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0972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456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5742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0C6EA5"/>
    <a:srgbClr val="F2B800"/>
    <a:srgbClr val="474B53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824" y="150"/>
      </p:cViewPr>
      <p:guideLst>
        <p:guide pos="3456"/>
        <p:guide orient="horz" pos="2880"/>
        <p:guide pos="5742"/>
        <p:guide orient="horz" pos="2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10/6/2019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972800" cy="9144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574" y="0"/>
            <a:ext cx="990720" cy="1295400"/>
          </a:xfrm>
          <a:solidFill>
            <a:schemeClr val="bg2"/>
          </a:solidFill>
        </p:spPr>
        <p:txBody>
          <a:bodyPr lIns="72000" tIns="108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THE AGE OF</a:t>
            </a:r>
            <a:endParaRPr lang="ru-RU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7745" y="299966"/>
            <a:ext cx="9464040" cy="1039695"/>
          </a:xfrm>
        </p:spPr>
        <p:txBody>
          <a:bodyPr lIns="0" tIns="0" rIns="0" bIns="0">
            <a:noAutofit/>
          </a:bodyPr>
          <a:lstStyle>
            <a:lvl1pPr algn="r">
              <a:defRPr sz="953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3456" userDrawn="1">
          <p15:clr>
            <a:srgbClr val="FBAE40"/>
          </p15:clr>
        </p15:guide>
        <p15:guide id="3" pos="263" userDrawn="1">
          <p15:clr>
            <a:srgbClr val="FBAE40"/>
          </p15:clr>
        </p15:guide>
        <p15:guide id="4" pos="6649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25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86838"/>
            <a:ext cx="94640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1" y="2434167"/>
            <a:ext cx="94640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1" y="8475138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1" y="8475138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1" y="8475138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aulacbovb.com/forum/viewtopic.php?t=8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B18341-EF25-422E-9244-875589C1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AGE OF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95" y="299966"/>
            <a:ext cx="5915025" cy="1039695"/>
          </a:xfrm>
        </p:spPr>
        <p:txBody>
          <a:bodyPr/>
          <a:lstStyle/>
          <a:p>
            <a:r>
              <a:rPr lang="en-US" b="1" spc="-150" dirty="0">
                <a:effectLst>
                  <a:reflection blurRad="6350" stA="50000" endA="300" endPos="50000" dist="60007" dir="5400000" sy="-100000" algn="bl" rotWithShape="0"/>
                </a:effectLst>
              </a:rPr>
              <a:t>PLM</a:t>
            </a:r>
            <a:endParaRPr lang="en-US" dirty="0"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D569A-F1CA-4254-925C-A627A6D66D51}"/>
              </a:ext>
            </a:extLst>
          </p:cNvPr>
          <p:cNvSpPr txBox="1"/>
          <p:nvPr/>
        </p:nvSpPr>
        <p:spPr>
          <a:xfrm>
            <a:off x="1170878" y="1906859"/>
            <a:ext cx="8291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2"/>
              </a:rPr>
              <a:t>http://caulacbovb.com/forum/viewtopic.php?t=89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7ACEE6-17E7-493D-A512-7DF80118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10" y="2909066"/>
            <a:ext cx="10337180" cy="56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</p:sld>
</file>

<file path=ppt/theme/theme1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53508_Technology infographics poster_RVA_v4.potx" id="{6CFB736D-7DB4-4566-9568-CE35C858F8AB}" vid="{1A6105C9-D760-4AC9-BA9C-B3023B9898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C39D06-EEDE-42A2-B3BB-C660DC87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143643-2CC1-40E8-8F96-3A622E5C8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CA591A-B9FA-47BD-A1F6-0A218B01BC5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Technology infographics poster</Template>
  <TotalTime>0</TotalTime>
  <Words>19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Tahoma</vt:lpstr>
      <vt:lpstr>InfographicsPoster_Tech_v1_mo</vt:lpstr>
      <vt:lpstr>PLM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2019-09-19T16:37:48Z</dcterms:created>
  <dcterms:modified xsi:type="dcterms:W3CDTF">2019-10-06T14:17:40Z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