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109728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456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  <p15:guide id="4" pos="5742" userDrawn="1">
          <p15:clr>
            <a:srgbClr val="A4A3A4"/>
          </p15:clr>
        </p15:guide>
        <p15:guide id="5" orient="horz" pos="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BC"/>
    <a:srgbClr val="0C6EA5"/>
    <a:srgbClr val="F2B800"/>
    <a:srgbClr val="474B53"/>
    <a:srgbClr val="191E28"/>
    <a:srgbClr val="DF3A42"/>
    <a:srgbClr val="E75B2B"/>
    <a:srgbClr val="F47200"/>
    <a:srgbClr val="E28D17"/>
    <a:srgbClr val="D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824" y="150"/>
      </p:cViewPr>
      <p:guideLst>
        <p:guide pos="3456"/>
        <p:guide orient="horz" pos="2880"/>
        <p:guide pos="5742"/>
        <p:guide orient="horz" pos="22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3F10A-5BE5-4EE5-83A9-FC7FBAB5AC38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9D12F-E8AC-48C0-8B1F-BD566648D8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en-US" noProof="0" smtClean="0"/>
              <a:t>10/24/2019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7975" y="1143000"/>
            <a:ext cx="3702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31B22D-278B-4494-9983-22D9FEE2D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0972800" cy="9144000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80CA53D-B21C-44EE-A7DC-F80DFA651A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0574" y="0"/>
            <a:ext cx="990720" cy="1295400"/>
          </a:xfrm>
          <a:solidFill>
            <a:schemeClr val="bg2"/>
          </a:solidFill>
        </p:spPr>
        <p:txBody>
          <a:bodyPr lIns="72000" tIns="108000" rIns="72000" bIns="72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THE AGE OF</a:t>
            </a:r>
            <a:endParaRPr lang="ru-RU" dirty="0"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CF5BE93F-A649-42C8-AEBD-2B75A390F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7745" y="299966"/>
            <a:ext cx="9464040" cy="1039695"/>
          </a:xfrm>
        </p:spPr>
        <p:txBody>
          <a:bodyPr lIns="0" tIns="0" rIns="0" bIns="0">
            <a:noAutofit/>
          </a:bodyPr>
          <a:lstStyle>
            <a:lvl1pPr algn="r">
              <a:defRPr sz="953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" userDrawn="1">
          <p15:clr>
            <a:srgbClr val="FBAE40"/>
          </p15:clr>
        </p15:guide>
        <p15:guide id="2" pos="3456" userDrawn="1">
          <p15:clr>
            <a:srgbClr val="FBAE40"/>
          </p15:clr>
        </p15:guide>
        <p15:guide id="3" pos="263" userDrawn="1">
          <p15:clr>
            <a:srgbClr val="FBAE40"/>
          </p15:clr>
        </p15:guide>
        <p15:guide id="4" pos="6649" userDrawn="1">
          <p15:clr>
            <a:srgbClr val="FBAE40"/>
          </p15:clr>
        </p15:guide>
        <p15:guide id="12" orient="horz" pos="5534" userDrawn="1">
          <p15:clr>
            <a:srgbClr val="FBAE40"/>
          </p15:clr>
        </p15:guide>
        <p15:guide id="13" orient="horz" pos="816" userDrawn="1">
          <p15:clr>
            <a:srgbClr val="FBAE40"/>
          </p15:clr>
        </p15:guide>
        <p15:guide id="14" orient="horz" pos="3833" userDrawn="1">
          <p15:clr>
            <a:srgbClr val="FBAE40"/>
          </p15:clr>
        </p15:guide>
        <p15:guide id="15" pos="254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86838"/>
            <a:ext cx="946404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1" y="2434167"/>
            <a:ext cx="946404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1" y="8475138"/>
            <a:ext cx="24688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1" y="8475138"/>
            <a:ext cx="37033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1" y="8475138"/>
            <a:ext cx="24688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B18341-EF25-422E-9244-875589C13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AGE OF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345E3D-A2D8-410A-AB73-7095D6AF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295" y="299966"/>
            <a:ext cx="5915025" cy="1039695"/>
          </a:xfrm>
        </p:spPr>
        <p:txBody>
          <a:bodyPr/>
          <a:lstStyle/>
          <a:p>
            <a:r>
              <a:rPr lang="en-US" b="1" spc="-150" dirty="0">
                <a:effectLst>
                  <a:reflection blurRad="6350" stA="50000" endA="300" endPos="50000" dist="60007" dir="5400000" sy="-100000" algn="bl" rotWithShape="0"/>
                </a:effectLst>
              </a:rPr>
              <a:t>PLM</a:t>
            </a:r>
            <a:endParaRPr lang="en-US" dirty="0"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4A673-27C4-4F0A-8C85-DC8B54388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578" y="2220159"/>
            <a:ext cx="7649643" cy="63540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24DAE7-931C-4416-8302-0F286DB60C06}"/>
              </a:ext>
            </a:extLst>
          </p:cNvPr>
          <p:cNvSpPr txBox="1"/>
          <p:nvPr/>
        </p:nvSpPr>
        <p:spPr>
          <a:xfrm>
            <a:off x="2386361" y="647700"/>
            <a:ext cx="48406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Dim </a:t>
            </a:r>
            <a:r>
              <a:rPr lang="en-US" dirty="0" err="1"/>
              <a:t>oBodies</a:t>
            </a:r>
            <a:r>
              <a:rPr lang="en-US" dirty="0"/>
              <a:t> As </a:t>
            </a:r>
            <a:r>
              <a:rPr lang="en-US" dirty="0" err="1"/>
              <a:t>HybridBodies</a:t>
            </a:r>
            <a:r>
              <a:rPr lang="en-US" dirty="0"/>
              <a:t> = </a:t>
            </a:r>
            <a:r>
              <a:rPr lang="en-US" dirty="0" err="1"/>
              <a:t>oPart.HybridBodies</a:t>
            </a:r>
            <a:endParaRPr lang="en-US" dirty="0"/>
          </a:p>
          <a:p>
            <a:r>
              <a:rPr lang="en-US" dirty="0"/>
              <a:t>        Dim </a:t>
            </a:r>
            <a:r>
              <a:rPr lang="en-US" dirty="0" err="1"/>
              <a:t>oBodyAddNew</a:t>
            </a:r>
            <a:r>
              <a:rPr lang="en-US" dirty="0"/>
              <a:t> As </a:t>
            </a:r>
            <a:r>
              <a:rPr lang="en-US" dirty="0" err="1"/>
              <a:t>HybridBody</a:t>
            </a:r>
            <a:r>
              <a:rPr lang="en-US" dirty="0"/>
              <a:t> = </a:t>
            </a:r>
            <a:r>
              <a:rPr lang="en-US" dirty="0" err="1"/>
              <a:t>oBodies.Add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oBodyAddNew.Name</a:t>
            </a:r>
            <a:r>
              <a:rPr lang="en-US" dirty="0"/>
              <a:t> = TextBox1.Text</a:t>
            </a:r>
          </a:p>
        </p:txBody>
      </p:sp>
    </p:spTree>
    <p:extLst>
      <p:ext uri="{BB962C8B-B14F-4D97-AF65-F5344CB8AC3E}">
        <p14:creationId xmlns:p14="http://schemas.microsoft.com/office/powerpoint/2010/main" val="1945047045"/>
      </p:ext>
    </p:extLst>
  </p:cSld>
  <p:clrMapOvr>
    <a:masterClrMapping/>
  </p:clrMapOvr>
</p:sld>
</file>

<file path=ppt/theme/theme1.xml><?xml version="1.0" encoding="utf-8"?>
<a:theme xmlns:a="http://schemas.openxmlformats.org/drawingml/2006/main" name="InfographicsPoster_Tech_v1_mo">
  <a:themeElements>
    <a:clrScheme name="Custom 19">
      <a:dk1>
        <a:srgbClr val="0071BC"/>
      </a:dk1>
      <a:lt1>
        <a:srgbClr val="FFFFFF"/>
      </a:lt1>
      <a:dk2>
        <a:srgbClr val="191E28"/>
      </a:dk2>
      <a:lt2>
        <a:srgbClr val="F7931E"/>
      </a:lt2>
      <a:accent1>
        <a:srgbClr val="29ABE2"/>
      </a:accent1>
      <a:accent2>
        <a:srgbClr val="1B1464"/>
      </a:accent2>
      <a:accent3>
        <a:srgbClr val="F15A24"/>
      </a:accent3>
      <a:accent4>
        <a:srgbClr val="ED1C24"/>
      </a:accent4>
      <a:accent5>
        <a:srgbClr val="8CC63F"/>
      </a:accent5>
      <a:accent6>
        <a:srgbClr val="D4145A"/>
      </a:accent6>
      <a:hlink>
        <a:srgbClr val="29ABE2"/>
      </a:hlink>
      <a:folHlink>
        <a:srgbClr val="29ABE2"/>
      </a:folHlink>
    </a:clrScheme>
    <a:fontScheme name="Custom 10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753508_Technology infographics poster_RVA_v4.potx" id="{6CFB736D-7DB4-4566-9568-CE35C858F8AB}" vid="{1A6105C9-D760-4AC9-BA9C-B3023B9898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CA591A-B9FA-47BD-A1F6-0A218B01BC5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143643-2CC1-40E8-8F96-3A622E5C87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C39D06-EEDE-42A2-B3BB-C660DC8711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Technology infographics poster</Template>
  <TotalTime>0</TotalTime>
  <Words>30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Tahoma</vt:lpstr>
      <vt:lpstr>InfographicsPoster_Tech_v1_mo</vt:lpstr>
      <vt:lpstr>PLM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2019-09-19T16:37:48Z</dcterms:created>
  <dcterms:modified xsi:type="dcterms:W3CDTF">2019-10-24T16:39:34Z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