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315" r:id="rId3"/>
    <p:sldId id="298" r:id="rId4"/>
    <p:sldId id="294" r:id="rId5"/>
    <p:sldId id="301" r:id="rId6"/>
    <p:sldId id="258" r:id="rId7"/>
    <p:sldId id="305" r:id="rId8"/>
    <p:sldId id="293" r:id="rId9"/>
    <p:sldId id="304" r:id="rId10"/>
    <p:sldId id="260" r:id="rId11"/>
    <p:sldId id="289" r:id="rId12"/>
    <p:sldId id="275" r:id="rId13"/>
    <p:sldId id="280" r:id="rId14"/>
    <p:sldId id="287" r:id="rId15"/>
    <p:sldId id="321" r:id="rId16"/>
    <p:sldId id="264" r:id="rId17"/>
    <p:sldId id="295" r:id="rId18"/>
    <p:sldId id="285" r:id="rId19"/>
    <p:sldId id="267" r:id="rId20"/>
    <p:sldId id="259" r:id="rId21"/>
    <p:sldId id="266" r:id="rId22"/>
    <p:sldId id="296" r:id="rId23"/>
    <p:sldId id="269" r:id="rId24"/>
    <p:sldId id="271" r:id="rId25"/>
    <p:sldId id="272" r:id="rId26"/>
    <p:sldId id="273" r:id="rId27"/>
    <p:sldId id="274" r:id="rId28"/>
    <p:sldId id="277" r:id="rId29"/>
    <p:sldId id="292" r:id="rId30"/>
    <p:sldId id="281" r:id="rId31"/>
    <p:sldId id="302" r:id="rId32"/>
    <p:sldId id="290" r:id="rId33"/>
    <p:sldId id="291" r:id="rId34"/>
    <p:sldId id="284" r:id="rId35"/>
    <p:sldId id="263" r:id="rId36"/>
    <p:sldId id="297" r:id="rId37"/>
    <p:sldId id="300" r:id="rId38"/>
    <p:sldId id="286" r:id="rId39"/>
    <p:sldId id="299" r:id="rId40"/>
    <p:sldId id="268" r:id="rId41"/>
    <p:sldId id="283" r:id="rId42"/>
    <p:sldId id="265" r:id="rId43"/>
    <p:sldId id="288" r:id="rId44"/>
    <p:sldId id="282" r:id="rId45"/>
    <p:sldId id="276" r:id="rId46"/>
    <p:sldId id="261" r:id="rId47"/>
    <p:sldId id="262" r:id="rId48"/>
    <p:sldId id="270" r:id="rId49"/>
    <p:sldId id="317" r:id="rId50"/>
    <p:sldId id="318" r:id="rId51"/>
    <p:sldId id="319" r:id="rId52"/>
    <p:sldId id="320" r:id="rId53"/>
    <p:sldId id="310" r:id="rId54"/>
    <p:sldId id="306" r:id="rId55"/>
    <p:sldId id="307" r:id="rId56"/>
    <p:sldId id="308" r:id="rId57"/>
    <p:sldId id="309" r:id="rId58"/>
    <p:sldId id="278" r:id="rId59"/>
    <p:sldId id="312" r:id="rId60"/>
    <p:sldId id="279" r:id="rId61"/>
    <p:sldId id="316" r:id="rId62"/>
    <p:sldId id="311" r:id="rId63"/>
    <p:sldId id="313" r:id="rId64"/>
    <p:sldId id="314" r:id="rId65"/>
  </p:sldIdLst>
  <p:sldSz cx="12192000" cy="6858000"/>
  <p:notesSz cx="6858000" cy="9144000"/>
  <p:embeddedFontLst>
    <p:embeddedFont>
      <p:font typeface="Open Sans Light" pitchFamily="2" charset="0"/>
      <p:regular r:id="rId66"/>
      <p:italic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  <p:embeddedFont>
      <p:font typeface="Roboto Light" panose="02000000000000000000" pitchFamily="2" charset="0"/>
      <p:regular r:id="rId72"/>
      <p:italic r:id="rId73"/>
    </p:embeddedFont>
    <p:embeddedFont>
      <p:font typeface="Roboto Medium" panose="02000000000000000000" pitchFamily="2" charset="0"/>
      <p:regular r:id="rId74"/>
      <p:italic r:id="rId75"/>
    </p:embeddedFont>
    <p:embeddedFont>
      <p:font typeface="Roboto Thin" panose="02000000000000000000" pitchFamily="2" charset="0"/>
      <p:regular r:id="rId76"/>
      <p:italic r:id="rId77"/>
    </p:embeddedFont>
    <p:embeddedFont>
      <p:font typeface="Signerica Medium Vi" panose="03000000000007000000" pitchFamily="66" charset="0"/>
      <p:regular r:id="rId78"/>
    </p:embeddedFont>
    <p:embeddedFont>
      <p:font typeface="Source Sans Pro" panose="020B0503030403020204" pitchFamily="34" charset="0"/>
      <p:regular r:id="rId79"/>
      <p:bold r:id="rId80"/>
      <p:italic r:id="rId81"/>
      <p:boldItalic r:id="rId82"/>
    </p:embeddedFont>
    <p:embeddedFont>
      <p:font typeface="SVN-Nexa Bold" panose="020B0606040200020203" pitchFamily="34" charset="0"/>
      <p:regular r:id="rId83"/>
    </p:embeddedFont>
    <p:embeddedFont>
      <p:font typeface="SVN-Nexa Light" panose="020B0606040200020203" pitchFamily="34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" id="{B0410BFE-6D28-4C47-A8F5-EEFB96176FC4}">
          <p14:sldIdLst>
            <p14:sldId id="256"/>
            <p14:sldId id="315"/>
          </p14:sldIdLst>
        </p14:section>
        <p14:section name="Introduce" id="{13108DE0-6D22-42CD-80E8-EA0BD0B79F56}">
          <p14:sldIdLst>
            <p14:sldId id="298"/>
            <p14:sldId id="294"/>
            <p14:sldId id="301"/>
            <p14:sldId id="258"/>
            <p14:sldId id="305"/>
            <p14:sldId id="293"/>
            <p14:sldId id="304"/>
            <p14:sldId id="260"/>
            <p14:sldId id="289"/>
          </p14:sldIdLst>
        </p14:section>
        <p14:section name="Break Slide" id="{9ED6F5B2-0E8C-4D6E-B265-35427F053FDC}">
          <p14:sldIdLst>
            <p14:sldId id="275"/>
            <p14:sldId id="280"/>
            <p14:sldId id="287"/>
            <p14:sldId id="321"/>
          </p14:sldIdLst>
        </p14:section>
        <p14:section name="Image Slide" id="{83BAAAF5-EC70-4942-BC35-B0C43E4E9554}">
          <p14:sldIdLst>
            <p14:sldId id="264"/>
            <p14:sldId id="295"/>
            <p14:sldId id="285"/>
            <p14:sldId id="267"/>
            <p14:sldId id="259"/>
            <p14:sldId id="266"/>
            <p14:sldId id="296"/>
            <p14:sldId id="269"/>
            <p14:sldId id="271"/>
            <p14:sldId id="272"/>
            <p14:sldId id="273"/>
            <p14:sldId id="274"/>
            <p14:sldId id="277"/>
            <p14:sldId id="292"/>
            <p14:sldId id="281"/>
            <p14:sldId id="302"/>
            <p14:sldId id="290"/>
            <p14:sldId id="291"/>
            <p14:sldId id="284"/>
            <p14:sldId id="263"/>
            <p14:sldId id="297"/>
            <p14:sldId id="300"/>
            <p14:sldId id="286"/>
            <p14:sldId id="299"/>
            <p14:sldId id="268"/>
            <p14:sldId id="283"/>
            <p14:sldId id="265"/>
            <p14:sldId id="288"/>
            <p14:sldId id="282"/>
            <p14:sldId id="276"/>
            <p14:sldId id="261"/>
          </p14:sldIdLst>
        </p14:section>
        <p14:section name="Statiscal Slide (with Image)" id="{25925EF5-D0A0-4233-9CE2-0B1B9C14AF9A}">
          <p14:sldIdLst>
            <p14:sldId id="262"/>
            <p14:sldId id="270"/>
            <p14:sldId id="317"/>
          </p14:sldIdLst>
        </p14:section>
        <p14:section name="Timeline" id="{A4EFC24E-B421-4783-BB71-5380FC65D786}">
          <p14:sldIdLst>
            <p14:sldId id="318"/>
            <p14:sldId id="319"/>
            <p14:sldId id="320"/>
          </p14:sldIdLst>
        </p14:section>
        <p14:section name="Map" id="{F79DCCE6-9D9E-4430-B306-95FA6D47C4BA}">
          <p14:sldIdLst>
            <p14:sldId id="310"/>
          </p14:sldIdLst>
        </p14:section>
        <p14:section name="Mockup" id="{3CC07D8F-2280-4AC9-8D02-233D2023FD94}">
          <p14:sldIdLst>
            <p14:sldId id="306"/>
            <p14:sldId id="307"/>
            <p14:sldId id="308"/>
            <p14:sldId id="309"/>
          </p14:sldIdLst>
        </p14:section>
        <p14:section name="Chart" id="{6A13A981-287C-474E-9839-9D3DD37F3522}">
          <p14:sldIdLst>
            <p14:sldId id="278"/>
            <p14:sldId id="312"/>
            <p14:sldId id="279"/>
            <p14:sldId id="316"/>
            <p14:sldId id="311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B"/>
    <a:srgbClr val="37333B"/>
    <a:srgbClr val="E72236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0"/>
    <p:restoredTop sz="94598"/>
  </p:normalViewPr>
  <p:slideViewPr>
    <p:cSldViewPr snapToGrid="0" snapToObjects="1">
      <p:cViewPr>
        <p:scale>
          <a:sx n="100" d="100"/>
          <a:sy n="100" d="100"/>
        </p:scale>
        <p:origin x="9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84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18-4272-A063-20DDC7C52F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18-4272-A063-20DDC7C52F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18-4272-A063-20DDC7C52F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F1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18-4272-A063-20DDC7C52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502192"/>
        <c:axId val="2138497424"/>
      </c:lineChart>
      <c:catAx>
        <c:axId val="213850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8497424"/>
        <c:crosses val="autoZero"/>
        <c:auto val="1"/>
        <c:lblAlgn val="ctr"/>
        <c:lblOffset val="100"/>
        <c:noMultiLvlLbl val="0"/>
      </c:catAx>
      <c:valAx>
        <c:axId val="213849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850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333B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7-4D19-AB5E-392C54C5451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E7-4D19-AB5E-392C54C54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6944608"/>
        <c:axId val="2127521936"/>
      </c:barChart>
      <c:catAx>
        <c:axId val="2126944608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27521936"/>
        <c:crosses val="autoZero"/>
        <c:auto val="1"/>
        <c:lblAlgn val="ctr"/>
        <c:lblOffset val="100"/>
        <c:noMultiLvlLbl val="0"/>
      </c:catAx>
      <c:valAx>
        <c:axId val="2127521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2694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0-4867-AAF1-DF43E630E2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0-4867-AAF1-DF43E630E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625968"/>
        <c:axId val="21348470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AA0-4867-AAF1-DF43E630E2F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AA0-4867-AAF1-DF43E630E2FA}"/>
                  </c:ext>
                </c:extLst>
              </c15:ser>
            </c15:filteredBarSeries>
          </c:ext>
        </c:extLst>
      </c:barChart>
      <c:catAx>
        <c:axId val="208562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4847008"/>
        <c:crosses val="autoZero"/>
        <c:auto val="1"/>
        <c:lblAlgn val="ctr"/>
        <c:lblOffset val="100"/>
        <c:noMultiLvlLbl val="0"/>
      </c:catAx>
      <c:valAx>
        <c:axId val="21348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08562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bg1"/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4-4546-9821-A827F4ABDA3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4-4546-9821-A827F4ABD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3914512"/>
        <c:axId val="2111404720"/>
      </c:barChart>
      <c:catAx>
        <c:axId val="213391451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1404720"/>
        <c:crosses val="autoZero"/>
        <c:auto val="1"/>
        <c:lblAlgn val="ctr"/>
        <c:lblOffset val="100"/>
        <c:noMultiLvlLbl val="0"/>
      </c:catAx>
      <c:valAx>
        <c:axId val="211140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39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B-406B-A3E3-4E6A398D3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B-406B-A3E3-4E6A398D3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B-406B-A3E3-4E6A398D3B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B-406B-A3E3-4E6A398D3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415056"/>
        <c:axId val="2115365504"/>
      </c:barChart>
      <c:catAx>
        <c:axId val="-2130415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5365504"/>
        <c:crosses val="autoZero"/>
        <c:auto val="1"/>
        <c:lblAlgn val="ctr"/>
        <c:lblOffset val="100"/>
        <c:noMultiLvlLbl val="0"/>
      </c:catAx>
      <c:valAx>
        <c:axId val="211536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-213041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4316-8553-E3F63748E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7-4316-8553-E3F63748E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0348528"/>
        <c:axId val="21103436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3E7-4316-8553-E3F63748EA8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3E7-4316-8553-E3F63748EA8D}"/>
                  </c:ext>
                </c:extLst>
              </c15:ser>
            </c15:filteredBarSeries>
          </c:ext>
        </c:extLst>
      </c:barChart>
      <c:catAx>
        <c:axId val="2110348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0343680"/>
        <c:crosses val="autoZero"/>
        <c:auto val="1"/>
        <c:lblAlgn val="ctr"/>
        <c:lblOffset val="100"/>
        <c:noMultiLvlLbl val="0"/>
      </c:catAx>
      <c:valAx>
        <c:axId val="21103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034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1-4B0A-82CE-83F748F2C3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C1-4B0A-82CE-83F748F2C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381840"/>
        <c:axId val="21184467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8C1-4B0A-82CE-83F748F2C36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8C1-4B0A-82CE-83F748F2C360}"/>
                  </c:ext>
                </c:extLst>
              </c15:ser>
            </c15:filteredBarSeries>
          </c:ext>
        </c:extLst>
      </c:barChart>
      <c:catAx>
        <c:axId val="2118381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8446720"/>
        <c:crosses val="autoZero"/>
        <c:auto val="1"/>
        <c:lblAlgn val="ctr"/>
        <c:lblOffset val="100"/>
        <c:noMultiLvlLbl val="0"/>
      </c:catAx>
      <c:valAx>
        <c:axId val="211844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838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7-4850-8535-03128B3797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F7-4850-8535-03128B3797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F7-4850-8535-03128B3797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F1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F7-4850-8535-03128B379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936704"/>
        <c:axId val="2109914256"/>
      </c:lineChart>
      <c:catAx>
        <c:axId val="210993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09914256"/>
        <c:crosses val="autoZero"/>
        <c:auto val="1"/>
        <c:lblAlgn val="ctr"/>
        <c:lblOffset val="100"/>
        <c:noMultiLvlLbl val="0"/>
      </c:catAx>
      <c:valAx>
        <c:axId val="210991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0993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39798" y="-1"/>
            <a:ext cx="7752202" cy="6858000"/>
          </a:xfrm>
          <a:custGeom>
            <a:avLst/>
            <a:gdLst>
              <a:gd name="connsiteX0" fmla="*/ 0 w 7752202"/>
              <a:gd name="connsiteY0" fmla="*/ 0 h 6858000"/>
              <a:gd name="connsiteX1" fmla="*/ 7752202 w 7752202"/>
              <a:gd name="connsiteY1" fmla="*/ 0 h 6858000"/>
              <a:gd name="connsiteX2" fmla="*/ 7752202 w 7752202"/>
              <a:gd name="connsiteY2" fmla="*/ 6858000 h 6858000"/>
              <a:gd name="connsiteX3" fmla="*/ 0 w 77522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202" h="6858000">
                <a:moveTo>
                  <a:pt x="0" y="0"/>
                </a:moveTo>
                <a:lnTo>
                  <a:pt x="7752202" y="0"/>
                </a:lnTo>
                <a:lnTo>
                  <a:pt x="7752202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10616" y="0"/>
            <a:ext cx="4481383" cy="6858000"/>
          </a:xfrm>
          <a:custGeom>
            <a:avLst/>
            <a:gdLst>
              <a:gd name="connsiteX0" fmla="*/ 0 w 4481383"/>
              <a:gd name="connsiteY0" fmla="*/ 0 h 6858000"/>
              <a:gd name="connsiteX1" fmla="*/ 4481383 w 4481383"/>
              <a:gd name="connsiteY1" fmla="*/ 0 h 6858000"/>
              <a:gd name="connsiteX2" fmla="*/ 4481383 w 4481383"/>
              <a:gd name="connsiteY2" fmla="*/ 6858000 h 6858000"/>
              <a:gd name="connsiteX3" fmla="*/ 0 w 44813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383" h="6858000">
                <a:moveTo>
                  <a:pt x="0" y="0"/>
                </a:moveTo>
                <a:lnTo>
                  <a:pt x="4481383" y="0"/>
                </a:lnTo>
                <a:lnTo>
                  <a:pt x="4481383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81383" cy="6858000"/>
          </a:xfrm>
          <a:custGeom>
            <a:avLst/>
            <a:gdLst>
              <a:gd name="connsiteX0" fmla="*/ 0 w 4481383"/>
              <a:gd name="connsiteY0" fmla="*/ 0 h 6858000"/>
              <a:gd name="connsiteX1" fmla="*/ 4481383 w 4481383"/>
              <a:gd name="connsiteY1" fmla="*/ 0 h 6858000"/>
              <a:gd name="connsiteX2" fmla="*/ 4481383 w 4481383"/>
              <a:gd name="connsiteY2" fmla="*/ 6858000 h 6858000"/>
              <a:gd name="connsiteX3" fmla="*/ 0 w 44813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383" h="6858000">
                <a:moveTo>
                  <a:pt x="0" y="0"/>
                </a:moveTo>
                <a:lnTo>
                  <a:pt x="4481383" y="0"/>
                </a:lnTo>
                <a:lnTo>
                  <a:pt x="4481383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55309" y="0"/>
            <a:ext cx="4481383" cy="6858000"/>
          </a:xfrm>
          <a:custGeom>
            <a:avLst/>
            <a:gdLst>
              <a:gd name="connsiteX0" fmla="*/ 0 w 4481383"/>
              <a:gd name="connsiteY0" fmla="*/ 0 h 6858000"/>
              <a:gd name="connsiteX1" fmla="*/ 4481383 w 4481383"/>
              <a:gd name="connsiteY1" fmla="*/ 0 h 6858000"/>
              <a:gd name="connsiteX2" fmla="*/ 4481383 w 4481383"/>
              <a:gd name="connsiteY2" fmla="*/ 6858000 h 6858000"/>
              <a:gd name="connsiteX3" fmla="*/ 0 w 44813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383" h="6858000">
                <a:moveTo>
                  <a:pt x="0" y="0"/>
                </a:moveTo>
                <a:lnTo>
                  <a:pt x="4481383" y="0"/>
                </a:lnTo>
                <a:lnTo>
                  <a:pt x="4481383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763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009198" y="1076335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6427439" y="1076335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845680" y="1076335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4009198" y="3488917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427439" y="3488917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8845680" y="3488917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363686" y="358346"/>
            <a:ext cx="6226629" cy="3527854"/>
          </a:xfrm>
          <a:custGeom>
            <a:avLst/>
            <a:gdLst>
              <a:gd name="connsiteX0" fmla="*/ 0 w 6226629"/>
              <a:gd name="connsiteY0" fmla="*/ 0 h 3527854"/>
              <a:gd name="connsiteX1" fmla="*/ 6226629 w 6226629"/>
              <a:gd name="connsiteY1" fmla="*/ 0 h 3527854"/>
              <a:gd name="connsiteX2" fmla="*/ 6226629 w 6226629"/>
              <a:gd name="connsiteY2" fmla="*/ 3527854 h 3527854"/>
              <a:gd name="connsiteX3" fmla="*/ 0 w 6226629"/>
              <a:gd name="connsiteY3" fmla="*/ 3527854 h 352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629" h="3527854">
                <a:moveTo>
                  <a:pt x="0" y="0"/>
                </a:moveTo>
                <a:lnTo>
                  <a:pt x="6226629" y="0"/>
                </a:lnTo>
                <a:lnTo>
                  <a:pt x="6226629" y="3527854"/>
                </a:lnTo>
                <a:lnTo>
                  <a:pt x="0" y="352785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312230" y="4037717"/>
            <a:ext cx="4278084" cy="3429883"/>
          </a:xfrm>
          <a:custGeom>
            <a:avLst/>
            <a:gdLst>
              <a:gd name="connsiteX0" fmla="*/ 0 w 4278084"/>
              <a:gd name="connsiteY0" fmla="*/ 0 h 3429883"/>
              <a:gd name="connsiteX1" fmla="*/ 4278084 w 4278084"/>
              <a:gd name="connsiteY1" fmla="*/ 0 h 3429883"/>
              <a:gd name="connsiteX2" fmla="*/ 4278084 w 4278084"/>
              <a:gd name="connsiteY2" fmla="*/ 3429883 h 3429883"/>
              <a:gd name="connsiteX3" fmla="*/ 0 w 4278084"/>
              <a:gd name="connsiteY3" fmla="*/ 3429883 h 34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8084" h="3429883">
                <a:moveTo>
                  <a:pt x="0" y="0"/>
                </a:moveTo>
                <a:lnTo>
                  <a:pt x="4278084" y="0"/>
                </a:lnTo>
                <a:lnTo>
                  <a:pt x="4278084" y="3429883"/>
                </a:lnTo>
                <a:lnTo>
                  <a:pt x="0" y="3429883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744143" y="2219803"/>
            <a:ext cx="2447857" cy="3429883"/>
          </a:xfrm>
          <a:custGeom>
            <a:avLst/>
            <a:gdLst>
              <a:gd name="connsiteX0" fmla="*/ 0 w 2447857"/>
              <a:gd name="connsiteY0" fmla="*/ 0 h 3429883"/>
              <a:gd name="connsiteX1" fmla="*/ 2447857 w 2447857"/>
              <a:gd name="connsiteY1" fmla="*/ 0 h 3429883"/>
              <a:gd name="connsiteX2" fmla="*/ 2447857 w 2447857"/>
              <a:gd name="connsiteY2" fmla="*/ 3429883 h 3429883"/>
              <a:gd name="connsiteX3" fmla="*/ 0 w 2447857"/>
              <a:gd name="connsiteY3" fmla="*/ 3429883 h 34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857" h="3429883">
                <a:moveTo>
                  <a:pt x="0" y="0"/>
                </a:moveTo>
                <a:lnTo>
                  <a:pt x="2447857" y="0"/>
                </a:lnTo>
                <a:lnTo>
                  <a:pt x="2447857" y="3429883"/>
                </a:lnTo>
                <a:lnTo>
                  <a:pt x="0" y="3429883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744143" y="358346"/>
            <a:ext cx="2447857" cy="1709940"/>
          </a:xfrm>
          <a:custGeom>
            <a:avLst/>
            <a:gdLst>
              <a:gd name="connsiteX0" fmla="*/ 0 w 2447857"/>
              <a:gd name="connsiteY0" fmla="*/ 0 h 1709940"/>
              <a:gd name="connsiteX1" fmla="*/ 2447857 w 2447857"/>
              <a:gd name="connsiteY1" fmla="*/ 0 h 1709940"/>
              <a:gd name="connsiteX2" fmla="*/ 2447857 w 2447857"/>
              <a:gd name="connsiteY2" fmla="*/ 1709940 h 1709940"/>
              <a:gd name="connsiteX3" fmla="*/ 0 w 2447857"/>
              <a:gd name="connsiteY3" fmla="*/ 1709940 h 170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857" h="1709940">
                <a:moveTo>
                  <a:pt x="0" y="0"/>
                </a:moveTo>
                <a:lnTo>
                  <a:pt x="2447857" y="0"/>
                </a:lnTo>
                <a:lnTo>
                  <a:pt x="2447857" y="1709940"/>
                </a:lnTo>
                <a:lnTo>
                  <a:pt x="0" y="170994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071257" y="702894"/>
            <a:ext cx="7282543" cy="5452213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048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514599" y="555172"/>
            <a:ext cx="3037115" cy="3657600"/>
          </a:xfrm>
          <a:custGeom>
            <a:avLst/>
            <a:gdLst>
              <a:gd name="connsiteX0" fmla="*/ 0 w 3037115"/>
              <a:gd name="connsiteY0" fmla="*/ 0 h 3657600"/>
              <a:gd name="connsiteX1" fmla="*/ 3037115 w 3037115"/>
              <a:gd name="connsiteY1" fmla="*/ 0 h 3657600"/>
              <a:gd name="connsiteX2" fmla="*/ 3037115 w 3037115"/>
              <a:gd name="connsiteY2" fmla="*/ 3657600 h 3657600"/>
              <a:gd name="connsiteX3" fmla="*/ 0 w 3037115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115" h="3657600">
                <a:moveTo>
                  <a:pt x="0" y="0"/>
                </a:moveTo>
                <a:lnTo>
                  <a:pt x="3037115" y="0"/>
                </a:lnTo>
                <a:lnTo>
                  <a:pt x="3037115" y="3657600"/>
                </a:lnTo>
                <a:lnTo>
                  <a:pt x="0" y="36576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640286" y="555172"/>
            <a:ext cx="3037115" cy="3657600"/>
          </a:xfrm>
          <a:custGeom>
            <a:avLst/>
            <a:gdLst>
              <a:gd name="connsiteX0" fmla="*/ 0 w 3037115"/>
              <a:gd name="connsiteY0" fmla="*/ 0 h 3657600"/>
              <a:gd name="connsiteX1" fmla="*/ 3037115 w 3037115"/>
              <a:gd name="connsiteY1" fmla="*/ 0 h 3657600"/>
              <a:gd name="connsiteX2" fmla="*/ 3037115 w 3037115"/>
              <a:gd name="connsiteY2" fmla="*/ 3657600 h 3657600"/>
              <a:gd name="connsiteX3" fmla="*/ 0 w 3037115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115" h="3657600">
                <a:moveTo>
                  <a:pt x="0" y="0"/>
                </a:moveTo>
                <a:lnTo>
                  <a:pt x="3037115" y="0"/>
                </a:lnTo>
                <a:lnTo>
                  <a:pt x="3037115" y="3657600"/>
                </a:lnTo>
                <a:lnTo>
                  <a:pt x="0" y="36576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85857" y="551089"/>
            <a:ext cx="5116286" cy="5755822"/>
          </a:xfrm>
          <a:custGeom>
            <a:avLst/>
            <a:gdLst>
              <a:gd name="connsiteX0" fmla="*/ 0 w 5116286"/>
              <a:gd name="connsiteY0" fmla="*/ 0 h 5755822"/>
              <a:gd name="connsiteX1" fmla="*/ 5116286 w 5116286"/>
              <a:gd name="connsiteY1" fmla="*/ 0 h 5755822"/>
              <a:gd name="connsiteX2" fmla="*/ 5116286 w 5116286"/>
              <a:gd name="connsiteY2" fmla="*/ 5755822 h 5755822"/>
              <a:gd name="connsiteX3" fmla="*/ 0 w 5116286"/>
              <a:gd name="connsiteY3" fmla="*/ 5755822 h 575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286" h="5755822">
                <a:moveTo>
                  <a:pt x="0" y="0"/>
                </a:moveTo>
                <a:lnTo>
                  <a:pt x="5116286" y="0"/>
                </a:lnTo>
                <a:lnTo>
                  <a:pt x="5116286" y="5755822"/>
                </a:lnTo>
                <a:lnTo>
                  <a:pt x="0" y="575582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12640" y="551089"/>
            <a:ext cx="7089503" cy="5755822"/>
          </a:xfrm>
          <a:custGeom>
            <a:avLst/>
            <a:gdLst>
              <a:gd name="connsiteX0" fmla="*/ 0 w 5116286"/>
              <a:gd name="connsiteY0" fmla="*/ 0 h 5755822"/>
              <a:gd name="connsiteX1" fmla="*/ 5116286 w 5116286"/>
              <a:gd name="connsiteY1" fmla="*/ 0 h 5755822"/>
              <a:gd name="connsiteX2" fmla="*/ 5116286 w 5116286"/>
              <a:gd name="connsiteY2" fmla="*/ 5755822 h 5755822"/>
              <a:gd name="connsiteX3" fmla="*/ 0 w 5116286"/>
              <a:gd name="connsiteY3" fmla="*/ 5755822 h 575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286" h="5755822">
                <a:moveTo>
                  <a:pt x="0" y="0"/>
                </a:moveTo>
                <a:lnTo>
                  <a:pt x="5116286" y="0"/>
                </a:lnTo>
                <a:lnTo>
                  <a:pt x="5116286" y="5755822"/>
                </a:lnTo>
                <a:lnTo>
                  <a:pt x="0" y="575582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489309" y="1144424"/>
            <a:ext cx="5274130" cy="5274131"/>
          </a:xfrm>
          <a:custGeom>
            <a:avLst/>
            <a:gdLst>
              <a:gd name="connsiteX0" fmla="*/ 2637065 w 5274130"/>
              <a:gd name="connsiteY0" fmla="*/ 0 h 5274131"/>
              <a:gd name="connsiteX1" fmla="*/ 5274130 w 5274130"/>
              <a:gd name="connsiteY1" fmla="*/ 2637066 h 5274131"/>
              <a:gd name="connsiteX2" fmla="*/ 2637065 w 5274130"/>
              <a:gd name="connsiteY2" fmla="*/ 5274131 h 5274131"/>
              <a:gd name="connsiteX3" fmla="*/ 0 w 5274130"/>
              <a:gd name="connsiteY3" fmla="*/ 2637066 h 52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30" h="5274131">
                <a:moveTo>
                  <a:pt x="2637065" y="0"/>
                </a:moveTo>
                <a:lnTo>
                  <a:pt x="5274130" y="2637066"/>
                </a:lnTo>
                <a:lnTo>
                  <a:pt x="2637065" y="5274131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412734" y="4220999"/>
            <a:ext cx="5274130" cy="5274130"/>
          </a:xfrm>
          <a:custGeom>
            <a:avLst/>
            <a:gdLst>
              <a:gd name="connsiteX0" fmla="*/ 2637066 w 5274130"/>
              <a:gd name="connsiteY0" fmla="*/ 0 h 5274130"/>
              <a:gd name="connsiteX1" fmla="*/ 5274130 w 5274130"/>
              <a:gd name="connsiteY1" fmla="*/ 2637066 h 5274130"/>
              <a:gd name="connsiteX2" fmla="*/ 2637066 w 5274130"/>
              <a:gd name="connsiteY2" fmla="*/ 5274130 h 5274130"/>
              <a:gd name="connsiteX3" fmla="*/ 0 w 5274130"/>
              <a:gd name="connsiteY3" fmla="*/ 2637066 h 527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30" h="5274130">
                <a:moveTo>
                  <a:pt x="2637066" y="0"/>
                </a:moveTo>
                <a:lnTo>
                  <a:pt x="5274130" y="2637066"/>
                </a:lnTo>
                <a:lnTo>
                  <a:pt x="2637066" y="5274130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565885" y="-1932152"/>
            <a:ext cx="5274129" cy="5274131"/>
          </a:xfrm>
          <a:custGeom>
            <a:avLst/>
            <a:gdLst>
              <a:gd name="connsiteX0" fmla="*/ 2637065 w 5274129"/>
              <a:gd name="connsiteY0" fmla="*/ 0 h 5274131"/>
              <a:gd name="connsiteX1" fmla="*/ 5274129 w 5274129"/>
              <a:gd name="connsiteY1" fmla="*/ 2637066 h 5274131"/>
              <a:gd name="connsiteX2" fmla="*/ 2637065 w 5274129"/>
              <a:gd name="connsiteY2" fmla="*/ 5274131 h 5274131"/>
              <a:gd name="connsiteX3" fmla="*/ 0 w 5274129"/>
              <a:gd name="connsiteY3" fmla="*/ 2637066 h 52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29" h="5274131">
                <a:moveTo>
                  <a:pt x="2637065" y="0"/>
                </a:moveTo>
                <a:lnTo>
                  <a:pt x="5274129" y="2637066"/>
                </a:lnTo>
                <a:lnTo>
                  <a:pt x="2637065" y="5274131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565886" y="4221000"/>
            <a:ext cx="5274129" cy="5274130"/>
          </a:xfrm>
          <a:custGeom>
            <a:avLst/>
            <a:gdLst>
              <a:gd name="connsiteX0" fmla="*/ 2637064 w 5274129"/>
              <a:gd name="connsiteY0" fmla="*/ 0 h 5274130"/>
              <a:gd name="connsiteX1" fmla="*/ 5274129 w 5274129"/>
              <a:gd name="connsiteY1" fmla="*/ 2637066 h 5274130"/>
              <a:gd name="connsiteX2" fmla="*/ 2637064 w 5274129"/>
              <a:gd name="connsiteY2" fmla="*/ 5274130 h 5274130"/>
              <a:gd name="connsiteX3" fmla="*/ 0 w 5274129"/>
              <a:gd name="connsiteY3" fmla="*/ 2637066 h 527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29" h="5274130">
                <a:moveTo>
                  <a:pt x="2637064" y="0"/>
                </a:moveTo>
                <a:lnTo>
                  <a:pt x="5274129" y="2637066"/>
                </a:lnTo>
                <a:lnTo>
                  <a:pt x="2637064" y="5274130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662057" cy="4103914"/>
          </a:xfrm>
          <a:custGeom>
            <a:avLst/>
            <a:gdLst>
              <a:gd name="connsiteX0" fmla="*/ 0 w 6662057"/>
              <a:gd name="connsiteY0" fmla="*/ 0 h 4103914"/>
              <a:gd name="connsiteX1" fmla="*/ 6662057 w 6662057"/>
              <a:gd name="connsiteY1" fmla="*/ 0 h 4103914"/>
              <a:gd name="connsiteX2" fmla="*/ 6662057 w 6662057"/>
              <a:gd name="connsiteY2" fmla="*/ 4103914 h 4103914"/>
              <a:gd name="connsiteX3" fmla="*/ 0 w 6662057"/>
              <a:gd name="connsiteY3" fmla="*/ 4103914 h 410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2057" h="4103914">
                <a:moveTo>
                  <a:pt x="0" y="0"/>
                </a:moveTo>
                <a:lnTo>
                  <a:pt x="6662057" y="0"/>
                </a:lnTo>
                <a:lnTo>
                  <a:pt x="6662057" y="4103914"/>
                </a:lnTo>
                <a:lnTo>
                  <a:pt x="0" y="410391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020403" y="358346"/>
            <a:ext cx="4813251" cy="2929140"/>
          </a:xfrm>
          <a:custGeom>
            <a:avLst/>
            <a:gdLst>
              <a:gd name="connsiteX0" fmla="*/ 0 w 4813251"/>
              <a:gd name="connsiteY0" fmla="*/ 0 h 2929140"/>
              <a:gd name="connsiteX1" fmla="*/ 4813251 w 4813251"/>
              <a:gd name="connsiteY1" fmla="*/ 0 h 2929140"/>
              <a:gd name="connsiteX2" fmla="*/ 4813251 w 4813251"/>
              <a:gd name="connsiteY2" fmla="*/ 2929140 h 2929140"/>
              <a:gd name="connsiteX3" fmla="*/ 0 w 4813251"/>
              <a:gd name="connsiteY3" fmla="*/ 2929140 h 29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251" h="2929140">
                <a:moveTo>
                  <a:pt x="0" y="0"/>
                </a:moveTo>
                <a:lnTo>
                  <a:pt x="4813251" y="0"/>
                </a:lnTo>
                <a:lnTo>
                  <a:pt x="4813251" y="2929140"/>
                </a:lnTo>
                <a:lnTo>
                  <a:pt x="0" y="292914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6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0858" y="1915886"/>
            <a:ext cx="7511142" cy="4147457"/>
          </a:xfrm>
          <a:custGeom>
            <a:avLst/>
            <a:gdLst>
              <a:gd name="connsiteX0" fmla="*/ 0 w 7511142"/>
              <a:gd name="connsiteY0" fmla="*/ 0 h 4147457"/>
              <a:gd name="connsiteX1" fmla="*/ 7511142 w 7511142"/>
              <a:gd name="connsiteY1" fmla="*/ 0 h 4147457"/>
              <a:gd name="connsiteX2" fmla="*/ 7511142 w 7511142"/>
              <a:gd name="connsiteY2" fmla="*/ 4147457 h 4147457"/>
              <a:gd name="connsiteX3" fmla="*/ 0 w 7511142"/>
              <a:gd name="connsiteY3" fmla="*/ 4147457 h 414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1142" h="4147457">
                <a:moveTo>
                  <a:pt x="0" y="0"/>
                </a:moveTo>
                <a:lnTo>
                  <a:pt x="7511142" y="0"/>
                </a:lnTo>
                <a:lnTo>
                  <a:pt x="7511142" y="4147457"/>
                </a:lnTo>
                <a:lnTo>
                  <a:pt x="0" y="4147457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43944" y="0"/>
            <a:ext cx="8948056" cy="3298372"/>
          </a:xfrm>
          <a:custGeom>
            <a:avLst/>
            <a:gdLst>
              <a:gd name="connsiteX0" fmla="*/ 0 w 8948056"/>
              <a:gd name="connsiteY0" fmla="*/ 0 h 3298372"/>
              <a:gd name="connsiteX1" fmla="*/ 8948056 w 8948056"/>
              <a:gd name="connsiteY1" fmla="*/ 0 h 3298372"/>
              <a:gd name="connsiteX2" fmla="*/ 8948056 w 8948056"/>
              <a:gd name="connsiteY2" fmla="*/ 3298372 h 3298372"/>
              <a:gd name="connsiteX3" fmla="*/ 0 w 8948056"/>
              <a:gd name="connsiteY3" fmla="*/ 3298372 h 329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8056" h="3298372">
                <a:moveTo>
                  <a:pt x="0" y="0"/>
                </a:moveTo>
                <a:lnTo>
                  <a:pt x="8948056" y="0"/>
                </a:lnTo>
                <a:lnTo>
                  <a:pt x="8948056" y="3298372"/>
                </a:lnTo>
                <a:lnTo>
                  <a:pt x="0" y="329837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81696" y="2295220"/>
            <a:ext cx="1931297" cy="2258365"/>
          </a:xfrm>
          <a:custGeom>
            <a:avLst/>
            <a:gdLst>
              <a:gd name="connsiteX0" fmla="*/ 280782 w 1931297"/>
              <a:gd name="connsiteY0" fmla="*/ 0 h 2258365"/>
              <a:gd name="connsiteX1" fmla="*/ 1641418 w 1931297"/>
              <a:gd name="connsiteY1" fmla="*/ 0 h 2258365"/>
              <a:gd name="connsiteX2" fmla="*/ 1931297 w 1931297"/>
              <a:gd name="connsiteY2" fmla="*/ 261783 h 2258365"/>
              <a:gd name="connsiteX3" fmla="*/ 1931297 w 1931297"/>
              <a:gd name="connsiteY3" fmla="*/ 1991518 h 2258365"/>
              <a:gd name="connsiteX4" fmla="*/ 1655433 w 1931297"/>
              <a:gd name="connsiteY4" fmla="*/ 2257972 h 2258365"/>
              <a:gd name="connsiteX5" fmla="*/ 266521 w 1931297"/>
              <a:gd name="connsiteY5" fmla="*/ 2257972 h 2258365"/>
              <a:gd name="connsiteX6" fmla="*/ 0 w 1931297"/>
              <a:gd name="connsiteY6" fmla="*/ 1977507 h 2258365"/>
              <a:gd name="connsiteX7" fmla="*/ 0 w 1931297"/>
              <a:gd name="connsiteY7" fmla="*/ 313402 h 2258365"/>
              <a:gd name="connsiteX8" fmla="*/ 280782 w 1931297"/>
              <a:gd name="connsiteY8" fmla="*/ 0 h 225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297" h="2258365">
                <a:moveTo>
                  <a:pt x="280782" y="0"/>
                </a:moveTo>
                <a:cubicBezTo>
                  <a:pt x="1641418" y="0"/>
                  <a:pt x="1641418" y="0"/>
                  <a:pt x="1641418" y="0"/>
                </a:cubicBezTo>
                <a:cubicBezTo>
                  <a:pt x="1861225" y="0"/>
                  <a:pt x="1931297" y="163706"/>
                  <a:pt x="1931297" y="261783"/>
                </a:cubicBezTo>
                <a:cubicBezTo>
                  <a:pt x="1931297" y="1991518"/>
                  <a:pt x="1931297" y="1991518"/>
                  <a:pt x="1931297" y="1991518"/>
                </a:cubicBezTo>
                <a:cubicBezTo>
                  <a:pt x="1931297" y="2183247"/>
                  <a:pt x="1805167" y="2257972"/>
                  <a:pt x="1655433" y="2257972"/>
                </a:cubicBezTo>
                <a:cubicBezTo>
                  <a:pt x="266521" y="2257972"/>
                  <a:pt x="266521" y="2257972"/>
                  <a:pt x="266521" y="2257972"/>
                </a:cubicBezTo>
                <a:cubicBezTo>
                  <a:pt x="103019" y="2267312"/>
                  <a:pt x="0" y="2108522"/>
                  <a:pt x="0" y="1977507"/>
                </a:cubicBezTo>
                <a:cubicBezTo>
                  <a:pt x="0" y="1561358"/>
                  <a:pt x="0" y="313402"/>
                  <a:pt x="0" y="313402"/>
                </a:cubicBezTo>
                <a:cubicBezTo>
                  <a:pt x="0" y="168377"/>
                  <a:pt x="89004" y="0"/>
                  <a:pt x="280782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89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9C7C97-6D9C-443E-8E0C-625551BE2F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0240" y="922384"/>
            <a:ext cx="3679317" cy="7953806"/>
          </a:xfrm>
          <a:custGeom>
            <a:avLst/>
            <a:gdLst>
              <a:gd name="connsiteX0" fmla="*/ 2912528 w 3679317"/>
              <a:gd name="connsiteY0" fmla="*/ 420 h 7953806"/>
              <a:gd name="connsiteX1" fmla="*/ 3213287 w 3679317"/>
              <a:gd name="connsiteY1" fmla="*/ 3318 h 7953806"/>
              <a:gd name="connsiteX2" fmla="*/ 3443631 w 3679317"/>
              <a:gd name="connsiteY2" fmla="*/ 56287 h 7953806"/>
              <a:gd name="connsiteX3" fmla="*/ 3659197 w 3679317"/>
              <a:gd name="connsiteY3" fmla="*/ 338973 h 7953806"/>
              <a:gd name="connsiteX4" fmla="*/ 3678350 w 3679317"/>
              <a:gd name="connsiteY4" fmla="*/ 533398 h 7953806"/>
              <a:gd name="connsiteX5" fmla="*/ 3679317 w 3679317"/>
              <a:gd name="connsiteY5" fmla="*/ 655418 h 7953806"/>
              <a:gd name="connsiteX6" fmla="*/ 3679317 w 3679317"/>
              <a:gd name="connsiteY6" fmla="*/ 7320832 h 7953806"/>
              <a:gd name="connsiteX7" fmla="*/ 3669883 w 3679317"/>
              <a:gd name="connsiteY7" fmla="*/ 7553106 h 7953806"/>
              <a:gd name="connsiteX8" fmla="*/ 3544850 w 3679317"/>
              <a:gd name="connsiteY8" fmla="*/ 7825904 h 7953806"/>
              <a:gd name="connsiteX9" fmla="*/ 3325361 w 3679317"/>
              <a:gd name="connsiteY9" fmla="*/ 7936500 h 7953806"/>
              <a:gd name="connsiteX10" fmla="*/ 3107976 w 3679317"/>
              <a:gd name="connsiteY10" fmla="*/ 7953550 h 7953806"/>
              <a:gd name="connsiteX11" fmla="*/ 2435473 w 3679317"/>
              <a:gd name="connsiteY11" fmla="*/ 7953550 h 7953806"/>
              <a:gd name="connsiteX12" fmla="*/ 611139 w 3679317"/>
              <a:gd name="connsiteY12" fmla="*/ 7953550 h 7953806"/>
              <a:gd name="connsiteX13" fmla="*/ 387501 w 3679317"/>
              <a:gd name="connsiteY13" fmla="*/ 7942184 h 7953806"/>
              <a:gd name="connsiteX14" fmla="*/ 98789 w 3679317"/>
              <a:gd name="connsiteY14" fmla="*/ 7785439 h 7953806"/>
              <a:gd name="connsiteX15" fmla="*/ 15303 w 3679317"/>
              <a:gd name="connsiteY15" fmla="*/ 7589310 h 7953806"/>
              <a:gd name="connsiteX16" fmla="*/ 525 w 3679317"/>
              <a:gd name="connsiteY16" fmla="*/ 7340779 h 7953806"/>
              <a:gd name="connsiteX17" fmla="*/ 525 w 3679317"/>
              <a:gd name="connsiteY17" fmla="*/ 5975939 h 7953806"/>
              <a:gd name="connsiteX18" fmla="*/ 525 w 3679317"/>
              <a:gd name="connsiteY18" fmla="*/ 3975422 h 7953806"/>
              <a:gd name="connsiteX19" fmla="*/ 15 w 3679317"/>
              <a:gd name="connsiteY19" fmla="*/ 3975309 h 7953806"/>
              <a:gd name="connsiteX20" fmla="*/ 15 w 3679317"/>
              <a:gd name="connsiteY20" fmla="*/ 649678 h 7953806"/>
              <a:gd name="connsiteX21" fmla="*/ 9449 w 3679317"/>
              <a:gd name="connsiteY21" fmla="*/ 400352 h 7953806"/>
              <a:gd name="connsiteX22" fmla="*/ 134481 w 3679317"/>
              <a:gd name="connsiteY22" fmla="*/ 127554 h 7953806"/>
              <a:gd name="connsiteX23" fmla="*/ 370565 w 3679317"/>
              <a:gd name="connsiteY23" fmla="*/ 13889 h 7953806"/>
              <a:gd name="connsiteX24" fmla="*/ 508896 w 3679317"/>
              <a:gd name="connsiteY24" fmla="*/ 1727 h 7953806"/>
              <a:gd name="connsiteX25" fmla="*/ 786922 w 3679317"/>
              <a:gd name="connsiteY25" fmla="*/ 1159 h 7953806"/>
              <a:gd name="connsiteX26" fmla="*/ 847279 w 3679317"/>
              <a:gd name="connsiteY26" fmla="*/ 58560 h 7953806"/>
              <a:gd name="connsiteX27" fmla="*/ 854723 w 3679317"/>
              <a:gd name="connsiteY27" fmla="*/ 137387 h 7953806"/>
              <a:gd name="connsiteX28" fmla="*/ 1034089 w 3679317"/>
              <a:gd name="connsiteY28" fmla="*/ 298281 h 7953806"/>
              <a:gd name="connsiteX29" fmla="*/ 1113313 w 3679317"/>
              <a:gd name="connsiteY29" fmla="*/ 302088 h 7953806"/>
              <a:gd name="connsiteX30" fmla="*/ 2569030 w 3679317"/>
              <a:gd name="connsiteY30" fmla="*/ 302088 h 7953806"/>
              <a:gd name="connsiteX31" fmla="*/ 2678661 w 3679317"/>
              <a:gd name="connsiteY31" fmla="*/ 291915 h 7953806"/>
              <a:gd name="connsiteX32" fmla="*/ 2830064 w 3679317"/>
              <a:gd name="connsiteY32" fmla="*/ 98059 h 7953806"/>
              <a:gd name="connsiteX33" fmla="*/ 2834155 w 3679317"/>
              <a:gd name="connsiteY33" fmla="*/ 47193 h 7953806"/>
              <a:gd name="connsiteX34" fmla="*/ 2881383 w 3679317"/>
              <a:gd name="connsiteY34" fmla="*/ 2352 h 7953806"/>
              <a:gd name="connsiteX35" fmla="*/ 2912528 w 3679317"/>
              <a:gd name="connsiteY35" fmla="*/ 420 h 795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679317" h="7953806">
                <a:moveTo>
                  <a:pt x="2912528" y="420"/>
                </a:moveTo>
                <a:cubicBezTo>
                  <a:pt x="3012781" y="420"/>
                  <a:pt x="3113091" y="-1626"/>
                  <a:pt x="3213287" y="3318"/>
                </a:cubicBezTo>
                <a:cubicBezTo>
                  <a:pt x="3292854" y="7182"/>
                  <a:pt x="3371396" y="19800"/>
                  <a:pt x="3443631" y="56287"/>
                </a:cubicBezTo>
                <a:cubicBezTo>
                  <a:pt x="3561161" y="115392"/>
                  <a:pt x="3630156" y="212178"/>
                  <a:pt x="3659197" y="338973"/>
                </a:cubicBezTo>
                <a:cubicBezTo>
                  <a:pt x="3673861" y="403024"/>
                  <a:pt x="3676873" y="468154"/>
                  <a:pt x="3678350" y="533398"/>
                </a:cubicBezTo>
                <a:cubicBezTo>
                  <a:pt x="3679259" y="574033"/>
                  <a:pt x="3679317" y="614726"/>
                  <a:pt x="3679317" y="655418"/>
                </a:cubicBezTo>
                <a:cubicBezTo>
                  <a:pt x="3679317" y="2877242"/>
                  <a:pt x="3679317" y="5099046"/>
                  <a:pt x="3679317" y="7320832"/>
                </a:cubicBezTo>
                <a:cubicBezTo>
                  <a:pt x="3679317" y="7398351"/>
                  <a:pt x="3679317" y="7475984"/>
                  <a:pt x="3669883" y="7553106"/>
                </a:cubicBezTo>
                <a:cubicBezTo>
                  <a:pt x="3656924" y="7657054"/>
                  <a:pt x="3621461" y="7750942"/>
                  <a:pt x="3544850" y="7825904"/>
                </a:cubicBezTo>
                <a:cubicBezTo>
                  <a:pt x="3483357" y="7885920"/>
                  <a:pt x="3408451" y="7919964"/>
                  <a:pt x="3325361" y="7936500"/>
                </a:cubicBezTo>
                <a:cubicBezTo>
                  <a:pt x="3253639" y="7950710"/>
                  <a:pt x="3180779" y="7953550"/>
                  <a:pt x="3107976" y="7953550"/>
                </a:cubicBezTo>
                <a:cubicBezTo>
                  <a:pt x="2883752" y="7953892"/>
                  <a:pt x="2659584" y="7953892"/>
                  <a:pt x="2435473" y="7953550"/>
                </a:cubicBezTo>
                <a:lnTo>
                  <a:pt x="611139" y="7953550"/>
                </a:lnTo>
                <a:cubicBezTo>
                  <a:pt x="536403" y="7953550"/>
                  <a:pt x="461610" y="7952812"/>
                  <a:pt x="387501" y="7942184"/>
                </a:cubicBezTo>
                <a:cubicBezTo>
                  <a:pt x="272130" y="7925476"/>
                  <a:pt x="172105" y="7879668"/>
                  <a:pt x="98789" y="7785439"/>
                </a:cubicBezTo>
                <a:cubicBezTo>
                  <a:pt x="53722" y="7727470"/>
                  <a:pt x="28260" y="7660975"/>
                  <a:pt x="15303" y="7589310"/>
                </a:cubicBezTo>
                <a:cubicBezTo>
                  <a:pt x="525" y="7507130"/>
                  <a:pt x="525" y="7423813"/>
                  <a:pt x="525" y="7340779"/>
                </a:cubicBezTo>
                <a:cubicBezTo>
                  <a:pt x="299" y="6885814"/>
                  <a:pt x="299" y="6430867"/>
                  <a:pt x="525" y="5975939"/>
                </a:cubicBezTo>
                <a:lnTo>
                  <a:pt x="525" y="3975422"/>
                </a:lnTo>
                <a:lnTo>
                  <a:pt x="15" y="3975309"/>
                </a:lnTo>
                <a:lnTo>
                  <a:pt x="15" y="649678"/>
                </a:lnTo>
                <a:cubicBezTo>
                  <a:pt x="15" y="566475"/>
                  <a:pt x="-781" y="483158"/>
                  <a:pt x="9449" y="400352"/>
                </a:cubicBezTo>
                <a:cubicBezTo>
                  <a:pt x="22350" y="296405"/>
                  <a:pt x="57813" y="202574"/>
                  <a:pt x="134481" y="127554"/>
                </a:cubicBezTo>
                <a:cubicBezTo>
                  <a:pt x="200407" y="63106"/>
                  <a:pt x="281053" y="29063"/>
                  <a:pt x="370565" y="13889"/>
                </a:cubicBezTo>
                <a:cubicBezTo>
                  <a:pt x="416297" y="6315"/>
                  <a:pt x="462542" y="2249"/>
                  <a:pt x="508896" y="1727"/>
                </a:cubicBezTo>
                <a:cubicBezTo>
                  <a:pt x="601590" y="192"/>
                  <a:pt x="694228" y="-205"/>
                  <a:pt x="786922" y="1159"/>
                </a:cubicBezTo>
                <a:cubicBezTo>
                  <a:pt x="823296" y="1669"/>
                  <a:pt x="845744" y="26904"/>
                  <a:pt x="847279" y="58560"/>
                </a:cubicBezTo>
                <a:cubicBezTo>
                  <a:pt x="847641" y="84993"/>
                  <a:pt x="850131" y="111354"/>
                  <a:pt x="854723" y="137387"/>
                </a:cubicBezTo>
                <a:cubicBezTo>
                  <a:pt x="873551" y="224091"/>
                  <a:pt x="945855" y="288950"/>
                  <a:pt x="1034089" y="298281"/>
                </a:cubicBezTo>
                <a:cubicBezTo>
                  <a:pt x="1060416" y="300881"/>
                  <a:pt x="1086858" y="302152"/>
                  <a:pt x="1113313" y="302088"/>
                </a:cubicBezTo>
                <a:lnTo>
                  <a:pt x="2569030" y="302088"/>
                </a:lnTo>
                <a:cubicBezTo>
                  <a:pt x="2605857" y="302088"/>
                  <a:pt x="2642913" y="301634"/>
                  <a:pt x="2678661" y="291915"/>
                </a:cubicBezTo>
                <a:cubicBezTo>
                  <a:pt x="2767093" y="268045"/>
                  <a:pt x="2825687" y="189616"/>
                  <a:pt x="2830064" y="98059"/>
                </a:cubicBezTo>
                <a:cubicBezTo>
                  <a:pt x="2830542" y="81043"/>
                  <a:pt x="2831909" y="64065"/>
                  <a:pt x="2834155" y="47193"/>
                </a:cubicBezTo>
                <a:cubicBezTo>
                  <a:pt x="2837120" y="22860"/>
                  <a:pt x="2856930" y="4051"/>
                  <a:pt x="2881383" y="2352"/>
                </a:cubicBezTo>
                <a:cubicBezTo>
                  <a:pt x="2891722" y="1142"/>
                  <a:pt x="2902119" y="497"/>
                  <a:pt x="2912528" y="420"/>
                </a:cubicBez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5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9C7C97-6D9C-443E-8E0C-625551BE2F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85602" y="-2247854"/>
            <a:ext cx="3679317" cy="7953806"/>
          </a:xfrm>
          <a:custGeom>
            <a:avLst/>
            <a:gdLst>
              <a:gd name="connsiteX0" fmla="*/ 2912528 w 3679317"/>
              <a:gd name="connsiteY0" fmla="*/ 420 h 7953806"/>
              <a:gd name="connsiteX1" fmla="*/ 3213287 w 3679317"/>
              <a:gd name="connsiteY1" fmla="*/ 3318 h 7953806"/>
              <a:gd name="connsiteX2" fmla="*/ 3443631 w 3679317"/>
              <a:gd name="connsiteY2" fmla="*/ 56287 h 7953806"/>
              <a:gd name="connsiteX3" fmla="*/ 3659197 w 3679317"/>
              <a:gd name="connsiteY3" fmla="*/ 338973 h 7953806"/>
              <a:gd name="connsiteX4" fmla="*/ 3678350 w 3679317"/>
              <a:gd name="connsiteY4" fmla="*/ 533398 h 7953806"/>
              <a:gd name="connsiteX5" fmla="*/ 3679317 w 3679317"/>
              <a:gd name="connsiteY5" fmla="*/ 655418 h 7953806"/>
              <a:gd name="connsiteX6" fmla="*/ 3679317 w 3679317"/>
              <a:gd name="connsiteY6" fmla="*/ 7320832 h 7953806"/>
              <a:gd name="connsiteX7" fmla="*/ 3669883 w 3679317"/>
              <a:gd name="connsiteY7" fmla="*/ 7553106 h 7953806"/>
              <a:gd name="connsiteX8" fmla="*/ 3544850 w 3679317"/>
              <a:gd name="connsiteY8" fmla="*/ 7825904 h 7953806"/>
              <a:gd name="connsiteX9" fmla="*/ 3325361 w 3679317"/>
              <a:gd name="connsiteY9" fmla="*/ 7936500 h 7953806"/>
              <a:gd name="connsiteX10" fmla="*/ 3107976 w 3679317"/>
              <a:gd name="connsiteY10" fmla="*/ 7953550 h 7953806"/>
              <a:gd name="connsiteX11" fmla="*/ 2435473 w 3679317"/>
              <a:gd name="connsiteY11" fmla="*/ 7953550 h 7953806"/>
              <a:gd name="connsiteX12" fmla="*/ 611139 w 3679317"/>
              <a:gd name="connsiteY12" fmla="*/ 7953550 h 7953806"/>
              <a:gd name="connsiteX13" fmla="*/ 387501 w 3679317"/>
              <a:gd name="connsiteY13" fmla="*/ 7942184 h 7953806"/>
              <a:gd name="connsiteX14" fmla="*/ 98789 w 3679317"/>
              <a:gd name="connsiteY14" fmla="*/ 7785439 h 7953806"/>
              <a:gd name="connsiteX15" fmla="*/ 15303 w 3679317"/>
              <a:gd name="connsiteY15" fmla="*/ 7589310 h 7953806"/>
              <a:gd name="connsiteX16" fmla="*/ 525 w 3679317"/>
              <a:gd name="connsiteY16" fmla="*/ 7340779 h 7953806"/>
              <a:gd name="connsiteX17" fmla="*/ 525 w 3679317"/>
              <a:gd name="connsiteY17" fmla="*/ 5975939 h 7953806"/>
              <a:gd name="connsiteX18" fmla="*/ 525 w 3679317"/>
              <a:gd name="connsiteY18" fmla="*/ 3975422 h 7953806"/>
              <a:gd name="connsiteX19" fmla="*/ 15 w 3679317"/>
              <a:gd name="connsiteY19" fmla="*/ 3975309 h 7953806"/>
              <a:gd name="connsiteX20" fmla="*/ 15 w 3679317"/>
              <a:gd name="connsiteY20" fmla="*/ 649678 h 7953806"/>
              <a:gd name="connsiteX21" fmla="*/ 9449 w 3679317"/>
              <a:gd name="connsiteY21" fmla="*/ 400352 h 7953806"/>
              <a:gd name="connsiteX22" fmla="*/ 134481 w 3679317"/>
              <a:gd name="connsiteY22" fmla="*/ 127554 h 7953806"/>
              <a:gd name="connsiteX23" fmla="*/ 370565 w 3679317"/>
              <a:gd name="connsiteY23" fmla="*/ 13889 h 7953806"/>
              <a:gd name="connsiteX24" fmla="*/ 508896 w 3679317"/>
              <a:gd name="connsiteY24" fmla="*/ 1727 h 7953806"/>
              <a:gd name="connsiteX25" fmla="*/ 786922 w 3679317"/>
              <a:gd name="connsiteY25" fmla="*/ 1159 h 7953806"/>
              <a:gd name="connsiteX26" fmla="*/ 847279 w 3679317"/>
              <a:gd name="connsiteY26" fmla="*/ 58560 h 7953806"/>
              <a:gd name="connsiteX27" fmla="*/ 854723 w 3679317"/>
              <a:gd name="connsiteY27" fmla="*/ 137387 h 7953806"/>
              <a:gd name="connsiteX28" fmla="*/ 1034089 w 3679317"/>
              <a:gd name="connsiteY28" fmla="*/ 298281 h 7953806"/>
              <a:gd name="connsiteX29" fmla="*/ 1113313 w 3679317"/>
              <a:gd name="connsiteY29" fmla="*/ 302088 h 7953806"/>
              <a:gd name="connsiteX30" fmla="*/ 2569030 w 3679317"/>
              <a:gd name="connsiteY30" fmla="*/ 302088 h 7953806"/>
              <a:gd name="connsiteX31" fmla="*/ 2678661 w 3679317"/>
              <a:gd name="connsiteY31" fmla="*/ 291915 h 7953806"/>
              <a:gd name="connsiteX32" fmla="*/ 2830064 w 3679317"/>
              <a:gd name="connsiteY32" fmla="*/ 98059 h 7953806"/>
              <a:gd name="connsiteX33" fmla="*/ 2834155 w 3679317"/>
              <a:gd name="connsiteY33" fmla="*/ 47193 h 7953806"/>
              <a:gd name="connsiteX34" fmla="*/ 2881383 w 3679317"/>
              <a:gd name="connsiteY34" fmla="*/ 2352 h 7953806"/>
              <a:gd name="connsiteX35" fmla="*/ 2912528 w 3679317"/>
              <a:gd name="connsiteY35" fmla="*/ 420 h 795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679317" h="7953806">
                <a:moveTo>
                  <a:pt x="2912528" y="420"/>
                </a:moveTo>
                <a:cubicBezTo>
                  <a:pt x="3012781" y="420"/>
                  <a:pt x="3113091" y="-1626"/>
                  <a:pt x="3213287" y="3318"/>
                </a:cubicBezTo>
                <a:cubicBezTo>
                  <a:pt x="3292854" y="7182"/>
                  <a:pt x="3371396" y="19800"/>
                  <a:pt x="3443631" y="56287"/>
                </a:cubicBezTo>
                <a:cubicBezTo>
                  <a:pt x="3561161" y="115392"/>
                  <a:pt x="3630156" y="212178"/>
                  <a:pt x="3659197" y="338973"/>
                </a:cubicBezTo>
                <a:cubicBezTo>
                  <a:pt x="3673861" y="403024"/>
                  <a:pt x="3676873" y="468154"/>
                  <a:pt x="3678350" y="533398"/>
                </a:cubicBezTo>
                <a:cubicBezTo>
                  <a:pt x="3679259" y="574033"/>
                  <a:pt x="3679317" y="614726"/>
                  <a:pt x="3679317" y="655418"/>
                </a:cubicBezTo>
                <a:cubicBezTo>
                  <a:pt x="3679317" y="2877242"/>
                  <a:pt x="3679317" y="5099046"/>
                  <a:pt x="3679317" y="7320832"/>
                </a:cubicBezTo>
                <a:cubicBezTo>
                  <a:pt x="3679317" y="7398351"/>
                  <a:pt x="3679317" y="7475984"/>
                  <a:pt x="3669883" y="7553106"/>
                </a:cubicBezTo>
                <a:cubicBezTo>
                  <a:pt x="3656924" y="7657054"/>
                  <a:pt x="3621461" y="7750942"/>
                  <a:pt x="3544850" y="7825904"/>
                </a:cubicBezTo>
                <a:cubicBezTo>
                  <a:pt x="3483357" y="7885920"/>
                  <a:pt x="3408451" y="7919964"/>
                  <a:pt x="3325361" y="7936500"/>
                </a:cubicBezTo>
                <a:cubicBezTo>
                  <a:pt x="3253639" y="7950710"/>
                  <a:pt x="3180779" y="7953550"/>
                  <a:pt x="3107976" y="7953550"/>
                </a:cubicBezTo>
                <a:cubicBezTo>
                  <a:pt x="2883752" y="7953892"/>
                  <a:pt x="2659584" y="7953892"/>
                  <a:pt x="2435473" y="7953550"/>
                </a:cubicBezTo>
                <a:lnTo>
                  <a:pt x="611139" y="7953550"/>
                </a:lnTo>
                <a:cubicBezTo>
                  <a:pt x="536403" y="7953550"/>
                  <a:pt x="461610" y="7952812"/>
                  <a:pt x="387501" y="7942184"/>
                </a:cubicBezTo>
                <a:cubicBezTo>
                  <a:pt x="272130" y="7925476"/>
                  <a:pt x="172105" y="7879668"/>
                  <a:pt x="98789" y="7785439"/>
                </a:cubicBezTo>
                <a:cubicBezTo>
                  <a:pt x="53722" y="7727470"/>
                  <a:pt x="28260" y="7660975"/>
                  <a:pt x="15303" y="7589310"/>
                </a:cubicBezTo>
                <a:cubicBezTo>
                  <a:pt x="525" y="7507130"/>
                  <a:pt x="525" y="7423813"/>
                  <a:pt x="525" y="7340779"/>
                </a:cubicBezTo>
                <a:cubicBezTo>
                  <a:pt x="299" y="6885814"/>
                  <a:pt x="299" y="6430867"/>
                  <a:pt x="525" y="5975939"/>
                </a:cubicBezTo>
                <a:lnTo>
                  <a:pt x="525" y="3975422"/>
                </a:lnTo>
                <a:lnTo>
                  <a:pt x="15" y="3975309"/>
                </a:lnTo>
                <a:lnTo>
                  <a:pt x="15" y="649678"/>
                </a:lnTo>
                <a:cubicBezTo>
                  <a:pt x="15" y="566475"/>
                  <a:pt x="-781" y="483158"/>
                  <a:pt x="9449" y="400352"/>
                </a:cubicBezTo>
                <a:cubicBezTo>
                  <a:pt x="22350" y="296405"/>
                  <a:pt x="57813" y="202574"/>
                  <a:pt x="134481" y="127554"/>
                </a:cubicBezTo>
                <a:cubicBezTo>
                  <a:pt x="200407" y="63106"/>
                  <a:pt x="281053" y="29063"/>
                  <a:pt x="370565" y="13889"/>
                </a:cubicBezTo>
                <a:cubicBezTo>
                  <a:pt x="416297" y="6315"/>
                  <a:pt x="462542" y="2249"/>
                  <a:pt x="508896" y="1727"/>
                </a:cubicBezTo>
                <a:cubicBezTo>
                  <a:pt x="601590" y="192"/>
                  <a:pt x="694228" y="-205"/>
                  <a:pt x="786922" y="1159"/>
                </a:cubicBezTo>
                <a:cubicBezTo>
                  <a:pt x="823296" y="1669"/>
                  <a:pt x="845744" y="26904"/>
                  <a:pt x="847279" y="58560"/>
                </a:cubicBezTo>
                <a:cubicBezTo>
                  <a:pt x="847641" y="84993"/>
                  <a:pt x="850131" y="111354"/>
                  <a:pt x="854723" y="137387"/>
                </a:cubicBezTo>
                <a:cubicBezTo>
                  <a:pt x="873551" y="224091"/>
                  <a:pt x="945855" y="288950"/>
                  <a:pt x="1034089" y="298281"/>
                </a:cubicBezTo>
                <a:cubicBezTo>
                  <a:pt x="1060416" y="300881"/>
                  <a:pt x="1086858" y="302152"/>
                  <a:pt x="1113313" y="302088"/>
                </a:cubicBezTo>
                <a:lnTo>
                  <a:pt x="2569030" y="302088"/>
                </a:lnTo>
                <a:cubicBezTo>
                  <a:pt x="2605857" y="302088"/>
                  <a:pt x="2642913" y="301634"/>
                  <a:pt x="2678661" y="291915"/>
                </a:cubicBezTo>
                <a:cubicBezTo>
                  <a:pt x="2767093" y="268045"/>
                  <a:pt x="2825687" y="189616"/>
                  <a:pt x="2830064" y="98059"/>
                </a:cubicBezTo>
                <a:cubicBezTo>
                  <a:pt x="2830542" y="81043"/>
                  <a:pt x="2831909" y="64065"/>
                  <a:pt x="2834155" y="47193"/>
                </a:cubicBezTo>
                <a:cubicBezTo>
                  <a:pt x="2837120" y="22860"/>
                  <a:pt x="2856930" y="4051"/>
                  <a:pt x="2881383" y="2352"/>
                </a:cubicBezTo>
                <a:cubicBezTo>
                  <a:pt x="2891722" y="1142"/>
                  <a:pt x="2902119" y="497"/>
                  <a:pt x="2912528" y="420"/>
                </a:cubicBez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35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3576A8-AC98-4CD9-BE11-DF2F608ED1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55017" y="1010129"/>
            <a:ext cx="6698382" cy="4328278"/>
          </a:xfrm>
          <a:custGeom>
            <a:avLst/>
            <a:gdLst>
              <a:gd name="connsiteX0" fmla="*/ 83581 w 6698382"/>
              <a:gd name="connsiteY0" fmla="*/ 0 h 4328278"/>
              <a:gd name="connsiteX1" fmla="*/ 2925318 w 6698382"/>
              <a:gd name="connsiteY1" fmla="*/ 0 h 4328278"/>
              <a:gd name="connsiteX2" fmla="*/ 2979049 w 6698382"/>
              <a:gd name="connsiteY2" fmla="*/ 0 h 4328278"/>
              <a:gd name="connsiteX3" fmla="*/ 2996959 w 6698382"/>
              <a:gd name="connsiteY3" fmla="*/ 17910 h 4328278"/>
              <a:gd name="connsiteX4" fmla="*/ 2996959 w 6698382"/>
              <a:gd name="connsiteY4" fmla="*/ 83581 h 4328278"/>
              <a:gd name="connsiteX5" fmla="*/ 3032779 w 6698382"/>
              <a:gd name="connsiteY5" fmla="*/ 119401 h 4328278"/>
              <a:gd name="connsiteX6" fmla="*/ 3671573 w 6698382"/>
              <a:gd name="connsiteY6" fmla="*/ 119401 h 4328278"/>
              <a:gd name="connsiteX7" fmla="*/ 3701424 w 6698382"/>
              <a:gd name="connsiteY7" fmla="*/ 89551 h 4328278"/>
              <a:gd name="connsiteX8" fmla="*/ 3701424 w 6698382"/>
              <a:gd name="connsiteY8" fmla="*/ 17910 h 4328278"/>
              <a:gd name="connsiteX9" fmla="*/ 3719333 w 6698382"/>
              <a:gd name="connsiteY9" fmla="*/ 0 h 4328278"/>
              <a:gd name="connsiteX10" fmla="*/ 3773064 w 6698382"/>
              <a:gd name="connsiteY10" fmla="*/ 0 h 4328278"/>
              <a:gd name="connsiteX11" fmla="*/ 6614801 w 6698382"/>
              <a:gd name="connsiteY11" fmla="*/ 0 h 4328278"/>
              <a:gd name="connsiteX12" fmla="*/ 6698382 w 6698382"/>
              <a:gd name="connsiteY12" fmla="*/ 83581 h 4328278"/>
              <a:gd name="connsiteX13" fmla="*/ 6698382 w 6698382"/>
              <a:gd name="connsiteY13" fmla="*/ 4322308 h 4328278"/>
              <a:gd name="connsiteX14" fmla="*/ 6692412 w 6698382"/>
              <a:gd name="connsiteY14" fmla="*/ 4328278 h 4328278"/>
              <a:gd name="connsiteX15" fmla="*/ 5970 w 6698382"/>
              <a:gd name="connsiteY15" fmla="*/ 4328278 h 4328278"/>
              <a:gd name="connsiteX16" fmla="*/ 0 w 6698382"/>
              <a:gd name="connsiteY16" fmla="*/ 4322308 h 4328278"/>
              <a:gd name="connsiteX17" fmla="*/ 0 w 6698382"/>
              <a:gd name="connsiteY17" fmla="*/ 83581 h 4328278"/>
              <a:gd name="connsiteX18" fmla="*/ 83581 w 6698382"/>
              <a:gd name="connsiteY18" fmla="*/ 0 h 432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98382" h="4328278">
                <a:moveTo>
                  <a:pt x="83581" y="0"/>
                </a:moveTo>
                <a:lnTo>
                  <a:pt x="2925318" y="0"/>
                </a:lnTo>
                <a:lnTo>
                  <a:pt x="2979049" y="0"/>
                </a:lnTo>
                <a:cubicBezTo>
                  <a:pt x="2988941" y="0"/>
                  <a:pt x="2996959" y="8019"/>
                  <a:pt x="2996959" y="17910"/>
                </a:cubicBezTo>
                <a:lnTo>
                  <a:pt x="2996959" y="83581"/>
                </a:lnTo>
                <a:cubicBezTo>
                  <a:pt x="2996959" y="103364"/>
                  <a:pt x="3012995" y="119401"/>
                  <a:pt x="3032779" y="119401"/>
                </a:cubicBezTo>
                <a:lnTo>
                  <a:pt x="3671573" y="119401"/>
                </a:lnTo>
                <a:cubicBezTo>
                  <a:pt x="3688056" y="119401"/>
                  <a:pt x="3701424" y="106037"/>
                  <a:pt x="3701424" y="89551"/>
                </a:cubicBezTo>
                <a:lnTo>
                  <a:pt x="3701424" y="17910"/>
                </a:lnTo>
                <a:cubicBezTo>
                  <a:pt x="3701424" y="8019"/>
                  <a:pt x="3709441" y="0"/>
                  <a:pt x="3719333" y="0"/>
                </a:cubicBezTo>
                <a:lnTo>
                  <a:pt x="3773064" y="0"/>
                </a:lnTo>
                <a:lnTo>
                  <a:pt x="6614801" y="0"/>
                </a:lnTo>
                <a:cubicBezTo>
                  <a:pt x="6660950" y="0"/>
                  <a:pt x="6698382" y="37420"/>
                  <a:pt x="6698382" y="83581"/>
                </a:cubicBezTo>
                <a:lnTo>
                  <a:pt x="6698382" y="4322308"/>
                </a:lnTo>
                <a:cubicBezTo>
                  <a:pt x="6698382" y="4325604"/>
                  <a:pt x="6695696" y="4328278"/>
                  <a:pt x="6692412" y="4328278"/>
                </a:cubicBezTo>
                <a:lnTo>
                  <a:pt x="5970" y="4328278"/>
                </a:lnTo>
                <a:cubicBezTo>
                  <a:pt x="2673" y="4328278"/>
                  <a:pt x="0" y="4325604"/>
                  <a:pt x="0" y="4322308"/>
                </a:cubicBezTo>
                <a:lnTo>
                  <a:pt x="0" y="83581"/>
                </a:lnTo>
                <a:cubicBezTo>
                  <a:pt x="0" y="37420"/>
                  <a:pt x="37420" y="0"/>
                  <a:pt x="83581" y="0"/>
                </a:cubicBez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57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94658" y="794658"/>
            <a:ext cx="10602685" cy="5268685"/>
          </a:xfrm>
          <a:custGeom>
            <a:avLst/>
            <a:gdLst>
              <a:gd name="connsiteX0" fmla="*/ 0 w 10602685"/>
              <a:gd name="connsiteY0" fmla="*/ 0 h 5268685"/>
              <a:gd name="connsiteX1" fmla="*/ 10602685 w 10602685"/>
              <a:gd name="connsiteY1" fmla="*/ 0 h 5268685"/>
              <a:gd name="connsiteX2" fmla="*/ 10602685 w 10602685"/>
              <a:gd name="connsiteY2" fmla="*/ 5268685 h 5268685"/>
              <a:gd name="connsiteX3" fmla="*/ 0 w 10602685"/>
              <a:gd name="connsiteY3" fmla="*/ 5268685 h 5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2685" h="5268685">
                <a:moveTo>
                  <a:pt x="0" y="0"/>
                </a:moveTo>
                <a:lnTo>
                  <a:pt x="10602685" y="0"/>
                </a:lnTo>
                <a:lnTo>
                  <a:pt x="10602685" y="5268685"/>
                </a:lnTo>
                <a:lnTo>
                  <a:pt x="0" y="5268685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fld id="{1D04B088-393E-434A-BA8E-C930C681F83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fld id="{F3BDBCB1-AAE6-2947-A82E-4EA4E39F9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6F8F6-896F-4C8F-9632-23D48CD61482}"/>
              </a:ext>
            </a:extLst>
          </p:cNvPr>
          <p:cNvSpPr/>
          <p:nvPr userDrawn="1"/>
        </p:nvSpPr>
        <p:spPr>
          <a:xfrm>
            <a:off x="-1" y="0"/>
            <a:ext cx="36000" cy="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71" r:id="rId4"/>
    <p:sldLayoutId id="2147483656" r:id="rId5"/>
    <p:sldLayoutId id="2147483662" r:id="rId6"/>
    <p:sldLayoutId id="2147483664" r:id="rId7"/>
    <p:sldLayoutId id="2147483666" r:id="rId8"/>
    <p:sldLayoutId id="2147483663" r:id="rId9"/>
    <p:sldLayoutId id="2147483665" r:id="rId10"/>
    <p:sldLayoutId id="2147483655" r:id="rId11"/>
    <p:sldLayoutId id="2147483651" r:id="rId12"/>
    <p:sldLayoutId id="2147483657" r:id="rId13"/>
    <p:sldLayoutId id="2147483675" r:id="rId14"/>
    <p:sldLayoutId id="2147483674" r:id="rId15"/>
    <p:sldLayoutId id="2147483652" r:id="rId16"/>
    <p:sldLayoutId id="2147483653" r:id="rId17"/>
    <p:sldLayoutId id="2147483654" r:id="rId18"/>
    <p:sldLayoutId id="2147483659" r:id="rId19"/>
    <p:sldLayoutId id="2147483673" r:id="rId20"/>
    <p:sldLayoutId id="2147483658" r:id="rId21"/>
    <p:sldLayoutId id="2147483660" r:id="rId22"/>
    <p:sldLayoutId id="2147483670" r:id="rId23"/>
    <p:sldLayoutId id="2147483672" r:id="rId24"/>
    <p:sldLayoutId id="2147483676" r:id="rId25"/>
    <p:sldLayoutId id="2147483667" r:id="rId26"/>
    <p:sldLayoutId id="2147483668" r:id="rId27"/>
    <p:sldLayoutId id="2147483669" r:id="rId28"/>
    <p:sldLayoutId id="2147483680" r:id="rId29"/>
    <p:sldLayoutId id="2147483681" r:id="rId30"/>
    <p:sldLayoutId id="2147483683" r:id="rId31"/>
    <p:sldLayoutId id="214748368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2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12457" y="4648134"/>
            <a:ext cx="2367086" cy="3049340"/>
            <a:chOff x="4421757" y="3739789"/>
            <a:chExt cx="3352918" cy="4319315"/>
          </a:xfrm>
        </p:grpSpPr>
        <p:sp>
          <p:nvSpPr>
            <p:cNvPr id="9" name="Rectangle 8"/>
            <p:cNvSpPr/>
            <p:nvPr/>
          </p:nvSpPr>
          <p:spPr>
            <a:xfrm rot="18900000" flipV="1">
              <a:off x="4421757" y="3739789"/>
              <a:ext cx="3352918" cy="335291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 flipV="1">
              <a:off x="5501887" y="5138345"/>
              <a:ext cx="1192658" cy="119265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8900000" flipV="1">
              <a:off x="4912474" y="5687620"/>
              <a:ext cx="2371484" cy="237148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14290" y="1698095"/>
            <a:ext cx="3363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 A H U</a:t>
            </a:r>
            <a:endParaRPr lang="en-US" sz="7200" dirty="0">
              <a:solidFill>
                <a:schemeClr val="bg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8900000">
            <a:off x="5867076" y="2775359"/>
            <a:ext cx="457848" cy="4578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333" y="6111982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Powerpoint</a:t>
            </a:r>
            <a:endParaRPr lang="en-US" sz="1100" i="1" spc="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1006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23656" y="6111982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Powerpoint</a:t>
            </a:r>
            <a:endParaRPr lang="en-US" sz="1100" i="1" spc="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27439" y="1076335"/>
            <a:ext cx="2292750" cy="2292750"/>
          </a:xfrm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4" name="Rectangle 13"/>
          <p:cNvSpPr/>
          <p:nvPr/>
        </p:nvSpPr>
        <p:spPr>
          <a:xfrm>
            <a:off x="-393090" y="1731116"/>
            <a:ext cx="1113073" cy="1637969"/>
          </a:xfrm>
          <a:prstGeom prst="rect">
            <a:avLst/>
          </a:prstGeom>
          <a:noFill/>
          <a:ln w="1143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15485" y="1264381"/>
            <a:ext cx="1916658" cy="1916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7968" y="1574290"/>
            <a:ext cx="2240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 BEST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7968" y="2852679"/>
            <a:ext cx="2212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36802" y="5301558"/>
            <a:ext cx="6917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1269" y="2153674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80" y="2378301"/>
            <a:ext cx="1406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</a:t>
            </a:r>
            <a:endParaRPr lang="en-US" sz="1000" dirty="0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185" y="175146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Roboto" panose="02000000000000000000" pitchFamily="2" charset="0"/>
              </a:rPr>
              <a:t></a:t>
            </a: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</p:spTree>
    <p:extLst>
      <p:ext uri="{BB962C8B-B14F-4D97-AF65-F5344CB8AC3E}">
        <p14:creationId xmlns:p14="http://schemas.microsoft.com/office/powerpoint/2010/main" val="140152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393090" y="1731116"/>
            <a:ext cx="1113073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7968" y="1574290"/>
            <a:ext cx="2240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 BEST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7968" y="2852679"/>
            <a:ext cx="2212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136802" y="5301558"/>
            <a:ext cx="6917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7772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2589" y="1688870"/>
            <a:ext cx="4326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700" y="1498959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9" name="Cross 8"/>
          <p:cNvSpPr/>
          <p:nvPr/>
        </p:nvSpPr>
        <p:spPr>
          <a:xfrm rot="2700000">
            <a:off x="5675111" y="2884140"/>
            <a:ext cx="841778" cy="841778"/>
          </a:xfrm>
          <a:prstGeom prst="plus">
            <a:avLst>
              <a:gd name="adj" fmla="val 426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333" y="611198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1006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38696" y="6111982"/>
            <a:ext cx="1729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90587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71457" y="2286001"/>
            <a:ext cx="5225142" cy="5225142"/>
          </a:xfrm>
          <a:prstGeom prst="rect">
            <a:avLst/>
          </a:prstGeom>
          <a:noFill/>
          <a:ln w="190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333" y="611198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2138" y="2897184"/>
            <a:ext cx="2308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</a:t>
            </a:r>
          </a:p>
          <a:p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6609" y="2195790"/>
            <a:ext cx="340581" cy="340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5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Rectangle 5"/>
          <p:cNvSpPr/>
          <p:nvPr/>
        </p:nvSpPr>
        <p:spPr>
          <a:xfrm>
            <a:off x="0" y="0"/>
            <a:ext cx="12192000" cy="5682342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82342"/>
            <a:ext cx="12192000" cy="11756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9797" y="5977783"/>
            <a:ext cx="2704780" cy="584775"/>
            <a:chOff x="5834744" y="5977783"/>
            <a:chExt cx="2704780" cy="584775"/>
          </a:xfrm>
        </p:grpSpPr>
        <p:sp>
          <p:nvSpPr>
            <p:cNvPr id="9" name="Rectangle 8"/>
            <p:cNvSpPr/>
            <p:nvPr/>
          </p:nvSpPr>
          <p:spPr>
            <a:xfrm>
              <a:off x="5834744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1"/>
                  </a:solidFill>
                  <a:latin typeface="Roboto" panose="02000000000000000000" pitchFamily="2" charset="0"/>
                </a:rPr>
                <a:t>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8395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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430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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77081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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72116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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 rot="2700000">
            <a:off x="4248348" y="-1847653"/>
            <a:ext cx="3695307" cy="3695307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1935" y="3314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13728" y="1230487"/>
            <a:ext cx="5645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2589" y="3888672"/>
            <a:ext cx="4326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700" y="3698761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6466" y="492954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88204" y="767545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333" y="835199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1100604" y="767545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38696" y="835199"/>
            <a:ext cx="1729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17081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>
            <a:off x="7614330" y="3883912"/>
            <a:ext cx="52244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67944" y="1304366"/>
            <a:ext cx="6154908" cy="615490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7709" y="3883912"/>
            <a:ext cx="2800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4" name="Cross 3"/>
          <p:cNvSpPr/>
          <p:nvPr/>
        </p:nvSpPr>
        <p:spPr>
          <a:xfrm>
            <a:off x="4113586" y="1271708"/>
            <a:ext cx="372187" cy="372187"/>
          </a:xfrm>
          <a:prstGeom prst="plus">
            <a:avLst>
              <a:gd name="adj" fmla="val 369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Cross 5"/>
          <p:cNvSpPr/>
          <p:nvPr/>
        </p:nvSpPr>
        <p:spPr>
          <a:xfrm>
            <a:off x="597500" y="5418136"/>
            <a:ext cx="774100" cy="774100"/>
          </a:xfrm>
          <a:prstGeom prst="plus">
            <a:avLst>
              <a:gd name="adj" fmla="val 459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540" y="6048207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3669" y="6115861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191140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7607" y="-367008"/>
            <a:ext cx="4682038" cy="3443542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4032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2432" y="723754"/>
            <a:ext cx="2364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LEFT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28626" y="5059391"/>
            <a:ext cx="2989415" cy="589503"/>
            <a:chOff x="6258458" y="4710558"/>
            <a:chExt cx="2989415" cy="589503"/>
          </a:xfrm>
        </p:grpSpPr>
        <p:sp>
          <p:nvSpPr>
            <p:cNvPr id="16" name="TextBox 15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rgbClr val="373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383081" y="3429000"/>
            <a:ext cx="4133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11333092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8882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-1" y="0"/>
            <a:ext cx="3855309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46" y="1911090"/>
            <a:ext cx="3092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PICTURESLIDE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346" y="3388728"/>
            <a:ext cx="2744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2945" y="4804811"/>
            <a:ext cx="2989415" cy="589503"/>
            <a:chOff x="6258458" y="4710558"/>
            <a:chExt cx="2989415" cy="589503"/>
          </a:xfrm>
        </p:grpSpPr>
        <p:sp>
          <p:nvSpPr>
            <p:cNvPr id="11" name="TextBox 10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`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936291" y="2877331"/>
            <a:ext cx="2613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877372" y="1137772"/>
            <a:ext cx="7312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>
                <a:solidFill>
                  <a:schemeClr val="accent1"/>
                </a:solidFill>
                <a:latin typeface="Roboto" panose="02000000000000000000" pitchFamily="2" charset="0"/>
              </a:rPr>
              <a:t>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0" name="Freeform 1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1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Rectangle 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7089" y="1216160"/>
            <a:ext cx="2493822" cy="274320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5564" y="3005435"/>
            <a:ext cx="191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653375" y="4361180"/>
            <a:ext cx="9812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6872" y="4626177"/>
            <a:ext cx="323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1621" y="3959360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1622" y="5067356"/>
            <a:ext cx="4204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0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11103429" y="0"/>
            <a:ext cx="108857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860" y="1485689"/>
            <a:ext cx="3454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  <a:endParaRPr lang="en-US" sz="6000" dirty="0">
              <a:solidFill>
                <a:schemeClr val="accent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568" y="434801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3987" y="4807324"/>
            <a:ext cx="240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5" name="Cross 14"/>
          <p:cNvSpPr/>
          <p:nvPr/>
        </p:nvSpPr>
        <p:spPr>
          <a:xfrm>
            <a:off x="6252538" y="4103959"/>
            <a:ext cx="195508" cy="195508"/>
          </a:xfrm>
          <a:prstGeom prst="plus">
            <a:avLst>
              <a:gd name="adj" fmla="val 369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47659" y="1442398"/>
            <a:ext cx="400110" cy="39732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spc="60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www.yourwebsitehere.com</a:t>
            </a:r>
            <a:endParaRPr lang="en-US" sz="1400" spc="6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9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Rectangle 5"/>
          <p:cNvSpPr/>
          <p:nvPr/>
        </p:nvSpPr>
        <p:spPr>
          <a:xfrm flipV="1">
            <a:off x="0" y="1175658"/>
            <a:ext cx="12192000" cy="5682342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0"/>
            <a:ext cx="12192000" cy="11756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9797" y="295442"/>
            <a:ext cx="2704780" cy="584775"/>
            <a:chOff x="5834744" y="5977783"/>
            <a:chExt cx="2704780" cy="584775"/>
          </a:xfrm>
        </p:grpSpPr>
        <p:sp>
          <p:nvSpPr>
            <p:cNvPr id="9" name="Rectangle 8"/>
            <p:cNvSpPr/>
            <p:nvPr/>
          </p:nvSpPr>
          <p:spPr>
            <a:xfrm>
              <a:off x="5834744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1"/>
                  </a:solidFill>
                  <a:latin typeface="Roboto" panose="02000000000000000000" pitchFamily="2" charset="0"/>
                </a:rPr>
                <a:t>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8395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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430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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77081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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72116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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 rot="2700000">
            <a:off x="4842898" y="5602489"/>
            <a:ext cx="2506206" cy="2506206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6466" y="615011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2970" y="3619341"/>
            <a:ext cx="3906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THANK YOU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700" y="3429430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53890" y="1824060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WEBSITE HERE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813728" y="2723107"/>
            <a:ext cx="5645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3895" y="1037968"/>
            <a:ext cx="1113073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7968" y="2934081"/>
            <a:ext cx="2665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7968" y="1574290"/>
            <a:ext cx="3175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FOUR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7968" y="5143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0" name="Freeform 1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</p:spTree>
    <p:extLst>
      <p:ext uri="{BB962C8B-B14F-4D97-AF65-F5344CB8AC3E}">
        <p14:creationId xmlns:p14="http://schemas.microsoft.com/office/powerpoint/2010/main" val="49426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prstClr val="white"/>
            </a:bgClr>
          </a:pattFill>
        </p:spPr>
      </p:sp>
      <p:sp>
        <p:nvSpPr>
          <p:cNvPr id="7" name="TextBox 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7425" y="1135939"/>
            <a:ext cx="3109489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0248" y="2658025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  <a:endParaRPr lang="en-US" sz="2400" dirty="0">
              <a:solidFill>
                <a:schemeClr val="accent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3511" y="4764691"/>
            <a:ext cx="2299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6691" y="0"/>
            <a:ext cx="3855309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95038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038" y="1911090"/>
            <a:ext cx="3092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PICTURESLIDE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8695038" y="3388728"/>
            <a:ext cx="2744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69637" y="4804811"/>
            <a:ext cx="2989415" cy="589503"/>
            <a:chOff x="6258458" y="4710558"/>
            <a:chExt cx="2989415" cy="589503"/>
          </a:xfrm>
        </p:grpSpPr>
        <p:sp>
          <p:nvSpPr>
            <p:cNvPr id="9" name="TextBox 8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`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3274" y="2877331"/>
            <a:ext cx="2613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355" y="1137772"/>
            <a:ext cx="7312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>
                <a:solidFill>
                  <a:schemeClr val="accent1"/>
                </a:solidFill>
                <a:latin typeface="Roboto" panose="02000000000000000000" pitchFamily="2" charset="0"/>
              </a:rPr>
              <a:t></a:t>
            </a:r>
          </a:p>
        </p:txBody>
      </p: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8874099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54304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1120" y="1186543"/>
            <a:ext cx="2493822" cy="274320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95" y="2975818"/>
            <a:ext cx="191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817406" y="4331563"/>
            <a:ext cx="9812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0903" y="4596560"/>
            <a:ext cx="323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2240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Rectangle 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2542" y="762000"/>
            <a:ext cx="7881257" cy="5334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0344" y="1628719"/>
            <a:ext cx="1947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</a:t>
            </a:r>
          </a:p>
          <a:p>
            <a:pPr algn="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4964" y="3057391"/>
            <a:ext cx="1473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665518" y="4244405"/>
            <a:ext cx="5495303" cy="1290310"/>
            <a:chOff x="4682066" y="4130297"/>
            <a:chExt cx="5495303" cy="1290310"/>
          </a:xfrm>
        </p:grpSpPr>
        <p:grpSp>
          <p:nvGrpSpPr>
            <p:cNvPr id="54" name="Group 53"/>
            <p:cNvGrpSpPr/>
            <p:nvPr/>
          </p:nvGrpSpPr>
          <p:grpSpPr>
            <a:xfrm>
              <a:off x="4682066" y="4130297"/>
              <a:ext cx="2404534" cy="1290310"/>
              <a:chOff x="5748866" y="4759916"/>
              <a:chExt cx="2404534" cy="129031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388447" y="4759916"/>
                <a:ext cx="76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85%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48866" y="5219229"/>
                <a:ext cx="24045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772835" y="4130297"/>
              <a:ext cx="2404534" cy="1290310"/>
              <a:chOff x="5748866" y="4759916"/>
              <a:chExt cx="2404534" cy="129031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748866" y="4759916"/>
                <a:ext cx="76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85%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748866" y="5219229"/>
                <a:ext cx="24045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6166259" y="1424770"/>
            <a:ext cx="2493822" cy="609516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30667" y="2566985"/>
            <a:ext cx="2365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z="2400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922545" y="3792102"/>
            <a:ext cx="9812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9331" y="1509581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TAHU</a:t>
            </a:r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7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794658" y="794658"/>
            <a:ext cx="10602685" cy="526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3625" y="1495878"/>
            <a:ext cx="29835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0314" y="3619536"/>
            <a:ext cx="47793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0662" y="1626683"/>
            <a:ext cx="8386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dirty="0">
                <a:solidFill>
                  <a:srgbClr val="FF9F1B"/>
                </a:solidFill>
                <a:latin typeface="Roboto" panose="02000000000000000000" pitchFamily="2" charset="0"/>
              </a:rPr>
              <a:t></a:t>
            </a:r>
          </a:p>
        </p:txBody>
      </p:sp>
    </p:spTree>
    <p:extLst>
      <p:ext uri="{BB962C8B-B14F-4D97-AF65-F5344CB8AC3E}">
        <p14:creationId xmlns:p14="http://schemas.microsoft.com/office/powerpoint/2010/main" val="110002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9835" y="4174003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9836" y="5281999"/>
            <a:ext cx="4204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7425" y="1135939"/>
            <a:ext cx="3109489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0248" y="2658025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43511" y="4764691"/>
            <a:ext cx="2299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79859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81113" y="2062114"/>
            <a:ext cx="2733773" cy="2733773"/>
            <a:chOff x="1769882" y="2062113"/>
            <a:chExt cx="2733773" cy="2733773"/>
          </a:xfrm>
        </p:grpSpPr>
        <p:sp>
          <p:nvSpPr>
            <p:cNvPr id="6" name="Rectangle 5"/>
            <p:cNvSpPr/>
            <p:nvPr/>
          </p:nvSpPr>
          <p:spPr>
            <a:xfrm>
              <a:off x="1769882" y="2062113"/>
              <a:ext cx="2733773" cy="2733773"/>
            </a:xfrm>
            <a:prstGeom prst="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9233" y="2534224"/>
              <a:ext cx="18950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TITLE HERE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54496" y="4115090"/>
              <a:ext cx="5645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01416" y="1036395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7113" y="3734058"/>
            <a:ext cx="3373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4032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1333092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0699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5" name="Rectangle 24"/>
          <p:cNvSpPr/>
          <p:nvPr/>
        </p:nvSpPr>
        <p:spPr>
          <a:xfrm>
            <a:off x="4737624" y="661086"/>
            <a:ext cx="1702087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1" y="1135936"/>
            <a:ext cx="3712028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334" y="2614478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761950" y="4914062"/>
            <a:ext cx="2298200" cy="589503"/>
            <a:chOff x="1761950" y="4914062"/>
            <a:chExt cx="2298200" cy="589503"/>
          </a:xfrm>
        </p:grpSpPr>
        <p:sp>
          <p:nvSpPr>
            <p:cNvPr id="15" name="TextBox 14"/>
            <p:cNvSpPr txBox="1"/>
            <p:nvPr/>
          </p:nvSpPr>
          <p:spPr>
            <a:xfrm>
              <a:off x="1763101" y="4914062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7932" y="4914062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3101" y="5233143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61950" y="5136853"/>
              <a:ext cx="2274738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61950" y="5136853"/>
              <a:ext cx="1832574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61950" y="5455934"/>
              <a:ext cx="2274738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61950" y="5455934"/>
              <a:ext cx="1554753" cy="47631"/>
            </a:xfrm>
            <a:prstGeom prst="roundRect">
              <a:avLst>
                <a:gd name="adj" fmla="val 50000"/>
              </a:avLst>
            </a:prstGeom>
            <a:solidFill>
              <a:srgbClr val="373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7932" y="5233143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8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 rot="16200000">
            <a:off x="1132993" y="942943"/>
            <a:ext cx="4775002" cy="4965052"/>
          </a:xfrm>
          <a:custGeom>
            <a:avLst/>
            <a:gdLst>
              <a:gd name="connsiteX0" fmla="*/ 4376057 w 4376057"/>
              <a:gd name="connsiteY0" fmla="*/ 0 h 4550229"/>
              <a:gd name="connsiteX1" fmla="*/ 4376057 w 4376057"/>
              <a:gd name="connsiteY1" fmla="*/ 4550229 h 4550229"/>
              <a:gd name="connsiteX2" fmla="*/ 3783865 w 4376057"/>
              <a:gd name="connsiteY2" fmla="*/ 4550229 h 4550229"/>
              <a:gd name="connsiteX3" fmla="*/ 3610581 w 4376057"/>
              <a:gd name="connsiteY3" fmla="*/ 4353429 h 4550229"/>
              <a:gd name="connsiteX4" fmla="*/ 3437297 w 4376057"/>
              <a:gd name="connsiteY4" fmla="*/ 4550229 h 4550229"/>
              <a:gd name="connsiteX5" fmla="*/ 0 w 4376057"/>
              <a:gd name="connsiteY5" fmla="*/ 4550229 h 4550229"/>
              <a:gd name="connsiteX6" fmla="*/ 0 w 4376057"/>
              <a:gd name="connsiteY6" fmla="*/ 0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6057" h="4550229">
                <a:moveTo>
                  <a:pt x="4376057" y="0"/>
                </a:moveTo>
                <a:lnTo>
                  <a:pt x="4376057" y="4550229"/>
                </a:lnTo>
                <a:lnTo>
                  <a:pt x="3783865" y="4550229"/>
                </a:lnTo>
                <a:lnTo>
                  <a:pt x="3610581" y="4353429"/>
                </a:lnTo>
                <a:lnTo>
                  <a:pt x="3437297" y="4550229"/>
                </a:lnTo>
                <a:lnTo>
                  <a:pt x="0" y="4550229"/>
                </a:lnTo>
                <a:lnTo>
                  <a:pt x="0" y="0"/>
                </a:lnTo>
                <a:close/>
              </a:path>
            </a:pathLst>
          </a:cu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25785" y="4492452"/>
            <a:ext cx="2989415" cy="589503"/>
            <a:chOff x="6258458" y="4710558"/>
            <a:chExt cx="2989415" cy="589503"/>
          </a:xfrm>
        </p:grpSpPr>
        <p:sp>
          <p:nvSpPr>
            <p:cNvPr id="8" name="TextBox 7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06078" y="1722011"/>
            <a:ext cx="17091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6400" y="3175029"/>
            <a:ext cx="33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11103429" y="0"/>
            <a:ext cx="108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47659" y="1442398"/>
            <a:ext cx="400110" cy="39732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www.yourwebsitehere.com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6469" y="-1676398"/>
            <a:ext cx="5225142" cy="5225142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861" y="698157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9103" y="4344021"/>
            <a:ext cx="5119873" cy="1384995"/>
            <a:chOff x="1821738" y="4006564"/>
            <a:chExt cx="5119873" cy="1384995"/>
          </a:xfrm>
        </p:grpSpPr>
        <p:sp>
          <p:nvSpPr>
            <p:cNvPr id="13" name="Rectangle 12"/>
            <p:cNvSpPr/>
            <p:nvPr/>
          </p:nvSpPr>
          <p:spPr>
            <a:xfrm>
              <a:off x="1821738" y="4006564"/>
              <a:ext cx="23801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i="1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Separated they live in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Bookmarksgrove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right at the coast of the Semantics, a large language ocean.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1464" y="4006564"/>
              <a:ext cx="23801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i="1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Separated they live in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Bookmarksgrove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right at the coast of the Semantics, a large language ocean.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26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6" name="Rectangle 5"/>
          <p:cNvSpPr/>
          <p:nvPr/>
        </p:nvSpPr>
        <p:spPr>
          <a:xfrm>
            <a:off x="794658" y="794658"/>
            <a:ext cx="10602685" cy="5268685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7669" y="2504728"/>
            <a:ext cx="583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HORIZONTAL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700" y="2314817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1" y="3712186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4573" y="3382468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/>
        </p:nvSpPr>
        <p:spPr>
          <a:xfrm rot="10800000">
            <a:off x="5657693" y="794658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2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TextBox 3"/>
          <p:cNvSpPr txBox="1"/>
          <p:nvPr/>
        </p:nvSpPr>
        <p:spPr>
          <a:xfrm>
            <a:off x="2613861" y="1426633"/>
            <a:ext cx="6964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HORIZONTAL PICTURE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80373" y="1075267"/>
            <a:ext cx="1431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66838" y="4765596"/>
            <a:ext cx="5858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855" y="4121159"/>
            <a:ext cx="19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6467" y="59369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Freeform 5"/>
          <p:cNvSpPr/>
          <p:nvPr/>
        </p:nvSpPr>
        <p:spPr>
          <a:xfrm>
            <a:off x="794658" y="794658"/>
            <a:ext cx="10602685" cy="5268685"/>
          </a:xfrm>
          <a:custGeom>
            <a:avLst/>
            <a:gdLst>
              <a:gd name="connsiteX0" fmla="*/ 0 w 10602685"/>
              <a:gd name="connsiteY0" fmla="*/ 0 h 5268685"/>
              <a:gd name="connsiteX1" fmla="*/ 10602685 w 10602685"/>
              <a:gd name="connsiteY1" fmla="*/ 0 h 5268685"/>
              <a:gd name="connsiteX2" fmla="*/ 10602685 w 10602685"/>
              <a:gd name="connsiteY2" fmla="*/ 5268685 h 5268685"/>
              <a:gd name="connsiteX3" fmla="*/ 5739650 w 10602685"/>
              <a:gd name="connsiteY3" fmla="*/ 5268685 h 5268685"/>
              <a:gd name="connsiteX4" fmla="*/ 5301343 w 10602685"/>
              <a:gd name="connsiteY4" fmla="*/ 4976690 h 5268685"/>
              <a:gd name="connsiteX5" fmla="*/ 4863035 w 10602685"/>
              <a:gd name="connsiteY5" fmla="*/ 5268685 h 5268685"/>
              <a:gd name="connsiteX6" fmla="*/ 0 w 10602685"/>
              <a:gd name="connsiteY6" fmla="*/ 5268685 h 5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2685" h="5268685">
                <a:moveTo>
                  <a:pt x="0" y="0"/>
                </a:moveTo>
                <a:lnTo>
                  <a:pt x="10602685" y="0"/>
                </a:lnTo>
                <a:lnTo>
                  <a:pt x="10602685" y="5268685"/>
                </a:lnTo>
                <a:lnTo>
                  <a:pt x="5739650" y="5268685"/>
                </a:lnTo>
                <a:lnTo>
                  <a:pt x="5301343" y="4976690"/>
                </a:lnTo>
                <a:lnTo>
                  <a:pt x="4863035" y="5268685"/>
                </a:lnTo>
                <a:lnTo>
                  <a:pt x="0" y="5268685"/>
                </a:lnTo>
                <a:close/>
              </a:path>
            </a:pathLst>
          </a:cu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1867" y="1666793"/>
            <a:ext cx="4668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92048" y="3521471"/>
            <a:ext cx="8079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6467" y="460774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658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93727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09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Freeform 4"/>
          <p:cNvSpPr/>
          <p:nvPr/>
        </p:nvSpPr>
        <p:spPr>
          <a:xfrm>
            <a:off x="794658" y="794658"/>
            <a:ext cx="10602685" cy="5268685"/>
          </a:xfrm>
          <a:custGeom>
            <a:avLst/>
            <a:gdLst>
              <a:gd name="connsiteX0" fmla="*/ 0 w 10602685"/>
              <a:gd name="connsiteY0" fmla="*/ 0 h 5268685"/>
              <a:gd name="connsiteX1" fmla="*/ 10602685 w 10602685"/>
              <a:gd name="connsiteY1" fmla="*/ 0 h 5268685"/>
              <a:gd name="connsiteX2" fmla="*/ 10602685 w 10602685"/>
              <a:gd name="connsiteY2" fmla="*/ 5268685 h 5268685"/>
              <a:gd name="connsiteX3" fmla="*/ 5739650 w 10602685"/>
              <a:gd name="connsiteY3" fmla="*/ 5268685 h 5268685"/>
              <a:gd name="connsiteX4" fmla="*/ 5301343 w 10602685"/>
              <a:gd name="connsiteY4" fmla="*/ 4976690 h 5268685"/>
              <a:gd name="connsiteX5" fmla="*/ 4863035 w 10602685"/>
              <a:gd name="connsiteY5" fmla="*/ 5268685 h 5268685"/>
              <a:gd name="connsiteX6" fmla="*/ 0 w 10602685"/>
              <a:gd name="connsiteY6" fmla="*/ 5268685 h 5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2685" h="5268685">
                <a:moveTo>
                  <a:pt x="0" y="0"/>
                </a:moveTo>
                <a:lnTo>
                  <a:pt x="10602685" y="0"/>
                </a:lnTo>
                <a:lnTo>
                  <a:pt x="10602685" y="5268685"/>
                </a:lnTo>
                <a:lnTo>
                  <a:pt x="5739650" y="5268685"/>
                </a:lnTo>
                <a:lnTo>
                  <a:pt x="5301343" y="4976690"/>
                </a:lnTo>
                <a:lnTo>
                  <a:pt x="4863035" y="5268685"/>
                </a:lnTo>
                <a:lnTo>
                  <a:pt x="0" y="5268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1867" y="1064683"/>
            <a:ext cx="4668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6467" y="460774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6658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93727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52544" y="-272143"/>
            <a:ext cx="6286912" cy="3885947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8" name="Triangle 17"/>
          <p:cNvSpPr/>
          <p:nvPr/>
        </p:nvSpPr>
        <p:spPr>
          <a:xfrm rot="10800000">
            <a:off x="5657693" y="1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0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TextBox 3"/>
          <p:cNvSpPr txBox="1"/>
          <p:nvPr/>
        </p:nvSpPr>
        <p:spPr>
          <a:xfrm>
            <a:off x="2343485" y="1852269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42202" y="3069669"/>
            <a:ext cx="10001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3614" y="3601517"/>
            <a:ext cx="3797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2731" y="48891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31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TextBox 6"/>
          <p:cNvSpPr txBox="1"/>
          <p:nvPr/>
        </p:nvSpPr>
        <p:spPr>
          <a:xfrm>
            <a:off x="8374939" y="1498090"/>
            <a:ext cx="1930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4939" y="2776479"/>
            <a:ext cx="2212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473773" y="5225358"/>
            <a:ext cx="6917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98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TextBox 4"/>
          <p:cNvSpPr txBox="1"/>
          <p:nvPr/>
        </p:nvSpPr>
        <p:spPr>
          <a:xfrm>
            <a:off x="2343485" y="1852269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42202" y="3069669"/>
            <a:ext cx="1000127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43614" y="3601517"/>
            <a:ext cx="3797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2731" y="48891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46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TextBox 4"/>
          <p:cNvSpPr txBox="1"/>
          <p:nvPr/>
        </p:nvSpPr>
        <p:spPr>
          <a:xfrm>
            <a:off x="2343485" y="1852269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42202" y="3069669"/>
            <a:ext cx="10001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43614" y="3601517"/>
            <a:ext cx="3797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2731" y="48891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379154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794658" y="794658"/>
            <a:ext cx="10602685" cy="526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2362" y="1348655"/>
            <a:ext cx="5507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BORDER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04573" y="2423317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31230" y="3429000"/>
            <a:ext cx="3516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4204" y="3429000"/>
            <a:ext cx="3516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1" name="Rectangle 10"/>
          <p:cNvSpPr/>
          <p:nvPr/>
        </p:nvSpPr>
        <p:spPr>
          <a:xfrm rot="2700000">
            <a:off x="4353630" y="4318757"/>
            <a:ext cx="3489172" cy="348917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79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635" y="995832"/>
            <a:ext cx="25843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0374" y="3995056"/>
            <a:ext cx="2428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80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9" name="Hexagon 28"/>
          <p:cNvSpPr/>
          <p:nvPr/>
        </p:nvSpPr>
        <p:spPr>
          <a:xfrm>
            <a:off x="1891067" y="2431644"/>
            <a:ext cx="2313866" cy="199471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01416" y="1036395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7113" y="3734058"/>
            <a:ext cx="3373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154032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68115" y="2974747"/>
            <a:ext cx="5597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</a:t>
            </a: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1333092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43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07635" y="995832"/>
            <a:ext cx="25843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0374" y="3995056"/>
            <a:ext cx="2428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666828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0" name="Rectangle 9"/>
          <p:cNvSpPr/>
          <p:nvPr/>
        </p:nvSpPr>
        <p:spPr>
          <a:xfrm>
            <a:off x="4637314" y="-511628"/>
            <a:ext cx="5225142" cy="5225142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5633" y="652280"/>
            <a:ext cx="21467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TWO</a:t>
            </a: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59664" y="2921168"/>
            <a:ext cx="2112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77667" y="5428624"/>
            <a:ext cx="2989415" cy="589503"/>
            <a:chOff x="6258458" y="4710558"/>
            <a:chExt cx="2989415" cy="589503"/>
          </a:xfrm>
        </p:grpSpPr>
        <p:sp>
          <p:nvSpPr>
            <p:cNvPr id="16" name="TextBox 15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rgbClr val="373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19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443184" y="-312580"/>
            <a:ext cx="2413497" cy="3443542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599" y="4515455"/>
            <a:ext cx="17091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TWO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84521" y="4623176"/>
            <a:ext cx="12300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3079" y="4623176"/>
            <a:ext cx="12300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8551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9" name="Rectangle 8"/>
          <p:cNvSpPr/>
          <p:nvPr/>
        </p:nvSpPr>
        <p:spPr>
          <a:xfrm>
            <a:off x="7328370" y="990599"/>
            <a:ext cx="3193592" cy="2786742"/>
          </a:xfrm>
          <a:prstGeom prst="rect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0039" y="990599"/>
            <a:ext cx="3193592" cy="2786742"/>
          </a:xfrm>
          <a:prstGeom prst="rect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86" y="4985658"/>
            <a:ext cx="4473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8087" y="4985658"/>
            <a:ext cx="4473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80213" y="1621971"/>
            <a:ext cx="2231574" cy="2231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1935" y="273775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813728" y="2112229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40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Hexagon 5"/>
          <p:cNvSpPr/>
          <p:nvPr/>
        </p:nvSpPr>
        <p:spPr>
          <a:xfrm>
            <a:off x="7987067" y="2431644"/>
            <a:ext cx="2313866" cy="199471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824" y="1037968"/>
            <a:ext cx="37802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0374" y="4426356"/>
            <a:ext cx="439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68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3792" y="2915130"/>
            <a:ext cx="4609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-300" dirty="0">
                <a:solidFill>
                  <a:schemeClr val="accent1"/>
                </a:solidFill>
                <a:latin typeface="SVN-Nexa Light" panose="020B0606040200020203" pitchFamily="34" charset="0"/>
                <a:ea typeface="Nexa Light" charset="0"/>
                <a:cs typeface="Nexa Light" charset="0"/>
              </a:rPr>
              <a:t>PUT YOUR</a:t>
            </a:r>
          </a:p>
          <a:p>
            <a:r>
              <a:rPr lang="en-US" sz="5400" spc="-3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BEST QUOTES</a:t>
            </a:r>
          </a:p>
          <a:p>
            <a:r>
              <a:rPr 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Light" panose="020B0606040200020203" pitchFamily="34" charset="0"/>
                <a:ea typeface="Nexa Light" charset="0"/>
                <a:cs typeface="Nexa Light" charset="0"/>
              </a:rPr>
              <a:t>HERE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5901" y="4602766"/>
            <a:ext cx="3670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8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7968" y="3444334"/>
            <a:ext cx="2800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FOUR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1621" y="1784694"/>
            <a:ext cx="1473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</p:spTree>
    <p:extLst>
      <p:ext uri="{BB962C8B-B14F-4D97-AF65-F5344CB8AC3E}">
        <p14:creationId xmlns:p14="http://schemas.microsoft.com/office/powerpoint/2010/main" val="1967812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prstClr val="white"/>
            </a:bgClr>
          </a:pattFill>
        </p:spPr>
      </p:sp>
      <p:sp>
        <p:nvSpPr>
          <p:cNvPr id="70" name="Rectangle 69"/>
          <p:cNvSpPr/>
          <p:nvPr/>
        </p:nvSpPr>
        <p:spPr>
          <a:xfrm>
            <a:off x="1736038" y="1213475"/>
            <a:ext cx="1887398" cy="1637969"/>
          </a:xfrm>
          <a:prstGeom prst="rect">
            <a:avLst/>
          </a:prstGeom>
          <a:noFill/>
          <a:ln w="1143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2542" y="762000"/>
            <a:ext cx="7881257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344" y="1628719"/>
            <a:ext cx="1947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SERVICES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4964" y="3057391"/>
            <a:ext cx="1473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8943" y="147742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932" y="212375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4933" y="259293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29646" y="250585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713859" y="147742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oboto" panose="02000000000000000000" pitchFamily="2" charset="0"/>
              </a:rPr>
              <a:t>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848" y="212375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09849" y="259293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814562" y="250585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28943" y="371106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24932" y="435739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4933" y="482657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729646" y="473949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713859" y="371106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709848" y="435739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09849" y="482657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7814562" y="473949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97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34" name="TextBox 33"/>
          <p:cNvSpPr txBox="1"/>
          <p:nvPr/>
        </p:nvSpPr>
        <p:spPr>
          <a:xfrm>
            <a:off x="3476407" y="1274572"/>
            <a:ext cx="5239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TOP PICTURE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78535" y="4083332"/>
            <a:ext cx="831738" cy="83173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10698" y="42068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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46529" y="5197598"/>
            <a:ext cx="2698943" cy="1180895"/>
            <a:chOff x="4472080" y="4511592"/>
            <a:chExt cx="2698943" cy="1180895"/>
          </a:xfrm>
        </p:grpSpPr>
        <p:sp>
          <p:nvSpPr>
            <p:cNvPr id="39" name="Rectangle 38"/>
            <p:cNvSpPr/>
            <p:nvPr/>
          </p:nvSpPr>
          <p:spPr>
            <a:xfrm>
              <a:off x="4472080" y="486149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31235" y="451159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07659" y="4083332"/>
            <a:ext cx="831738" cy="83173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39821" y="42068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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75653" y="5197598"/>
            <a:ext cx="2698943" cy="1180895"/>
            <a:chOff x="4472080" y="4511592"/>
            <a:chExt cx="2698943" cy="1180895"/>
          </a:xfrm>
        </p:grpSpPr>
        <p:sp>
          <p:nvSpPr>
            <p:cNvPr id="45" name="Rectangle 44"/>
            <p:cNvSpPr/>
            <p:nvPr/>
          </p:nvSpPr>
          <p:spPr>
            <a:xfrm>
              <a:off x="4472080" y="486149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1235" y="451159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9149411" y="4083332"/>
            <a:ext cx="831738" cy="83173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81573" y="42068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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217405" y="5197598"/>
            <a:ext cx="2698943" cy="1180895"/>
            <a:chOff x="4472080" y="4511592"/>
            <a:chExt cx="2698943" cy="1180895"/>
          </a:xfrm>
        </p:grpSpPr>
        <p:sp>
          <p:nvSpPr>
            <p:cNvPr id="51" name="Rectangle 50"/>
            <p:cNvSpPr/>
            <p:nvPr/>
          </p:nvSpPr>
          <p:spPr>
            <a:xfrm>
              <a:off x="4472080" y="486149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31235" y="451159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5380373" y="2624119"/>
            <a:ext cx="14312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17453" y="-893688"/>
            <a:ext cx="1553898" cy="155389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17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grpSp>
        <p:nvGrpSpPr>
          <p:cNvPr id="2" name="Group 1"/>
          <p:cNvGrpSpPr/>
          <p:nvPr/>
        </p:nvGrpSpPr>
        <p:grpSpPr>
          <a:xfrm>
            <a:off x="1785484" y="2293840"/>
            <a:ext cx="2445046" cy="3371023"/>
            <a:chOff x="1785484" y="2457125"/>
            <a:chExt cx="2445046" cy="3371023"/>
          </a:xfrm>
        </p:grpSpPr>
        <p:sp>
          <p:nvSpPr>
            <p:cNvPr id="3" name="Rectangle 2"/>
            <p:cNvSpPr/>
            <p:nvPr/>
          </p:nvSpPr>
          <p:spPr>
            <a:xfrm>
              <a:off x="1785484" y="3587288"/>
              <a:ext cx="2445046" cy="224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85484" y="2457125"/>
              <a:ext cx="2445046" cy="1135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07272" y="2605347"/>
              <a:ext cx="1196160" cy="804445"/>
              <a:chOff x="5417934" y="2539916"/>
              <a:chExt cx="1196160" cy="80444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417934" y="2539916"/>
                <a:ext cx="1196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0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42375" y="3082751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102998" y="3909204"/>
              <a:ext cx="1810018" cy="1597028"/>
              <a:chOff x="2102998" y="3688446"/>
              <a:chExt cx="1810018" cy="159702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02998" y="4042460"/>
                <a:ext cx="1810018" cy="890899"/>
                <a:chOff x="4775200" y="4206010"/>
                <a:chExt cx="2641600" cy="1057563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2487422" y="3688446"/>
                <a:ext cx="10358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Single Edition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07885" y="4134867"/>
                <a:ext cx="1394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30gb Cloud Service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05430" y="4581288"/>
                <a:ext cx="599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User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21887" y="5023864"/>
                <a:ext cx="9669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961471" y="2293840"/>
            <a:ext cx="2445046" cy="3371022"/>
            <a:chOff x="7961471" y="2457126"/>
            <a:chExt cx="2445046" cy="3371022"/>
          </a:xfrm>
        </p:grpSpPr>
        <p:sp>
          <p:nvSpPr>
            <p:cNvPr id="18" name="Rectangle 17"/>
            <p:cNvSpPr/>
            <p:nvPr/>
          </p:nvSpPr>
          <p:spPr>
            <a:xfrm>
              <a:off x="7961471" y="3587288"/>
              <a:ext cx="2445046" cy="224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61471" y="2457126"/>
              <a:ext cx="2445046" cy="11301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5914" y="2605347"/>
              <a:ext cx="1196160" cy="804445"/>
              <a:chOff x="5417934" y="2539916"/>
              <a:chExt cx="1196160" cy="80444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417934" y="2539916"/>
                <a:ext cx="1196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0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900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42375" y="3082751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278985" y="3909204"/>
              <a:ext cx="1810018" cy="1597028"/>
              <a:chOff x="2102998" y="3688446"/>
              <a:chExt cx="1810018" cy="159702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102998" y="4042460"/>
                <a:ext cx="1810018" cy="890899"/>
                <a:chOff x="4775200" y="4206010"/>
                <a:chExt cx="2641600" cy="105756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487422" y="3688446"/>
                <a:ext cx="10358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Single Edition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07885" y="4134867"/>
                <a:ext cx="1394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30gb Cloud Service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05430" y="4581288"/>
                <a:ext cx="599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User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21887" y="5023864"/>
                <a:ext cx="9669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548043" y="2160814"/>
            <a:ext cx="3095914" cy="3753427"/>
            <a:chOff x="4548043" y="2324099"/>
            <a:chExt cx="3095914" cy="3753427"/>
          </a:xfrm>
        </p:grpSpPr>
        <p:sp>
          <p:nvSpPr>
            <p:cNvPr id="33" name="Rectangle 32"/>
            <p:cNvSpPr/>
            <p:nvPr/>
          </p:nvSpPr>
          <p:spPr>
            <a:xfrm>
              <a:off x="4548044" y="3587288"/>
              <a:ext cx="3095913" cy="2490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48043" y="2324099"/>
              <a:ext cx="3095913" cy="1268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388915" y="2495657"/>
              <a:ext cx="1414170" cy="924994"/>
              <a:chOff x="5308929" y="2539916"/>
              <a:chExt cx="1414170" cy="92499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308929" y="2539916"/>
                <a:ext cx="14141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8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600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17529" y="3187911"/>
                <a:ext cx="756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50079" y="3953185"/>
              <a:ext cx="2291842" cy="1758444"/>
              <a:chOff x="4950079" y="3926142"/>
              <a:chExt cx="2291842" cy="175844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950079" y="4304553"/>
                <a:ext cx="2291842" cy="991962"/>
                <a:chOff x="4775200" y="4206010"/>
                <a:chExt cx="2641600" cy="1057563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436204" y="3926142"/>
                <a:ext cx="1319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Business Edition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41627" y="4420089"/>
                <a:ext cx="1508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60gb Cloud Service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76041" y="4911756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 User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76403" y="5407587"/>
                <a:ext cx="10391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4476071" y="822738"/>
            <a:ext cx="3239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PRICE SLIDE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700" y="632827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504573" y="1700478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le 56"/>
          <p:cNvSpPr/>
          <p:nvPr/>
        </p:nvSpPr>
        <p:spPr>
          <a:xfrm rot="10800000">
            <a:off x="5657693" y="0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1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1236482" y="2062113"/>
            <a:ext cx="2733773" cy="273377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833" y="2744555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21096" y="4115090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5245" y="1036395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0096" y="4115090"/>
            <a:ext cx="4133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</p:spTree>
    <p:extLst>
      <p:ext uri="{BB962C8B-B14F-4D97-AF65-F5344CB8AC3E}">
        <p14:creationId xmlns:p14="http://schemas.microsoft.com/office/powerpoint/2010/main" val="2110276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cxnSp>
        <p:nvCxnSpPr>
          <p:cNvPr id="2" name="Straight Connector 1"/>
          <p:cNvCxnSpPr/>
          <p:nvPr/>
        </p:nvCxnSpPr>
        <p:spPr>
          <a:xfrm>
            <a:off x="6094402" y="6027758"/>
            <a:ext cx="0" cy="8302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1" y="5785076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46529" y="4068061"/>
            <a:ext cx="2698943" cy="1180895"/>
            <a:chOff x="6674966" y="4189402"/>
            <a:chExt cx="2698943" cy="1180895"/>
          </a:xfrm>
        </p:grpSpPr>
        <p:sp>
          <p:nvSpPr>
            <p:cNvPr id="5" name="Rectangle 4"/>
            <p:cNvSpPr/>
            <p:nvPr/>
          </p:nvSpPr>
          <p:spPr>
            <a:xfrm>
              <a:off x="6674966" y="453930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34120" y="418940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0"/>
            <a:ext cx="12192000" cy="3440344"/>
          </a:xfrm>
          <a:prstGeom prst="rect">
            <a:avLst/>
          </a:prstGeom>
          <a:gradFill flip="none" rotWithShape="1">
            <a:gsLst>
              <a:gs pos="1000">
                <a:srgbClr val="37333B">
                  <a:alpha val="94000"/>
                </a:srgbClr>
              </a:gs>
              <a:gs pos="100000">
                <a:srgbClr val="3733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6407" y="1274572"/>
            <a:ext cx="5239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TOP PICTURE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7453" y="-893688"/>
            <a:ext cx="1553898" cy="155389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80373" y="2351976"/>
            <a:ext cx="14312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8204" y="2580026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333" y="2647680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100604" y="2580026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7670" y="2647680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2037434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4402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1" y="734104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5462" y="686168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6030" y="1024722"/>
            <a:ext cx="4160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3061" y="1932273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2709" y="1884337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2709" y="2296714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2709" y="2992332"/>
            <a:ext cx="389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3061" y="4334466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5462" y="4286530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0086" y="4833257"/>
            <a:ext cx="4278085" cy="131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7994" y="5030178"/>
            <a:ext cx="49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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2023" y="5076344"/>
            <a:ext cx="2734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texts.. </a:t>
            </a:r>
          </a:p>
        </p:txBody>
      </p:sp>
    </p:spTree>
    <p:extLst>
      <p:ext uri="{BB962C8B-B14F-4D97-AF65-F5344CB8AC3E}">
        <p14:creationId xmlns:p14="http://schemas.microsoft.com/office/powerpoint/2010/main" val="291790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endCxn id="5" idx="2"/>
          </p:cNvCxnSpPr>
          <p:nvPr/>
        </p:nvCxnSpPr>
        <p:spPr>
          <a:xfrm>
            <a:off x="6094402" y="0"/>
            <a:ext cx="1699237" cy="17540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1" y="1094073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3061" y="4314071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9166" y="676805"/>
            <a:ext cx="2468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9166" y="1873075"/>
            <a:ext cx="4489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9166" y="301565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5294" y="2045774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TIMELINE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FINISH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3061" y="2278376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6284" y="2753660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0909" y="2897733"/>
            <a:ext cx="2734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texts.. </a:t>
            </a:r>
          </a:p>
        </p:txBody>
      </p:sp>
      <p:sp>
        <p:nvSpPr>
          <p:cNvPr id="12" name="Rectangle 11"/>
          <p:cNvSpPr/>
          <p:nvPr/>
        </p:nvSpPr>
        <p:spPr>
          <a:xfrm rot="2700000">
            <a:off x="5935858" y="5096828"/>
            <a:ext cx="5597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>
                <a:solidFill>
                  <a:srgbClr val="353535"/>
                </a:solidFill>
                <a:latin typeface="Roboto" panose="02000000000000000000" pitchFamily="2" charset="0"/>
              </a:rPr>
              <a:t></a:t>
            </a:r>
            <a:endParaRPr lang="en-US" sz="66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12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pSp>
        <p:nvGrpSpPr>
          <p:cNvPr id="396" name="Group 395"/>
          <p:cNvGrpSpPr/>
          <p:nvPr/>
        </p:nvGrpSpPr>
        <p:grpSpPr>
          <a:xfrm>
            <a:off x="5605012" y="4953061"/>
            <a:ext cx="4845297" cy="827142"/>
            <a:chOff x="7480052" y="4953061"/>
            <a:chExt cx="4845297" cy="827142"/>
          </a:xfrm>
        </p:grpSpPr>
        <p:grpSp>
          <p:nvGrpSpPr>
            <p:cNvPr id="200" name="Group 199"/>
            <p:cNvGrpSpPr/>
            <p:nvPr/>
          </p:nvGrpSpPr>
          <p:grpSpPr>
            <a:xfrm>
              <a:off x="10435900" y="5434525"/>
              <a:ext cx="1889449" cy="345477"/>
              <a:chOff x="8543372" y="2997240"/>
              <a:chExt cx="1889449" cy="345477"/>
            </a:xfrm>
          </p:grpSpPr>
          <p:sp>
            <p:nvSpPr>
              <p:cNvPr id="201" name="Freeform 200"/>
              <p:cNvSpPr>
                <a:spLocks noChangeArrowheads="1"/>
              </p:cNvSpPr>
              <p:nvPr/>
            </p:nvSpPr>
            <p:spPr bwMode="auto">
              <a:xfrm flipH="1">
                <a:off x="8543372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2" name="Freeform 201"/>
              <p:cNvSpPr>
                <a:spLocks noChangeArrowheads="1"/>
              </p:cNvSpPr>
              <p:nvPr/>
            </p:nvSpPr>
            <p:spPr bwMode="auto">
              <a:xfrm flipH="1">
                <a:off x="8736698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3" name="Freeform 202"/>
              <p:cNvSpPr>
                <a:spLocks noChangeArrowheads="1"/>
              </p:cNvSpPr>
              <p:nvPr/>
            </p:nvSpPr>
            <p:spPr bwMode="auto">
              <a:xfrm flipH="1">
                <a:off x="8930024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4" name="Freeform 203"/>
              <p:cNvSpPr>
                <a:spLocks noChangeArrowheads="1"/>
              </p:cNvSpPr>
              <p:nvPr/>
            </p:nvSpPr>
            <p:spPr bwMode="auto">
              <a:xfrm flipH="1">
                <a:off x="9123350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5" name="Freeform 204"/>
              <p:cNvSpPr>
                <a:spLocks noChangeArrowheads="1"/>
              </p:cNvSpPr>
              <p:nvPr/>
            </p:nvSpPr>
            <p:spPr bwMode="auto">
              <a:xfrm flipH="1">
                <a:off x="9316676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6" name="Freeform 205"/>
              <p:cNvSpPr>
                <a:spLocks noChangeArrowheads="1"/>
              </p:cNvSpPr>
              <p:nvPr/>
            </p:nvSpPr>
            <p:spPr bwMode="auto">
              <a:xfrm flipH="1">
                <a:off x="9510002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7" name="Freeform 206"/>
              <p:cNvSpPr>
                <a:spLocks noChangeArrowheads="1"/>
              </p:cNvSpPr>
              <p:nvPr/>
            </p:nvSpPr>
            <p:spPr bwMode="auto">
              <a:xfrm flipH="1">
                <a:off x="9703328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8" name="Freeform 207"/>
              <p:cNvSpPr>
                <a:spLocks noChangeArrowheads="1"/>
              </p:cNvSpPr>
              <p:nvPr/>
            </p:nvSpPr>
            <p:spPr bwMode="auto">
              <a:xfrm flipH="1">
                <a:off x="9896654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09" name="Freeform 208"/>
              <p:cNvSpPr>
                <a:spLocks noChangeArrowheads="1"/>
              </p:cNvSpPr>
              <p:nvPr/>
            </p:nvSpPr>
            <p:spPr bwMode="auto">
              <a:xfrm flipH="1">
                <a:off x="10089980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10" name="Freeform 209"/>
              <p:cNvSpPr>
                <a:spLocks noChangeArrowheads="1"/>
              </p:cNvSpPr>
              <p:nvPr/>
            </p:nvSpPr>
            <p:spPr bwMode="auto">
              <a:xfrm flipH="1">
                <a:off x="10283306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10337710" y="4968746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Australia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480052" y="4953061"/>
              <a:ext cx="2813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Asia, Africa, Europe</a:t>
              </a: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7575301" y="5434726"/>
              <a:ext cx="1889449" cy="345477"/>
              <a:chOff x="8543372" y="2997240"/>
              <a:chExt cx="1889449" cy="345477"/>
            </a:xfrm>
          </p:grpSpPr>
          <p:sp>
            <p:nvSpPr>
              <p:cNvPr id="214" name="Freeform 213"/>
              <p:cNvSpPr>
                <a:spLocks noChangeArrowheads="1"/>
              </p:cNvSpPr>
              <p:nvPr/>
            </p:nvSpPr>
            <p:spPr bwMode="auto">
              <a:xfrm flipH="1">
                <a:off x="8543372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15" name="Freeform 214"/>
              <p:cNvSpPr>
                <a:spLocks noChangeArrowheads="1"/>
              </p:cNvSpPr>
              <p:nvPr/>
            </p:nvSpPr>
            <p:spPr bwMode="auto">
              <a:xfrm flipH="1">
                <a:off x="8736698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16" name="Freeform 215"/>
              <p:cNvSpPr>
                <a:spLocks noChangeArrowheads="1"/>
              </p:cNvSpPr>
              <p:nvPr/>
            </p:nvSpPr>
            <p:spPr bwMode="auto">
              <a:xfrm flipH="1">
                <a:off x="8930024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17" name="Freeform 216"/>
              <p:cNvSpPr>
                <a:spLocks noChangeArrowheads="1"/>
              </p:cNvSpPr>
              <p:nvPr/>
            </p:nvSpPr>
            <p:spPr bwMode="auto">
              <a:xfrm flipH="1">
                <a:off x="9123350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18" name="Freeform 217"/>
              <p:cNvSpPr>
                <a:spLocks noChangeArrowheads="1"/>
              </p:cNvSpPr>
              <p:nvPr/>
            </p:nvSpPr>
            <p:spPr bwMode="auto">
              <a:xfrm flipH="1">
                <a:off x="9316676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19" name="Freeform 218"/>
              <p:cNvSpPr>
                <a:spLocks noChangeArrowheads="1"/>
              </p:cNvSpPr>
              <p:nvPr/>
            </p:nvSpPr>
            <p:spPr bwMode="auto">
              <a:xfrm flipH="1">
                <a:off x="9510002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20" name="Freeform 219"/>
              <p:cNvSpPr>
                <a:spLocks noChangeArrowheads="1"/>
              </p:cNvSpPr>
              <p:nvPr/>
            </p:nvSpPr>
            <p:spPr bwMode="auto">
              <a:xfrm flipH="1">
                <a:off x="9703328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21" name="Freeform 220"/>
              <p:cNvSpPr>
                <a:spLocks noChangeArrowheads="1"/>
              </p:cNvSpPr>
              <p:nvPr/>
            </p:nvSpPr>
            <p:spPr bwMode="auto">
              <a:xfrm flipH="1">
                <a:off x="9896654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22" name="Freeform 221"/>
              <p:cNvSpPr>
                <a:spLocks noChangeArrowheads="1"/>
              </p:cNvSpPr>
              <p:nvPr/>
            </p:nvSpPr>
            <p:spPr bwMode="auto">
              <a:xfrm flipH="1">
                <a:off x="10089980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  <p:sp>
            <p:nvSpPr>
              <p:cNvPr id="223" name="Freeform 222"/>
              <p:cNvSpPr>
                <a:spLocks noChangeArrowheads="1"/>
              </p:cNvSpPr>
              <p:nvPr/>
            </p:nvSpPr>
            <p:spPr bwMode="auto">
              <a:xfrm flipH="1">
                <a:off x="10283306" y="2997240"/>
                <a:ext cx="149515" cy="345477"/>
              </a:xfrm>
              <a:custGeom>
                <a:avLst/>
                <a:gdLst>
                  <a:gd name="connsiteX0" fmla="*/ 112136 w 149515"/>
                  <a:gd name="connsiteY0" fmla="*/ 62372 h 345477"/>
                  <a:gd name="connsiteX1" fmla="*/ 36311 w 149515"/>
                  <a:gd name="connsiteY1" fmla="*/ 62372 h 345477"/>
                  <a:gd name="connsiteX2" fmla="*/ 0 w 149515"/>
                  <a:gd name="connsiteY2" fmla="*/ 99207 h 345477"/>
                  <a:gd name="connsiteX3" fmla="*/ 0 w 149515"/>
                  <a:gd name="connsiteY3" fmla="*/ 185507 h 345477"/>
                  <a:gd name="connsiteX4" fmla="*/ 22427 w 149515"/>
                  <a:gd name="connsiteY4" fmla="*/ 185507 h 345477"/>
                  <a:gd name="connsiteX5" fmla="*/ 22427 w 149515"/>
                  <a:gd name="connsiteY5" fmla="*/ 101312 h 345477"/>
                  <a:gd name="connsiteX6" fmla="*/ 36311 w 149515"/>
                  <a:gd name="connsiteY6" fmla="*/ 101312 h 345477"/>
                  <a:gd name="connsiteX7" fmla="*/ 36311 w 149515"/>
                  <a:gd name="connsiteY7" fmla="*/ 329691 h 345477"/>
                  <a:gd name="connsiteX8" fmla="*/ 52330 w 149515"/>
                  <a:gd name="connsiteY8" fmla="*/ 345477 h 345477"/>
                  <a:gd name="connsiteX9" fmla="*/ 68350 w 149515"/>
                  <a:gd name="connsiteY9" fmla="*/ 329691 h 345477"/>
                  <a:gd name="connsiteX10" fmla="*/ 68350 w 149515"/>
                  <a:gd name="connsiteY10" fmla="*/ 197084 h 345477"/>
                  <a:gd name="connsiteX11" fmla="*/ 81165 w 149515"/>
                  <a:gd name="connsiteY11" fmla="*/ 197084 h 345477"/>
                  <a:gd name="connsiteX12" fmla="*/ 81165 w 149515"/>
                  <a:gd name="connsiteY12" fmla="*/ 329691 h 345477"/>
                  <a:gd name="connsiteX13" fmla="*/ 97185 w 149515"/>
                  <a:gd name="connsiteY13" fmla="*/ 345477 h 345477"/>
                  <a:gd name="connsiteX14" fmla="*/ 113204 w 149515"/>
                  <a:gd name="connsiteY14" fmla="*/ 329691 h 345477"/>
                  <a:gd name="connsiteX15" fmla="*/ 113204 w 149515"/>
                  <a:gd name="connsiteY15" fmla="*/ 101312 h 345477"/>
                  <a:gd name="connsiteX16" fmla="*/ 127088 w 149515"/>
                  <a:gd name="connsiteY16" fmla="*/ 101312 h 345477"/>
                  <a:gd name="connsiteX17" fmla="*/ 127088 w 149515"/>
                  <a:gd name="connsiteY17" fmla="*/ 185507 h 345477"/>
                  <a:gd name="connsiteX18" fmla="*/ 149515 w 149515"/>
                  <a:gd name="connsiteY18" fmla="*/ 185507 h 345477"/>
                  <a:gd name="connsiteX19" fmla="*/ 149515 w 149515"/>
                  <a:gd name="connsiteY19" fmla="*/ 100260 h 345477"/>
                  <a:gd name="connsiteX20" fmla="*/ 112136 w 149515"/>
                  <a:gd name="connsiteY20" fmla="*/ 62372 h 345477"/>
                  <a:gd name="connsiteX21" fmla="*/ 74757 w 149515"/>
                  <a:gd name="connsiteY21" fmla="*/ 0 h 345477"/>
                  <a:gd name="connsiteX22" fmla="*/ 46004 w 149515"/>
                  <a:gd name="connsiteY22" fmla="*/ 28532 h 345477"/>
                  <a:gd name="connsiteX23" fmla="*/ 74757 w 149515"/>
                  <a:gd name="connsiteY23" fmla="*/ 57064 h 345477"/>
                  <a:gd name="connsiteX24" fmla="*/ 103510 w 149515"/>
                  <a:gd name="connsiteY24" fmla="*/ 28532 h 345477"/>
                  <a:gd name="connsiteX25" fmla="*/ 74757 w 149515"/>
                  <a:gd name="connsiteY25" fmla="*/ 0 h 3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9515" h="345477">
                    <a:moveTo>
                      <a:pt x="112136" y="62372"/>
                    </a:moveTo>
                    <a:cubicBezTo>
                      <a:pt x="36311" y="62372"/>
                      <a:pt x="36311" y="62372"/>
                      <a:pt x="36311" y="62372"/>
                    </a:cubicBezTo>
                    <a:cubicBezTo>
                      <a:pt x="16019" y="62372"/>
                      <a:pt x="0" y="79211"/>
                      <a:pt x="0" y="99207"/>
                    </a:cubicBezTo>
                    <a:cubicBezTo>
                      <a:pt x="0" y="185507"/>
                      <a:pt x="0" y="185507"/>
                      <a:pt x="0" y="185507"/>
                    </a:cubicBezTo>
                    <a:cubicBezTo>
                      <a:pt x="0" y="202346"/>
                      <a:pt x="22427" y="202346"/>
                      <a:pt x="22427" y="185507"/>
                    </a:cubicBezTo>
                    <a:cubicBezTo>
                      <a:pt x="22427" y="101312"/>
                      <a:pt x="22427" y="101312"/>
                      <a:pt x="22427" y="101312"/>
                    </a:cubicBezTo>
                    <a:cubicBezTo>
                      <a:pt x="36311" y="101312"/>
                      <a:pt x="36311" y="101312"/>
                      <a:pt x="36311" y="101312"/>
                    </a:cubicBezTo>
                    <a:cubicBezTo>
                      <a:pt x="36311" y="329691"/>
                      <a:pt x="36311" y="329691"/>
                      <a:pt x="36311" y="329691"/>
                    </a:cubicBezTo>
                    <a:cubicBezTo>
                      <a:pt x="36311" y="339163"/>
                      <a:pt x="42719" y="345477"/>
                      <a:pt x="52330" y="345477"/>
                    </a:cubicBezTo>
                    <a:cubicBezTo>
                      <a:pt x="60874" y="345477"/>
                      <a:pt x="68350" y="339163"/>
                      <a:pt x="68350" y="329691"/>
                    </a:cubicBezTo>
                    <a:cubicBezTo>
                      <a:pt x="68350" y="197084"/>
                      <a:pt x="68350" y="197084"/>
                      <a:pt x="68350" y="197084"/>
                    </a:cubicBezTo>
                    <a:cubicBezTo>
                      <a:pt x="81165" y="197084"/>
                      <a:pt x="81165" y="197084"/>
                      <a:pt x="81165" y="197084"/>
                    </a:cubicBezTo>
                    <a:cubicBezTo>
                      <a:pt x="81165" y="329691"/>
                      <a:pt x="81165" y="329691"/>
                      <a:pt x="81165" y="329691"/>
                    </a:cubicBezTo>
                    <a:cubicBezTo>
                      <a:pt x="81165" y="339163"/>
                      <a:pt x="88641" y="345477"/>
                      <a:pt x="97185" y="345477"/>
                    </a:cubicBezTo>
                    <a:cubicBezTo>
                      <a:pt x="106796" y="345477"/>
                      <a:pt x="113204" y="339163"/>
                      <a:pt x="113204" y="329691"/>
                    </a:cubicBezTo>
                    <a:cubicBezTo>
                      <a:pt x="113204" y="101312"/>
                      <a:pt x="113204" y="101312"/>
                      <a:pt x="113204" y="101312"/>
                    </a:cubicBezTo>
                    <a:cubicBezTo>
                      <a:pt x="127088" y="101312"/>
                      <a:pt x="127088" y="101312"/>
                      <a:pt x="127088" y="101312"/>
                    </a:cubicBezTo>
                    <a:cubicBezTo>
                      <a:pt x="127088" y="185507"/>
                      <a:pt x="127088" y="185507"/>
                      <a:pt x="127088" y="185507"/>
                    </a:cubicBezTo>
                    <a:cubicBezTo>
                      <a:pt x="127088" y="202346"/>
                      <a:pt x="149515" y="202346"/>
                      <a:pt x="149515" y="185507"/>
                    </a:cubicBezTo>
                    <a:cubicBezTo>
                      <a:pt x="149515" y="100260"/>
                      <a:pt x="149515" y="100260"/>
                      <a:pt x="149515" y="100260"/>
                    </a:cubicBezTo>
                    <a:cubicBezTo>
                      <a:pt x="149515" y="81316"/>
                      <a:pt x="134564" y="62372"/>
                      <a:pt x="112136" y="62372"/>
                    </a:cubicBezTo>
                    <a:close/>
                    <a:moveTo>
                      <a:pt x="74757" y="0"/>
                    </a:moveTo>
                    <a:cubicBezTo>
                      <a:pt x="58877" y="0"/>
                      <a:pt x="46004" y="12774"/>
                      <a:pt x="46004" y="28532"/>
                    </a:cubicBezTo>
                    <a:cubicBezTo>
                      <a:pt x="46004" y="44290"/>
                      <a:pt x="58877" y="57064"/>
                      <a:pt x="74757" y="57064"/>
                    </a:cubicBezTo>
                    <a:cubicBezTo>
                      <a:pt x="90637" y="57064"/>
                      <a:pt x="103510" y="44290"/>
                      <a:pt x="103510" y="28532"/>
                    </a:cubicBezTo>
                    <a:cubicBezTo>
                      <a:pt x="103510" y="12774"/>
                      <a:pt x="90637" y="0"/>
                      <a:pt x="747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bg-BG">
                  <a:latin typeface="Roboto" panose="02000000000000000000" pitchFamily="2" charset="0"/>
                </a:endParaRPr>
              </a:p>
            </p:txBody>
          </p:sp>
        </p:grpSp>
      </p:grpSp>
      <p:grpSp>
        <p:nvGrpSpPr>
          <p:cNvPr id="225" name="Group 224"/>
          <p:cNvGrpSpPr/>
          <p:nvPr/>
        </p:nvGrpSpPr>
        <p:grpSpPr>
          <a:xfrm>
            <a:off x="2599708" y="802660"/>
            <a:ext cx="8821118" cy="4396918"/>
            <a:chOff x="807798" y="1815560"/>
            <a:chExt cx="7589089" cy="3782807"/>
          </a:xfrm>
          <a:solidFill>
            <a:schemeClr val="bg1">
              <a:lumMod val="85000"/>
            </a:schemeClr>
          </a:solidFill>
        </p:grpSpPr>
        <p:sp>
          <p:nvSpPr>
            <p:cNvPr id="226" name="Freeform 5"/>
            <p:cNvSpPr>
              <a:spLocks/>
            </p:cNvSpPr>
            <p:nvPr/>
          </p:nvSpPr>
          <p:spPr bwMode="auto">
            <a:xfrm>
              <a:off x="5273605" y="4517366"/>
              <a:ext cx="157208" cy="296336"/>
            </a:xfrm>
            <a:custGeom>
              <a:avLst/>
              <a:gdLst>
                <a:gd name="T0" fmla="*/ 38 w 48"/>
                <a:gd name="T1" fmla="*/ 0 h 90"/>
                <a:gd name="T2" fmla="*/ 37 w 48"/>
                <a:gd name="T3" fmla="*/ 7 h 90"/>
                <a:gd name="T4" fmla="*/ 21 w 48"/>
                <a:gd name="T5" fmla="*/ 22 h 90"/>
                <a:gd name="T6" fmla="*/ 6 w 48"/>
                <a:gd name="T7" fmla="*/ 36 h 90"/>
                <a:gd name="T8" fmla="*/ 9 w 48"/>
                <a:gd name="T9" fmla="*/ 48 h 90"/>
                <a:gd name="T10" fmla="*/ 5 w 48"/>
                <a:gd name="T11" fmla="*/ 58 h 90"/>
                <a:gd name="T12" fmla="*/ 0 w 48"/>
                <a:gd name="T13" fmla="*/ 63 h 90"/>
                <a:gd name="T14" fmla="*/ 3 w 48"/>
                <a:gd name="T15" fmla="*/ 72 h 90"/>
                <a:gd name="T16" fmla="*/ 3 w 48"/>
                <a:gd name="T17" fmla="*/ 78 h 90"/>
                <a:gd name="T18" fmla="*/ 13 w 48"/>
                <a:gd name="T19" fmla="*/ 90 h 90"/>
                <a:gd name="T20" fmla="*/ 33 w 48"/>
                <a:gd name="T21" fmla="*/ 65 h 90"/>
                <a:gd name="T22" fmla="*/ 44 w 48"/>
                <a:gd name="T23" fmla="*/ 24 h 90"/>
                <a:gd name="T24" fmla="*/ 48 w 48"/>
                <a:gd name="T25" fmla="*/ 25 h 90"/>
                <a:gd name="T26" fmla="*/ 48 w 48"/>
                <a:gd name="T27" fmla="*/ 22 h 90"/>
                <a:gd name="T28" fmla="*/ 38 w 48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90">
                  <a:moveTo>
                    <a:pt x="38" y="0"/>
                  </a:moveTo>
                  <a:cubicBezTo>
                    <a:pt x="37" y="2"/>
                    <a:pt x="38" y="6"/>
                    <a:pt x="37" y="7"/>
                  </a:cubicBezTo>
                  <a:cubicBezTo>
                    <a:pt x="33" y="10"/>
                    <a:pt x="26" y="19"/>
                    <a:pt x="21" y="22"/>
                  </a:cubicBezTo>
                  <a:cubicBezTo>
                    <a:pt x="14" y="26"/>
                    <a:pt x="6" y="25"/>
                    <a:pt x="6" y="36"/>
                  </a:cubicBezTo>
                  <a:cubicBezTo>
                    <a:pt x="6" y="40"/>
                    <a:pt x="9" y="46"/>
                    <a:pt x="9" y="48"/>
                  </a:cubicBezTo>
                  <a:cubicBezTo>
                    <a:pt x="9" y="49"/>
                    <a:pt x="5" y="58"/>
                    <a:pt x="5" y="58"/>
                  </a:cubicBezTo>
                  <a:cubicBezTo>
                    <a:pt x="4" y="58"/>
                    <a:pt x="0" y="62"/>
                    <a:pt x="0" y="63"/>
                  </a:cubicBezTo>
                  <a:cubicBezTo>
                    <a:pt x="0" y="66"/>
                    <a:pt x="0" y="70"/>
                    <a:pt x="3" y="72"/>
                  </a:cubicBezTo>
                  <a:cubicBezTo>
                    <a:pt x="3" y="73"/>
                    <a:pt x="3" y="75"/>
                    <a:pt x="3" y="78"/>
                  </a:cubicBezTo>
                  <a:cubicBezTo>
                    <a:pt x="3" y="83"/>
                    <a:pt x="8" y="90"/>
                    <a:pt x="13" y="90"/>
                  </a:cubicBezTo>
                  <a:cubicBezTo>
                    <a:pt x="27" y="90"/>
                    <a:pt x="29" y="75"/>
                    <a:pt x="33" y="65"/>
                  </a:cubicBezTo>
                  <a:cubicBezTo>
                    <a:pt x="38" y="52"/>
                    <a:pt x="44" y="40"/>
                    <a:pt x="44" y="24"/>
                  </a:cubicBezTo>
                  <a:cubicBezTo>
                    <a:pt x="44" y="24"/>
                    <a:pt x="48" y="25"/>
                    <a:pt x="48" y="2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4" y="16"/>
                    <a:pt x="46" y="1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27" name="Freeform 6"/>
            <p:cNvSpPr>
              <a:spLocks/>
            </p:cNvSpPr>
            <p:nvPr/>
          </p:nvSpPr>
          <p:spPr bwMode="auto">
            <a:xfrm>
              <a:off x="6049904" y="4042950"/>
              <a:ext cx="43128" cy="82084"/>
            </a:xfrm>
            <a:custGeom>
              <a:avLst/>
              <a:gdLst>
                <a:gd name="T0" fmla="*/ 0 w 13"/>
                <a:gd name="T1" fmla="*/ 19 h 25"/>
                <a:gd name="T2" fmla="*/ 6 w 13"/>
                <a:gd name="T3" fmla="*/ 25 h 25"/>
                <a:gd name="T4" fmla="*/ 13 w 13"/>
                <a:gd name="T5" fmla="*/ 16 h 25"/>
                <a:gd name="T6" fmla="*/ 3 w 13"/>
                <a:gd name="T7" fmla="*/ 0 h 25"/>
                <a:gd name="T8" fmla="*/ 0 w 13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19"/>
                  </a:moveTo>
                  <a:cubicBezTo>
                    <a:pt x="0" y="22"/>
                    <a:pt x="3" y="25"/>
                    <a:pt x="6" y="25"/>
                  </a:cubicBezTo>
                  <a:cubicBezTo>
                    <a:pt x="10" y="25"/>
                    <a:pt x="13" y="20"/>
                    <a:pt x="13" y="16"/>
                  </a:cubicBezTo>
                  <a:cubicBezTo>
                    <a:pt x="13" y="8"/>
                    <a:pt x="7" y="6"/>
                    <a:pt x="3" y="0"/>
                  </a:cubicBezTo>
                  <a:cubicBezTo>
                    <a:pt x="3" y="7"/>
                    <a:pt x="0" y="1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28" name="Freeform 7"/>
            <p:cNvSpPr>
              <a:spLocks/>
            </p:cNvSpPr>
            <p:nvPr/>
          </p:nvSpPr>
          <p:spPr bwMode="auto">
            <a:xfrm>
              <a:off x="6379622" y="4134773"/>
              <a:ext cx="222595" cy="240686"/>
            </a:xfrm>
            <a:custGeom>
              <a:avLst/>
              <a:gdLst>
                <a:gd name="T0" fmla="*/ 68 w 68"/>
                <a:gd name="T1" fmla="*/ 63 h 73"/>
                <a:gd name="T2" fmla="*/ 68 w 68"/>
                <a:gd name="T3" fmla="*/ 53 h 73"/>
                <a:gd name="T4" fmla="*/ 64 w 68"/>
                <a:gd name="T5" fmla="*/ 49 h 73"/>
                <a:gd name="T6" fmla="*/ 59 w 68"/>
                <a:gd name="T7" fmla="*/ 41 h 73"/>
                <a:gd name="T8" fmla="*/ 55 w 68"/>
                <a:gd name="T9" fmla="*/ 37 h 73"/>
                <a:gd name="T10" fmla="*/ 56 w 68"/>
                <a:gd name="T11" fmla="*/ 34 h 73"/>
                <a:gd name="T12" fmla="*/ 54 w 68"/>
                <a:gd name="T13" fmla="*/ 32 h 73"/>
                <a:gd name="T14" fmla="*/ 53 w 68"/>
                <a:gd name="T15" fmla="*/ 32 h 73"/>
                <a:gd name="T16" fmla="*/ 53 w 68"/>
                <a:gd name="T17" fmla="*/ 31 h 73"/>
                <a:gd name="T18" fmla="*/ 46 w 68"/>
                <a:gd name="T19" fmla="*/ 26 h 73"/>
                <a:gd name="T20" fmla="*/ 33 w 68"/>
                <a:gd name="T21" fmla="*/ 16 h 73"/>
                <a:gd name="T22" fmla="*/ 25 w 68"/>
                <a:gd name="T23" fmla="*/ 10 h 73"/>
                <a:gd name="T24" fmla="*/ 23 w 68"/>
                <a:gd name="T25" fmla="*/ 9 h 73"/>
                <a:gd name="T26" fmla="*/ 15 w 68"/>
                <a:gd name="T27" fmla="*/ 0 h 73"/>
                <a:gd name="T28" fmla="*/ 7 w 68"/>
                <a:gd name="T29" fmla="*/ 0 h 73"/>
                <a:gd name="T30" fmla="*/ 3 w 68"/>
                <a:gd name="T31" fmla="*/ 0 h 73"/>
                <a:gd name="T32" fmla="*/ 0 w 68"/>
                <a:gd name="T33" fmla="*/ 0 h 73"/>
                <a:gd name="T34" fmla="*/ 0 w 68"/>
                <a:gd name="T35" fmla="*/ 0 h 73"/>
                <a:gd name="T36" fmla="*/ 7 w 68"/>
                <a:gd name="T37" fmla="*/ 10 h 73"/>
                <a:gd name="T38" fmla="*/ 12 w 68"/>
                <a:gd name="T39" fmla="*/ 12 h 73"/>
                <a:gd name="T40" fmla="*/ 16 w 68"/>
                <a:gd name="T41" fmla="*/ 18 h 73"/>
                <a:gd name="T42" fmla="*/ 24 w 68"/>
                <a:gd name="T43" fmla="*/ 26 h 73"/>
                <a:gd name="T44" fmla="*/ 27 w 68"/>
                <a:gd name="T45" fmla="*/ 34 h 73"/>
                <a:gd name="T46" fmla="*/ 31 w 68"/>
                <a:gd name="T47" fmla="*/ 35 h 73"/>
                <a:gd name="T48" fmla="*/ 32 w 68"/>
                <a:gd name="T49" fmla="*/ 37 h 73"/>
                <a:gd name="T50" fmla="*/ 36 w 68"/>
                <a:gd name="T51" fmla="*/ 43 h 73"/>
                <a:gd name="T52" fmla="*/ 44 w 68"/>
                <a:gd name="T53" fmla="*/ 56 h 73"/>
                <a:gd name="T54" fmla="*/ 57 w 68"/>
                <a:gd name="T55" fmla="*/ 67 h 73"/>
                <a:gd name="T56" fmla="*/ 62 w 68"/>
                <a:gd name="T57" fmla="*/ 73 h 73"/>
                <a:gd name="T58" fmla="*/ 68 w 68"/>
                <a:gd name="T59" fmla="*/ 70 h 73"/>
                <a:gd name="T60" fmla="*/ 68 w 68"/>
                <a:gd name="T61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73">
                  <a:moveTo>
                    <a:pt x="68" y="63"/>
                  </a:moveTo>
                  <a:cubicBezTo>
                    <a:pt x="68" y="58"/>
                    <a:pt x="68" y="56"/>
                    <a:pt x="68" y="53"/>
                  </a:cubicBezTo>
                  <a:cubicBezTo>
                    <a:pt x="68" y="51"/>
                    <a:pt x="66" y="51"/>
                    <a:pt x="64" y="49"/>
                  </a:cubicBezTo>
                  <a:cubicBezTo>
                    <a:pt x="62" y="47"/>
                    <a:pt x="59" y="45"/>
                    <a:pt x="59" y="41"/>
                  </a:cubicBezTo>
                  <a:cubicBezTo>
                    <a:pt x="57" y="41"/>
                    <a:pt x="55" y="40"/>
                    <a:pt x="55" y="3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3"/>
                    <a:pt x="55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2"/>
                    <a:pt x="53" y="31"/>
                    <a:pt x="53" y="31"/>
                  </a:cubicBezTo>
                  <a:cubicBezTo>
                    <a:pt x="53" y="28"/>
                    <a:pt x="49" y="27"/>
                    <a:pt x="46" y="26"/>
                  </a:cubicBezTo>
                  <a:cubicBezTo>
                    <a:pt x="39" y="24"/>
                    <a:pt x="37" y="21"/>
                    <a:pt x="33" y="16"/>
                  </a:cubicBezTo>
                  <a:cubicBezTo>
                    <a:pt x="30" y="14"/>
                    <a:pt x="29" y="11"/>
                    <a:pt x="25" y="10"/>
                  </a:cubicBezTo>
                  <a:cubicBezTo>
                    <a:pt x="24" y="10"/>
                    <a:pt x="23" y="10"/>
                    <a:pt x="23" y="9"/>
                  </a:cubicBezTo>
                  <a:cubicBezTo>
                    <a:pt x="21" y="5"/>
                    <a:pt x="19" y="4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5" y="9"/>
                    <a:pt x="7" y="10"/>
                  </a:cubicBezTo>
                  <a:cubicBezTo>
                    <a:pt x="9" y="10"/>
                    <a:pt x="11" y="10"/>
                    <a:pt x="12" y="12"/>
                  </a:cubicBezTo>
                  <a:cubicBezTo>
                    <a:pt x="14" y="14"/>
                    <a:pt x="14" y="16"/>
                    <a:pt x="16" y="18"/>
                  </a:cubicBezTo>
                  <a:cubicBezTo>
                    <a:pt x="17" y="22"/>
                    <a:pt x="23" y="21"/>
                    <a:pt x="24" y="26"/>
                  </a:cubicBezTo>
                  <a:cubicBezTo>
                    <a:pt x="25" y="28"/>
                    <a:pt x="26" y="33"/>
                    <a:pt x="27" y="34"/>
                  </a:cubicBezTo>
                  <a:cubicBezTo>
                    <a:pt x="28" y="34"/>
                    <a:pt x="31" y="34"/>
                    <a:pt x="31" y="35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2" y="37"/>
                    <a:pt x="35" y="41"/>
                    <a:pt x="36" y="43"/>
                  </a:cubicBezTo>
                  <a:cubicBezTo>
                    <a:pt x="38" y="48"/>
                    <a:pt x="40" y="52"/>
                    <a:pt x="44" y="56"/>
                  </a:cubicBezTo>
                  <a:cubicBezTo>
                    <a:pt x="49" y="60"/>
                    <a:pt x="53" y="62"/>
                    <a:pt x="57" y="67"/>
                  </a:cubicBezTo>
                  <a:cubicBezTo>
                    <a:pt x="57" y="67"/>
                    <a:pt x="61" y="73"/>
                    <a:pt x="62" y="73"/>
                  </a:cubicBezTo>
                  <a:cubicBezTo>
                    <a:pt x="64" y="73"/>
                    <a:pt x="68" y="72"/>
                    <a:pt x="68" y="70"/>
                  </a:cubicBezTo>
                  <a:cubicBezTo>
                    <a:pt x="68" y="67"/>
                    <a:pt x="68" y="64"/>
                    <a:pt x="6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29" name="Freeform 8"/>
            <p:cNvSpPr>
              <a:spLocks/>
            </p:cNvSpPr>
            <p:nvPr/>
          </p:nvSpPr>
          <p:spPr bwMode="auto">
            <a:xfrm>
              <a:off x="6674560" y="4098600"/>
              <a:ext cx="214247" cy="240686"/>
            </a:xfrm>
            <a:custGeom>
              <a:avLst/>
              <a:gdLst>
                <a:gd name="T0" fmla="*/ 0 w 65"/>
                <a:gd name="T1" fmla="*/ 41 h 73"/>
                <a:gd name="T2" fmla="*/ 3 w 65"/>
                <a:gd name="T3" fmla="*/ 50 h 73"/>
                <a:gd name="T4" fmla="*/ 6 w 65"/>
                <a:gd name="T5" fmla="*/ 52 h 73"/>
                <a:gd name="T6" fmla="*/ 6 w 65"/>
                <a:gd name="T7" fmla="*/ 53 h 73"/>
                <a:gd name="T8" fmla="*/ 13 w 65"/>
                <a:gd name="T9" fmla="*/ 65 h 73"/>
                <a:gd name="T10" fmla="*/ 18 w 65"/>
                <a:gd name="T11" fmla="*/ 64 h 73"/>
                <a:gd name="T12" fmla="*/ 19 w 65"/>
                <a:gd name="T13" fmla="*/ 67 h 73"/>
                <a:gd name="T14" fmla="*/ 20 w 65"/>
                <a:gd name="T15" fmla="*/ 69 h 73"/>
                <a:gd name="T16" fmla="*/ 26 w 65"/>
                <a:gd name="T17" fmla="*/ 66 h 73"/>
                <a:gd name="T18" fmla="*/ 36 w 65"/>
                <a:gd name="T19" fmla="*/ 70 h 73"/>
                <a:gd name="T20" fmla="*/ 39 w 65"/>
                <a:gd name="T21" fmla="*/ 73 h 73"/>
                <a:gd name="T22" fmla="*/ 46 w 65"/>
                <a:gd name="T23" fmla="*/ 69 h 73"/>
                <a:gd name="T24" fmla="*/ 49 w 65"/>
                <a:gd name="T25" fmla="*/ 62 h 73"/>
                <a:gd name="T26" fmla="*/ 48 w 65"/>
                <a:gd name="T27" fmla="*/ 58 h 73"/>
                <a:gd name="T28" fmla="*/ 53 w 65"/>
                <a:gd name="T29" fmla="*/ 53 h 73"/>
                <a:gd name="T30" fmla="*/ 56 w 65"/>
                <a:gd name="T31" fmla="*/ 43 h 73"/>
                <a:gd name="T32" fmla="*/ 57 w 65"/>
                <a:gd name="T33" fmla="*/ 41 h 73"/>
                <a:gd name="T34" fmla="*/ 59 w 65"/>
                <a:gd name="T35" fmla="*/ 40 h 73"/>
                <a:gd name="T36" fmla="*/ 64 w 65"/>
                <a:gd name="T37" fmla="*/ 38 h 73"/>
                <a:gd name="T38" fmla="*/ 54 w 65"/>
                <a:gd name="T39" fmla="*/ 23 h 73"/>
                <a:gd name="T40" fmla="*/ 55 w 65"/>
                <a:gd name="T41" fmla="*/ 22 h 73"/>
                <a:gd name="T42" fmla="*/ 54 w 65"/>
                <a:gd name="T43" fmla="*/ 20 h 73"/>
                <a:gd name="T44" fmla="*/ 61 w 65"/>
                <a:gd name="T45" fmla="*/ 16 h 73"/>
                <a:gd name="T46" fmla="*/ 60 w 65"/>
                <a:gd name="T47" fmla="*/ 15 h 73"/>
                <a:gd name="T48" fmla="*/ 65 w 65"/>
                <a:gd name="T49" fmla="*/ 13 h 73"/>
                <a:gd name="T50" fmla="*/ 56 w 65"/>
                <a:gd name="T51" fmla="*/ 6 h 73"/>
                <a:gd name="T52" fmla="*/ 52 w 65"/>
                <a:gd name="T53" fmla="*/ 0 h 73"/>
                <a:gd name="T54" fmla="*/ 42 w 65"/>
                <a:gd name="T55" fmla="*/ 13 h 73"/>
                <a:gd name="T56" fmla="*/ 34 w 65"/>
                <a:gd name="T57" fmla="*/ 15 h 73"/>
                <a:gd name="T58" fmla="*/ 32 w 65"/>
                <a:gd name="T59" fmla="*/ 17 h 73"/>
                <a:gd name="T60" fmla="*/ 30 w 65"/>
                <a:gd name="T61" fmla="*/ 19 h 73"/>
                <a:gd name="T62" fmla="*/ 28 w 65"/>
                <a:gd name="T63" fmla="*/ 21 h 73"/>
                <a:gd name="T64" fmla="*/ 23 w 65"/>
                <a:gd name="T65" fmla="*/ 26 h 73"/>
                <a:gd name="T66" fmla="*/ 17 w 65"/>
                <a:gd name="T67" fmla="*/ 28 h 73"/>
                <a:gd name="T68" fmla="*/ 7 w 65"/>
                <a:gd name="T69" fmla="*/ 38 h 73"/>
                <a:gd name="T70" fmla="*/ 0 w 65"/>
                <a:gd name="T71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0" y="41"/>
                  </a:moveTo>
                  <a:cubicBezTo>
                    <a:pt x="0" y="42"/>
                    <a:pt x="2" y="50"/>
                    <a:pt x="3" y="50"/>
                  </a:cubicBezTo>
                  <a:cubicBezTo>
                    <a:pt x="4" y="50"/>
                    <a:pt x="5" y="50"/>
                    <a:pt x="6" y="52"/>
                  </a:cubicBezTo>
                  <a:cubicBezTo>
                    <a:pt x="6" y="52"/>
                    <a:pt x="6" y="52"/>
                    <a:pt x="6" y="53"/>
                  </a:cubicBezTo>
                  <a:cubicBezTo>
                    <a:pt x="9" y="57"/>
                    <a:pt x="5" y="65"/>
                    <a:pt x="13" y="65"/>
                  </a:cubicBezTo>
                  <a:cubicBezTo>
                    <a:pt x="15" y="65"/>
                    <a:pt x="16" y="64"/>
                    <a:pt x="18" y="64"/>
                  </a:cubicBezTo>
                  <a:cubicBezTo>
                    <a:pt x="18" y="65"/>
                    <a:pt x="18" y="67"/>
                    <a:pt x="19" y="67"/>
                  </a:cubicBezTo>
                  <a:cubicBezTo>
                    <a:pt x="19" y="67"/>
                    <a:pt x="20" y="69"/>
                    <a:pt x="20" y="69"/>
                  </a:cubicBezTo>
                  <a:cubicBezTo>
                    <a:pt x="23" y="69"/>
                    <a:pt x="24" y="66"/>
                    <a:pt x="26" y="66"/>
                  </a:cubicBezTo>
                  <a:cubicBezTo>
                    <a:pt x="30" y="66"/>
                    <a:pt x="32" y="69"/>
                    <a:pt x="36" y="70"/>
                  </a:cubicBezTo>
                  <a:cubicBezTo>
                    <a:pt x="36" y="71"/>
                    <a:pt x="37" y="73"/>
                    <a:pt x="39" y="73"/>
                  </a:cubicBezTo>
                  <a:cubicBezTo>
                    <a:pt x="42" y="73"/>
                    <a:pt x="42" y="70"/>
                    <a:pt x="46" y="69"/>
                  </a:cubicBezTo>
                  <a:cubicBezTo>
                    <a:pt x="46" y="67"/>
                    <a:pt x="49" y="63"/>
                    <a:pt x="49" y="62"/>
                  </a:cubicBezTo>
                  <a:cubicBezTo>
                    <a:pt x="49" y="60"/>
                    <a:pt x="48" y="60"/>
                    <a:pt x="48" y="58"/>
                  </a:cubicBezTo>
                  <a:cubicBezTo>
                    <a:pt x="48" y="57"/>
                    <a:pt x="50" y="54"/>
                    <a:pt x="53" y="53"/>
                  </a:cubicBezTo>
                  <a:cubicBezTo>
                    <a:pt x="53" y="49"/>
                    <a:pt x="54" y="48"/>
                    <a:pt x="56" y="43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0"/>
                    <a:pt x="58" y="40"/>
                    <a:pt x="59" y="40"/>
                  </a:cubicBezTo>
                  <a:cubicBezTo>
                    <a:pt x="61" y="40"/>
                    <a:pt x="63" y="41"/>
                    <a:pt x="64" y="38"/>
                  </a:cubicBezTo>
                  <a:cubicBezTo>
                    <a:pt x="60" y="38"/>
                    <a:pt x="54" y="27"/>
                    <a:pt x="54" y="23"/>
                  </a:cubicBezTo>
                  <a:cubicBezTo>
                    <a:pt x="54" y="23"/>
                    <a:pt x="55" y="22"/>
                    <a:pt x="55" y="22"/>
                  </a:cubicBezTo>
                  <a:cubicBezTo>
                    <a:pt x="55" y="21"/>
                    <a:pt x="55" y="20"/>
                    <a:pt x="54" y="20"/>
                  </a:cubicBezTo>
                  <a:cubicBezTo>
                    <a:pt x="54" y="20"/>
                    <a:pt x="61" y="17"/>
                    <a:pt x="61" y="16"/>
                  </a:cubicBezTo>
                  <a:cubicBezTo>
                    <a:pt x="61" y="16"/>
                    <a:pt x="60" y="16"/>
                    <a:pt x="60" y="15"/>
                  </a:cubicBezTo>
                  <a:cubicBezTo>
                    <a:pt x="60" y="13"/>
                    <a:pt x="65" y="15"/>
                    <a:pt x="65" y="13"/>
                  </a:cubicBezTo>
                  <a:cubicBezTo>
                    <a:pt x="65" y="8"/>
                    <a:pt x="56" y="11"/>
                    <a:pt x="56" y="6"/>
                  </a:cubicBezTo>
                  <a:cubicBezTo>
                    <a:pt x="56" y="3"/>
                    <a:pt x="56" y="0"/>
                    <a:pt x="52" y="0"/>
                  </a:cubicBezTo>
                  <a:cubicBezTo>
                    <a:pt x="49" y="0"/>
                    <a:pt x="44" y="9"/>
                    <a:pt x="42" y="13"/>
                  </a:cubicBezTo>
                  <a:cubicBezTo>
                    <a:pt x="41" y="14"/>
                    <a:pt x="36" y="13"/>
                    <a:pt x="34" y="15"/>
                  </a:cubicBezTo>
                  <a:cubicBezTo>
                    <a:pt x="33" y="16"/>
                    <a:pt x="33" y="17"/>
                    <a:pt x="32" y="17"/>
                  </a:cubicBezTo>
                  <a:cubicBezTo>
                    <a:pt x="31" y="18"/>
                    <a:pt x="31" y="18"/>
                    <a:pt x="30" y="19"/>
                  </a:cubicBezTo>
                  <a:cubicBezTo>
                    <a:pt x="30" y="19"/>
                    <a:pt x="27" y="21"/>
                    <a:pt x="28" y="21"/>
                  </a:cubicBezTo>
                  <a:cubicBezTo>
                    <a:pt x="27" y="23"/>
                    <a:pt x="27" y="25"/>
                    <a:pt x="23" y="26"/>
                  </a:cubicBezTo>
                  <a:cubicBezTo>
                    <a:pt x="21" y="27"/>
                    <a:pt x="18" y="27"/>
                    <a:pt x="17" y="28"/>
                  </a:cubicBezTo>
                  <a:cubicBezTo>
                    <a:pt x="14" y="31"/>
                    <a:pt x="15" y="38"/>
                    <a:pt x="7" y="38"/>
                  </a:cubicBezTo>
                  <a:cubicBezTo>
                    <a:pt x="4" y="38"/>
                    <a:pt x="0" y="37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0" name="Freeform 9"/>
            <p:cNvSpPr>
              <a:spLocks/>
            </p:cNvSpPr>
            <p:nvPr/>
          </p:nvSpPr>
          <p:spPr bwMode="auto">
            <a:xfrm>
              <a:off x="6879069" y="4214074"/>
              <a:ext cx="137730" cy="158602"/>
            </a:xfrm>
            <a:custGeom>
              <a:avLst/>
              <a:gdLst>
                <a:gd name="T0" fmla="*/ 32 w 42"/>
                <a:gd name="T1" fmla="*/ 14 h 48"/>
                <a:gd name="T2" fmla="*/ 18 w 42"/>
                <a:gd name="T3" fmla="*/ 18 h 48"/>
                <a:gd name="T4" fmla="*/ 18 w 42"/>
                <a:gd name="T5" fmla="*/ 17 h 48"/>
                <a:gd name="T6" fmla="*/ 15 w 42"/>
                <a:gd name="T7" fmla="*/ 20 h 48"/>
                <a:gd name="T8" fmla="*/ 10 w 42"/>
                <a:gd name="T9" fmla="*/ 12 h 48"/>
                <a:gd name="T10" fmla="*/ 17 w 42"/>
                <a:gd name="T11" fmla="*/ 8 h 48"/>
                <a:gd name="T12" fmla="*/ 26 w 42"/>
                <a:gd name="T13" fmla="*/ 7 h 48"/>
                <a:gd name="T14" fmla="*/ 34 w 42"/>
                <a:gd name="T15" fmla="*/ 9 h 48"/>
                <a:gd name="T16" fmla="*/ 41 w 42"/>
                <a:gd name="T17" fmla="*/ 2 h 48"/>
                <a:gd name="T18" fmla="*/ 42 w 42"/>
                <a:gd name="T19" fmla="*/ 0 h 48"/>
                <a:gd name="T20" fmla="*/ 40 w 42"/>
                <a:gd name="T21" fmla="*/ 0 h 48"/>
                <a:gd name="T22" fmla="*/ 33 w 42"/>
                <a:gd name="T23" fmla="*/ 4 h 48"/>
                <a:gd name="T24" fmla="*/ 31 w 42"/>
                <a:gd name="T25" fmla="*/ 4 h 48"/>
                <a:gd name="T26" fmla="*/ 16 w 42"/>
                <a:gd name="T27" fmla="*/ 2 h 48"/>
                <a:gd name="T28" fmla="*/ 7 w 42"/>
                <a:gd name="T29" fmla="*/ 15 h 48"/>
                <a:gd name="T30" fmla="*/ 5 w 42"/>
                <a:gd name="T31" fmla="*/ 19 h 48"/>
                <a:gd name="T32" fmla="*/ 0 w 42"/>
                <a:gd name="T33" fmla="*/ 31 h 48"/>
                <a:gd name="T34" fmla="*/ 4 w 42"/>
                <a:gd name="T35" fmla="*/ 34 h 48"/>
                <a:gd name="T36" fmla="*/ 4 w 42"/>
                <a:gd name="T37" fmla="*/ 45 h 48"/>
                <a:gd name="T38" fmla="*/ 8 w 42"/>
                <a:gd name="T39" fmla="*/ 48 h 48"/>
                <a:gd name="T40" fmla="*/ 12 w 42"/>
                <a:gd name="T41" fmla="*/ 39 h 48"/>
                <a:gd name="T42" fmla="*/ 10 w 42"/>
                <a:gd name="T43" fmla="*/ 31 h 48"/>
                <a:gd name="T44" fmla="*/ 14 w 42"/>
                <a:gd name="T45" fmla="*/ 29 h 48"/>
                <a:gd name="T46" fmla="*/ 15 w 42"/>
                <a:gd name="T47" fmla="*/ 29 h 48"/>
                <a:gd name="T48" fmla="*/ 15 w 42"/>
                <a:gd name="T49" fmla="*/ 33 h 48"/>
                <a:gd name="T50" fmla="*/ 18 w 42"/>
                <a:gd name="T51" fmla="*/ 41 h 48"/>
                <a:gd name="T52" fmla="*/ 18 w 42"/>
                <a:gd name="T53" fmla="*/ 44 h 48"/>
                <a:gd name="T54" fmla="*/ 21 w 42"/>
                <a:gd name="T55" fmla="*/ 44 h 48"/>
                <a:gd name="T56" fmla="*/ 26 w 42"/>
                <a:gd name="T57" fmla="*/ 38 h 48"/>
                <a:gd name="T58" fmla="*/ 23 w 42"/>
                <a:gd name="T59" fmla="*/ 34 h 48"/>
                <a:gd name="T60" fmla="*/ 24 w 42"/>
                <a:gd name="T61" fmla="*/ 32 h 48"/>
                <a:gd name="T62" fmla="*/ 19 w 42"/>
                <a:gd name="T63" fmla="*/ 23 h 48"/>
                <a:gd name="T64" fmla="*/ 32 w 42"/>
                <a:gd name="T65" fmla="*/ 16 h 48"/>
                <a:gd name="T66" fmla="*/ 32 w 42"/>
                <a:gd name="T67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8">
                  <a:moveTo>
                    <a:pt x="32" y="14"/>
                  </a:moveTo>
                  <a:cubicBezTo>
                    <a:pt x="28" y="14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9"/>
                    <a:pt x="16" y="20"/>
                    <a:pt x="15" y="20"/>
                  </a:cubicBezTo>
                  <a:cubicBezTo>
                    <a:pt x="11" y="20"/>
                    <a:pt x="10" y="15"/>
                    <a:pt x="10" y="12"/>
                  </a:cubicBezTo>
                  <a:cubicBezTo>
                    <a:pt x="10" y="7"/>
                    <a:pt x="13" y="8"/>
                    <a:pt x="17" y="8"/>
                  </a:cubicBezTo>
                  <a:cubicBezTo>
                    <a:pt x="21" y="8"/>
                    <a:pt x="23" y="7"/>
                    <a:pt x="26" y="7"/>
                  </a:cubicBezTo>
                  <a:cubicBezTo>
                    <a:pt x="29" y="7"/>
                    <a:pt x="31" y="9"/>
                    <a:pt x="34" y="9"/>
                  </a:cubicBezTo>
                  <a:cubicBezTo>
                    <a:pt x="38" y="9"/>
                    <a:pt x="40" y="5"/>
                    <a:pt x="41" y="2"/>
                  </a:cubicBezTo>
                  <a:cubicBezTo>
                    <a:pt x="41" y="2"/>
                    <a:pt x="42" y="0"/>
                    <a:pt x="4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5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2"/>
                    <a:pt x="7" y="10"/>
                    <a:pt x="7" y="15"/>
                  </a:cubicBezTo>
                  <a:cubicBezTo>
                    <a:pt x="7" y="16"/>
                    <a:pt x="5" y="18"/>
                    <a:pt x="5" y="19"/>
                  </a:cubicBezTo>
                  <a:cubicBezTo>
                    <a:pt x="3" y="24"/>
                    <a:pt x="0" y="26"/>
                    <a:pt x="0" y="31"/>
                  </a:cubicBezTo>
                  <a:cubicBezTo>
                    <a:pt x="0" y="34"/>
                    <a:pt x="4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1" y="48"/>
                    <a:pt x="12" y="40"/>
                    <a:pt x="12" y="39"/>
                  </a:cubicBezTo>
                  <a:cubicBezTo>
                    <a:pt x="12" y="36"/>
                    <a:pt x="10" y="34"/>
                    <a:pt x="10" y="31"/>
                  </a:cubicBezTo>
                  <a:cubicBezTo>
                    <a:pt x="10" y="30"/>
                    <a:pt x="12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8" y="38"/>
                    <a:pt x="18" y="41"/>
                  </a:cubicBezTo>
                  <a:cubicBezTo>
                    <a:pt x="18" y="42"/>
                    <a:pt x="18" y="40"/>
                    <a:pt x="1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0"/>
                    <a:pt x="26" y="41"/>
                    <a:pt x="26" y="38"/>
                  </a:cubicBezTo>
                  <a:cubicBezTo>
                    <a:pt x="25" y="38"/>
                    <a:pt x="23" y="35"/>
                    <a:pt x="23" y="34"/>
                  </a:cubicBezTo>
                  <a:cubicBezTo>
                    <a:pt x="23" y="34"/>
                    <a:pt x="24" y="33"/>
                    <a:pt x="24" y="32"/>
                  </a:cubicBezTo>
                  <a:cubicBezTo>
                    <a:pt x="23" y="32"/>
                    <a:pt x="19" y="23"/>
                    <a:pt x="19" y="23"/>
                  </a:cubicBezTo>
                  <a:cubicBezTo>
                    <a:pt x="25" y="23"/>
                    <a:pt x="24" y="18"/>
                    <a:pt x="32" y="16"/>
                  </a:cubicBezTo>
                  <a:lnTo>
                    <a:pt x="3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1" name="Freeform 10"/>
            <p:cNvSpPr>
              <a:spLocks/>
            </p:cNvSpPr>
            <p:nvPr/>
          </p:nvSpPr>
          <p:spPr bwMode="auto">
            <a:xfrm>
              <a:off x="6599435" y="4375459"/>
              <a:ext cx="217030" cy="62606"/>
            </a:xfrm>
            <a:custGeom>
              <a:avLst/>
              <a:gdLst>
                <a:gd name="T0" fmla="*/ 59 w 66"/>
                <a:gd name="T1" fmla="*/ 17 h 19"/>
                <a:gd name="T2" fmla="*/ 64 w 66"/>
                <a:gd name="T3" fmla="*/ 18 h 19"/>
                <a:gd name="T4" fmla="*/ 66 w 66"/>
                <a:gd name="T5" fmla="*/ 16 h 19"/>
                <a:gd name="T6" fmla="*/ 62 w 66"/>
                <a:gd name="T7" fmla="*/ 14 h 19"/>
                <a:gd name="T8" fmla="*/ 57 w 66"/>
                <a:gd name="T9" fmla="*/ 13 h 19"/>
                <a:gd name="T10" fmla="*/ 55 w 66"/>
                <a:gd name="T11" fmla="*/ 11 h 19"/>
                <a:gd name="T12" fmla="*/ 46 w 66"/>
                <a:gd name="T13" fmla="*/ 8 h 19"/>
                <a:gd name="T14" fmla="*/ 54 w 66"/>
                <a:gd name="T15" fmla="*/ 7 h 19"/>
                <a:gd name="T16" fmla="*/ 52 w 66"/>
                <a:gd name="T17" fmla="*/ 7 h 19"/>
                <a:gd name="T18" fmla="*/ 45 w 66"/>
                <a:gd name="T19" fmla="*/ 8 h 19"/>
                <a:gd name="T20" fmla="*/ 35 w 66"/>
                <a:gd name="T21" fmla="*/ 4 h 19"/>
                <a:gd name="T22" fmla="*/ 28 w 66"/>
                <a:gd name="T23" fmla="*/ 7 h 19"/>
                <a:gd name="T24" fmla="*/ 11 w 66"/>
                <a:gd name="T25" fmla="*/ 0 h 19"/>
                <a:gd name="T26" fmla="*/ 8 w 66"/>
                <a:gd name="T27" fmla="*/ 1 h 19"/>
                <a:gd name="T28" fmla="*/ 6 w 66"/>
                <a:gd name="T29" fmla="*/ 0 h 19"/>
                <a:gd name="T30" fmla="*/ 0 w 66"/>
                <a:gd name="T31" fmla="*/ 5 h 19"/>
                <a:gd name="T32" fmla="*/ 8 w 66"/>
                <a:gd name="T33" fmla="*/ 10 h 19"/>
                <a:gd name="T34" fmla="*/ 17 w 66"/>
                <a:gd name="T35" fmla="*/ 11 h 19"/>
                <a:gd name="T36" fmla="*/ 29 w 66"/>
                <a:gd name="T37" fmla="*/ 13 h 19"/>
                <a:gd name="T38" fmla="*/ 35 w 66"/>
                <a:gd name="T39" fmla="*/ 16 h 19"/>
                <a:gd name="T40" fmla="*/ 59 w 66"/>
                <a:gd name="T41" fmla="*/ 19 h 19"/>
                <a:gd name="T42" fmla="*/ 59 w 66"/>
                <a:gd name="T43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59" y="17"/>
                  </a:moveTo>
                  <a:cubicBezTo>
                    <a:pt x="62" y="17"/>
                    <a:pt x="61" y="18"/>
                    <a:pt x="64" y="18"/>
                  </a:cubicBezTo>
                  <a:cubicBezTo>
                    <a:pt x="64" y="18"/>
                    <a:pt x="66" y="17"/>
                    <a:pt x="66" y="16"/>
                  </a:cubicBezTo>
                  <a:cubicBezTo>
                    <a:pt x="64" y="15"/>
                    <a:pt x="64" y="14"/>
                    <a:pt x="62" y="14"/>
                  </a:cubicBezTo>
                  <a:cubicBezTo>
                    <a:pt x="60" y="13"/>
                    <a:pt x="59" y="15"/>
                    <a:pt x="57" y="13"/>
                  </a:cubicBezTo>
                  <a:cubicBezTo>
                    <a:pt x="57" y="13"/>
                    <a:pt x="57" y="11"/>
                    <a:pt x="55" y="11"/>
                  </a:cubicBezTo>
                  <a:cubicBezTo>
                    <a:pt x="51" y="11"/>
                    <a:pt x="48" y="11"/>
                    <a:pt x="46" y="8"/>
                  </a:cubicBezTo>
                  <a:cubicBezTo>
                    <a:pt x="46" y="9"/>
                    <a:pt x="54" y="7"/>
                    <a:pt x="54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8"/>
                    <a:pt x="40" y="4"/>
                    <a:pt x="35" y="4"/>
                  </a:cubicBezTo>
                  <a:cubicBezTo>
                    <a:pt x="33" y="4"/>
                    <a:pt x="32" y="7"/>
                    <a:pt x="28" y="7"/>
                  </a:cubicBezTo>
                  <a:cubicBezTo>
                    <a:pt x="21" y="7"/>
                    <a:pt x="18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4" y="0"/>
                    <a:pt x="0" y="4"/>
                    <a:pt x="0" y="5"/>
                  </a:cubicBezTo>
                  <a:cubicBezTo>
                    <a:pt x="4" y="5"/>
                    <a:pt x="5" y="8"/>
                    <a:pt x="8" y="10"/>
                  </a:cubicBezTo>
                  <a:cubicBezTo>
                    <a:pt x="10" y="12"/>
                    <a:pt x="13" y="10"/>
                    <a:pt x="17" y="11"/>
                  </a:cubicBezTo>
                  <a:cubicBezTo>
                    <a:pt x="21" y="12"/>
                    <a:pt x="25" y="13"/>
                    <a:pt x="29" y="13"/>
                  </a:cubicBezTo>
                  <a:cubicBezTo>
                    <a:pt x="31" y="13"/>
                    <a:pt x="32" y="16"/>
                    <a:pt x="35" y="16"/>
                  </a:cubicBezTo>
                  <a:cubicBezTo>
                    <a:pt x="44" y="16"/>
                    <a:pt x="51" y="16"/>
                    <a:pt x="59" y="19"/>
                  </a:cubicBezTo>
                  <a:cubicBezTo>
                    <a:pt x="59" y="18"/>
                    <a:pt x="58" y="17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2" name="Freeform 11"/>
            <p:cNvSpPr>
              <a:spLocks/>
            </p:cNvSpPr>
            <p:nvPr/>
          </p:nvSpPr>
          <p:spPr bwMode="auto">
            <a:xfrm>
              <a:off x="6905502" y="4425544"/>
              <a:ext cx="65387" cy="15304"/>
            </a:xfrm>
            <a:custGeom>
              <a:avLst/>
              <a:gdLst>
                <a:gd name="T0" fmla="*/ 13 w 20"/>
                <a:gd name="T1" fmla="*/ 4 h 5"/>
                <a:gd name="T2" fmla="*/ 20 w 20"/>
                <a:gd name="T3" fmla="*/ 0 h 5"/>
                <a:gd name="T4" fmla="*/ 13 w 20"/>
                <a:gd name="T5" fmla="*/ 2 h 5"/>
                <a:gd name="T6" fmla="*/ 4 w 20"/>
                <a:gd name="T7" fmla="*/ 1 h 5"/>
                <a:gd name="T8" fmla="*/ 0 w 20"/>
                <a:gd name="T9" fmla="*/ 2 h 5"/>
                <a:gd name="T10" fmla="*/ 5 w 20"/>
                <a:gd name="T11" fmla="*/ 4 h 5"/>
                <a:gd name="T12" fmla="*/ 13 w 20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4"/>
                  </a:moveTo>
                  <a:cubicBezTo>
                    <a:pt x="16" y="4"/>
                    <a:pt x="18" y="3"/>
                    <a:pt x="20" y="0"/>
                  </a:cubicBezTo>
                  <a:cubicBezTo>
                    <a:pt x="18" y="1"/>
                    <a:pt x="17" y="2"/>
                    <a:pt x="13" y="2"/>
                  </a:cubicBezTo>
                  <a:cubicBezTo>
                    <a:pt x="10" y="2"/>
                    <a:pt x="8" y="1"/>
                    <a:pt x="4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5"/>
                    <a:pt x="4" y="4"/>
                    <a:pt x="5" y="4"/>
                  </a:cubicBezTo>
                  <a:cubicBezTo>
                    <a:pt x="7" y="4"/>
                    <a:pt x="10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3" name="Freeform 12"/>
            <p:cNvSpPr>
              <a:spLocks/>
            </p:cNvSpPr>
            <p:nvPr/>
          </p:nvSpPr>
          <p:spPr bwMode="auto">
            <a:xfrm>
              <a:off x="6842898" y="4425544"/>
              <a:ext cx="50084" cy="19477"/>
            </a:xfrm>
            <a:custGeom>
              <a:avLst/>
              <a:gdLst>
                <a:gd name="T0" fmla="*/ 8 w 15"/>
                <a:gd name="T1" fmla="*/ 0 h 6"/>
                <a:gd name="T2" fmla="*/ 8 w 15"/>
                <a:gd name="T3" fmla="*/ 2 h 6"/>
                <a:gd name="T4" fmla="*/ 3 w 15"/>
                <a:gd name="T5" fmla="*/ 2 h 6"/>
                <a:gd name="T6" fmla="*/ 0 w 15"/>
                <a:gd name="T7" fmla="*/ 4 h 6"/>
                <a:gd name="T8" fmla="*/ 4 w 15"/>
                <a:gd name="T9" fmla="*/ 6 h 6"/>
                <a:gd name="T10" fmla="*/ 10 w 15"/>
                <a:gd name="T11" fmla="*/ 3 h 6"/>
                <a:gd name="T12" fmla="*/ 11 w 15"/>
                <a:gd name="T13" fmla="*/ 4 h 6"/>
                <a:gd name="T14" fmla="*/ 15 w 15"/>
                <a:gd name="T15" fmla="*/ 4 h 6"/>
                <a:gd name="T16" fmla="*/ 15 w 15"/>
                <a:gd name="T17" fmla="*/ 0 h 6"/>
                <a:gd name="T18" fmla="*/ 8 w 1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6">
                  <a:moveTo>
                    <a:pt x="8" y="0"/>
                  </a:moveTo>
                  <a:cubicBezTo>
                    <a:pt x="8" y="0"/>
                    <a:pt x="8" y="2"/>
                    <a:pt x="8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1" y="2"/>
                    <a:pt x="0" y="2"/>
                    <a:pt x="0" y="4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6" y="6"/>
                    <a:pt x="7" y="4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4"/>
                    <a:pt x="15" y="4"/>
                    <a:pt x="15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4" name="Freeform 13"/>
            <p:cNvSpPr>
              <a:spLocks/>
            </p:cNvSpPr>
            <p:nvPr/>
          </p:nvSpPr>
          <p:spPr bwMode="auto">
            <a:xfrm>
              <a:off x="6888808" y="4447804"/>
              <a:ext cx="33389" cy="29216"/>
            </a:xfrm>
            <a:custGeom>
              <a:avLst/>
              <a:gdLst>
                <a:gd name="T0" fmla="*/ 6 w 10"/>
                <a:gd name="T1" fmla="*/ 5 h 9"/>
                <a:gd name="T2" fmla="*/ 8 w 10"/>
                <a:gd name="T3" fmla="*/ 9 h 9"/>
                <a:gd name="T4" fmla="*/ 8 w 10"/>
                <a:gd name="T5" fmla="*/ 9 h 9"/>
                <a:gd name="T6" fmla="*/ 10 w 10"/>
                <a:gd name="T7" fmla="*/ 7 h 9"/>
                <a:gd name="T8" fmla="*/ 7 w 10"/>
                <a:gd name="T9" fmla="*/ 1 h 9"/>
                <a:gd name="T10" fmla="*/ 5 w 10"/>
                <a:gd name="T11" fmla="*/ 1 h 9"/>
                <a:gd name="T12" fmla="*/ 0 w 10"/>
                <a:gd name="T13" fmla="*/ 2 h 9"/>
                <a:gd name="T14" fmla="*/ 6 w 10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5"/>
                  </a:moveTo>
                  <a:cubicBezTo>
                    <a:pt x="6" y="6"/>
                    <a:pt x="6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0" y="4"/>
                    <a:pt x="7" y="5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4"/>
                    <a:pt x="4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5" name="Freeform 14"/>
            <p:cNvSpPr>
              <a:spLocks/>
            </p:cNvSpPr>
            <p:nvPr/>
          </p:nvSpPr>
          <p:spPr bwMode="auto">
            <a:xfrm>
              <a:off x="6823421" y="4428326"/>
              <a:ext cx="12521" cy="12521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2 w 4"/>
                <a:gd name="T7" fmla="*/ 4 h 4"/>
                <a:gd name="T8" fmla="*/ 4 w 4"/>
                <a:gd name="T9" fmla="*/ 1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6" name="Freeform 15"/>
            <p:cNvSpPr>
              <a:spLocks/>
            </p:cNvSpPr>
            <p:nvPr/>
          </p:nvSpPr>
          <p:spPr bwMode="auto">
            <a:xfrm>
              <a:off x="6984802" y="4428326"/>
              <a:ext cx="75126" cy="45911"/>
            </a:xfrm>
            <a:custGeom>
              <a:avLst/>
              <a:gdLst>
                <a:gd name="T0" fmla="*/ 9 w 23"/>
                <a:gd name="T1" fmla="*/ 7 h 14"/>
                <a:gd name="T2" fmla="*/ 23 w 23"/>
                <a:gd name="T3" fmla="*/ 2 h 14"/>
                <a:gd name="T4" fmla="*/ 8 w 23"/>
                <a:gd name="T5" fmla="*/ 3 h 14"/>
                <a:gd name="T6" fmla="*/ 7 w 23"/>
                <a:gd name="T7" fmla="*/ 6 h 14"/>
                <a:gd name="T8" fmla="*/ 0 w 23"/>
                <a:gd name="T9" fmla="*/ 12 h 14"/>
                <a:gd name="T10" fmla="*/ 1 w 23"/>
                <a:gd name="T11" fmla="*/ 14 h 14"/>
                <a:gd name="T12" fmla="*/ 9 w 23"/>
                <a:gd name="T13" fmla="*/ 10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13" y="7"/>
                    <a:pt x="21" y="5"/>
                    <a:pt x="23" y="2"/>
                  </a:cubicBezTo>
                  <a:cubicBezTo>
                    <a:pt x="21" y="0"/>
                    <a:pt x="11" y="1"/>
                    <a:pt x="8" y="3"/>
                  </a:cubicBezTo>
                  <a:cubicBezTo>
                    <a:pt x="8" y="4"/>
                    <a:pt x="8" y="5"/>
                    <a:pt x="7" y="6"/>
                  </a:cubicBezTo>
                  <a:cubicBezTo>
                    <a:pt x="4" y="7"/>
                    <a:pt x="0" y="7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4" y="14"/>
                    <a:pt x="8" y="11"/>
                    <a:pt x="9" y="10"/>
                  </a:cubicBezTo>
                  <a:cubicBezTo>
                    <a:pt x="9" y="9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7" name="Freeform 16"/>
            <p:cNvSpPr>
              <a:spLocks/>
            </p:cNvSpPr>
            <p:nvPr/>
          </p:nvSpPr>
          <p:spPr bwMode="auto">
            <a:xfrm>
              <a:off x="7204614" y="4368503"/>
              <a:ext cx="16695" cy="30607"/>
            </a:xfrm>
            <a:custGeom>
              <a:avLst/>
              <a:gdLst>
                <a:gd name="T0" fmla="*/ 5 w 5"/>
                <a:gd name="T1" fmla="*/ 2 h 9"/>
                <a:gd name="T2" fmla="*/ 4 w 5"/>
                <a:gd name="T3" fmla="*/ 0 h 9"/>
                <a:gd name="T4" fmla="*/ 3 w 5"/>
                <a:gd name="T5" fmla="*/ 4 h 9"/>
                <a:gd name="T6" fmla="*/ 0 w 5"/>
                <a:gd name="T7" fmla="*/ 7 h 9"/>
                <a:gd name="T8" fmla="*/ 2 w 5"/>
                <a:gd name="T9" fmla="*/ 9 h 9"/>
                <a:gd name="T10" fmla="*/ 3 w 5"/>
                <a:gd name="T11" fmla="*/ 4 h 9"/>
                <a:gd name="T12" fmla="*/ 5 w 5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2"/>
                  </a:moveTo>
                  <a:cubicBezTo>
                    <a:pt x="5" y="1"/>
                    <a:pt x="4" y="2"/>
                    <a:pt x="4" y="0"/>
                  </a:cubicBezTo>
                  <a:cubicBezTo>
                    <a:pt x="2" y="0"/>
                    <a:pt x="3" y="2"/>
                    <a:pt x="3" y="4"/>
                  </a:cubicBezTo>
                  <a:cubicBezTo>
                    <a:pt x="3" y="5"/>
                    <a:pt x="0" y="5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9"/>
                    <a:pt x="3" y="7"/>
                    <a:pt x="3" y="4"/>
                  </a:cubicBezTo>
                  <a:cubicBezTo>
                    <a:pt x="4" y="4"/>
                    <a:pt x="5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8" name="Freeform 17"/>
            <p:cNvSpPr>
              <a:spLocks/>
            </p:cNvSpPr>
            <p:nvPr/>
          </p:nvSpPr>
          <p:spPr bwMode="auto">
            <a:xfrm>
              <a:off x="7037668" y="4310070"/>
              <a:ext cx="19477" cy="22260"/>
            </a:xfrm>
            <a:custGeom>
              <a:avLst/>
              <a:gdLst>
                <a:gd name="T0" fmla="*/ 0 w 6"/>
                <a:gd name="T1" fmla="*/ 3 h 7"/>
                <a:gd name="T2" fmla="*/ 4 w 6"/>
                <a:gd name="T3" fmla="*/ 7 h 7"/>
                <a:gd name="T4" fmla="*/ 6 w 6"/>
                <a:gd name="T5" fmla="*/ 4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0" y="5"/>
                    <a:pt x="3" y="7"/>
                    <a:pt x="4" y="7"/>
                  </a:cubicBezTo>
                  <a:cubicBezTo>
                    <a:pt x="5" y="7"/>
                    <a:pt x="6" y="5"/>
                    <a:pt x="6" y="4"/>
                  </a:cubicBezTo>
                  <a:cubicBezTo>
                    <a:pt x="6" y="2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39" name="Freeform 18"/>
            <p:cNvSpPr>
              <a:spLocks/>
            </p:cNvSpPr>
            <p:nvPr/>
          </p:nvSpPr>
          <p:spPr bwMode="auto">
            <a:xfrm>
              <a:off x="7076622" y="4305896"/>
              <a:ext cx="59822" cy="23651"/>
            </a:xfrm>
            <a:custGeom>
              <a:avLst/>
              <a:gdLst>
                <a:gd name="T0" fmla="*/ 0 w 18"/>
                <a:gd name="T1" fmla="*/ 3 h 7"/>
                <a:gd name="T2" fmla="*/ 4 w 18"/>
                <a:gd name="T3" fmla="*/ 4 h 7"/>
                <a:gd name="T4" fmla="*/ 9 w 18"/>
                <a:gd name="T5" fmla="*/ 4 h 7"/>
                <a:gd name="T6" fmla="*/ 17 w 18"/>
                <a:gd name="T7" fmla="*/ 7 h 7"/>
                <a:gd name="T8" fmla="*/ 18 w 18"/>
                <a:gd name="T9" fmla="*/ 6 h 7"/>
                <a:gd name="T10" fmla="*/ 16 w 18"/>
                <a:gd name="T11" fmla="*/ 2 h 7"/>
                <a:gd name="T12" fmla="*/ 15 w 18"/>
                <a:gd name="T13" fmla="*/ 2 h 7"/>
                <a:gd name="T14" fmla="*/ 12 w 18"/>
                <a:gd name="T15" fmla="*/ 0 h 7"/>
                <a:gd name="T16" fmla="*/ 1 w 18"/>
                <a:gd name="T17" fmla="*/ 0 h 7"/>
                <a:gd name="T18" fmla="*/ 0 w 18"/>
                <a:gd name="T1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0" y="3"/>
                  </a:moveTo>
                  <a:cubicBezTo>
                    <a:pt x="0" y="3"/>
                    <a:pt x="3" y="4"/>
                    <a:pt x="4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2" y="4"/>
                    <a:pt x="14" y="7"/>
                    <a:pt x="17" y="7"/>
                  </a:cubicBezTo>
                  <a:cubicBezTo>
                    <a:pt x="17" y="7"/>
                    <a:pt x="18" y="7"/>
                    <a:pt x="18" y="6"/>
                  </a:cubicBezTo>
                  <a:cubicBezTo>
                    <a:pt x="18" y="5"/>
                    <a:pt x="16" y="4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2" y="4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0" name="Freeform 19"/>
            <p:cNvSpPr>
              <a:spLocks/>
            </p:cNvSpPr>
            <p:nvPr/>
          </p:nvSpPr>
          <p:spPr bwMode="auto">
            <a:xfrm>
              <a:off x="7076622" y="4247464"/>
              <a:ext cx="9739" cy="12521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0" y="2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1" name="Freeform 20"/>
            <p:cNvSpPr>
              <a:spLocks/>
            </p:cNvSpPr>
            <p:nvPr/>
          </p:nvSpPr>
          <p:spPr bwMode="auto">
            <a:xfrm>
              <a:off x="7076622" y="42474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2" name="Freeform 21"/>
            <p:cNvSpPr>
              <a:spLocks/>
            </p:cNvSpPr>
            <p:nvPr/>
          </p:nvSpPr>
          <p:spPr bwMode="auto">
            <a:xfrm>
              <a:off x="7066884" y="4201553"/>
              <a:ext cx="26433" cy="41737"/>
            </a:xfrm>
            <a:custGeom>
              <a:avLst/>
              <a:gdLst>
                <a:gd name="T0" fmla="*/ 8 w 8"/>
                <a:gd name="T1" fmla="*/ 6 h 13"/>
                <a:gd name="T2" fmla="*/ 2 w 8"/>
                <a:gd name="T3" fmla="*/ 0 h 13"/>
                <a:gd name="T4" fmla="*/ 0 w 8"/>
                <a:gd name="T5" fmla="*/ 4 h 13"/>
                <a:gd name="T6" fmla="*/ 3 w 8"/>
                <a:gd name="T7" fmla="*/ 11 h 13"/>
                <a:gd name="T8" fmla="*/ 3 w 8"/>
                <a:gd name="T9" fmla="*/ 13 h 13"/>
                <a:gd name="T10" fmla="*/ 8 w 8"/>
                <a:gd name="T11" fmla="*/ 12 h 13"/>
                <a:gd name="T12" fmla="*/ 6 w 8"/>
                <a:gd name="T13" fmla="*/ 9 h 13"/>
                <a:gd name="T14" fmla="*/ 8 w 8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8" y="6"/>
                  </a:move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3" y="8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3"/>
                    <a:pt x="7" y="12"/>
                    <a:pt x="8" y="12"/>
                  </a:cubicBezTo>
                  <a:cubicBezTo>
                    <a:pt x="8" y="10"/>
                    <a:pt x="6" y="10"/>
                    <a:pt x="6" y="9"/>
                  </a:cubicBezTo>
                  <a:cubicBezTo>
                    <a:pt x="6" y="7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3" name="Freeform 22"/>
            <p:cNvSpPr>
              <a:spLocks/>
            </p:cNvSpPr>
            <p:nvPr/>
          </p:nvSpPr>
          <p:spPr bwMode="auto">
            <a:xfrm>
              <a:off x="7517638" y="4339286"/>
              <a:ext cx="82082" cy="45911"/>
            </a:xfrm>
            <a:custGeom>
              <a:avLst/>
              <a:gdLst>
                <a:gd name="T0" fmla="*/ 0 w 25"/>
                <a:gd name="T1" fmla="*/ 10 h 14"/>
                <a:gd name="T2" fmla="*/ 5 w 25"/>
                <a:gd name="T3" fmla="*/ 13 h 14"/>
                <a:gd name="T4" fmla="*/ 6 w 25"/>
                <a:gd name="T5" fmla="*/ 13 h 14"/>
                <a:gd name="T6" fmla="*/ 6 w 25"/>
                <a:gd name="T7" fmla="*/ 13 h 14"/>
                <a:gd name="T8" fmla="*/ 6 w 25"/>
                <a:gd name="T9" fmla="*/ 13 h 14"/>
                <a:gd name="T10" fmla="*/ 9 w 25"/>
                <a:gd name="T11" fmla="*/ 14 h 14"/>
                <a:gd name="T12" fmla="*/ 20 w 25"/>
                <a:gd name="T13" fmla="*/ 11 h 14"/>
                <a:gd name="T14" fmla="*/ 25 w 25"/>
                <a:gd name="T15" fmla="*/ 3 h 14"/>
                <a:gd name="T16" fmla="*/ 23 w 25"/>
                <a:gd name="T17" fmla="*/ 0 h 14"/>
                <a:gd name="T18" fmla="*/ 18 w 25"/>
                <a:gd name="T19" fmla="*/ 6 h 14"/>
                <a:gd name="T20" fmla="*/ 9 w 25"/>
                <a:gd name="T21" fmla="*/ 9 h 14"/>
                <a:gd name="T22" fmla="*/ 7 w 25"/>
                <a:gd name="T23" fmla="*/ 10 h 14"/>
                <a:gd name="T24" fmla="*/ 0 w 25"/>
                <a:gd name="T2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4">
                  <a:moveTo>
                    <a:pt x="0" y="10"/>
                  </a:moveTo>
                  <a:cubicBezTo>
                    <a:pt x="0" y="10"/>
                    <a:pt x="3" y="12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9" y="14"/>
                    <a:pt x="9" y="14"/>
                  </a:cubicBezTo>
                  <a:cubicBezTo>
                    <a:pt x="14" y="14"/>
                    <a:pt x="16" y="12"/>
                    <a:pt x="20" y="11"/>
                  </a:cubicBezTo>
                  <a:cubicBezTo>
                    <a:pt x="20" y="7"/>
                    <a:pt x="25" y="8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0" y="0"/>
                    <a:pt x="21" y="5"/>
                    <a:pt x="18" y="6"/>
                  </a:cubicBezTo>
                  <a:cubicBezTo>
                    <a:pt x="16" y="7"/>
                    <a:pt x="12" y="8"/>
                    <a:pt x="9" y="9"/>
                  </a:cubicBezTo>
                  <a:cubicBezTo>
                    <a:pt x="9" y="9"/>
                    <a:pt x="7" y="10"/>
                    <a:pt x="7" y="1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4" name="Freeform 23"/>
            <p:cNvSpPr>
              <a:spLocks/>
            </p:cNvSpPr>
            <p:nvPr/>
          </p:nvSpPr>
          <p:spPr bwMode="auto">
            <a:xfrm>
              <a:off x="7136444" y="4253029"/>
              <a:ext cx="429886" cy="223991"/>
            </a:xfrm>
            <a:custGeom>
              <a:avLst/>
              <a:gdLst>
                <a:gd name="T0" fmla="*/ 104 w 131"/>
                <a:gd name="T1" fmla="*/ 37 h 68"/>
                <a:gd name="T2" fmla="*/ 92 w 131"/>
                <a:gd name="T3" fmla="*/ 26 h 68"/>
                <a:gd name="T4" fmla="*/ 89 w 131"/>
                <a:gd name="T5" fmla="*/ 23 h 68"/>
                <a:gd name="T6" fmla="*/ 82 w 131"/>
                <a:gd name="T7" fmla="*/ 20 h 68"/>
                <a:gd name="T8" fmla="*/ 66 w 131"/>
                <a:gd name="T9" fmla="*/ 15 h 68"/>
                <a:gd name="T10" fmla="*/ 66 w 131"/>
                <a:gd name="T11" fmla="*/ 15 h 68"/>
                <a:gd name="T12" fmla="*/ 66 w 131"/>
                <a:gd name="T13" fmla="*/ 15 h 68"/>
                <a:gd name="T14" fmla="*/ 65 w 131"/>
                <a:gd name="T15" fmla="*/ 15 h 68"/>
                <a:gd name="T16" fmla="*/ 66 w 131"/>
                <a:gd name="T17" fmla="*/ 14 h 68"/>
                <a:gd name="T18" fmla="*/ 62 w 131"/>
                <a:gd name="T19" fmla="*/ 12 h 68"/>
                <a:gd name="T20" fmla="*/ 56 w 131"/>
                <a:gd name="T21" fmla="*/ 12 h 68"/>
                <a:gd name="T22" fmla="*/ 50 w 131"/>
                <a:gd name="T23" fmla="*/ 8 h 68"/>
                <a:gd name="T24" fmla="*/ 47 w 131"/>
                <a:gd name="T25" fmla="*/ 7 h 68"/>
                <a:gd name="T26" fmla="*/ 40 w 131"/>
                <a:gd name="T27" fmla="*/ 13 h 68"/>
                <a:gd name="T28" fmla="*/ 35 w 131"/>
                <a:gd name="T29" fmla="*/ 16 h 68"/>
                <a:gd name="T30" fmla="*/ 30 w 131"/>
                <a:gd name="T31" fmla="*/ 20 h 68"/>
                <a:gd name="T32" fmla="*/ 26 w 131"/>
                <a:gd name="T33" fmla="*/ 15 h 68"/>
                <a:gd name="T34" fmla="*/ 22 w 131"/>
                <a:gd name="T35" fmla="*/ 13 h 68"/>
                <a:gd name="T36" fmla="*/ 22 w 131"/>
                <a:gd name="T37" fmla="*/ 5 h 68"/>
                <a:gd name="T38" fmla="*/ 11 w 131"/>
                <a:gd name="T39" fmla="*/ 0 h 68"/>
                <a:gd name="T40" fmla="*/ 3 w 131"/>
                <a:gd name="T41" fmla="*/ 4 h 68"/>
                <a:gd name="T42" fmla="*/ 0 w 131"/>
                <a:gd name="T43" fmla="*/ 6 h 68"/>
                <a:gd name="T44" fmla="*/ 7 w 131"/>
                <a:gd name="T45" fmla="*/ 11 h 68"/>
                <a:gd name="T46" fmla="*/ 8 w 131"/>
                <a:gd name="T47" fmla="*/ 13 h 68"/>
                <a:gd name="T48" fmla="*/ 12 w 131"/>
                <a:gd name="T49" fmla="*/ 14 h 68"/>
                <a:gd name="T50" fmla="*/ 18 w 131"/>
                <a:gd name="T51" fmla="*/ 12 h 68"/>
                <a:gd name="T52" fmla="*/ 20 w 131"/>
                <a:gd name="T53" fmla="*/ 12 h 68"/>
                <a:gd name="T54" fmla="*/ 8 w 131"/>
                <a:gd name="T55" fmla="*/ 16 h 68"/>
                <a:gd name="T56" fmla="*/ 12 w 131"/>
                <a:gd name="T57" fmla="*/ 19 h 68"/>
                <a:gd name="T58" fmla="*/ 13 w 131"/>
                <a:gd name="T59" fmla="*/ 25 h 68"/>
                <a:gd name="T60" fmla="*/ 15 w 131"/>
                <a:gd name="T61" fmla="*/ 25 h 68"/>
                <a:gd name="T62" fmla="*/ 18 w 131"/>
                <a:gd name="T63" fmla="*/ 21 h 68"/>
                <a:gd name="T64" fmla="*/ 18 w 131"/>
                <a:gd name="T65" fmla="*/ 23 h 68"/>
                <a:gd name="T66" fmla="*/ 27 w 131"/>
                <a:gd name="T67" fmla="*/ 28 h 68"/>
                <a:gd name="T68" fmla="*/ 39 w 131"/>
                <a:gd name="T69" fmla="*/ 30 h 68"/>
                <a:gd name="T70" fmla="*/ 49 w 131"/>
                <a:gd name="T71" fmla="*/ 37 h 68"/>
                <a:gd name="T72" fmla="*/ 52 w 131"/>
                <a:gd name="T73" fmla="*/ 46 h 68"/>
                <a:gd name="T74" fmla="*/ 47 w 131"/>
                <a:gd name="T75" fmla="*/ 51 h 68"/>
                <a:gd name="T76" fmla="*/ 50 w 131"/>
                <a:gd name="T77" fmla="*/ 52 h 68"/>
                <a:gd name="T78" fmla="*/ 55 w 131"/>
                <a:gd name="T79" fmla="*/ 52 h 68"/>
                <a:gd name="T80" fmla="*/ 58 w 131"/>
                <a:gd name="T81" fmla="*/ 52 h 68"/>
                <a:gd name="T82" fmla="*/ 72 w 131"/>
                <a:gd name="T83" fmla="*/ 60 h 68"/>
                <a:gd name="T84" fmla="*/ 80 w 131"/>
                <a:gd name="T85" fmla="*/ 60 h 68"/>
                <a:gd name="T86" fmla="*/ 81 w 131"/>
                <a:gd name="T87" fmla="*/ 54 h 68"/>
                <a:gd name="T88" fmla="*/ 90 w 131"/>
                <a:gd name="T89" fmla="*/ 48 h 68"/>
                <a:gd name="T90" fmla="*/ 106 w 131"/>
                <a:gd name="T91" fmla="*/ 58 h 68"/>
                <a:gd name="T92" fmla="*/ 108 w 131"/>
                <a:gd name="T93" fmla="*/ 59 h 68"/>
                <a:gd name="T94" fmla="*/ 117 w 131"/>
                <a:gd name="T95" fmla="*/ 64 h 68"/>
                <a:gd name="T96" fmla="*/ 123 w 131"/>
                <a:gd name="T97" fmla="*/ 64 h 68"/>
                <a:gd name="T98" fmla="*/ 127 w 131"/>
                <a:gd name="T99" fmla="*/ 68 h 68"/>
                <a:gd name="T100" fmla="*/ 128 w 131"/>
                <a:gd name="T101" fmla="*/ 68 h 68"/>
                <a:gd name="T102" fmla="*/ 131 w 131"/>
                <a:gd name="T103" fmla="*/ 65 h 68"/>
                <a:gd name="T104" fmla="*/ 127 w 131"/>
                <a:gd name="T105" fmla="*/ 64 h 68"/>
                <a:gd name="T106" fmla="*/ 125 w 131"/>
                <a:gd name="T107" fmla="*/ 61 h 68"/>
                <a:gd name="T108" fmla="*/ 122 w 131"/>
                <a:gd name="T109" fmla="*/ 61 h 68"/>
                <a:gd name="T110" fmla="*/ 120 w 131"/>
                <a:gd name="T111" fmla="*/ 58 h 68"/>
                <a:gd name="T112" fmla="*/ 115 w 131"/>
                <a:gd name="T113" fmla="*/ 56 h 68"/>
                <a:gd name="T114" fmla="*/ 111 w 131"/>
                <a:gd name="T115" fmla="*/ 49 h 68"/>
                <a:gd name="T116" fmla="*/ 107 w 131"/>
                <a:gd name="T117" fmla="*/ 44 h 68"/>
                <a:gd name="T118" fmla="*/ 111 w 131"/>
                <a:gd name="T119" fmla="*/ 40 h 68"/>
                <a:gd name="T120" fmla="*/ 104 w 131"/>
                <a:gd name="T12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68">
                  <a:moveTo>
                    <a:pt x="104" y="37"/>
                  </a:moveTo>
                  <a:cubicBezTo>
                    <a:pt x="99" y="34"/>
                    <a:pt x="99" y="28"/>
                    <a:pt x="92" y="26"/>
                  </a:cubicBezTo>
                  <a:cubicBezTo>
                    <a:pt x="91" y="25"/>
                    <a:pt x="89" y="25"/>
                    <a:pt x="89" y="23"/>
                  </a:cubicBezTo>
                  <a:cubicBezTo>
                    <a:pt x="86" y="23"/>
                    <a:pt x="85" y="20"/>
                    <a:pt x="82" y="20"/>
                  </a:cubicBezTo>
                  <a:cubicBezTo>
                    <a:pt x="77" y="20"/>
                    <a:pt x="70" y="18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5" y="14"/>
                    <a:pt x="63" y="16"/>
                    <a:pt x="6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3" y="9"/>
                    <a:pt x="50" y="8"/>
                  </a:cubicBezTo>
                  <a:cubicBezTo>
                    <a:pt x="50" y="8"/>
                    <a:pt x="48" y="9"/>
                    <a:pt x="47" y="7"/>
                  </a:cubicBezTo>
                  <a:cubicBezTo>
                    <a:pt x="45" y="8"/>
                    <a:pt x="42" y="12"/>
                    <a:pt x="40" y="13"/>
                  </a:cubicBezTo>
                  <a:cubicBezTo>
                    <a:pt x="37" y="14"/>
                    <a:pt x="36" y="14"/>
                    <a:pt x="35" y="16"/>
                  </a:cubicBezTo>
                  <a:cubicBezTo>
                    <a:pt x="34" y="16"/>
                    <a:pt x="32" y="20"/>
                    <a:pt x="30" y="20"/>
                  </a:cubicBezTo>
                  <a:cubicBezTo>
                    <a:pt x="29" y="20"/>
                    <a:pt x="26" y="16"/>
                    <a:pt x="26" y="15"/>
                  </a:cubicBezTo>
                  <a:cubicBezTo>
                    <a:pt x="24" y="15"/>
                    <a:pt x="22" y="14"/>
                    <a:pt x="22" y="13"/>
                  </a:cubicBezTo>
                  <a:cubicBezTo>
                    <a:pt x="22" y="11"/>
                    <a:pt x="22" y="8"/>
                    <a:pt x="22" y="5"/>
                  </a:cubicBezTo>
                  <a:cubicBezTo>
                    <a:pt x="18" y="4"/>
                    <a:pt x="15" y="0"/>
                    <a:pt x="11" y="0"/>
                  </a:cubicBezTo>
                  <a:cubicBezTo>
                    <a:pt x="7" y="0"/>
                    <a:pt x="6" y="4"/>
                    <a:pt x="3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0" y="10"/>
                    <a:pt x="6" y="8"/>
                    <a:pt x="7" y="11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10" y="14"/>
                    <a:pt x="11" y="14"/>
                    <a:pt x="12" y="14"/>
                  </a:cubicBezTo>
                  <a:cubicBezTo>
                    <a:pt x="14" y="14"/>
                    <a:pt x="16" y="12"/>
                    <a:pt x="1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6"/>
                    <a:pt x="11" y="15"/>
                    <a:pt x="8" y="16"/>
                  </a:cubicBezTo>
                  <a:cubicBezTo>
                    <a:pt x="9" y="18"/>
                    <a:pt x="11" y="18"/>
                    <a:pt x="12" y="19"/>
                  </a:cubicBezTo>
                  <a:cubicBezTo>
                    <a:pt x="13" y="21"/>
                    <a:pt x="12" y="22"/>
                    <a:pt x="13" y="25"/>
                  </a:cubicBezTo>
                  <a:cubicBezTo>
                    <a:pt x="14" y="25"/>
                    <a:pt x="14" y="25"/>
                    <a:pt x="15" y="25"/>
                  </a:cubicBezTo>
                  <a:cubicBezTo>
                    <a:pt x="17" y="25"/>
                    <a:pt x="18" y="23"/>
                    <a:pt x="18" y="21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22"/>
                    <a:pt x="24" y="28"/>
                    <a:pt x="27" y="28"/>
                  </a:cubicBezTo>
                  <a:cubicBezTo>
                    <a:pt x="31" y="28"/>
                    <a:pt x="37" y="29"/>
                    <a:pt x="39" y="30"/>
                  </a:cubicBezTo>
                  <a:cubicBezTo>
                    <a:pt x="42" y="32"/>
                    <a:pt x="48" y="34"/>
                    <a:pt x="49" y="37"/>
                  </a:cubicBezTo>
                  <a:cubicBezTo>
                    <a:pt x="50" y="40"/>
                    <a:pt x="49" y="43"/>
                    <a:pt x="52" y="46"/>
                  </a:cubicBezTo>
                  <a:cubicBezTo>
                    <a:pt x="51" y="47"/>
                    <a:pt x="47" y="48"/>
                    <a:pt x="47" y="51"/>
                  </a:cubicBezTo>
                  <a:cubicBezTo>
                    <a:pt x="47" y="52"/>
                    <a:pt x="49" y="52"/>
                    <a:pt x="50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7" y="52"/>
                    <a:pt x="58" y="52"/>
                  </a:cubicBezTo>
                  <a:cubicBezTo>
                    <a:pt x="64" y="52"/>
                    <a:pt x="66" y="60"/>
                    <a:pt x="72" y="60"/>
                  </a:cubicBezTo>
                  <a:cubicBezTo>
                    <a:pt x="74" y="60"/>
                    <a:pt x="75" y="60"/>
                    <a:pt x="80" y="60"/>
                  </a:cubicBezTo>
                  <a:cubicBezTo>
                    <a:pt x="80" y="56"/>
                    <a:pt x="82" y="57"/>
                    <a:pt x="81" y="54"/>
                  </a:cubicBezTo>
                  <a:cubicBezTo>
                    <a:pt x="85" y="52"/>
                    <a:pt x="84" y="48"/>
                    <a:pt x="90" y="48"/>
                  </a:cubicBezTo>
                  <a:cubicBezTo>
                    <a:pt x="97" y="48"/>
                    <a:pt x="101" y="54"/>
                    <a:pt x="106" y="58"/>
                  </a:cubicBezTo>
                  <a:cubicBezTo>
                    <a:pt x="106" y="59"/>
                    <a:pt x="108" y="58"/>
                    <a:pt x="108" y="59"/>
                  </a:cubicBezTo>
                  <a:cubicBezTo>
                    <a:pt x="108" y="62"/>
                    <a:pt x="113" y="64"/>
                    <a:pt x="117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8"/>
                    <a:pt x="127" y="68"/>
                    <a:pt x="127" y="68"/>
                  </a:cubicBezTo>
                  <a:cubicBezTo>
                    <a:pt x="127" y="68"/>
                    <a:pt x="128" y="68"/>
                    <a:pt x="128" y="68"/>
                  </a:cubicBezTo>
                  <a:cubicBezTo>
                    <a:pt x="128" y="68"/>
                    <a:pt x="130" y="66"/>
                    <a:pt x="131" y="65"/>
                  </a:cubicBezTo>
                  <a:cubicBezTo>
                    <a:pt x="131" y="64"/>
                    <a:pt x="127" y="65"/>
                    <a:pt x="127" y="64"/>
                  </a:cubicBezTo>
                  <a:cubicBezTo>
                    <a:pt x="126" y="63"/>
                    <a:pt x="126" y="62"/>
                    <a:pt x="125" y="61"/>
                  </a:cubicBezTo>
                  <a:cubicBezTo>
                    <a:pt x="124" y="61"/>
                    <a:pt x="122" y="62"/>
                    <a:pt x="122" y="61"/>
                  </a:cubicBezTo>
                  <a:cubicBezTo>
                    <a:pt x="121" y="60"/>
                    <a:pt x="121" y="58"/>
                    <a:pt x="120" y="58"/>
                  </a:cubicBezTo>
                  <a:cubicBezTo>
                    <a:pt x="118" y="58"/>
                    <a:pt x="116" y="57"/>
                    <a:pt x="115" y="56"/>
                  </a:cubicBezTo>
                  <a:cubicBezTo>
                    <a:pt x="113" y="53"/>
                    <a:pt x="114" y="52"/>
                    <a:pt x="111" y="49"/>
                  </a:cubicBezTo>
                  <a:cubicBezTo>
                    <a:pt x="111" y="49"/>
                    <a:pt x="107" y="45"/>
                    <a:pt x="107" y="44"/>
                  </a:cubicBezTo>
                  <a:cubicBezTo>
                    <a:pt x="107" y="42"/>
                    <a:pt x="111" y="43"/>
                    <a:pt x="111" y="40"/>
                  </a:cubicBezTo>
                  <a:cubicBezTo>
                    <a:pt x="111" y="35"/>
                    <a:pt x="107" y="38"/>
                    <a:pt x="10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5" name="Freeform 24"/>
            <p:cNvSpPr>
              <a:spLocks/>
            </p:cNvSpPr>
            <p:nvPr/>
          </p:nvSpPr>
          <p:spPr bwMode="auto">
            <a:xfrm>
              <a:off x="7573287" y="4303114"/>
              <a:ext cx="45910" cy="45911"/>
            </a:xfrm>
            <a:custGeom>
              <a:avLst/>
              <a:gdLst>
                <a:gd name="T0" fmla="*/ 9 w 14"/>
                <a:gd name="T1" fmla="*/ 7 h 14"/>
                <a:gd name="T2" fmla="*/ 0 w 14"/>
                <a:gd name="T3" fmla="*/ 0 h 14"/>
                <a:gd name="T4" fmla="*/ 4 w 14"/>
                <a:gd name="T5" fmla="*/ 3 h 14"/>
                <a:gd name="T6" fmla="*/ 10 w 14"/>
                <a:gd name="T7" fmla="*/ 9 h 14"/>
                <a:gd name="T8" fmla="*/ 12 w 14"/>
                <a:gd name="T9" fmla="*/ 13 h 14"/>
                <a:gd name="T10" fmla="*/ 14 w 14"/>
                <a:gd name="T11" fmla="*/ 13 h 14"/>
                <a:gd name="T12" fmla="*/ 14 w 14"/>
                <a:gd name="T13" fmla="*/ 12 h 14"/>
                <a:gd name="T14" fmla="*/ 9 w 14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9" y="7"/>
                  </a:moveTo>
                  <a:cubicBezTo>
                    <a:pt x="7" y="5"/>
                    <a:pt x="5" y="2"/>
                    <a:pt x="0" y="0"/>
                  </a:cubicBezTo>
                  <a:cubicBezTo>
                    <a:pt x="1" y="2"/>
                    <a:pt x="3" y="2"/>
                    <a:pt x="4" y="3"/>
                  </a:cubicBezTo>
                  <a:cubicBezTo>
                    <a:pt x="7" y="5"/>
                    <a:pt x="7" y="7"/>
                    <a:pt x="10" y="9"/>
                  </a:cubicBezTo>
                  <a:cubicBezTo>
                    <a:pt x="9" y="11"/>
                    <a:pt x="9" y="13"/>
                    <a:pt x="12" y="13"/>
                  </a:cubicBezTo>
                  <a:cubicBezTo>
                    <a:pt x="13" y="14"/>
                    <a:pt x="13" y="13"/>
                    <a:pt x="14" y="13"/>
                  </a:cubicBezTo>
                  <a:cubicBezTo>
                    <a:pt x="13" y="13"/>
                    <a:pt x="14" y="12"/>
                    <a:pt x="14" y="12"/>
                  </a:cubicBezTo>
                  <a:cubicBezTo>
                    <a:pt x="14" y="8"/>
                    <a:pt x="11" y="9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6" name="Freeform 25"/>
            <p:cNvSpPr>
              <a:spLocks/>
            </p:cNvSpPr>
            <p:nvPr/>
          </p:nvSpPr>
          <p:spPr bwMode="auto">
            <a:xfrm>
              <a:off x="7652586" y="4365720"/>
              <a:ext cx="23651" cy="26434"/>
            </a:xfrm>
            <a:custGeom>
              <a:avLst/>
              <a:gdLst>
                <a:gd name="T0" fmla="*/ 1 w 7"/>
                <a:gd name="T1" fmla="*/ 0 h 8"/>
                <a:gd name="T2" fmla="*/ 5 w 7"/>
                <a:gd name="T3" fmla="*/ 5 h 8"/>
                <a:gd name="T4" fmla="*/ 5 w 7"/>
                <a:gd name="T5" fmla="*/ 7 h 8"/>
                <a:gd name="T6" fmla="*/ 5 w 7"/>
                <a:gd name="T7" fmla="*/ 8 h 8"/>
                <a:gd name="T8" fmla="*/ 7 w 7"/>
                <a:gd name="T9" fmla="*/ 7 h 8"/>
                <a:gd name="T10" fmla="*/ 1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cubicBezTo>
                    <a:pt x="0" y="2"/>
                    <a:pt x="1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6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7" name="Freeform 26"/>
            <p:cNvSpPr>
              <a:spLocks/>
            </p:cNvSpPr>
            <p:nvPr/>
          </p:nvSpPr>
          <p:spPr bwMode="auto">
            <a:xfrm>
              <a:off x="7797272" y="4464499"/>
              <a:ext cx="9739" cy="16695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4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2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8" name="Freeform 27"/>
            <p:cNvSpPr>
              <a:spLocks/>
            </p:cNvSpPr>
            <p:nvPr/>
          </p:nvSpPr>
          <p:spPr bwMode="auto">
            <a:xfrm>
              <a:off x="7763883" y="4454760"/>
              <a:ext cx="23651" cy="9739"/>
            </a:xfrm>
            <a:custGeom>
              <a:avLst/>
              <a:gdLst>
                <a:gd name="T0" fmla="*/ 0 w 7"/>
                <a:gd name="T1" fmla="*/ 0 h 3"/>
                <a:gd name="T2" fmla="*/ 6 w 7"/>
                <a:gd name="T3" fmla="*/ 3 h 3"/>
                <a:gd name="T4" fmla="*/ 7 w 7"/>
                <a:gd name="T5" fmla="*/ 3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2"/>
                    <a:pt x="3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6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49" name="Freeform 28"/>
            <p:cNvSpPr>
              <a:spLocks/>
            </p:cNvSpPr>
            <p:nvPr/>
          </p:nvSpPr>
          <p:spPr bwMode="auto">
            <a:xfrm>
              <a:off x="7768057" y="4425544"/>
              <a:ext cx="19477" cy="22260"/>
            </a:xfrm>
            <a:custGeom>
              <a:avLst/>
              <a:gdLst>
                <a:gd name="T0" fmla="*/ 0 w 6"/>
                <a:gd name="T1" fmla="*/ 0 h 7"/>
                <a:gd name="T2" fmla="*/ 6 w 6"/>
                <a:gd name="T3" fmla="*/ 7 h 7"/>
                <a:gd name="T4" fmla="*/ 0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cubicBezTo>
                    <a:pt x="0" y="2"/>
                    <a:pt x="4" y="7"/>
                    <a:pt x="6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0" name="Freeform 29"/>
            <p:cNvSpPr>
              <a:spLocks/>
            </p:cNvSpPr>
            <p:nvPr/>
          </p:nvSpPr>
          <p:spPr bwMode="auto">
            <a:xfrm>
              <a:off x="7722147" y="4408849"/>
              <a:ext cx="29216" cy="16695"/>
            </a:xfrm>
            <a:custGeom>
              <a:avLst/>
              <a:gdLst>
                <a:gd name="T0" fmla="*/ 1 w 9"/>
                <a:gd name="T1" fmla="*/ 0 h 5"/>
                <a:gd name="T2" fmla="*/ 1 w 9"/>
                <a:gd name="T3" fmla="*/ 1 h 5"/>
                <a:gd name="T4" fmla="*/ 0 w 9"/>
                <a:gd name="T5" fmla="*/ 1 h 5"/>
                <a:gd name="T6" fmla="*/ 7 w 9"/>
                <a:gd name="T7" fmla="*/ 5 h 5"/>
                <a:gd name="T8" fmla="*/ 9 w 9"/>
                <a:gd name="T9" fmla="*/ 4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5"/>
                    <a:pt x="7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8" y="2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1" name="Freeform 30"/>
            <p:cNvSpPr>
              <a:spLocks/>
            </p:cNvSpPr>
            <p:nvPr/>
          </p:nvSpPr>
          <p:spPr bwMode="auto">
            <a:xfrm>
              <a:off x="7688758" y="4389371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7688758" y="4392154"/>
              <a:ext cx="16695" cy="6956"/>
            </a:xfrm>
            <a:custGeom>
              <a:avLst/>
              <a:gdLst>
                <a:gd name="T0" fmla="*/ 1 w 5"/>
                <a:gd name="T1" fmla="*/ 0 h 2"/>
                <a:gd name="T2" fmla="*/ 0 w 5"/>
                <a:gd name="T3" fmla="*/ 0 h 2"/>
                <a:gd name="T4" fmla="*/ 3 w 5"/>
                <a:gd name="T5" fmla="*/ 2 h 2"/>
                <a:gd name="T6" fmla="*/ 5 w 5"/>
                <a:gd name="T7" fmla="*/ 2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3" name="Freeform 32"/>
            <p:cNvSpPr>
              <a:spLocks/>
            </p:cNvSpPr>
            <p:nvPr/>
          </p:nvSpPr>
          <p:spPr bwMode="auto">
            <a:xfrm>
              <a:off x="7432774" y="5162906"/>
              <a:ext cx="82082" cy="86257"/>
            </a:xfrm>
            <a:custGeom>
              <a:avLst/>
              <a:gdLst>
                <a:gd name="T0" fmla="*/ 12 w 25"/>
                <a:gd name="T1" fmla="*/ 4 h 26"/>
                <a:gd name="T2" fmla="*/ 0 w 25"/>
                <a:gd name="T3" fmla="*/ 4 h 26"/>
                <a:gd name="T4" fmla="*/ 14 w 25"/>
                <a:gd name="T5" fmla="*/ 26 h 26"/>
                <a:gd name="T6" fmla="*/ 25 w 25"/>
                <a:gd name="T7" fmla="*/ 9 h 26"/>
                <a:gd name="T8" fmla="*/ 22 w 25"/>
                <a:gd name="T9" fmla="*/ 2 h 26"/>
                <a:gd name="T10" fmla="*/ 12 w 25"/>
                <a:gd name="T11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6">
                  <a:moveTo>
                    <a:pt x="12" y="4"/>
                  </a:moveTo>
                  <a:cubicBezTo>
                    <a:pt x="12" y="4"/>
                    <a:pt x="0" y="0"/>
                    <a:pt x="0" y="4"/>
                  </a:cubicBezTo>
                  <a:cubicBezTo>
                    <a:pt x="0" y="8"/>
                    <a:pt x="7" y="26"/>
                    <a:pt x="14" y="26"/>
                  </a:cubicBezTo>
                  <a:cubicBezTo>
                    <a:pt x="19" y="26"/>
                    <a:pt x="25" y="14"/>
                    <a:pt x="25" y="9"/>
                  </a:cubicBezTo>
                  <a:cubicBezTo>
                    <a:pt x="25" y="6"/>
                    <a:pt x="23" y="4"/>
                    <a:pt x="22" y="2"/>
                  </a:cubicBezTo>
                  <a:cubicBezTo>
                    <a:pt x="19" y="3"/>
                    <a:pt x="15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4" name="Freeform 33"/>
            <p:cNvSpPr>
              <a:spLocks/>
            </p:cNvSpPr>
            <p:nvPr/>
          </p:nvSpPr>
          <p:spPr bwMode="auto">
            <a:xfrm>
              <a:off x="7500943" y="5150385"/>
              <a:ext cx="9739" cy="9739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1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5" name="Freeform 34"/>
            <p:cNvSpPr>
              <a:spLocks/>
            </p:cNvSpPr>
            <p:nvPr/>
          </p:nvSpPr>
          <p:spPr bwMode="auto">
            <a:xfrm>
              <a:off x="7261654" y="5044650"/>
              <a:ext cx="25042" cy="12521"/>
            </a:xfrm>
            <a:custGeom>
              <a:avLst/>
              <a:gdLst>
                <a:gd name="T0" fmla="*/ 0 w 8"/>
                <a:gd name="T1" fmla="*/ 2 h 4"/>
                <a:gd name="T2" fmla="*/ 8 w 8"/>
                <a:gd name="T3" fmla="*/ 2 h 4"/>
                <a:gd name="T4" fmla="*/ 0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4"/>
                    <a:pt x="5" y="4"/>
                    <a:pt x="8" y="2"/>
                  </a:cubicBezTo>
                  <a:cubicBezTo>
                    <a:pt x="4" y="1"/>
                    <a:pt x="4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6" name="Freeform 35"/>
            <p:cNvSpPr>
              <a:spLocks/>
            </p:cNvSpPr>
            <p:nvPr/>
          </p:nvSpPr>
          <p:spPr bwMode="auto">
            <a:xfrm>
              <a:off x="7122532" y="4490933"/>
              <a:ext cx="33389" cy="12521"/>
            </a:xfrm>
            <a:custGeom>
              <a:avLst/>
              <a:gdLst>
                <a:gd name="T0" fmla="*/ 6 w 10"/>
                <a:gd name="T1" fmla="*/ 4 h 4"/>
                <a:gd name="T2" fmla="*/ 10 w 10"/>
                <a:gd name="T3" fmla="*/ 4 h 4"/>
                <a:gd name="T4" fmla="*/ 10 w 10"/>
                <a:gd name="T5" fmla="*/ 1 h 4"/>
                <a:gd name="T6" fmla="*/ 0 w 10"/>
                <a:gd name="T7" fmla="*/ 2 h 4"/>
                <a:gd name="T8" fmla="*/ 6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6" y="4"/>
                  </a:moveTo>
                  <a:cubicBezTo>
                    <a:pt x="7" y="4"/>
                    <a:pt x="6" y="4"/>
                    <a:pt x="10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4" y="1"/>
                    <a:pt x="0" y="2"/>
                  </a:cubicBezTo>
                  <a:cubicBezTo>
                    <a:pt x="1" y="3"/>
                    <a:pt x="3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7" name="Freeform 36"/>
            <p:cNvSpPr>
              <a:spLocks/>
            </p:cNvSpPr>
            <p:nvPr/>
          </p:nvSpPr>
          <p:spPr bwMode="auto">
            <a:xfrm>
              <a:off x="6763598" y="4481194"/>
              <a:ext cx="862555" cy="648322"/>
            </a:xfrm>
            <a:custGeom>
              <a:avLst/>
              <a:gdLst>
                <a:gd name="T0" fmla="*/ 242 w 262"/>
                <a:gd name="T1" fmla="*/ 78 h 197"/>
                <a:gd name="T2" fmla="*/ 231 w 262"/>
                <a:gd name="T3" fmla="*/ 65 h 197"/>
                <a:gd name="T4" fmla="*/ 210 w 262"/>
                <a:gd name="T5" fmla="*/ 39 h 197"/>
                <a:gd name="T6" fmla="*/ 198 w 262"/>
                <a:gd name="T7" fmla="*/ 24 h 197"/>
                <a:gd name="T8" fmla="*/ 190 w 262"/>
                <a:gd name="T9" fmla="*/ 0 h 197"/>
                <a:gd name="T10" fmla="*/ 183 w 262"/>
                <a:gd name="T11" fmla="*/ 28 h 197"/>
                <a:gd name="T12" fmla="*/ 166 w 262"/>
                <a:gd name="T13" fmla="*/ 40 h 197"/>
                <a:gd name="T14" fmla="*/ 149 w 262"/>
                <a:gd name="T15" fmla="*/ 30 h 197"/>
                <a:gd name="T16" fmla="*/ 147 w 262"/>
                <a:gd name="T17" fmla="*/ 17 h 197"/>
                <a:gd name="T18" fmla="*/ 148 w 262"/>
                <a:gd name="T19" fmla="*/ 8 h 197"/>
                <a:gd name="T20" fmla="*/ 121 w 262"/>
                <a:gd name="T21" fmla="*/ 4 h 197"/>
                <a:gd name="T22" fmla="*/ 121 w 262"/>
                <a:gd name="T23" fmla="*/ 10 h 197"/>
                <a:gd name="T24" fmla="*/ 105 w 262"/>
                <a:gd name="T25" fmla="*/ 24 h 197"/>
                <a:gd name="T26" fmla="*/ 101 w 262"/>
                <a:gd name="T27" fmla="*/ 27 h 197"/>
                <a:gd name="T28" fmla="*/ 89 w 262"/>
                <a:gd name="T29" fmla="*/ 21 h 197"/>
                <a:gd name="T30" fmla="*/ 72 w 262"/>
                <a:gd name="T31" fmla="*/ 38 h 197"/>
                <a:gd name="T32" fmla="*/ 65 w 262"/>
                <a:gd name="T33" fmla="*/ 44 h 197"/>
                <a:gd name="T34" fmla="*/ 59 w 262"/>
                <a:gd name="T35" fmla="*/ 45 h 197"/>
                <a:gd name="T36" fmla="*/ 32 w 262"/>
                <a:gd name="T37" fmla="*/ 64 h 197"/>
                <a:gd name="T38" fmla="*/ 5 w 262"/>
                <a:gd name="T39" fmla="*/ 77 h 197"/>
                <a:gd name="T40" fmla="*/ 3 w 262"/>
                <a:gd name="T41" fmla="*/ 77 h 197"/>
                <a:gd name="T42" fmla="*/ 5 w 262"/>
                <a:gd name="T43" fmla="*/ 102 h 197"/>
                <a:gd name="T44" fmla="*/ 3 w 262"/>
                <a:gd name="T45" fmla="*/ 102 h 197"/>
                <a:gd name="T46" fmla="*/ 6 w 262"/>
                <a:gd name="T47" fmla="*/ 113 h 197"/>
                <a:gd name="T48" fmla="*/ 17 w 262"/>
                <a:gd name="T49" fmla="*/ 149 h 197"/>
                <a:gd name="T50" fmla="*/ 26 w 262"/>
                <a:gd name="T51" fmla="*/ 167 h 197"/>
                <a:gd name="T52" fmla="*/ 54 w 262"/>
                <a:gd name="T53" fmla="*/ 160 h 197"/>
                <a:gd name="T54" fmla="*/ 95 w 262"/>
                <a:gd name="T55" fmla="*/ 147 h 197"/>
                <a:gd name="T56" fmla="*/ 134 w 262"/>
                <a:gd name="T57" fmla="*/ 149 h 197"/>
                <a:gd name="T58" fmla="*/ 145 w 262"/>
                <a:gd name="T59" fmla="*/ 166 h 197"/>
                <a:gd name="T60" fmla="*/ 153 w 262"/>
                <a:gd name="T61" fmla="*/ 167 h 197"/>
                <a:gd name="T62" fmla="*/ 160 w 262"/>
                <a:gd name="T63" fmla="*/ 164 h 197"/>
                <a:gd name="T64" fmla="*/ 163 w 262"/>
                <a:gd name="T65" fmla="*/ 166 h 197"/>
                <a:gd name="T66" fmla="*/ 164 w 262"/>
                <a:gd name="T67" fmla="*/ 171 h 197"/>
                <a:gd name="T68" fmla="*/ 169 w 262"/>
                <a:gd name="T69" fmla="*/ 171 h 197"/>
                <a:gd name="T70" fmla="*/ 196 w 262"/>
                <a:gd name="T71" fmla="*/ 195 h 197"/>
                <a:gd name="T72" fmla="*/ 216 w 262"/>
                <a:gd name="T73" fmla="*/ 197 h 197"/>
                <a:gd name="T74" fmla="*/ 239 w 262"/>
                <a:gd name="T75" fmla="*/ 181 h 197"/>
                <a:gd name="T76" fmla="*/ 257 w 262"/>
                <a:gd name="T77" fmla="*/ 145 h 197"/>
                <a:gd name="T78" fmla="*/ 259 w 262"/>
                <a:gd name="T79" fmla="*/ 134 h 197"/>
                <a:gd name="T80" fmla="*/ 255 w 262"/>
                <a:gd name="T81" fmla="*/ 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197">
                  <a:moveTo>
                    <a:pt x="255" y="95"/>
                  </a:moveTo>
                  <a:cubicBezTo>
                    <a:pt x="251" y="91"/>
                    <a:pt x="242" y="87"/>
                    <a:pt x="242" y="78"/>
                  </a:cubicBezTo>
                  <a:cubicBezTo>
                    <a:pt x="239" y="78"/>
                    <a:pt x="236" y="78"/>
                    <a:pt x="235" y="75"/>
                  </a:cubicBezTo>
                  <a:cubicBezTo>
                    <a:pt x="234" y="72"/>
                    <a:pt x="233" y="67"/>
                    <a:pt x="231" y="65"/>
                  </a:cubicBezTo>
                  <a:cubicBezTo>
                    <a:pt x="227" y="61"/>
                    <a:pt x="217" y="59"/>
                    <a:pt x="215" y="53"/>
                  </a:cubicBezTo>
                  <a:cubicBezTo>
                    <a:pt x="214" y="48"/>
                    <a:pt x="212" y="45"/>
                    <a:pt x="210" y="39"/>
                  </a:cubicBezTo>
                  <a:cubicBezTo>
                    <a:pt x="209" y="35"/>
                    <a:pt x="209" y="28"/>
                    <a:pt x="206" y="26"/>
                  </a:cubicBezTo>
                  <a:cubicBezTo>
                    <a:pt x="205" y="26"/>
                    <a:pt x="201" y="24"/>
                    <a:pt x="198" y="24"/>
                  </a:cubicBezTo>
                  <a:cubicBezTo>
                    <a:pt x="196" y="22"/>
                    <a:pt x="197" y="18"/>
                    <a:pt x="196" y="14"/>
                  </a:cubicBezTo>
                  <a:cubicBezTo>
                    <a:pt x="195" y="10"/>
                    <a:pt x="191" y="6"/>
                    <a:pt x="190" y="0"/>
                  </a:cubicBezTo>
                  <a:cubicBezTo>
                    <a:pt x="186" y="2"/>
                    <a:pt x="187" y="5"/>
                    <a:pt x="183" y="8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33"/>
                    <a:pt x="181" y="47"/>
                    <a:pt x="174" y="47"/>
                  </a:cubicBezTo>
                  <a:cubicBezTo>
                    <a:pt x="170" y="47"/>
                    <a:pt x="169" y="42"/>
                    <a:pt x="166" y="40"/>
                  </a:cubicBezTo>
                  <a:cubicBezTo>
                    <a:pt x="161" y="38"/>
                    <a:pt x="157" y="37"/>
                    <a:pt x="151" y="35"/>
                  </a:cubicBezTo>
                  <a:cubicBezTo>
                    <a:pt x="150" y="35"/>
                    <a:pt x="150" y="31"/>
                    <a:pt x="149" y="30"/>
                  </a:cubicBezTo>
                  <a:cubicBezTo>
                    <a:pt x="148" y="29"/>
                    <a:pt x="145" y="30"/>
                    <a:pt x="145" y="28"/>
                  </a:cubicBezTo>
                  <a:cubicBezTo>
                    <a:pt x="147" y="17"/>
                    <a:pt x="147" y="17"/>
                    <a:pt x="147" y="17"/>
                  </a:cubicBezTo>
                  <a:cubicBezTo>
                    <a:pt x="149" y="15"/>
                    <a:pt x="153" y="15"/>
                    <a:pt x="153" y="12"/>
                  </a:cubicBezTo>
                  <a:cubicBezTo>
                    <a:pt x="153" y="10"/>
                    <a:pt x="149" y="8"/>
                    <a:pt x="148" y="8"/>
                  </a:cubicBezTo>
                  <a:cubicBezTo>
                    <a:pt x="146" y="8"/>
                    <a:pt x="145" y="10"/>
                    <a:pt x="142" y="10"/>
                  </a:cubicBezTo>
                  <a:cubicBezTo>
                    <a:pt x="134" y="10"/>
                    <a:pt x="129" y="7"/>
                    <a:pt x="121" y="4"/>
                  </a:cubicBezTo>
                  <a:cubicBezTo>
                    <a:pt x="122" y="6"/>
                    <a:pt x="124" y="7"/>
                    <a:pt x="125" y="9"/>
                  </a:cubicBezTo>
                  <a:cubicBezTo>
                    <a:pt x="125" y="9"/>
                    <a:pt x="123" y="10"/>
                    <a:pt x="121" y="10"/>
                  </a:cubicBezTo>
                  <a:cubicBezTo>
                    <a:pt x="117" y="10"/>
                    <a:pt x="108" y="12"/>
                    <a:pt x="108" y="16"/>
                  </a:cubicBezTo>
                  <a:cubicBezTo>
                    <a:pt x="108" y="19"/>
                    <a:pt x="105" y="20"/>
                    <a:pt x="105" y="24"/>
                  </a:cubicBezTo>
                  <a:cubicBezTo>
                    <a:pt x="105" y="26"/>
                    <a:pt x="106" y="27"/>
                    <a:pt x="104" y="29"/>
                  </a:cubicBezTo>
                  <a:cubicBezTo>
                    <a:pt x="104" y="29"/>
                    <a:pt x="102" y="27"/>
                    <a:pt x="101" y="27"/>
                  </a:cubicBezTo>
                  <a:cubicBezTo>
                    <a:pt x="99" y="27"/>
                    <a:pt x="97" y="28"/>
                    <a:pt x="96" y="30"/>
                  </a:cubicBezTo>
                  <a:cubicBezTo>
                    <a:pt x="95" y="26"/>
                    <a:pt x="93" y="21"/>
                    <a:pt x="89" y="21"/>
                  </a:cubicBezTo>
                  <a:cubicBezTo>
                    <a:pt x="84" y="21"/>
                    <a:pt x="83" y="26"/>
                    <a:pt x="77" y="26"/>
                  </a:cubicBezTo>
                  <a:cubicBezTo>
                    <a:pt x="77" y="31"/>
                    <a:pt x="72" y="32"/>
                    <a:pt x="72" y="38"/>
                  </a:cubicBezTo>
                  <a:cubicBezTo>
                    <a:pt x="70" y="38"/>
                    <a:pt x="69" y="37"/>
                    <a:pt x="67" y="36"/>
                  </a:cubicBezTo>
                  <a:cubicBezTo>
                    <a:pt x="66" y="39"/>
                    <a:pt x="67" y="42"/>
                    <a:pt x="65" y="44"/>
                  </a:cubicBezTo>
                  <a:cubicBezTo>
                    <a:pt x="64" y="42"/>
                    <a:pt x="63" y="41"/>
                    <a:pt x="62" y="39"/>
                  </a:cubicBezTo>
                  <a:cubicBezTo>
                    <a:pt x="59" y="40"/>
                    <a:pt x="59" y="43"/>
                    <a:pt x="59" y="45"/>
                  </a:cubicBezTo>
                  <a:cubicBezTo>
                    <a:pt x="59" y="46"/>
                    <a:pt x="59" y="48"/>
                    <a:pt x="59" y="49"/>
                  </a:cubicBezTo>
                  <a:cubicBezTo>
                    <a:pt x="59" y="57"/>
                    <a:pt x="40" y="63"/>
                    <a:pt x="32" y="64"/>
                  </a:cubicBezTo>
                  <a:cubicBezTo>
                    <a:pt x="28" y="65"/>
                    <a:pt x="19" y="65"/>
                    <a:pt x="17" y="68"/>
                  </a:cubicBezTo>
                  <a:cubicBezTo>
                    <a:pt x="14" y="71"/>
                    <a:pt x="9" y="76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ubicBezTo>
                    <a:pt x="4" y="75"/>
                    <a:pt x="3" y="75"/>
                    <a:pt x="3" y="77"/>
                  </a:cubicBezTo>
                  <a:cubicBezTo>
                    <a:pt x="3" y="83"/>
                    <a:pt x="3" y="84"/>
                    <a:pt x="3" y="90"/>
                  </a:cubicBezTo>
                  <a:cubicBezTo>
                    <a:pt x="3" y="96"/>
                    <a:pt x="5" y="99"/>
                    <a:pt x="5" y="102"/>
                  </a:cubicBezTo>
                  <a:cubicBezTo>
                    <a:pt x="5" y="103"/>
                    <a:pt x="5" y="104"/>
                    <a:pt x="5" y="105"/>
                  </a:cubicBezTo>
                  <a:cubicBezTo>
                    <a:pt x="4" y="104"/>
                    <a:pt x="3" y="103"/>
                    <a:pt x="3" y="102"/>
                  </a:cubicBezTo>
                  <a:cubicBezTo>
                    <a:pt x="2" y="103"/>
                    <a:pt x="2" y="104"/>
                    <a:pt x="1" y="105"/>
                  </a:cubicBezTo>
                  <a:cubicBezTo>
                    <a:pt x="0" y="109"/>
                    <a:pt x="5" y="110"/>
                    <a:pt x="6" y="113"/>
                  </a:cubicBezTo>
                  <a:cubicBezTo>
                    <a:pt x="9" y="122"/>
                    <a:pt x="9" y="125"/>
                    <a:pt x="12" y="135"/>
                  </a:cubicBezTo>
                  <a:cubicBezTo>
                    <a:pt x="13" y="139"/>
                    <a:pt x="17" y="143"/>
                    <a:pt x="17" y="149"/>
                  </a:cubicBezTo>
                  <a:cubicBezTo>
                    <a:pt x="17" y="155"/>
                    <a:pt x="11" y="156"/>
                    <a:pt x="11" y="160"/>
                  </a:cubicBezTo>
                  <a:cubicBezTo>
                    <a:pt x="11" y="163"/>
                    <a:pt x="22" y="167"/>
                    <a:pt x="26" y="167"/>
                  </a:cubicBezTo>
                  <a:cubicBezTo>
                    <a:pt x="36" y="167"/>
                    <a:pt x="40" y="160"/>
                    <a:pt x="48" y="160"/>
                  </a:cubicBezTo>
                  <a:cubicBezTo>
                    <a:pt x="50" y="160"/>
                    <a:pt x="50" y="158"/>
                    <a:pt x="54" y="160"/>
                  </a:cubicBezTo>
                  <a:cubicBezTo>
                    <a:pt x="59" y="160"/>
                    <a:pt x="63" y="159"/>
                    <a:pt x="68" y="158"/>
                  </a:cubicBezTo>
                  <a:cubicBezTo>
                    <a:pt x="69" y="147"/>
                    <a:pt x="84" y="151"/>
                    <a:pt x="95" y="147"/>
                  </a:cubicBezTo>
                  <a:cubicBezTo>
                    <a:pt x="100" y="145"/>
                    <a:pt x="102" y="142"/>
                    <a:pt x="110" y="142"/>
                  </a:cubicBezTo>
                  <a:cubicBezTo>
                    <a:pt x="117" y="142"/>
                    <a:pt x="131" y="144"/>
                    <a:pt x="134" y="149"/>
                  </a:cubicBezTo>
                  <a:cubicBezTo>
                    <a:pt x="136" y="151"/>
                    <a:pt x="141" y="162"/>
                    <a:pt x="143" y="162"/>
                  </a:cubicBezTo>
                  <a:cubicBezTo>
                    <a:pt x="143" y="162"/>
                    <a:pt x="142" y="166"/>
                    <a:pt x="145" y="166"/>
                  </a:cubicBezTo>
                  <a:cubicBezTo>
                    <a:pt x="149" y="166"/>
                    <a:pt x="155" y="155"/>
                    <a:pt x="159" y="150"/>
                  </a:cubicBezTo>
                  <a:cubicBezTo>
                    <a:pt x="159" y="154"/>
                    <a:pt x="158" y="166"/>
                    <a:pt x="153" y="167"/>
                  </a:cubicBezTo>
                  <a:cubicBezTo>
                    <a:pt x="153" y="168"/>
                    <a:pt x="154" y="169"/>
                    <a:pt x="155" y="169"/>
                  </a:cubicBezTo>
                  <a:cubicBezTo>
                    <a:pt x="158" y="169"/>
                    <a:pt x="158" y="165"/>
                    <a:pt x="160" y="164"/>
                  </a:cubicBezTo>
                  <a:cubicBezTo>
                    <a:pt x="160" y="163"/>
                    <a:pt x="161" y="162"/>
                    <a:pt x="161" y="162"/>
                  </a:cubicBezTo>
                  <a:cubicBezTo>
                    <a:pt x="162" y="163"/>
                    <a:pt x="163" y="163"/>
                    <a:pt x="163" y="166"/>
                  </a:cubicBezTo>
                  <a:cubicBezTo>
                    <a:pt x="163" y="168"/>
                    <a:pt x="162" y="171"/>
                    <a:pt x="162" y="171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66" y="171"/>
                    <a:pt x="167" y="170"/>
                    <a:pt x="169" y="170"/>
                  </a:cubicBezTo>
                  <a:cubicBezTo>
                    <a:pt x="169" y="170"/>
                    <a:pt x="169" y="171"/>
                    <a:pt x="169" y="171"/>
                  </a:cubicBezTo>
                  <a:cubicBezTo>
                    <a:pt x="169" y="174"/>
                    <a:pt x="172" y="176"/>
                    <a:pt x="172" y="180"/>
                  </a:cubicBezTo>
                  <a:cubicBezTo>
                    <a:pt x="172" y="189"/>
                    <a:pt x="187" y="195"/>
                    <a:pt x="196" y="195"/>
                  </a:cubicBezTo>
                  <a:cubicBezTo>
                    <a:pt x="201" y="195"/>
                    <a:pt x="199" y="191"/>
                    <a:pt x="205" y="190"/>
                  </a:cubicBezTo>
                  <a:cubicBezTo>
                    <a:pt x="205" y="191"/>
                    <a:pt x="214" y="197"/>
                    <a:pt x="216" y="197"/>
                  </a:cubicBezTo>
                  <a:cubicBezTo>
                    <a:pt x="218" y="186"/>
                    <a:pt x="235" y="191"/>
                    <a:pt x="239" y="180"/>
                  </a:cubicBezTo>
                  <a:cubicBezTo>
                    <a:pt x="239" y="181"/>
                    <a:pt x="239" y="181"/>
                    <a:pt x="239" y="181"/>
                  </a:cubicBezTo>
                  <a:cubicBezTo>
                    <a:pt x="239" y="173"/>
                    <a:pt x="244" y="166"/>
                    <a:pt x="246" y="160"/>
                  </a:cubicBezTo>
                  <a:cubicBezTo>
                    <a:pt x="248" y="153"/>
                    <a:pt x="253" y="151"/>
                    <a:pt x="257" y="145"/>
                  </a:cubicBezTo>
                  <a:cubicBezTo>
                    <a:pt x="258" y="143"/>
                    <a:pt x="255" y="142"/>
                    <a:pt x="259" y="140"/>
                  </a:cubicBezTo>
                  <a:cubicBezTo>
                    <a:pt x="259" y="134"/>
                    <a:pt x="259" y="134"/>
                    <a:pt x="259" y="134"/>
                  </a:cubicBezTo>
                  <a:cubicBezTo>
                    <a:pt x="259" y="132"/>
                    <a:pt x="262" y="125"/>
                    <a:pt x="262" y="120"/>
                  </a:cubicBezTo>
                  <a:cubicBezTo>
                    <a:pt x="262" y="113"/>
                    <a:pt x="259" y="101"/>
                    <a:pt x="255" y="96"/>
                  </a:cubicBezTo>
                  <a:lnTo>
                    <a:pt x="255" y="9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8" name="Freeform 37"/>
            <p:cNvSpPr>
              <a:spLocks/>
            </p:cNvSpPr>
            <p:nvPr/>
          </p:nvSpPr>
          <p:spPr bwMode="auto">
            <a:xfrm>
              <a:off x="6955586" y="4038776"/>
              <a:ext cx="94603" cy="89040"/>
            </a:xfrm>
            <a:custGeom>
              <a:avLst/>
              <a:gdLst>
                <a:gd name="T0" fmla="*/ 21 w 29"/>
                <a:gd name="T1" fmla="*/ 0 h 27"/>
                <a:gd name="T2" fmla="*/ 20 w 29"/>
                <a:gd name="T3" fmla="*/ 5 h 27"/>
                <a:gd name="T4" fmla="*/ 16 w 29"/>
                <a:gd name="T5" fmla="*/ 8 h 27"/>
                <a:gd name="T6" fmla="*/ 14 w 29"/>
                <a:gd name="T7" fmla="*/ 10 h 27"/>
                <a:gd name="T8" fmla="*/ 13 w 29"/>
                <a:gd name="T9" fmla="*/ 10 h 27"/>
                <a:gd name="T10" fmla="*/ 9 w 29"/>
                <a:gd name="T11" fmla="*/ 7 h 27"/>
                <a:gd name="T12" fmla="*/ 2 w 29"/>
                <a:gd name="T13" fmla="*/ 11 h 27"/>
                <a:gd name="T14" fmla="*/ 1 w 29"/>
                <a:gd name="T15" fmla="*/ 16 h 27"/>
                <a:gd name="T16" fmla="*/ 2 w 29"/>
                <a:gd name="T17" fmla="*/ 18 h 27"/>
                <a:gd name="T18" fmla="*/ 1 w 29"/>
                <a:gd name="T19" fmla="*/ 23 h 27"/>
                <a:gd name="T20" fmla="*/ 6 w 29"/>
                <a:gd name="T21" fmla="*/ 15 h 27"/>
                <a:gd name="T22" fmla="*/ 8 w 29"/>
                <a:gd name="T23" fmla="*/ 16 h 27"/>
                <a:gd name="T24" fmla="*/ 8 w 29"/>
                <a:gd name="T25" fmla="*/ 15 h 27"/>
                <a:gd name="T26" fmla="*/ 10 w 29"/>
                <a:gd name="T27" fmla="*/ 16 h 27"/>
                <a:gd name="T28" fmla="*/ 10 w 29"/>
                <a:gd name="T29" fmla="*/ 15 h 27"/>
                <a:gd name="T30" fmla="*/ 13 w 29"/>
                <a:gd name="T31" fmla="*/ 15 h 27"/>
                <a:gd name="T32" fmla="*/ 14 w 29"/>
                <a:gd name="T33" fmla="*/ 17 h 27"/>
                <a:gd name="T34" fmla="*/ 13 w 29"/>
                <a:gd name="T35" fmla="*/ 19 h 27"/>
                <a:gd name="T36" fmla="*/ 18 w 29"/>
                <a:gd name="T37" fmla="*/ 26 h 27"/>
                <a:gd name="T38" fmla="*/ 20 w 29"/>
                <a:gd name="T39" fmla="*/ 26 h 27"/>
                <a:gd name="T40" fmla="*/ 21 w 29"/>
                <a:gd name="T41" fmla="*/ 27 h 27"/>
                <a:gd name="T42" fmla="*/ 24 w 29"/>
                <a:gd name="T43" fmla="*/ 25 h 27"/>
                <a:gd name="T44" fmla="*/ 21 w 29"/>
                <a:gd name="T45" fmla="*/ 21 h 27"/>
                <a:gd name="T46" fmla="*/ 23 w 29"/>
                <a:gd name="T47" fmla="*/ 18 h 27"/>
                <a:gd name="T48" fmla="*/ 24 w 29"/>
                <a:gd name="T49" fmla="*/ 19 h 27"/>
                <a:gd name="T50" fmla="*/ 24 w 29"/>
                <a:gd name="T51" fmla="*/ 19 h 27"/>
                <a:gd name="T52" fmla="*/ 27 w 29"/>
                <a:gd name="T53" fmla="*/ 24 h 27"/>
                <a:gd name="T54" fmla="*/ 29 w 29"/>
                <a:gd name="T55" fmla="*/ 17 h 27"/>
                <a:gd name="T56" fmla="*/ 24 w 29"/>
                <a:gd name="T57" fmla="*/ 2 h 27"/>
                <a:gd name="T58" fmla="*/ 21 w 29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7">
                  <a:moveTo>
                    <a:pt x="21" y="0"/>
                  </a:moveTo>
                  <a:cubicBezTo>
                    <a:pt x="21" y="1"/>
                    <a:pt x="21" y="3"/>
                    <a:pt x="20" y="5"/>
                  </a:cubicBezTo>
                  <a:cubicBezTo>
                    <a:pt x="20" y="6"/>
                    <a:pt x="16" y="5"/>
                    <a:pt x="16" y="8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1" y="10"/>
                    <a:pt x="12" y="7"/>
                    <a:pt x="9" y="7"/>
                  </a:cubicBezTo>
                  <a:cubicBezTo>
                    <a:pt x="5" y="7"/>
                    <a:pt x="6" y="11"/>
                    <a:pt x="2" y="11"/>
                  </a:cubicBezTo>
                  <a:cubicBezTo>
                    <a:pt x="2" y="13"/>
                    <a:pt x="1" y="14"/>
                    <a:pt x="1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9"/>
                    <a:pt x="0" y="23"/>
                    <a:pt x="1" y="23"/>
                  </a:cubicBezTo>
                  <a:cubicBezTo>
                    <a:pt x="4" y="23"/>
                    <a:pt x="3" y="16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9" y="16"/>
                    <a:pt x="9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6"/>
                    <a:pt x="14" y="17"/>
                  </a:cubicBezTo>
                  <a:cubicBezTo>
                    <a:pt x="13" y="17"/>
                    <a:pt x="13" y="18"/>
                    <a:pt x="13" y="19"/>
                  </a:cubicBezTo>
                  <a:cubicBezTo>
                    <a:pt x="13" y="23"/>
                    <a:pt x="15" y="26"/>
                    <a:pt x="18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3" y="27"/>
                    <a:pt x="24" y="26"/>
                    <a:pt x="24" y="25"/>
                  </a:cubicBezTo>
                  <a:cubicBezTo>
                    <a:pt x="24" y="23"/>
                    <a:pt x="21" y="22"/>
                    <a:pt x="21" y="21"/>
                  </a:cubicBezTo>
                  <a:cubicBezTo>
                    <a:pt x="21" y="19"/>
                    <a:pt x="22" y="19"/>
                    <a:pt x="23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3"/>
                    <a:pt x="27" y="24"/>
                  </a:cubicBezTo>
                  <a:cubicBezTo>
                    <a:pt x="27" y="20"/>
                    <a:pt x="29" y="19"/>
                    <a:pt x="29" y="17"/>
                  </a:cubicBezTo>
                  <a:cubicBezTo>
                    <a:pt x="29" y="15"/>
                    <a:pt x="26" y="3"/>
                    <a:pt x="24" y="2"/>
                  </a:cubicBezTo>
                  <a:cubicBezTo>
                    <a:pt x="24" y="1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59" name="Freeform 38"/>
            <p:cNvSpPr>
              <a:spLocks/>
            </p:cNvSpPr>
            <p:nvPr/>
          </p:nvSpPr>
          <p:spPr bwMode="auto">
            <a:xfrm>
              <a:off x="6866548" y="4016516"/>
              <a:ext cx="45910" cy="48694"/>
            </a:xfrm>
            <a:custGeom>
              <a:avLst/>
              <a:gdLst>
                <a:gd name="T0" fmla="*/ 0 w 14"/>
                <a:gd name="T1" fmla="*/ 15 h 15"/>
                <a:gd name="T2" fmla="*/ 1 w 14"/>
                <a:gd name="T3" fmla="*/ 15 h 15"/>
                <a:gd name="T4" fmla="*/ 9 w 14"/>
                <a:gd name="T5" fmla="*/ 6 h 15"/>
                <a:gd name="T6" fmla="*/ 12 w 14"/>
                <a:gd name="T7" fmla="*/ 4 h 15"/>
                <a:gd name="T8" fmla="*/ 14 w 14"/>
                <a:gd name="T9" fmla="*/ 3 h 15"/>
                <a:gd name="T10" fmla="*/ 12 w 14"/>
                <a:gd name="T11" fmla="*/ 0 h 15"/>
                <a:gd name="T12" fmla="*/ 11 w 14"/>
                <a:gd name="T13" fmla="*/ 2 h 15"/>
                <a:gd name="T14" fmla="*/ 0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4" y="13"/>
                    <a:pt x="8" y="11"/>
                    <a:pt x="9" y="6"/>
                  </a:cubicBezTo>
                  <a:cubicBezTo>
                    <a:pt x="10" y="6"/>
                    <a:pt x="12" y="6"/>
                    <a:pt x="12" y="4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3" y="2"/>
                    <a:pt x="12" y="2"/>
                    <a:pt x="12" y="0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9" y="7"/>
                    <a:pt x="2" y="9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0" name="Freeform 39"/>
            <p:cNvSpPr>
              <a:spLocks/>
            </p:cNvSpPr>
            <p:nvPr/>
          </p:nvSpPr>
          <p:spPr bwMode="auto">
            <a:xfrm>
              <a:off x="6902720" y="3852349"/>
              <a:ext cx="91820" cy="130777"/>
            </a:xfrm>
            <a:custGeom>
              <a:avLst/>
              <a:gdLst>
                <a:gd name="T0" fmla="*/ 0 w 28"/>
                <a:gd name="T1" fmla="*/ 23 h 40"/>
                <a:gd name="T2" fmla="*/ 5 w 28"/>
                <a:gd name="T3" fmla="*/ 27 h 40"/>
                <a:gd name="T4" fmla="*/ 6 w 28"/>
                <a:gd name="T5" fmla="*/ 26 h 40"/>
                <a:gd name="T6" fmla="*/ 7 w 28"/>
                <a:gd name="T7" fmla="*/ 26 h 40"/>
                <a:gd name="T8" fmla="*/ 7 w 28"/>
                <a:gd name="T9" fmla="*/ 28 h 40"/>
                <a:gd name="T10" fmla="*/ 6 w 28"/>
                <a:gd name="T11" fmla="*/ 30 h 40"/>
                <a:gd name="T12" fmla="*/ 9 w 28"/>
                <a:gd name="T13" fmla="*/ 32 h 40"/>
                <a:gd name="T14" fmla="*/ 13 w 28"/>
                <a:gd name="T15" fmla="*/ 31 h 40"/>
                <a:gd name="T16" fmla="*/ 18 w 28"/>
                <a:gd name="T17" fmla="*/ 36 h 40"/>
                <a:gd name="T18" fmla="*/ 18 w 28"/>
                <a:gd name="T19" fmla="*/ 32 h 40"/>
                <a:gd name="T20" fmla="*/ 26 w 28"/>
                <a:gd name="T21" fmla="*/ 38 h 40"/>
                <a:gd name="T22" fmla="*/ 27 w 28"/>
                <a:gd name="T23" fmla="*/ 40 h 40"/>
                <a:gd name="T24" fmla="*/ 28 w 28"/>
                <a:gd name="T25" fmla="*/ 39 h 40"/>
                <a:gd name="T26" fmla="*/ 28 w 28"/>
                <a:gd name="T27" fmla="*/ 37 h 40"/>
                <a:gd name="T28" fmla="*/ 25 w 28"/>
                <a:gd name="T29" fmla="*/ 35 h 40"/>
                <a:gd name="T30" fmla="*/ 23 w 28"/>
                <a:gd name="T31" fmla="*/ 35 h 40"/>
                <a:gd name="T32" fmla="*/ 25 w 28"/>
                <a:gd name="T33" fmla="*/ 32 h 40"/>
                <a:gd name="T34" fmla="*/ 23 w 28"/>
                <a:gd name="T35" fmla="*/ 32 h 40"/>
                <a:gd name="T36" fmla="*/ 22 w 28"/>
                <a:gd name="T37" fmla="*/ 33 h 40"/>
                <a:gd name="T38" fmla="*/ 17 w 28"/>
                <a:gd name="T39" fmla="*/ 28 h 40"/>
                <a:gd name="T40" fmla="*/ 15 w 28"/>
                <a:gd name="T41" fmla="*/ 30 h 40"/>
                <a:gd name="T42" fmla="*/ 15 w 28"/>
                <a:gd name="T43" fmla="*/ 31 h 40"/>
                <a:gd name="T44" fmla="*/ 10 w 28"/>
                <a:gd name="T45" fmla="*/ 22 h 40"/>
                <a:gd name="T46" fmla="*/ 14 w 28"/>
                <a:gd name="T47" fmla="*/ 13 h 40"/>
                <a:gd name="T48" fmla="*/ 11 w 28"/>
                <a:gd name="T49" fmla="*/ 4 h 40"/>
                <a:gd name="T50" fmla="*/ 11 w 28"/>
                <a:gd name="T51" fmla="*/ 3 h 40"/>
                <a:gd name="T52" fmla="*/ 11 w 28"/>
                <a:gd name="T53" fmla="*/ 2 h 40"/>
                <a:gd name="T54" fmla="*/ 8 w 28"/>
                <a:gd name="T55" fmla="*/ 4 h 40"/>
                <a:gd name="T56" fmla="*/ 4 w 28"/>
                <a:gd name="T57" fmla="*/ 0 h 40"/>
                <a:gd name="T58" fmla="*/ 2 w 28"/>
                <a:gd name="T59" fmla="*/ 4 h 40"/>
                <a:gd name="T60" fmla="*/ 3 w 28"/>
                <a:gd name="T61" fmla="*/ 10 h 40"/>
                <a:gd name="T62" fmla="*/ 2 w 28"/>
                <a:gd name="T63" fmla="*/ 16 h 40"/>
                <a:gd name="T64" fmla="*/ 0 w 28"/>
                <a:gd name="T65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0" y="23"/>
                  </a:moveTo>
                  <a:cubicBezTo>
                    <a:pt x="0" y="24"/>
                    <a:pt x="4" y="27"/>
                    <a:pt x="5" y="27"/>
                  </a:cubicBezTo>
                  <a:cubicBezTo>
                    <a:pt x="5" y="27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6" y="28"/>
                    <a:pt x="6" y="30"/>
                  </a:cubicBezTo>
                  <a:cubicBezTo>
                    <a:pt x="6" y="31"/>
                    <a:pt x="8" y="32"/>
                    <a:pt x="9" y="32"/>
                  </a:cubicBezTo>
                  <a:cubicBezTo>
                    <a:pt x="10" y="33"/>
                    <a:pt x="11" y="31"/>
                    <a:pt x="13" y="31"/>
                  </a:cubicBezTo>
                  <a:cubicBezTo>
                    <a:pt x="15" y="31"/>
                    <a:pt x="16" y="36"/>
                    <a:pt x="18" y="36"/>
                  </a:cubicBezTo>
                  <a:cubicBezTo>
                    <a:pt x="18" y="34"/>
                    <a:pt x="17" y="33"/>
                    <a:pt x="18" y="32"/>
                  </a:cubicBezTo>
                  <a:cubicBezTo>
                    <a:pt x="20" y="34"/>
                    <a:pt x="24" y="36"/>
                    <a:pt x="26" y="38"/>
                  </a:cubicBezTo>
                  <a:cubicBezTo>
                    <a:pt x="26" y="39"/>
                    <a:pt x="26" y="40"/>
                    <a:pt x="27" y="40"/>
                  </a:cubicBezTo>
                  <a:cubicBezTo>
                    <a:pt x="27" y="40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4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2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3" y="32"/>
                    <a:pt x="22" y="33"/>
                    <a:pt x="22" y="33"/>
                  </a:cubicBezTo>
                  <a:cubicBezTo>
                    <a:pt x="20" y="33"/>
                    <a:pt x="20" y="29"/>
                    <a:pt x="17" y="28"/>
                  </a:cubicBezTo>
                  <a:cubicBezTo>
                    <a:pt x="16" y="28"/>
                    <a:pt x="15" y="29"/>
                    <a:pt x="15" y="30"/>
                  </a:cubicBezTo>
                  <a:cubicBezTo>
                    <a:pt x="15" y="30"/>
                    <a:pt x="15" y="31"/>
                    <a:pt x="15" y="31"/>
                  </a:cubicBezTo>
                  <a:cubicBezTo>
                    <a:pt x="13" y="30"/>
                    <a:pt x="10" y="25"/>
                    <a:pt x="10" y="22"/>
                  </a:cubicBezTo>
                  <a:cubicBezTo>
                    <a:pt x="10" y="18"/>
                    <a:pt x="14" y="18"/>
                    <a:pt x="14" y="13"/>
                  </a:cubicBezTo>
                  <a:cubicBezTo>
                    <a:pt x="14" y="10"/>
                    <a:pt x="11" y="7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9" y="4"/>
                    <a:pt x="8" y="4"/>
                  </a:cubicBezTo>
                  <a:cubicBezTo>
                    <a:pt x="6" y="4"/>
                    <a:pt x="6" y="0"/>
                    <a:pt x="4" y="0"/>
                  </a:cubicBezTo>
                  <a:cubicBezTo>
                    <a:pt x="3" y="0"/>
                    <a:pt x="2" y="2"/>
                    <a:pt x="2" y="4"/>
                  </a:cubicBezTo>
                  <a:cubicBezTo>
                    <a:pt x="2" y="7"/>
                    <a:pt x="3" y="8"/>
                    <a:pt x="3" y="10"/>
                  </a:cubicBezTo>
                  <a:cubicBezTo>
                    <a:pt x="3" y="12"/>
                    <a:pt x="2" y="15"/>
                    <a:pt x="2" y="16"/>
                  </a:cubicBezTo>
                  <a:cubicBezTo>
                    <a:pt x="0" y="16"/>
                    <a:pt x="0" y="20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1" name="Freeform 40"/>
            <p:cNvSpPr>
              <a:spLocks/>
            </p:cNvSpPr>
            <p:nvPr/>
          </p:nvSpPr>
          <p:spPr bwMode="auto">
            <a:xfrm>
              <a:off x="6994540" y="3983126"/>
              <a:ext cx="33389" cy="52867"/>
            </a:xfrm>
            <a:custGeom>
              <a:avLst/>
              <a:gdLst>
                <a:gd name="T0" fmla="*/ 7 w 10"/>
                <a:gd name="T1" fmla="*/ 1 h 16"/>
                <a:gd name="T2" fmla="*/ 2 w 10"/>
                <a:gd name="T3" fmla="*/ 0 h 16"/>
                <a:gd name="T4" fmla="*/ 0 w 10"/>
                <a:gd name="T5" fmla="*/ 1 h 16"/>
                <a:gd name="T6" fmla="*/ 5 w 10"/>
                <a:gd name="T7" fmla="*/ 7 h 16"/>
                <a:gd name="T8" fmla="*/ 4 w 10"/>
                <a:gd name="T9" fmla="*/ 8 h 16"/>
                <a:gd name="T10" fmla="*/ 2 w 10"/>
                <a:gd name="T11" fmla="*/ 8 h 16"/>
                <a:gd name="T12" fmla="*/ 2 w 10"/>
                <a:gd name="T13" fmla="*/ 9 h 16"/>
                <a:gd name="T14" fmla="*/ 5 w 10"/>
                <a:gd name="T15" fmla="*/ 12 h 16"/>
                <a:gd name="T16" fmla="*/ 5 w 10"/>
                <a:gd name="T17" fmla="*/ 13 h 16"/>
                <a:gd name="T18" fmla="*/ 6 w 10"/>
                <a:gd name="T19" fmla="*/ 16 h 16"/>
                <a:gd name="T20" fmla="*/ 7 w 10"/>
                <a:gd name="T21" fmla="*/ 16 h 16"/>
                <a:gd name="T22" fmla="*/ 8 w 10"/>
                <a:gd name="T23" fmla="*/ 14 h 16"/>
                <a:gd name="T24" fmla="*/ 6 w 10"/>
                <a:gd name="T25" fmla="*/ 10 h 16"/>
                <a:gd name="T26" fmla="*/ 9 w 10"/>
                <a:gd name="T27" fmla="*/ 11 h 16"/>
                <a:gd name="T28" fmla="*/ 10 w 10"/>
                <a:gd name="T29" fmla="*/ 8 h 16"/>
                <a:gd name="T30" fmla="*/ 8 w 10"/>
                <a:gd name="T31" fmla="*/ 6 h 16"/>
                <a:gd name="T32" fmla="*/ 8 w 10"/>
                <a:gd name="T33" fmla="*/ 3 h 16"/>
                <a:gd name="T34" fmla="*/ 7 w 10"/>
                <a:gd name="T35" fmla="*/ 3 h 16"/>
                <a:gd name="T36" fmla="*/ 7 w 10"/>
                <a:gd name="T3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7" y="1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3"/>
                    <a:pt x="5" y="4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9"/>
                    <a:pt x="10" y="8"/>
                  </a:cubicBezTo>
                  <a:cubicBezTo>
                    <a:pt x="9" y="8"/>
                    <a:pt x="8" y="6"/>
                    <a:pt x="8" y="6"/>
                  </a:cubicBezTo>
                  <a:cubicBezTo>
                    <a:pt x="8" y="6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2" name="Freeform 41"/>
            <p:cNvSpPr>
              <a:spLocks/>
            </p:cNvSpPr>
            <p:nvPr/>
          </p:nvSpPr>
          <p:spPr bwMode="auto">
            <a:xfrm>
              <a:off x="6951412" y="3997039"/>
              <a:ext cx="23651" cy="31999"/>
            </a:xfrm>
            <a:custGeom>
              <a:avLst/>
              <a:gdLst>
                <a:gd name="T0" fmla="*/ 2 w 7"/>
                <a:gd name="T1" fmla="*/ 1 h 10"/>
                <a:gd name="T2" fmla="*/ 1 w 7"/>
                <a:gd name="T3" fmla="*/ 0 h 10"/>
                <a:gd name="T4" fmla="*/ 0 w 7"/>
                <a:gd name="T5" fmla="*/ 1 h 10"/>
                <a:gd name="T6" fmla="*/ 1 w 7"/>
                <a:gd name="T7" fmla="*/ 10 h 10"/>
                <a:gd name="T8" fmla="*/ 7 w 7"/>
                <a:gd name="T9" fmla="*/ 4 h 10"/>
                <a:gd name="T10" fmla="*/ 2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3" y="9"/>
                    <a:pt x="7" y="7"/>
                    <a:pt x="7" y="4"/>
                  </a:cubicBezTo>
                  <a:cubicBezTo>
                    <a:pt x="7" y="2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3" name="Freeform 42"/>
            <p:cNvSpPr>
              <a:spLocks/>
            </p:cNvSpPr>
            <p:nvPr/>
          </p:nvSpPr>
          <p:spPr bwMode="auto">
            <a:xfrm>
              <a:off x="6965325" y="4016516"/>
              <a:ext cx="22259" cy="43129"/>
            </a:xfrm>
            <a:custGeom>
              <a:avLst/>
              <a:gdLst>
                <a:gd name="T0" fmla="*/ 4 w 7"/>
                <a:gd name="T1" fmla="*/ 1 h 13"/>
                <a:gd name="T2" fmla="*/ 2 w 7"/>
                <a:gd name="T3" fmla="*/ 6 h 13"/>
                <a:gd name="T4" fmla="*/ 0 w 7"/>
                <a:gd name="T5" fmla="*/ 8 h 13"/>
                <a:gd name="T6" fmla="*/ 5 w 7"/>
                <a:gd name="T7" fmla="*/ 13 h 13"/>
                <a:gd name="T8" fmla="*/ 6 w 7"/>
                <a:gd name="T9" fmla="*/ 12 h 13"/>
                <a:gd name="T10" fmla="*/ 5 w 7"/>
                <a:gd name="T11" fmla="*/ 9 h 13"/>
                <a:gd name="T12" fmla="*/ 7 w 7"/>
                <a:gd name="T13" fmla="*/ 3 h 13"/>
                <a:gd name="T14" fmla="*/ 4 w 7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4" y="1"/>
                  </a:moveTo>
                  <a:cubicBezTo>
                    <a:pt x="3" y="1"/>
                    <a:pt x="2" y="6"/>
                    <a:pt x="2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9"/>
                    <a:pt x="4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2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4" name="Freeform 43"/>
            <p:cNvSpPr>
              <a:spLocks/>
            </p:cNvSpPr>
            <p:nvPr/>
          </p:nvSpPr>
          <p:spPr bwMode="auto">
            <a:xfrm>
              <a:off x="6984802" y="4019299"/>
              <a:ext cx="12521" cy="23651"/>
            </a:xfrm>
            <a:custGeom>
              <a:avLst/>
              <a:gdLst>
                <a:gd name="T0" fmla="*/ 0 w 4"/>
                <a:gd name="T1" fmla="*/ 7 h 7"/>
                <a:gd name="T2" fmla="*/ 1 w 4"/>
                <a:gd name="T3" fmla="*/ 7 h 7"/>
                <a:gd name="T4" fmla="*/ 4 w 4"/>
                <a:gd name="T5" fmla="*/ 0 h 7"/>
                <a:gd name="T6" fmla="*/ 2 w 4"/>
                <a:gd name="T7" fmla="*/ 0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4" y="4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4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5" name="Freeform 44"/>
            <p:cNvSpPr>
              <a:spLocks/>
            </p:cNvSpPr>
            <p:nvPr/>
          </p:nvSpPr>
          <p:spPr bwMode="auto">
            <a:xfrm>
              <a:off x="6991758" y="4035994"/>
              <a:ext cx="15303" cy="13912"/>
            </a:xfrm>
            <a:custGeom>
              <a:avLst/>
              <a:gdLst>
                <a:gd name="T0" fmla="*/ 5 w 5"/>
                <a:gd name="T1" fmla="*/ 0 h 4"/>
                <a:gd name="T2" fmla="*/ 2 w 5"/>
                <a:gd name="T3" fmla="*/ 0 h 4"/>
                <a:gd name="T4" fmla="*/ 0 w 5"/>
                <a:gd name="T5" fmla="*/ 3 h 4"/>
                <a:gd name="T6" fmla="*/ 1 w 5"/>
                <a:gd name="T7" fmla="*/ 4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3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6" name="Freeform 45"/>
            <p:cNvSpPr>
              <a:spLocks/>
            </p:cNvSpPr>
            <p:nvPr/>
          </p:nvSpPr>
          <p:spPr bwMode="auto">
            <a:xfrm>
              <a:off x="6975063" y="3983126"/>
              <a:ext cx="16695" cy="19477"/>
            </a:xfrm>
            <a:custGeom>
              <a:avLst/>
              <a:gdLst>
                <a:gd name="T0" fmla="*/ 5 w 5"/>
                <a:gd name="T1" fmla="*/ 5 h 6"/>
                <a:gd name="T2" fmla="*/ 2 w 5"/>
                <a:gd name="T3" fmla="*/ 0 h 6"/>
                <a:gd name="T4" fmla="*/ 0 w 5"/>
                <a:gd name="T5" fmla="*/ 0 h 6"/>
                <a:gd name="T6" fmla="*/ 0 w 5"/>
                <a:gd name="T7" fmla="*/ 3 h 6"/>
                <a:gd name="T8" fmla="*/ 3 w 5"/>
                <a:gd name="T9" fmla="*/ 3 h 6"/>
                <a:gd name="T10" fmla="*/ 5 w 5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5" y="5"/>
                  </a:moveTo>
                  <a:cubicBezTo>
                    <a:pt x="5" y="2"/>
                    <a:pt x="3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4"/>
                    <a:pt x="5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7" name="Freeform 46"/>
            <p:cNvSpPr>
              <a:spLocks/>
            </p:cNvSpPr>
            <p:nvPr/>
          </p:nvSpPr>
          <p:spPr bwMode="auto">
            <a:xfrm>
              <a:off x="6919414" y="3963649"/>
              <a:ext cx="25042" cy="23651"/>
            </a:xfrm>
            <a:custGeom>
              <a:avLst/>
              <a:gdLst>
                <a:gd name="T0" fmla="*/ 6 w 8"/>
                <a:gd name="T1" fmla="*/ 7 h 7"/>
                <a:gd name="T2" fmla="*/ 7 w 8"/>
                <a:gd name="T3" fmla="*/ 3 h 7"/>
                <a:gd name="T4" fmla="*/ 2 w 8"/>
                <a:gd name="T5" fmla="*/ 0 h 7"/>
                <a:gd name="T6" fmla="*/ 0 w 8"/>
                <a:gd name="T7" fmla="*/ 0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7" y="7"/>
                    <a:pt x="8" y="5"/>
                    <a:pt x="7" y="3"/>
                  </a:cubicBezTo>
                  <a:cubicBezTo>
                    <a:pt x="7" y="1"/>
                    <a:pt x="5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8" name="Freeform 47"/>
            <p:cNvSpPr>
              <a:spLocks/>
            </p:cNvSpPr>
            <p:nvPr/>
          </p:nvSpPr>
          <p:spPr bwMode="auto">
            <a:xfrm>
              <a:off x="6944456" y="3966432"/>
              <a:ext cx="6956" cy="417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69" name="Freeform 48"/>
            <p:cNvSpPr>
              <a:spLocks/>
            </p:cNvSpPr>
            <p:nvPr/>
          </p:nvSpPr>
          <p:spPr bwMode="auto">
            <a:xfrm>
              <a:off x="6908285" y="3696529"/>
              <a:ext cx="47301" cy="66780"/>
            </a:xfrm>
            <a:custGeom>
              <a:avLst/>
              <a:gdLst>
                <a:gd name="T0" fmla="*/ 8 w 14"/>
                <a:gd name="T1" fmla="*/ 0 h 20"/>
                <a:gd name="T2" fmla="*/ 0 w 14"/>
                <a:gd name="T3" fmla="*/ 14 h 20"/>
                <a:gd name="T4" fmla="*/ 4 w 14"/>
                <a:gd name="T5" fmla="*/ 20 h 20"/>
                <a:gd name="T6" fmla="*/ 8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8" y="0"/>
                  </a:moveTo>
                  <a:cubicBezTo>
                    <a:pt x="5" y="0"/>
                    <a:pt x="0" y="9"/>
                    <a:pt x="0" y="14"/>
                  </a:cubicBezTo>
                  <a:cubicBezTo>
                    <a:pt x="0" y="17"/>
                    <a:pt x="0" y="20"/>
                    <a:pt x="4" y="20"/>
                  </a:cubicBezTo>
                  <a:cubicBezTo>
                    <a:pt x="9" y="20"/>
                    <a:pt x="1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0" name="Freeform 49"/>
            <p:cNvSpPr>
              <a:spLocks/>
            </p:cNvSpPr>
            <p:nvPr/>
          </p:nvSpPr>
          <p:spPr bwMode="auto">
            <a:xfrm>
              <a:off x="6655083" y="3812003"/>
              <a:ext cx="59822" cy="45911"/>
            </a:xfrm>
            <a:custGeom>
              <a:avLst/>
              <a:gdLst>
                <a:gd name="T0" fmla="*/ 18 w 18"/>
                <a:gd name="T1" fmla="*/ 4 h 14"/>
                <a:gd name="T2" fmla="*/ 16 w 18"/>
                <a:gd name="T3" fmla="*/ 0 h 14"/>
                <a:gd name="T4" fmla="*/ 4 w 18"/>
                <a:gd name="T5" fmla="*/ 6 h 14"/>
                <a:gd name="T6" fmla="*/ 4 w 18"/>
                <a:gd name="T7" fmla="*/ 9 h 14"/>
                <a:gd name="T8" fmla="*/ 9 w 18"/>
                <a:gd name="T9" fmla="*/ 14 h 14"/>
                <a:gd name="T10" fmla="*/ 18 w 18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18" y="4"/>
                  </a:moveTo>
                  <a:cubicBezTo>
                    <a:pt x="18" y="2"/>
                    <a:pt x="17" y="0"/>
                    <a:pt x="16" y="0"/>
                  </a:cubicBezTo>
                  <a:cubicBezTo>
                    <a:pt x="13" y="0"/>
                    <a:pt x="4" y="6"/>
                    <a:pt x="4" y="6"/>
                  </a:cubicBezTo>
                  <a:cubicBezTo>
                    <a:pt x="0" y="6"/>
                    <a:pt x="4" y="8"/>
                    <a:pt x="4" y="9"/>
                  </a:cubicBezTo>
                  <a:cubicBezTo>
                    <a:pt x="4" y="12"/>
                    <a:pt x="5" y="14"/>
                    <a:pt x="9" y="14"/>
                  </a:cubicBezTo>
                  <a:cubicBezTo>
                    <a:pt x="12" y="14"/>
                    <a:pt x="18" y="7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1" name="Freeform 50"/>
            <p:cNvSpPr>
              <a:spLocks/>
            </p:cNvSpPr>
            <p:nvPr/>
          </p:nvSpPr>
          <p:spPr bwMode="auto">
            <a:xfrm>
              <a:off x="6596652" y="4276680"/>
              <a:ext cx="31998" cy="29216"/>
            </a:xfrm>
            <a:custGeom>
              <a:avLst/>
              <a:gdLst>
                <a:gd name="T0" fmla="*/ 4 w 10"/>
                <a:gd name="T1" fmla="*/ 6 h 9"/>
                <a:gd name="T2" fmla="*/ 6 w 10"/>
                <a:gd name="T3" fmla="*/ 9 h 9"/>
                <a:gd name="T4" fmla="*/ 9 w 10"/>
                <a:gd name="T5" fmla="*/ 9 h 9"/>
                <a:gd name="T6" fmla="*/ 10 w 10"/>
                <a:gd name="T7" fmla="*/ 9 h 9"/>
                <a:gd name="T8" fmla="*/ 10 w 10"/>
                <a:gd name="T9" fmla="*/ 8 h 9"/>
                <a:gd name="T10" fmla="*/ 4 w 10"/>
                <a:gd name="T11" fmla="*/ 0 h 9"/>
                <a:gd name="T12" fmla="*/ 0 w 10"/>
                <a:gd name="T13" fmla="*/ 4 h 9"/>
                <a:gd name="T14" fmla="*/ 4 w 10"/>
                <a:gd name="T1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4" y="6"/>
                  </a:moveTo>
                  <a:cubicBezTo>
                    <a:pt x="4" y="7"/>
                    <a:pt x="5" y="9"/>
                    <a:pt x="6" y="9"/>
                  </a:cubicBezTo>
                  <a:cubicBezTo>
                    <a:pt x="7" y="9"/>
                    <a:pt x="7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7" y="8"/>
                    <a:pt x="5" y="4"/>
                    <a:pt x="4" y="0"/>
                  </a:cubicBezTo>
                  <a:cubicBezTo>
                    <a:pt x="3" y="1"/>
                    <a:pt x="0" y="3"/>
                    <a:pt x="0" y="4"/>
                  </a:cubicBezTo>
                  <a:cubicBezTo>
                    <a:pt x="0" y="5"/>
                    <a:pt x="3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2" name="Freeform 51"/>
            <p:cNvSpPr>
              <a:spLocks/>
            </p:cNvSpPr>
            <p:nvPr/>
          </p:nvSpPr>
          <p:spPr bwMode="auto">
            <a:xfrm>
              <a:off x="6649518" y="4303114"/>
              <a:ext cx="12521" cy="12521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3" name="Freeform 52"/>
            <p:cNvSpPr>
              <a:spLocks/>
            </p:cNvSpPr>
            <p:nvPr/>
          </p:nvSpPr>
          <p:spPr bwMode="auto">
            <a:xfrm>
              <a:off x="6457530" y="4269724"/>
              <a:ext cx="16695" cy="23651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0 h 7"/>
                <a:gd name="T4" fmla="*/ 0 w 5"/>
                <a:gd name="T5" fmla="*/ 1 h 7"/>
                <a:gd name="T6" fmla="*/ 4 w 5"/>
                <a:gd name="T7" fmla="*/ 7 h 7"/>
                <a:gd name="T8" fmla="*/ 2 w 5"/>
                <a:gd name="T9" fmla="*/ 2 h 7"/>
                <a:gd name="T10" fmla="*/ 2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3" y="7"/>
                    <a:pt x="4" y="7"/>
                  </a:cubicBezTo>
                  <a:cubicBezTo>
                    <a:pt x="5" y="5"/>
                    <a:pt x="3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4" name="Freeform 53"/>
            <p:cNvSpPr>
              <a:spLocks/>
            </p:cNvSpPr>
            <p:nvPr/>
          </p:nvSpPr>
          <p:spPr bwMode="auto">
            <a:xfrm>
              <a:off x="6431097" y="4226595"/>
              <a:ext cx="20868" cy="16695"/>
            </a:xfrm>
            <a:custGeom>
              <a:avLst/>
              <a:gdLst>
                <a:gd name="T0" fmla="*/ 1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4 w 6"/>
                <a:gd name="T7" fmla="*/ 5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5"/>
                    <a:pt x="4" y="5"/>
                  </a:cubicBezTo>
                  <a:cubicBezTo>
                    <a:pt x="6" y="5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5" name="Freeform 54"/>
            <p:cNvSpPr>
              <a:spLocks/>
            </p:cNvSpPr>
            <p:nvPr/>
          </p:nvSpPr>
          <p:spPr bwMode="auto">
            <a:xfrm>
              <a:off x="7112794" y="3496189"/>
              <a:ext cx="50084" cy="65389"/>
            </a:xfrm>
            <a:custGeom>
              <a:avLst/>
              <a:gdLst>
                <a:gd name="T0" fmla="*/ 0 w 15"/>
                <a:gd name="T1" fmla="*/ 6 h 20"/>
                <a:gd name="T2" fmla="*/ 2 w 15"/>
                <a:gd name="T3" fmla="*/ 9 h 20"/>
                <a:gd name="T4" fmla="*/ 5 w 15"/>
                <a:gd name="T5" fmla="*/ 8 h 20"/>
                <a:gd name="T6" fmla="*/ 5 w 15"/>
                <a:gd name="T7" fmla="*/ 6 h 20"/>
                <a:gd name="T8" fmla="*/ 7 w 15"/>
                <a:gd name="T9" fmla="*/ 9 h 20"/>
                <a:gd name="T10" fmla="*/ 6 w 15"/>
                <a:gd name="T11" fmla="*/ 12 h 20"/>
                <a:gd name="T12" fmla="*/ 3 w 15"/>
                <a:gd name="T13" fmla="*/ 15 h 20"/>
                <a:gd name="T14" fmla="*/ 5 w 15"/>
                <a:gd name="T15" fmla="*/ 19 h 20"/>
                <a:gd name="T16" fmla="*/ 5 w 15"/>
                <a:gd name="T17" fmla="*/ 18 h 20"/>
                <a:gd name="T18" fmla="*/ 7 w 15"/>
                <a:gd name="T19" fmla="*/ 20 h 20"/>
                <a:gd name="T20" fmla="*/ 13 w 15"/>
                <a:gd name="T21" fmla="*/ 9 h 20"/>
                <a:gd name="T22" fmla="*/ 15 w 15"/>
                <a:gd name="T23" fmla="*/ 9 h 20"/>
                <a:gd name="T24" fmla="*/ 15 w 15"/>
                <a:gd name="T25" fmla="*/ 6 h 20"/>
                <a:gd name="T26" fmla="*/ 13 w 15"/>
                <a:gd name="T27" fmla="*/ 4 h 20"/>
                <a:gd name="T28" fmla="*/ 13 w 15"/>
                <a:gd name="T29" fmla="*/ 2 h 20"/>
                <a:gd name="T30" fmla="*/ 7 w 15"/>
                <a:gd name="T31" fmla="*/ 0 h 20"/>
                <a:gd name="T32" fmla="*/ 0 w 15"/>
                <a:gd name="T3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0" y="6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7"/>
                    <a:pt x="6" y="8"/>
                    <a:pt x="7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3" y="15"/>
                    <a:pt x="3" y="15"/>
                  </a:cubicBezTo>
                  <a:cubicBezTo>
                    <a:pt x="3" y="16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20"/>
                    <a:pt x="7" y="20"/>
                  </a:cubicBezTo>
                  <a:cubicBezTo>
                    <a:pt x="10" y="20"/>
                    <a:pt x="12" y="13"/>
                    <a:pt x="13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0" y="2"/>
                    <a:pt x="9" y="0"/>
                    <a:pt x="7" y="0"/>
                  </a:cubicBezTo>
                  <a:cubicBezTo>
                    <a:pt x="6" y="0"/>
                    <a:pt x="0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6" name="Freeform 55"/>
            <p:cNvSpPr>
              <a:spLocks/>
            </p:cNvSpPr>
            <p:nvPr/>
          </p:nvSpPr>
          <p:spPr bwMode="auto">
            <a:xfrm>
              <a:off x="7172616" y="3482277"/>
              <a:ext cx="48693" cy="40346"/>
            </a:xfrm>
            <a:custGeom>
              <a:avLst/>
              <a:gdLst>
                <a:gd name="T0" fmla="*/ 3 w 15"/>
                <a:gd name="T1" fmla="*/ 12 h 12"/>
                <a:gd name="T2" fmla="*/ 8 w 15"/>
                <a:gd name="T3" fmla="*/ 6 h 12"/>
                <a:gd name="T4" fmla="*/ 11 w 15"/>
                <a:gd name="T5" fmla="*/ 8 h 12"/>
                <a:gd name="T6" fmla="*/ 11 w 15"/>
                <a:gd name="T7" fmla="*/ 0 h 12"/>
                <a:gd name="T8" fmla="*/ 4 w 15"/>
                <a:gd name="T9" fmla="*/ 3 h 12"/>
                <a:gd name="T10" fmla="*/ 0 w 15"/>
                <a:gd name="T11" fmla="*/ 6 h 12"/>
                <a:gd name="T12" fmla="*/ 1 w 15"/>
                <a:gd name="T13" fmla="*/ 8 h 12"/>
                <a:gd name="T14" fmla="*/ 3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3" y="12"/>
                  </a:moveTo>
                  <a:cubicBezTo>
                    <a:pt x="6" y="12"/>
                    <a:pt x="6" y="8"/>
                    <a:pt x="8" y="6"/>
                  </a:cubicBezTo>
                  <a:cubicBezTo>
                    <a:pt x="9" y="6"/>
                    <a:pt x="11" y="8"/>
                    <a:pt x="11" y="8"/>
                  </a:cubicBezTo>
                  <a:cubicBezTo>
                    <a:pt x="15" y="8"/>
                    <a:pt x="15" y="0"/>
                    <a:pt x="11" y="0"/>
                  </a:cubicBezTo>
                  <a:cubicBezTo>
                    <a:pt x="7" y="0"/>
                    <a:pt x="8" y="4"/>
                    <a:pt x="4" y="3"/>
                  </a:cubicBezTo>
                  <a:cubicBezTo>
                    <a:pt x="4" y="3"/>
                    <a:pt x="0" y="6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10"/>
                    <a:pt x="2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7" name="Freeform 56"/>
            <p:cNvSpPr>
              <a:spLocks/>
            </p:cNvSpPr>
            <p:nvPr/>
          </p:nvSpPr>
          <p:spPr bwMode="auto">
            <a:xfrm>
              <a:off x="7139227" y="3311153"/>
              <a:ext cx="236507" cy="194775"/>
            </a:xfrm>
            <a:custGeom>
              <a:avLst/>
              <a:gdLst>
                <a:gd name="T0" fmla="*/ 37 w 72"/>
                <a:gd name="T1" fmla="*/ 36 h 59"/>
                <a:gd name="T2" fmla="*/ 30 w 72"/>
                <a:gd name="T3" fmla="*/ 42 h 59"/>
                <a:gd name="T4" fmla="*/ 16 w 72"/>
                <a:gd name="T5" fmla="*/ 42 h 59"/>
                <a:gd name="T6" fmla="*/ 3 w 72"/>
                <a:gd name="T7" fmla="*/ 51 h 59"/>
                <a:gd name="T8" fmla="*/ 0 w 72"/>
                <a:gd name="T9" fmla="*/ 53 h 59"/>
                <a:gd name="T10" fmla="*/ 4 w 72"/>
                <a:gd name="T11" fmla="*/ 54 h 59"/>
                <a:gd name="T12" fmla="*/ 15 w 72"/>
                <a:gd name="T13" fmla="*/ 51 h 59"/>
                <a:gd name="T14" fmla="*/ 20 w 72"/>
                <a:gd name="T15" fmla="*/ 51 h 59"/>
                <a:gd name="T16" fmla="*/ 23 w 72"/>
                <a:gd name="T17" fmla="*/ 49 h 59"/>
                <a:gd name="T18" fmla="*/ 30 w 72"/>
                <a:gd name="T19" fmla="*/ 51 h 59"/>
                <a:gd name="T20" fmla="*/ 29 w 72"/>
                <a:gd name="T21" fmla="*/ 55 h 59"/>
                <a:gd name="T22" fmla="*/ 29 w 72"/>
                <a:gd name="T23" fmla="*/ 57 h 59"/>
                <a:gd name="T24" fmla="*/ 32 w 72"/>
                <a:gd name="T25" fmla="*/ 59 h 59"/>
                <a:gd name="T26" fmla="*/ 37 w 72"/>
                <a:gd name="T27" fmla="*/ 53 h 59"/>
                <a:gd name="T28" fmla="*/ 40 w 72"/>
                <a:gd name="T29" fmla="*/ 53 h 59"/>
                <a:gd name="T30" fmla="*/ 37 w 72"/>
                <a:gd name="T31" fmla="*/ 49 h 59"/>
                <a:gd name="T32" fmla="*/ 39 w 72"/>
                <a:gd name="T33" fmla="*/ 47 h 59"/>
                <a:gd name="T34" fmla="*/ 45 w 72"/>
                <a:gd name="T35" fmla="*/ 52 h 59"/>
                <a:gd name="T36" fmla="*/ 50 w 72"/>
                <a:gd name="T37" fmla="*/ 50 h 59"/>
                <a:gd name="T38" fmla="*/ 52 w 72"/>
                <a:gd name="T39" fmla="*/ 50 h 59"/>
                <a:gd name="T40" fmla="*/ 53 w 72"/>
                <a:gd name="T41" fmla="*/ 50 h 59"/>
                <a:gd name="T42" fmla="*/ 59 w 72"/>
                <a:gd name="T43" fmla="*/ 45 h 59"/>
                <a:gd name="T44" fmla="*/ 59 w 72"/>
                <a:gd name="T45" fmla="*/ 48 h 59"/>
                <a:gd name="T46" fmla="*/ 65 w 72"/>
                <a:gd name="T47" fmla="*/ 43 h 59"/>
                <a:gd name="T48" fmla="*/ 63 w 72"/>
                <a:gd name="T49" fmla="*/ 39 h 59"/>
                <a:gd name="T50" fmla="*/ 66 w 72"/>
                <a:gd name="T51" fmla="*/ 33 h 59"/>
                <a:gd name="T52" fmla="*/ 67 w 72"/>
                <a:gd name="T53" fmla="*/ 22 h 59"/>
                <a:gd name="T54" fmla="*/ 69 w 72"/>
                <a:gd name="T55" fmla="*/ 22 h 59"/>
                <a:gd name="T56" fmla="*/ 69 w 72"/>
                <a:gd name="T57" fmla="*/ 21 h 59"/>
                <a:gd name="T58" fmla="*/ 72 w 72"/>
                <a:gd name="T59" fmla="*/ 14 h 59"/>
                <a:gd name="T60" fmla="*/ 69 w 72"/>
                <a:gd name="T61" fmla="*/ 6 h 59"/>
                <a:gd name="T62" fmla="*/ 69 w 72"/>
                <a:gd name="T63" fmla="*/ 1 h 59"/>
                <a:gd name="T64" fmla="*/ 66 w 72"/>
                <a:gd name="T65" fmla="*/ 0 h 59"/>
                <a:gd name="T66" fmla="*/ 67 w 72"/>
                <a:gd name="T67" fmla="*/ 2 h 59"/>
                <a:gd name="T68" fmla="*/ 68 w 72"/>
                <a:gd name="T69" fmla="*/ 2 h 59"/>
                <a:gd name="T70" fmla="*/ 65 w 72"/>
                <a:gd name="T71" fmla="*/ 2 h 59"/>
                <a:gd name="T72" fmla="*/ 59 w 72"/>
                <a:gd name="T73" fmla="*/ 10 h 59"/>
                <a:gd name="T74" fmla="*/ 60 w 72"/>
                <a:gd name="T75" fmla="*/ 13 h 59"/>
                <a:gd name="T76" fmla="*/ 48 w 72"/>
                <a:gd name="T77" fmla="*/ 31 h 59"/>
                <a:gd name="T78" fmla="*/ 41 w 72"/>
                <a:gd name="T79" fmla="*/ 34 h 59"/>
                <a:gd name="T80" fmla="*/ 40 w 72"/>
                <a:gd name="T81" fmla="*/ 33 h 59"/>
                <a:gd name="T82" fmla="*/ 41 w 72"/>
                <a:gd name="T83" fmla="*/ 30 h 59"/>
                <a:gd name="T84" fmla="*/ 37 w 72"/>
                <a:gd name="T85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59">
                  <a:moveTo>
                    <a:pt x="37" y="36"/>
                  </a:moveTo>
                  <a:cubicBezTo>
                    <a:pt x="35" y="36"/>
                    <a:pt x="34" y="42"/>
                    <a:pt x="30" y="42"/>
                  </a:cubicBezTo>
                  <a:cubicBezTo>
                    <a:pt x="25" y="42"/>
                    <a:pt x="23" y="42"/>
                    <a:pt x="16" y="42"/>
                  </a:cubicBezTo>
                  <a:cubicBezTo>
                    <a:pt x="10" y="42"/>
                    <a:pt x="8" y="48"/>
                    <a:pt x="3" y="51"/>
                  </a:cubicBezTo>
                  <a:cubicBezTo>
                    <a:pt x="3" y="52"/>
                    <a:pt x="0" y="53"/>
                    <a:pt x="0" y="53"/>
                  </a:cubicBezTo>
                  <a:cubicBezTo>
                    <a:pt x="0" y="54"/>
                    <a:pt x="2" y="54"/>
                    <a:pt x="4" y="54"/>
                  </a:cubicBezTo>
                  <a:cubicBezTo>
                    <a:pt x="8" y="54"/>
                    <a:pt x="12" y="53"/>
                    <a:pt x="15" y="51"/>
                  </a:cubicBezTo>
                  <a:cubicBezTo>
                    <a:pt x="17" y="50"/>
                    <a:pt x="19" y="52"/>
                    <a:pt x="20" y="51"/>
                  </a:cubicBezTo>
                  <a:cubicBezTo>
                    <a:pt x="21" y="50"/>
                    <a:pt x="21" y="49"/>
                    <a:pt x="23" y="49"/>
                  </a:cubicBezTo>
                  <a:cubicBezTo>
                    <a:pt x="25" y="49"/>
                    <a:pt x="27" y="50"/>
                    <a:pt x="30" y="51"/>
                  </a:cubicBezTo>
                  <a:cubicBezTo>
                    <a:pt x="30" y="52"/>
                    <a:pt x="29" y="53"/>
                    <a:pt x="29" y="55"/>
                  </a:cubicBezTo>
                  <a:cubicBezTo>
                    <a:pt x="29" y="55"/>
                    <a:pt x="29" y="57"/>
                    <a:pt x="29" y="57"/>
                  </a:cubicBezTo>
                  <a:cubicBezTo>
                    <a:pt x="29" y="57"/>
                    <a:pt x="30" y="58"/>
                    <a:pt x="32" y="59"/>
                  </a:cubicBezTo>
                  <a:cubicBezTo>
                    <a:pt x="33" y="57"/>
                    <a:pt x="36" y="53"/>
                    <a:pt x="37" y="53"/>
                  </a:cubicBezTo>
                  <a:cubicBezTo>
                    <a:pt x="38" y="53"/>
                    <a:pt x="39" y="53"/>
                    <a:pt x="40" y="53"/>
                  </a:cubicBezTo>
                  <a:cubicBezTo>
                    <a:pt x="39" y="53"/>
                    <a:pt x="37" y="50"/>
                    <a:pt x="37" y="49"/>
                  </a:cubicBezTo>
                  <a:cubicBezTo>
                    <a:pt x="37" y="48"/>
                    <a:pt x="38" y="47"/>
                    <a:pt x="39" y="47"/>
                  </a:cubicBezTo>
                  <a:cubicBezTo>
                    <a:pt x="41" y="47"/>
                    <a:pt x="41" y="52"/>
                    <a:pt x="45" y="52"/>
                  </a:cubicBezTo>
                  <a:cubicBezTo>
                    <a:pt x="47" y="52"/>
                    <a:pt x="49" y="50"/>
                    <a:pt x="50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3" y="50"/>
                    <a:pt x="53" y="50"/>
                  </a:cubicBezTo>
                  <a:cubicBezTo>
                    <a:pt x="54" y="47"/>
                    <a:pt x="56" y="47"/>
                    <a:pt x="59" y="45"/>
                  </a:cubicBezTo>
                  <a:cubicBezTo>
                    <a:pt x="59" y="46"/>
                    <a:pt x="58" y="46"/>
                    <a:pt x="59" y="48"/>
                  </a:cubicBezTo>
                  <a:cubicBezTo>
                    <a:pt x="62" y="47"/>
                    <a:pt x="62" y="45"/>
                    <a:pt x="65" y="43"/>
                  </a:cubicBezTo>
                  <a:cubicBezTo>
                    <a:pt x="64" y="42"/>
                    <a:pt x="63" y="41"/>
                    <a:pt x="63" y="39"/>
                  </a:cubicBezTo>
                  <a:cubicBezTo>
                    <a:pt x="63" y="36"/>
                    <a:pt x="66" y="35"/>
                    <a:pt x="66" y="33"/>
                  </a:cubicBezTo>
                  <a:cubicBezTo>
                    <a:pt x="66" y="30"/>
                    <a:pt x="65" y="23"/>
                    <a:pt x="67" y="22"/>
                  </a:cubicBezTo>
                  <a:cubicBezTo>
                    <a:pt x="68" y="22"/>
                    <a:pt x="69" y="23"/>
                    <a:pt x="69" y="22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18"/>
                    <a:pt x="72" y="17"/>
                    <a:pt x="72" y="14"/>
                  </a:cubicBezTo>
                  <a:cubicBezTo>
                    <a:pt x="72" y="10"/>
                    <a:pt x="69" y="9"/>
                    <a:pt x="69" y="6"/>
                  </a:cubicBezTo>
                  <a:cubicBezTo>
                    <a:pt x="69" y="4"/>
                    <a:pt x="70" y="3"/>
                    <a:pt x="69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6" y="0"/>
                    <a:pt x="66" y="2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5" y="4"/>
                    <a:pt x="65" y="2"/>
                    <a:pt x="65" y="2"/>
                  </a:cubicBezTo>
                  <a:cubicBezTo>
                    <a:pt x="62" y="2"/>
                    <a:pt x="59" y="7"/>
                    <a:pt x="59" y="10"/>
                  </a:cubicBezTo>
                  <a:cubicBezTo>
                    <a:pt x="59" y="11"/>
                    <a:pt x="60" y="11"/>
                    <a:pt x="60" y="13"/>
                  </a:cubicBezTo>
                  <a:cubicBezTo>
                    <a:pt x="60" y="20"/>
                    <a:pt x="53" y="29"/>
                    <a:pt x="48" y="31"/>
                  </a:cubicBezTo>
                  <a:cubicBezTo>
                    <a:pt x="45" y="32"/>
                    <a:pt x="45" y="34"/>
                    <a:pt x="41" y="34"/>
                  </a:cubicBezTo>
                  <a:cubicBezTo>
                    <a:pt x="41" y="34"/>
                    <a:pt x="40" y="33"/>
                    <a:pt x="40" y="33"/>
                  </a:cubicBezTo>
                  <a:cubicBezTo>
                    <a:pt x="40" y="32"/>
                    <a:pt x="41" y="31"/>
                    <a:pt x="41" y="30"/>
                  </a:cubicBezTo>
                  <a:cubicBezTo>
                    <a:pt x="41" y="30"/>
                    <a:pt x="38" y="36"/>
                    <a:pt x="37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8" name="Freeform 57"/>
            <p:cNvSpPr>
              <a:spLocks/>
            </p:cNvSpPr>
            <p:nvPr/>
          </p:nvSpPr>
          <p:spPr bwMode="auto">
            <a:xfrm>
              <a:off x="7336780" y="3205418"/>
              <a:ext cx="118253" cy="98779"/>
            </a:xfrm>
            <a:custGeom>
              <a:avLst/>
              <a:gdLst>
                <a:gd name="T0" fmla="*/ 0 w 36"/>
                <a:gd name="T1" fmla="*/ 23 h 30"/>
                <a:gd name="T2" fmla="*/ 1 w 36"/>
                <a:gd name="T3" fmla="*/ 26 h 30"/>
                <a:gd name="T4" fmla="*/ 1 w 36"/>
                <a:gd name="T5" fmla="*/ 30 h 30"/>
                <a:gd name="T6" fmla="*/ 1 w 36"/>
                <a:gd name="T7" fmla="*/ 30 h 30"/>
                <a:gd name="T8" fmla="*/ 7 w 36"/>
                <a:gd name="T9" fmla="*/ 27 h 30"/>
                <a:gd name="T10" fmla="*/ 3 w 36"/>
                <a:gd name="T11" fmla="*/ 24 h 30"/>
                <a:gd name="T12" fmla="*/ 9 w 36"/>
                <a:gd name="T13" fmla="*/ 23 h 30"/>
                <a:gd name="T14" fmla="*/ 11 w 36"/>
                <a:gd name="T15" fmla="*/ 21 h 30"/>
                <a:gd name="T16" fmla="*/ 21 w 36"/>
                <a:gd name="T17" fmla="*/ 26 h 30"/>
                <a:gd name="T18" fmla="*/ 29 w 36"/>
                <a:gd name="T19" fmla="*/ 18 h 30"/>
                <a:gd name="T20" fmla="*/ 36 w 36"/>
                <a:gd name="T21" fmla="*/ 16 h 30"/>
                <a:gd name="T22" fmla="*/ 33 w 36"/>
                <a:gd name="T23" fmla="*/ 13 h 30"/>
                <a:gd name="T24" fmla="*/ 35 w 36"/>
                <a:gd name="T25" fmla="*/ 10 h 30"/>
                <a:gd name="T26" fmla="*/ 30 w 36"/>
                <a:gd name="T27" fmla="*/ 11 h 30"/>
                <a:gd name="T28" fmla="*/ 12 w 36"/>
                <a:gd name="T29" fmla="*/ 0 h 30"/>
                <a:gd name="T30" fmla="*/ 11 w 36"/>
                <a:gd name="T31" fmla="*/ 2 h 30"/>
                <a:gd name="T32" fmla="*/ 12 w 36"/>
                <a:gd name="T33" fmla="*/ 5 h 30"/>
                <a:gd name="T34" fmla="*/ 6 w 36"/>
                <a:gd name="T35" fmla="*/ 17 h 30"/>
                <a:gd name="T36" fmla="*/ 5 w 36"/>
                <a:gd name="T37" fmla="*/ 17 h 30"/>
                <a:gd name="T38" fmla="*/ 5 w 36"/>
                <a:gd name="T39" fmla="*/ 16 h 30"/>
                <a:gd name="T40" fmla="*/ 5 w 36"/>
                <a:gd name="T41" fmla="*/ 17 h 30"/>
                <a:gd name="T42" fmla="*/ 4 w 36"/>
                <a:gd name="T43" fmla="*/ 17 h 30"/>
                <a:gd name="T44" fmla="*/ 5 w 36"/>
                <a:gd name="T45" fmla="*/ 17 h 30"/>
                <a:gd name="T46" fmla="*/ 5 w 36"/>
                <a:gd name="T47" fmla="*/ 18 h 30"/>
                <a:gd name="T48" fmla="*/ 0 w 36"/>
                <a:gd name="T4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0">
                  <a:moveTo>
                    <a:pt x="0" y="23"/>
                  </a:moveTo>
                  <a:cubicBezTo>
                    <a:pt x="0" y="24"/>
                    <a:pt x="1" y="25"/>
                    <a:pt x="1" y="26"/>
                  </a:cubicBezTo>
                  <a:cubicBezTo>
                    <a:pt x="1" y="26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3" y="30"/>
                    <a:pt x="5" y="29"/>
                    <a:pt x="7" y="27"/>
                  </a:cubicBezTo>
                  <a:cubicBezTo>
                    <a:pt x="6" y="26"/>
                    <a:pt x="3" y="26"/>
                    <a:pt x="3" y="24"/>
                  </a:cubicBezTo>
                  <a:cubicBezTo>
                    <a:pt x="3" y="20"/>
                    <a:pt x="6" y="23"/>
                    <a:pt x="9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5" y="23"/>
                    <a:pt x="17" y="24"/>
                    <a:pt x="21" y="26"/>
                  </a:cubicBezTo>
                  <a:cubicBezTo>
                    <a:pt x="23" y="23"/>
                    <a:pt x="24" y="18"/>
                    <a:pt x="29" y="18"/>
                  </a:cubicBezTo>
                  <a:cubicBezTo>
                    <a:pt x="32" y="18"/>
                    <a:pt x="34" y="17"/>
                    <a:pt x="36" y="16"/>
                  </a:cubicBezTo>
                  <a:cubicBezTo>
                    <a:pt x="35" y="16"/>
                    <a:pt x="33" y="14"/>
                    <a:pt x="33" y="13"/>
                  </a:cubicBezTo>
                  <a:cubicBezTo>
                    <a:pt x="33" y="12"/>
                    <a:pt x="34" y="12"/>
                    <a:pt x="35" y="10"/>
                  </a:cubicBezTo>
                  <a:cubicBezTo>
                    <a:pt x="33" y="9"/>
                    <a:pt x="32" y="11"/>
                    <a:pt x="30" y="11"/>
                  </a:cubicBezTo>
                  <a:cubicBezTo>
                    <a:pt x="21" y="11"/>
                    <a:pt x="18" y="4"/>
                    <a:pt x="12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3"/>
                    <a:pt x="12" y="4"/>
                    <a:pt x="12" y="5"/>
                  </a:cubicBezTo>
                  <a:cubicBezTo>
                    <a:pt x="12" y="8"/>
                    <a:pt x="10" y="17"/>
                    <a:pt x="6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9"/>
                    <a:pt x="0" y="21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79" name="Freeform 58"/>
            <p:cNvSpPr>
              <a:spLocks/>
            </p:cNvSpPr>
            <p:nvPr/>
          </p:nvSpPr>
          <p:spPr bwMode="auto">
            <a:xfrm>
              <a:off x="7452251" y="3231852"/>
              <a:ext cx="19477" cy="16695"/>
            </a:xfrm>
            <a:custGeom>
              <a:avLst/>
              <a:gdLst>
                <a:gd name="T0" fmla="*/ 1 w 6"/>
                <a:gd name="T1" fmla="*/ 3 h 5"/>
                <a:gd name="T2" fmla="*/ 1 w 6"/>
                <a:gd name="T3" fmla="*/ 5 h 5"/>
                <a:gd name="T4" fmla="*/ 6 w 6"/>
                <a:gd name="T5" fmla="*/ 0 h 5"/>
                <a:gd name="T6" fmla="*/ 6 w 6"/>
                <a:gd name="T7" fmla="*/ 0 h 5"/>
                <a:gd name="T8" fmla="*/ 1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3" y="5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0" name="Freeform 59"/>
            <p:cNvSpPr>
              <a:spLocks/>
            </p:cNvSpPr>
            <p:nvPr/>
          </p:nvSpPr>
          <p:spPr bwMode="auto">
            <a:xfrm>
              <a:off x="7468945" y="3229069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1" name="Freeform 60"/>
            <p:cNvSpPr>
              <a:spLocks/>
            </p:cNvSpPr>
            <p:nvPr/>
          </p:nvSpPr>
          <p:spPr bwMode="auto">
            <a:xfrm>
              <a:off x="7498161" y="3202636"/>
              <a:ext cx="26433" cy="19477"/>
            </a:xfrm>
            <a:custGeom>
              <a:avLst/>
              <a:gdLst>
                <a:gd name="T0" fmla="*/ 5 w 8"/>
                <a:gd name="T1" fmla="*/ 0 h 6"/>
                <a:gd name="T2" fmla="*/ 0 w 8"/>
                <a:gd name="T3" fmla="*/ 5 h 6"/>
                <a:gd name="T4" fmla="*/ 0 w 8"/>
                <a:gd name="T5" fmla="*/ 6 h 6"/>
                <a:gd name="T6" fmla="*/ 8 w 8"/>
                <a:gd name="T7" fmla="*/ 2 h 6"/>
                <a:gd name="T8" fmla="*/ 8 w 8"/>
                <a:gd name="T9" fmla="*/ 0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2" y="0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4" y="2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2" name="Freeform 61"/>
            <p:cNvSpPr>
              <a:spLocks/>
            </p:cNvSpPr>
            <p:nvPr/>
          </p:nvSpPr>
          <p:spPr bwMode="auto">
            <a:xfrm>
              <a:off x="7544071" y="3178984"/>
              <a:ext cx="12521" cy="16695"/>
            </a:xfrm>
            <a:custGeom>
              <a:avLst/>
              <a:gdLst>
                <a:gd name="T0" fmla="*/ 1 w 4"/>
                <a:gd name="T1" fmla="*/ 5 h 5"/>
                <a:gd name="T2" fmla="*/ 4 w 4"/>
                <a:gd name="T3" fmla="*/ 0 h 5"/>
                <a:gd name="T4" fmla="*/ 1 w 4"/>
                <a:gd name="T5" fmla="*/ 2 h 5"/>
                <a:gd name="T6" fmla="*/ 1 w 4"/>
                <a:gd name="T7" fmla="*/ 4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2" y="5"/>
                    <a:pt x="4" y="2"/>
                    <a:pt x="4" y="0"/>
                  </a:cubicBezTo>
                  <a:cubicBezTo>
                    <a:pt x="4" y="0"/>
                    <a:pt x="1" y="0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3" name="Freeform 62"/>
            <p:cNvSpPr>
              <a:spLocks/>
            </p:cNvSpPr>
            <p:nvPr/>
          </p:nvSpPr>
          <p:spPr bwMode="auto">
            <a:xfrm>
              <a:off x="7370169" y="2949428"/>
              <a:ext cx="62605" cy="236512"/>
            </a:xfrm>
            <a:custGeom>
              <a:avLst/>
              <a:gdLst>
                <a:gd name="T0" fmla="*/ 10 w 19"/>
                <a:gd name="T1" fmla="*/ 11 h 72"/>
                <a:gd name="T2" fmla="*/ 8 w 19"/>
                <a:gd name="T3" fmla="*/ 0 h 72"/>
                <a:gd name="T4" fmla="*/ 7 w 19"/>
                <a:gd name="T5" fmla="*/ 0 h 72"/>
                <a:gd name="T6" fmla="*/ 7 w 19"/>
                <a:gd name="T7" fmla="*/ 6 h 72"/>
                <a:gd name="T8" fmla="*/ 6 w 19"/>
                <a:gd name="T9" fmla="*/ 9 h 72"/>
                <a:gd name="T10" fmla="*/ 0 w 19"/>
                <a:gd name="T11" fmla="*/ 21 h 72"/>
                <a:gd name="T12" fmla="*/ 3 w 19"/>
                <a:gd name="T13" fmla="*/ 29 h 72"/>
                <a:gd name="T14" fmla="*/ 3 w 19"/>
                <a:gd name="T15" fmla="*/ 42 h 72"/>
                <a:gd name="T16" fmla="*/ 2 w 19"/>
                <a:gd name="T17" fmla="*/ 49 h 72"/>
                <a:gd name="T18" fmla="*/ 4 w 19"/>
                <a:gd name="T19" fmla="*/ 56 h 72"/>
                <a:gd name="T20" fmla="*/ 3 w 19"/>
                <a:gd name="T21" fmla="*/ 66 h 72"/>
                <a:gd name="T22" fmla="*/ 3 w 19"/>
                <a:gd name="T23" fmla="*/ 72 h 72"/>
                <a:gd name="T24" fmla="*/ 9 w 19"/>
                <a:gd name="T25" fmla="*/ 68 h 72"/>
                <a:gd name="T26" fmla="*/ 11 w 19"/>
                <a:gd name="T27" fmla="*/ 68 h 72"/>
                <a:gd name="T28" fmla="*/ 13 w 19"/>
                <a:gd name="T29" fmla="*/ 70 h 72"/>
                <a:gd name="T30" fmla="*/ 14 w 19"/>
                <a:gd name="T31" fmla="*/ 70 h 72"/>
                <a:gd name="T32" fmla="*/ 7 w 19"/>
                <a:gd name="T33" fmla="*/ 58 h 72"/>
                <a:gd name="T34" fmla="*/ 14 w 19"/>
                <a:gd name="T35" fmla="*/ 45 h 72"/>
                <a:gd name="T36" fmla="*/ 19 w 19"/>
                <a:gd name="T37" fmla="*/ 48 h 72"/>
                <a:gd name="T38" fmla="*/ 13 w 19"/>
                <a:gd name="T39" fmla="*/ 32 h 72"/>
                <a:gd name="T40" fmla="*/ 11 w 19"/>
                <a:gd name="T41" fmla="*/ 26 h 72"/>
                <a:gd name="T42" fmla="*/ 11 w 19"/>
                <a:gd name="T43" fmla="*/ 20 h 72"/>
                <a:gd name="T44" fmla="*/ 10 w 19"/>
                <a:gd name="T45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72">
                  <a:moveTo>
                    <a:pt x="10" y="11"/>
                  </a:moveTo>
                  <a:cubicBezTo>
                    <a:pt x="9" y="8"/>
                    <a:pt x="8" y="4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6"/>
                  </a:cubicBezTo>
                  <a:cubicBezTo>
                    <a:pt x="7" y="7"/>
                    <a:pt x="6" y="8"/>
                    <a:pt x="6" y="9"/>
                  </a:cubicBezTo>
                  <a:cubicBezTo>
                    <a:pt x="2" y="10"/>
                    <a:pt x="0" y="16"/>
                    <a:pt x="0" y="21"/>
                  </a:cubicBezTo>
                  <a:cubicBezTo>
                    <a:pt x="0" y="24"/>
                    <a:pt x="3" y="25"/>
                    <a:pt x="3" y="29"/>
                  </a:cubicBezTo>
                  <a:cubicBezTo>
                    <a:pt x="3" y="34"/>
                    <a:pt x="3" y="36"/>
                    <a:pt x="3" y="42"/>
                  </a:cubicBezTo>
                  <a:cubicBezTo>
                    <a:pt x="3" y="45"/>
                    <a:pt x="2" y="46"/>
                    <a:pt x="2" y="49"/>
                  </a:cubicBezTo>
                  <a:cubicBezTo>
                    <a:pt x="2" y="52"/>
                    <a:pt x="4" y="52"/>
                    <a:pt x="4" y="56"/>
                  </a:cubicBezTo>
                  <a:cubicBezTo>
                    <a:pt x="4" y="59"/>
                    <a:pt x="3" y="62"/>
                    <a:pt x="3" y="66"/>
                  </a:cubicBezTo>
                  <a:cubicBezTo>
                    <a:pt x="3" y="67"/>
                    <a:pt x="3" y="72"/>
                    <a:pt x="3" y="72"/>
                  </a:cubicBezTo>
                  <a:cubicBezTo>
                    <a:pt x="7" y="72"/>
                    <a:pt x="6" y="68"/>
                    <a:pt x="9" y="68"/>
                  </a:cubicBezTo>
                  <a:cubicBezTo>
                    <a:pt x="9" y="68"/>
                    <a:pt x="10" y="68"/>
                    <a:pt x="11" y="68"/>
                  </a:cubicBezTo>
                  <a:cubicBezTo>
                    <a:pt x="11" y="68"/>
                    <a:pt x="12" y="70"/>
                    <a:pt x="13" y="70"/>
                  </a:cubicBezTo>
                  <a:cubicBezTo>
                    <a:pt x="13" y="70"/>
                    <a:pt x="14" y="70"/>
                    <a:pt x="14" y="70"/>
                  </a:cubicBezTo>
                  <a:cubicBezTo>
                    <a:pt x="12" y="66"/>
                    <a:pt x="7" y="63"/>
                    <a:pt x="7" y="58"/>
                  </a:cubicBezTo>
                  <a:cubicBezTo>
                    <a:pt x="7" y="52"/>
                    <a:pt x="8" y="45"/>
                    <a:pt x="14" y="45"/>
                  </a:cubicBezTo>
                  <a:cubicBezTo>
                    <a:pt x="16" y="45"/>
                    <a:pt x="18" y="46"/>
                    <a:pt x="19" y="48"/>
                  </a:cubicBezTo>
                  <a:cubicBezTo>
                    <a:pt x="18" y="42"/>
                    <a:pt x="14" y="38"/>
                    <a:pt x="13" y="32"/>
                  </a:cubicBezTo>
                  <a:cubicBezTo>
                    <a:pt x="12" y="31"/>
                    <a:pt x="11" y="28"/>
                    <a:pt x="11" y="2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4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4" name="Freeform 63"/>
            <p:cNvSpPr>
              <a:spLocks/>
            </p:cNvSpPr>
            <p:nvPr/>
          </p:nvSpPr>
          <p:spPr bwMode="auto">
            <a:xfrm>
              <a:off x="5572716" y="2408232"/>
              <a:ext cx="2782" cy="417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5" name="Freeform 64"/>
            <p:cNvSpPr>
              <a:spLocks/>
            </p:cNvSpPr>
            <p:nvPr/>
          </p:nvSpPr>
          <p:spPr bwMode="auto">
            <a:xfrm>
              <a:off x="5575499" y="2412406"/>
              <a:ext cx="4174" cy="278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6" name="Freeform 65"/>
            <p:cNvSpPr>
              <a:spLocks/>
            </p:cNvSpPr>
            <p:nvPr/>
          </p:nvSpPr>
          <p:spPr bwMode="auto">
            <a:xfrm>
              <a:off x="5451681" y="2141112"/>
              <a:ext cx="371455" cy="281032"/>
            </a:xfrm>
            <a:custGeom>
              <a:avLst/>
              <a:gdLst>
                <a:gd name="T0" fmla="*/ 4 w 113"/>
                <a:gd name="T1" fmla="*/ 74 h 85"/>
                <a:gd name="T2" fmla="*/ 11 w 113"/>
                <a:gd name="T3" fmla="*/ 74 h 85"/>
                <a:gd name="T4" fmla="*/ 14 w 113"/>
                <a:gd name="T5" fmla="*/ 82 h 85"/>
                <a:gd name="T6" fmla="*/ 20 w 113"/>
                <a:gd name="T7" fmla="*/ 83 h 85"/>
                <a:gd name="T8" fmla="*/ 22 w 113"/>
                <a:gd name="T9" fmla="*/ 85 h 85"/>
                <a:gd name="T10" fmla="*/ 39 w 113"/>
                <a:gd name="T11" fmla="*/ 85 h 85"/>
                <a:gd name="T12" fmla="*/ 38 w 113"/>
                <a:gd name="T13" fmla="*/ 83 h 85"/>
                <a:gd name="T14" fmla="*/ 26 w 113"/>
                <a:gd name="T15" fmla="*/ 68 h 85"/>
                <a:gd name="T16" fmla="*/ 53 w 113"/>
                <a:gd name="T17" fmla="*/ 35 h 85"/>
                <a:gd name="T18" fmla="*/ 64 w 113"/>
                <a:gd name="T19" fmla="*/ 29 h 85"/>
                <a:gd name="T20" fmla="*/ 69 w 113"/>
                <a:gd name="T21" fmla="*/ 23 h 85"/>
                <a:gd name="T22" fmla="*/ 90 w 113"/>
                <a:gd name="T23" fmla="*/ 18 h 85"/>
                <a:gd name="T24" fmla="*/ 113 w 113"/>
                <a:gd name="T25" fmla="*/ 6 h 85"/>
                <a:gd name="T26" fmla="*/ 104 w 113"/>
                <a:gd name="T27" fmla="*/ 0 h 85"/>
                <a:gd name="T28" fmla="*/ 70 w 113"/>
                <a:gd name="T29" fmla="*/ 13 h 85"/>
                <a:gd name="T30" fmla="*/ 63 w 113"/>
                <a:gd name="T31" fmla="*/ 10 h 85"/>
                <a:gd name="T32" fmla="*/ 56 w 113"/>
                <a:gd name="T33" fmla="*/ 13 h 85"/>
                <a:gd name="T34" fmla="*/ 36 w 113"/>
                <a:gd name="T35" fmla="*/ 24 h 85"/>
                <a:gd name="T36" fmla="*/ 27 w 113"/>
                <a:gd name="T37" fmla="*/ 26 h 85"/>
                <a:gd name="T38" fmla="*/ 24 w 113"/>
                <a:gd name="T39" fmla="*/ 28 h 85"/>
                <a:gd name="T40" fmla="*/ 26 w 113"/>
                <a:gd name="T41" fmla="*/ 32 h 85"/>
                <a:gd name="T42" fmla="*/ 14 w 113"/>
                <a:gd name="T43" fmla="*/ 46 h 85"/>
                <a:gd name="T44" fmla="*/ 17 w 113"/>
                <a:gd name="T45" fmla="*/ 50 h 85"/>
                <a:gd name="T46" fmla="*/ 6 w 113"/>
                <a:gd name="T47" fmla="*/ 57 h 85"/>
                <a:gd name="T48" fmla="*/ 6 w 113"/>
                <a:gd name="T49" fmla="*/ 60 h 85"/>
                <a:gd name="T50" fmla="*/ 0 w 113"/>
                <a:gd name="T51" fmla="*/ 69 h 85"/>
                <a:gd name="T52" fmla="*/ 4 w 113"/>
                <a:gd name="T53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85">
                  <a:moveTo>
                    <a:pt x="4" y="74"/>
                  </a:move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3"/>
                    <a:pt x="20" y="83"/>
                  </a:cubicBezTo>
                  <a:cubicBezTo>
                    <a:pt x="21" y="83"/>
                    <a:pt x="21" y="85"/>
                    <a:pt x="22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9" y="81"/>
                    <a:pt x="39" y="83"/>
                    <a:pt x="38" y="83"/>
                  </a:cubicBezTo>
                  <a:cubicBezTo>
                    <a:pt x="33" y="79"/>
                    <a:pt x="26" y="76"/>
                    <a:pt x="26" y="68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4"/>
                    <a:pt x="58" y="29"/>
                    <a:pt x="64" y="29"/>
                  </a:cubicBezTo>
                  <a:cubicBezTo>
                    <a:pt x="67" y="29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7" y="50"/>
                  </a:cubicBezTo>
                  <a:cubicBezTo>
                    <a:pt x="14" y="51"/>
                    <a:pt x="6" y="53"/>
                    <a:pt x="6" y="57"/>
                  </a:cubicBezTo>
                  <a:cubicBezTo>
                    <a:pt x="6" y="59"/>
                    <a:pt x="6" y="60"/>
                    <a:pt x="6" y="60"/>
                  </a:cubicBezTo>
                  <a:cubicBezTo>
                    <a:pt x="6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7" name="Freeform 66"/>
            <p:cNvSpPr>
              <a:spLocks noEditPoints="1"/>
            </p:cNvSpPr>
            <p:nvPr/>
          </p:nvSpPr>
          <p:spPr bwMode="auto">
            <a:xfrm>
              <a:off x="3999250" y="2116069"/>
              <a:ext cx="4397637" cy="2918841"/>
            </a:xfrm>
            <a:custGeom>
              <a:avLst/>
              <a:gdLst>
                <a:gd name="T0" fmla="*/ 975 w 1336"/>
                <a:gd name="T1" fmla="*/ 81 h 886"/>
                <a:gd name="T2" fmla="*/ 782 w 1336"/>
                <a:gd name="T3" fmla="*/ 0 h 886"/>
                <a:gd name="T4" fmla="*/ 587 w 1336"/>
                <a:gd name="T5" fmla="*/ 119 h 886"/>
                <a:gd name="T6" fmla="*/ 391 w 1336"/>
                <a:gd name="T7" fmla="*/ 128 h 886"/>
                <a:gd name="T8" fmla="*/ 294 w 1336"/>
                <a:gd name="T9" fmla="*/ 97 h 886"/>
                <a:gd name="T10" fmla="*/ 254 w 1336"/>
                <a:gd name="T11" fmla="*/ 90 h 886"/>
                <a:gd name="T12" fmla="*/ 220 w 1336"/>
                <a:gd name="T13" fmla="*/ 114 h 886"/>
                <a:gd name="T14" fmla="*/ 191 w 1336"/>
                <a:gd name="T15" fmla="*/ 142 h 886"/>
                <a:gd name="T16" fmla="*/ 146 w 1336"/>
                <a:gd name="T17" fmla="*/ 215 h 886"/>
                <a:gd name="T18" fmla="*/ 219 w 1336"/>
                <a:gd name="T19" fmla="*/ 230 h 886"/>
                <a:gd name="T20" fmla="*/ 261 w 1336"/>
                <a:gd name="T21" fmla="*/ 145 h 886"/>
                <a:gd name="T22" fmla="*/ 297 w 1336"/>
                <a:gd name="T23" fmla="*/ 203 h 886"/>
                <a:gd name="T24" fmla="*/ 214 w 1336"/>
                <a:gd name="T25" fmla="*/ 256 h 886"/>
                <a:gd name="T26" fmla="*/ 179 w 1336"/>
                <a:gd name="T27" fmla="*/ 239 h 886"/>
                <a:gd name="T28" fmla="*/ 153 w 1336"/>
                <a:gd name="T29" fmla="*/ 265 h 886"/>
                <a:gd name="T30" fmla="*/ 103 w 1336"/>
                <a:gd name="T31" fmla="*/ 304 h 886"/>
                <a:gd name="T32" fmla="*/ 105 w 1336"/>
                <a:gd name="T33" fmla="*/ 332 h 886"/>
                <a:gd name="T34" fmla="*/ 53 w 1336"/>
                <a:gd name="T35" fmla="*/ 379 h 886"/>
                <a:gd name="T36" fmla="*/ 112 w 1336"/>
                <a:gd name="T37" fmla="*/ 384 h 886"/>
                <a:gd name="T38" fmla="*/ 200 w 1336"/>
                <a:gd name="T39" fmla="*/ 367 h 886"/>
                <a:gd name="T40" fmla="*/ 219 w 1336"/>
                <a:gd name="T41" fmla="*/ 366 h 886"/>
                <a:gd name="T42" fmla="*/ 206 w 1336"/>
                <a:gd name="T43" fmla="*/ 337 h 886"/>
                <a:gd name="T44" fmla="*/ 255 w 1336"/>
                <a:gd name="T45" fmla="*/ 401 h 886"/>
                <a:gd name="T46" fmla="*/ 255 w 1336"/>
                <a:gd name="T47" fmla="*/ 374 h 886"/>
                <a:gd name="T48" fmla="*/ 295 w 1336"/>
                <a:gd name="T49" fmla="*/ 340 h 886"/>
                <a:gd name="T50" fmla="*/ 346 w 1336"/>
                <a:gd name="T51" fmla="*/ 333 h 886"/>
                <a:gd name="T52" fmla="*/ 278 w 1336"/>
                <a:gd name="T53" fmla="*/ 377 h 886"/>
                <a:gd name="T54" fmla="*/ 333 w 1336"/>
                <a:gd name="T55" fmla="*/ 399 h 886"/>
                <a:gd name="T56" fmla="*/ 324 w 1336"/>
                <a:gd name="T57" fmla="*/ 441 h 886"/>
                <a:gd name="T58" fmla="*/ 197 w 1336"/>
                <a:gd name="T59" fmla="*/ 425 h 886"/>
                <a:gd name="T60" fmla="*/ 140 w 1336"/>
                <a:gd name="T61" fmla="*/ 397 h 886"/>
                <a:gd name="T62" fmla="*/ 5 w 1336"/>
                <a:gd name="T63" fmla="*/ 507 h 886"/>
                <a:gd name="T64" fmla="*/ 84 w 1336"/>
                <a:gd name="T65" fmla="*/ 617 h 886"/>
                <a:gd name="T66" fmla="*/ 191 w 1336"/>
                <a:gd name="T67" fmla="*/ 694 h 886"/>
                <a:gd name="T68" fmla="*/ 232 w 1336"/>
                <a:gd name="T69" fmla="*/ 881 h 886"/>
                <a:gd name="T70" fmla="*/ 337 w 1336"/>
                <a:gd name="T71" fmla="*/ 812 h 886"/>
                <a:gd name="T72" fmla="*/ 369 w 1336"/>
                <a:gd name="T73" fmla="*/ 672 h 886"/>
                <a:gd name="T74" fmla="*/ 365 w 1336"/>
                <a:gd name="T75" fmla="*/ 547 h 886"/>
                <a:gd name="T76" fmla="*/ 345 w 1336"/>
                <a:gd name="T77" fmla="*/ 476 h 886"/>
                <a:gd name="T78" fmla="*/ 389 w 1336"/>
                <a:gd name="T79" fmla="*/ 564 h 886"/>
                <a:gd name="T80" fmla="*/ 482 w 1336"/>
                <a:gd name="T81" fmla="*/ 518 h 886"/>
                <a:gd name="T82" fmla="*/ 440 w 1336"/>
                <a:gd name="T83" fmla="*/ 475 h 886"/>
                <a:gd name="T84" fmla="*/ 473 w 1336"/>
                <a:gd name="T85" fmla="*/ 469 h 886"/>
                <a:gd name="T86" fmla="*/ 557 w 1336"/>
                <a:gd name="T87" fmla="*/ 497 h 886"/>
                <a:gd name="T88" fmla="*/ 577 w 1336"/>
                <a:gd name="T89" fmla="*/ 524 h 886"/>
                <a:gd name="T90" fmla="*/ 621 w 1336"/>
                <a:gd name="T91" fmla="*/ 581 h 886"/>
                <a:gd name="T92" fmla="*/ 676 w 1336"/>
                <a:gd name="T93" fmla="*/ 503 h 886"/>
                <a:gd name="T94" fmla="*/ 736 w 1336"/>
                <a:gd name="T95" fmla="*/ 539 h 886"/>
                <a:gd name="T96" fmla="*/ 758 w 1336"/>
                <a:gd name="T97" fmla="*/ 620 h 886"/>
                <a:gd name="T98" fmla="*/ 748 w 1336"/>
                <a:gd name="T99" fmla="*/ 582 h 886"/>
                <a:gd name="T100" fmla="*/ 789 w 1336"/>
                <a:gd name="T101" fmla="*/ 592 h 886"/>
                <a:gd name="T102" fmla="*/ 819 w 1336"/>
                <a:gd name="T103" fmla="*/ 513 h 886"/>
                <a:gd name="T104" fmla="*/ 889 w 1336"/>
                <a:gd name="T105" fmla="*/ 426 h 886"/>
                <a:gd name="T106" fmla="*/ 878 w 1336"/>
                <a:gd name="T107" fmla="*/ 394 h 886"/>
                <a:gd name="T108" fmla="*/ 916 w 1336"/>
                <a:gd name="T109" fmla="*/ 387 h 886"/>
                <a:gd name="T110" fmla="*/ 928 w 1336"/>
                <a:gd name="T111" fmla="*/ 417 h 886"/>
                <a:gd name="T112" fmla="*/ 1016 w 1336"/>
                <a:gd name="T113" fmla="*/ 301 h 886"/>
                <a:gd name="T114" fmla="*/ 1145 w 1336"/>
                <a:gd name="T115" fmla="*/ 186 h 886"/>
                <a:gd name="T116" fmla="*/ 1200 w 1336"/>
                <a:gd name="T117" fmla="*/ 204 h 886"/>
                <a:gd name="T118" fmla="*/ 335 w 1336"/>
                <a:gd name="T119" fmla="*/ 450 h 886"/>
                <a:gd name="T120" fmla="*/ 459 w 1336"/>
                <a:gd name="T121" fmla="*/ 398 h 886"/>
                <a:gd name="T122" fmla="*/ 417 w 1336"/>
                <a:gd name="T123" fmla="*/ 326 h 886"/>
                <a:gd name="T124" fmla="*/ 513 w 1336"/>
                <a:gd name="T125" fmla="*/ 409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6" h="886">
                  <a:moveTo>
                    <a:pt x="1289" y="117"/>
                  </a:moveTo>
                  <a:cubicBezTo>
                    <a:pt x="1271" y="107"/>
                    <a:pt x="1247" y="95"/>
                    <a:pt x="1221" y="95"/>
                  </a:cubicBezTo>
                  <a:cubicBezTo>
                    <a:pt x="1214" y="95"/>
                    <a:pt x="1209" y="97"/>
                    <a:pt x="1209" y="100"/>
                  </a:cubicBezTo>
                  <a:cubicBezTo>
                    <a:pt x="1216" y="122"/>
                    <a:pt x="1199" y="100"/>
                    <a:pt x="1195" y="100"/>
                  </a:cubicBezTo>
                  <a:cubicBezTo>
                    <a:pt x="1143" y="99"/>
                    <a:pt x="1143" y="99"/>
                    <a:pt x="1143" y="99"/>
                  </a:cubicBezTo>
                  <a:cubicBezTo>
                    <a:pt x="1140" y="87"/>
                    <a:pt x="1132" y="83"/>
                    <a:pt x="1117" y="83"/>
                  </a:cubicBezTo>
                  <a:cubicBezTo>
                    <a:pt x="1108" y="83"/>
                    <a:pt x="1095" y="86"/>
                    <a:pt x="1090" y="82"/>
                  </a:cubicBezTo>
                  <a:cubicBezTo>
                    <a:pt x="1086" y="78"/>
                    <a:pt x="1086" y="73"/>
                    <a:pt x="1079" y="70"/>
                  </a:cubicBezTo>
                  <a:cubicBezTo>
                    <a:pt x="1065" y="66"/>
                    <a:pt x="1050" y="63"/>
                    <a:pt x="1033" y="63"/>
                  </a:cubicBezTo>
                  <a:cubicBezTo>
                    <a:pt x="1015" y="63"/>
                    <a:pt x="1012" y="73"/>
                    <a:pt x="1011" y="81"/>
                  </a:cubicBezTo>
                  <a:cubicBezTo>
                    <a:pt x="994" y="81"/>
                    <a:pt x="986" y="81"/>
                    <a:pt x="975" y="81"/>
                  </a:cubicBezTo>
                  <a:cubicBezTo>
                    <a:pt x="969" y="81"/>
                    <a:pt x="968" y="76"/>
                    <a:pt x="960" y="75"/>
                  </a:cubicBezTo>
                  <a:cubicBezTo>
                    <a:pt x="959" y="78"/>
                    <a:pt x="958" y="85"/>
                    <a:pt x="954" y="85"/>
                  </a:cubicBezTo>
                  <a:cubicBezTo>
                    <a:pt x="945" y="85"/>
                    <a:pt x="941" y="73"/>
                    <a:pt x="941" y="67"/>
                  </a:cubicBezTo>
                  <a:cubicBezTo>
                    <a:pt x="941" y="66"/>
                    <a:pt x="959" y="55"/>
                    <a:pt x="913" y="51"/>
                  </a:cubicBezTo>
                  <a:cubicBezTo>
                    <a:pt x="907" y="51"/>
                    <a:pt x="903" y="53"/>
                    <a:pt x="903" y="61"/>
                  </a:cubicBezTo>
                  <a:cubicBezTo>
                    <a:pt x="879" y="61"/>
                    <a:pt x="879" y="61"/>
                    <a:pt x="879" y="61"/>
                  </a:cubicBezTo>
                  <a:cubicBezTo>
                    <a:pt x="871" y="57"/>
                    <a:pt x="832" y="54"/>
                    <a:pt x="827" y="45"/>
                  </a:cubicBezTo>
                  <a:cubicBezTo>
                    <a:pt x="797" y="70"/>
                    <a:pt x="804" y="54"/>
                    <a:pt x="804" y="54"/>
                  </a:cubicBezTo>
                  <a:cubicBezTo>
                    <a:pt x="811" y="45"/>
                    <a:pt x="879" y="25"/>
                    <a:pt x="823" y="13"/>
                  </a:cubicBezTo>
                  <a:cubicBezTo>
                    <a:pt x="799" y="13"/>
                    <a:pt x="799" y="13"/>
                    <a:pt x="799" y="13"/>
                  </a:cubicBezTo>
                  <a:cubicBezTo>
                    <a:pt x="797" y="5"/>
                    <a:pt x="792" y="0"/>
                    <a:pt x="782" y="0"/>
                  </a:cubicBezTo>
                  <a:cubicBezTo>
                    <a:pt x="770" y="0"/>
                    <a:pt x="766" y="9"/>
                    <a:pt x="760" y="14"/>
                  </a:cubicBezTo>
                  <a:cubicBezTo>
                    <a:pt x="755" y="17"/>
                    <a:pt x="726" y="29"/>
                    <a:pt x="728" y="18"/>
                  </a:cubicBezTo>
                  <a:cubicBezTo>
                    <a:pt x="721" y="21"/>
                    <a:pt x="689" y="23"/>
                    <a:pt x="672" y="38"/>
                  </a:cubicBezTo>
                  <a:cubicBezTo>
                    <a:pt x="669" y="41"/>
                    <a:pt x="668" y="50"/>
                    <a:pt x="662" y="50"/>
                  </a:cubicBezTo>
                  <a:cubicBezTo>
                    <a:pt x="655" y="50"/>
                    <a:pt x="627" y="47"/>
                    <a:pt x="627" y="60"/>
                  </a:cubicBezTo>
                  <a:cubicBezTo>
                    <a:pt x="627" y="63"/>
                    <a:pt x="629" y="66"/>
                    <a:pt x="630" y="69"/>
                  </a:cubicBezTo>
                  <a:cubicBezTo>
                    <a:pt x="625" y="73"/>
                    <a:pt x="623" y="69"/>
                    <a:pt x="608" y="69"/>
                  </a:cubicBezTo>
                  <a:cubicBezTo>
                    <a:pt x="594" y="87"/>
                    <a:pt x="595" y="67"/>
                    <a:pt x="592" y="63"/>
                  </a:cubicBezTo>
                  <a:cubicBezTo>
                    <a:pt x="591" y="70"/>
                    <a:pt x="586" y="73"/>
                    <a:pt x="580" y="76"/>
                  </a:cubicBezTo>
                  <a:cubicBezTo>
                    <a:pt x="582" y="83"/>
                    <a:pt x="592" y="89"/>
                    <a:pt x="585" y="97"/>
                  </a:cubicBezTo>
                  <a:cubicBezTo>
                    <a:pt x="580" y="102"/>
                    <a:pt x="594" y="119"/>
                    <a:pt x="587" y="119"/>
                  </a:cubicBezTo>
                  <a:cubicBezTo>
                    <a:pt x="577" y="119"/>
                    <a:pt x="575" y="84"/>
                    <a:pt x="575" y="77"/>
                  </a:cubicBezTo>
                  <a:cubicBezTo>
                    <a:pt x="575" y="70"/>
                    <a:pt x="587" y="66"/>
                    <a:pt x="568" y="63"/>
                  </a:cubicBezTo>
                  <a:cubicBezTo>
                    <a:pt x="558" y="61"/>
                    <a:pt x="540" y="77"/>
                    <a:pt x="540" y="85"/>
                  </a:cubicBezTo>
                  <a:cubicBezTo>
                    <a:pt x="540" y="96"/>
                    <a:pt x="544" y="102"/>
                    <a:pt x="550" y="108"/>
                  </a:cubicBezTo>
                  <a:cubicBezTo>
                    <a:pt x="562" y="128"/>
                    <a:pt x="532" y="106"/>
                    <a:pt x="521" y="103"/>
                  </a:cubicBezTo>
                  <a:cubicBezTo>
                    <a:pt x="490" y="95"/>
                    <a:pt x="500" y="105"/>
                    <a:pt x="500" y="107"/>
                  </a:cubicBezTo>
                  <a:cubicBezTo>
                    <a:pt x="499" y="124"/>
                    <a:pt x="492" y="110"/>
                    <a:pt x="487" y="110"/>
                  </a:cubicBezTo>
                  <a:cubicBezTo>
                    <a:pt x="480" y="110"/>
                    <a:pt x="466" y="120"/>
                    <a:pt x="456" y="115"/>
                  </a:cubicBezTo>
                  <a:cubicBezTo>
                    <a:pt x="451" y="101"/>
                    <a:pt x="417" y="132"/>
                    <a:pt x="408" y="132"/>
                  </a:cubicBezTo>
                  <a:cubicBezTo>
                    <a:pt x="405" y="132"/>
                    <a:pt x="401" y="130"/>
                    <a:pt x="402" y="127"/>
                  </a:cubicBezTo>
                  <a:cubicBezTo>
                    <a:pt x="406" y="118"/>
                    <a:pt x="401" y="98"/>
                    <a:pt x="391" y="128"/>
                  </a:cubicBezTo>
                  <a:cubicBezTo>
                    <a:pt x="391" y="130"/>
                    <a:pt x="395" y="131"/>
                    <a:pt x="395" y="135"/>
                  </a:cubicBezTo>
                  <a:cubicBezTo>
                    <a:pt x="395" y="143"/>
                    <a:pt x="383" y="138"/>
                    <a:pt x="376" y="140"/>
                  </a:cubicBezTo>
                  <a:cubicBezTo>
                    <a:pt x="370" y="142"/>
                    <a:pt x="375" y="163"/>
                    <a:pt x="347" y="152"/>
                  </a:cubicBezTo>
                  <a:cubicBezTo>
                    <a:pt x="347" y="161"/>
                    <a:pt x="347" y="161"/>
                    <a:pt x="347" y="161"/>
                  </a:cubicBezTo>
                  <a:cubicBezTo>
                    <a:pt x="335" y="160"/>
                    <a:pt x="336" y="146"/>
                    <a:pt x="331" y="140"/>
                  </a:cubicBezTo>
                  <a:cubicBezTo>
                    <a:pt x="341" y="140"/>
                    <a:pt x="346" y="139"/>
                    <a:pt x="356" y="142"/>
                  </a:cubicBezTo>
                  <a:cubicBezTo>
                    <a:pt x="368" y="145"/>
                    <a:pt x="394" y="129"/>
                    <a:pt x="355" y="117"/>
                  </a:cubicBezTo>
                  <a:cubicBezTo>
                    <a:pt x="344" y="113"/>
                    <a:pt x="319" y="101"/>
                    <a:pt x="312" y="101"/>
                  </a:cubicBezTo>
                  <a:cubicBezTo>
                    <a:pt x="311" y="101"/>
                    <a:pt x="311" y="100"/>
                    <a:pt x="306" y="101"/>
                  </a:cubicBezTo>
                  <a:cubicBezTo>
                    <a:pt x="305" y="101"/>
                    <a:pt x="300" y="100"/>
                    <a:pt x="298" y="100"/>
                  </a:cubicBezTo>
                  <a:cubicBezTo>
                    <a:pt x="298" y="99"/>
                    <a:pt x="297" y="98"/>
                    <a:pt x="294" y="97"/>
                  </a:cubicBezTo>
                  <a:cubicBezTo>
                    <a:pt x="300" y="95"/>
                    <a:pt x="301" y="97"/>
                    <a:pt x="303" y="91"/>
                  </a:cubicBezTo>
                  <a:cubicBezTo>
                    <a:pt x="302" y="90"/>
                    <a:pt x="297" y="87"/>
                    <a:pt x="295" y="87"/>
                  </a:cubicBezTo>
                  <a:cubicBezTo>
                    <a:pt x="294" y="87"/>
                    <a:pt x="293" y="89"/>
                    <a:pt x="292" y="91"/>
                  </a:cubicBezTo>
                  <a:cubicBezTo>
                    <a:pt x="290" y="91"/>
                    <a:pt x="290" y="89"/>
                    <a:pt x="290" y="86"/>
                  </a:cubicBezTo>
                  <a:cubicBezTo>
                    <a:pt x="286" y="88"/>
                    <a:pt x="284" y="89"/>
                    <a:pt x="281" y="92"/>
                  </a:cubicBezTo>
                  <a:cubicBezTo>
                    <a:pt x="281" y="91"/>
                    <a:pt x="281" y="90"/>
                    <a:pt x="280" y="88"/>
                  </a:cubicBezTo>
                  <a:cubicBezTo>
                    <a:pt x="276" y="90"/>
                    <a:pt x="275" y="95"/>
                    <a:pt x="270" y="95"/>
                  </a:cubicBezTo>
                  <a:cubicBezTo>
                    <a:pt x="271" y="92"/>
                    <a:pt x="275" y="91"/>
                    <a:pt x="275" y="87"/>
                  </a:cubicBezTo>
                  <a:cubicBezTo>
                    <a:pt x="275" y="85"/>
                    <a:pt x="266" y="90"/>
                    <a:pt x="263" y="90"/>
                  </a:cubicBezTo>
                  <a:cubicBezTo>
                    <a:pt x="261" y="90"/>
                    <a:pt x="260" y="88"/>
                    <a:pt x="258" y="87"/>
                  </a:cubicBezTo>
                  <a:cubicBezTo>
                    <a:pt x="258" y="88"/>
                    <a:pt x="254" y="89"/>
                    <a:pt x="254" y="90"/>
                  </a:cubicBezTo>
                  <a:cubicBezTo>
                    <a:pt x="254" y="92"/>
                    <a:pt x="256" y="92"/>
                    <a:pt x="257" y="93"/>
                  </a:cubicBezTo>
                  <a:cubicBezTo>
                    <a:pt x="253" y="95"/>
                    <a:pt x="247" y="94"/>
                    <a:pt x="247" y="99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3" y="96"/>
                    <a:pt x="239" y="101"/>
                    <a:pt x="239" y="102"/>
                  </a:cubicBezTo>
                  <a:cubicBezTo>
                    <a:pt x="239" y="99"/>
                    <a:pt x="239" y="99"/>
                    <a:pt x="239" y="99"/>
                  </a:cubicBezTo>
                  <a:cubicBezTo>
                    <a:pt x="235" y="100"/>
                    <a:pt x="231" y="99"/>
                    <a:pt x="229" y="102"/>
                  </a:cubicBezTo>
                  <a:cubicBezTo>
                    <a:pt x="230" y="102"/>
                    <a:pt x="229" y="102"/>
                    <a:pt x="230" y="103"/>
                  </a:cubicBezTo>
                  <a:cubicBezTo>
                    <a:pt x="228" y="104"/>
                    <a:pt x="227" y="104"/>
                    <a:pt x="225" y="104"/>
                  </a:cubicBezTo>
                  <a:cubicBezTo>
                    <a:pt x="223" y="104"/>
                    <a:pt x="221" y="106"/>
                    <a:pt x="220" y="107"/>
                  </a:cubicBezTo>
                  <a:cubicBezTo>
                    <a:pt x="222" y="107"/>
                    <a:pt x="222" y="107"/>
                    <a:pt x="224" y="108"/>
                  </a:cubicBezTo>
                  <a:cubicBezTo>
                    <a:pt x="223" y="108"/>
                    <a:pt x="221" y="114"/>
                    <a:pt x="220" y="114"/>
                  </a:cubicBezTo>
                  <a:cubicBezTo>
                    <a:pt x="217" y="114"/>
                    <a:pt x="216" y="111"/>
                    <a:pt x="212" y="111"/>
                  </a:cubicBezTo>
                  <a:cubicBezTo>
                    <a:pt x="213" y="110"/>
                    <a:pt x="213" y="109"/>
                    <a:pt x="211" y="107"/>
                  </a:cubicBezTo>
                  <a:cubicBezTo>
                    <a:pt x="211" y="108"/>
                    <a:pt x="210" y="109"/>
                    <a:pt x="209" y="110"/>
                  </a:cubicBezTo>
                  <a:cubicBezTo>
                    <a:pt x="209" y="110"/>
                    <a:pt x="208" y="109"/>
                    <a:pt x="208" y="109"/>
                  </a:cubicBezTo>
                  <a:cubicBezTo>
                    <a:pt x="206" y="109"/>
                    <a:pt x="205" y="111"/>
                    <a:pt x="204" y="113"/>
                  </a:cubicBezTo>
                  <a:cubicBezTo>
                    <a:pt x="204" y="113"/>
                    <a:pt x="206" y="114"/>
                    <a:pt x="208" y="114"/>
                  </a:cubicBezTo>
                  <a:cubicBezTo>
                    <a:pt x="207" y="114"/>
                    <a:pt x="204" y="115"/>
                    <a:pt x="203" y="117"/>
                  </a:cubicBezTo>
                  <a:cubicBezTo>
                    <a:pt x="208" y="117"/>
                    <a:pt x="211" y="114"/>
                    <a:pt x="216" y="113"/>
                  </a:cubicBezTo>
                  <a:cubicBezTo>
                    <a:pt x="215" y="118"/>
                    <a:pt x="209" y="125"/>
                    <a:pt x="204" y="127"/>
                  </a:cubicBezTo>
                  <a:cubicBezTo>
                    <a:pt x="199" y="129"/>
                    <a:pt x="196" y="132"/>
                    <a:pt x="193" y="137"/>
                  </a:cubicBezTo>
                  <a:cubicBezTo>
                    <a:pt x="193" y="137"/>
                    <a:pt x="191" y="142"/>
                    <a:pt x="191" y="142"/>
                  </a:cubicBezTo>
                  <a:cubicBezTo>
                    <a:pt x="189" y="142"/>
                    <a:pt x="190" y="149"/>
                    <a:pt x="187" y="151"/>
                  </a:cubicBezTo>
                  <a:cubicBezTo>
                    <a:pt x="180" y="156"/>
                    <a:pt x="176" y="164"/>
                    <a:pt x="166" y="167"/>
                  </a:cubicBezTo>
                  <a:cubicBezTo>
                    <a:pt x="169" y="167"/>
                    <a:pt x="169" y="168"/>
                    <a:pt x="172" y="168"/>
                  </a:cubicBezTo>
                  <a:cubicBezTo>
                    <a:pt x="164" y="168"/>
                    <a:pt x="163" y="173"/>
                    <a:pt x="159" y="174"/>
                  </a:cubicBezTo>
                  <a:cubicBezTo>
                    <a:pt x="154" y="175"/>
                    <a:pt x="151" y="178"/>
                    <a:pt x="149" y="182"/>
                  </a:cubicBezTo>
                  <a:cubicBezTo>
                    <a:pt x="147" y="184"/>
                    <a:pt x="144" y="184"/>
                    <a:pt x="144" y="187"/>
                  </a:cubicBezTo>
                  <a:cubicBezTo>
                    <a:pt x="144" y="194"/>
                    <a:pt x="144" y="199"/>
                    <a:pt x="147" y="203"/>
                  </a:cubicBezTo>
                  <a:cubicBezTo>
                    <a:pt x="146" y="205"/>
                    <a:pt x="144" y="208"/>
                    <a:pt x="144" y="209"/>
                  </a:cubicBezTo>
                  <a:cubicBezTo>
                    <a:pt x="147" y="208"/>
                    <a:pt x="147" y="208"/>
                    <a:pt x="151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47" y="212"/>
                    <a:pt x="146" y="213"/>
                    <a:pt x="146" y="215"/>
                  </a:cubicBezTo>
                  <a:cubicBezTo>
                    <a:pt x="146" y="216"/>
                    <a:pt x="155" y="221"/>
                    <a:pt x="156" y="221"/>
                  </a:cubicBezTo>
                  <a:cubicBezTo>
                    <a:pt x="166" y="221"/>
                    <a:pt x="173" y="213"/>
                    <a:pt x="178" y="206"/>
                  </a:cubicBezTo>
                  <a:cubicBezTo>
                    <a:pt x="179" y="208"/>
                    <a:pt x="180" y="210"/>
                    <a:pt x="182" y="211"/>
                  </a:cubicBezTo>
                  <a:cubicBezTo>
                    <a:pt x="182" y="212"/>
                    <a:pt x="181" y="213"/>
                    <a:pt x="181" y="214"/>
                  </a:cubicBezTo>
                  <a:cubicBezTo>
                    <a:pt x="181" y="219"/>
                    <a:pt x="184" y="219"/>
                    <a:pt x="186" y="223"/>
                  </a:cubicBezTo>
                  <a:cubicBezTo>
                    <a:pt x="187" y="228"/>
                    <a:pt x="187" y="231"/>
                    <a:pt x="191" y="235"/>
                  </a:cubicBezTo>
                  <a:cubicBezTo>
                    <a:pt x="191" y="236"/>
                    <a:pt x="190" y="236"/>
                    <a:pt x="190" y="237"/>
                  </a:cubicBezTo>
                  <a:cubicBezTo>
                    <a:pt x="190" y="238"/>
                    <a:pt x="193" y="248"/>
                    <a:pt x="195" y="248"/>
                  </a:cubicBezTo>
                  <a:cubicBezTo>
                    <a:pt x="201" y="248"/>
                    <a:pt x="202" y="241"/>
                    <a:pt x="206" y="241"/>
                  </a:cubicBezTo>
                  <a:cubicBezTo>
                    <a:pt x="208" y="241"/>
                    <a:pt x="209" y="241"/>
                    <a:pt x="212" y="241"/>
                  </a:cubicBezTo>
                  <a:cubicBezTo>
                    <a:pt x="213" y="237"/>
                    <a:pt x="218" y="236"/>
                    <a:pt x="219" y="230"/>
                  </a:cubicBezTo>
                  <a:cubicBezTo>
                    <a:pt x="217" y="230"/>
                    <a:pt x="215" y="229"/>
                    <a:pt x="215" y="226"/>
                  </a:cubicBezTo>
                  <a:cubicBezTo>
                    <a:pt x="215" y="221"/>
                    <a:pt x="217" y="215"/>
                    <a:pt x="222" y="215"/>
                  </a:cubicBezTo>
                  <a:cubicBezTo>
                    <a:pt x="224" y="215"/>
                    <a:pt x="231" y="209"/>
                    <a:pt x="231" y="205"/>
                  </a:cubicBezTo>
                  <a:cubicBezTo>
                    <a:pt x="231" y="201"/>
                    <a:pt x="225" y="197"/>
                    <a:pt x="221" y="196"/>
                  </a:cubicBezTo>
                  <a:cubicBezTo>
                    <a:pt x="221" y="195"/>
                    <a:pt x="219" y="193"/>
                    <a:pt x="219" y="192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23" y="186"/>
                    <a:pt x="220" y="182"/>
                    <a:pt x="222" y="179"/>
                  </a:cubicBezTo>
                  <a:cubicBezTo>
                    <a:pt x="224" y="175"/>
                    <a:pt x="228" y="174"/>
                    <a:pt x="232" y="171"/>
                  </a:cubicBezTo>
                  <a:cubicBezTo>
                    <a:pt x="237" y="169"/>
                    <a:pt x="247" y="164"/>
                    <a:pt x="247" y="159"/>
                  </a:cubicBezTo>
                  <a:cubicBezTo>
                    <a:pt x="248" y="158"/>
                    <a:pt x="247" y="156"/>
                    <a:pt x="247" y="154"/>
                  </a:cubicBezTo>
                  <a:cubicBezTo>
                    <a:pt x="247" y="147"/>
                    <a:pt x="253" y="145"/>
                    <a:pt x="261" y="145"/>
                  </a:cubicBezTo>
                  <a:cubicBezTo>
                    <a:pt x="266" y="145"/>
                    <a:pt x="274" y="146"/>
                    <a:pt x="274" y="151"/>
                  </a:cubicBezTo>
                  <a:cubicBezTo>
                    <a:pt x="274" y="155"/>
                    <a:pt x="268" y="156"/>
                    <a:pt x="265" y="158"/>
                  </a:cubicBezTo>
                  <a:cubicBezTo>
                    <a:pt x="259" y="162"/>
                    <a:pt x="254" y="174"/>
                    <a:pt x="245" y="174"/>
                  </a:cubicBezTo>
                  <a:cubicBezTo>
                    <a:pt x="245" y="176"/>
                    <a:pt x="245" y="177"/>
                    <a:pt x="245" y="179"/>
                  </a:cubicBezTo>
                  <a:cubicBezTo>
                    <a:pt x="245" y="181"/>
                    <a:pt x="247" y="186"/>
                    <a:pt x="249" y="187"/>
                  </a:cubicBezTo>
                  <a:cubicBezTo>
                    <a:pt x="249" y="188"/>
                    <a:pt x="246" y="190"/>
                    <a:pt x="246" y="192"/>
                  </a:cubicBezTo>
                  <a:cubicBezTo>
                    <a:pt x="246" y="197"/>
                    <a:pt x="251" y="200"/>
                    <a:pt x="256" y="200"/>
                  </a:cubicBezTo>
                  <a:cubicBezTo>
                    <a:pt x="256" y="203"/>
                    <a:pt x="258" y="203"/>
                    <a:pt x="261" y="203"/>
                  </a:cubicBezTo>
                  <a:cubicBezTo>
                    <a:pt x="265" y="203"/>
                    <a:pt x="270" y="201"/>
                    <a:pt x="274" y="200"/>
                  </a:cubicBezTo>
                  <a:cubicBezTo>
                    <a:pt x="279" y="200"/>
                    <a:pt x="289" y="200"/>
                    <a:pt x="291" y="195"/>
                  </a:cubicBezTo>
                  <a:cubicBezTo>
                    <a:pt x="293" y="198"/>
                    <a:pt x="295" y="199"/>
                    <a:pt x="297" y="203"/>
                  </a:cubicBezTo>
                  <a:cubicBezTo>
                    <a:pt x="294" y="205"/>
                    <a:pt x="288" y="208"/>
                    <a:pt x="285" y="208"/>
                  </a:cubicBezTo>
                  <a:cubicBezTo>
                    <a:pt x="281" y="208"/>
                    <a:pt x="278" y="207"/>
                    <a:pt x="273" y="207"/>
                  </a:cubicBezTo>
                  <a:cubicBezTo>
                    <a:pt x="268" y="207"/>
                    <a:pt x="257" y="211"/>
                    <a:pt x="260" y="214"/>
                  </a:cubicBezTo>
                  <a:cubicBezTo>
                    <a:pt x="272" y="225"/>
                    <a:pt x="266" y="229"/>
                    <a:pt x="263" y="229"/>
                  </a:cubicBezTo>
                  <a:cubicBezTo>
                    <a:pt x="259" y="229"/>
                    <a:pt x="258" y="224"/>
                    <a:pt x="254" y="224"/>
                  </a:cubicBezTo>
                  <a:cubicBezTo>
                    <a:pt x="250" y="224"/>
                    <a:pt x="245" y="234"/>
                    <a:pt x="245" y="239"/>
                  </a:cubicBezTo>
                  <a:cubicBezTo>
                    <a:pt x="245" y="248"/>
                    <a:pt x="238" y="247"/>
                    <a:pt x="237" y="255"/>
                  </a:cubicBezTo>
                  <a:cubicBezTo>
                    <a:pt x="235" y="255"/>
                    <a:pt x="232" y="255"/>
                    <a:pt x="229" y="255"/>
                  </a:cubicBezTo>
                  <a:cubicBezTo>
                    <a:pt x="229" y="255"/>
                    <a:pt x="229" y="254"/>
                    <a:pt x="230" y="253"/>
                  </a:cubicBezTo>
                  <a:cubicBezTo>
                    <a:pt x="228" y="252"/>
                    <a:pt x="225" y="252"/>
                    <a:pt x="222" y="252"/>
                  </a:cubicBezTo>
                  <a:cubicBezTo>
                    <a:pt x="220" y="252"/>
                    <a:pt x="216" y="255"/>
                    <a:pt x="214" y="256"/>
                  </a:cubicBezTo>
                  <a:cubicBezTo>
                    <a:pt x="210" y="258"/>
                    <a:pt x="208" y="257"/>
                    <a:pt x="204" y="259"/>
                  </a:cubicBezTo>
                  <a:cubicBezTo>
                    <a:pt x="203" y="260"/>
                    <a:pt x="202" y="261"/>
                    <a:pt x="200" y="261"/>
                  </a:cubicBezTo>
                  <a:cubicBezTo>
                    <a:pt x="200" y="261"/>
                    <a:pt x="196" y="258"/>
                    <a:pt x="196" y="258"/>
                  </a:cubicBezTo>
                  <a:cubicBezTo>
                    <a:pt x="196" y="257"/>
                    <a:pt x="197" y="257"/>
                    <a:pt x="197" y="255"/>
                  </a:cubicBezTo>
                  <a:cubicBezTo>
                    <a:pt x="192" y="255"/>
                    <a:pt x="188" y="260"/>
                    <a:pt x="182" y="260"/>
                  </a:cubicBezTo>
                  <a:cubicBezTo>
                    <a:pt x="181" y="260"/>
                    <a:pt x="181" y="258"/>
                    <a:pt x="180" y="257"/>
                  </a:cubicBezTo>
                  <a:cubicBezTo>
                    <a:pt x="178" y="257"/>
                    <a:pt x="177" y="256"/>
                    <a:pt x="175" y="256"/>
                  </a:cubicBezTo>
                  <a:cubicBezTo>
                    <a:pt x="175" y="256"/>
                    <a:pt x="175" y="255"/>
                    <a:pt x="175" y="254"/>
                  </a:cubicBezTo>
                  <a:cubicBezTo>
                    <a:pt x="173" y="254"/>
                    <a:pt x="172" y="252"/>
                    <a:pt x="172" y="250"/>
                  </a:cubicBezTo>
                  <a:cubicBezTo>
                    <a:pt x="172" y="246"/>
                    <a:pt x="174" y="244"/>
                    <a:pt x="177" y="241"/>
                  </a:cubicBezTo>
                  <a:cubicBezTo>
                    <a:pt x="177" y="241"/>
                    <a:pt x="179" y="240"/>
                    <a:pt x="179" y="239"/>
                  </a:cubicBezTo>
                  <a:cubicBezTo>
                    <a:pt x="179" y="238"/>
                    <a:pt x="179" y="238"/>
                    <a:pt x="179" y="237"/>
                  </a:cubicBezTo>
                  <a:cubicBezTo>
                    <a:pt x="179" y="237"/>
                    <a:pt x="174" y="237"/>
                    <a:pt x="174" y="235"/>
                  </a:cubicBezTo>
                  <a:cubicBezTo>
                    <a:pt x="174" y="233"/>
                    <a:pt x="175" y="231"/>
                    <a:pt x="175" y="229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71" y="230"/>
                    <a:pt x="161" y="231"/>
                    <a:pt x="161" y="241"/>
                  </a:cubicBezTo>
                  <a:cubicBezTo>
                    <a:pt x="161" y="246"/>
                    <a:pt x="166" y="248"/>
                    <a:pt x="166" y="254"/>
                  </a:cubicBezTo>
                  <a:cubicBezTo>
                    <a:pt x="166" y="254"/>
                    <a:pt x="168" y="258"/>
                    <a:pt x="168" y="260"/>
                  </a:cubicBezTo>
                  <a:cubicBezTo>
                    <a:pt x="168" y="261"/>
                    <a:pt x="165" y="263"/>
                    <a:pt x="163" y="263"/>
                  </a:cubicBezTo>
                  <a:cubicBezTo>
                    <a:pt x="161" y="263"/>
                    <a:pt x="159" y="262"/>
                    <a:pt x="158" y="264"/>
                  </a:cubicBezTo>
                  <a:cubicBezTo>
                    <a:pt x="157" y="264"/>
                    <a:pt x="157" y="266"/>
                    <a:pt x="156" y="265"/>
                  </a:cubicBezTo>
                  <a:cubicBezTo>
                    <a:pt x="154" y="266"/>
                    <a:pt x="156" y="265"/>
                    <a:pt x="153" y="265"/>
                  </a:cubicBezTo>
                  <a:cubicBezTo>
                    <a:pt x="148" y="265"/>
                    <a:pt x="144" y="269"/>
                    <a:pt x="141" y="272"/>
                  </a:cubicBezTo>
                  <a:cubicBezTo>
                    <a:pt x="141" y="272"/>
                    <a:pt x="139" y="274"/>
                    <a:pt x="139" y="275"/>
                  </a:cubicBezTo>
                  <a:cubicBezTo>
                    <a:pt x="139" y="277"/>
                    <a:pt x="140" y="280"/>
                    <a:pt x="138" y="282"/>
                  </a:cubicBezTo>
                  <a:cubicBezTo>
                    <a:pt x="137" y="283"/>
                    <a:pt x="128" y="286"/>
                    <a:pt x="127" y="287"/>
                  </a:cubicBezTo>
                  <a:cubicBezTo>
                    <a:pt x="125" y="287"/>
                    <a:pt x="125" y="287"/>
                    <a:pt x="123" y="287"/>
                  </a:cubicBezTo>
                  <a:cubicBezTo>
                    <a:pt x="122" y="293"/>
                    <a:pt x="120" y="298"/>
                    <a:pt x="113" y="298"/>
                  </a:cubicBezTo>
                  <a:cubicBezTo>
                    <a:pt x="113" y="299"/>
                    <a:pt x="111" y="300"/>
                    <a:pt x="110" y="300"/>
                  </a:cubicBezTo>
                  <a:cubicBezTo>
                    <a:pt x="107" y="300"/>
                    <a:pt x="105" y="301"/>
                    <a:pt x="103" y="297"/>
                  </a:cubicBezTo>
                  <a:cubicBezTo>
                    <a:pt x="99" y="297"/>
                    <a:pt x="99" y="297"/>
                    <a:pt x="99" y="297"/>
                  </a:cubicBezTo>
                  <a:cubicBezTo>
                    <a:pt x="99" y="300"/>
                    <a:pt x="99" y="300"/>
                    <a:pt x="99" y="300"/>
                  </a:cubicBezTo>
                  <a:cubicBezTo>
                    <a:pt x="99" y="301"/>
                    <a:pt x="99" y="304"/>
                    <a:pt x="103" y="304"/>
                  </a:cubicBezTo>
                  <a:cubicBezTo>
                    <a:pt x="103" y="306"/>
                    <a:pt x="103" y="306"/>
                    <a:pt x="103" y="306"/>
                  </a:cubicBezTo>
                  <a:cubicBezTo>
                    <a:pt x="99" y="306"/>
                    <a:pt x="99" y="307"/>
                    <a:pt x="97" y="307"/>
                  </a:cubicBezTo>
                  <a:cubicBezTo>
                    <a:pt x="95" y="307"/>
                    <a:pt x="91" y="306"/>
                    <a:pt x="91" y="305"/>
                  </a:cubicBezTo>
                  <a:cubicBezTo>
                    <a:pt x="88" y="306"/>
                    <a:pt x="82" y="307"/>
                    <a:pt x="82" y="309"/>
                  </a:cubicBezTo>
                  <a:cubicBezTo>
                    <a:pt x="82" y="309"/>
                    <a:pt x="82" y="310"/>
                    <a:pt x="82" y="310"/>
                  </a:cubicBezTo>
                  <a:cubicBezTo>
                    <a:pt x="82" y="313"/>
                    <a:pt x="92" y="315"/>
                    <a:pt x="96" y="316"/>
                  </a:cubicBezTo>
                  <a:cubicBezTo>
                    <a:pt x="97" y="316"/>
                    <a:pt x="97" y="318"/>
                    <a:pt x="98" y="318"/>
                  </a:cubicBezTo>
                  <a:cubicBezTo>
                    <a:pt x="98" y="321"/>
                    <a:pt x="100" y="326"/>
                    <a:pt x="104" y="326"/>
                  </a:cubicBezTo>
                  <a:cubicBezTo>
                    <a:pt x="104" y="327"/>
                    <a:pt x="106" y="327"/>
                    <a:pt x="106" y="329"/>
                  </a:cubicBezTo>
                  <a:cubicBezTo>
                    <a:pt x="106" y="330"/>
                    <a:pt x="105" y="331"/>
                    <a:pt x="105" y="332"/>
                  </a:cubicBezTo>
                  <a:cubicBezTo>
                    <a:pt x="105" y="332"/>
                    <a:pt x="105" y="332"/>
                    <a:pt x="105" y="332"/>
                  </a:cubicBezTo>
                  <a:cubicBezTo>
                    <a:pt x="105" y="333"/>
                    <a:pt x="105" y="337"/>
                    <a:pt x="105" y="338"/>
                  </a:cubicBezTo>
                  <a:cubicBezTo>
                    <a:pt x="105" y="343"/>
                    <a:pt x="102" y="344"/>
                    <a:pt x="102" y="348"/>
                  </a:cubicBezTo>
                  <a:cubicBezTo>
                    <a:pt x="102" y="348"/>
                    <a:pt x="98" y="350"/>
                    <a:pt x="97" y="350"/>
                  </a:cubicBezTo>
                  <a:cubicBezTo>
                    <a:pt x="94" y="350"/>
                    <a:pt x="93" y="349"/>
                    <a:pt x="90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8" y="349"/>
                    <a:pt x="76" y="349"/>
                    <a:pt x="76" y="349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49"/>
                    <a:pt x="63" y="347"/>
                    <a:pt x="62" y="347"/>
                  </a:cubicBezTo>
                  <a:cubicBezTo>
                    <a:pt x="61" y="347"/>
                    <a:pt x="53" y="352"/>
                    <a:pt x="53" y="353"/>
                  </a:cubicBezTo>
                  <a:cubicBezTo>
                    <a:pt x="53" y="355"/>
                    <a:pt x="55" y="358"/>
                    <a:pt x="55" y="361"/>
                  </a:cubicBezTo>
                  <a:cubicBezTo>
                    <a:pt x="55" y="367"/>
                    <a:pt x="53" y="373"/>
                    <a:pt x="53" y="379"/>
                  </a:cubicBezTo>
                  <a:cubicBezTo>
                    <a:pt x="53" y="380"/>
                    <a:pt x="51" y="381"/>
                    <a:pt x="51" y="384"/>
                  </a:cubicBezTo>
                  <a:cubicBezTo>
                    <a:pt x="51" y="386"/>
                    <a:pt x="51" y="387"/>
                    <a:pt x="55" y="387"/>
                  </a:cubicBezTo>
                  <a:cubicBezTo>
                    <a:pt x="55" y="390"/>
                    <a:pt x="55" y="391"/>
                    <a:pt x="55" y="396"/>
                  </a:cubicBezTo>
                  <a:cubicBezTo>
                    <a:pt x="55" y="397"/>
                    <a:pt x="55" y="398"/>
                    <a:pt x="57" y="398"/>
                  </a:cubicBezTo>
                  <a:cubicBezTo>
                    <a:pt x="60" y="398"/>
                    <a:pt x="62" y="396"/>
                    <a:pt x="66" y="396"/>
                  </a:cubicBezTo>
                  <a:cubicBezTo>
                    <a:pt x="71" y="396"/>
                    <a:pt x="72" y="405"/>
                    <a:pt x="75" y="405"/>
                  </a:cubicBezTo>
                  <a:cubicBezTo>
                    <a:pt x="80" y="405"/>
                    <a:pt x="83" y="400"/>
                    <a:pt x="88" y="400"/>
                  </a:cubicBezTo>
                  <a:cubicBezTo>
                    <a:pt x="89" y="400"/>
                    <a:pt x="95" y="399"/>
                    <a:pt x="95" y="400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9" y="401"/>
                    <a:pt x="100" y="395"/>
                    <a:pt x="103" y="394"/>
                  </a:cubicBezTo>
                  <a:cubicBezTo>
                    <a:pt x="108" y="392"/>
                    <a:pt x="109" y="389"/>
                    <a:pt x="112" y="384"/>
                  </a:cubicBezTo>
                  <a:cubicBezTo>
                    <a:pt x="111" y="384"/>
                    <a:pt x="110" y="383"/>
                    <a:pt x="110" y="381"/>
                  </a:cubicBezTo>
                  <a:cubicBezTo>
                    <a:pt x="110" y="376"/>
                    <a:pt x="116" y="367"/>
                    <a:pt x="120" y="366"/>
                  </a:cubicBezTo>
                  <a:cubicBezTo>
                    <a:pt x="125" y="365"/>
                    <a:pt x="130" y="363"/>
                    <a:pt x="132" y="359"/>
                  </a:cubicBezTo>
                  <a:cubicBezTo>
                    <a:pt x="130" y="354"/>
                    <a:pt x="130" y="354"/>
                    <a:pt x="130" y="354"/>
                  </a:cubicBezTo>
                  <a:cubicBezTo>
                    <a:pt x="130" y="350"/>
                    <a:pt x="134" y="348"/>
                    <a:pt x="137" y="348"/>
                  </a:cubicBezTo>
                  <a:cubicBezTo>
                    <a:pt x="142" y="348"/>
                    <a:pt x="145" y="351"/>
                    <a:pt x="150" y="351"/>
                  </a:cubicBezTo>
                  <a:cubicBezTo>
                    <a:pt x="155" y="351"/>
                    <a:pt x="158" y="347"/>
                    <a:pt x="162" y="345"/>
                  </a:cubicBezTo>
                  <a:cubicBezTo>
                    <a:pt x="164" y="344"/>
                    <a:pt x="164" y="341"/>
                    <a:pt x="169" y="341"/>
                  </a:cubicBezTo>
                  <a:cubicBezTo>
                    <a:pt x="177" y="341"/>
                    <a:pt x="179" y="350"/>
                    <a:pt x="183" y="355"/>
                  </a:cubicBezTo>
                  <a:cubicBezTo>
                    <a:pt x="183" y="357"/>
                    <a:pt x="186" y="358"/>
                    <a:pt x="188" y="359"/>
                  </a:cubicBezTo>
                  <a:cubicBezTo>
                    <a:pt x="192" y="363"/>
                    <a:pt x="193" y="365"/>
                    <a:pt x="200" y="367"/>
                  </a:cubicBezTo>
                  <a:cubicBezTo>
                    <a:pt x="200" y="368"/>
                    <a:pt x="204" y="369"/>
                    <a:pt x="205" y="369"/>
                  </a:cubicBezTo>
                  <a:cubicBezTo>
                    <a:pt x="205" y="370"/>
                    <a:pt x="210" y="376"/>
                    <a:pt x="211" y="376"/>
                  </a:cubicBezTo>
                  <a:cubicBezTo>
                    <a:pt x="212" y="378"/>
                    <a:pt x="213" y="379"/>
                    <a:pt x="213" y="382"/>
                  </a:cubicBezTo>
                  <a:cubicBezTo>
                    <a:pt x="213" y="385"/>
                    <a:pt x="212" y="388"/>
                    <a:pt x="210" y="388"/>
                  </a:cubicBezTo>
                  <a:cubicBezTo>
                    <a:pt x="210" y="389"/>
                    <a:pt x="210" y="390"/>
                    <a:pt x="212" y="390"/>
                  </a:cubicBezTo>
                  <a:cubicBezTo>
                    <a:pt x="215" y="390"/>
                    <a:pt x="215" y="385"/>
                    <a:pt x="217" y="383"/>
                  </a:cubicBezTo>
                  <a:cubicBezTo>
                    <a:pt x="217" y="383"/>
                    <a:pt x="220" y="383"/>
                    <a:pt x="220" y="382"/>
                  </a:cubicBezTo>
                  <a:cubicBezTo>
                    <a:pt x="220" y="379"/>
                    <a:pt x="216" y="378"/>
                    <a:pt x="216" y="375"/>
                  </a:cubicBezTo>
                  <a:cubicBezTo>
                    <a:pt x="216" y="373"/>
                    <a:pt x="218" y="372"/>
                    <a:pt x="221" y="372"/>
                  </a:cubicBezTo>
                  <a:cubicBezTo>
                    <a:pt x="224" y="372"/>
                    <a:pt x="226" y="375"/>
                    <a:pt x="228" y="375"/>
                  </a:cubicBezTo>
                  <a:cubicBezTo>
                    <a:pt x="229" y="370"/>
                    <a:pt x="223" y="369"/>
                    <a:pt x="219" y="366"/>
                  </a:cubicBezTo>
                  <a:cubicBezTo>
                    <a:pt x="217" y="366"/>
                    <a:pt x="212" y="365"/>
                    <a:pt x="213" y="362"/>
                  </a:cubicBezTo>
                  <a:cubicBezTo>
                    <a:pt x="213" y="361"/>
                    <a:pt x="213" y="361"/>
                    <a:pt x="213" y="360"/>
                  </a:cubicBezTo>
                  <a:cubicBezTo>
                    <a:pt x="210" y="360"/>
                    <a:pt x="208" y="361"/>
                    <a:pt x="204" y="360"/>
                  </a:cubicBezTo>
                  <a:cubicBezTo>
                    <a:pt x="202" y="359"/>
                    <a:pt x="201" y="355"/>
                    <a:pt x="200" y="352"/>
                  </a:cubicBezTo>
                  <a:cubicBezTo>
                    <a:pt x="199" y="350"/>
                    <a:pt x="197" y="346"/>
                    <a:pt x="194" y="345"/>
                  </a:cubicBezTo>
                  <a:cubicBezTo>
                    <a:pt x="191" y="344"/>
                    <a:pt x="189" y="343"/>
                    <a:pt x="189" y="339"/>
                  </a:cubicBezTo>
                  <a:cubicBezTo>
                    <a:pt x="189" y="338"/>
                    <a:pt x="190" y="336"/>
                    <a:pt x="190" y="335"/>
                  </a:cubicBezTo>
                  <a:cubicBezTo>
                    <a:pt x="190" y="335"/>
                    <a:pt x="189" y="334"/>
                    <a:pt x="189" y="334"/>
                  </a:cubicBezTo>
                  <a:cubicBezTo>
                    <a:pt x="189" y="331"/>
                    <a:pt x="194" y="332"/>
                    <a:pt x="196" y="330"/>
                  </a:cubicBezTo>
                  <a:cubicBezTo>
                    <a:pt x="198" y="332"/>
                    <a:pt x="196" y="337"/>
                    <a:pt x="199" y="337"/>
                  </a:cubicBezTo>
                  <a:cubicBezTo>
                    <a:pt x="202" y="337"/>
                    <a:pt x="204" y="337"/>
                    <a:pt x="206" y="337"/>
                  </a:cubicBezTo>
                  <a:cubicBezTo>
                    <a:pt x="206" y="341"/>
                    <a:pt x="212" y="349"/>
                    <a:pt x="217" y="349"/>
                  </a:cubicBezTo>
                  <a:cubicBezTo>
                    <a:pt x="218" y="349"/>
                    <a:pt x="219" y="349"/>
                    <a:pt x="220" y="349"/>
                  </a:cubicBezTo>
                  <a:cubicBezTo>
                    <a:pt x="220" y="353"/>
                    <a:pt x="224" y="352"/>
                    <a:pt x="227" y="354"/>
                  </a:cubicBezTo>
                  <a:cubicBezTo>
                    <a:pt x="230" y="355"/>
                    <a:pt x="235" y="360"/>
                    <a:pt x="235" y="363"/>
                  </a:cubicBezTo>
                  <a:cubicBezTo>
                    <a:pt x="235" y="365"/>
                    <a:pt x="235" y="366"/>
                    <a:pt x="235" y="369"/>
                  </a:cubicBezTo>
                  <a:cubicBezTo>
                    <a:pt x="235" y="374"/>
                    <a:pt x="239" y="376"/>
                    <a:pt x="241" y="379"/>
                  </a:cubicBezTo>
                  <a:cubicBezTo>
                    <a:pt x="243" y="381"/>
                    <a:pt x="245" y="383"/>
                    <a:pt x="246" y="386"/>
                  </a:cubicBezTo>
                  <a:cubicBezTo>
                    <a:pt x="246" y="387"/>
                    <a:pt x="247" y="389"/>
                    <a:pt x="247" y="389"/>
                  </a:cubicBezTo>
                  <a:cubicBezTo>
                    <a:pt x="249" y="389"/>
                    <a:pt x="250" y="389"/>
                    <a:pt x="251" y="389"/>
                  </a:cubicBezTo>
                  <a:cubicBezTo>
                    <a:pt x="251" y="389"/>
                    <a:pt x="248" y="391"/>
                    <a:pt x="248" y="393"/>
                  </a:cubicBezTo>
                  <a:cubicBezTo>
                    <a:pt x="248" y="397"/>
                    <a:pt x="251" y="401"/>
                    <a:pt x="255" y="401"/>
                  </a:cubicBezTo>
                  <a:cubicBezTo>
                    <a:pt x="255" y="401"/>
                    <a:pt x="257" y="401"/>
                    <a:pt x="258" y="401"/>
                  </a:cubicBezTo>
                  <a:cubicBezTo>
                    <a:pt x="256" y="397"/>
                    <a:pt x="257" y="396"/>
                    <a:pt x="257" y="395"/>
                  </a:cubicBezTo>
                  <a:cubicBezTo>
                    <a:pt x="257" y="393"/>
                    <a:pt x="259" y="392"/>
                    <a:pt x="255" y="390"/>
                  </a:cubicBezTo>
                  <a:cubicBezTo>
                    <a:pt x="255" y="388"/>
                    <a:pt x="255" y="388"/>
                    <a:pt x="255" y="388"/>
                  </a:cubicBezTo>
                  <a:cubicBezTo>
                    <a:pt x="259" y="389"/>
                    <a:pt x="260" y="393"/>
                    <a:pt x="263" y="393"/>
                  </a:cubicBezTo>
                  <a:cubicBezTo>
                    <a:pt x="263" y="393"/>
                    <a:pt x="263" y="393"/>
                    <a:pt x="263" y="393"/>
                  </a:cubicBezTo>
                  <a:cubicBezTo>
                    <a:pt x="264" y="389"/>
                    <a:pt x="266" y="392"/>
                    <a:pt x="267" y="391"/>
                  </a:cubicBezTo>
                  <a:cubicBezTo>
                    <a:pt x="267" y="391"/>
                    <a:pt x="266" y="389"/>
                    <a:pt x="266" y="389"/>
                  </a:cubicBezTo>
                  <a:cubicBezTo>
                    <a:pt x="264" y="389"/>
                    <a:pt x="258" y="383"/>
                    <a:pt x="258" y="382"/>
                  </a:cubicBezTo>
                  <a:cubicBezTo>
                    <a:pt x="258" y="381"/>
                    <a:pt x="259" y="381"/>
                    <a:pt x="259" y="379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5" y="373"/>
                    <a:pt x="256" y="372"/>
                    <a:pt x="257" y="372"/>
                  </a:cubicBezTo>
                  <a:cubicBezTo>
                    <a:pt x="259" y="372"/>
                    <a:pt x="260" y="375"/>
                    <a:pt x="263" y="375"/>
                  </a:cubicBezTo>
                  <a:cubicBezTo>
                    <a:pt x="264" y="373"/>
                    <a:pt x="264" y="372"/>
                    <a:pt x="263" y="370"/>
                  </a:cubicBezTo>
                  <a:cubicBezTo>
                    <a:pt x="266" y="369"/>
                    <a:pt x="267" y="367"/>
                    <a:pt x="271" y="367"/>
                  </a:cubicBezTo>
                  <a:cubicBezTo>
                    <a:pt x="275" y="367"/>
                    <a:pt x="277" y="372"/>
                    <a:pt x="280" y="372"/>
                  </a:cubicBezTo>
                  <a:cubicBezTo>
                    <a:pt x="283" y="372"/>
                    <a:pt x="284" y="369"/>
                    <a:pt x="287" y="367"/>
                  </a:cubicBezTo>
                  <a:cubicBezTo>
                    <a:pt x="289" y="367"/>
                    <a:pt x="290" y="367"/>
                    <a:pt x="293" y="367"/>
                  </a:cubicBezTo>
                  <a:cubicBezTo>
                    <a:pt x="294" y="367"/>
                    <a:pt x="295" y="367"/>
                    <a:pt x="295" y="366"/>
                  </a:cubicBezTo>
                  <a:cubicBezTo>
                    <a:pt x="294" y="364"/>
                    <a:pt x="288" y="361"/>
                    <a:pt x="288" y="356"/>
                  </a:cubicBezTo>
                  <a:cubicBezTo>
                    <a:pt x="288" y="353"/>
                    <a:pt x="291" y="348"/>
                    <a:pt x="295" y="346"/>
                  </a:cubicBezTo>
                  <a:cubicBezTo>
                    <a:pt x="295" y="340"/>
                    <a:pt x="295" y="340"/>
                    <a:pt x="295" y="340"/>
                  </a:cubicBezTo>
                  <a:cubicBezTo>
                    <a:pt x="295" y="339"/>
                    <a:pt x="295" y="341"/>
                    <a:pt x="296" y="337"/>
                  </a:cubicBezTo>
                  <a:cubicBezTo>
                    <a:pt x="296" y="335"/>
                    <a:pt x="298" y="334"/>
                    <a:pt x="301" y="333"/>
                  </a:cubicBezTo>
                  <a:cubicBezTo>
                    <a:pt x="300" y="332"/>
                    <a:pt x="301" y="331"/>
                    <a:pt x="300" y="330"/>
                  </a:cubicBezTo>
                  <a:cubicBezTo>
                    <a:pt x="305" y="328"/>
                    <a:pt x="306" y="323"/>
                    <a:pt x="311" y="323"/>
                  </a:cubicBezTo>
                  <a:cubicBezTo>
                    <a:pt x="315" y="323"/>
                    <a:pt x="325" y="340"/>
                    <a:pt x="328" y="340"/>
                  </a:cubicBezTo>
                  <a:cubicBezTo>
                    <a:pt x="332" y="340"/>
                    <a:pt x="342" y="335"/>
                    <a:pt x="344" y="333"/>
                  </a:cubicBezTo>
                  <a:cubicBezTo>
                    <a:pt x="344" y="333"/>
                    <a:pt x="338" y="332"/>
                    <a:pt x="338" y="332"/>
                  </a:cubicBezTo>
                  <a:cubicBezTo>
                    <a:pt x="337" y="332"/>
                    <a:pt x="334" y="331"/>
                    <a:pt x="334" y="328"/>
                  </a:cubicBezTo>
                  <a:cubicBezTo>
                    <a:pt x="334" y="326"/>
                    <a:pt x="351" y="320"/>
                    <a:pt x="357" y="318"/>
                  </a:cubicBezTo>
                  <a:cubicBezTo>
                    <a:pt x="357" y="318"/>
                    <a:pt x="354" y="321"/>
                    <a:pt x="353" y="322"/>
                  </a:cubicBezTo>
                  <a:cubicBezTo>
                    <a:pt x="353" y="323"/>
                    <a:pt x="359" y="329"/>
                    <a:pt x="346" y="333"/>
                  </a:cubicBezTo>
                  <a:cubicBezTo>
                    <a:pt x="351" y="346"/>
                    <a:pt x="377" y="344"/>
                    <a:pt x="377" y="361"/>
                  </a:cubicBezTo>
                  <a:cubicBezTo>
                    <a:pt x="374" y="363"/>
                    <a:pt x="371" y="365"/>
                    <a:pt x="367" y="365"/>
                  </a:cubicBezTo>
                  <a:cubicBezTo>
                    <a:pt x="365" y="365"/>
                    <a:pt x="361" y="365"/>
                    <a:pt x="354" y="365"/>
                  </a:cubicBezTo>
                  <a:cubicBezTo>
                    <a:pt x="352" y="365"/>
                    <a:pt x="343" y="364"/>
                    <a:pt x="343" y="361"/>
                  </a:cubicBezTo>
                  <a:cubicBezTo>
                    <a:pt x="338" y="361"/>
                    <a:pt x="338" y="358"/>
                    <a:pt x="332" y="358"/>
                  </a:cubicBezTo>
                  <a:cubicBezTo>
                    <a:pt x="328" y="358"/>
                    <a:pt x="322" y="359"/>
                    <a:pt x="319" y="360"/>
                  </a:cubicBezTo>
                  <a:cubicBezTo>
                    <a:pt x="316" y="362"/>
                    <a:pt x="312" y="365"/>
                    <a:pt x="310" y="365"/>
                  </a:cubicBezTo>
                  <a:cubicBezTo>
                    <a:pt x="310" y="365"/>
                    <a:pt x="305" y="365"/>
                    <a:pt x="302" y="365"/>
                  </a:cubicBezTo>
                  <a:cubicBezTo>
                    <a:pt x="301" y="365"/>
                    <a:pt x="297" y="364"/>
                    <a:pt x="297" y="366"/>
                  </a:cubicBezTo>
                  <a:cubicBezTo>
                    <a:pt x="297" y="368"/>
                    <a:pt x="298" y="367"/>
                    <a:pt x="299" y="369"/>
                  </a:cubicBezTo>
                  <a:cubicBezTo>
                    <a:pt x="295" y="371"/>
                    <a:pt x="278" y="370"/>
                    <a:pt x="278" y="377"/>
                  </a:cubicBezTo>
                  <a:cubicBezTo>
                    <a:pt x="278" y="378"/>
                    <a:pt x="281" y="378"/>
                    <a:pt x="282" y="378"/>
                  </a:cubicBezTo>
                  <a:cubicBezTo>
                    <a:pt x="282" y="379"/>
                    <a:pt x="282" y="379"/>
                    <a:pt x="282" y="381"/>
                  </a:cubicBezTo>
                  <a:cubicBezTo>
                    <a:pt x="282" y="385"/>
                    <a:pt x="280" y="385"/>
                    <a:pt x="278" y="387"/>
                  </a:cubicBezTo>
                  <a:cubicBezTo>
                    <a:pt x="281" y="389"/>
                    <a:pt x="283" y="388"/>
                    <a:pt x="285" y="391"/>
                  </a:cubicBezTo>
                  <a:cubicBezTo>
                    <a:pt x="283" y="394"/>
                    <a:pt x="290" y="398"/>
                    <a:pt x="291" y="399"/>
                  </a:cubicBezTo>
                  <a:cubicBezTo>
                    <a:pt x="291" y="399"/>
                    <a:pt x="290" y="401"/>
                    <a:pt x="289" y="401"/>
                  </a:cubicBezTo>
                  <a:cubicBezTo>
                    <a:pt x="292" y="401"/>
                    <a:pt x="292" y="401"/>
                    <a:pt x="292" y="401"/>
                  </a:cubicBezTo>
                  <a:cubicBezTo>
                    <a:pt x="296" y="397"/>
                    <a:pt x="298" y="404"/>
                    <a:pt x="302" y="404"/>
                  </a:cubicBezTo>
                  <a:cubicBezTo>
                    <a:pt x="307" y="404"/>
                    <a:pt x="306" y="399"/>
                    <a:pt x="310" y="399"/>
                  </a:cubicBezTo>
                  <a:cubicBezTo>
                    <a:pt x="315" y="399"/>
                    <a:pt x="317" y="404"/>
                    <a:pt x="322" y="404"/>
                  </a:cubicBezTo>
                  <a:cubicBezTo>
                    <a:pt x="328" y="404"/>
                    <a:pt x="329" y="401"/>
                    <a:pt x="333" y="399"/>
                  </a:cubicBezTo>
                  <a:cubicBezTo>
                    <a:pt x="334" y="400"/>
                    <a:pt x="336" y="400"/>
                    <a:pt x="338" y="400"/>
                  </a:cubicBezTo>
                  <a:cubicBezTo>
                    <a:pt x="340" y="400"/>
                    <a:pt x="339" y="399"/>
                    <a:pt x="343" y="398"/>
                  </a:cubicBezTo>
                  <a:cubicBezTo>
                    <a:pt x="343" y="401"/>
                    <a:pt x="343" y="401"/>
                    <a:pt x="343" y="401"/>
                  </a:cubicBezTo>
                  <a:cubicBezTo>
                    <a:pt x="343" y="401"/>
                    <a:pt x="341" y="401"/>
                    <a:pt x="341" y="403"/>
                  </a:cubicBezTo>
                  <a:cubicBezTo>
                    <a:pt x="341" y="406"/>
                    <a:pt x="342" y="409"/>
                    <a:pt x="342" y="413"/>
                  </a:cubicBezTo>
                  <a:cubicBezTo>
                    <a:pt x="342" y="418"/>
                    <a:pt x="337" y="419"/>
                    <a:pt x="336" y="423"/>
                  </a:cubicBezTo>
                  <a:cubicBezTo>
                    <a:pt x="334" y="428"/>
                    <a:pt x="334" y="430"/>
                    <a:pt x="332" y="435"/>
                  </a:cubicBezTo>
                  <a:cubicBezTo>
                    <a:pt x="332" y="436"/>
                    <a:pt x="330" y="436"/>
                    <a:pt x="330" y="438"/>
                  </a:cubicBezTo>
                  <a:cubicBezTo>
                    <a:pt x="332" y="442"/>
                    <a:pt x="332" y="442"/>
                    <a:pt x="332" y="442"/>
                  </a:cubicBezTo>
                  <a:cubicBezTo>
                    <a:pt x="331" y="441"/>
                    <a:pt x="331" y="440"/>
                    <a:pt x="331" y="439"/>
                  </a:cubicBezTo>
                  <a:cubicBezTo>
                    <a:pt x="328" y="440"/>
                    <a:pt x="328" y="441"/>
                    <a:pt x="324" y="441"/>
                  </a:cubicBezTo>
                  <a:cubicBezTo>
                    <a:pt x="319" y="441"/>
                    <a:pt x="317" y="438"/>
                    <a:pt x="312" y="438"/>
                  </a:cubicBezTo>
                  <a:cubicBezTo>
                    <a:pt x="305" y="438"/>
                    <a:pt x="303" y="442"/>
                    <a:pt x="296" y="442"/>
                  </a:cubicBezTo>
                  <a:cubicBezTo>
                    <a:pt x="288" y="442"/>
                    <a:pt x="278" y="438"/>
                    <a:pt x="271" y="435"/>
                  </a:cubicBezTo>
                  <a:cubicBezTo>
                    <a:pt x="267" y="434"/>
                    <a:pt x="262" y="436"/>
                    <a:pt x="260" y="434"/>
                  </a:cubicBezTo>
                  <a:cubicBezTo>
                    <a:pt x="259" y="432"/>
                    <a:pt x="256" y="433"/>
                    <a:pt x="256" y="429"/>
                  </a:cubicBezTo>
                  <a:cubicBezTo>
                    <a:pt x="251" y="429"/>
                    <a:pt x="251" y="429"/>
                    <a:pt x="251" y="429"/>
                  </a:cubicBezTo>
                  <a:cubicBezTo>
                    <a:pt x="251" y="428"/>
                    <a:pt x="251" y="428"/>
                    <a:pt x="251" y="428"/>
                  </a:cubicBezTo>
                  <a:cubicBezTo>
                    <a:pt x="244" y="430"/>
                    <a:pt x="239" y="430"/>
                    <a:pt x="239" y="437"/>
                  </a:cubicBezTo>
                  <a:cubicBezTo>
                    <a:pt x="239" y="439"/>
                    <a:pt x="239" y="440"/>
                    <a:pt x="239" y="442"/>
                  </a:cubicBezTo>
                  <a:cubicBezTo>
                    <a:pt x="239" y="443"/>
                    <a:pt x="236" y="444"/>
                    <a:pt x="234" y="444"/>
                  </a:cubicBezTo>
                  <a:cubicBezTo>
                    <a:pt x="217" y="444"/>
                    <a:pt x="212" y="425"/>
                    <a:pt x="197" y="425"/>
                  </a:cubicBezTo>
                  <a:cubicBezTo>
                    <a:pt x="195" y="425"/>
                    <a:pt x="193" y="425"/>
                    <a:pt x="191" y="425"/>
                  </a:cubicBezTo>
                  <a:cubicBezTo>
                    <a:pt x="186" y="425"/>
                    <a:pt x="180" y="421"/>
                    <a:pt x="180" y="415"/>
                  </a:cubicBezTo>
                  <a:cubicBezTo>
                    <a:pt x="180" y="412"/>
                    <a:pt x="183" y="411"/>
                    <a:pt x="183" y="407"/>
                  </a:cubicBezTo>
                  <a:cubicBezTo>
                    <a:pt x="183" y="405"/>
                    <a:pt x="180" y="404"/>
                    <a:pt x="180" y="402"/>
                  </a:cubicBezTo>
                  <a:cubicBezTo>
                    <a:pt x="180" y="399"/>
                    <a:pt x="183" y="400"/>
                    <a:pt x="184" y="397"/>
                  </a:cubicBezTo>
                  <a:cubicBezTo>
                    <a:pt x="182" y="397"/>
                    <a:pt x="182" y="398"/>
                    <a:pt x="180" y="398"/>
                  </a:cubicBezTo>
                  <a:cubicBezTo>
                    <a:pt x="177" y="398"/>
                    <a:pt x="178" y="394"/>
                    <a:pt x="174" y="394"/>
                  </a:cubicBezTo>
                  <a:cubicBezTo>
                    <a:pt x="169" y="394"/>
                    <a:pt x="169" y="397"/>
                    <a:pt x="164" y="397"/>
                  </a:cubicBezTo>
                  <a:cubicBezTo>
                    <a:pt x="162" y="397"/>
                    <a:pt x="161" y="396"/>
                    <a:pt x="158" y="396"/>
                  </a:cubicBezTo>
                  <a:cubicBezTo>
                    <a:pt x="154" y="396"/>
                    <a:pt x="151" y="399"/>
                    <a:pt x="148" y="399"/>
                  </a:cubicBezTo>
                  <a:cubicBezTo>
                    <a:pt x="146" y="399"/>
                    <a:pt x="143" y="397"/>
                    <a:pt x="140" y="397"/>
                  </a:cubicBezTo>
                  <a:cubicBezTo>
                    <a:pt x="130" y="397"/>
                    <a:pt x="113" y="403"/>
                    <a:pt x="104" y="408"/>
                  </a:cubicBezTo>
                  <a:cubicBezTo>
                    <a:pt x="102" y="409"/>
                    <a:pt x="101" y="412"/>
                    <a:pt x="96" y="412"/>
                  </a:cubicBezTo>
                  <a:cubicBezTo>
                    <a:pt x="88" y="412"/>
                    <a:pt x="82" y="411"/>
                    <a:pt x="77" y="406"/>
                  </a:cubicBezTo>
                  <a:cubicBezTo>
                    <a:pt x="74" y="408"/>
                    <a:pt x="74" y="409"/>
                    <a:pt x="72" y="413"/>
                  </a:cubicBezTo>
                  <a:cubicBezTo>
                    <a:pt x="73" y="413"/>
                    <a:pt x="73" y="413"/>
                    <a:pt x="73" y="413"/>
                  </a:cubicBezTo>
                  <a:cubicBezTo>
                    <a:pt x="67" y="421"/>
                    <a:pt x="59" y="427"/>
                    <a:pt x="53" y="434"/>
                  </a:cubicBezTo>
                  <a:cubicBezTo>
                    <a:pt x="49" y="440"/>
                    <a:pt x="52" y="443"/>
                    <a:pt x="50" y="452"/>
                  </a:cubicBezTo>
                  <a:cubicBezTo>
                    <a:pt x="48" y="455"/>
                    <a:pt x="43" y="460"/>
                    <a:pt x="39" y="462"/>
                  </a:cubicBezTo>
                  <a:cubicBezTo>
                    <a:pt x="35" y="464"/>
                    <a:pt x="29" y="463"/>
                    <a:pt x="26" y="468"/>
                  </a:cubicBezTo>
                  <a:cubicBezTo>
                    <a:pt x="21" y="475"/>
                    <a:pt x="14" y="487"/>
                    <a:pt x="11" y="496"/>
                  </a:cubicBezTo>
                  <a:cubicBezTo>
                    <a:pt x="10" y="500"/>
                    <a:pt x="5" y="502"/>
                    <a:pt x="5" y="507"/>
                  </a:cubicBezTo>
                  <a:cubicBezTo>
                    <a:pt x="5" y="516"/>
                    <a:pt x="9" y="522"/>
                    <a:pt x="9" y="532"/>
                  </a:cubicBezTo>
                  <a:cubicBezTo>
                    <a:pt x="9" y="538"/>
                    <a:pt x="5" y="550"/>
                    <a:pt x="0" y="553"/>
                  </a:cubicBezTo>
                  <a:cubicBezTo>
                    <a:pt x="1" y="556"/>
                    <a:pt x="3" y="558"/>
                    <a:pt x="3" y="561"/>
                  </a:cubicBezTo>
                  <a:cubicBezTo>
                    <a:pt x="3" y="563"/>
                    <a:pt x="4" y="565"/>
                    <a:pt x="4" y="569"/>
                  </a:cubicBezTo>
                  <a:cubicBezTo>
                    <a:pt x="3" y="569"/>
                    <a:pt x="3" y="569"/>
                    <a:pt x="3" y="569"/>
                  </a:cubicBezTo>
                  <a:cubicBezTo>
                    <a:pt x="5" y="569"/>
                    <a:pt x="5" y="570"/>
                    <a:pt x="6" y="571"/>
                  </a:cubicBezTo>
                  <a:cubicBezTo>
                    <a:pt x="6" y="572"/>
                    <a:pt x="18" y="583"/>
                    <a:pt x="20" y="584"/>
                  </a:cubicBezTo>
                  <a:cubicBezTo>
                    <a:pt x="26" y="588"/>
                    <a:pt x="27" y="593"/>
                    <a:pt x="31" y="600"/>
                  </a:cubicBezTo>
                  <a:cubicBezTo>
                    <a:pt x="36" y="607"/>
                    <a:pt x="49" y="615"/>
                    <a:pt x="56" y="620"/>
                  </a:cubicBezTo>
                  <a:cubicBezTo>
                    <a:pt x="57" y="620"/>
                    <a:pt x="60" y="621"/>
                    <a:pt x="62" y="621"/>
                  </a:cubicBezTo>
                  <a:cubicBezTo>
                    <a:pt x="71" y="621"/>
                    <a:pt x="75" y="617"/>
                    <a:pt x="84" y="617"/>
                  </a:cubicBezTo>
                  <a:cubicBezTo>
                    <a:pt x="89" y="617"/>
                    <a:pt x="94" y="620"/>
                    <a:pt x="98" y="620"/>
                  </a:cubicBezTo>
                  <a:cubicBezTo>
                    <a:pt x="101" y="620"/>
                    <a:pt x="102" y="617"/>
                    <a:pt x="106" y="616"/>
                  </a:cubicBezTo>
                  <a:cubicBezTo>
                    <a:pt x="114" y="613"/>
                    <a:pt x="123" y="608"/>
                    <a:pt x="134" y="608"/>
                  </a:cubicBezTo>
                  <a:cubicBezTo>
                    <a:pt x="143" y="608"/>
                    <a:pt x="145" y="621"/>
                    <a:pt x="152" y="621"/>
                  </a:cubicBezTo>
                  <a:cubicBezTo>
                    <a:pt x="154" y="621"/>
                    <a:pt x="157" y="621"/>
                    <a:pt x="161" y="621"/>
                  </a:cubicBezTo>
                  <a:cubicBezTo>
                    <a:pt x="169" y="621"/>
                    <a:pt x="173" y="626"/>
                    <a:pt x="175" y="631"/>
                  </a:cubicBezTo>
                  <a:cubicBezTo>
                    <a:pt x="173" y="633"/>
                    <a:pt x="173" y="639"/>
                    <a:pt x="173" y="642"/>
                  </a:cubicBezTo>
                  <a:cubicBezTo>
                    <a:pt x="173" y="643"/>
                    <a:pt x="172" y="644"/>
                    <a:pt x="173" y="646"/>
                  </a:cubicBezTo>
                  <a:cubicBezTo>
                    <a:pt x="171" y="646"/>
                    <a:pt x="168" y="652"/>
                    <a:pt x="168" y="655"/>
                  </a:cubicBezTo>
                  <a:cubicBezTo>
                    <a:pt x="168" y="665"/>
                    <a:pt x="181" y="673"/>
                    <a:pt x="187" y="681"/>
                  </a:cubicBezTo>
                  <a:cubicBezTo>
                    <a:pt x="190" y="685"/>
                    <a:pt x="189" y="690"/>
                    <a:pt x="191" y="694"/>
                  </a:cubicBezTo>
                  <a:cubicBezTo>
                    <a:pt x="193" y="700"/>
                    <a:pt x="195" y="703"/>
                    <a:pt x="196" y="713"/>
                  </a:cubicBezTo>
                  <a:cubicBezTo>
                    <a:pt x="197" y="718"/>
                    <a:pt x="199" y="720"/>
                    <a:pt x="199" y="726"/>
                  </a:cubicBezTo>
                  <a:cubicBezTo>
                    <a:pt x="199" y="738"/>
                    <a:pt x="185" y="742"/>
                    <a:pt x="185" y="758"/>
                  </a:cubicBezTo>
                  <a:cubicBezTo>
                    <a:pt x="185" y="773"/>
                    <a:pt x="192" y="781"/>
                    <a:pt x="198" y="792"/>
                  </a:cubicBezTo>
                  <a:cubicBezTo>
                    <a:pt x="200" y="795"/>
                    <a:pt x="203" y="796"/>
                    <a:pt x="203" y="799"/>
                  </a:cubicBezTo>
                  <a:cubicBezTo>
                    <a:pt x="203" y="801"/>
                    <a:pt x="203" y="802"/>
                    <a:pt x="203" y="805"/>
                  </a:cubicBezTo>
                  <a:cubicBezTo>
                    <a:pt x="203" y="825"/>
                    <a:pt x="213" y="839"/>
                    <a:pt x="221" y="853"/>
                  </a:cubicBezTo>
                  <a:cubicBezTo>
                    <a:pt x="222" y="855"/>
                    <a:pt x="229" y="861"/>
                    <a:pt x="229" y="865"/>
                  </a:cubicBezTo>
                  <a:cubicBezTo>
                    <a:pt x="229" y="868"/>
                    <a:pt x="228" y="869"/>
                    <a:pt x="226" y="871"/>
                  </a:cubicBezTo>
                  <a:cubicBezTo>
                    <a:pt x="228" y="873"/>
                    <a:pt x="230" y="878"/>
                    <a:pt x="230" y="883"/>
                  </a:cubicBezTo>
                  <a:cubicBezTo>
                    <a:pt x="230" y="882"/>
                    <a:pt x="231" y="882"/>
                    <a:pt x="232" y="881"/>
                  </a:cubicBezTo>
                  <a:cubicBezTo>
                    <a:pt x="233" y="884"/>
                    <a:pt x="235" y="886"/>
                    <a:pt x="239" y="886"/>
                  </a:cubicBezTo>
                  <a:cubicBezTo>
                    <a:pt x="248" y="886"/>
                    <a:pt x="254" y="879"/>
                    <a:pt x="263" y="879"/>
                  </a:cubicBezTo>
                  <a:cubicBezTo>
                    <a:pt x="266" y="879"/>
                    <a:pt x="267" y="881"/>
                    <a:pt x="269" y="881"/>
                  </a:cubicBezTo>
                  <a:cubicBezTo>
                    <a:pt x="271" y="881"/>
                    <a:pt x="273" y="880"/>
                    <a:pt x="276" y="880"/>
                  </a:cubicBezTo>
                  <a:cubicBezTo>
                    <a:pt x="277" y="876"/>
                    <a:pt x="283" y="878"/>
                    <a:pt x="286" y="876"/>
                  </a:cubicBezTo>
                  <a:cubicBezTo>
                    <a:pt x="296" y="871"/>
                    <a:pt x="298" y="865"/>
                    <a:pt x="304" y="858"/>
                  </a:cubicBezTo>
                  <a:cubicBezTo>
                    <a:pt x="307" y="853"/>
                    <a:pt x="308" y="848"/>
                    <a:pt x="313" y="843"/>
                  </a:cubicBezTo>
                  <a:cubicBezTo>
                    <a:pt x="316" y="840"/>
                    <a:pt x="322" y="835"/>
                    <a:pt x="322" y="829"/>
                  </a:cubicBezTo>
                  <a:cubicBezTo>
                    <a:pt x="322" y="827"/>
                    <a:pt x="321" y="825"/>
                    <a:pt x="319" y="824"/>
                  </a:cubicBezTo>
                  <a:cubicBezTo>
                    <a:pt x="321" y="818"/>
                    <a:pt x="324" y="816"/>
                    <a:pt x="330" y="813"/>
                  </a:cubicBezTo>
                  <a:cubicBezTo>
                    <a:pt x="332" y="813"/>
                    <a:pt x="335" y="814"/>
                    <a:pt x="337" y="812"/>
                  </a:cubicBezTo>
                  <a:cubicBezTo>
                    <a:pt x="338" y="810"/>
                    <a:pt x="339" y="802"/>
                    <a:pt x="339" y="799"/>
                  </a:cubicBezTo>
                  <a:cubicBezTo>
                    <a:pt x="339" y="792"/>
                    <a:pt x="332" y="788"/>
                    <a:pt x="332" y="783"/>
                  </a:cubicBezTo>
                  <a:cubicBezTo>
                    <a:pt x="332" y="781"/>
                    <a:pt x="336" y="777"/>
                    <a:pt x="339" y="777"/>
                  </a:cubicBezTo>
                  <a:cubicBezTo>
                    <a:pt x="341" y="762"/>
                    <a:pt x="371" y="764"/>
                    <a:pt x="371" y="746"/>
                  </a:cubicBezTo>
                  <a:cubicBezTo>
                    <a:pt x="371" y="744"/>
                    <a:pt x="371" y="743"/>
                    <a:pt x="370" y="742"/>
                  </a:cubicBezTo>
                  <a:cubicBezTo>
                    <a:pt x="370" y="735"/>
                    <a:pt x="371" y="731"/>
                    <a:pt x="371" y="727"/>
                  </a:cubicBezTo>
                  <a:cubicBezTo>
                    <a:pt x="371" y="722"/>
                    <a:pt x="371" y="722"/>
                    <a:pt x="371" y="722"/>
                  </a:cubicBezTo>
                  <a:cubicBezTo>
                    <a:pt x="371" y="721"/>
                    <a:pt x="372" y="720"/>
                    <a:pt x="372" y="718"/>
                  </a:cubicBezTo>
                  <a:cubicBezTo>
                    <a:pt x="372" y="714"/>
                    <a:pt x="364" y="710"/>
                    <a:pt x="364" y="702"/>
                  </a:cubicBezTo>
                  <a:cubicBezTo>
                    <a:pt x="364" y="695"/>
                    <a:pt x="362" y="692"/>
                    <a:pt x="362" y="685"/>
                  </a:cubicBezTo>
                  <a:cubicBezTo>
                    <a:pt x="362" y="679"/>
                    <a:pt x="368" y="677"/>
                    <a:pt x="369" y="672"/>
                  </a:cubicBezTo>
                  <a:cubicBezTo>
                    <a:pt x="375" y="652"/>
                    <a:pt x="391" y="648"/>
                    <a:pt x="406" y="636"/>
                  </a:cubicBezTo>
                  <a:cubicBezTo>
                    <a:pt x="414" y="630"/>
                    <a:pt x="417" y="621"/>
                    <a:pt x="424" y="612"/>
                  </a:cubicBezTo>
                  <a:cubicBezTo>
                    <a:pt x="430" y="605"/>
                    <a:pt x="440" y="588"/>
                    <a:pt x="440" y="575"/>
                  </a:cubicBezTo>
                  <a:cubicBezTo>
                    <a:pt x="440" y="574"/>
                    <a:pt x="439" y="573"/>
                    <a:pt x="438" y="571"/>
                  </a:cubicBezTo>
                  <a:cubicBezTo>
                    <a:pt x="430" y="574"/>
                    <a:pt x="422" y="577"/>
                    <a:pt x="413" y="578"/>
                  </a:cubicBezTo>
                  <a:cubicBezTo>
                    <a:pt x="410" y="579"/>
                    <a:pt x="408" y="577"/>
                    <a:pt x="404" y="578"/>
                  </a:cubicBezTo>
                  <a:cubicBezTo>
                    <a:pt x="401" y="579"/>
                    <a:pt x="401" y="582"/>
                    <a:pt x="397" y="582"/>
                  </a:cubicBezTo>
                  <a:cubicBezTo>
                    <a:pt x="394" y="582"/>
                    <a:pt x="391" y="575"/>
                    <a:pt x="388" y="573"/>
                  </a:cubicBezTo>
                  <a:cubicBezTo>
                    <a:pt x="390" y="570"/>
                    <a:pt x="388" y="569"/>
                    <a:pt x="388" y="565"/>
                  </a:cubicBezTo>
                  <a:cubicBezTo>
                    <a:pt x="380" y="565"/>
                    <a:pt x="378" y="556"/>
                    <a:pt x="375" y="553"/>
                  </a:cubicBezTo>
                  <a:cubicBezTo>
                    <a:pt x="371" y="550"/>
                    <a:pt x="368" y="550"/>
                    <a:pt x="365" y="547"/>
                  </a:cubicBezTo>
                  <a:cubicBezTo>
                    <a:pt x="361" y="542"/>
                    <a:pt x="362" y="537"/>
                    <a:pt x="358" y="531"/>
                  </a:cubicBezTo>
                  <a:cubicBezTo>
                    <a:pt x="355" y="527"/>
                    <a:pt x="351" y="527"/>
                    <a:pt x="347" y="520"/>
                  </a:cubicBezTo>
                  <a:cubicBezTo>
                    <a:pt x="347" y="508"/>
                    <a:pt x="347" y="508"/>
                    <a:pt x="347" y="508"/>
                  </a:cubicBezTo>
                  <a:cubicBezTo>
                    <a:pt x="347" y="506"/>
                    <a:pt x="338" y="496"/>
                    <a:pt x="339" y="491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49"/>
                    <a:pt x="319" y="449"/>
                    <a:pt x="319" y="449"/>
                  </a:cubicBezTo>
                  <a:cubicBezTo>
                    <a:pt x="323" y="453"/>
                    <a:pt x="326" y="463"/>
                    <a:pt x="331" y="464"/>
                  </a:cubicBezTo>
                  <a:cubicBezTo>
                    <a:pt x="332" y="462"/>
                    <a:pt x="334" y="456"/>
                    <a:pt x="335" y="453"/>
                  </a:cubicBezTo>
                  <a:cubicBezTo>
                    <a:pt x="335" y="455"/>
                    <a:pt x="334" y="458"/>
                    <a:pt x="334" y="460"/>
                  </a:cubicBezTo>
                  <a:cubicBezTo>
                    <a:pt x="334" y="460"/>
                    <a:pt x="337" y="464"/>
                    <a:pt x="337" y="465"/>
                  </a:cubicBezTo>
                  <a:cubicBezTo>
                    <a:pt x="340" y="469"/>
                    <a:pt x="342" y="472"/>
                    <a:pt x="345" y="476"/>
                  </a:cubicBezTo>
                  <a:cubicBezTo>
                    <a:pt x="346" y="478"/>
                    <a:pt x="347" y="480"/>
                    <a:pt x="348" y="482"/>
                  </a:cubicBezTo>
                  <a:cubicBezTo>
                    <a:pt x="349" y="483"/>
                    <a:pt x="348" y="487"/>
                    <a:pt x="349" y="488"/>
                  </a:cubicBezTo>
                  <a:cubicBezTo>
                    <a:pt x="350" y="489"/>
                    <a:pt x="353" y="488"/>
                    <a:pt x="354" y="489"/>
                  </a:cubicBezTo>
                  <a:cubicBezTo>
                    <a:pt x="355" y="490"/>
                    <a:pt x="356" y="491"/>
                    <a:pt x="357" y="492"/>
                  </a:cubicBezTo>
                  <a:cubicBezTo>
                    <a:pt x="358" y="496"/>
                    <a:pt x="361" y="498"/>
                    <a:pt x="361" y="503"/>
                  </a:cubicBezTo>
                  <a:cubicBezTo>
                    <a:pt x="361" y="511"/>
                    <a:pt x="363" y="516"/>
                    <a:pt x="371" y="518"/>
                  </a:cubicBezTo>
                  <a:cubicBezTo>
                    <a:pt x="371" y="523"/>
                    <a:pt x="377" y="531"/>
                    <a:pt x="380" y="534"/>
                  </a:cubicBezTo>
                  <a:cubicBezTo>
                    <a:pt x="382" y="536"/>
                    <a:pt x="386" y="538"/>
                    <a:pt x="385" y="543"/>
                  </a:cubicBezTo>
                  <a:cubicBezTo>
                    <a:pt x="384" y="545"/>
                    <a:pt x="383" y="550"/>
                    <a:pt x="385" y="550"/>
                  </a:cubicBezTo>
                  <a:cubicBezTo>
                    <a:pt x="385" y="554"/>
                    <a:pt x="387" y="558"/>
                    <a:pt x="389" y="562"/>
                  </a:cubicBezTo>
                  <a:cubicBezTo>
                    <a:pt x="390" y="564"/>
                    <a:pt x="389" y="564"/>
                    <a:pt x="389" y="564"/>
                  </a:cubicBezTo>
                  <a:cubicBezTo>
                    <a:pt x="390" y="564"/>
                    <a:pt x="396" y="567"/>
                    <a:pt x="396" y="567"/>
                  </a:cubicBezTo>
                  <a:cubicBezTo>
                    <a:pt x="398" y="566"/>
                    <a:pt x="398" y="566"/>
                    <a:pt x="398" y="566"/>
                  </a:cubicBezTo>
                  <a:cubicBezTo>
                    <a:pt x="403" y="566"/>
                    <a:pt x="403" y="565"/>
                    <a:pt x="407" y="561"/>
                  </a:cubicBezTo>
                  <a:cubicBezTo>
                    <a:pt x="414" y="561"/>
                    <a:pt x="414" y="561"/>
                    <a:pt x="414" y="561"/>
                  </a:cubicBezTo>
                  <a:cubicBezTo>
                    <a:pt x="417" y="561"/>
                    <a:pt x="426" y="554"/>
                    <a:pt x="429" y="553"/>
                  </a:cubicBezTo>
                  <a:cubicBezTo>
                    <a:pt x="434" y="552"/>
                    <a:pt x="441" y="550"/>
                    <a:pt x="446" y="548"/>
                  </a:cubicBezTo>
                  <a:cubicBezTo>
                    <a:pt x="446" y="547"/>
                    <a:pt x="446" y="546"/>
                    <a:pt x="446" y="546"/>
                  </a:cubicBezTo>
                  <a:cubicBezTo>
                    <a:pt x="446" y="541"/>
                    <a:pt x="459" y="538"/>
                    <a:pt x="465" y="537"/>
                  </a:cubicBezTo>
                  <a:cubicBezTo>
                    <a:pt x="465" y="534"/>
                    <a:pt x="470" y="531"/>
                    <a:pt x="472" y="531"/>
                  </a:cubicBezTo>
                  <a:cubicBezTo>
                    <a:pt x="475" y="531"/>
                    <a:pt x="475" y="524"/>
                    <a:pt x="478" y="524"/>
                  </a:cubicBezTo>
                  <a:cubicBezTo>
                    <a:pt x="481" y="524"/>
                    <a:pt x="481" y="520"/>
                    <a:pt x="482" y="518"/>
                  </a:cubicBezTo>
                  <a:cubicBezTo>
                    <a:pt x="483" y="515"/>
                    <a:pt x="485" y="514"/>
                    <a:pt x="488" y="514"/>
                  </a:cubicBezTo>
                  <a:cubicBezTo>
                    <a:pt x="488" y="508"/>
                    <a:pt x="495" y="507"/>
                    <a:pt x="495" y="501"/>
                  </a:cubicBezTo>
                  <a:cubicBezTo>
                    <a:pt x="495" y="499"/>
                    <a:pt x="491" y="500"/>
                    <a:pt x="491" y="498"/>
                  </a:cubicBezTo>
                  <a:cubicBezTo>
                    <a:pt x="491" y="498"/>
                    <a:pt x="491" y="498"/>
                    <a:pt x="491" y="498"/>
                  </a:cubicBezTo>
                  <a:cubicBezTo>
                    <a:pt x="491" y="497"/>
                    <a:pt x="488" y="493"/>
                    <a:pt x="486" y="493"/>
                  </a:cubicBezTo>
                  <a:cubicBezTo>
                    <a:pt x="479" y="491"/>
                    <a:pt x="475" y="489"/>
                    <a:pt x="471" y="483"/>
                  </a:cubicBezTo>
                  <a:cubicBezTo>
                    <a:pt x="471" y="474"/>
                    <a:pt x="471" y="474"/>
                    <a:pt x="471" y="474"/>
                  </a:cubicBezTo>
                  <a:cubicBezTo>
                    <a:pt x="463" y="481"/>
                    <a:pt x="462" y="490"/>
                    <a:pt x="447" y="490"/>
                  </a:cubicBezTo>
                  <a:cubicBezTo>
                    <a:pt x="444" y="490"/>
                    <a:pt x="438" y="488"/>
                    <a:pt x="438" y="485"/>
                  </a:cubicBezTo>
                  <a:cubicBezTo>
                    <a:pt x="438" y="482"/>
                    <a:pt x="440" y="481"/>
                    <a:pt x="440" y="478"/>
                  </a:cubicBezTo>
                  <a:cubicBezTo>
                    <a:pt x="440" y="477"/>
                    <a:pt x="440" y="476"/>
                    <a:pt x="440" y="475"/>
                  </a:cubicBezTo>
                  <a:cubicBezTo>
                    <a:pt x="438" y="476"/>
                    <a:pt x="438" y="479"/>
                    <a:pt x="435" y="479"/>
                  </a:cubicBezTo>
                  <a:cubicBezTo>
                    <a:pt x="435" y="477"/>
                    <a:pt x="434" y="477"/>
                    <a:pt x="434" y="474"/>
                  </a:cubicBezTo>
                  <a:cubicBezTo>
                    <a:pt x="429" y="473"/>
                    <a:pt x="422" y="463"/>
                    <a:pt x="421" y="458"/>
                  </a:cubicBezTo>
                  <a:cubicBezTo>
                    <a:pt x="420" y="456"/>
                    <a:pt x="420" y="455"/>
                    <a:pt x="420" y="453"/>
                  </a:cubicBezTo>
                  <a:cubicBezTo>
                    <a:pt x="420" y="450"/>
                    <a:pt x="422" y="445"/>
                    <a:pt x="425" y="445"/>
                  </a:cubicBezTo>
                  <a:cubicBezTo>
                    <a:pt x="431" y="445"/>
                    <a:pt x="436" y="452"/>
                    <a:pt x="439" y="457"/>
                  </a:cubicBezTo>
                  <a:cubicBezTo>
                    <a:pt x="439" y="458"/>
                    <a:pt x="439" y="460"/>
                    <a:pt x="440" y="462"/>
                  </a:cubicBezTo>
                  <a:cubicBezTo>
                    <a:pt x="442" y="464"/>
                    <a:pt x="446" y="463"/>
                    <a:pt x="449" y="466"/>
                  </a:cubicBezTo>
                  <a:cubicBezTo>
                    <a:pt x="451" y="468"/>
                    <a:pt x="453" y="469"/>
                    <a:pt x="456" y="473"/>
                  </a:cubicBezTo>
                  <a:cubicBezTo>
                    <a:pt x="468" y="473"/>
                    <a:pt x="468" y="473"/>
                    <a:pt x="468" y="473"/>
                  </a:cubicBezTo>
                  <a:cubicBezTo>
                    <a:pt x="469" y="469"/>
                    <a:pt x="470" y="469"/>
                    <a:pt x="473" y="469"/>
                  </a:cubicBezTo>
                  <a:cubicBezTo>
                    <a:pt x="477" y="469"/>
                    <a:pt x="477" y="475"/>
                    <a:pt x="480" y="478"/>
                  </a:cubicBezTo>
                  <a:cubicBezTo>
                    <a:pt x="480" y="478"/>
                    <a:pt x="486" y="479"/>
                    <a:pt x="487" y="479"/>
                  </a:cubicBezTo>
                  <a:cubicBezTo>
                    <a:pt x="494" y="479"/>
                    <a:pt x="504" y="481"/>
                    <a:pt x="508" y="481"/>
                  </a:cubicBezTo>
                  <a:cubicBezTo>
                    <a:pt x="508" y="481"/>
                    <a:pt x="509" y="481"/>
                    <a:pt x="509" y="481"/>
                  </a:cubicBezTo>
                  <a:cubicBezTo>
                    <a:pt x="517" y="481"/>
                    <a:pt x="517" y="481"/>
                    <a:pt x="517" y="481"/>
                  </a:cubicBezTo>
                  <a:cubicBezTo>
                    <a:pt x="517" y="481"/>
                    <a:pt x="518" y="480"/>
                    <a:pt x="519" y="480"/>
                  </a:cubicBezTo>
                  <a:cubicBezTo>
                    <a:pt x="525" y="482"/>
                    <a:pt x="525" y="482"/>
                    <a:pt x="525" y="482"/>
                  </a:cubicBezTo>
                  <a:cubicBezTo>
                    <a:pt x="527" y="482"/>
                    <a:pt x="528" y="480"/>
                    <a:pt x="531" y="480"/>
                  </a:cubicBezTo>
                  <a:cubicBezTo>
                    <a:pt x="533" y="480"/>
                    <a:pt x="535" y="479"/>
                    <a:pt x="537" y="480"/>
                  </a:cubicBezTo>
                  <a:cubicBezTo>
                    <a:pt x="540" y="481"/>
                    <a:pt x="541" y="486"/>
                    <a:pt x="543" y="489"/>
                  </a:cubicBezTo>
                  <a:cubicBezTo>
                    <a:pt x="546" y="493"/>
                    <a:pt x="552" y="497"/>
                    <a:pt x="557" y="497"/>
                  </a:cubicBezTo>
                  <a:cubicBezTo>
                    <a:pt x="558" y="497"/>
                    <a:pt x="560" y="497"/>
                    <a:pt x="562" y="498"/>
                  </a:cubicBezTo>
                  <a:cubicBezTo>
                    <a:pt x="561" y="498"/>
                    <a:pt x="561" y="501"/>
                    <a:pt x="559" y="501"/>
                  </a:cubicBezTo>
                  <a:cubicBezTo>
                    <a:pt x="557" y="502"/>
                    <a:pt x="555" y="501"/>
                    <a:pt x="553" y="502"/>
                  </a:cubicBezTo>
                  <a:cubicBezTo>
                    <a:pt x="557" y="505"/>
                    <a:pt x="559" y="512"/>
                    <a:pt x="566" y="512"/>
                  </a:cubicBezTo>
                  <a:cubicBezTo>
                    <a:pt x="572" y="512"/>
                    <a:pt x="572" y="505"/>
                    <a:pt x="575" y="501"/>
                  </a:cubicBezTo>
                  <a:cubicBezTo>
                    <a:pt x="577" y="501"/>
                    <a:pt x="577" y="501"/>
                    <a:pt x="577" y="501"/>
                  </a:cubicBezTo>
                  <a:cubicBezTo>
                    <a:pt x="577" y="501"/>
                    <a:pt x="576" y="504"/>
                    <a:pt x="576" y="504"/>
                  </a:cubicBezTo>
                  <a:cubicBezTo>
                    <a:pt x="576" y="507"/>
                    <a:pt x="578" y="510"/>
                    <a:pt x="578" y="514"/>
                  </a:cubicBezTo>
                  <a:cubicBezTo>
                    <a:pt x="578" y="517"/>
                    <a:pt x="577" y="517"/>
                    <a:pt x="577" y="520"/>
                  </a:cubicBezTo>
                  <a:cubicBezTo>
                    <a:pt x="577" y="520"/>
                    <a:pt x="577" y="520"/>
                    <a:pt x="577" y="520"/>
                  </a:cubicBezTo>
                  <a:cubicBezTo>
                    <a:pt x="577" y="521"/>
                    <a:pt x="577" y="523"/>
                    <a:pt x="577" y="524"/>
                  </a:cubicBezTo>
                  <a:cubicBezTo>
                    <a:pt x="577" y="528"/>
                    <a:pt x="580" y="532"/>
                    <a:pt x="581" y="537"/>
                  </a:cubicBezTo>
                  <a:cubicBezTo>
                    <a:pt x="583" y="542"/>
                    <a:pt x="587" y="549"/>
                    <a:pt x="588" y="553"/>
                  </a:cubicBezTo>
                  <a:cubicBezTo>
                    <a:pt x="589" y="556"/>
                    <a:pt x="589" y="557"/>
                    <a:pt x="591" y="560"/>
                  </a:cubicBezTo>
                  <a:cubicBezTo>
                    <a:pt x="592" y="563"/>
                    <a:pt x="591" y="566"/>
                    <a:pt x="593" y="569"/>
                  </a:cubicBezTo>
                  <a:cubicBezTo>
                    <a:pt x="594" y="571"/>
                    <a:pt x="597" y="573"/>
                    <a:pt x="598" y="576"/>
                  </a:cubicBezTo>
                  <a:cubicBezTo>
                    <a:pt x="600" y="581"/>
                    <a:pt x="602" y="586"/>
                    <a:pt x="604" y="591"/>
                  </a:cubicBezTo>
                  <a:cubicBezTo>
                    <a:pt x="604" y="592"/>
                    <a:pt x="605" y="593"/>
                    <a:pt x="606" y="593"/>
                  </a:cubicBezTo>
                  <a:cubicBezTo>
                    <a:pt x="606" y="595"/>
                    <a:pt x="608" y="596"/>
                    <a:pt x="609" y="596"/>
                  </a:cubicBezTo>
                  <a:cubicBezTo>
                    <a:pt x="611" y="596"/>
                    <a:pt x="611" y="593"/>
                    <a:pt x="612" y="591"/>
                  </a:cubicBezTo>
                  <a:cubicBezTo>
                    <a:pt x="614" y="589"/>
                    <a:pt x="614" y="590"/>
                    <a:pt x="617" y="588"/>
                  </a:cubicBezTo>
                  <a:cubicBezTo>
                    <a:pt x="619" y="588"/>
                    <a:pt x="618" y="582"/>
                    <a:pt x="621" y="581"/>
                  </a:cubicBezTo>
                  <a:cubicBezTo>
                    <a:pt x="622" y="581"/>
                    <a:pt x="623" y="581"/>
                    <a:pt x="623" y="580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3" y="574"/>
                    <a:pt x="623" y="574"/>
                    <a:pt x="623" y="574"/>
                  </a:cubicBezTo>
                  <a:cubicBezTo>
                    <a:pt x="623" y="569"/>
                    <a:pt x="626" y="566"/>
                    <a:pt x="626" y="560"/>
                  </a:cubicBezTo>
                  <a:cubicBezTo>
                    <a:pt x="626" y="557"/>
                    <a:pt x="624" y="554"/>
                    <a:pt x="624" y="550"/>
                  </a:cubicBezTo>
                  <a:cubicBezTo>
                    <a:pt x="624" y="545"/>
                    <a:pt x="629" y="545"/>
                    <a:pt x="633" y="543"/>
                  </a:cubicBezTo>
                  <a:cubicBezTo>
                    <a:pt x="635" y="543"/>
                    <a:pt x="637" y="540"/>
                    <a:pt x="639" y="538"/>
                  </a:cubicBezTo>
                  <a:cubicBezTo>
                    <a:pt x="643" y="534"/>
                    <a:pt x="648" y="530"/>
                    <a:pt x="652" y="525"/>
                  </a:cubicBezTo>
                  <a:cubicBezTo>
                    <a:pt x="656" y="521"/>
                    <a:pt x="662" y="520"/>
                    <a:pt x="666" y="516"/>
                  </a:cubicBezTo>
                  <a:cubicBezTo>
                    <a:pt x="668" y="514"/>
                    <a:pt x="668" y="512"/>
                    <a:pt x="669" y="508"/>
                  </a:cubicBezTo>
                  <a:cubicBezTo>
                    <a:pt x="670" y="506"/>
                    <a:pt x="674" y="506"/>
                    <a:pt x="676" y="503"/>
                  </a:cubicBezTo>
                  <a:cubicBezTo>
                    <a:pt x="678" y="504"/>
                    <a:pt x="678" y="505"/>
                    <a:pt x="682" y="505"/>
                  </a:cubicBezTo>
                  <a:cubicBezTo>
                    <a:pt x="687" y="505"/>
                    <a:pt x="694" y="504"/>
                    <a:pt x="694" y="497"/>
                  </a:cubicBezTo>
                  <a:cubicBezTo>
                    <a:pt x="697" y="498"/>
                    <a:pt x="701" y="499"/>
                    <a:pt x="702" y="502"/>
                  </a:cubicBezTo>
                  <a:cubicBezTo>
                    <a:pt x="703" y="505"/>
                    <a:pt x="702" y="508"/>
                    <a:pt x="704" y="511"/>
                  </a:cubicBezTo>
                  <a:cubicBezTo>
                    <a:pt x="706" y="514"/>
                    <a:pt x="709" y="516"/>
                    <a:pt x="712" y="518"/>
                  </a:cubicBezTo>
                  <a:cubicBezTo>
                    <a:pt x="714" y="522"/>
                    <a:pt x="717" y="526"/>
                    <a:pt x="718" y="530"/>
                  </a:cubicBezTo>
                  <a:cubicBezTo>
                    <a:pt x="718" y="532"/>
                    <a:pt x="720" y="532"/>
                    <a:pt x="720" y="533"/>
                  </a:cubicBezTo>
                  <a:cubicBezTo>
                    <a:pt x="720" y="536"/>
                    <a:pt x="718" y="537"/>
                    <a:pt x="718" y="540"/>
                  </a:cubicBezTo>
                  <a:cubicBezTo>
                    <a:pt x="718" y="543"/>
                    <a:pt x="719" y="546"/>
                    <a:pt x="722" y="546"/>
                  </a:cubicBezTo>
                  <a:cubicBezTo>
                    <a:pt x="728" y="546"/>
                    <a:pt x="730" y="539"/>
                    <a:pt x="734" y="535"/>
                  </a:cubicBezTo>
                  <a:cubicBezTo>
                    <a:pt x="735" y="537"/>
                    <a:pt x="735" y="538"/>
                    <a:pt x="736" y="539"/>
                  </a:cubicBezTo>
                  <a:cubicBezTo>
                    <a:pt x="736" y="540"/>
                    <a:pt x="738" y="539"/>
                    <a:pt x="739" y="540"/>
                  </a:cubicBezTo>
                  <a:cubicBezTo>
                    <a:pt x="741" y="544"/>
                    <a:pt x="738" y="550"/>
                    <a:pt x="741" y="550"/>
                  </a:cubicBezTo>
                  <a:cubicBezTo>
                    <a:pt x="741" y="558"/>
                    <a:pt x="747" y="563"/>
                    <a:pt x="747" y="573"/>
                  </a:cubicBezTo>
                  <a:cubicBezTo>
                    <a:pt x="747" y="575"/>
                    <a:pt x="743" y="581"/>
                    <a:pt x="747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4" y="585"/>
                    <a:pt x="743" y="588"/>
                    <a:pt x="743" y="591"/>
                  </a:cubicBezTo>
                  <a:cubicBezTo>
                    <a:pt x="743" y="591"/>
                    <a:pt x="743" y="592"/>
                    <a:pt x="743" y="592"/>
                  </a:cubicBezTo>
                  <a:cubicBezTo>
                    <a:pt x="747" y="593"/>
                    <a:pt x="744" y="592"/>
                    <a:pt x="746" y="592"/>
                  </a:cubicBezTo>
                  <a:cubicBezTo>
                    <a:pt x="750" y="592"/>
                    <a:pt x="752" y="600"/>
                    <a:pt x="753" y="603"/>
                  </a:cubicBezTo>
                  <a:cubicBezTo>
                    <a:pt x="756" y="609"/>
                    <a:pt x="756" y="613"/>
                    <a:pt x="758" y="620"/>
                  </a:cubicBezTo>
                  <a:cubicBezTo>
                    <a:pt x="761" y="627"/>
                    <a:pt x="767" y="634"/>
                    <a:pt x="774" y="637"/>
                  </a:cubicBezTo>
                  <a:cubicBezTo>
                    <a:pt x="776" y="637"/>
                    <a:pt x="776" y="639"/>
                    <a:pt x="778" y="639"/>
                  </a:cubicBezTo>
                  <a:cubicBezTo>
                    <a:pt x="779" y="639"/>
                    <a:pt x="779" y="638"/>
                    <a:pt x="780" y="638"/>
                  </a:cubicBezTo>
                  <a:cubicBezTo>
                    <a:pt x="781" y="638"/>
                    <a:pt x="781" y="638"/>
                    <a:pt x="783" y="637"/>
                  </a:cubicBezTo>
                  <a:cubicBezTo>
                    <a:pt x="782" y="635"/>
                    <a:pt x="782" y="634"/>
                    <a:pt x="781" y="631"/>
                  </a:cubicBezTo>
                  <a:cubicBezTo>
                    <a:pt x="780" y="628"/>
                    <a:pt x="777" y="627"/>
                    <a:pt x="777" y="623"/>
                  </a:cubicBezTo>
                  <a:cubicBezTo>
                    <a:pt x="777" y="621"/>
                    <a:pt x="777" y="621"/>
                    <a:pt x="777" y="618"/>
                  </a:cubicBezTo>
                  <a:cubicBezTo>
                    <a:pt x="777" y="607"/>
                    <a:pt x="764" y="606"/>
                    <a:pt x="758" y="600"/>
                  </a:cubicBezTo>
                  <a:cubicBezTo>
                    <a:pt x="756" y="598"/>
                    <a:pt x="756" y="593"/>
                    <a:pt x="755" y="593"/>
                  </a:cubicBezTo>
                  <a:cubicBezTo>
                    <a:pt x="756" y="593"/>
                    <a:pt x="756" y="593"/>
                    <a:pt x="756" y="593"/>
                  </a:cubicBezTo>
                  <a:cubicBezTo>
                    <a:pt x="756" y="585"/>
                    <a:pt x="748" y="589"/>
                    <a:pt x="748" y="582"/>
                  </a:cubicBezTo>
                  <a:cubicBezTo>
                    <a:pt x="748" y="576"/>
                    <a:pt x="755" y="574"/>
                    <a:pt x="755" y="567"/>
                  </a:cubicBezTo>
                  <a:cubicBezTo>
                    <a:pt x="755" y="565"/>
                    <a:pt x="754" y="565"/>
                    <a:pt x="754" y="562"/>
                  </a:cubicBezTo>
                  <a:cubicBezTo>
                    <a:pt x="754" y="561"/>
                    <a:pt x="753" y="560"/>
                    <a:pt x="755" y="560"/>
                  </a:cubicBezTo>
                  <a:cubicBezTo>
                    <a:pt x="757" y="560"/>
                    <a:pt x="760" y="560"/>
                    <a:pt x="761" y="563"/>
                  </a:cubicBezTo>
                  <a:cubicBezTo>
                    <a:pt x="761" y="563"/>
                    <a:pt x="762" y="566"/>
                    <a:pt x="762" y="566"/>
                  </a:cubicBezTo>
                  <a:cubicBezTo>
                    <a:pt x="766" y="567"/>
                    <a:pt x="769" y="567"/>
                    <a:pt x="772" y="570"/>
                  </a:cubicBezTo>
                  <a:cubicBezTo>
                    <a:pt x="775" y="573"/>
                    <a:pt x="772" y="576"/>
                    <a:pt x="777" y="576"/>
                  </a:cubicBezTo>
                  <a:cubicBezTo>
                    <a:pt x="777" y="580"/>
                    <a:pt x="782" y="581"/>
                    <a:pt x="785" y="581"/>
                  </a:cubicBezTo>
                  <a:cubicBezTo>
                    <a:pt x="785" y="582"/>
                    <a:pt x="786" y="584"/>
                    <a:pt x="787" y="584"/>
                  </a:cubicBezTo>
                  <a:cubicBezTo>
                    <a:pt x="786" y="585"/>
                    <a:pt x="786" y="586"/>
                    <a:pt x="786" y="588"/>
                  </a:cubicBezTo>
                  <a:cubicBezTo>
                    <a:pt x="786" y="589"/>
                    <a:pt x="788" y="592"/>
                    <a:pt x="789" y="592"/>
                  </a:cubicBezTo>
                  <a:cubicBezTo>
                    <a:pt x="789" y="592"/>
                    <a:pt x="795" y="589"/>
                    <a:pt x="795" y="586"/>
                  </a:cubicBezTo>
                  <a:cubicBezTo>
                    <a:pt x="795" y="586"/>
                    <a:pt x="795" y="586"/>
                    <a:pt x="795" y="586"/>
                  </a:cubicBezTo>
                  <a:cubicBezTo>
                    <a:pt x="797" y="586"/>
                    <a:pt x="797" y="582"/>
                    <a:pt x="799" y="581"/>
                  </a:cubicBezTo>
                  <a:cubicBezTo>
                    <a:pt x="805" y="578"/>
                    <a:pt x="806" y="576"/>
                    <a:pt x="813" y="574"/>
                  </a:cubicBezTo>
                  <a:cubicBezTo>
                    <a:pt x="813" y="570"/>
                    <a:pt x="815" y="568"/>
                    <a:pt x="815" y="562"/>
                  </a:cubicBezTo>
                  <a:cubicBezTo>
                    <a:pt x="815" y="555"/>
                    <a:pt x="812" y="545"/>
                    <a:pt x="806" y="541"/>
                  </a:cubicBezTo>
                  <a:cubicBezTo>
                    <a:pt x="801" y="538"/>
                    <a:pt x="798" y="532"/>
                    <a:pt x="793" y="527"/>
                  </a:cubicBezTo>
                  <a:cubicBezTo>
                    <a:pt x="792" y="526"/>
                    <a:pt x="791" y="525"/>
                    <a:pt x="791" y="523"/>
                  </a:cubicBezTo>
                  <a:cubicBezTo>
                    <a:pt x="791" y="513"/>
                    <a:pt x="802" y="512"/>
                    <a:pt x="807" y="505"/>
                  </a:cubicBezTo>
                  <a:cubicBezTo>
                    <a:pt x="811" y="507"/>
                    <a:pt x="813" y="505"/>
                    <a:pt x="818" y="507"/>
                  </a:cubicBezTo>
                  <a:cubicBezTo>
                    <a:pt x="817" y="508"/>
                    <a:pt x="817" y="513"/>
                    <a:pt x="819" y="513"/>
                  </a:cubicBezTo>
                  <a:cubicBezTo>
                    <a:pt x="821" y="513"/>
                    <a:pt x="820" y="510"/>
                    <a:pt x="822" y="508"/>
                  </a:cubicBezTo>
                  <a:cubicBezTo>
                    <a:pt x="823" y="507"/>
                    <a:pt x="828" y="506"/>
                    <a:pt x="830" y="505"/>
                  </a:cubicBezTo>
                  <a:cubicBezTo>
                    <a:pt x="834" y="503"/>
                    <a:pt x="838" y="504"/>
                    <a:pt x="841" y="501"/>
                  </a:cubicBezTo>
                  <a:cubicBezTo>
                    <a:pt x="841" y="501"/>
                    <a:pt x="843" y="497"/>
                    <a:pt x="844" y="497"/>
                  </a:cubicBezTo>
                  <a:cubicBezTo>
                    <a:pt x="846" y="497"/>
                    <a:pt x="847" y="499"/>
                    <a:pt x="849" y="499"/>
                  </a:cubicBezTo>
                  <a:cubicBezTo>
                    <a:pt x="860" y="499"/>
                    <a:pt x="862" y="492"/>
                    <a:pt x="869" y="489"/>
                  </a:cubicBezTo>
                  <a:cubicBezTo>
                    <a:pt x="870" y="488"/>
                    <a:pt x="871" y="487"/>
                    <a:pt x="872" y="485"/>
                  </a:cubicBezTo>
                  <a:cubicBezTo>
                    <a:pt x="877" y="485"/>
                    <a:pt x="879" y="476"/>
                    <a:pt x="881" y="472"/>
                  </a:cubicBezTo>
                  <a:cubicBezTo>
                    <a:pt x="882" y="469"/>
                    <a:pt x="888" y="460"/>
                    <a:pt x="892" y="459"/>
                  </a:cubicBezTo>
                  <a:cubicBezTo>
                    <a:pt x="892" y="455"/>
                    <a:pt x="895" y="452"/>
                    <a:pt x="895" y="446"/>
                  </a:cubicBezTo>
                  <a:cubicBezTo>
                    <a:pt x="895" y="436"/>
                    <a:pt x="893" y="432"/>
                    <a:pt x="889" y="426"/>
                  </a:cubicBezTo>
                  <a:cubicBezTo>
                    <a:pt x="888" y="425"/>
                    <a:pt x="888" y="422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17"/>
                    <a:pt x="886" y="417"/>
                  </a:cubicBezTo>
                  <a:cubicBezTo>
                    <a:pt x="884" y="416"/>
                    <a:pt x="880" y="414"/>
                    <a:pt x="880" y="411"/>
                  </a:cubicBezTo>
                  <a:cubicBezTo>
                    <a:pt x="880" y="408"/>
                    <a:pt x="884" y="408"/>
                    <a:pt x="884" y="405"/>
                  </a:cubicBezTo>
                  <a:cubicBezTo>
                    <a:pt x="886" y="399"/>
                    <a:pt x="896" y="399"/>
                    <a:pt x="901" y="395"/>
                  </a:cubicBezTo>
                  <a:cubicBezTo>
                    <a:pt x="899" y="392"/>
                    <a:pt x="896" y="395"/>
                    <a:pt x="892" y="393"/>
                  </a:cubicBezTo>
                  <a:cubicBezTo>
                    <a:pt x="891" y="392"/>
                    <a:pt x="890" y="390"/>
                    <a:pt x="887" y="390"/>
                  </a:cubicBezTo>
                  <a:cubicBezTo>
                    <a:pt x="886" y="390"/>
                    <a:pt x="886" y="395"/>
                    <a:pt x="884" y="395"/>
                  </a:cubicBezTo>
                  <a:cubicBezTo>
                    <a:pt x="882" y="395"/>
                    <a:pt x="880" y="396"/>
                    <a:pt x="878" y="394"/>
                  </a:cubicBezTo>
                  <a:cubicBezTo>
                    <a:pt x="876" y="393"/>
                    <a:pt x="876" y="390"/>
                    <a:pt x="874" y="388"/>
                  </a:cubicBezTo>
                  <a:cubicBezTo>
                    <a:pt x="873" y="388"/>
                    <a:pt x="869" y="387"/>
                    <a:pt x="869" y="384"/>
                  </a:cubicBezTo>
                  <a:cubicBezTo>
                    <a:pt x="869" y="380"/>
                    <a:pt x="876" y="381"/>
                    <a:pt x="879" y="379"/>
                  </a:cubicBezTo>
                  <a:cubicBezTo>
                    <a:pt x="881" y="377"/>
                    <a:pt x="887" y="374"/>
                    <a:pt x="888" y="371"/>
                  </a:cubicBezTo>
                  <a:cubicBezTo>
                    <a:pt x="889" y="370"/>
                    <a:pt x="890" y="368"/>
                    <a:pt x="892" y="368"/>
                  </a:cubicBezTo>
                  <a:cubicBezTo>
                    <a:pt x="894" y="368"/>
                    <a:pt x="896" y="371"/>
                    <a:pt x="896" y="372"/>
                  </a:cubicBezTo>
                  <a:cubicBezTo>
                    <a:pt x="896" y="376"/>
                    <a:pt x="892" y="377"/>
                    <a:pt x="892" y="381"/>
                  </a:cubicBezTo>
                  <a:cubicBezTo>
                    <a:pt x="898" y="381"/>
                    <a:pt x="904" y="374"/>
                    <a:pt x="911" y="374"/>
                  </a:cubicBezTo>
                  <a:cubicBezTo>
                    <a:pt x="914" y="374"/>
                    <a:pt x="915" y="377"/>
                    <a:pt x="918" y="377"/>
                  </a:cubicBezTo>
                  <a:cubicBezTo>
                    <a:pt x="917" y="379"/>
                    <a:pt x="918" y="379"/>
                    <a:pt x="918" y="382"/>
                  </a:cubicBezTo>
                  <a:cubicBezTo>
                    <a:pt x="918" y="384"/>
                    <a:pt x="916" y="384"/>
                    <a:pt x="916" y="387"/>
                  </a:cubicBezTo>
                  <a:cubicBezTo>
                    <a:pt x="916" y="388"/>
                    <a:pt x="916" y="391"/>
                    <a:pt x="918" y="391"/>
                  </a:cubicBezTo>
                  <a:cubicBezTo>
                    <a:pt x="919" y="391"/>
                    <a:pt x="920" y="389"/>
                    <a:pt x="921" y="389"/>
                  </a:cubicBezTo>
                  <a:cubicBezTo>
                    <a:pt x="924" y="389"/>
                    <a:pt x="927" y="391"/>
                    <a:pt x="927" y="394"/>
                  </a:cubicBezTo>
                  <a:cubicBezTo>
                    <a:pt x="927" y="396"/>
                    <a:pt x="927" y="397"/>
                    <a:pt x="923" y="397"/>
                  </a:cubicBezTo>
                  <a:cubicBezTo>
                    <a:pt x="923" y="399"/>
                    <a:pt x="923" y="399"/>
                    <a:pt x="923" y="399"/>
                  </a:cubicBezTo>
                  <a:cubicBezTo>
                    <a:pt x="923" y="400"/>
                    <a:pt x="924" y="401"/>
                    <a:pt x="926" y="401"/>
                  </a:cubicBezTo>
                  <a:cubicBezTo>
                    <a:pt x="926" y="402"/>
                    <a:pt x="927" y="403"/>
                    <a:pt x="927" y="405"/>
                  </a:cubicBezTo>
                  <a:cubicBezTo>
                    <a:pt x="927" y="405"/>
                    <a:pt x="925" y="408"/>
                    <a:pt x="925" y="410"/>
                  </a:cubicBezTo>
                  <a:cubicBezTo>
                    <a:pt x="925" y="411"/>
                    <a:pt x="925" y="413"/>
                    <a:pt x="926" y="413"/>
                  </a:cubicBezTo>
                  <a:cubicBezTo>
                    <a:pt x="926" y="414"/>
                    <a:pt x="925" y="413"/>
                    <a:pt x="925" y="417"/>
                  </a:cubicBezTo>
                  <a:cubicBezTo>
                    <a:pt x="928" y="417"/>
                    <a:pt x="928" y="417"/>
                    <a:pt x="928" y="417"/>
                  </a:cubicBezTo>
                  <a:cubicBezTo>
                    <a:pt x="930" y="413"/>
                    <a:pt x="930" y="415"/>
                    <a:pt x="933" y="414"/>
                  </a:cubicBezTo>
                  <a:cubicBezTo>
                    <a:pt x="933" y="412"/>
                    <a:pt x="938" y="411"/>
                    <a:pt x="940" y="411"/>
                  </a:cubicBezTo>
                  <a:cubicBezTo>
                    <a:pt x="943" y="410"/>
                    <a:pt x="944" y="407"/>
                    <a:pt x="944" y="402"/>
                  </a:cubicBezTo>
                  <a:cubicBezTo>
                    <a:pt x="944" y="393"/>
                    <a:pt x="941" y="388"/>
                    <a:pt x="936" y="383"/>
                  </a:cubicBezTo>
                  <a:cubicBezTo>
                    <a:pt x="934" y="381"/>
                    <a:pt x="932" y="379"/>
                    <a:pt x="932" y="375"/>
                  </a:cubicBezTo>
                  <a:cubicBezTo>
                    <a:pt x="935" y="375"/>
                    <a:pt x="937" y="373"/>
                    <a:pt x="939" y="371"/>
                  </a:cubicBezTo>
                  <a:cubicBezTo>
                    <a:pt x="940" y="370"/>
                    <a:pt x="944" y="367"/>
                    <a:pt x="945" y="366"/>
                  </a:cubicBezTo>
                  <a:cubicBezTo>
                    <a:pt x="948" y="360"/>
                    <a:pt x="950" y="356"/>
                    <a:pt x="956" y="352"/>
                  </a:cubicBezTo>
                  <a:cubicBezTo>
                    <a:pt x="956" y="352"/>
                    <a:pt x="964" y="354"/>
                    <a:pt x="971" y="354"/>
                  </a:cubicBezTo>
                  <a:cubicBezTo>
                    <a:pt x="984" y="354"/>
                    <a:pt x="997" y="327"/>
                    <a:pt x="1006" y="318"/>
                  </a:cubicBezTo>
                  <a:cubicBezTo>
                    <a:pt x="1009" y="314"/>
                    <a:pt x="1014" y="306"/>
                    <a:pt x="1016" y="301"/>
                  </a:cubicBezTo>
                  <a:cubicBezTo>
                    <a:pt x="1017" y="294"/>
                    <a:pt x="1015" y="290"/>
                    <a:pt x="1018" y="284"/>
                  </a:cubicBezTo>
                  <a:cubicBezTo>
                    <a:pt x="1019" y="281"/>
                    <a:pt x="1022" y="276"/>
                    <a:pt x="1022" y="271"/>
                  </a:cubicBezTo>
                  <a:cubicBezTo>
                    <a:pt x="1022" y="265"/>
                    <a:pt x="1012" y="253"/>
                    <a:pt x="1008" y="256"/>
                  </a:cubicBezTo>
                  <a:cubicBezTo>
                    <a:pt x="994" y="267"/>
                    <a:pt x="987" y="251"/>
                    <a:pt x="987" y="250"/>
                  </a:cubicBezTo>
                  <a:cubicBezTo>
                    <a:pt x="987" y="243"/>
                    <a:pt x="1000" y="236"/>
                    <a:pt x="1004" y="231"/>
                  </a:cubicBezTo>
                  <a:cubicBezTo>
                    <a:pt x="1011" y="224"/>
                    <a:pt x="1021" y="213"/>
                    <a:pt x="1030" y="210"/>
                  </a:cubicBezTo>
                  <a:cubicBezTo>
                    <a:pt x="1039" y="208"/>
                    <a:pt x="1066" y="205"/>
                    <a:pt x="1073" y="205"/>
                  </a:cubicBezTo>
                  <a:cubicBezTo>
                    <a:pt x="1083" y="205"/>
                    <a:pt x="1087" y="209"/>
                    <a:pt x="1093" y="209"/>
                  </a:cubicBezTo>
                  <a:cubicBezTo>
                    <a:pt x="1096" y="209"/>
                    <a:pt x="1098" y="209"/>
                    <a:pt x="1105" y="209"/>
                  </a:cubicBezTo>
                  <a:cubicBezTo>
                    <a:pt x="1109" y="193"/>
                    <a:pt x="1116" y="186"/>
                    <a:pt x="1131" y="186"/>
                  </a:cubicBezTo>
                  <a:cubicBezTo>
                    <a:pt x="1135" y="186"/>
                    <a:pt x="1137" y="185"/>
                    <a:pt x="1145" y="186"/>
                  </a:cubicBezTo>
                  <a:cubicBezTo>
                    <a:pt x="1141" y="189"/>
                    <a:pt x="1139" y="209"/>
                    <a:pt x="1164" y="178"/>
                  </a:cubicBezTo>
                  <a:cubicBezTo>
                    <a:pt x="1167" y="178"/>
                    <a:pt x="1179" y="183"/>
                    <a:pt x="1161" y="194"/>
                  </a:cubicBezTo>
                  <a:cubicBezTo>
                    <a:pt x="1155" y="198"/>
                    <a:pt x="1149" y="196"/>
                    <a:pt x="1145" y="202"/>
                  </a:cubicBezTo>
                  <a:cubicBezTo>
                    <a:pt x="1140" y="209"/>
                    <a:pt x="1136" y="217"/>
                    <a:pt x="1129" y="221"/>
                  </a:cubicBezTo>
                  <a:cubicBezTo>
                    <a:pt x="1123" y="224"/>
                    <a:pt x="1115" y="230"/>
                    <a:pt x="1115" y="239"/>
                  </a:cubicBezTo>
                  <a:cubicBezTo>
                    <a:pt x="1115" y="248"/>
                    <a:pt x="1118" y="275"/>
                    <a:pt x="1124" y="280"/>
                  </a:cubicBezTo>
                  <a:cubicBezTo>
                    <a:pt x="1129" y="273"/>
                    <a:pt x="1132" y="261"/>
                    <a:pt x="1141" y="259"/>
                  </a:cubicBezTo>
                  <a:cubicBezTo>
                    <a:pt x="1140" y="252"/>
                    <a:pt x="1151" y="251"/>
                    <a:pt x="1151" y="246"/>
                  </a:cubicBezTo>
                  <a:cubicBezTo>
                    <a:pt x="1151" y="239"/>
                    <a:pt x="1158" y="237"/>
                    <a:pt x="1158" y="233"/>
                  </a:cubicBezTo>
                  <a:cubicBezTo>
                    <a:pt x="1158" y="230"/>
                    <a:pt x="1156" y="227"/>
                    <a:pt x="1158" y="222"/>
                  </a:cubicBezTo>
                  <a:cubicBezTo>
                    <a:pt x="1177" y="183"/>
                    <a:pt x="1194" y="204"/>
                    <a:pt x="1200" y="204"/>
                  </a:cubicBezTo>
                  <a:cubicBezTo>
                    <a:pt x="1221" y="204"/>
                    <a:pt x="1235" y="179"/>
                    <a:pt x="1253" y="178"/>
                  </a:cubicBezTo>
                  <a:cubicBezTo>
                    <a:pt x="1286" y="178"/>
                    <a:pt x="1259" y="165"/>
                    <a:pt x="1259" y="161"/>
                  </a:cubicBezTo>
                  <a:cubicBezTo>
                    <a:pt x="1259" y="151"/>
                    <a:pt x="1273" y="153"/>
                    <a:pt x="1275" y="148"/>
                  </a:cubicBezTo>
                  <a:cubicBezTo>
                    <a:pt x="1276" y="145"/>
                    <a:pt x="1274" y="140"/>
                    <a:pt x="1279" y="140"/>
                  </a:cubicBezTo>
                  <a:cubicBezTo>
                    <a:pt x="1293" y="140"/>
                    <a:pt x="1305" y="159"/>
                    <a:pt x="1315" y="159"/>
                  </a:cubicBezTo>
                  <a:cubicBezTo>
                    <a:pt x="1319" y="159"/>
                    <a:pt x="1320" y="151"/>
                    <a:pt x="1323" y="148"/>
                  </a:cubicBezTo>
                  <a:cubicBezTo>
                    <a:pt x="1327" y="143"/>
                    <a:pt x="1330" y="143"/>
                    <a:pt x="1336" y="141"/>
                  </a:cubicBezTo>
                  <a:cubicBezTo>
                    <a:pt x="1328" y="131"/>
                    <a:pt x="1302" y="124"/>
                    <a:pt x="1289" y="117"/>
                  </a:cubicBezTo>
                  <a:close/>
                  <a:moveTo>
                    <a:pt x="335" y="450"/>
                  </a:move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lose/>
                  <a:moveTo>
                    <a:pt x="438" y="344"/>
                  </a:moveTo>
                  <a:cubicBezTo>
                    <a:pt x="443" y="352"/>
                    <a:pt x="449" y="355"/>
                    <a:pt x="449" y="363"/>
                  </a:cubicBezTo>
                  <a:cubicBezTo>
                    <a:pt x="451" y="362"/>
                    <a:pt x="455" y="360"/>
                    <a:pt x="456" y="360"/>
                  </a:cubicBezTo>
                  <a:cubicBezTo>
                    <a:pt x="457" y="364"/>
                    <a:pt x="460" y="365"/>
                    <a:pt x="460" y="369"/>
                  </a:cubicBezTo>
                  <a:cubicBezTo>
                    <a:pt x="453" y="369"/>
                    <a:pt x="453" y="369"/>
                    <a:pt x="453" y="369"/>
                  </a:cubicBezTo>
                  <a:cubicBezTo>
                    <a:pt x="451" y="369"/>
                    <a:pt x="449" y="371"/>
                    <a:pt x="449" y="374"/>
                  </a:cubicBezTo>
                  <a:cubicBezTo>
                    <a:pt x="454" y="375"/>
                    <a:pt x="457" y="380"/>
                    <a:pt x="457" y="384"/>
                  </a:cubicBezTo>
                  <a:cubicBezTo>
                    <a:pt x="457" y="386"/>
                    <a:pt x="456" y="387"/>
                    <a:pt x="456" y="389"/>
                  </a:cubicBezTo>
                  <a:cubicBezTo>
                    <a:pt x="456" y="391"/>
                    <a:pt x="459" y="394"/>
                    <a:pt x="459" y="394"/>
                  </a:cubicBezTo>
                  <a:cubicBezTo>
                    <a:pt x="459" y="396"/>
                    <a:pt x="459" y="396"/>
                    <a:pt x="459" y="398"/>
                  </a:cubicBezTo>
                  <a:cubicBezTo>
                    <a:pt x="455" y="399"/>
                    <a:pt x="451" y="399"/>
                    <a:pt x="448" y="399"/>
                  </a:cubicBezTo>
                  <a:cubicBezTo>
                    <a:pt x="445" y="399"/>
                    <a:pt x="439" y="400"/>
                    <a:pt x="437" y="398"/>
                  </a:cubicBezTo>
                  <a:cubicBezTo>
                    <a:pt x="435" y="396"/>
                    <a:pt x="435" y="394"/>
                    <a:pt x="433" y="394"/>
                  </a:cubicBezTo>
                  <a:cubicBezTo>
                    <a:pt x="430" y="393"/>
                    <a:pt x="427" y="395"/>
                    <a:pt x="426" y="392"/>
                  </a:cubicBezTo>
                  <a:cubicBezTo>
                    <a:pt x="425" y="389"/>
                    <a:pt x="427" y="388"/>
                    <a:pt x="425" y="385"/>
                  </a:cubicBezTo>
                  <a:cubicBezTo>
                    <a:pt x="424" y="383"/>
                    <a:pt x="422" y="383"/>
                    <a:pt x="422" y="381"/>
                  </a:cubicBezTo>
                  <a:cubicBezTo>
                    <a:pt x="425" y="382"/>
                    <a:pt x="425" y="382"/>
                    <a:pt x="425" y="382"/>
                  </a:cubicBezTo>
                  <a:cubicBezTo>
                    <a:pt x="428" y="378"/>
                    <a:pt x="428" y="372"/>
                    <a:pt x="431" y="371"/>
                  </a:cubicBezTo>
                  <a:cubicBezTo>
                    <a:pt x="425" y="367"/>
                    <a:pt x="416" y="354"/>
                    <a:pt x="416" y="346"/>
                  </a:cubicBezTo>
                  <a:cubicBezTo>
                    <a:pt x="416" y="344"/>
                    <a:pt x="411" y="340"/>
                    <a:pt x="411" y="337"/>
                  </a:cubicBezTo>
                  <a:cubicBezTo>
                    <a:pt x="411" y="336"/>
                    <a:pt x="415" y="327"/>
                    <a:pt x="417" y="326"/>
                  </a:cubicBezTo>
                  <a:cubicBezTo>
                    <a:pt x="418" y="327"/>
                    <a:pt x="424" y="323"/>
                    <a:pt x="425" y="323"/>
                  </a:cubicBezTo>
                  <a:cubicBezTo>
                    <a:pt x="431" y="320"/>
                    <a:pt x="435" y="319"/>
                    <a:pt x="442" y="319"/>
                  </a:cubicBezTo>
                  <a:cubicBezTo>
                    <a:pt x="454" y="319"/>
                    <a:pt x="456" y="325"/>
                    <a:pt x="461" y="331"/>
                  </a:cubicBezTo>
                  <a:cubicBezTo>
                    <a:pt x="458" y="334"/>
                    <a:pt x="453" y="332"/>
                    <a:pt x="449" y="332"/>
                  </a:cubicBezTo>
                  <a:cubicBezTo>
                    <a:pt x="443" y="332"/>
                    <a:pt x="434" y="338"/>
                    <a:pt x="433" y="337"/>
                  </a:cubicBezTo>
                  <a:cubicBezTo>
                    <a:pt x="433" y="342"/>
                    <a:pt x="437" y="342"/>
                    <a:pt x="438" y="344"/>
                  </a:cubicBezTo>
                  <a:close/>
                  <a:moveTo>
                    <a:pt x="507" y="407"/>
                  </a:moveTo>
                  <a:cubicBezTo>
                    <a:pt x="507" y="407"/>
                    <a:pt x="507" y="408"/>
                    <a:pt x="506" y="408"/>
                  </a:cubicBezTo>
                  <a:cubicBezTo>
                    <a:pt x="506" y="407"/>
                    <a:pt x="506" y="406"/>
                    <a:pt x="506" y="404"/>
                  </a:cubicBezTo>
                  <a:cubicBezTo>
                    <a:pt x="506" y="405"/>
                    <a:pt x="506" y="406"/>
                    <a:pt x="506" y="408"/>
                  </a:cubicBezTo>
                  <a:cubicBezTo>
                    <a:pt x="509" y="405"/>
                    <a:pt x="511" y="409"/>
                    <a:pt x="513" y="409"/>
                  </a:cubicBezTo>
                  <a:cubicBezTo>
                    <a:pt x="511" y="409"/>
                    <a:pt x="510" y="407"/>
                    <a:pt x="507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8" name="Freeform 67"/>
            <p:cNvSpPr>
              <a:spLocks/>
            </p:cNvSpPr>
            <p:nvPr/>
          </p:nvSpPr>
          <p:spPr bwMode="auto">
            <a:xfrm>
              <a:off x="8153424" y="2369277"/>
              <a:ext cx="75126" cy="29216"/>
            </a:xfrm>
            <a:custGeom>
              <a:avLst/>
              <a:gdLst>
                <a:gd name="T0" fmla="*/ 3 w 23"/>
                <a:gd name="T1" fmla="*/ 9 h 9"/>
                <a:gd name="T2" fmla="*/ 23 w 23"/>
                <a:gd name="T3" fmla="*/ 5 h 9"/>
                <a:gd name="T4" fmla="*/ 11 w 23"/>
                <a:gd name="T5" fmla="*/ 0 h 9"/>
                <a:gd name="T6" fmla="*/ 0 w 23"/>
                <a:gd name="T7" fmla="*/ 7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5" y="9"/>
                    <a:pt x="23" y="8"/>
                    <a:pt x="23" y="5"/>
                  </a:cubicBezTo>
                  <a:cubicBezTo>
                    <a:pt x="23" y="2"/>
                    <a:pt x="14" y="0"/>
                    <a:pt x="11" y="0"/>
                  </a:cubicBezTo>
                  <a:cubicBezTo>
                    <a:pt x="7" y="0"/>
                    <a:pt x="0" y="4"/>
                    <a:pt x="0" y="7"/>
                  </a:cubicBezTo>
                  <a:cubicBezTo>
                    <a:pt x="0" y="8"/>
                    <a:pt x="1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89" name="Freeform 68"/>
            <p:cNvSpPr>
              <a:spLocks/>
            </p:cNvSpPr>
            <p:nvPr/>
          </p:nvSpPr>
          <p:spPr bwMode="auto">
            <a:xfrm>
              <a:off x="7929438" y="2434666"/>
              <a:ext cx="29216" cy="13912"/>
            </a:xfrm>
            <a:custGeom>
              <a:avLst/>
              <a:gdLst>
                <a:gd name="T0" fmla="*/ 9 w 9"/>
                <a:gd name="T1" fmla="*/ 2 h 4"/>
                <a:gd name="T2" fmla="*/ 7 w 9"/>
                <a:gd name="T3" fmla="*/ 0 h 4"/>
                <a:gd name="T4" fmla="*/ 0 w 9"/>
                <a:gd name="T5" fmla="*/ 0 h 4"/>
                <a:gd name="T6" fmla="*/ 6 w 9"/>
                <a:gd name="T7" fmla="*/ 4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9" y="1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4"/>
                    <a:pt x="6" y="4"/>
                  </a:cubicBezTo>
                  <a:cubicBezTo>
                    <a:pt x="8" y="4"/>
                    <a:pt x="9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0" name="Freeform 69"/>
            <p:cNvSpPr>
              <a:spLocks/>
            </p:cNvSpPr>
            <p:nvPr/>
          </p:nvSpPr>
          <p:spPr bwMode="auto">
            <a:xfrm>
              <a:off x="7235221" y="2191197"/>
              <a:ext cx="12521" cy="19477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4 w 4"/>
                <a:gd name="T5" fmla="*/ 3 h 6"/>
                <a:gd name="T6" fmla="*/ 4 w 4"/>
                <a:gd name="T7" fmla="*/ 3 h 6"/>
                <a:gd name="T8" fmla="*/ 4 w 4"/>
                <a:gd name="T9" fmla="*/ 2 h 6"/>
                <a:gd name="T10" fmla="*/ 3 w 4"/>
                <a:gd name="T11" fmla="*/ 2 h 6"/>
                <a:gd name="T12" fmla="*/ 2 w 4"/>
                <a:gd name="T13" fmla="*/ 0 h 6"/>
                <a:gd name="T14" fmla="*/ 0 w 4"/>
                <a:gd name="T15" fmla="*/ 4 h 6"/>
                <a:gd name="T16" fmla="*/ 2 w 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3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1" name="Freeform 70"/>
            <p:cNvSpPr>
              <a:spLocks/>
            </p:cNvSpPr>
            <p:nvPr/>
          </p:nvSpPr>
          <p:spPr bwMode="auto">
            <a:xfrm>
              <a:off x="6760816" y="2260760"/>
              <a:ext cx="6956" cy="556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2" name="Freeform 71"/>
            <p:cNvSpPr>
              <a:spLocks/>
            </p:cNvSpPr>
            <p:nvPr/>
          </p:nvSpPr>
          <p:spPr bwMode="auto">
            <a:xfrm>
              <a:off x="6731600" y="2246847"/>
              <a:ext cx="36172" cy="19477"/>
            </a:xfrm>
            <a:custGeom>
              <a:avLst/>
              <a:gdLst>
                <a:gd name="T0" fmla="*/ 5 w 11"/>
                <a:gd name="T1" fmla="*/ 0 h 6"/>
                <a:gd name="T2" fmla="*/ 0 w 11"/>
                <a:gd name="T3" fmla="*/ 3 h 6"/>
                <a:gd name="T4" fmla="*/ 5 w 11"/>
                <a:gd name="T5" fmla="*/ 6 h 6"/>
                <a:gd name="T6" fmla="*/ 10 w 11"/>
                <a:gd name="T7" fmla="*/ 5 h 6"/>
                <a:gd name="T8" fmla="*/ 11 w 11"/>
                <a:gd name="T9" fmla="*/ 3 h 6"/>
                <a:gd name="T10" fmla="*/ 5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5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3" y="6"/>
                    <a:pt x="5" y="6"/>
                  </a:cubicBezTo>
                  <a:cubicBezTo>
                    <a:pt x="7" y="6"/>
                    <a:pt x="9" y="5"/>
                    <a:pt x="10" y="5"/>
                  </a:cubicBezTo>
                  <a:cubicBezTo>
                    <a:pt x="10" y="4"/>
                    <a:pt x="11" y="4"/>
                    <a:pt x="11" y="3"/>
                  </a:cubicBezTo>
                  <a:cubicBezTo>
                    <a:pt x="11" y="1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3" name="Freeform 72"/>
            <p:cNvSpPr>
              <a:spLocks/>
            </p:cNvSpPr>
            <p:nvPr/>
          </p:nvSpPr>
          <p:spPr bwMode="auto">
            <a:xfrm>
              <a:off x="6467269" y="2027030"/>
              <a:ext cx="132166" cy="75127"/>
            </a:xfrm>
            <a:custGeom>
              <a:avLst/>
              <a:gdLst>
                <a:gd name="T0" fmla="*/ 0 w 40"/>
                <a:gd name="T1" fmla="*/ 20 h 23"/>
                <a:gd name="T2" fmla="*/ 4 w 40"/>
                <a:gd name="T3" fmla="*/ 23 h 23"/>
                <a:gd name="T4" fmla="*/ 16 w 40"/>
                <a:gd name="T5" fmla="*/ 20 h 23"/>
                <a:gd name="T6" fmla="*/ 24 w 40"/>
                <a:gd name="T7" fmla="*/ 19 h 23"/>
                <a:gd name="T8" fmla="*/ 40 w 40"/>
                <a:gd name="T9" fmla="*/ 13 h 23"/>
                <a:gd name="T10" fmla="*/ 27 w 40"/>
                <a:gd name="T11" fmla="*/ 4 h 23"/>
                <a:gd name="T12" fmla="*/ 23 w 40"/>
                <a:gd name="T13" fmla="*/ 6 h 23"/>
                <a:gd name="T14" fmla="*/ 24 w 40"/>
                <a:gd name="T15" fmla="*/ 0 h 23"/>
                <a:gd name="T16" fmla="*/ 21 w 40"/>
                <a:gd name="T17" fmla="*/ 0 h 23"/>
                <a:gd name="T18" fmla="*/ 5 w 40"/>
                <a:gd name="T19" fmla="*/ 14 h 23"/>
                <a:gd name="T20" fmla="*/ 0 w 40"/>
                <a:gd name="T2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3">
                  <a:moveTo>
                    <a:pt x="0" y="20"/>
                  </a:moveTo>
                  <a:cubicBezTo>
                    <a:pt x="0" y="22"/>
                    <a:pt x="1" y="23"/>
                    <a:pt x="4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3" y="19"/>
                    <a:pt x="24" y="19"/>
                  </a:cubicBezTo>
                  <a:cubicBezTo>
                    <a:pt x="28" y="19"/>
                    <a:pt x="40" y="18"/>
                    <a:pt x="40" y="13"/>
                  </a:cubicBezTo>
                  <a:cubicBezTo>
                    <a:pt x="40" y="10"/>
                    <a:pt x="30" y="4"/>
                    <a:pt x="27" y="4"/>
                  </a:cubicBezTo>
                  <a:cubicBezTo>
                    <a:pt x="26" y="4"/>
                    <a:pt x="25" y="5"/>
                    <a:pt x="23" y="6"/>
                  </a:cubicBezTo>
                  <a:cubicBezTo>
                    <a:pt x="25" y="4"/>
                    <a:pt x="24" y="4"/>
                    <a:pt x="24" y="0"/>
                  </a:cubicBezTo>
                  <a:cubicBezTo>
                    <a:pt x="23" y="0"/>
                    <a:pt x="23" y="0"/>
                    <a:pt x="21" y="0"/>
                  </a:cubicBezTo>
                  <a:cubicBezTo>
                    <a:pt x="12" y="0"/>
                    <a:pt x="10" y="9"/>
                    <a:pt x="5" y="14"/>
                  </a:cubicBezTo>
                  <a:cubicBezTo>
                    <a:pt x="3" y="16"/>
                    <a:pt x="0" y="1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4" name="Freeform 73"/>
            <p:cNvSpPr>
              <a:spLocks/>
            </p:cNvSpPr>
            <p:nvPr/>
          </p:nvSpPr>
          <p:spPr bwMode="auto">
            <a:xfrm>
              <a:off x="6290584" y="1993640"/>
              <a:ext cx="48693" cy="26434"/>
            </a:xfrm>
            <a:custGeom>
              <a:avLst/>
              <a:gdLst>
                <a:gd name="T0" fmla="*/ 0 w 15"/>
                <a:gd name="T1" fmla="*/ 3 h 8"/>
                <a:gd name="T2" fmla="*/ 4 w 15"/>
                <a:gd name="T3" fmla="*/ 8 h 8"/>
                <a:gd name="T4" fmla="*/ 15 w 15"/>
                <a:gd name="T5" fmla="*/ 4 h 8"/>
                <a:gd name="T6" fmla="*/ 6 w 15"/>
                <a:gd name="T7" fmla="*/ 0 h 8"/>
                <a:gd name="T8" fmla="*/ 0 w 1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3"/>
                  </a:moveTo>
                  <a:cubicBezTo>
                    <a:pt x="0" y="5"/>
                    <a:pt x="3" y="8"/>
                    <a:pt x="4" y="8"/>
                  </a:cubicBezTo>
                  <a:cubicBezTo>
                    <a:pt x="7" y="8"/>
                    <a:pt x="14" y="8"/>
                    <a:pt x="15" y="4"/>
                  </a:cubicBezTo>
                  <a:cubicBezTo>
                    <a:pt x="13" y="3"/>
                    <a:pt x="7" y="0"/>
                    <a:pt x="6" y="0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5" name="Freeform 74"/>
            <p:cNvSpPr>
              <a:spLocks/>
            </p:cNvSpPr>
            <p:nvPr/>
          </p:nvSpPr>
          <p:spPr bwMode="auto">
            <a:xfrm>
              <a:off x="6307279" y="1937990"/>
              <a:ext cx="176685" cy="125212"/>
            </a:xfrm>
            <a:custGeom>
              <a:avLst/>
              <a:gdLst>
                <a:gd name="T0" fmla="*/ 26 w 54"/>
                <a:gd name="T1" fmla="*/ 19 h 38"/>
                <a:gd name="T2" fmla="*/ 9 w 54"/>
                <a:gd name="T3" fmla="*/ 26 h 38"/>
                <a:gd name="T4" fmla="*/ 21 w 54"/>
                <a:gd name="T5" fmla="*/ 34 h 38"/>
                <a:gd name="T6" fmla="*/ 46 w 54"/>
                <a:gd name="T7" fmla="*/ 38 h 38"/>
                <a:gd name="T8" fmla="*/ 51 w 54"/>
                <a:gd name="T9" fmla="*/ 35 h 38"/>
                <a:gd name="T10" fmla="*/ 47 w 54"/>
                <a:gd name="T11" fmla="*/ 32 h 38"/>
                <a:gd name="T12" fmla="*/ 52 w 54"/>
                <a:gd name="T13" fmla="*/ 29 h 38"/>
                <a:gd name="T14" fmla="*/ 54 w 54"/>
                <a:gd name="T15" fmla="*/ 24 h 38"/>
                <a:gd name="T16" fmla="*/ 46 w 54"/>
                <a:gd name="T17" fmla="*/ 19 h 38"/>
                <a:gd name="T18" fmla="*/ 41 w 54"/>
                <a:gd name="T19" fmla="*/ 19 h 38"/>
                <a:gd name="T20" fmla="*/ 35 w 54"/>
                <a:gd name="T21" fmla="*/ 17 h 38"/>
                <a:gd name="T22" fmla="*/ 30 w 54"/>
                <a:gd name="T23" fmla="*/ 18 h 38"/>
                <a:gd name="T24" fmla="*/ 34 w 54"/>
                <a:gd name="T25" fmla="*/ 14 h 38"/>
                <a:gd name="T26" fmla="*/ 34 w 54"/>
                <a:gd name="T27" fmla="*/ 9 h 38"/>
                <a:gd name="T28" fmla="*/ 37 w 54"/>
                <a:gd name="T29" fmla="*/ 9 h 38"/>
                <a:gd name="T30" fmla="*/ 23 w 54"/>
                <a:gd name="T31" fmla="*/ 0 h 38"/>
                <a:gd name="T32" fmla="*/ 0 w 54"/>
                <a:gd name="T33" fmla="*/ 14 h 38"/>
                <a:gd name="T34" fmla="*/ 16 w 54"/>
                <a:gd name="T35" fmla="*/ 18 h 38"/>
                <a:gd name="T36" fmla="*/ 26 w 54"/>
                <a:gd name="T3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26" y="19"/>
                  </a:moveTo>
                  <a:cubicBezTo>
                    <a:pt x="18" y="21"/>
                    <a:pt x="16" y="24"/>
                    <a:pt x="9" y="26"/>
                  </a:cubicBezTo>
                  <a:cubicBezTo>
                    <a:pt x="12" y="28"/>
                    <a:pt x="18" y="34"/>
                    <a:pt x="21" y="34"/>
                  </a:cubicBezTo>
                  <a:cubicBezTo>
                    <a:pt x="29" y="34"/>
                    <a:pt x="36" y="38"/>
                    <a:pt x="46" y="38"/>
                  </a:cubicBezTo>
                  <a:cubicBezTo>
                    <a:pt x="48" y="38"/>
                    <a:pt x="51" y="37"/>
                    <a:pt x="51" y="35"/>
                  </a:cubicBezTo>
                  <a:cubicBezTo>
                    <a:pt x="51" y="33"/>
                    <a:pt x="49" y="33"/>
                    <a:pt x="47" y="32"/>
                  </a:cubicBezTo>
                  <a:cubicBezTo>
                    <a:pt x="49" y="32"/>
                    <a:pt x="52" y="32"/>
                    <a:pt x="52" y="29"/>
                  </a:cubicBezTo>
                  <a:cubicBezTo>
                    <a:pt x="52" y="27"/>
                    <a:pt x="51" y="26"/>
                    <a:pt x="54" y="24"/>
                  </a:cubicBezTo>
                  <a:cubicBezTo>
                    <a:pt x="51" y="21"/>
                    <a:pt x="51" y="19"/>
                    <a:pt x="46" y="19"/>
                  </a:cubicBezTo>
                  <a:cubicBezTo>
                    <a:pt x="44" y="19"/>
                    <a:pt x="43" y="19"/>
                    <a:pt x="41" y="19"/>
                  </a:cubicBezTo>
                  <a:cubicBezTo>
                    <a:pt x="39" y="19"/>
                    <a:pt x="37" y="17"/>
                    <a:pt x="35" y="17"/>
                  </a:cubicBezTo>
                  <a:cubicBezTo>
                    <a:pt x="33" y="17"/>
                    <a:pt x="32" y="17"/>
                    <a:pt x="30" y="18"/>
                  </a:cubicBezTo>
                  <a:cubicBezTo>
                    <a:pt x="32" y="17"/>
                    <a:pt x="34" y="15"/>
                    <a:pt x="34" y="14"/>
                  </a:cubicBezTo>
                  <a:cubicBezTo>
                    <a:pt x="34" y="13"/>
                    <a:pt x="34" y="12"/>
                    <a:pt x="34" y="9"/>
                  </a:cubicBezTo>
                  <a:cubicBezTo>
                    <a:pt x="35" y="9"/>
                    <a:pt x="35" y="10"/>
                    <a:pt x="37" y="9"/>
                  </a:cubicBezTo>
                  <a:cubicBezTo>
                    <a:pt x="33" y="6"/>
                    <a:pt x="30" y="0"/>
                    <a:pt x="23" y="0"/>
                  </a:cubicBezTo>
                  <a:cubicBezTo>
                    <a:pt x="12" y="0"/>
                    <a:pt x="9" y="11"/>
                    <a:pt x="0" y="14"/>
                  </a:cubicBezTo>
                  <a:cubicBezTo>
                    <a:pt x="5" y="17"/>
                    <a:pt x="10" y="18"/>
                    <a:pt x="16" y="18"/>
                  </a:cubicBezTo>
                  <a:cubicBezTo>
                    <a:pt x="17" y="18"/>
                    <a:pt x="23" y="19"/>
                    <a:pt x="2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6" name="Freeform 75"/>
            <p:cNvSpPr>
              <a:spLocks/>
            </p:cNvSpPr>
            <p:nvPr/>
          </p:nvSpPr>
          <p:spPr bwMode="auto">
            <a:xfrm>
              <a:off x="6382405" y="2135547"/>
              <a:ext cx="23651" cy="16695"/>
            </a:xfrm>
            <a:custGeom>
              <a:avLst/>
              <a:gdLst>
                <a:gd name="T0" fmla="*/ 2 w 7"/>
                <a:gd name="T1" fmla="*/ 5 h 5"/>
                <a:gd name="T2" fmla="*/ 7 w 7"/>
                <a:gd name="T3" fmla="*/ 0 h 5"/>
                <a:gd name="T4" fmla="*/ 3 w 7"/>
                <a:gd name="T5" fmla="*/ 0 h 5"/>
                <a:gd name="T6" fmla="*/ 0 w 7"/>
                <a:gd name="T7" fmla="*/ 3 h 5"/>
                <a:gd name="T8" fmla="*/ 2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5" y="5"/>
                    <a:pt x="6" y="4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7" name="Freeform 76"/>
            <p:cNvSpPr>
              <a:spLocks/>
            </p:cNvSpPr>
            <p:nvPr/>
          </p:nvSpPr>
          <p:spPr bwMode="auto">
            <a:xfrm>
              <a:off x="6271107" y="1947729"/>
              <a:ext cx="29216" cy="5565"/>
            </a:xfrm>
            <a:custGeom>
              <a:avLst/>
              <a:gdLst>
                <a:gd name="T0" fmla="*/ 9 w 9"/>
                <a:gd name="T1" fmla="*/ 2 h 2"/>
                <a:gd name="T2" fmla="*/ 8 w 9"/>
                <a:gd name="T3" fmla="*/ 0 h 2"/>
                <a:gd name="T4" fmla="*/ 0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8" name="Freeform 77"/>
            <p:cNvSpPr>
              <a:spLocks/>
            </p:cNvSpPr>
            <p:nvPr/>
          </p:nvSpPr>
          <p:spPr bwMode="auto">
            <a:xfrm>
              <a:off x="6623085" y="2085462"/>
              <a:ext cx="22259" cy="13912"/>
            </a:xfrm>
            <a:custGeom>
              <a:avLst/>
              <a:gdLst>
                <a:gd name="T0" fmla="*/ 4 w 7"/>
                <a:gd name="T1" fmla="*/ 4 h 4"/>
                <a:gd name="T2" fmla="*/ 7 w 7"/>
                <a:gd name="T3" fmla="*/ 0 h 4"/>
                <a:gd name="T4" fmla="*/ 0 w 7"/>
                <a:gd name="T5" fmla="*/ 1 h 4"/>
                <a:gd name="T6" fmla="*/ 4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6" y="4"/>
                    <a:pt x="7" y="2"/>
                    <a:pt x="7" y="0"/>
                  </a:cubicBezTo>
                  <a:cubicBezTo>
                    <a:pt x="5" y="1"/>
                    <a:pt x="5" y="0"/>
                    <a:pt x="0" y="1"/>
                  </a:cubicBezTo>
                  <a:cubicBezTo>
                    <a:pt x="1" y="2"/>
                    <a:pt x="2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299" name="Freeform 78"/>
            <p:cNvSpPr>
              <a:spLocks/>
            </p:cNvSpPr>
            <p:nvPr/>
          </p:nvSpPr>
          <p:spPr bwMode="auto">
            <a:xfrm>
              <a:off x="5418291" y="1983901"/>
              <a:ext cx="6956" cy="695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1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0" name="Freeform 79"/>
            <p:cNvSpPr>
              <a:spLocks/>
            </p:cNvSpPr>
            <p:nvPr/>
          </p:nvSpPr>
          <p:spPr bwMode="auto">
            <a:xfrm>
              <a:off x="5295864" y="1960250"/>
              <a:ext cx="151643" cy="45911"/>
            </a:xfrm>
            <a:custGeom>
              <a:avLst/>
              <a:gdLst>
                <a:gd name="T0" fmla="*/ 15 w 46"/>
                <a:gd name="T1" fmla="*/ 2 h 14"/>
                <a:gd name="T2" fmla="*/ 20 w 46"/>
                <a:gd name="T3" fmla="*/ 4 h 14"/>
                <a:gd name="T4" fmla="*/ 17 w 46"/>
                <a:gd name="T5" fmla="*/ 6 h 14"/>
                <a:gd name="T6" fmla="*/ 21 w 46"/>
                <a:gd name="T7" fmla="*/ 7 h 14"/>
                <a:gd name="T8" fmla="*/ 16 w 46"/>
                <a:gd name="T9" fmla="*/ 9 h 14"/>
                <a:gd name="T10" fmla="*/ 23 w 46"/>
                <a:gd name="T11" fmla="*/ 12 h 14"/>
                <a:gd name="T12" fmla="*/ 23 w 46"/>
                <a:gd name="T13" fmla="*/ 12 h 14"/>
                <a:gd name="T14" fmla="*/ 25 w 46"/>
                <a:gd name="T15" fmla="*/ 14 h 14"/>
                <a:gd name="T16" fmla="*/ 29 w 46"/>
                <a:gd name="T17" fmla="*/ 9 h 14"/>
                <a:gd name="T18" fmla="*/ 37 w 46"/>
                <a:gd name="T19" fmla="*/ 8 h 14"/>
                <a:gd name="T20" fmla="*/ 37 w 46"/>
                <a:gd name="T21" fmla="*/ 6 h 14"/>
                <a:gd name="T22" fmla="*/ 40 w 46"/>
                <a:gd name="T23" fmla="*/ 6 h 14"/>
                <a:gd name="T24" fmla="*/ 46 w 46"/>
                <a:gd name="T25" fmla="*/ 2 h 14"/>
                <a:gd name="T26" fmla="*/ 39 w 46"/>
                <a:gd name="T27" fmla="*/ 0 h 14"/>
                <a:gd name="T28" fmla="*/ 31 w 46"/>
                <a:gd name="T29" fmla="*/ 3 h 14"/>
                <a:gd name="T30" fmla="*/ 18 w 46"/>
                <a:gd name="T31" fmla="*/ 0 h 14"/>
                <a:gd name="T32" fmla="*/ 0 w 46"/>
                <a:gd name="T33" fmla="*/ 4 h 14"/>
                <a:gd name="T34" fmla="*/ 5 w 46"/>
                <a:gd name="T35" fmla="*/ 5 h 14"/>
                <a:gd name="T36" fmla="*/ 15 w 46"/>
                <a:gd name="T3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4">
                  <a:moveTo>
                    <a:pt x="15" y="2"/>
                  </a:moveTo>
                  <a:cubicBezTo>
                    <a:pt x="17" y="2"/>
                    <a:pt x="18" y="4"/>
                    <a:pt x="20" y="4"/>
                  </a:cubicBezTo>
                  <a:cubicBezTo>
                    <a:pt x="19" y="5"/>
                    <a:pt x="18" y="6"/>
                    <a:pt x="17" y="6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19" y="7"/>
                    <a:pt x="18" y="8"/>
                    <a:pt x="16" y="9"/>
                  </a:cubicBezTo>
                  <a:cubicBezTo>
                    <a:pt x="17" y="11"/>
                    <a:pt x="19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4"/>
                    <a:pt x="25" y="14"/>
                  </a:cubicBezTo>
                  <a:cubicBezTo>
                    <a:pt x="27" y="14"/>
                    <a:pt x="27" y="10"/>
                    <a:pt x="29" y="9"/>
                  </a:cubicBezTo>
                  <a:cubicBezTo>
                    <a:pt x="32" y="7"/>
                    <a:pt x="33" y="9"/>
                    <a:pt x="37" y="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9" y="7"/>
                    <a:pt x="40" y="6"/>
                  </a:cubicBezTo>
                  <a:cubicBezTo>
                    <a:pt x="42" y="4"/>
                    <a:pt x="45" y="6"/>
                    <a:pt x="46" y="2"/>
                  </a:cubicBezTo>
                  <a:cubicBezTo>
                    <a:pt x="44" y="2"/>
                    <a:pt x="42" y="0"/>
                    <a:pt x="39" y="0"/>
                  </a:cubicBezTo>
                  <a:cubicBezTo>
                    <a:pt x="36" y="0"/>
                    <a:pt x="34" y="3"/>
                    <a:pt x="31" y="3"/>
                  </a:cubicBezTo>
                  <a:cubicBezTo>
                    <a:pt x="26" y="3"/>
                    <a:pt x="23" y="0"/>
                    <a:pt x="18" y="0"/>
                  </a:cubicBezTo>
                  <a:cubicBezTo>
                    <a:pt x="13" y="0"/>
                    <a:pt x="2" y="1"/>
                    <a:pt x="0" y="4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8" y="5"/>
                    <a:pt x="13" y="2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1" name="Freeform 80"/>
            <p:cNvSpPr>
              <a:spLocks/>
            </p:cNvSpPr>
            <p:nvPr/>
          </p:nvSpPr>
          <p:spPr bwMode="auto">
            <a:xfrm>
              <a:off x="5688187" y="1931034"/>
              <a:ext cx="52866" cy="33390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7 h 10"/>
                <a:gd name="T4" fmla="*/ 13 w 16"/>
                <a:gd name="T5" fmla="*/ 0 h 10"/>
                <a:gd name="T6" fmla="*/ 0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6" y="10"/>
                    <a:pt x="14" y="8"/>
                    <a:pt x="16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0" y="4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2" name="Freeform 81"/>
            <p:cNvSpPr>
              <a:spLocks/>
            </p:cNvSpPr>
            <p:nvPr/>
          </p:nvSpPr>
          <p:spPr bwMode="auto">
            <a:xfrm>
              <a:off x="5618627" y="1947729"/>
              <a:ext cx="55649" cy="38955"/>
            </a:xfrm>
            <a:custGeom>
              <a:avLst/>
              <a:gdLst>
                <a:gd name="T0" fmla="*/ 12 w 17"/>
                <a:gd name="T1" fmla="*/ 11 h 12"/>
                <a:gd name="T2" fmla="*/ 11 w 17"/>
                <a:gd name="T3" fmla="*/ 8 h 12"/>
                <a:gd name="T4" fmla="*/ 17 w 17"/>
                <a:gd name="T5" fmla="*/ 7 h 12"/>
                <a:gd name="T6" fmla="*/ 17 w 17"/>
                <a:gd name="T7" fmla="*/ 4 h 12"/>
                <a:gd name="T8" fmla="*/ 11 w 17"/>
                <a:gd name="T9" fmla="*/ 3 h 12"/>
                <a:gd name="T10" fmla="*/ 12 w 17"/>
                <a:gd name="T11" fmla="*/ 0 h 12"/>
                <a:gd name="T12" fmla="*/ 5 w 17"/>
                <a:gd name="T13" fmla="*/ 0 h 12"/>
                <a:gd name="T14" fmla="*/ 5 w 17"/>
                <a:gd name="T15" fmla="*/ 4 h 12"/>
                <a:gd name="T16" fmla="*/ 0 w 17"/>
                <a:gd name="T17" fmla="*/ 10 h 12"/>
                <a:gd name="T18" fmla="*/ 12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2" y="1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6" y="9"/>
                    <a:pt x="17" y="7"/>
                  </a:cubicBezTo>
                  <a:cubicBezTo>
                    <a:pt x="17" y="6"/>
                    <a:pt x="17" y="6"/>
                    <a:pt x="17" y="4"/>
                  </a:cubicBezTo>
                  <a:cubicBezTo>
                    <a:pt x="15" y="4"/>
                    <a:pt x="12" y="3"/>
                    <a:pt x="11" y="3"/>
                  </a:cubicBezTo>
                  <a:cubicBezTo>
                    <a:pt x="11" y="3"/>
                    <a:pt x="12" y="2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4" y="2"/>
                    <a:pt x="5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2"/>
                    <a:pt x="11" y="12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3" name="Freeform 82"/>
            <p:cNvSpPr>
              <a:spLocks/>
            </p:cNvSpPr>
            <p:nvPr/>
          </p:nvSpPr>
          <p:spPr bwMode="auto">
            <a:xfrm>
              <a:off x="5543501" y="1979727"/>
              <a:ext cx="58431" cy="23651"/>
            </a:xfrm>
            <a:custGeom>
              <a:avLst/>
              <a:gdLst>
                <a:gd name="T0" fmla="*/ 12 w 18"/>
                <a:gd name="T1" fmla="*/ 0 h 7"/>
                <a:gd name="T2" fmla="*/ 0 w 18"/>
                <a:gd name="T3" fmla="*/ 5 h 7"/>
                <a:gd name="T4" fmla="*/ 3 w 18"/>
                <a:gd name="T5" fmla="*/ 7 h 7"/>
                <a:gd name="T6" fmla="*/ 6 w 18"/>
                <a:gd name="T7" fmla="*/ 4 h 7"/>
                <a:gd name="T8" fmla="*/ 11 w 18"/>
                <a:gd name="T9" fmla="*/ 7 h 7"/>
                <a:gd name="T10" fmla="*/ 18 w 18"/>
                <a:gd name="T11" fmla="*/ 3 h 7"/>
                <a:gd name="T12" fmla="*/ 12 w 1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9" y="0"/>
                    <a:pt x="0" y="2"/>
                    <a:pt x="0" y="5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6" y="7"/>
                    <a:pt x="6" y="4"/>
                  </a:cubicBezTo>
                  <a:cubicBezTo>
                    <a:pt x="7" y="4"/>
                    <a:pt x="9" y="7"/>
                    <a:pt x="11" y="7"/>
                  </a:cubicBezTo>
                  <a:cubicBezTo>
                    <a:pt x="14" y="7"/>
                    <a:pt x="13" y="3"/>
                    <a:pt x="18" y="3"/>
                  </a:cubicBezTo>
                  <a:cubicBezTo>
                    <a:pt x="17" y="2"/>
                    <a:pt x="1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4" name="Freeform 83"/>
            <p:cNvSpPr>
              <a:spLocks/>
            </p:cNvSpPr>
            <p:nvPr/>
          </p:nvSpPr>
          <p:spPr bwMode="auto">
            <a:xfrm>
              <a:off x="5510112" y="1914339"/>
              <a:ext cx="89038" cy="59824"/>
            </a:xfrm>
            <a:custGeom>
              <a:avLst/>
              <a:gdLst>
                <a:gd name="T0" fmla="*/ 21 w 27"/>
                <a:gd name="T1" fmla="*/ 16 h 18"/>
                <a:gd name="T2" fmla="*/ 27 w 27"/>
                <a:gd name="T3" fmla="*/ 15 h 18"/>
                <a:gd name="T4" fmla="*/ 14 w 27"/>
                <a:gd name="T5" fmla="*/ 12 h 18"/>
                <a:gd name="T6" fmla="*/ 25 w 27"/>
                <a:gd name="T7" fmla="*/ 6 h 18"/>
                <a:gd name="T8" fmla="*/ 27 w 27"/>
                <a:gd name="T9" fmla="*/ 3 h 18"/>
                <a:gd name="T10" fmla="*/ 26 w 27"/>
                <a:gd name="T11" fmla="*/ 0 h 18"/>
                <a:gd name="T12" fmla="*/ 22 w 27"/>
                <a:gd name="T13" fmla="*/ 4 h 18"/>
                <a:gd name="T14" fmla="*/ 8 w 27"/>
                <a:gd name="T15" fmla="*/ 8 h 18"/>
                <a:gd name="T16" fmla="*/ 8 w 27"/>
                <a:gd name="T17" fmla="*/ 10 h 18"/>
                <a:gd name="T18" fmla="*/ 3 w 27"/>
                <a:gd name="T19" fmla="*/ 10 h 18"/>
                <a:gd name="T20" fmla="*/ 0 w 27"/>
                <a:gd name="T21" fmla="*/ 13 h 18"/>
                <a:gd name="T22" fmla="*/ 11 w 27"/>
                <a:gd name="T23" fmla="*/ 18 h 18"/>
                <a:gd name="T24" fmla="*/ 21 w 27"/>
                <a:gd name="T2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8">
                  <a:moveTo>
                    <a:pt x="21" y="16"/>
                  </a:moveTo>
                  <a:cubicBezTo>
                    <a:pt x="23" y="16"/>
                    <a:pt x="26" y="16"/>
                    <a:pt x="27" y="15"/>
                  </a:cubicBezTo>
                  <a:cubicBezTo>
                    <a:pt x="22" y="13"/>
                    <a:pt x="21" y="12"/>
                    <a:pt x="14" y="12"/>
                  </a:cubicBezTo>
                  <a:cubicBezTo>
                    <a:pt x="17" y="9"/>
                    <a:pt x="21" y="8"/>
                    <a:pt x="25" y="6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27" y="2"/>
                    <a:pt x="27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15" y="4"/>
                    <a:pt x="16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4"/>
                    <a:pt x="1" y="12"/>
                    <a:pt x="0" y="13"/>
                  </a:cubicBezTo>
                  <a:cubicBezTo>
                    <a:pt x="1" y="14"/>
                    <a:pt x="10" y="18"/>
                    <a:pt x="11" y="18"/>
                  </a:cubicBezTo>
                  <a:cubicBezTo>
                    <a:pt x="14" y="18"/>
                    <a:pt x="18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5" name="Freeform 84"/>
            <p:cNvSpPr>
              <a:spLocks/>
            </p:cNvSpPr>
            <p:nvPr/>
          </p:nvSpPr>
          <p:spPr bwMode="auto">
            <a:xfrm>
              <a:off x="4586344" y="2003379"/>
              <a:ext cx="294938" cy="164167"/>
            </a:xfrm>
            <a:custGeom>
              <a:avLst/>
              <a:gdLst>
                <a:gd name="T0" fmla="*/ 6 w 90"/>
                <a:gd name="T1" fmla="*/ 14 h 50"/>
                <a:gd name="T2" fmla="*/ 8 w 90"/>
                <a:gd name="T3" fmla="*/ 15 h 50"/>
                <a:gd name="T4" fmla="*/ 14 w 90"/>
                <a:gd name="T5" fmla="*/ 22 h 50"/>
                <a:gd name="T6" fmla="*/ 12 w 90"/>
                <a:gd name="T7" fmla="*/ 23 h 50"/>
                <a:gd name="T8" fmla="*/ 19 w 90"/>
                <a:gd name="T9" fmla="*/ 26 h 50"/>
                <a:gd name="T10" fmla="*/ 26 w 90"/>
                <a:gd name="T11" fmla="*/ 19 h 50"/>
                <a:gd name="T12" fmla="*/ 28 w 90"/>
                <a:gd name="T13" fmla="*/ 19 h 50"/>
                <a:gd name="T14" fmla="*/ 31 w 90"/>
                <a:gd name="T15" fmla="*/ 23 h 50"/>
                <a:gd name="T16" fmla="*/ 37 w 90"/>
                <a:gd name="T17" fmla="*/ 23 h 50"/>
                <a:gd name="T18" fmla="*/ 26 w 90"/>
                <a:gd name="T19" fmla="*/ 28 h 50"/>
                <a:gd name="T20" fmla="*/ 19 w 90"/>
                <a:gd name="T21" fmla="*/ 30 h 50"/>
                <a:gd name="T22" fmla="*/ 28 w 90"/>
                <a:gd name="T23" fmla="*/ 33 h 50"/>
                <a:gd name="T24" fmla="*/ 38 w 90"/>
                <a:gd name="T25" fmla="*/ 34 h 50"/>
                <a:gd name="T26" fmla="*/ 31 w 90"/>
                <a:gd name="T27" fmla="*/ 36 h 50"/>
                <a:gd name="T28" fmla="*/ 22 w 90"/>
                <a:gd name="T29" fmla="*/ 36 h 50"/>
                <a:gd name="T30" fmla="*/ 40 w 90"/>
                <a:gd name="T31" fmla="*/ 50 h 50"/>
                <a:gd name="T32" fmla="*/ 47 w 90"/>
                <a:gd name="T33" fmla="*/ 38 h 50"/>
                <a:gd name="T34" fmla="*/ 50 w 90"/>
                <a:gd name="T35" fmla="*/ 36 h 50"/>
                <a:gd name="T36" fmla="*/ 62 w 90"/>
                <a:gd name="T37" fmla="*/ 20 h 50"/>
                <a:gd name="T38" fmla="*/ 68 w 90"/>
                <a:gd name="T39" fmla="*/ 23 h 50"/>
                <a:gd name="T40" fmla="*/ 65 w 90"/>
                <a:gd name="T41" fmla="*/ 24 h 50"/>
                <a:gd name="T42" fmla="*/ 69 w 90"/>
                <a:gd name="T43" fmla="*/ 30 h 50"/>
                <a:gd name="T44" fmla="*/ 66 w 90"/>
                <a:gd name="T45" fmla="*/ 36 h 50"/>
                <a:gd name="T46" fmla="*/ 76 w 90"/>
                <a:gd name="T47" fmla="*/ 37 h 50"/>
                <a:gd name="T48" fmla="*/ 76 w 90"/>
                <a:gd name="T49" fmla="*/ 41 h 50"/>
                <a:gd name="T50" fmla="*/ 90 w 90"/>
                <a:gd name="T51" fmla="*/ 34 h 50"/>
                <a:gd name="T52" fmla="*/ 82 w 90"/>
                <a:gd name="T53" fmla="*/ 27 h 50"/>
                <a:gd name="T54" fmla="*/ 74 w 90"/>
                <a:gd name="T55" fmla="*/ 27 h 50"/>
                <a:gd name="T56" fmla="*/ 74 w 90"/>
                <a:gd name="T57" fmla="*/ 23 h 50"/>
                <a:gd name="T58" fmla="*/ 70 w 90"/>
                <a:gd name="T59" fmla="*/ 22 h 50"/>
                <a:gd name="T60" fmla="*/ 73 w 90"/>
                <a:gd name="T61" fmla="*/ 22 h 50"/>
                <a:gd name="T62" fmla="*/ 54 w 90"/>
                <a:gd name="T63" fmla="*/ 12 h 50"/>
                <a:gd name="T64" fmla="*/ 52 w 90"/>
                <a:gd name="T65" fmla="*/ 12 h 50"/>
                <a:gd name="T66" fmla="*/ 49 w 90"/>
                <a:gd name="T67" fmla="*/ 6 h 50"/>
                <a:gd name="T68" fmla="*/ 45 w 90"/>
                <a:gd name="T69" fmla="*/ 9 h 50"/>
                <a:gd name="T70" fmla="*/ 46 w 90"/>
                <a:gd name="T71" fmla="*/ 5 h 50"/>
                <a:gd name="T72" fmla="*/ 37 w 90"/>
                <a:gd name="T73" fmla="*/ 0 h 50"/>
                <a:gd name="T74" fmla="*/ 32 w 90"/>
                <a:gd name="T75" fmla="*/ 4 h 50"/>
                <a:gd name="T76" fmla="*/ 35 w 90"/>
                <a:gd name="T77" fmla="*/ 14 h 50"/>
                <a:gd name="T78" fmla="*/ 25 w 90"/>
                <a:gd name="T79" fmla="*/ 4 h 50"/>
                <a:gd name="T80" fmla="*/ 21 w 90"/>
                <a:gd name="T81" fmla="*/ 7 h 50"/>
                <a:gd name="T82" fmla="*/ 23 w 90"/>
                <a:gd name="T83" fmla="*/ 10 h 50"/>
                <a:gd name="T84" fmla="*/ 17 w 90"/>
                <a:gd name="T85" fmla="*/ 7 h 50"/>
                <a:gd name="T86" fmla="*/ 19 w 90"/>
                <a:gd name="T87" fmla="*/ 4 h 50"/>
                <a:gd name="T88" fmla="*/ 8 w 90"/>
                <a:gd name="T89" fmla="*/ 3 h 50"/>
                <a:gd name="T90" fmla="*/ 0 w 90"/>
                <a:gd name="T91" fmla="*/ 8 h 50"/>
                <a:gd name="T92" fmla="*/ 6 w 90"/>
                <a:gd name="T9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6" y="14"/>
                  </a:moveTo>
                  <a:cubicBezTo>
                    <a:pt x="6" y="14"/>
                    <a:pt x="7" y="14"/>
                    <a:pt x="8" y="15"/>
                  </a:cubicBezTo>
                  <a:cubicBezTo>
                    <a:pt x="7" y="18"/>
                    <a:pt x="10" y="20"/>
                    <a:pt x="14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5"/>
                    <a:pt x="16" y="26"/>
                    <a:pt x="19" y="26"/>
                  </a:cubicBezTo>
                  <a:cubicBezTo>
                    <a:pt x="24" y="26"/>
                    <a:pt x="24" y="23"/>
                    <a:pt x="26" y="19"/>
                  </a:cubicBezTo>
                  <a:cubicBezTo>
                    <a:pt x="27" y="19"/>
                    <a:pt x="27" y="19"/>
                    <a:pt x="28" y="19"/>
                  </a:cubicBezTo>
                  <a:cubicBezTo>
                    <a:pt x="29" y="19"/>
                    <a:pt x="31" y="23"/>
                    <a:pt x="31" y="23"/>
                  </a:cubicBezTo>
                  <a:cubicBezTo>
                    <a:pt x="32" y="23"/>
                    <a:pt x="34" y="23"/>
                    <a:pt x="37" y="23"/>
                  </a:cubicBezTo>
                  <a:cubicBezTo>
                    <a:pt x="35" y="23"/>
                    <a:pt x="29" y="27"/>
                    <a:pt x="26" y="28"/>
                  </a:cubicBezTo>
                  <a:cubicBezTo>
                    <a:pt x="25" y="28"/>
                    <a:pt x="19" y="28"/>
                    <a:pt x="19" y="30"/>
                  </a:cubicBezTo>
                  <a:cubicBezTo>
                    <a:pt x="19" y="36"/>
                    <a:pt x="25" y="33"/>
                    <a:pt x="28" y="33"/>
                  </a:cubicBezTo>
                  <a:cubicBezTo>
                    <a:pt x="30" y="33"/>
                    <a:pt x="37" y="33"/>
                    <a:pt x="38" y="34"/>
                  </a:cubicBezTo>
                  <a:cubicBezTo>
                    <a:pt x="35" y="35"/>
                    <a:pt x="33" y="34"/>
                    <a:pt x="31" y="36"/>
                  </a:cubicBezTo>
                  <a:cubicBezTo>
                    <a:pt x="31" y="36"/>
                    <a:pt x="25" y="35"/>
                    <a:pt x="22" y="36"/>
                  </a:cubicBezTo>
                  <a:cubicBezTo>
                    <a:pt x="22" y="44"/>
                    <a:pt x="35" y="46"/>
                    <a:pt x="40" y="50"/>
                  </a:cubicBezTo>
                  <a:cubicBezTo>
                    <a:pt x="43" y="47"/>
                    <a:pt x="43" y="41"/>
                    <a:pt x="47" y="38"/>
                  </a:cubicBezTo>
                  <a:cubicBezTo>
                    <a:pt x="48" y="37"/>
                    <a:pt x="49" y="37"/>
                    <a:pt x="50" y="36"/>
                  </a:cubicBezTo>
                  <a:cubicBezTo>
                    <a:pt x="52" y="30"/>
                    <a:pt x="55" y="20"/>
                    <a:pt x="62" y="20"/>
                  </a:cubicBezTo>
                  <a:cubicBezTo>
                    <a:pt x="62" y="20"/>
                    <a:pt x="64" y="23"/>
                    <a:pt x="68" y="23"/>
                  </a:cubicBezTo>
                  <a:cubicBezTo>
                    <a:pt x="67" y="23"/>
                    <a:pt x="66" y="24"/>
                    <a:pt x="65" y="24"/>
                  </a:cubicBezTo>
                  <a:cubicBezTo>
                    <a:pt x="66" y="26"/>
                    <a:pt x="68" y="30"/>
                    <a:pt x="69" y="30"/>
                  </a:cubicBezTo>
                  <a:cubicBezTo>
                    <a:pt x="69" y="34"/>
                    <a:pt x="66" y="32"/>
                    <a:pt x="66" y="36"/>
                  </a:cubicBezTo>
                  <a:cubicBezTo>
                    <a:pt x="69" y="37"/>
                    <a:pt x="73" y="36"/>
                    <a:pt x="76" y="37"/>
                  </a:cubicBezTo>
                  <a:cubicBezTo>
                    <a:pt x="76" y="38"/>
                    <a:pt x="76" y="39"/>
                    <a:pt x="76" y="41"/>
                  </a:cubicBezTo>
                  <a:cubicBezTo>
                    <a:pt x="82" y="39"/>
                    <a:pt x="84" y="36"/>
                    <a:pt x="90" y="34"/>
                  </a:cubicBezTo>
                  <a:cubicBezTo>
                    <a:pt x="88" y="31"/>
                    <a:pt x="82" y="31"/>
                    <a:pt x="82" y="27"/>
                  </a:cubicBezTo>
                  <a:cubicBezTo>
                    <a:pt x="79" y="27"/>
                    <a:pt x="78" y="27"/>
                    <a:pt x="74" y="27"/>
                  </a:cubicBezTo>
                  <a:cubicBezTo>
                    <a:pt x="75" y="23"/>
                    <a:pt x="75" y="24"/>
                    <a:pt x="74" y="23"/>
                  </a:cubicBezTo>
                  <a:cubicBezTo>
                    <a:pt x="73" y="23"/>
                    <a:pt x="72" y="23"/>
                    <a:pt x="70" y="22"/>
                  </a:cubicBezTo>
                  <a:cubicBezTo>
                    <a:pt x="71" y="22"/>
                    <a:pt x="72" y="22"/>
                    <a:pt x="73" y="22"/>
                  </a:cubicBezTo>
                  <a:cubicBezTo>
                    <a:pt x="70" y="19"/>
                    <a:pt x="58" y="12"/>
                    <a:pt x="54" y="12"/>
                  </a:cubicBezTo>
                  <a:cubicBezTo>
                    <a:pt x="54" y="12"/>
                    <a:pt x="53" y="12"/>
                    <a:pt x="52" y="12"/>
                  </a:cubicBezTo>
                  <a:cubicBezTo>
                    <a:pt x="53" y="10"/>
                    <a:pt x="53" y="6"/>
                    <a:pt x="49" y="6"/>
                  </a:cubicBezTo>
                  <a:cubicBezTo>
                    <a:pt x="48" y="6"/>
                    <a:pt x="47" y="8"/>
                    <a:pt x="45" y="9"/>
                  </a:cubicBezTo>
                  <a:cubicBezTo>
                    <a:pt x="45" y="8"/>
                    <a:pt x="46" y="6"/>
                    <a:pt x="46" y="5"/>
                  </a:cubicBezTo>
                  <a:cubicBezTo>
                    <a:pt x="46" y="2"/>
                    <a:pt x="40" y="0"/>
                    <a:pt x="37" y="0"/>
                  </a:cubicBezTo>
                  <a:cubicBezTo>
                    <a:pt x="34" y="0"/>
                    <a:pt x="32" y="0"/>
                    <a:pt x="32" y="4"/>
                  </a:cubicBezTo>
                  <a:cubicBezTo>
                    <a:pt x="32" y="8"/>
                    <a:pt x="34" y="10"/>
                    <a:pt x="35" y="14"/>
                  </a:cubicBezTo>
                  <a:cubicBezTo>
                    <a:pt x="30" y="12"/>
                    <a:pt x="31" y="4"/>
                    <a:pt x="25" y="4"/>
                  </a:cubicBezTo>
                  <a:cubicBezTo>
                    <a:pt x="23" y="4"/>
                    <a:pt x="21" y="5"/>
                    <a:pt x="21" y="7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1" y="9"/>
                    <a:pt x="19" y="9"/>
                    <a:pt x="17" y="7"/>
                  </a:cubicBezTo>
                  <a:cubicBezTo>
                    <a:pt x="17" y="6"/>
                    <a:pt x="18" y="5"/>
                    <a:pt x="19" y="4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6" y="3"/>
                    <a:pt x="1" y="7"/>
                    <a:pt x="0" y="8"/>
                  </a:cubicBezTo>
                  <a:cubicBezTo>
                    <a:pt x="2" y="10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6" name="Freeform 85"/>
            <p:cNvSpPr>
              <a:spLocks/>
            </p:cNvSpPr>
            <p:nvPr/>
          </p:nvSpPr>
          <p:spPr bwMode="auto">
            <a:xfrm>
              <a:off x="4740769" y="1974162"/>
              <a:ext cx="193379" cy="75127"/>
            </a:xfrm>
            <a:custGeom>
              <a:avLst/>
              <a:gdLst>
                <a:gd name="T0" fmla="*/ 4 w 59"/>
                <a:gd name="T1" fmla="*/ 10 h 23"/>
                <a:gd name="T2" fmla="*/ 12 w 59"/>
                <a:gd name="T3" fmla="*/ 13 h 23"/>
                <a:gd name="T4" fmla="*/ 22 w 59"/>
                <a:gd name="T5" fmla="*/ 14 h 23"/>
                <a:gd name="T6" fmla="*/ 17 w 59"/>
                <a:gd name="T7" fmla="*/ 15 h 23"/>
                <a:gd name="T8" fmla="*/ 12 w 59"/>
                <a:gd name="T9" fmla="*/ 16 h 23"/>
                <a:gd name="T10" fmla="*/ 15 w 59"/>
                <a:gd name="T11" fmla="*/ 20 h 23"/>
                <a:gd name="T12" fmla="*/ 28 w 59"/>
                <a:gd name="T13" fmla="*/ 20 h 23"/>
                <a:gd name="T14" fmla="*/ 36 w 59"/>
                <a:gd name="T15" fmla="*/ 23 h 23"/>
                <a:gd name="T16" fmla="*/ 59 w 59"/>
                <a:gd name="T17" fmla="*/ 11 h 23"/>
                <a:gd name="T18" fmla="*/ 49 w 59"/>
                <a:gd name="T19" fmla="*/ 4 h 23"/>
                <a:gd name="T20" fmla="*/ 41 w 59"/>
                <a:gd name="T21" fmla="*/ 4 h 23"/>
                <a:gd name="T22" fmla="*/ 35 w 59"/>
                <a:gd name="T23" fmla="*/ 6 h 23"/>
                <a:gd name="T24" fmla="*/ 35 w 59"/>
                <a:gd name="T25" fmla="*/ 0 h 23"/>
                <a:gd name="T26" fmla="*/ 32 w 59"/>
                <a:gd name="T27" fmla="*/ 0 h 23"/>
                <a:gd name="T28" fmla="*/ 26 w 59"/>
                <a:gd name="T29" fmla="*/ 7 h 23"/>
                <a:gd name="T30" fmla="*/ 17 w 59"/>
                <a:gd name="T31" fmla="*/ 4 h 23"/>
                <a:gd name="T32" fmla="*/ 12 w 59"/>
                <a:gd name="T33" fmla="*/ 4 h 23"/>
                <a:gd name="T34" fmla="*/ 11 w 59"/>
                <a:gd name="T35" fmla="*/ 4 h 23"/>
                <a:gd name="T36" fmla="*/ 10 w 59"/>
                <a:gd name="T37" fmla="*/ 4 h 23"/>
                <a:gd name="T38" fmla="*/ 10 w 59"/>
                <a:gd name="T39" fmla="*/ 6 h 23"/>
                <a:gd name="T40" fmla="*/ 4 w 59"/>
                <a:gd name="T41" fmla="*/ 4 h 23"/>
                <a:gd name="T42" fmla="*/ 0 w 59"/>
                <a:gd name="T43" fmla="*/ 4 h 23"/>
                <a:gd name="T44" fmla="*/ 4 w 59"/>
                <a:gd name="T4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3">
                  <a:moveTo>
                    <a:pt x="4" y="10"/>
                  </a:moveTo>
                  <a:cubicBezTo>
                    <a:pt x="3" y="15"/>
                    <a:pt x="8" y="13"/>
                    <a:pt x="12" y="13"/>
                  </a:cubicBezTo>
                  <a:cubicBezTo>
                    <a:pt x="12" y="13"/>
                    <a:pt x="21" y="14"/>
                    <a:pt x="22" y="14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5"/>
                    <a:pt x="14" y="15"/>
                    <a:pt x="12" y="16"/>
                  </a:cubicBezTo>
                  <a:cubicBezTo>
                    <a:pt x="12" y="18"/>
                    <a:pt x="13" y="20"/>
                    <a:pt x="15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2" y="23"/>
                    <a:pt x="36" y="23"/>
                  </a:cubicBezTo>
                  <a:cubicBezTo>
                    <a:pt x="42" y="23"/>
                    <a:pt x="54" y="15"/>
                    <a:pt x="59" y="11"/>
                  </a:cubicBezTo>
                  <a:cubicBezTo>
                    <a:pt x="58" y="8"/>
                    <a:pt x="53" y="4"/>
                    <a:pt x="49" y="4"/>
                  </a:cubicBezTo>
                  <a:cubicBezTo>
                    <a:pt x="46" y="4"/>
                    <a:pt x="47" y="4"/>
                    <a:pt x="41" y="4"/>
                  </a:cubicBezTo>
                  <a:cubicBezTo>
                    <a:pt x="38" y="4"/>
                    <a:pt x="37" y="6"/>
                    <a:pt x="35" y="6"/>
                  </a:cubicBezTo>
                  <a:cubicBezTo>
                    <a:pt x="34" y="4"/>
                    <a:pt x="35" y="4"/>
                    <a:pt x="3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4"/>
                    <a:pt x="29" y="7"/>
                    <a:pt x="26" y="7"/>
                  </a:cubicBezTo>
                  <a:cubicBezTo>
                    <a:pt x="25" y="7"/>
                    <a:pt x="19" y="4"/>
                    <a:pt x="17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6"/>
                    <a:pt x="5" y="8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7" name="Freeform 86"/>
            <p:cNvSpPr>
              <a:spLocks/>
            </p:cNvSpPr>
            <p:nvPr/>
          </p:nvSpPr>
          <p:spPr bwMode="auto">
            <a:xfrm>
              <a:off x="4586344" y="20590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8" name="Freeform 87"/>
            <p:cNvSpPr>
              <a:spLocks/>
            </p:cNvSpPr>
            <p:nvPr/>
          </p:nvSpPr>
          <p:spPr bwMode="auto">
            <a:xfrm>
              <a:off x="4586344" y="2059029"/>
              <a:ext cx="278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09" name="Freeform 88"/>
            <p:cNvSpPr>
              <a:spLocks/>
            </p:cNvSpPr>
            <p:nvPr/>
          </p:nvSpPr>
          <p:spPr bwMode="auto">
            <a:xfrm>
              <a:off x="4575214" y="2059029"/>
              <a:ext cx="36172" cy="30607"/>
            </a:xfrm>
            <a:custGeom>
              <a:avLst/>
              <a:gdLst>
                <a:gd name="T0" fmla="*/ 11 w 11"/>
                <a:gd name="T1" fmla="*/ 9 h 9"/>
                <a:gd name="T2" fmla="*/ 3 w 11"/>
                <a:gd name="T3" fmla="*/ 0 h 9"/>
                <a:gd name="T4" fmla="*/ 11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9"/>
                  </a:moveTo>
                  <a:cubicBezTo>
                    <a:pt x="9" y="4"/>
                    <a:pt x="6" y="3"/>
                    <a:pt x="3" y="0"/>
                  </a:cubicBezTo>
                  <a:cubicBezTo>
                    <a:pt x="0" y="2"/>
                    <a:pt x="6" y="8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0" name="Freeform 89"/>
            <p:cNvSpPr>
              <a:spLocks/>
            </p:cNvSpPr>
            <p:nvPr/>
          </p:nvSpPr>
          <p:spPr bwMode="auto">
            <a:xfrm>
              <a:off x="4150893" y="2935516"/>
              <a:ext cx="95994" cy="108517"/>
            </a:xfrm>
            <a:custGeom>
              <a:avLst/>
              <a:gdLst>
                <a:gd name="T0" fmla="*/ 0 w 29"/>
                <a:gd name="T1" fmla="*/ 28 h 33"/>
                <a:gd name="T2" fmla="*/ 6 w 29"/>
                <a:gd name="T3" fmla="*/ 33 h 33"/>
                <a:gd name="T4" fmla="*/ 10 w 29"/>
                <a:gd name="T5" fmla="*/ 33 h 33"/>
                <a:gd name="T6" fmla="*/ 18 w 29"/>
                <a:gd name="T7" fmla="*/ 28 h 33"/>
                <a:gd name="T8" fmla="*/ 25 w 29"/>
                <a:gd name="T9" fmla="*/ 26 h 33"/>
                <a:gd name="T10" fmla="*/ 25 w 29"/>
                <a:gd name="T11" fmla="*/ 20 h 33"/>
                <a:gd name="T12" fmla="*/ 25 w 29"/>
                <a:gd name="T13" fmla="*/ 12 h 33"/>
                <a:gd name="T14" fmla="*/ 29 w 29"/>
                <a:gd name="T15" fmla="*/ 9 h 33"/>
                <a:gd name="T16" fmla="*/ 21 w 29"/>
                <a:gd name="T17" fmla="*/ 0 h 33"/>
                <a:gd name="T18" fmla="*/ 17 w 29"/>
                <a:gd name="T19" fmla="*/ 0 h 33"/>
                <a:gd name="T20" fmla="*/ 10 w 29"/>
                <a:gd name="T21" fmla="*/ 4 h 33"/>
                <a:gd name="T22" fmla="*/ 12 w 29"/>
                <a:gd name="T23" fmla="*/ 7 h 33"/>
                <a:gd name="T24" fmla="*/ 5 w 29"/>
                <a:gd name="T25" fmla="*/ 9 h 33"/>
                <a:gd name="T26" fmla="*/ 3 w 29"/>
                <a:gd name="T27" fmla="*/ 12 h 33"/>
                <a:gd name="T28" fmla="*/ 7 w 29"/>
                <a:gd name="T29" fmla="*/ 17 h 33"/>
                <a:gd name="T30" fmla="*/ 0 w 29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0" y="28"/>
                  </a:moveTo>
                  <a:cubicBezTo>
                    <a:pt x="0" y="31"/>
                    <a:pt x="3" y="33"/>
                    <a:pt x="6" y="33"/>
                  </a:cubicBezTo>
                  <a:cubicBezTo>
                    <a:pt x="7" y="33"/>
                    <a:pt x="9" y="33"/>
                    <a:pt x="10" y="33"/>
                  </a:cubicBezTo>
                  <a:cubicBezTo>
                    <a:pt x="12" y="31"/>
                    <a:pt x="15" y="28"/>
                    <a:pt x="18" y="28"/>
                  </a:cubicBezTo>
                  <a:cubicBezTo>
                    <a:pt x="21" y="28"/>
                    <a:pt x="23" y="28"/>
                    <a:pt x="25" y="26"/>
                  </a:cubicBezTo>
                  <a:cubicBezTo>
                    <a:pt x="26" y="25"/>
                    <a:pt x="25" y="22"/>
                    <a:pt x="25" y="20"/>
                  </a:cubicBezTo>
                  <a:cubicBezTo>
                    <a:pt x="25" y="20"/>
                    <a:pt x="25" y="14"/>
                    <a:pt x="25" y="12"/>
                  </a:cubicBezTo>
                  <a:cubicBezTo>
                    <a:pt x="25" y="11"/>
                    <a:pt x="29" y="11"/>
                    <a:pt x="29" y="9"/>
                  </a:cubicBezTo>
                  <a:cubicBezTo>
                    <a:pt x="29" y="5"/>
                    <a:pt x="26" y="0"/>
                    <a:pt x="21" y="0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5" y="0"/>
                    <a:pt x="10" y="3"/>
                    <a:pt x="10" y="4"/>
                  </a:cubicBezTo>
                  <a:cubicBezTo>
                    <a:pt x="10" y="5"/>
                    <a:pt x="11" y="6"/>
                    <a:pt x="12" y="7"/>
                  </a:cubicBezTo>
                  <a:cubicBezTo>
                    <a:pt x="10" y="8"/>
                    <a:pt x="6" y="9"/>
                    <a:pt x="5" y="9"/>
                  </a:cubicBezTo>
                  <a:cubicBezTo>
                    <a:pt x="4" y="9"/>
                    <a:pt x="3" y="9"/>
                    <a:pt x="3" y="12"/>
                  </a:cubicBezTo>
                  <a:cubicBezTo>
                    <a:pt x="3" y="14"/>
                    <a:pt x="5" y="16"/>
                    <a:pt x="7" y="17"/>
                  </a:cubicBezTo>
                  <a:cubicBezTo>
                    <a:pt x="6" y="22"/>
                    <a:pt x="0" y="23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1" name="Freeform 90"/>
            <p:cNvSpPr>
              <a:spLocks/>
            </p:cNvSpPr>
            <p:nvPr/>
          </p:nvSpPr>
          <p:spPr bwMode="auto">
            <a:xfrm>
              <a:off x="4213497" y="2840911"/>
              <a:ext cx="19477" cy="15304"/>
            </a:xfrm>
            <a:custGeom>
              <a:avLst/>
              <a:gdLst>
                <a:gd name="T0" fmla="*/ 2 w 6"/>
                <a:gd name="T1" fmla="*/ 5 h 5"/>
                <a:gd name="T2" fmla="*/ 6 w 6"/>
                <a:gd name="T3" fmla="*/ 0 h 5"/>
                <a:gd name="T4" fmla="*/ 0 w 6"/>
                <a:gd name="T5" fmla="*/ 2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4" y="5"/>
                    <a:pt x="6" y="2"/>
                    <a:pt x="6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2" name="Freeform 91"/>
            <p:cNvSpPr>
              <a:spLocks/>
            </p:cNvSpPr>
            <p:nvPr/>
          </p:nvSpPr>
          <p:spPr bwMode="auto">
            <a:xfrm>
              <a:off x="4246887" y="3080206"/>
              <a:ext cx="2782" cy="41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3" name="Freeform 92"/>
            <p:cNvSpPr>
              <a:spLocks noEditPoints="1"/>
            </p:cNvSpPr>
            <p:nvPr/>
          </p:nvSpPr>
          <p:spPr bwMode="auto">
            <a:xfrm>
              <a:off x="4227410" y="2829781"/>
              <a:ext cx="173902" cy="250425"/>
            </a:xfrm>
            <a:custGeom>
              <a:avLst/>
              <a:gdLst>
                <a:gd name="T0" fmla="*/ 6 w 53"/>
                <a:gd name="T1" fmla="*/ 16 h 76"/>
                <a:gd name="T2" fmla="*/ 6 w 53"/>
                <a:gd name="T3" fmla="*/ 21 h 76"/>
                <a:gd name="T4" fmla="*/ 6 w 53"/>
                <a:gd name="T5" fmla="*/ 25 h 76"/>
                <a:gd name="T6" fmla="*/ 8 w 53"/>
                <a:gd name="T7" fmla="*/ 28 h 76"/>
                <a:gd name="T8" fmla="*/ 12 w 53"/>
                <a:gd name="T9" fmla="*/ 26 h 76"/>
                <a:gd name="T10" fmla="*/ 9 w 53"/>
                <a:gd name="T11" fmla="*/ 35 h 76"/>
                <a:gd name="T12" fmla="*/ 18 w 53"/>
                <a:gd name="T13" fmla="*/ 36 h 76"/>
                <a:gd name="T14" fmla="*/ 20 w 53"/>
                <a:gd name="T15" fmla="*/ 39 h 76"/>
                <a:gd name="T16" fmla="*/ 26 w 53"/>
                <a:gd name="T17" fmla="*/ 45 h 76"/>
                <a:gd name="T18" fmla="*/ 16 w 53"/>
                <a:gd name="T19" fmla="*/ 56 h 76"/>
                <a:gd name="T20" fmla="*/ 11 w 53"/>
                <a:gd name="T21" fmla="*/ 64 h 76"/>
                <a:gd name="T22" fmla="*/ 19 w 53"/>
                <a:gd name="T23" fmla="*/ 66 h 76"/>
                <a:gd name="T24" fmla="*/ 24 w 53"/>
                <a:gd name="T25" fmla="*/ 65 h 76"/>
                <a:gd name="T26" fmla="*/ 7 w 53"/>
                <a:gd name="T27" fmla="*/ 76 h 76"/>
                <a:gd name="T28" fmla="*/ 13 w 53"/>
                <a:gd name="T29" fmla="*/ 76 h 76"/>
                <a:gd name="T30" fmla="*/ 20 w 53"/>
                <a:gd name="T31" fmla="*/ 72 h 76"/>
                <a:gd name="T32" fmla="*/ 35 w 53"/>
                <a:gd name="T33" fmla="*/ 72 h 76"/>
                <a:gd name="T34" fmla="*/ 50 w 53"/>
                <a:gd name="T35" fmla="*/ 68 h 76"/>
                <a:gd name="T36" fmla="*/ 46 w 53"/>
                <a:gd name="T37" fmla="*/ 66 h 76"/>
                <a:gd name="T38" fmla="*/ 49 w 53"/>
                <a:gd name="T39" fmla="*/ 52 h 76"/>
                <a:gd name="T40" fmla="*/ 46 w 53"/>
                <a:gd name="T41" fmla="*/ 52 h 76"/>
                <a:gd name="T42" fmla="*/ 43 w 53"/>
                <a:gd name="T43" fmla="*/ 46 h 76"/>
                <a:gd name="T44" fmla="*/ 27 w 53"/>
                <a:gd name="T45" fmla="*/ 26 h 76"/>
                <a:gd name="T46" fmla="*/ 24 w 53"/>
                <a:gd name="T47" fmla="*/ 23 h 76"/>
                <a:gd name="T48" fmla="*/ 16 w 53"/>
                <a:gd name="T49" fmla="*/ 8 h 76"/>
                <a:gd name="T50" fmla="*/ 21 w 53"/>
                <a:gd name="T51" fmla="*/ 2 h 76"/>
                <a:gd name="T52" fmla="*/ 12 w 53"/>
                <a:gd name="T53" fmla="*/ 0 h 76"/>
                <a:gd name="T54" fmla="*/ 8 w 53"/>
                <a:gd name="T55" fmla="*/ 7 h 76"/>
                <a:gd name="T56" fmla="*/ 6 w 53"/>
                <a:gd name="T57" fmla="*/ 11 h 76"/>
                <a:gd name="T58" fmla="*/ 3 w 53"/>
                <a:gd name="T59" fmla="*/ 12 h 76"/>
                <a:gd name="T60" fmla="*/ 6 w 53"/>
                <a:gd name="T61" fmla="*/ 15 h 76"/>
                <a:gd name="T62" fmla="*/ 48 w 53"/>
                <a:gd name="T63" fmla="*/ 52 h 76"/>
                <a:gd name="T64" fmla="*/ 46 w 53"/>
                <a:gd name="T65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76">
                  <a:moveTo>
                    <a:pt x="6" y="15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3" y="18"/>
                    <a:pt x="3" y="19"/>
                  </a:cubicBezTo>
                  <a:cubicBezTo>
                    <a:pt x="3" y="20"/>
                    <a:pt x="6" y="21"/>
                    <a:pt x="6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6" y="26"/>
                    <a:pt x="6" y="28"/>
                    <a:pt x="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1" y="28"/>
                    <a:pt x="12" y="28"/>
                    <a:pt x="12" y="30"/>
                  </a:cubicBezTo>
                  <a:cubicBezTo>
                    <a:pt x="12" y="32"/>
                    <a:pt x="9" y="33"/>
                    <a:pt x="9" y="35"/>
                  </a:cubicBezTo>
                  <a:cubicBezTo>
                    <a:pt x="9" y="37"/>
                    <a:pt x="11" y="37"/>
                    <a:pt x="13" y="37"/>
                  </a:cubicBezTo>
                  <a:cubicBezTo>
                    <a:pt x="15" y="37"/>
                    <a:pt x="16" y="36"/>
                    <a:pt x="18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42"/>
                    <a:pt x="22" y="42"/>
                    <a:pt x="26" y="42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8"/>
                    <a:pt x="19" y="50"/>
                    <a:pt x="15" y="50"/>
                  </a:cubicBezTo>
                  <a:cubicBezTo>
                    <a:pt x="15" y="52"/>
                    <a:pt x="16" y="53"/>
                    <a:pt x="16" y="56"/>
                  </a:cubicBezTo>
                  <a:cubicBezTo>
                    <a:pt x="16" y="60"/>
                    <a:pt x="10" y="60"/>
                    <a:pt x="10" y="63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2" y="64"/>
                    <a:pt x="11" y="63"/>
                    <a:pt x="13" y="63"/>
                  </a:cubicBezTo>
                  <a:cubicBezTo>
                    <a:pt x="15" y="63"/>
                    <a:pt x="16" y="66"/>
                    <a:pt x="19" y="66"/>
                  </a:cubicBezTo>
                  <a:cubicBezTo>
                    <a:pt x="21" y="66"/>
                    <a:pt x="22" y="65"/>
                    <a:pt x="23" y="64"/>
                  </a:cubicBezTo>
                  <a:cubicBezTo>
                    <a:pt x="23" y="64"/>
                    <a:pt x="24" y="65"/>
                    <a:pt x="24" y="65"/>
                  </a:cubicBezTo>
                  <a:cubicBezTo>
                    <a:pt x="24" y="68"/>
                    <a:pt x="18" y="67"/>
                    <a:pt x="15" y="68"/>
                  </a:cubicBezTo>
                  <a:cubicBezTo>
                    <a:pt x="14" y="68"/>
                    <a:pt x="11" y="74"/>
                    <a:pt x="7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1" y="76"/>
                    <a:pt x="13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2"/>
                    <a:pt x="20" y="72"/>
                  </a:cubicBezTo>
                  <a:cubicBezTo>
                    <a:pt x="21" y="72"/>
                    <a:pt x="22" y="74"/>
                    <a:pt x="24" y="74"/>
                  </a:cubicBezTo>
                  <a:cubicBezTo>
                    <a:pt x="27" y="74"/>
                    <a:pt x="33" y="72"/>
                    <a:pt x="35" y="72"/>
                  </a:cubicBezTo>
                  <a:cubicBezTo>
                    <a:pt x="37" y="72"/>
                    <a:pt x="42" y="72"/>
                    <a:pt x="44" y="72"/>
                  </a:cubicBezTo>
                  <a:cubicBezTo>
                    <a:pt x="47" y="72"/>
                    <a:pt x="50" y="70"/>
                    <a:pt x="50" y="68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48" y="66"/>
                    <a:pt x="46" y="66"/>
                  </a:cubicBezTo>
                  <a:cubicBezTo>
                    <a:pt x="48" y="63"/>
                    <a:pt x="53" y="61"/>
                    <a:pt x="53" y="57"/>
                  </a:cubicBezTo>
                  <a:cubicBezTo>
                    <a:pt x="53" y="54"/>
                    <a:pt x="51" y="52"/>
                    <a:pt x="49" y="52"/>
                  </a:cubicBezTo>
                  <a:cubicBezTo>
                    <a:pt x="47" y="52"/>
                    <a:pt x="47" y="52"/>
                    <a:pt x="46" y="5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46" y="49"/>
                    <a:pt x="43" y="48"/>
                    <a:pt x="43" y="46"/>
                  </a:cubicBezTo>
                  <a:cubicBezTo>
                    <a:pt x="43" y="41"/>
                    <a:pt x="37" y="39"/>
                    <a:pt x="34" y="35"/>
                  </a:cubicBezTo>
                  <a:cubicBezTo>
                    <a:pt x="31" y="33"/>
                    <a:pt x="31" y="27"/>
                    <a:pt x="27" y="26"/>
                  </a:cubicBezTo>
                  <a:cubicBezTo>
                    <a:pt x="25" y="25"/>
                    <a:pt x="24" y="26"/>
                    <a:pt x="22" y="26"/>
                  </a:cubicBezTo>
                  <a:cubicBezTo>
                    <a:pt x="22" y="25"/>
                    <a:pt x="23" y="23"/>
                    <a:pt x="24" y="23"/>
                  </a:cubicBezTo>
                  <a:cubicBezTo>
                    <a:pt x="24" y="18"/>
                    <a:pt x="31" y="16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4"/>
                    <a:pt x="21" y="5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1" y="0"/>
                    <a:pt x="9" y="2"/>
                    <a:pt x="9" y="3"/>
                  </a:cubicBezTo>
                  <a:cubicBezTo>
                    <a:pt x="9" y="4"/>
                    <a:pt x="8" y="5"/>
                    <a:pt x="8" y="7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6" y="11"/>
                    <a:pt x="5" y="13"/>
                    <a:pt x="5" y="13"/>
                  </a:cubicBezTo>
                  <a:cubicBezTo>
                    <a:pt x="5" y="13"/>
                    <a:pt x="3" y="12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" y="14"/>
                    <a:pt x="6" y="15"/>
                  </a:cubicBezTo>
                  <a:close/>
                  <a:moveTo>
                    <a:pt x="46" y="53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47" y="53"/>
                    <a:pt x="46" y="53"/>
                    <a:pt x="46" y="54"/>
                  </a:cubicBezTo>
                  <a:lnTo>
                    <a:pt x="4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4" name="Freeform 93"/>
            <p:cNvSpPr>
              <a:spLocks/>
            </p:cNvSpPr>
            <p:nvPr/>
          </p:nvSpPr>
          <p:spPr bwMode="auto">
            <a:xfrm>
              <a:off x="4263581" y="2961949"/>
              <a:ext cx="9739" cy="973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5" name="Freeform 94"/>
            <p:cNvSpPr>
              <a:spLocks/>
            </p:cNvSpPr>
            <p:nvPr/>
          </p:nvSpPr>
          <p:spPr bwMode="auto">
            <a:xfrm>
              <a:off x="3861519" y="2566835"/>
              <a:ext cx="214247" cy="98779"/>
            </a:xfrm>
            <a:custGeom>
              <a:avLst/>
              <a:gdLst>
                <a:gd name="T0" fmla="*/ 65 w 65"/>
                <a:gd name="T1" fmla="*/ 16 h 30"/>
                <a:gd name="T2" fmla="*/ 65 w 65"/>
                <a:gd name="T3" fmla="*/ 16 h 30"/>
                <a:gd name="T4" fmla="*/ 57 w 65"/>
                <a:gd name="T5" fmla="*/ 5 h 30"/>
                <a:gd name="T6" fmla="*/ 58 w 65"/>
                <a:gd name="T7" fmla="*/ 3 h 30"/>
                <a:gd name="T8" fmla="*/ 53 w 65"/>
                <a:gd name="T9" fmla="*/ 4 h 30"/>
                <a:gd name="T10" fmla="*/ 49 w 65"/>
                <a:gd name="T11" fmla="*/ 1 h 30"/>
                <a:gd name="T12" fmla="*/ 46 w 65"/>
                <a:gd name="T13" fmla="*/ 1 h 30"/>
                <a:gd name="T14" fmla="*/ 45 w 65"/>
                <a:gd name="T15" fmla="*/ 4 h 30"/>
                <a:gd name="T16" fmla="*/ 38 w 65"/>
                <a:gd name="T17" fmla="*/ 5 h 30"/>
                <a:gd name="T18" fmla="*/ 31 w 65"/>
                <a:gd name="T19" fmla="*/ 4 h 30"/>
                <a:gd name="T20" fmla="*/ 31 w 65"/>
                <a:gd name="T21" fmla="*/ 6 h 30"/>
                <a:gd name="T22" fmla="*/ 27 w 65"/>
                <a:gd name="T23" fmla="*/ 5 h 30"/>
                <a:gd name="T24" fmla="*/ 22 w 65"/>
                <a:gd name="T25" fmla="*/ 6 h 30"/>
                <a:gd name="T26" fmla="*/ 19 w 65"/>
                <a:gd name="T27" fmla="*/ 4 h 30"/>
                <a:gd name="T28" fmla="*/ 19 w 65"/>
                <a:gd name="T29" fmla="*/ 7 h 30"/>
                <a:gd name="T30" fmla="*/ 15 w 65"/>
                <a:gd name="T31" fmla="*/ 9 h 30"/>
                <a:gd name="T32" fmla="*/ 11 w 65"/>
                <a:gd name="T33" fmla="*/ 4 h 30"/>
                <a:gd name="T34" fmla="*/ 10 w 65"/>
                <a:gd name="T35" fmla="*/ 0 h 30"/>
                <a:gd name="T36" fmla="*/ 8 w 65"/>
                <a:gd name="T37" fmla="*/ 0 h 30"/>
                <a:gd name="T38" fmla="*/ 5 w 65"/>
                <a:gd name="T39" fmla="*/ 3 h 30"/>
                <a:gd name="T40" fmla="*/ 5 w 65"/>
                <a:gd name="T41" fmla="*/ 5 h 30"/>
                <a:gd name="T42" fmla="*/ 0 w 65"/>
                <a:gd name="T43" fmla="*/ 4 h 30"/>
                <a:gd name="T44" fmla="*/ 11 w 65"/>
                <a:gd name="T45" fmla="*/ 9 h 30"/>
                <a:gd name="T46" fmla="*/ 12 w 65"/>
                <a:gd name="T47" fmla="*/ 11 h 30"/>
                <a:gd name="T48" fmla="*/ 0 w 65"/>
                <a:gd name="T49" fmla="*/ 13 h 30"/>
                <a:gd name="T50" fmla="*/ 10 w 65"/>
                <a:gd name="T51" fmla="*/ 14 h 30"/>
                <a:gd name="T52" fmla="*/ 9 w 65"/>
                <a:gd name="T53" fmla="*/ 21 h 30"/>
                <a:gd name="T54" fmla="*/ 7 w 65"/>
                <a:gd name="T55" fmla="*/ 22 h 30"/>
                <a:gd name="T56" fmla="*/ 17 w 65"/>
                <a:gd name="T57" fmla="*/ 26 h 30"/>
                <a:gd name="T58" fmla="*/ 37 w 65"/>
                <a:gd name="T59" fmla="*/ 30 h 30"/>
                <a:gd name="T60" fmla="*/ 55 w 65"/>
                <a:gd name="T61" fmla="*/ 25 h 30"/>
                <a:gd name="T62" fmla="*/ 65 w 65"/>
                <a:gd name="T6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30">
                  <a:moveTo>
                    <a:pt x="6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"/>
                    <a:pt x="57" y="11"/>
                    <a:pt x="57" y="5"/>
                  </a:cubicBezTo>
                  <a:cubicBezTo>
                    <a:pt x="57" y="4"/>
                    <a:pt x="58" y="3"/>
                    <a:pt x="58" y="3"/>
                  </a:cubicBezTo>
                  <a:cubicBezTo>
                    <a:pt x="56" y="3"/>
                    <a:pt x="55" y="4"/>
                    <a:pt x="53" y="4"/>
                  </a:cubicBezTo>
                  <a:cubicBezTo>
                    <a:pt x="51" y="4"/>
                    <a:pt x="49" y="4"/>
                    <a:pt x="49" y="1"/>
                  </a:cubicBezTo>
                  <a:cubicBezTo>
                    <a:pt x="48" y="2"/>
                    <a:pt x="48" y="1"/>
                    <a:pt x="46" y="1"/>
                  </a:cubicBezTo>
                  <a:cubicBezTo>
                    <a:pt x="46" y="2"/>
                    <a:pt x="45" y="2"/>
                    <a:pt x="45" y="4"/>
                  </a:cubicBezTo>
                  <a:cubicBezTo>
                    <a:pt x="43" y="2"/>
                    <a:pt x="41" y="5"/>
                    <a:pt x="38" y="5"/>
                  </a:cubicBezTo>
                  <a:cubicBezTo>
                    <a:pt x="36" y="5"/>
                    <a:pt x="34" y="4"/>
                    <a:pt x="31" y="4"/>
                  </a:cubicBezTo>
                  <a:cubicBezTo>
                    <a:pt x="31" y="5"/>
                    <a:pt x="30" y="6"/>
                    <a:pt x="31" y="6"/>
                  </a:cubicBezTo>
                  <a:cubicBezTo>
                    <a:pt x="30" y="6"/>
                    <a:pt x="29" y="5"/>
                    <a:pt x="27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0" y="5"/>
                    <a:pt x="19" y="4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8" y="7"/>
                    <a:pt x="16" y="9"/>
                    <a:pt x="15" y="9"/>
                  </a:cubicBezTo>
                  <a:cubicBezTo>
                    <a:pt x="13" y="9"/>
                    <a:pt x="11" y="5"/>
                    <a:pt x="11" y="4"/>
                  </a:cubicBezTo>
                  <a:cubicBezTo>
                    <a:pt x="11" y="2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5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1" y="4"/>
                    <a:pt x="2" y="4"/>
                    <a:pt x="0" y="4"/>
                  </a:cubicBezTo>
                  <a:cubicBezTo>
                    <a:pt x="1" y="7"/>
                    <a:pt x="9" y="9"/>
                    <a:pt x="11" y="9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0" y="12"/>
                    <a:pt x="4" y="13"/>
                    <a:pt x="0" y="13"/>
                  </a:cubicBezTo>
                  <a:cubicBezTo>
                    <a:pt x="3" y="16"/>
                    <a:pt x="7" y="13"/>
                    <a:pt x="10" y="14"/>
                  </a:cubicBezTo>
                  <a:cubicBezTo>
                    <a:pt x="10" y="17"/>
                    <a:pt x="9" y="18"/>
                    <a:pt x="9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12" y="22"/>
                    <a:pt x="14" y="25"/>
                    <a:pt x="17" y="26"/>
                  </a:cubicBezTo>
                  <a:cubicBezTo>
                    <a:pt x="23" y="28"/>
                    <a:pt x="29" y="30"/>
                    <a:pt x="37" y="30"/>
                  </a:cubicBezTo>
                  <a:cubicBezTo>
                    <a:pt x="45" y="30"/>
                    <a:pt x="49" y="26"/>
                    <a:pt x="55" y="25"/>
                  </a:cubicBezTo>
                  <a:cubicBezTo>
                    <a:pt x="58" y="24"/>
                    <a:pt x="63" y="20"/>
                    <a:pt x="6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6" name="Freeform 95"/>
            <p:cNvSpPr>
              <a:spLocks/>
            </p:cNvSpPr>
            <p:nvPr/>
          </p:nvSpPr>
          <p:spPr bwMode="auto">
            <a:xfrm>
              <a:off x="2569079" y="3759135"/>
              <a:ext cx="219812" cy="72345"/>
            </a:xfrm>
            <a:custGeom>
              <a:avLst/>
              <a:gdLst>
                <a:gd name="T0" fmla="*/ 67 w 67"/>
                <a:gd name="T1" fmla="*/ 20 h 22"/>
                <a:gd name="T2" fmla="*/ 62 w 67"/>
                <a:gd name="T3" fmla="*/ 15 h 22"/>
                <a:gd name="T4" fmla="*/ 58 w 67"/>
                <a:gd name="T5" fmla="*/ 15 h 22"/>
                <a:gd name="T6" fmla="*/ 58 w 67"/>
                <a:gd name="T7" fmla="*/ 13 h 22"/>
                <a:gd name="T8" fmla="*/ 44 w 67"/>
                <a:gd name="T9" fmla="*/ 8 h 22"/>
                <a:gd name="T10" fmla="*/ 40 w 67"/>
                <a:gd name="T11" fmla="*/ 5 h 22"/>
                <a:gd name="T12" fmla="*/ 18 w 67"/>
                <a:gd name="T13" fmla="*/ 0 h 22"/>
                <a:gd name="T14" fmla="*/ 0 w 67"/>
                <a:gd name="T15" fmla="*/ 10 h 22"/>
                <a:gd name="T16" fmla="*/ 2 w 67"/>
                <a:gd name="T17" fmla="*/ 10 h 22"/>
                <a:gd name="T18" fmla="*/ 14 w 67"/>
                <a:gd name="T19" fmla="*/ 4 h 22"/>
                <a:gd name="T20" fmla="*/ 18 w 67"/>
                <a:gd name="T21" fmla="*/ 4 h 22"/>
                <a:gd name="T22" fmla="*/ 18 w 67"/>
                <a:gd name="T23" fmla="*/ 6 h 22"/>
                <a:gd name="T24" fmla="*/ 25 w 67"/>
                <a:gd name="T25" fmla="*/ 6 h 22"/>
                <a:gd name="T26" fmla="*/ 32 w 67"/>
                <a:gd name="T27" fmla="*/ 10 h 22"/>
                <a:gd name="T28" fmla="*/ 37 w 67"/>
                <a:gd name="T29" fmla="*/ 10 h 22"/>
                <a:gd name="T30" fmla="*/ 40 w 67"/>
                <a:gd name="T31" fmla="*/ 13 h 22"/>
                <a:gd name="T32" fmla="*/ 48 w 67"/>
                <a:gd name="T33" fmla="*/ 17 h 22"/>
                <a:gd name="T34" fmla="*/ 46 w 67"/>
                <a:gd name="T35" fmla="*/ 19 h 22"/>
                <a:gd name="T36" fmla="*/ 46 w 67"/>
                <a:gd name="T37" fmla="*/ 21 h 22"/>
                <a:gd name="T38" fmla="*/ 59 w 67"/>
                <a:gd name="T39" fmla="*/ 22 h 22"/>
                <a:gd name="T40" fmla="*/ 67 w 67"/>
                <a:gd name="T4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2">
                  <a:moveTo>
                    <a:pt x="67" y="20"/>
                  </a:moveTo>
                  <a:cubicBezTo>
                    <a:pt x="65" y="19"/>
                    <a:pt x="64" y="16"/>
                    <a:pt x="62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3" y="13"/>
                    <a:pt x="47" y="11"/>
                    <a:pt x="44" y="8"/>
                  </a:cubicBezTo>
                  <a:cubicBezTo>
                    <a:pt x="44" y="7"/>
                    <a:pt x="42" y="5"/>
                    <a:pt x="40" y="5"/>
                  </a:cubicBezTo>
                  <a:cubicBezTo>
                    <a:pt x="33" y="5"/>
                    <a:pt x="28" y="0"/>
                    <a:pt x="18" y="0"/>
                  </a:cubicBezTo>
                  <a:cubicBezTo>
                    <a:pt x="8" y="0"/>
                    <a:pt x="3" y="2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10" y="4"/>
                    <a:pt x="14" y="4"/>
                  </a:cubicBezTo>
                  <a:cubicBezTo>
                    <a:pt x="15" y="4"/>
                    <a:pt x="17" y="3"/>
                    <a:pt x="18" y="4"/>
                  </a:cubicBezTo>
                  <a:cubicBezTo>
                    <a:pt x="17" y="5"/>
                    <a:pt x="17" y="6"/>
                    <a:pt x="18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6"/>
                    <a:pt x="29" y="10"/>
                    <a:pt x="32" y="10"/>
                  </a:cubicBezTo>
                  <a:cubicBezTo>
                    <a:pt x="34" y="10"/>
                    <a:pt x="35" y="9"/>
                    <a:pt x="37" y="10"/>
                  </a:cubicBezTo>
                  <a:cubicBezTo>
                    <a:pt x="38" y="11"/>
                    <a:pt x="38" y="13"/>
                    <a:pt x="40" y="13"/>
                  </a:cubicBezTo>
                  <a:cubicBezTo>
                    <a:pt x="40" y="16"/>
                    <a:pt x="44" y="16"/>
                    <a:pt x="48" y="17"/>
                  </a:cubicBezTo>
                  <a:cubicBezTo>
                    <a:pt x="48" y="18"/>
                    <a:pt x="46" y="19"/>
                    <a:pt x="46" y="19"/>
                  </a:cubicBezTo>
                  <a:cubicBezTo>
                    <a:pt x="46" y="20"/>
                    <a:pt x="46" y="20"/>
                    <a:pt x="46" y="21"/>
                  </a:cubicBezTo>
                  <a:cubicBezTo>
                    <a:pt x="50" y="21"/>
                    <a:pt x="54" y="22"/>
                    <a:pt x="59" y="22"/>
                  </a:cubicBezTo>
                  <a:cubicBezTo>
                    <a:pt x="61" y="22"/>
                    <a:pt x="65" y="22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7" name="Freeform 96"/>
            <p:cNvSpPr>
              <a:spLocks/>
            </p:cNvSpPr>
            <p:nvPr/>
          </p:nvSpPr>
          <p:spPr bwMode="auto">
            <a:xfrm>
              <a:off x="2598294" y="3785569"/>
              <a:ext cx="12521" cy="13912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1 h 4"/>
                <a:gd name="T4" fmla="*/ 0 w 4"/>
                <a:gd name="T5" fmla="*/ 4 h 4"/>
                <a:gd name="T6" fmla="*/ 3 w 4"/>
                <a:gd name="T7" fmla="*/ 4 h 4"/>
                <a:gd name="T8" fmla="*/ 3 w 4"/>
                <a:gd name="T9" fmla="*/ 0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4"/>
                    <a:pt x="3" y="4"/>
                  </a:cubicBezTo>
                  <a:cubicBezTo>
                    <a:pt x="4" y="2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8" name="Freeform 97"/>
            <p:cNvSpPr>
              <a:spLocks/>
            </p:cNvSpPr>
            <p:nvPr/>
          </p:nvSpPr>
          <p:spPr bwMode="auto">
            <a:xfrm>
              <a:off x="2709592" y="3862088"/>
              <a:ext cx="36172" cy="15304"/>
            </a:xfrm>
            <a:custGeom>
              <a:avLst/>
              <a:gdLst>
                <a:gd name="T0" fmla="*/ 0 w 11"/>
                <a:gd name="T1" fmla="*/ 1 h 5"/>
                <a:gd name="T2" fmla="*/ 3 w 11"/>
                <a:gd name="T3" fmla="*/ 5 h 5"/>
                <a:gd name="T4" fmla="*/ 11 w 11"/>
                <a:gd name="T5" fmla="*/ 3 h 5"/>
                <a:gd name="T6" fmla="*/ 9 w 11"/>
                <a:gd name="T7" fmla="*/ 1 h 5"/>
                <a:gd name="T8" fmla="*/ 9 w 11"/>
                <a:gd name="T9" fmla="*/ 2 h 5"/>
                <a:gd name="T10" fmla="*/ 2 w 11"/>
                <a:gd name="T11" fmla="*/ 0 h 5"/>
                <a:gd name="T12" fmla="*/ 0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0" y="1"/>
                  </a:moveTo>
                  <a:cubicBezTo>
                    <a:pt x="0" y="3"/>
                    <a:pt x="2" y="5"/>
                    <a:pt x="3" y="5"/>
                  </a:cubicBezTo>
                  <a:cubicBezTo>
                    <a:pt x="6" y="5"/>
                    <a:pt x="8" y="4"/>
                    <a:pt x="11" y="3"/>
                  </a:cubicBezTo>
                  <a:cubicBezTo>
                    <a:pt x="11" y="2"/>
                    <a:pt x="10" y="2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19" name="Freeform 98"/>
            <p:cNvSpPr>
              <a:spLocks/>
            </p:cNvSpPr>
            <p:nvPr/>
          </p:nvSpPr>
          <p:spPr bwMode="auto">
            <a:xfrm>
              <a:off x="2943316" y="3857914"/>
              <a:ext cx="29216" cy="13912"/>
            </a:xfrm>
            <a:custGeom>
              <a:avLst/>
              <a:gdLst>
                <a:gd name="T0" fmla="*/ 0 w 9"/>
                <a:gd name="T1" fmla="*/ 2 h 4"/>
                <a:gd name="T2" fmla="*/ 6 w 9"/>
                <a:gd name="T3" fmla="*/ 4 h 4"/>
                <a:gd name="T4" fmla="*/ 9 w 9"/>
                <a:gd name="T5" fmla="*/ 3 h 4"/>
                <a:gd name="T6" fmla="*/ 3 w 9"/>
                <a:gd name="T7" fmla="*/ 0 h 4"/>
                <a:gd name="T8" fmla="*/ 0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4"/>
                    <a:pt x="3" y="4"/>
                    <a:pt x="6" y="4"/>
                  </a:cubicBezTo>
                  <a:cubicBezTo>
                    <a:pt x="7" y="4"/>
                    <a:pt x="9" y="4"/>
                    <a:pt x="9" y="3"/>
                  </a:cubicBezTo>
                  <a:cubicBezTo>
                    <a:pt x="9" y="1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0" name="Freeform 99"/>
            <p:cNvSpPr>
              <a:spLocks/>
            </p:cNvSpPr>
            <p:nvPr/>
          </p:nvSpPr>
          <p:spPr bwMode="auto">
            <a:xfrm>
              <a:off x="2788891" y="3828698"/>
              <a:ext cx="127992" cy="48694"/>
            </a:xfrm>
            <a:custGeom>
              <a:avLst/>
              <a:gdLst>
                <a:gd name="T0" fmla="*/ 0 w 39"/>
                <a:gd name="T1" fmla="*/ 10 h 15"/>
                <a:gd name="T2" fmla="*/ 3 w 39"/>
                <a:gd name="T3" fmla="*/ 13 h 15"/>
                <a:gd name="T4" fmla="*/ 3 w 39"/>
                <a:gd name="T5" fmla="*/ 12 h 15"/>
                <a:gd name="T6" fmla="*/ 6 w 39"/>
                <a:gd name="T7" fmla="*/ 12 h 15"/>
                <a:gd name="T8" fmla="*/ 16 w 39"/>
                <a:gd name="T9" fmla="*/ 12 h 15"/>
                <a:gd name="T10" fmla="*/ 19 w 39"/>
                <a:gd name="T11" fmla="*/ 15 h 15"/>
                <a:gd name="T12" fmla="*/ 24 w 39"/>
                <a:gd name="T13" fmla="*/ 11 h 15"/>
                <a:gd name="T14" fmla="*/ 26 w 39"/>
                <a:gd name="T15" fmla="*/ 12 h 15"/>
                <a:gd name="T16" fmla="*/ 31 w 39"/>
                <a:gd name="T17" fmla="*/ 9 h 15"/>
                <a:gd name="T18" fmla="*/ 39 w 39"/>
                <a:gd name="T19" fmla="*/ 9 h 15"/>
                <a:gd name="T20" fmla="*/ 33 w 39"/>
                <a:gd name="T21" fmla="*/ 5 h 15"/>
                <a:gd name="T22" fmla="*/ 34 w 39"/>
                <a:gd name="T23" fmla="*/ 6 h 15"/>
                <a:gd name="T24" fmla="*/ 21 w 39"/>
                <a:gd name="T25" fmla="*/ 0 h 15"/>
                <a:gd name="T26" fmla="*/ 14 w 39"/>
                <a:gd name="T27" fmla="*/ 1 h 15"/>
                <a:gd name="T28" fmla="*/ 9 w 39"/>
                <a:gd name="T29" fmla="*/ 0 h 15"/>
                <a:gd name="T30" fmla="*/ 7 w 39"/>
                <a:gd name="T31" fmla="*/ 1 h 15"/>
                <a:gd name="T32" fmla="*/ 10 w 39"/>
                <a:gd name="T33" fmla="*/ 4 h 15"/>
                <a:gd name="T34" fmla="*/ 12 w 39"/>
                <a:gd name="T35" fmla="*/ 9 h 15"/>
                <a:gd name="T36" fmla="*/ 2 w 39"/>
                <a:gd name="T37" fmla="*/ 9 h 15"/>
                <a:gd name="T38" fmla="*/ 0 w 39"/>
                <a:gd name="T3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0" y="10"/>
                  </a:moveTo>
                  <a:cubicBezTo>
                    <a:pt x="0" y="11"/>
                    <a:pt x="2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4" y="12"/>
                    <a:pt x="4" y="12"/>
                    <a:pt x="6" y="12"/>
                  </a:cubicBezTo>
                  <a:cubicBezTo>
                    <a:pt x="9" y="12"/>
                    <a:pt x="14" y="11"/>
                    <a:pt x="16" y="12"/>
                  </a:cubicBezTo>
                  <a:cubicBezTo>
                    <a:pt x="17" y="13"/>
                    <a:pt x="17" y="15"/>
                    <a:pt x="19" y="15"/>
                  </a:cubicBezTo>
                  <a:cubicBezTo>
                    <a:pt x="21" y="15"/>
                    <a:pt x="21" y="11"/>
                    <a:pt x="24" y="11"/>
                  </a:cubicBezTo>
                  <a:cubicBezTo>
                    <a:pt x="25" y="11"/>
                    <a:pt x="25" y="12"/>
                    <a:pt x="26" y="12"/>
                  </a:cubicBezTo>
                  <a:cubicBezTo>
                    <a:pt x="28" y="12"/>
                    <a:pt x="29" y="13"/>
                    <a:pt x="31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9"/>
                    <a:pt x="35" y="7"/>
                    <a:pt x="33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4"/>
                    <a:pt x="29" y="0"/>
                    <a:pt x="21" y="0"/>
                  </a:cubicBezTo>
                  <a:cubicBezTo>
                    <a:pt x="19" y="0"/>
                    <a:pt x="17" y="1"/>
                    <a:pt x="14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3"/>
                    <a:pt x="9" y="4"/>
                    <a:pt x="10" y="4"/>
                  </a:cubicBezTo>
                  <a:cubicBezTo>
                    <a:pt x="10" y="6"/>
                    <a:pt x="10" y="7"/>
                    <a:pt x="12" y="9"/>
                  </a:cubicBezTo>
                  <a:cubicBezTo>
                    <a:pt x="9" y="10"/>
                    <a:pt x="7" y="9"/>
                    <a:pt x="2" y="9"/>
                  </a:cubicBezTo>
                  <a:cubicBezTo>
                    <a:pt x="1" y="9"/>
                    <a:pt x="1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1" name="Freeform 100"/>
            <p:cNvSpPr>
              <a:spLocks/>
            </p:cNvSpPr>
            <p:nvPr/>
          </p:nvSpPr>
          <p:spPr bwMode="auto">
            <a:xfrm>
              <a:off x="3058787" y="4033211"/>
              <a:ext cx="16695" cy="16695"/>
            </a:xfrm>
            <a:custGeom>
              <a:avLst/>
              <a:gdLst>
                <a:gd name="T0" fmla="*/ 0 w 5"/>
                <a:gd name="T1" fmla="*/ 4 h 5"/>
                <a:gd name="T2" fmla="*/ 2 w 5"/>
                <a:gd name="T3" fmla="*/ 4 h 5"/>
                <a:gd name="T4" fmla="*/ 5 w 5"/>
                <a:gd name="T5" fmla="*/ 1 h 5"/>
                <a:gd name="T6" fmla="*/ 5 w 5"/>
                <a:gd name="T7" fmla="*/ 0 h 5"/>
                <a:gd name="T8" fmla="*/ 3 w 5"/>
                <a:gd name="T9" fmla="*/ 0 h 5"/>
                <a:gd name="T10" fmla="*/ 0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2" name="Freeform 101"/>
            <p:cNvSpPr>
              <a:spLocks/>
            </p:cNvSpPr>
            <p:nvPr/>
          </p:nvSpPr>
          <p:spPr bwMode="auto">
            <a:xfrm>
              <a:off x="3292512" y="4253029"/>
              <a:ext cx="48693" cy="43129"/>
            </a:xfrm>
            <a:custGeom>
              <a:avLst/>
              <a:gdLst>
                <a:gd name="T0" fmla="*/ 4 w 15"/>
                <a:gd name="T1" fmla="*/ 0 h 13"/>
                <a:gd name="T2" fmla="*/ 0 w 15"/>
                <a:gd name="T3" fmla="*/ 6 h 13"/>
                <a:gd name="T4" fmla="*/ 9 w 15"/>
                <a:gd name="T5" fmla="*/ 13 h 13"/>
                <a:gd name="T6" fmla="*/ 15 w 15"/>
                <a:gd name="T7" fmla="*/ 6 h 13"/>
                <a:gd name="T8" fmla="*/ 14 w 15"/>
                <a:gd name="T9" fmla="*/ 4 h 13"/>
                <a:gd name="T10" fmla="*/ 10 w 15"/>
                <a:gd name="T11" fmla="*/ 3 h 13"/>
                <a:gd name="T12" fmla="*/ 5 w 15"/>
                <a:gd name="T13" fmla="*/ 0 h 13"/>
                <a:gd name="T14" fmla="*/ 4 w 15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4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6" y="13"/>
                    <a:pt x="9" y="13"/>
                  </a:cubicBezTo>
                  <a:cubicBezTo>
                    <a:pt x="12" y="13"/>
                    <a:pt x="15" y="8"/>
                    <a:pt x="15" y="6"/>
                  </a:cubicBezTo>
                  <a:cubicBezTo>
                    <a:pt x="15" y="5"/>
                    <a:pt x="14" y="4"/>
                    <a:pt x="14" y="4"/>
                  </a:cubicBezTo>
                  <a:cubicBezTo>
                    <a:pt x="12" y="4"/>
                    <a:pt x="10" y="6"/>
                    <a:pt x="10" y="3"/>
                  </a:cubicBezTo>
                  <a:cubicBezTo>
                    <a:pt x="8" y="3"/>
                    <a:pt x="7" y="4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3" name="Freeform 102"/>
            <p:cNvSpPr>
              <a:spLocks/>
            </p:cNvSpPr>
            <p:nvPr/>
          </p:nvSpPr>
          <p:spPr bwMode="auto">
            <a:xfrm>
              <a:off x="2798630" y="5218556"/>
              <a:ext cx="16695" cy="36172"/>
            </a:xfrm>
            <a:custGeom>
              <a:avLst/>
              <a:gdLst>
                <a:gd name="T0" fmla="*/ 4 w 5"/>
                <a:gd name="T1" fmla="*/ 11 h 11"/>
                <a:gd name="T2" fmla="*/ 4 w 5"/>
                <a:gd name="T3" fmla="*/ 6 h 11"/>
                <a:gd name="T4" fmla="*/ 5 w 5"/>
                <a:gd name="T5" fmla="*/ 4 h 11"/>
                <a:gd name="T6" fmla="*/ 2 w 5"/>
                <a:gd name="T7" fmla="*/ 0 h 11"/>
                <a:gd name="T8" fmla="*/ 0 w 5"/>
                <a:gd name="T9" fmla="*/ 7 h 11"/>
                <a:gd name="T10" fmla="*/ 0 w 5"/>
                <a:gd name="T11" fmla="*/ 10 h 11"/>
                <a:gd name="T12" fmla="*/ 1 w 5"/>
                <a:gd name="T13" fmla="*/ 11 h 11"/>
                <a:gd name="T14" fmla="*/ 4 w 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4" y="11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7"/>
                    <a:pt x="0" y="7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0" y="11"/>
                    <a:pt x="0" y="11"/>
                    <a:pt x="1" y="11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4" name="Freeform 103"/>
            <p:cNvSpPr>
              <a:spLocks noEditPoints="1"/>
            </p:cNvSpPr>
            <p:nvPr/>
          </p:nvSpPr>
          <p:spPr bwMode="auto">
            <a:xfrm>
              <a:off x="807798" y="2372060"/>
              <a:ext cx="2826953" cy="3226307"/>
            </a:xfrm>
            <a:custGeom>
              <a:avLst/>
              <a:gdLst>
                <a:gd name="T0" fmla="*/ 776 w 859"/>
                <a:gd name="T1" fmla="*/ 577 h 979"/>
                <a:gd name="T2" fmla="*/ 741 w 859"/>
                <a:gd name="T3" fmla="*/ 539 h 979"/>
                <a:gd name="T4" fmla="*/ 680 w 859"/>
                <a:gd name="T5" fmla="*/ 504 h 979"/>
                <a:gd name="T6" fmla="*/ 622 w 859"/>
                <a:gd name="T7" fmla="*/ 503 h 979"/>
                <a:gd name="T8" fmla="*/ 587 w 859"/>
                <a:gd name="T9" fmla="*/ 516 h 979"/>
                <a:gd name="T10" fmla="*/ 545 w 859"/>
                <a:gd name="T11" fmla="*/ 474 h 979"/>
                <a:gd name="T12" fmla="*/ 511 w 859"/>
                <a:gd name="T13" fmla="*/ 431 h 979"/>
                <a:gd name="T14" fmla="*/ 449 w 859"/>
                <a:gd name="T15" fmla="*/ 413 h 979"/>
                <a:gd name="T16" fmla="*/ 504 w 859"/>
                <a:gd name="T17" fmla="*/ 378 h 979"/>
                <a:gd name="T18" fmla="*/ 564 w 859"/>
                <a:gd name="T19" fmla="*/ 398 h 979"/>
                <a:gd name="T20" fmla="*/ 592 w 859"/>
                <a:gd name="T21" fmla="*/ 329 h 979"/>
                <a:gd name="T22" fmla="*/ 598 w 859"/>
                <a:gd name="T23" fmla="*/ 310 h 979"/>
                <a:gd name="T24" fmla="*/ 625 w 859"/>
                <a:gd name="T25" fmla="*/ 286 h 979"/>
                <a:gd name="T26" fmla="*/ 649 w 859"/>
                <a:gd name="T27" fmla="*/ 259 h 979"/>
                <a:gd name="T28" fmla="*/ 665 w 859"/>
                <a:gd name="T29" fmla="*/ 236 h 979"/>
                <a:gd name="T30" fmla="*/ 717 w 859"/>
                <a:gd name="T31" fmla="*/ 183 h 979"/>
                <a:gd name="T32" fmla="*/ 675 w 859"/>
                <a:gd name="T33" fmla="*/ 140 h 979"/>
                <a:gd name="T34" fmla="*/ 575 w 859"/>
                <a:gd name="T35" fmla="*/ 107 h 979"/>
                <a:gd name="T36" fmla="*/ 530 w 859"/>
                <a:gd name="T37" fmla="*/ 171 h 979"/>
                <a:gd name="T38" fmla="*/ 497 w 859"/>
                <a:gd name="T39" fmla="*/ 92 h 979"/>
                <a:gd name="T40" fmla="*/ 540 w 859"/>
                <a:gd name="T41" fmla="*/ 63 h 979"/>
                <a:gd name="T42" fmla="*/ 521 w 859"/>
                <a:gd name="T43" fmla="*/ 50 h 979"/>
                <a:gd name="T44" fmla="*/ 464 w 859"/>
                <a:gd name="T45" fmla="*/ 5 h 979"/>
                <a:gd name="T46" fmla="*/ 424 w 859"/>
                <a:gd name="T47" fmla="*/ 47 h 979"/>
                <a:gd name="T48" fmla="*/ 335 w 859"/>
                <a:gd name="T49" fmla="*/ 45 h 979"/>
                <a:gd name="T50" fmla="*/ 216 w 859"/>
                <a:gd name="T51" fmla="*/ 29 h 979"/>
                <a:gd name="T52" fmla="*/ 97 w 859"/>
                <a:gd name="T53" fmla="*/ 15 h 979"/>
                <a:gd name="T54" fmla="*/ 19 w 859"/>
                <a:gd name="T55" fmla="*/ 47 h 979"/>
                <a:gd name="T56" fmla="*/ 30 w 859"/>
                <a:gd name="T57" fmla="*/ 85 h 979"/>
                <a:gd name="T58" fmla="*/ 35 w 859"/>
                <a:gd name="T59" fmla="*/ 130 h 979"/>
                <a:gd name="T60" fmla="*/ 76 w 859"/>
                <a:gd name="T61" fmla="*/ 139 h 979"/>
                <a:gd name="T62" fmla="*/ 89 w 859"/>
                <a:gd name="T63" fmla="*/ 138 h 979"/>
                <a:gd name="T64" fmla="*/ 154 w 859"/>
                <a:gd name="T65" fmla="*/ 127 h 979"/>
                <a:gd name="T66" fmla="*/ 214 w 859"/>
                <a:gd name="T67" fmla="*/ 158 h 979"/>
                <a:gd name="T68" fmla="*/ 227 w 859"/>
                <a:gd name="T69" fmla="*/ 171 h 979"/>
                <a:gd name="T70" fmla="*/ 287 w 859"/>
                <a:gd name="T71" fmla="*/ 227 h 979"/>
                <a:gd name="T72" fmla="*/ 300 w 859"/>
                <a:gd name="T73" fmla="*/ 334 h 979"/>
                <a:gd name="T74" fmla="*/ 360 w 859"/>
                <a:gd name="T75" fmla="*/ 412 h 979"/>
                <a:gd name="T76" fmla="*/ 350 w 859"/>
                <a:gd name="T77" fmla="*/ 365 h 979"/>
                <a:gd name="T78" fmla="*/ 404 w 859"/>
                <a:gd name="T79" fmla="*/ 446 h 979"/>
                <a:gd name="T80" fmla="*/ 476 w 859"/>
                <a:gd name="T81" fmla="*/ 471 h 979"/>
                <a:gd name="T82" fmla="*/ 542 w 859"/>
                <a:gd name="T83" fmla="*/ 515 h 979"/>
                <a:gd name="T84" fmla="*/ 579 w 859"/>
                <a:gd name="T85" fmla="*/ 524 h 979"/>
                <a:gd name="T86" fmla="*/ 563 w 859"/>
                <a:gd name="T87" fmla="*/ 591 h 979"/>
                <a:gd name="T88" fmla="*/ 590 w 859"/>
                <a:gd name="T89" fmla="*/ 669 h 979"/>
                <a:gd name="T90" fmla="*/ 621 w 859"/>
                <a:gd name="T91" fmla="*/ 781 h 979"/>
                <a:gd name="T92" fmla="*/ 614 w 859"/>
                <a:gd name="T93" fmla="*/ 862 h 979"/>
                <a:gd name="T94" fmla="*/ 601 w 859"/>
                <a:gd name="T95" fmla="*/ 936 h 979"/>
                <a:gd name="T96" fmla="*/ 645 w 859"/>
                <a:gd name="T97" fmla="*/ 979 h 979"/>
                <a:gd name="T98" fmla="*/ 659 w 859"/>
                <a:gd name="T99" fmla="*/ 910 h 979"/>
                <a:gd name="T100" fmla="*/ 665 w 859"/>
                <a:gd name="T101" fmla="*/ 856 h 979"/>
                <a:gd name="T102" fmla="*/ 706 w 859"/>
                <a:gd name="T103" fmla="*/ 807 h 979"/>
                <a:gd name="T104" fmla="*/ 778 w 859"/>
                <a:gd name="T105" fmla="*/ 736 h 979"/>
                <a:gd name="T106" fmla="*/ 832 w 859"/>
                <a:gd name="T107" fmla="*/ 658 h 979"/>
                <a:gd name="T108" fmla="*/ 566 w 859"/>
                <a:gd name="T109" fmla="*/ 274 h 979"/>
                <a:gd name="T110" fmla="*/ 504 w 859"/>
                <a:gd name="T111" fmla="*/ 234 h 979"/>
                <a:gd name="T112" fmla="*/ 562 w 859"/>
                <a:gd name="T113" fmla="*/ 263 h 979"/>
                <a:gd name="T114" fmla="*/ 514 w 859"/>
                <a:gd name="T115" fmla="*/ 282 h 979"/>
                <a:gd name="T116" fmla="*/ 503 w 859"/>
                <a:gd name="T117" fmla="*/ 24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9" h="979">
                  <a:moveTo>
                    <a:pt x="853" y="606"/>
                  </a:moveTo>
                  <a:cubicBezTo>
                    <a:pt x="850" y="605"/>
                    <a:pt x="848" y="606"/>
                    <a:pt x="844" y="605"/>
                  </a:cubicBezTo>
                  <a:cubicBezTo>
                    <a:pt x="841" y="604"/>
                    <a:pt x="834" y="598"/>
                    <a:pt x="832" y="595"/>
                  </a:cubicBezTo>
                  <a:cubicBezTo>
                    <a:pt x="829" y="593"/>
                    <a:pt x="825" y="592"/>
                    <a:pt x="821" y="591"/>
                  </a:cubicBezTo>
                  <a:cubicBezTo>
                    <a:pt x="813" y="592"/>
                    <a:pt x="813" y="592"/>
                    <a:pt x="813" y="592"/>
                  </a:cubicBezTo>
                  <a:cubicBezTo>
                    <a:pt x="808" y="592"/>
                    <a:pt x="807" y="588"/>
                    <a:pt x="802" y="588"/>
                  </a:cubicBezTo>
                  <a:cubicBezTo>
                    <a:pt x="800" y="588"/>
                    <a:pt x="799" y="591"/>
                    <a:pt x="797" y="591"/>
                  </a:cubicBezTo>
                  <a:cubicBezTo>
                    <a:pt x="796" y="591"/>
                    <a:pt x="796" y="591"/>
                    <a:pt x="796" y="591"/>
                  </a:cubicBezTo>
                  <a:cubicBezTo>
                    <a:pt x="796" y="587"/>
                    <a:pt x="796" y="587"/>
                    <a:pt x="795" y="585"/>
                  </a:cubicBezTo>
                  <a:cubicBezTo>
                    <a:pt x="795" y="583"/>
                    <a:pt x="793" y="584"/>
                    <a:pt x="791" y="583"/>
                  </a:cubicBezTo>
                  <a:cubicBezTo>
                    <a:pt x="788" y="581"/>
                    <a:pt x="780" y="577"/>
                    <a:pt x="776" y="577"/>
                  </a:cubicBezTo>
                  <a:cubicBezTo>
                    <a:pt x="772" y="577"/>
                    <a:pt x="769" y="581"/>
                    <a:pt x="767" y="585"/>
                  </a:cubicBezTo>
                  <a:cubicBezTo>
                    <a:pt x="767" y="586"/>
                    <a:pt x="766" y="589"/>
                    <a:pt x="765" y="589"/>
                  </a:cubicBezTo>
                  <a:cubicBezTo>
                    <a:pt x="764" y="589"/>
                    <a:pt x="764" y="587"/>
                    <a:pt x="764" y="587"/>
                  </a:cubicBezTo>
                  <a:cubicBezTo>
                    <a:pt x="758" y="587"/>
                    <a:pt x="758" y="587"/>
                    <a:pt x="758" y="587"/>
                  </a:cubicBezTo>
                  <a:cubicBezTo>
                    <a:pt x="758" y="583"/>
                    <a:pt x="757" y="582"/>
                    <a:pt x="754" y="581"/>
                  </a:cubicBezTo>
                  <a:cubicBezTo>
                    <a:pt x="753" y="580"/>
                    <a:pt x="751" y="580"/>
                    <a:pt x="751" y="578"/>
                  </a:cubicBezTo>
                  <a:cubicBezTo>
                    <a:pt x="751" y="571"/>
                    <a:pt x="758" y="569"/>
                    <a:pt x="761" y="564"/>
                  </a:cubicBezTo>
                  <a:cubicBezTo>
                    <a:pt x="761" y="562"/>
                    <a:pt x="758" y="562"/>
                    <a:pt x="757" y="560"/>
                  </a:cubicBezTo>
                  <a:cubicBezTo>
                    <a:pt x="756" y="557"/>
                    <a:pt x="753" y="550"/>
                    <a:pt x="753" y="547"/>
                  </a:cubicBezTo>
                  <a:cubicBezTo>
                    <a:pt x="749" y="546"/>
                    <a:pt x="745" y="539"/>
                    <a:pt x="741" y="539"/>
                  </a:cubicBezTo>
                  <a:cubicBezTo>
                    <a:pt x="741" y="539"/>
                    <a:pt x="741" y="539"/>
                    <a:pt x="741" y="539"/>
                  </a:cubicBezTo>
                  <a:cubicBezTo>
                    <a:pt x="741" y="538"/>
                    <a:pt x="741" y="538"/>
                    <a:pt x="741" y="538"/>
                  </a:cubicBezTo>
                  <a:cubicBezTo>
                    <a:pt x="737" y="538"/>
                    <a:pt x="734" y="535"/>
                    <a:pt x="732" y="535"/>
                  </a:cubicBezTo>
                  <a:cubicBezTo>
                    <a:pt x="726" y="535"/>
                    <a:pt x="726" y="535"/>
                    <a:pt x="726" y="535"/>
                  </a:cubicBezTo>
                  <a:cubicBezTo>
                    <a:pt x="720" y="535"/>
                    <a:pt x="711" y="535"/>
                    <a:pt x="709" y="529"/>
                  </a:cubicBezTo>
                  <a:cubicBezTo>
                    <a:pt x="708" y="529"/>
                    <a:pt x="706" y="529"/>
                    <a:pt x="706" y="528"/>
                  </a:cubicBezTo>
                  <a:cubicBezTo>
                    <a:pt x="703" y="522"/>
                    <a:pt x="701" y="523"/>
                    <a:pt x="696" y="519"/>
                  </a:cubicBezTo>
                  <a:cubicBezTo>
                    <a:pt x="690" y="519"/>
                    <a:pt x="690" y="519"/>
                    <a:pt x="690" y="519"/>
                  </a:cubicBezTo>
                  <a:cubicBezTo>
                    <a:pt x="689" y="515"/>
                    <a:pt x="690" y="512"/>
                    <a:pt x="687" y="511"/>
                  </a:cubicBezTo>
                  <a:cubicBezTo>
                    <a:pt x="683" y="510"/>
                    <a:pt x="677" y="509"/>
                    <a:pt x="677" y="506"/>
                  </a:cubicBezTo>
                  <a:cubicBezTo>
                    <a:pt x="677" y="504"/>
                    <a:pt x="677" y="504"/>
                    <a:pt x="677" y="504"/>
                  </a:cubicBezTo>
                  <a:cubicBezTo>
                    <a:pt x="677" y="505"/>
                    <a:pt x="680" y="504"/>
                    <a:pt x="680" y="504"/>
                  </a:cubicBezTo>
                  <a:cubicBezTo>
                    <a:pt x="680" y="504"/>
                    <a:pt x="676" y="503"/>
                    <a:pt x="674" y="503"/>
                  </a:cubicBezTo>
                  <a:cubicBezTo>
                    <a:pt x="674" y="503"/>
                    <a:pt x="669" y="503"/>
                    <a:pt x="669" y="504"/>
                  </a:cubicBezTo>
                  <a:cubicBezTo>
                    <a:pt x="667" y="507"/>
                    <a:pt x="665" y="506"/>
                    <a:pt x="662" y="506"/>
                  </a:cubicBezTo>
                  <a:cubicBezTo>
                    <a:pt x="660" y="506"/>
                    <a:pt x="657" y="507"/>
                    <a:pt x="657" y="503"/>
                  </a:cubicBezTo>
                  <a:cubicBezTo>
                    <a:pt x="655" y="503"/>
                    <a:pt x="648" y="503"/>
                    <a:pt x="645" y="503"/>
                  </a:cubicBezTo>
                  <a:cubicBezTo>
                    <a:pt x="643" y="503"/>
                    <a:pt x="642" y="502"/>
                    <a:pt x="642" y="500"/>
                  </a:cubicBezTo>
                  <a:cubicBezTo>
                    <a:pt x="639" y="499"/>
                    <a:pt x="634" y="499"/>
                    <a:pt x="633" y="495"/>
                  </a:cubicBezTo>
                  <a:cubicBezTo>
                    <a:pt x="629" y="495"/>
                    <a:pt x="629" y="495"/>
                    <a:pt x="629" y="495"/>
                  </a:cubicBezTo>
                  <a:cubicBezTo>
                    <a:pt x="629" y="499"/>
                    <a:pt x="632" y="495"/>
                    <a:pt x="633" y="499"/>
                  </a:cubicBezTo>
                  <a:cubicBezTo>
                    <a:pt x="628" y="499"/>
                    <a:pt x="628" y="499"/>
                    <a:pt x="628" y="499"/>
                  </a:cubicBezTo>
                  <a:cubicBezTo>
                    <a:pt x="626" y="499"/>
                    <a:pt x="622" y="500"/>
                    <a:pt x="622" y="503"/>
                  </a:cubicBezTo>
                  <a:cubicBezTo>
                    <a:pt x="622" y="506"/>
                    <a:pt x="625" y="508"/>
                    <a:pt x="625" y="511"/>
                  </a:cubicBezTo>
                  <a:cubicBezTo>
                    <a:pt x="625" y="512"/>
                    <a:pt x="623" y="514"/>
                    <a:pt x="622" y="514"/>
                  </a:cubicBezTo>
                  <a:cubicBezTo>
                    <a:pt x="620" y="514"/>
                    <a:pt x="619" y="510"/>
                    <a:pt x="619" y="508"/>
                  </a:cubicBezTo>
                  <a:cubicBezTo>
                    <a:pt x="619" y="505"/>
                    <a:pt x="620" y="502"/>
                    <a:pt x="621" y="498"/>
                  </a:cubicBezTo>
                  <a:cubicBezTo>
                    <a:pt x="622" y="498"/>
                    <a:pt x="623" y="497"/>
                    <a:pt x="623" y="496"/>
                  </a:cubicBezTo>
                  <a:cubicBezTo>
                    <a:pt x="623" y="495"/>
                    <a:pt x="622" y="493"/>
                    <a:pt x="621" y="493"/>
                  </a:cubicBezTo>
                  <a:cubicBezTo>
                    <a:pt x="618" y="493"/>
                    <a:pt x="617" y="496"/>
                    <a:pt x="614" y="497"/>
                  </a:cubicBezTo>
                  <a:cubicBezTo>
                    <a:pt x="609" y="499"/>
                    <a:pt x="605" y="500"/>
                    <a:pt x="600" y="502"/>
                  </a:cubicBezTo>
                  <a:cubicBezTo>
                    <a:pt x="597" y="503"/>
                    <a:pt x="595" y="503"/>
                    <a:pt x="594" y="507"/>
                  </a:cubicBezTo>
                  <a:cubicBezTo>
                    <a:pt x="593" y="509"/>
                    <a:pt x="593" y="512"/>
                    <a:pt x="592" y="513"/>
                  </a:cubicBezTo>
                  <a:cubicBezTo>
                    <a:pt x="590" y="513"/>
                    <a:pt x="587" y="514"/>
                    <a:pt x="587" y="516"/>
                  </a:cubicBezTo>
                  <a:cubicBezTo>
                    <a:pt x="587" y="516"/>
                    <a:pt x="585" y="517"/>
                    <a:pt x="585" y="518"/>
                  </a:cubicBezTo>
                  <a:cubicBezTo>
                    <a:pt x="585" y="518"/>
                    <a:pt x="585" y="518"/>
                    <a:pt x="585" y="519"/>
                  </a:cubicBezTo>
                  <a:cubicBezTo>
                    <a:pt x="585" y="519"/>
                    <a:pt x="585" y="519"/>
                    <a:pt x="583" y="519"/>
                  </a:cubicBezTo>
                  <a:cubicBezTo>
                    <a:pt x="583" y="519"/>
                    <a:pt x="583" y="519"/>
                    <a:pt x="583" y="519"/>
                  </a:cubicBezTo>
                  <a:cubicBezTo>
                    <a:pt x="580" y="516"/>
                    <a:pt x="577" y="511"/>
                    <a:pt x="571" y="511"/>
                  </a:cubicBezTo>
                  <a:cubicBezTo>
                    <a:pt x="565" y="511"/>
                    <a:pt x="562" y="516"/>
                    <a:pt x="557" y="516"/>
                  </a:cubicBezTo>
                  <a:cubicBezTo>
                    <a:pt x="553" y="516"/>
                    <a:pt x="552" y="512"/>
                    <a:pt x="550" y="510"/>
                  </a:cubicBezTo>
                  <a:cubicBezTo>
                    <a:pt x="546" y="509"/>
                    <a:pt x="541" y="507"/>
                    <a:pt x="541" y="502"/>
                  </a:cubicBezTo>
                  <a:cubicBezTo>
                    <a:pt x="541" y="498"/>
                    <a:pt x="541" y="493"/>
                    <a:pt x="541" y="488"/>
                  </a:cubicBezTo>
                  <a:cubicBezTo>
                    <a:pt x="545" y="486"/>
                    <a:pt x="545" y="480"/>
                    <a:pt x="545" y="478"/>
                  </a:cubicBezTo>
                  <a:cubicBezTo>
                    <a:pt x="545" y="477"/>
                    <a:pt x="545" y="476"/>
                    <a:pt x="545" y="474"/>
                  </a:cubicBezTo>
                  <a:cubicBezTo>
                    <a:pt x="541" y="474"/>
                    <a:pt x="539" y="470"/>
                    <a:pt x="533" y="470"/>
                  </a:cubicBezTo>
                  <a:cubicBezTo>
                    <a:pt x="525" y="470"/>
                    <a:pt x="519" y="471"/>
                    <a:pt x="512" y="471"/>
                  </a:cubicBezTo>
                  <a:cubicBezTo>
                    <a:pt x="510" y="471"/>
                    <a:pt x="509" y="470"/>
                    <a:pt x="509" y="469"/>
                  </a:cubicBezTo>
                  <a:cubicBezTo>
                    <a:pt x="509" y="468"/>
                    <a:pt x="509" y="468"/>
                    <a:pt x="509" y="467"/>
                  </a:cubicBezTo>
                  <a:cubicBezTo>
                    <a:pt x="509" y="466"/>
                    <a:pt x="513" y="465"/>
                    <a:pt x="513" y="463"/>
                  </a:cubicBezTo>
                  <a:cubicBezTo>
                    <a:pt x="513" y="460"/>
                    <a:pt x="513" y="457"/>
                    <a:pt x="513" y="454"/>
                  </a:cubicBezTo>
                  <a:cubicBezTo>
                    <a:pt x="517" y="451"/>
                    <a:pt x="516" y="450"/>
                    <a:pt x="516" y="446"/>
                  </a:cubicBezTo>
                  <a:cubicBezTo>
                    <a:pt x="516" y="442"/>
                    <a:pt x="521" y="438"/>
                    <a:pt x="521" y="435"/>
                  </a:cubicBezTo>
                  <a:cubicBezTo>
                    <a:pt x="521" y="434"/>
                    <a:pt x="521" y="433"/>
                    <a:pt x="521" y="433"/>
                  </a:cubicBezTo>
                  <a:cubicBezTo>
                    <a:pt x="521" y="433"/>
                    <a:pt x="517" y="432"/>
                    <a:pt x="516" y="432"/>
                  </a:cubicBezTo>
                  <a:cubicBezTo>
                    <a:pt x="515" y="432"/>
                    <a:pt x="513" y="431"/>
                    <a:pt x="511" y="431"/>
                  </a:cubicBezTo>
                  <a:cubicBezTo>
                    <a:pt x="505" y="431"/>
                    <a:pt x="497" y="434"/>
                    <a:pt x="497" y="440"/>
                  </a:cubicBezTo>
                  <a:cubicBezTo>
                    <a:pt x="497" y="444"/>
                    <a:pt x="494" y="447"/>
                    <a:pt x="493" y="449"/>
                  </a:cubicBezTo>
                  <a:cubicBezTo>
                    <a:pt x="492" y="450"/>
                    <a:pt x="491" y="453"/>
                    <a:pt x="490" y="453"/>
                  </a:cubicBezTo>
                  <a:cubicBezTo>
                    <a:pt x="489" y="453"/>
                    <a:pt x="488" y="452"/>
                    <a:pt x="485" y="452"/>
                  </a:cubicBezTo>
                  <a:cubicBezTo>
                    <a:pt x="481" y="452"/>
                    <a:pt x="477" y="455"/>
                    <a:pt x="473" y="455"/>
                  </a:cubicBezTo>
                  <a:cubicBezTo>
                    <a:pt x="471" y="455"/>
                    <a:pt x="471" y="453"/>
                    <a:pt x="469" y="452"/>
                  </a:cubicBezTo>
                  <a:cubicBezTo>
                    <a:pt x="463" y="450"/>
                    <a:pt x="463" y="446"/>
                    <a:pt x="459" y="442"/>
                  </a:cubicBezTo>
                  <a:cubicBezTo>
                    <a:pt x="457" y="441"/>
                    <a:pt x="454" y="437"/>
                    <a:pt x="453" y="436"/>
                  </a:cubicBezTo>
                  <a:cubicBezTo>
                    <a:pt x="453" y="434"/>
                    <a:pt x="453" y="432"/>
                    <a:pt x="452" y="430"/>
                  </a:cubicBezTo>
                  <a:cubicBezTo>
                    <a:pt x="451" y="429"/>
                    <a:pt x="449" y="428"/>
                    <a:pt x="449" y="426"/>
                  </a:cubicBezTo>
                  <a:cubicBezTo>
                    <a:pt x="449" y="413"/>
                    <a:pt x="449" y="413"/>
                    <a:pt x="449" y="413"/>
                  </a:cubicBezTo>
                  <a:cubicBezTo>
                    <a:pt x="453" y="410"/>
                    <a:pt x="452" y="408"/>
                    <a:pt x="452" y="404"/>
                  </a:cubicBezTo>
                  <a:cubicBezTo>
                    <a:pt x="452" y="403"/>
                    <a:pt x="452" y="402"/>
                    <a:pt x="452" y="400"/>
                  </a:cubicBezTo>
                  <a:cubicBezTo>
                    <a:pt x="452" y="400"/>
                    <a:pt x="452" y="400"/>
                    <a:pt x="452" y="400"/>
                  </a:cubicBezTo>
                  <a:cubicBezTo>
                    <a:pt x="452" y="400"/>
                    <a:pt x="452" y="400"/>
                    <a:pt x="453" y="400"/>
                  </a:cubicBezTo>
                  <a:cubicBezTo>
                    <a:pt x="453" y="399"/>
                    <a:pt x="452" y="398"/>
                    <a:pt x="452" y="398"/>
                  </a:cubicBezTo>
                  <a:cubicBezTo>
                    <a:pt x="452" y="391"/>
                    <a:pt x="455" y="385"/>
                    <a:pt x="460" y="383"/>
                  </a:cubicBezTo>
                  <a:cubicBezTo>
                    <a:pt x="462" y="382"/>
                    <a:pt x="464" y="384"/>
                    <a:pt x="466" y="382"/>
                  </a:cubicBezTo>
                  <a:cubicBezTo>
                    <a:pt x="468" y="379"/>
                    <a:pt x="472" y="373"/>
                    <a:pt x="478" y="373"/>
                  </a:cubicBezTo>
                  <a:cubicBezTo>
                    <a:pt x="481" y="373"/>
                    <a:pt x="482" y="376"/>
                    <a:pt x="485" y="376"/>
                  </a:cubicBezTo>
                  <a:cubicBezTo>
                    <a:pt x="486" y="376"/>
                    <a:pt x="487" y="374"/>
                    <a:pt x="488" y="374"/>
                  </a:cubicBezTo>
                  <a:cubicBezTo>
                    <a:pt x="492" y="374"/>
                    <a:pt x="498" y="381"/>
                    <a:pt x="504" y="378"/>
                  </a:cubicBezTo>
                  <a:cubicBezTo>
                    <a:pt x="502" y="377"/>
                    <a:pt x="504" y="374"/>
                    <a:pt x="504" y="371"/>
                  </a:cubicBezTo>
                  <a:cubicBezTo>
                    <a:pt x="502" y="372"/>
                    <a:pt x="503" y="372"/>
                    <a:pt x="501" y="371"/>
                  </a:cubicBezTo>
                  <a:cubicBezTo>
                    <a:pt x="504" y="370"/>
                    <a:pt x="509" y="370"/>
                    <a:pt x="513" y="369"/>
                  </a:cubicBezTo>
                  <a:cubicBezTo>
                    <a:pt x="513" y="370"/>
                    <a:pt x="514" y="371"/>
                    <a:pt x="514" y="371"/>
                  </a:cubicBezTo>
                  <a:cubicBezTo>
                    <a:pt x="516" y="371"/>
                    <a:pt x="517" y="369"/>
                    <a:pt x="520" y="369"/>
                  </a:cubicBezTo>
                  <a:cubicBezTo>
                    <a:pt x="526" y="369"/>
                    <a:pt x="528" y="374"/>
                    <a:pt x="532" y="374"/>
                  </a:cubicBezTo>
                  <a:cubicBezTo>
                    <a:pt x="534" y="374"/>
                    <a:pt x="535" y="372"/>
                    <a:pt x="537" y="372"/>
                  </a:cubicBezTo>
                  <a:cubicBezTo>
                    <a:pt x="547" y="372"/>
                    <a:pt x="544" y="385"/>
                    <a:pt x="548" y="393"/>
                  </a:cubicBezTo>
                  <a:cubicBezTo>
                    <a:pt x="550" y="396"/>
                    <a:pt x="552" y="397"/>
                    <a:pt x="555" y="401"/>
                  </a:cubicBezTo>
                  <a:cubicBezTo>
                    <a:pt x="556" y="403"/>
                    <a:pt x="556" y="407"/>
                    <a:pt x="559" y="407"/>
                  </a:cubicBezTo>
                  <a:cubicBezTo>
                    <a:pt x="563" y="407"/>
                    <a:pt x="564" y="402"/>
                    <a:pt x="564" y="398"/>
                  </a:cubicBezTo>
                  <a:cubicBezTo>
                    <a:pt x="564" y="394"/>
                    <a:pt x="561" y="391"/>
                    <a:pt x="561" y="389"/>
                  </a:cubicBezTo>
                  <a:cubicBezTo>
                    <a:pt x="561" y="387"/>
                    <a:pt x="561" y="387"/>
                    <a:pt x="561" y="387"/>
                  </a:cubicBezTo>
                  <a:cubicBezTo>
                    <a:pt x="561" y="380"/>
                    <a:pt x="555" y="378"/>
                    <a:pt x="555" y="370"/>
                  </a:cubicBezTo>
                  <a:cubicBezTo>
                    <a:pt x="555" y="354"/>
                    <a:pt x="569" y="350"/>
                    <a:pt x="579" y="344"/>
                  </a:cubicBezTo>
                  <a:cubicBezTo>
                    <a:pt x="579" y="343"/>
                    <a:pt x="579" y="343"/>
                    <a:pt x="579" y="343"/>
                  </a:cubicBezTo>
                  <a:cubicBezTo>
                    <a:pt x="580" y="342"/>
                    <a:pt x="580" y="341"/>
                    <a:pt x="583" y="340"/>
                  </a:cubicBezTo>
                  <a:cubicBezTo>
                    <a:pt x="584" y="340"/>
                    <a:pt x="586" y="338"/>
                    <a:pt x="588" y="338"/>
                  </a:cubicBezTo>
                  <a:cubicBezTo>
                    <a:pt x="590" y="337"/>
                    <a:pt x="591" y="336"/>
                    <a:pt x="591" y="335"/>
                  </a:cubicBezTo>
                  <a:cubicBezTo>
                    <a:pt x="589" y="333"/>
                    <a:pt x="589" y="333"/>
                    <a:pt x="589" y="333"/>
                  </a:cubicBezTo>
                  <a:cubicBezTo>
                    <a:pt x="589" y="332"/>
                    <a:pt x="589" y="332"/>
                    <a:pt x="589" y="332"/>
                  </a:cubicBezTo>
                  <a:cubicBezTo>
                    <a:pt x="589" y="332"/>
                    <a:pt x="592" y="332"/>
                    <a:pt x="592" y="329"/>
                  </a:cubicBezTo>
                  <a:cubicBezTo>
                    <a:pt x="591" y="329"/>
                    <a:pt x="590" y="329"/>
                    <a:pt x="590" y="327"/>
                  </a:cubicBezTo>
                  <a:cubicBezTo>
                    <a:pt x="591" y="327"/>
                    <a:pt x="593" y="326"/>
                    <a:pt x="593" y="325"/>
                  </a:cubicBezTo>
                  <a:cubicBezTo>
                    <a:pt x="593" y="324"/>
                    <a:pt x="593" y="323"/>
                    <a:pt x="593" y="323"/>
                  </a:cubicBezTo>
                  <a:cubicBezTo>
                    <a:pt x="593" y="323"/>
                    <a:pt x="591" y="323"/>
                    <a:pt x="590" y="323"/>
                  </a:cubicBezTo>
                  <a:cubicBezTo>
                    <a:pt x="589" y="319"/>
                    <a:pt x="590" y="322"/>
                    <a:pt x="590" y="319"/>
                  </a:cubicBezTo>
                  <a:cubicBezTo>
                    <a:pt x="590" y="317"/>
                    <a:pt x="589" y="313"/>
                    <a:pt x="589" y="311"/>
                  </a:cubicBezTo>
                  <a:cubicBezTo>
                    <a:pt x="589" y="311"/>
                    <a:pt x="589" y="309"/>
                    <a:pt x="590" y="308"/>
                  </a:cubicBezTo>
                  <a:cubicBezTo>
                    <a:pt x="590" y="310"/>
                    <a:pt x="593" y="314"/>
                    <a:pt x="593" y="316"/>
                  </a:cubicBezTo>
                  <a:cubicBezTo>
                    <a:pt x="593" y="316"/>
                    <a:pt x="593" y="317"/>
                    <a:pt x="593" y="318"/>
                  </a:cubicBezTo>
                  <a:cubicBezTo>
                    <a:pt x="593" y="318"/>
                    <a:pt x="593" y="319"/>
                    <a:pt x="593" y="319"/>
                  </a:cubicBezTo>
                  <a:cubicBezTo>
                    <a:pt x="594" y="319"/>
                    <a:pt x="598" y="311"/>
                    <a:pt x="598" y="310"/>
                  </a:cubicBezTo>
                  <a:cubicBezTo>
                    <a:pt x="598" y="308"/>
                    <a:pt x="596" y="308"/>
                    <a:pt x="596" y="306"/>
                  </a:cubicBezTo>
                  <a:cubicBezTo>
                    <a:pt x="597" y="305"/>
                    <a:pt x="597" y="305"/>
                    <a:pt x="597" y="305"/>
                  </a:cubicBezTo>
                  <a:cubicBezTo>
                    <a:pt x="597" y="305"/>
                    <a:pt x="598" y="306"/>
                    <a:pt x="599" y="306"/>
                  </a:cubicBezTo>
                  <a:cubicBezTo>
                    <a:pt x="600" y="306"/>
                    <a:pt x="604" y="299"/>
                    <a:pt x="605" y="297"/>
                  </a:cubicBezTo>
                  <a:cubicBezTo>
                    <a:pt x="605" y="297"/>
                    <a:pt x="603" y="295"/>
                    <a:pt x="603" y="294"/>
                  </a:cubicBezTo>
                  <a:cubicBezTo>
                    <a:pt x="603" y="293"/>
                    <a:pt x="604" y="293"/>
                    <a:pt x="604" y="292"/>
                  </a:cubicBezTo>
                  <a:cubicBezTo>
                    <a:pt x="605" y="292"/>
                    <a:pt x="606" y="293"/>
                    <a:pt x="606" y="293"/>
                  </a:cubicBezTo>
                  <a:cubicBezTo>
                    <a:pt x="609" y="293"/>
                    <a:pt x="612" y="292"/>
                    <a:pt x="615" y="291"/>
                  </a:cubicBezTo>
                  <a:cubicBezTo>
                    <a:pt x="613" y="290"/>
                    <a:pt x="611" y="291"/>
                    <a:pt x="609" y="291"/>
                  </a:cubicBezTo>
                  <a:cubicBezTo>
                    <a:pt x="607" y="291"/>
                    <a:pt x="607" y="291"/>
                    <a:pt x="607" y="291"/>
                  </a:cubicBezTo>
                  <a:cubicBezTo>
                    <a:pt x="611" y="287"/>
                    <a:pt x="620" y="290"/>
                    <a:pt x="625" y="286"/>
                  </a:cubicBezTo>
                  <a:cubicBezTo>
                    <a:pt x="626" y="287"/>
                    <a:pt x="629" y="287"/>
                    <a:pt x="633" y="286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33" y="284"/>
                    <a:pt x="630" y="286"/>
                    <a:pt x="630" y="286"/>
                  </a:cubicBezTo>
                  <a:cubicBezTo>
                    <a:pt x="628" y="286"/>
                    <a:pt x="627" y="283"/>
                    <a:pt x="627" y="282"/>
                  </a:cubicBezTo>
                  <a:cubicBezTo>
                    <a:pt x="626" y="282"/>
                    <a:pt x="626" y="280"/>
                    <a:pt x="626" y="280"/>
                  </a:cubicBezTo>
                  <a:cubicBezTo>
                    <a:pt x="626" y="271"/>
                    <a:pt x="633" y="269"/>
                    <a:pt x="637" y="265"/>
                  </a:cubicBezTo>
                  <a:cubicBezTo>
                    <a:pt x="639" y="264"/>
                    <a:pt x="639" y="265"/>
                    <a:pt x="642" y="265"/>
                  </a:cubicBezTo>
                  <a:cubicBezTo>
                    <a:pt x="645" y="265"/>
                    <a:pt x="648" y="264"/>
                    <a:pt x="649" y="261"/>
                  </a:cubicBezTo>
                  <a:cubicBezTo>
                    <a:pt x="649" y="261"/>
                    <a:pt x="649" y="260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50" y="259"/>
                    <a:pt x="651" y="259"/>
                  </a:cubicBezTo>
                  <a:cubicBezTo>
                    <a:pt x="652" y="259"/>
                    <a:pt x="658" y="259"/>
                    <a:pt x="660" y="258"/>
                  </a:cubicBezTo>
                  <a:cubicBezTo>
                    <a:pt x="662" y="257"/>
                    <a:pt x="662" y="254"/>
                    <a:pt x="665" y="253"/>
                  </a:cubicBezTo>
                  <a:cubicBezTo>
                    <a:pt x="665" y="257"/>
                    <a:pt x="665" y="257"/>
                    <a:pt x="668" y="257"/>
                  </a:cubicBezTo>
                  <a:cubicBezTo>
                    <a:pt x="663" y="257"/>
                    <a:pt x="655" y="261"/>
                    <a:pt x="655" y="266"/>
                  </a:cubicBezTo>
                  <a:cubicBezTo>
                    <a:pt x="655" y="268"/>
                    <a:pt x="658" y="271"/>
                    <a:pt x="660" y="271"/>
                  </a:cubicBezTo>
                  <a:cubicBezTo>
                    <a:pt x="661" y="271"/>
                    <a:pt x="666" y="265"/>
                    <a:pt x="670" y="264"/>
                  </a:cubicBezTo>
                  <a:cubicBezTo>
                    <a:pt x="671" y="264"/>
                    <a:pt x="687" y="258"/>
                    <a:pt x="687" y="256"/>
                  </a:cubicBezTo>
                  <a:cubicBezTo>
                    <a:pt x="687" y="253"/>
                    <a:pt x="681" y="253"/>
                    <a:pt x="679" y="253"/>
                  </a:cubicBezTo>
                  <a:cubicBezTo>
                    <a:pt x="673" y="253"/>
                    <a:pt x="662" y="247"/>
                    <a:pt x="662" y="241"/>
                  </a:cubicBezTo>
                  <a:cubicBezTo>
                    <a:pt x="662" y="240"/>
                    <a:pt x="664" y="238"/>
                    <a:pt x="665" y="236"/>
                  </a:cubicBezTo>
                  <a:cubicBezTo>
                    <a:pt x="664" y="236"/>
                    <a:pt x="661" y="235"/>
                    <a:pt x="659" y="235"/>
                  </a:cubicBezTo>
                  <a:cubicBezTo>
                    <a:pt x="660" y="233"/>
                    <a:pt x="669" y="232"/>
                    <a:pt x="669" y="228"/>
                  </a:cubicBezTo>
                  <a:cubicBezTo>
                    <a:pt x="669" y="223"/>
                    <a:pt x="662" y="224"/>
                    <a:pt x="657" y="224"/>
                  </a:cubicBezTo>
                  <a:cubicBezTo>
                    <a:pt x="647" y="224"/>
                    <a:pt x="642" y="231"/>
                    <a:pt x="636" y="232"/>
                  </a:cubicBezTo>
                  <a:cubicBezTo>
                    <a:pt x="638" y="226"/>
                    <a:pt x="643" y="228"/>
                    <a:pt x="648" y="223"/>
                  </a:cubicBezTo>
                  <a:cubicBezTo>
                    <a:pt x="651" y="220"/>
                    <a:pt x="649" y="218"/>
                    <a:pt x="654" y="216"/>
                  </a:cubicBezTo>
                  <a:cubicBezTo>
                    <a:pt x="662" y="214"/>
                    <a:pt x="667" y="215"/>
                    <a:pt x="676" y="215"/>
                  </a:cubicBezTo>
                  <a:cubicBezTo>
                    <a:pt x="687" y="215"/>
                    <a:pt x="694" y="219"/>
                    <a:pt x="700" y="210"/>
                  </a:cubicBezTo>
                  <a:cubicBezTo>
                    <a:pt x="704" y="206"/>
                    <a:pt x="722" y="205"/>
                    <a:pt x="722" y="198"/>
                  </a:cubicBezTo>
                  <a:cubicBezTo>
                    <a:pt x="722" y="192"/>
                    <a:pt x="720" y="190"/>
                    <a:pt x="718" y="187"/>
                  </a:cubicBezTo>
                  <a:cubicBezTo>
                    <a:pt x="717" y="187"/>
                    <a:pt x="717" y="185"/>
                    <a:pt x="717" y="183"/>
                  </a:cubicBezTo>
                  <a:cubicBezTo>
                    <a:pt x="717" y="181"/>
                    <a:pt x="717" y="181"/>
                    <a:pt x="717" y="181"/>
                  </a:cubicBezTo>
                  <a:cubicBezTo>
                    <a:pt x="709" y="184"/>
                    <a:pt x="701" y="187"/>
                    <a:pt x="695" y="187"/>
                  </a:cubicBezTo>
                  <a:cubicBezTo>
                    <a:pt x="694" y="187"/>
                    <a:pt x="693" y="187"/>
                    <a:pt x="693" y="187"/>
                  </a:cubicBezTo>
                  <a:cubicBezTo>
                    <a:pt x="697" y="184"/>
                    <a:pt x="710" y="182"/>
                    <a:pt x="711" y="178"/>
                  </a:cubicBezTo>
                  <a:cubicBezTo>
                    <a:pt x="711" y="177"/>
                    <a:pt x="710" y="177"/>
                    <a:pt x="710" y="175"/>
                  </a:cubicBezTo>
                  <a:cubicBezTo>
                    <a:pt x="704" y="176"/>
                    <a:pt x="693" y="174"/>
                    <a:pt x="693" y="166"/>
                  </a:cubicBezTo>
                  <a:cubicBezTo>
                    <a:pt x="693" y="165"/>
                    <a:pt x="693" y="165"/>
                    <a:pt x="693" y="165"/>
                  </a:cubicBezTo>
                  <a:cubicBezTo>
                    <a:pt x="685" y="165"/>
                    <a:pt x="685" y="162"/>
                    <a:pt x="682" y="160"/>
                  </a:cubicBezTo>
                  <a:cubicBezTo>
                    <a:pt x="683" y="159"/>
                    <a:pt x="685" y="158"/>
                    <a:pt x="685" y="156"/>
                  </a:cubicBezTo>
                  <a:cubicBezTo>
                    <a:pt x="685" y="153"/>
                    <a:pt x="683" y="152"/>
                    <a:pt x="683" y="149"/>
                  </a:cubicBezTo>
                  <a:cubicBezTo>
                    <a:pt x="681" y="149"/>
                    <a:pt x="674" y="144"/>
                    <a:pt x="675" y="140"/>
                  </a:cubicBezTo>
                  <a:cubicBezTo>
                    <a:pt x="678" y="135"/>
                    <a:pt x="668" y="133"/>
                    <a:pt x="667" y="127"/>
                  </a:cubicBezTo>
                  <a:cubicBezTo>
                    <a:pt x="667" y="127"/>
                    <a:pt x="665" y="125"/>
                    <a:pt x="664" y="124"/>
                  </a:cubicBezTo>
                  <a:cubicBezTo>
                    <a:pt x="662" y="126"/>
                    <a:pt x="658" y="128"/>
                    <a:pt x="658" y="131"/>
                  </a:cubicBezTo>
                  <a:cubicBezTo>
                    <a:pt x="658" y="134"/>
                    <a:pt x="651" y="143"/>
                    <a:pt x="645" y="143"/>
                  </a:cubicBezTo>
                  <a:cubicBezTo>
                    <a:pt x="641" y="143"/>
                    <a:pt x="641" y="138"/>
                    <a:pt x="638" y="138"/>
                  </a:cubicBezTo>
                  <a:cubicBezTo>
                    <a:pt x="634" y="138"/>
                    <a:pt x="633" y="126"/>
                    <a:pt x="632" y="122"/>
                  </a:cubicBezTo>
                  <a:cubicBezTo>
                    <a:pt x="631" y="115"/>
                    <a:pt x="619" y="120"/>
                    <a:pt x="619" y="112"/>
                  </a:cubicBezTo>
                  <a:cubicBezTo>
                    <a:pt x="612" y="111"/>
                    <a:pt x="611" y="103"/>
                    <a:pt x="605" y="103"/>
                  </a:cubicBezTo>
                  <a:cubicBezTo>
                    <a:pt x="602" y="103"/>
                    <a:pt x="602" y="105"/>
                    <a:pt x="598" y="105"/>
                  </a:cubicBezTo>
                  <a:cubicBezTo>
                    <a:pt x="592" y="105"/>
                    <a:pt x="588" y="101"/>
                    <a:pt x="581" y="101"/>
                  </a:cubicBezTo>
                  <a:cubicBezTo>
                    <a:pt x="578" y="101"/>
                    <a:pt x="575" y="103"/>
                    <a:pt x="575" y="107"/>
                  </a:cubicBezTo>
                  <a:cubicBezTo>
                    <a:pt x="575" y="109"/>
                    <a:pt x="583" y="113"/>
                    <a:pt x="575" y="117"/>
                  </a:cubicBezTo>
                  <a:cubicBezTo>
                    <a:pt x="572" y="119"/>
                    <a:pt x="579" y="124"/>
                    <a:pt x="580" y="127"/>
                  </a:cubicBezTo>
                  <a:cubicBezTo>
                    <a:pt x="581" y="134"/>
                    <a:pt x="574" y="136"/>
                    <a:pt x="571" y="137"/>
                  </a:cubicBezTo>
                  <a:cubicBezTo>
                    <a:pt x="576" y="146"/>
                    <a:pt x="584" y="149"/>
                    <a:pt x="584" y="164"/>
                  </a:cubicBezTo>
                  <a:cubicBezTo>
                    <a:pt x="584" y="168"/>
                    <a:pt x="571" y="178"/>
                    <a:pt x="566" y="179"/>
                  </a:cubicBezTo>
                  <a:cubicBezTo>
                    <a:pt x="574" y="183"/>
                    <a:pt x="571" y="195"/>
                    <a:pt x="574" y="199"/>
                  </a:cubicBezTo>
                  <a:cubicBezTo>
                    <a:pt x="573" y="200"/>
                    <a:pt x="570" y="202"/>
                    <a:pt x="570" y="204"/>
                  </a:cubicBezTo>
                  <a:cubicBezTo>
                    <a:pt x="567" y="204"/>
                    <a:pt x="565" y="209"/>
                    <a:pt x="563" y="207"/>
                  </a:cubicBezTo>
                  <a:cubicBezTo>
                    <a:pt x="558" y="203"/>
                    <a:pt x="550" y="195"/>
                    <a:pt x="550" y="189"/>
                  </a:cubicBezTo>
                  <a:cubicBezTo>
                    <a:pt x="550" y="181"/>
                    <a:pt x="551" y="175"/>
                    <a:pt x="545" y="171"/>
                  </a:cubicBezTo>
                  <a:cubicBezTo>
                    <a:pt x="530" y="171"/>
                    <a:pt x="530" y="171"/>
                    <a:pt x="530" y="171"/>
                  </a:cubicBezTo>
                  <a:cubicBezTo>
                    <a:pt x="521" y="167"/>
                    <a:pt x="512" y="162"/>
                    <a:pt x="502" y="158"/>
                  </a:cubicBezTo>
                  <a:cubicBezTo>
                    <a:pt x="500" y="157"/>
                    <a:pt x="495" y="154"/>
                    <a:pt x="492" y="154"/>
                  </a:cubicBezTo>
                  <a:cubicBezTo>
                    <a:pt x="488" y="154"/>
                    <a:pt x="487" y="157"/>
                    <a:pt x="483" y="157"/>
                  </a:cubicBezTo>
                  <a:cubicBezTo>
                    <a:pt x="483" y="152"/>
                    <a:pt x="480" y="139"/>
                    <a:pt x="475" y="139"/>
                  </a:cubicBezTo>
                  <a:cubicBezTo>
                    <a:pt x="472" y="139"/>
                    <a:pt x="471" y="141"/>
                    <a:pt x="469" y="141"/>
                  </a:cubicBezTo>
                  <a:cubicBezTo>
                    <a:pt x="470" y="139"/>
                    <a:pt x="469" y="138"/>
                    <a:pt x="469" y="131"/>
                  </a:cubicBezTo>
                  <a:cubicBezTo>
                    <a:pt x="469" y="122"/>
                    <a:pt x="472" y="117"/>
                    <a:pt x="477" y="112"/>
                  </a:cubicBezTo>
                  <a:cubicBezTo>
                    <a:pt x="479" y="110"/>
                    <a:pt x="483" y="101"/>
                    <a:pt x="485" y="100"/>
                  </a:cubicBezTo>
                  <a:cubicBezTo>
                    <a:pt x="488" y="99"/>
                    <a:pt x="495" y="101"/>
                    <a:pt x="495" y="96"/>
                  </a:cubicBezTo>
                  <a:cubicBezTo>
                    <a:pt x="495" y="92"/>
                    <a:pt x="486" y="92"/>
                    <a:pt x="483" y="90"/>
                  </a:cubicBezTo>
                  <a:cubicBezTo>
                    <a:pt x="485" y="91"/>
                    <a:pt x="479" y="86"/>
                    <a:pt x="497" y="92"/>
                  </a:cubicBezTo>
                  <a:cubicBezTo>
                    <a:pt x="502" y="93"/>
                    <a:pt x="499" y="87"/>
                    <a:pt x="502" y="87"/>
                  </a:cubicBezTo>
                  <a:cubicBezTo>
                    <a:pt x="502" y="87"/>
                    <a:pt x="504" y="87"/>
                    <a:pt x="507" y="87"/>
                  </a:cubicBezTo>
                  <a:cubicBezTo>
                    <a:pt x="512" y="87"/>
                    <a:pt x="513" y="81"/>
                    <a:pt x="517" y="79"/>
                  </a:cubicBezTo>
                  <a:cubicBezTo>
                    <a:pt x="517" y="75"/>
                    <a:pt x="517" y="75"/>
                    <a:pt x="517" y="75"/>
                  </a:cubicBezTo>
                  <a:cubicBezTo>
                    <a:pt x="509" y="73"/>
                    <a:pt x="503" y="75"/>
                    <a:pt x="500" y="67"/>
                  </a:cubicBezTo>
                  <a:cubicBezTo>
                    <a:pt x="500" y="67"/>
                    <a:pt x="502" y="67"/>
                    <a:pt x="504" y="67"/>
                  </a:cubicBezTo>
                  <a:cubicBezTo>
                    <a:pt x="507" y="71"/>
                    <a:pt x="510" y="73"/>
                    <a:pt x="514" y="73"/>
                  </a:cubicBezTo>
                  <a:cubicBezTo>
                    <a:pt x="518" y="73"/>
                    <a:pt x="524" y="68"/>
                    <a:pt x="524" y="65"/>
                  </a:cubicBezTo>
                  <a:cubicBezTo>
                    <a:pt x="524" y="64"/>
                    <a:pt x="521" y="60"/>
                    <a:pt x="523" y="60"/>
                  </a:cubicBezTo>
                  <a:cubicBezTo>
                    <a:pt x="528" y="60"/>
                    <a:pt x="529" y="65"/>
                    <a:pt x="533" y="65"/>
                  </a:cubicBezTo>
                  <a:cubicBezTo>
                    <a:pt x="535" y="65"/>
                    <a:pt x="536" y="63"/>
                    <a:pt x="540" y="63"/>
                  </a:cubicBezTo>
                  <a:cubicBezTo>
                    <a:pt x="539" y="62"/>
                    <a:pt x="540" y="58"/>
                    <a:pt x="543" y="62"/>
                  </a:cubicBezTo>
                  <a:cubicBezTo>
                    <a:pt x="544" y="64"/>
                    <a:pt x="556" y="54"/>
                    <a:pt x="556" y="51"/>
                  </a:cubicBezTo>
                  <a:cubicBezTo>
                    <a:pt x="556" y="49"/>
                    <a:pt x="551" y="47"/>
                    <a:pt x="551" y="46"/>
                  </a:cubicBezTo>
                  <a:cubicBezTo>
                    <a:pt x="551" y="44"/>
                    <a:pt x="548" y="41"/>
                    <a:pt x="555" y="37"/>
                  </a:cubicBezTo>
                  <a:cubicBezTo>
                    <a:pt x="556" y="35"/>
                    <a:pt x="555" y="35"/>
                    <a:pt x="555" y="31"/>
                  </a:cubicBezTo>
                  <a:cubicBezTo>
                    <a:pt x="548" y="31"/>
                    <a:pt x="549" y="26"/>
                    <a:pt x="540" y="26"/>
                  </a:cubicBezTo>
                  <a:cubicBezTo>
                    <a:pt x="538" y="26"/>
                    <a:pt x="536" y="24"/>
                    <a:pt x="534" y="24"/>
                  </a:cubicBezTo>
                  <a:cubicBezTo>
                    <a:pt x="532" y="24"/>
                    <a:pt x="529" y="26"/>
                    <a:pt x="529" y="29"/>
                  </a:cubicBezTo>
                  <a:cubicBezTo>
                    <a:pt x="529" y="32"/>
                    <a:pt x="532" y="33"/>
                    <a:pt x="532" y="35"/>
                  </a:cubicBezTo>
                  <a:cubicBezTo>
                    <a:pt x="532" y="37"/>
                    <a:pt x="527" y="37"/>
                    <a:pt x="526" y="39"/>
                  </a:cubicBezTo>
                  <a:cubicBezTo>
                    <a:pt x="524" y="43"/>
                    <a:pt x="525" y="46"/>
                    <a:pt x="521" y="50"/>
                  </a:cubicBezTo>
                  <a:cubicBezTo>
                    <a:pt x="516" y="57"/>
                    <a:pt x="509" y="46"/>
                    <a:pt x="509" y="44"/>
                  </a:cubicBezTo>
                  <a:cubicBezTo>
                    <a:pt x="509" y="41"/>
                    <a:pt x="513" y="42"/>
                    <a:pt x="513" y="38"/>
                  </a:cubicBezTo>
                  <a:cubicBezTo>
                    <a:pt x="513" y="37"/>
                    <a:pt x="507" y="30"/>
                    <a:pt x="505" y="30"/>
                  </a:cubicBezTo>
                  <a:cubicBezTo>
                    <a:pt x="498" y="30"/>
                    <a:pt x="503" y="40"/>
                    <a:pt x="496" y="40"/>
                  </a:cubicBezTo>
                  <a:cubicBezTo>
                    <a:pt x="496" y="36"/>
                    <a:pt x="495" y="34"/>
                    <a:pt x="491" y="31"/>
                  </a:cubicBezTo>
                  <a:cubicBezTo>
                    <a:pt x="491" y="30"/>
                    <a:pt x="492" y="29"/>
                    <a:pt x="493" y="29"/>
                  </a:cubicBezTo>
                  <a:cubicBezTo>
                    <a:pt x="489" y="26"/>
                    <a:pt x="484" y="29"/>
                    <a:pt x="482" y="25"/>
                  </a:cubicBezTo>
                  <a:cubicBezTo>
                    <a:pt x="483" y="24"/>
                    <a:pt x="487" y="23"/>
                    <a:pt x="487" y="20"/>
                  </a:cubicBezTo>
                  <a:cubicBezTo>
                    <a:pt x="487" y="15"/>
                    <a:pt x="481" y="16"/>
                    <a:pt x="480" y="12"/>
                  </a:cubicBezTo>
                  <a:cubicBezTo>
                    <a:pt x="480" y="5"/>
                    <a:pt x="475" y="1"/>
                    <a:pt x="466" y="0"/>
                  </a:cubicBezTo>
                  <a:cubicBezTo>
                    <a:pt x="462" y="0"/>
                    <a:pt x="464" y="3"/>
                    <a:pt x="464" y="5"/>
                  </a:cubicBezTo>
                  <a:cubicBezTo>
                    <a:pt x="461" y="6"/>
                    <a:pt x="458" y="5"/>
                    <a:pt x="458" y="9"/>
                  </a:cubicBezTo>
                  <a:cubicBezTo>
                    <a:pt x="458" y="11"/>
                    <a:pt x="460" y="12"/>
                    <a:pt x="460" y="14"/>
                  </a:cubicBezTo>
                  <a:cubicBezTo>
                    <a:pt x="460" y="17"/>
                    <a:pt x="457" y="17"/>
                    <a:pt x="457" y="20"/>
                  </a:cubicBezTo>
                  <a:cubicBezTo>
                    <a:pt x="457" y="27"/>
                    <a:pt x="472" y="23"/>
                    <a:pt x="472" y="30"/>
                  </a:cubicBezTo>
                  <a:cubicBezTo>
                    <a:pt x="472" y="32"/>
                    <a:pt x="470" y="37"/>
                    <a:pt x="470" y="37"/>
                  </a:cubicBezTo>
                  <a:cubicBezTo>
                    <a:pt x="472" y="36"/>
                    <a:pt x="473" y="36"/>
                    <a:pt x="475" y="35"/>
                  </a:cubicBezTo>
                  <a:cubicBezTo>
                    <a:pt x="478" y="44"/>
                    <a:pt x="463" y="40"/>
                    <a:pt x="463" y="51"/>
                  </a:cubicBezTo>
                  <a:cubicBezTo>
                    <a:pt x="456" y="53"/>
                    <a:pt x="461" y="45"/>
                    <a:pt x="460" y="43"/>
                  </a:cubicBezTo>
                  <a:cubicBezTo>
                    <a:pt x="459" y="42"/>
                    <a:pt x="453" y="40"/>
                    <a:pt x="449" y="40"/>
                  </a:cubicBezTo>
                  <a:cubicBezTo>
                    <a:pt x="445" y="40"/>
                    <a:pt x="444" y="43"/>
                    <a:pt x="444" y="47"/>
                  </a:cubicBezTo>
                  <a:cubicBezTo>
                    <a:pt x="440" y="47"/>
                    <a:pt x="437" y="47"/>
                    <a:pt x="424" y="47"/>
                  </a:cubicBezTo>
                  <a:cubicBezTo>
                    <a:pt x="412" y="47"/>
                    <a:pt x="398" y="43"/>
                    <a:pt x="395" y="34"/>
                  </a:cubicBezTo>
                  <a:cubicBezTo>
                    <a:pt x="391" y="35"/>
                    <a:pt x="377" y="35"/>
                    <a:pt x="377" y="40"/>
                  </a:cubicBezTo>
                  <a:cubicBezTo>
                    <a:pt x="377" y="42"/>
                    <a:pt x="378" y="43"/>
                    <a:pt x="380" y="43"/>
                  </a:cubicBezTo>
                  <a:cubicBezTo>
                    <a:pt x="384" y="43"/>
                    <a:pt x="390" y="41"/>
                    <a:pt x="392" y="39"/>
                  </a:cubicBezTo>
                  <a:cubicBezTo>
                    <a:pt x="393" y="46"/>
                    <a:pt x="382" y="40"/>
                    <a:pt x="382" y="48"/>
                  </a:cubicBezTo>
                  <a:cubicBezTo>
                    <a:pt x="382" y="50"/>
                    <a:pt x="384" y="55"/>
                    <a:pt x="383" y="55"/>
                  </a:cubicBezTo>
                  <a:cubicBezTo>
                    <a:pt x="379" y="55"/>
                    <a:pt x="378" y="50"/>
                    <a:pt x="374" y="48"/>
                  </a:cubicBezTo>
                  <a:cubicBezTo>
                    <a:pt x="370" y="47"/>
                    <a:pt x="370" y="47"/>
                    <a:pt x="370" y="47"/>
                  </a:cubicBezTo>
                  <a:cubicBezTo>
                    <a:pt x="365" y="47"/>
                    <a:pt x="361" y="47"/>
                    <a:pt x="356" y="47"/>
                  </a:cubicBezTo>
                  <a:cubicBezTo>
                    <a:pt x="351" y="47"/>
                    <a:pt x="349" y="48"/>
                    <a:pt x="344" y="48"/>
                  </a:cubicBezTo>
                  <a:cubicBezTo>
                    <a:pt x="335" y="49"/>
                    <a:pt x="335" y="45"/>
                    <a:pt x="335" y="45"/>
                  </a:cubicBezTo>
                  <a:cubicBezTo>
                    <a:pt x="335" y="43"/>
                    <a:pt x="341" y="43"/>
                    <a:pt x="343" y="42"/>
                  </a:cubicBezTo>
                  <a:cubicBezTo>
                    <a:pt x="337" y="33"/>
                    <a:pt x="338" y="34"/>
                    <a:pt x="325" y="35"/>
                  </a:cubicBezTo>
                  <a:cubicBezTo>
                    <a:pt x="311" y="36"/>
                    <a:pt x="304" y="25"/>
                    <a:pt x="290" y="25"/>
                  </a:cubicBezTo>
                  <a:cubicBezTo>
                    <a:pt x="286" y="25"/>
                    <a:pt x="284" y="28"/>
                    <a:pt x="281" y="28"/>
                  </a:cubicBezTo>
                  <a:cubicBezTo>
                    <a:pt x="278" y="28"/>
                    <a:pt x="276" y="24"/>
                    <a:pt x="275" y="22"/>
                  </a:cubicBezTo>
                  <a:cubicBezTo>
                    <a:pt x="271" y="23"/>
                    <a:pt x="271" y="28"/>
                    <a:pt x="266" y="28"/>
                  </a:cubicBezTo>
                  <a:cubicBezTo>
                    <a:pt x="262" y="28"/>
                    <a:pt x="256" y="18"/>
                    <a:pt x="254" y="18"/>
                  </a:cubicBezTo>
                  <a:cubicBezTo>
                    <a:pt x="250" y="18"/>
                    <a:pt x="251" y="24"/>
                    <a:pt x="247" y="24"/>
                  </a:cubicBezTo>
                  <a:cubicBezTo>
                    <a:pt x="245" y="24"/>
                    <a:pt x="243" y="23"/>
                    <a:pt x="243" y="21"/>
                  </a:cubicBezTo>
                  <a:cubicBezTo>
                    <a:pt x="236" y="23"/>
                    <a:pt x="233" y="23"/>
                    <a:pt x="227" y="26"/>
                  </a:cubicBezTo>
                  <a:cubicBezTo>
                    <a:pt x="224" y="26"/>
                    <a:pt x="218" y="30"/>
                    <a:pt x="216" y="29"/>
                  </a:cubicBezTo>
                  <a:cubicBezTo>
                    <a:pt x="210" y="23"/>
                    <a:pt x="211" y="30"/>
                    <a:pt x="209" y="30"/>
                  </a:cubicBezTo>
                  <a:cubicBezTo>
                    <a:pt x="195" y="31"/>
                    <a:pt x="205" y="36"/>
                    <a:pt x="203" y="36"/>
                  </a:cubicBezTo>
                  <a:cubicBezTo>
                    <a:pt x="197" y="36"/>
                    <a:pt x="187" y="35"/>
                    <a:pt x="178" y="29"/>
                  </a:cubicBezTo>
                  <a:cubicBezTo>
                    <a:pt x="177" y="29"/>
                    <a:pt x="175" y="27"/>
                    <a:pt x="175" y="26"/>
                  </a:cubicBezTo>
                  <a:cubicBezTo>
                    <a:pt x="173" y="27"/>
                    <a:pt x="173" y="27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5" y="25"/>
                    <a:pt x="165" y="22"/>
                    <a:pt x="158" y="22"/>
                  </a:cubicBezTo>
                  <a:cubicBezTo>
                    <a:pt x="154" y="22"/>
                    <a:pt x="151" y="24"/>
                    <a:pt x="147" y="24"/>
                  </a:cubicBezTo>
                  <a:cubicBezTo>
                    <a:pt x="140" y="24"/>
                    <a:pt x="126" y="23"/>
                    <a:pt x="121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0" y="15"/>
                    <a:pt x="100" y="15"/>
                    <a:pt x="97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4" y="11"/>
                    <a:pt x="83" y="13"/>
                    <a:pt x="80" y="12"/>
                  </a:cubicBezTo>
                  <a:cubicBezTo>
                    <a:pt x="79" y="14"/>
                    <a:pt x="77" y="15"/>
                    <a:pt x="75" y="14"/>
                  </a:cubicBezTo>
                  <a:cubicBezTo>
                    <a:pt x="75" y="13"/>
                    <a:pt x="76" y="13"/>
                    <a:pt x="77" y="11"/>
                  </a:cubicBezTo>
                  <a:cubicBezTo>
                    <a:pt x="74" y="10"/>
                    <a:pt x="73" y="8"/>
                    <a:pt x="70" y="8"/>
                  </a:cubicBezTo>
                  <a:cubicBezTo>
                    <a:pt x="66" y="8"/>
                    <a:pt x="64" y="13"/>
                    <a:pt x="60" y="14"/>
                  </a:cubicBezTo>
                  <a:cubicBezTo>
                    <a:pt x="57" y="15"/>
                    <a:pt x="55" y="13"/>
                    <a:pt x="52" y="14"/>
                  </a:cubicBezTo>
                  <a:cubicBezTo>
                    <a:pt x="40" y="18"/>
                    <a:pt x="29" y="27"/>
                    <a:pt x="2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7" y="42"/>
                    <a:pt x="7" y="42"/>
                  </a:cubicBezTo>
                  <a:cubicBezTo>
                    <a:pt x="7" y="43"/>
                    <a:pt x="16" y="46"/>
                    <a:pt x="19" y="47"/>
                  </a:cubicBezTo>
                  <a:cubicBezTo>
                    <a:pt x="21" y="48"/>
                    <a:pt x="24" y="55"/>
                    <a:pt x="25" y="56"/>
                  </a:cubicBezTo>
                  <a:cubicBezTo>
                    <a:pt x="32" y="59"/>
                    <a:pt x="37" y="60"/>
                    <a:pt x="39" y="67"/>
                  </a:cubicBezTo>
                  <a:cubicBezTo>
                    <a:pt x="36" y="68"/>
                    <a:pt x="36" y="68"/>
                    <a:pt x="33" y="68"/>
                  </a:cubicBezTo>
                  <a:cubicBezTo>
                    <a:pt x="28" y="68"/>
                    <a:pt x="24" y="71"/>
                    <a:pt x="24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5" y="67"/>
                    <a:pt x="6" y="69"/>
                    <a:pt x="0" y="73"/>
                  </a:cubicBezTo>
                  <a:cubicBezTo>
                    <a:pt x="1" y="75"/>
                    <a:pt x="3" y="76"/>
                    <a:pt x="7" y="76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9"/>
                    <a:pt x="9" y="79"/>
                    <a:pt x="9" y="83"/>
                  </a:cubicBezTo>
                  <a:cubicBezTo>
                    <a:pt x="11" y="83"/>
                    <a:pt x="16" y="83"/>
                    <a:pt x="21" y="83"/>
                  </a:cubicBezTo>
                  <a:cubicBezTo>
                    <a:pt x="24" y="83"/>
                    <a:pt x="26" y="85"/>
                    <a:pt x="30" y="85"/>
                  </a:cubicBezTo>
                  <a:cubicBezTo>
                    <a:pt x="35" y="85"/>
                    <a:pt x="37" y="82"/>
                    <a:pt x="41" y="82"/>
                  </a:cubicBezTo>
                  <a:cubicBezTo>
                    <a:pt x="42" y="82"/>
                    <a:pt x="41" y="82"/>
                    <a:pt x="45" y="8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1" y="85"/>
                    <a:pt x="43" y="84"/>
                    <a:pt x="41" y="86"/>
                  </a:cubicBezTo>
                  <a:cubicBezTo>
                    <a:pt x="41" y="86"/>
                    <a:pt x="44" y="90"/>
                    <a:pt x="44" y="91"/>
                  </a:cubicBezTo>
                  <a:cubicBezTo>
                    <a:pt x="44" y="94"/>
                    <a:pt x="29" y="100"/>
                    <a:pt x="27" y="100"/>
                  </a:cubicBezTo>
                  <a:cubicBezTo>
                    <a:pt x="22" y="100"/>
                    <a:pt x="10" y="106"/>
                    <a:pt x="10" y="113"/>
                  </a:cubicBezTo>
                  <a:cubicBezTo>
                    <a:pt x="10" y="116"/>
                    <a:pt x="17" y="117"/>
                    <a:pt x="19" y="122"/>
                  </a:cubicBezTo>
                  <a:cubicBezTo>
                    <a:pt x="18" y="122"/>
                    <a:pt x="16" y="123"/>
                    <a:pt x="15" y="123"/>
                  </a:cubicBezTo>
                  <a:cubicBezTo>
                    <a:pt x="17" y="125"/>
                    <a:pt x="28" y="133"/>
                    <a:pt x="30" y="133"/>
                  </a:cubicBezTo>
                  <a:cubicBezTo>
                    <a:pt x="31" y="133"/>
                    <a:pt x="33" y="130"/>
                    <a:pt x="35" y="130"/>
                  </a:cubicBezTo>
                  <a:cubicBezTo>
                    <a:pt x="37" y="130"/>
                    <a:pt x="37" y="132"/>
                    <a:pt x="37" y="133"/>
                  </a:cubicBezTo>
                  <a:cubicBezTo>
                    <a:pt x="37" y="135"/>
                    <a:pt x="37" y="135"/>
                    <a:pt x="37" y="138"/>
                  </a:cubicBezTo>
                  <a:cubicBezTo>
                    <a:pt x="37" y="139"/>
                    <a:pt x="38" y="144"/>
                    <a:pt x="39" y="144"/>
                  </a:cubicBezTo>
                  <a:cubicBezTo>
                    <a:pt x="40" y="144"/>
                    <a:pt x="41" y="143"/>
                    <a:pt x="42" y="143"/>
                  </a:cubicBezTo>
                  <a:cubicBezTo>
                    <a:pt x="44" y="143"/>
                    <a:pt x="43" y="143"/>
                    <a:pt x="45" y="143"/>
                  </a:cubicBezTo>
                  <a:cubicBezTo>
                    <a:pt x="45" y="139"/>
                    <a:pt x="45" y="140"/>
                    <a:pt x="45" y="139"/>
                  </a:cubicBezTo>
                  <a:cubicBezTo>
                    <a:pt x="49" y="142"/>
                    <a:pt x="51" y="143"/>
                    <a:pt x="56" y="145"/>
                  </a:cubicBezTo>
                  <a:cubicBezTo>
                    <a:pt x="57" y="143"/>
                    <a:pt x="57" y="142"/>
                    <a:pt x="58" y="140"/>
                  </a:cubicBezTo>
                  <a:cubicBezTo>
                    <a:pt x="60" y="141"/>
                    <a:pt x="61" y="142"/>
                    <a:pt x="64" y="142"/>
                  </a:cubicBezTo>
                  <a:cubicBezTo>
                    <a:pt x="67" y="142"/>
                    <a:pt x="69" y="139"/>
                    <a:pt x="72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0" y="143"/>
                    <a:pt x="70" y="149"/>
                    <a:pt x="65" y="153"/>
                  </a:cubicBezTo>
                  <a:cubicBezTo>
                    <a:pt x="60" y="156"/>
                    <a:pt x="51" y="160"/>
                    <a:pt x="47" y="165"/>
                  </a:cubicBezTo>
                  <a:cubicBezTo>
                    <a:pt x="44" y="169"/>
                    <a:pt x="40" y="166"/>
                    <a:pt x="36" y="169"/>
                  </a:cubicBezTo>
                  <a:cubicBezTo>
                    <a:pt x="34" y="170"/>
                    <a:pt x="32" y="175"/>
                    <a:pt x="29" y="176"/>
                  </a:cubicBezTo>
                  <a:cubicBezTo>
                    <a:pt x="25" y="178"/>
                    <a:pt x="21" y="177"/>
                    <a:pt x="18" y="181"/>
                  </a:cubicBezTo>
                  <a:cubicBezTo>
                    <a:pt x="28" y="184"/>
                    <a:pt x="32" y="174"/>
                    <a:pt x="40" y="173"/>
                  </a:cubicBezTo>
                  <a:cubicBezTo>
                    <a:pt x="47" y="172"/>
                    <a:pt x="55" y="169"/>
                    <a:pt x="58" y="166"/>
                  </a:cubicBezTo>
                  <a:cubicBezTo>
                    <a:pt x="62" y="162"/>
                    <a:pt x="70" y="160"/>
                    <a:pt x="73" y="156"/>
                  </a:cubicBezTo>
                  <a:cubicBezTo>
                    <a:pt x="75" y="153"/>
                    <a:pt x="76" y="151"/>
                    <a:pt x="79" y="150"/>
                  </a:cubicBezTo>
                  <a:cubicBezTo>
                    <a:pt x="84" y="148"/>
                    <a:pt x="89" y="146"/>
                    <a:pt x="89" y="141"/>
                  </a:cubicBezTo>
                  <a:cubicBezTo>
                    <a:pt x="89" y="140"/>
                    <a:pt x="89" y="139"/>
                    <a:pt x="89" y="138"/>
                  </a:cubicBezTo>
                  <a:cubicBezTo>
                    <a:pt x="89" y="130"/>
                    <a:pt x="104" y="119"/>
                    <a:pt x="109" y="119"/>
                  </a:cubicBezTo>
                  <a:cubicBezTo>
                    <a:pt x="110" y="119"/>
                    <a:pt x="110" y="119"/>
                    <a:pt x="112" y="119"/>
                  </a:cubicBezTo>
                  <a:cubicBezTo>
                    <a:pt x="112" y="119"/>
                    <a:pt x="112" y="120"/>
                    <a:pt x="112" y="121"/>
                  </a:cubicBezTo>
                  <a:cubicBezTo>
                    <a:pt x="105" y="123"/>
                    <a:pt x="102" y="126"/>
                    <a:pt x="102" y="131"/>
                  </a:cubicBezTo>
                  <a:cubicBezTo>
                    <a:pt x="102" y="132"/>
                    <a:pt x="101" y="132"/>
                    <a:pt x="102" y="134"/>
                  </a:cubicBezTo>
                  <a:cubicBezTo>
                    <a:pt x="102" y="134"/>
                    <a:pt x="100" y="134"/>
                    <a:pt x="100" y="135"/>
                  </a:cubicBezTo>
                  <a:cubicBezTo>
                    <a:pt x="100" y="136"/>
                    <a:pt x="102" y="137"/>
                    <a:pt x="103" y="137"/>
                  </a:cubicBezTo>
                  <a:cubicBezTo>
                    <a:pt x="108" y="137"/>
                    <a:pt x="122" y="129"/>
                    <a:pt x="125" y="124"/>
                  </a:cubicBezTo>
                  <a:cubicBezTo>
                    <a:pt x="124" y="123"/>
                    <a:pt x="124" y="123"/>
                    <a:pt x="123" y="121"/>
                  </a:cubicBezTo>
                  <a:cubicBezTo>
                    <a:pt x="125" y="120"/>
                    <a:pt x="130" y="118"/>
                    <a:pt x="132" y="117"/>
                  </a:cubicBezTo>
                  <a:cubicBezTo>
                    <a:pt x="136" y="125"/>
                    <a:pt x="146" y="127"/>
                    <a:pt x="154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73" y="131"/>
                    <a:pt x="181" y="132"/>
                    <a:pt x="186" y="136"/>
                  </a:cubicBezTo>
                  <a:cubicBezTo>
                    <a:pt x="189" y="138"/>
                    <a:pt x="192" y="145"/>
                    <a:pt x="197" y="145"/>
                  </a:cubicBezTo>
                  <a:cubicBezTo>
                    <a:pt x="199" y="145"/>
                    <a:pt x="200" y="143"/>
                    <a:pt x="200" y="141"/>
                  </a:cubicBezTo>
                  <a:cubicBezTo>
                    <a:pt x="202" y="143"/>
                    <a:pt x="204" y="145"/>
                    <a:pt x="207" y="145"/>
                  </a:cubicBezTo>
                  <a:cubicBezTo>
                    <a:pt x="208" y="143"/>
                    <a:pt x="210" y="145"/>
                    <a:pt x="211" y="146"/>
                  </a:cubicBezTo>
                  <a:cubicBezTo>
                    <a:pt x="211" y="147"/>
                    <a:pt x="209" y="148"/>
                    <a:pt x="209" y="151"/>
                  </a:cubicBezTo>
                  <a:cubicBezTo>
                    <a:pt x="209" y="153"/>
                    <a:pt x="211" y="155"/>
                    <a:pt x="212" y="155"/>
                  </a:cubicBezTo>
                  <a:cubicBezTo>
                    <a:pt x="215" y="155"/>
                    <a:pt x="213" y="152"/>
                    <a:pt x="217" y="152"/>
                  </a:cubicBezTo>
                  <a:cubicBezTo>
                    <a:pt x="217" y="152"/>
                    <a:pt x="217" y="153"/>
                    <a:pt x="217" y="155"/>
                  </a:cubicBezTo>
                  <a:cubicBezTo>
                    <a:pt x="217" y="156"/>
                    <a:pt x="214" y="157"/>
                    <a:pt x="214" y="158"/>
                  </a:cubicBezTo>
                  <a:cubicBezTo>
                    <a:pt x="214" y="160"/>
                    <a:pt x="215" y="162"/>
                    <a:pt x="218" y="162"/>
                  </a:cubicBezTo>
                  <a:cubicBezTo>
                    <a:pt x="222" y="162"/>
                    <a:pt x="225" y="162"/>
                    <a:pt x="225" y="165"/>
                  </a:cubicBezTo>
                  <a:cubicBezTo>
                    <a:pt x="225" y="167"/>
                    <a:pt x="225" y="167"/>
                    <a:pt x="225" y="169"/>
                  </a:cubicBezTo>
                  <a:cubicBezTo>
                    <a:pt x="225" y="169"/>
                    <a:pt x="225" y="170"/>
                    <a:pt x="226" y="170"/>
                  </a:cubicBezTo>
                  <a:cubicBezTo>
                    <a:pt x="224" y="169"/>
                    <a:pt x="223" y="167"/>
                    <a:pt x="223" y="164"/>
                  </a:cubicBezTo>
                  <a:cubicBezTo>
                    <a:pt x="218" y="163"/>
                    <a:pt x="217" y="163"/>
                    <a:pt x="217" y="168"/>
                  </a:cubicBezTo>
                  <a:cubicBezTo>
                    <a:pt x="220" y="166"/>
                    <a:pt x="218" y="168"/>
                    <a:pt x="222" y="168"/>
                  </a:cubicBezTo>
                  <a:cubicBezTo>
                    <a:pt x="221" y="169"/>
                    <a:pt x="222" y="171"/>
                    <a:pt x="222" y="173"/>
                  </a:cubicBezTo>
                  <a:cubicBezTo>
                    <a:pt x="222" y="173"/>
                    <a:pt x="225" y="178"/>
                    <a:pt x="227" y="178"/>
                  </a:cubicBezTo>
                  <a:cubicBezTo>
                    <a:pt x="228" y="178"/>
                    <a:pt x="228" y="177"/>
                    <a:pt x="228" y="175"/>
                  </a:cubicBezTo>
                  <a:cubicBezTo>
                    <a:pt x="228" y="174"/>
                    <a:pt x="228" y="172"/>
                    <a:pt x="227" y="171"/>
                  </a:cubicBezTo>
                  <a:cubicBezTo>
                    <a:pt x="229" y="173"/>
                    <a:pt x="232" y="175"/>
                    <a:pt x="235" y="175"/>
                  </a:cubicBezTo>
                  <a:cubicBezTo>
                    <a:pt x="236" y="175"/>
                    <a:pt x="236" y="175"/>
                    <a:pt x="238" y="175"/>
                  </a:cubicBezTo>
                  <a:cubicBezTo>
                    <a:pt x="238" y="176"/>
                    <a:pt x="239" y="177"/>
                    <a:pt x="239" y="178"/>
                  </a:cubicBezTo>
                  <a:cubicBezTo>
                    <a:pt x="239" y="181"/>
                    <a:pt x="238" y="187"/>
                    <a:pt x="241" y="188"/>
                  </a:cubicBezTo>
                  <a:cubicBezTo>
                    <a:pt x="243" y="189"/>
                    <a:pt x="245" y="189"/>
                    <a:pt x="246" y="190"/>
                  </a:cubicBezTo>
                  <a:cubicBezTo>
                    <a:pt x="248" y="192"/>
                    <a:pt x="246" y="195"/>
                    <a:pt x="249" y="197"/>
                  </a:cubicBezTo>
                  <a:cubicBezTo>
                    <a:pt x="249" y="197"/>
                    <a:pt x="255" y="201"/>
                    <a:pt x="255" y="201"/>
                  </a:cubicBezTo>
                  <a:cubicBezTo>
                    <a:pt x="256" y="206"/>
                    <a:pt x="257" y="213"/>
                    <a:pt x="265" y="213"/>
                  </a:cubicBezTo>
                  <a:cubicBezTo>
                    <a:pt x="266" y="217"/>
                    <a:pt x="274" y="214"/>
                    <a:pt x="276" y="220"/>
                  </a:cubicBezTo>
                  <a:cubicBezTo>
                    <a:pt x="276" y="222"/>
                    <a:pt x="282" y="223"/>
                    <a:pt x="284" y="225"/>
                  </a:cubicBezTo>
                  <a:cubicBezTo>
                    <a:pt x="285" y="226"/>
                    <a:pt x="286" y="227"/>
                    <a:pt x="287" y="227"/>
                  </a:cubicBezTo>
                  <a:cubicBezTo>
                    <a:pt x="287" y="227"/>
                    <a:pt x="287" y="227"/>
                    <a:pt x="287" y="227"/>
                  </a:cubicBezTo>
                  <a:cubicBezTo>
                    <a:pt x="288" y="227"/>
                    <a:pt x="290" y="230"/>
                    <a:pt x="290" y="232"/>
                  </a:cubicBezTo>
                  <a:cubicBezTo>
                    <a:pt x="290" y="234"/>
                    <a:pt x="288" y="237"/>
                    <a:pt x="286" y="238"/>
                  </a:cubicBezTo>
                  <a:cubicBezTo>
                    <a:pt x="285" y="236"/>
                    <a:pt x="283" y="234"/>
                    <a:pt x="280" y="234"/>
                  </a:cubicBezTo>
                  <a:cubicBezTo>
                    <a:pt x="279" y="234"/>
                    <a:pt x="276" y="234"/>
                    <a:pt x="276" y="236"/>
                  </a:cubicBezTo>
                  <a:cubicBezTo>
                    <a:pt x="276" y="241"/>
                    <a:pt x="282" y="243"/>
                    <a:pt x="282" y="248"/>
                  </a:cubicBezTo>
                  <a:cubicBezTo>
                    <a:pt x="282" y="255"/>
                    <a:pt x="276" y="267"/>
                    <a:pt x="278" y="273"/>
                  </a:cubicBezTo>
                  <a:cubicBezTo>
                    <a:pt x="280" y="279"/>
                    <a:pt x="278" y="287"/>
                    <a:pt x="281" y="292"/>
                  </a:cubicBezTo>
                  <a:cubicBezTo>
                    <a:pt x="279" y="293"/>
                    <a:pt x="277" y="294"/>
                    <a:pt x="278" y="296"/>
                  </a:cubicBezTo>
                  <a:cubicBezTo>
                    <a:pt x="282" y="303"/>
                    <a:pt x="287" y="313"/>
                    <a:pt x="292" y="314"/>
                  </a:cubicBezTo>
                  <a:cubicBezTo>
                    <a:pt x="291" y="323"/>
                    <a:pt x="297" y="326"/>
                    <a:pt x="300" y="334"/>
                  </a:cubicBezTo>
                  <a:cubicBezTo>
                    <a:pt x="301" y="335"/>
                    <a:pt x="300" y="339"/>
                    <a:pt x="302" y="339"/>
                  </a:cubicBezTo>
                  <a:cubicBezTo>
                    <a:pt x="310" y="343"/>
                    <a:pt x="322" y="347"/>
                    <a:pt x="325" y="355"/>
                  </a:cubicBezTo>
                  <a:cubicBezTo>
                    <a:pt x="325" y="355"/>
                    <a:pt x="325" y="355"/>
                    <a:pt x="325" y="355"/>
                  </a:cubicBezTo>
                  <a:cubicBezTo>
                    <a:pt x="325" y="360"/>
                    <a:pt x="328" y="362"/>
                    <a:pt x="331" y="366"/>
                  </a:cubicBezTo>
                  <a:cubicBezTo>
                    <a:pt x="332" y="368"/>
                    <a:pt x="332" y="375"/>
                    <a:pt x="334" y="376"/>
                  </a:cubicBezTo>
                  <a:cubicBezTo>
                    <a:pt x="338" y="379"/>
                    <a:pt x="342" y="384"/>
                    <a:pt x="345" y="389"/>
                  </a:cubicBezTo>
                  <a:cubicBezTo>
                    <a:pt x="347" y="391"/>
                    <a:pt x="342" y="391"/>
                    <a:pt x="341" y="391"/>
                  </a:cubicBezTo>
                  <a:cubicBezTo>
                    <a:pt x="343" y="394"/>
                    <a:pt x="348" y="393"/>
                    <a:pt x="351" y="396"/>
                  </a:cubicBezTo>
                  <a:cubicBezTo>
                    <a:pt x="353" y="399"/>
                    <a:pt x="357" y="401"/>
                    <a:pt x="357" y="404"/>
                  </a:cubicBezTo>
                  <a:cubicBezTo>
                    <a:pt x="357" y="410"/>
                    <a:pt x="357" y="410"/>
                    <a:pt x="357" y="410"/>
                  </a:cubicBezTo>
                  <a:cubicBezTo>
                    <a:pt x="357" y="411"/>
                    <a:pt x="358" y="411"/>
                    <a:pt x="360" y="412"/>
                  </a:cubicBezTo>
                  <a:cubicBezTo>
                    <a:pt x="362" y="413"/>
                    <a:pt x="365" y="419"/>
                    <a:pt x="369" y="419"/>
                  </a:cubicBezTo>
                  <a:cubicBezTo>
                    <a:pt x="369" y="420"/>
                    <a:pt x="372" y="423"/>
                    <a:pt x="372" y="423"/>
                  </a:cubicBezTo>
                  <a:cubicBezTo>
                    <a:pt x="373" y="423"/>
                    <a:pt x="374" y="421"/>
                    <a:pt x="374" y="420"/>
                  </a:cubicBezTo>
                  <a:cubicBezTo>
                    <a:pt x="374" y="418"/>
                    <a:pt x="371" y="414"/>
                    <a:pt x="370" y="416"/>
                  </a:cubicBezTo>
                  <a:cubicBezTo>
                    <a:pt x="365" y="413"/>
                    <a:pt x="364" y="408"/>
                    <a:pt x="362" y="402"/>
                  </a:cubicBezTo>
                  <a:cubicBezTo>
                    <a:pt x="361" y="397"/>
                    <a:pt x="356" y="395"/>
                    <a:pt x="355" y="390"/>
                  </a:cubicBezTo>
                  <a:cubicBezTo>
                    <a:pt x="353" y="386"/>
                    <a:pt x="353" y="384"/>
                    <a:pt x="350" y="380"/>
                  </a:cubicBezTo>
                  <a:cubicBezTo>
                    <a:pt x="348" y="378"/>
                    <a:pt x="345" y="378"/>
                    <a:pt x="343" y="375"/>
                  </a:cubicBezTo>
                  <a:cubicBezTo>
                    <a:pt x="341" y="371"/>
                    <a:pt x="339" y="368"/>
                    <a:pt x="339" y="363"/>
                  </a:cubicBezTo>
                  <a:cubicBezTo>
                    <a:pt x="339" y="362"/>
                    <a:pt x="339" y="361"/>
                    <a:pt x="339" y="360"/>
                  </a:cubicBezTo>
                  <a:cubicBezTo>
                    <a:pt x="342" y="363"/>
                    <a:pt x="346" y="363"/>
                    <a:pt x="350" y="365"/>
                  </a:cubicBezTo>
                  <a:cubicBezTo>
                    <a:pt x="352" y="366"/>
                    <a:pt x="351" y="371"/>
                    <a:pt x="353" y="373"/>
                  </a:cubicBezTo>
                  <a:cubicBezTo>
                    <a:pt x="355" y="375"/>
                    <a:pt x="355" y="379"/>
                    <a:pt x="357" y="381"/>
                  </a:cubicBezTo>
                  <a:cubicBezTo>
                    <a:pt x="359" y="383"/>
                    <a:pt x="361" y="386"/>
                    <a:pt x="364" y="389"/>
                  </a:cubicBezTo>
                  <a:cubicBezTo>
                    <a:pt x="365" y="388"/>
                    <a:pt x="365" y="388"/>
                    <a:pt x="367" y="389"/>
                  </a:cubicBezTo>
                  <a:cubicBezTo>
                    <a:pt x="367" y="394"/>
                    <a:pt x="374" y="394"/>
                    <a:pt x="376" y="398"/>
                  </a:cubicBezTo>
                  <a:cubicBezTo>
                    <a:pt x="377" y="401"/>
                    <a:pt x="375" y="403"/>
                    <a:pt x="377" y="405"/>
                  </a:cubicBezTo>
                  <a:cubicBezTo>
                    <a:pt x="380" y="407"/>
                    <a:pt x="383" y="408"/>
                    <a:pt x="385" y="411"/>
                  </a:cubicBezTo>
                  <a:cubicBezTo>
                    <a:pt x="390" y="415"/>
                    <a:pt x="398" y="422"/>
                    <a:pt x="401" y="430"/>
                  </a:cubicBezTo>
                  <a:cubicBezTo>
                    <a:pt x="401" y="432"/>
                    <a:pt x="403" y="433"/>
                    <a:pt x="403" y="435"/>
                  </a:cubicBezTo>
                  <a:cubicBezTo>
                    <a:pt x="403" y="438"/>
                    <a:pt x="401" y="439"/>
                    <a:pt x="401" y="442"/>
                  </a:cubicBezTo>
                  <a:cubicBezTo>
                    <a:pt x="401" y="444"/>
                    <a:pt x="402" y="446"/>
                    <a:pt x="404" y="446"/>
                  </a:cubicBezTo>
                  <a:cubicBezTo>
                    <a:pt x="405" y="449"/>
                    <a:pt x="412" y="451"/>
                    <a:pt x="415" y="454"/>
                  </a:cubicBezTo>
                  <a:cubicBezTo>
                    <a:pt x="415" y="454"/>
                    <a:pt x="416" y="454"/>
                    <a:pt x="417" y="455"/>
                  </a:cubicBezTo>
                  <a:cubicBezTo>
                    <a:pt x="420" y="457"/>
                    <a:pt x="422" y="456"/>
                    <a:pt x="425" y="457"/>
                  </a:cubicBezTo>
                  <a:cubicBezTo>
                    <a:pt x="428" y="459"/>
                    <a:pt x="429" y="462"/>
                    <a:pt x="432" y="463"/>
                  </a:cubicBezTo>
                  <a:cubicBezTo>
                    <a:pt x="434" y="463"/>
                    <a:pt x="436" y="462"/>
                    <a:pt x="438" y="463"/>
                  </a:cubicBezTo>
                  <a:cubicBezTo>
                    <a:pt x="441" y="464"/>
                    <a:pt x="448" y="470"/>
                    <a:pt x="451" y="470"/>
                  </a:cubicBezTo>
                  <a:cubicBezTo>
                    <a:pt x="453" y="470"/>
                    <a:pt x="454" y="469"/>
                    <a:pt x="456" y="470"/>
                  </a:cubicBezTo>
                  <a:cubicBezTo>
                    <a:pt x="457" y="471"/>
                    <a:pt x="459" y="472"/>
                    <a:pt x="461" y="472"/>
                  </a:cubicBezTo>
                  <a:cubicBezTo>
                    <a:pt x="465" y="472"/>
                    <a:pt x="465" y="468"/>
                    <a:pt x="469" y="468"/>
                  </a:cubicBezTo>
                  <a:cubicBezTo>
                    <a:pt x="471" y="468"/>
                    <a:pt x="472" y="467"/>
                    <a:pt x="474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82" y="471"/>
                    <a:pt x="483" y="478"/>
                    <a:pt x="490" y="482"/>
                  </a:cubicBezTo>
                  <a:cubicBezTo>
                    <a:pt x="494" y="484"/>
                    <a:pt x="497" y="483"/>
                    <a:pt x="502" y="485"/>
                  </a:cubicBezTo>
                  <a:cubicBezTo>
                    <a:pt x="505" y="486"/>
                    <a:pt x="507" y="488"/>
                    <a:pt x="511" y="488"/>
                  </a:cubicBezTo>
                  <a:cubicBezTo>
                    <a:pt x="513" y="488"/>
                    <a:pt x="514" y="487"/>
                    <a:pt x="516" y="487"/>
                  </a:cubicBezTo>
                  <a:cubicBezTo>
                    <a:pt x="516" y="487"/>
                    <a:pt x="516" y="487"/>
                    <a:pt x="517" y="487"/>
                  </a:cubicBezTo>
                  <a:cubicBezTo>
                    <a:pt x="518" y="491"/>
                    <a:pt x="522" y="494"/>
                    <a:pt x="526" y="498"/>
                  </a:cubicBezTo>
                  <a:cubicBezTo>
                    <a:pt x="527" y="499"/>
                    <a:pt x="528" y="500"/>
                    <a:pt x="529" y="502"/>
                  </a:cubicBezTo>
                  <a:cubicBezTo>
                    <a:pt x="530" y="505"/>
                    <a:pt x="528" y="507"/>
                    <a:pt x="531" y="511"/>
                  </a:cubicBezTo>
                  <a:cubicBezTo>
                    <a:pt x="533" y="511"/>
                    <a:pt x="533" y="511"/>
                    <a:pt x="533" y="511"/>
                  </a:cubicBezTo>
                  <a:cubicBezTo>
                    <a:pt x="533" y="511"/>
                    <a:pt x="533" y="510"/>
                    <a:pt x="533" y="509"/>
                  </a:cubicBezTo>
                  <a:cubicBezTo>
                    <a:pt x="533" y="509"/>
                    <a:pt x="541" y="514"/>
                    <a:pt x="542" y="515"/>
                  </a:cubicBezTo>
                  <a:cubicBezTo>
                    <a:pt x="543" y="517"/>
                    <a:pt x="543" y="519"/>
                    <a:pt x="546" y="520"/>
                  </a:cubicBezTo>
                  <a:cubicBezTo>
                    <a:pt x="546" y="520"/>
                    <a:pt x="547" y="521"/>
                    <a:pt x="547" y="521"/>
                  </a:cubicBezTo>
                  <a:cubicBezTo>
                    <a:pt x="549" y="521"/>
                    <a:pt x="552" y="520"/>
                    <a:pt x="554" y="521"/>
                  </a:cubicBezTo>
                  <a:cubicBezTo>
                    <a:pt x="556" y="523"/>
                    <a:pt x="558" y="527"/>
                    <a:pt x="562" y="527"/>
                  </a:cubicBezTo>
                  <a:cubicBezTo>
                    <a:pt x="563" y="527"/>
                    <a:pt x="565" y="526"/>
                    <a:pt x="565" y="524"/>
                  </a:cubicBezTo>
                  <a:cubicBezTo>
                    <a:pt x="565" y="524"/>
                    <a:pt x="563" y="523"/>
                    <a:pt x="563" y="522"/>
                  </a:cubicBezTo>
                  <a:cubicBezTo>
                    <a:pt x="563" y="520"/>
                    <a:pt x="570" y="516"/>
                    <a:pt x="571" y="516"/>
                  </a:cubicBezTo>
                  <a:cubicBezTo>
                    <a:pt x="574" y="516"/>
                    <a:pt x="574" y="519"/>
                    <a:pt x="577" y="520"/>
                  </a:cubicBezTo>
                  <a:cubicBezTo>
                    <a:pt x="576" y="521"/>
                    <a:pt x="575" y="521"/>
                    <a:pt x="575" y="522"/>
                  </a:cubicBezTo>
                  <a:cubicBezTo>
                    <a:pt x="575" y="523"/>
                    <a:pt x="578" y="524"/>
                    <a:pt x="578" y="524"/>
                  </a:cubicBezTo>
                  <a:cubicBezTo>
                    <a:pt x="578" y="524"/>
                    <a:pt x="578" y="524"/>
                    <a:pt x="579" y="524"/>
                  </a:cubicBezTo>
                  <a:cubicBezTo>
                    <a:pt x="578" y="524"/>
                    <a:pt x="578" y="525"/>
                    <a:pt x="578" y="525"/>
                  </a:cubicBezTo>
                  <a:cubicBezTo>
                    <a:pt x="578" y="529"/>
                    <a:pt x="582" y="529"/>
                    <a:pt x="582" y="533"/>
                  </a:cubicBezTo>
                  <a:cubicBezTo>
                    <a:pt x="582" y="536"/>
                    <a:pt x="580" y="537"/>
                    <a:pt x="580" y="539"/>
                  </a:cubicBezTo>
                  <a:cubicBezTo>
                    <a:pt x="580" y="541"/>
                    <a:pt x="581" y="542"/>
                    <a:pt x="581" y="544"/>
                  </a:cubicBezTo>
                  <a:cubicBezTo>
                    <a:pt x="581" y="545"/>
                    <a:pt x="581" y="545"/>
                    <a:pt x="581" y="545"/>
                  </a:cubicBezTo>
                  <a:cubicBezTo>
                    <a:pt x="581" y="547"/>
                    <a:pt x="581" y="547"/>
                    <a:pt x="581" y="547"/>
                  </a:cubicBezTo>
                  <a:cubicBezTo>
                    <a:pt x="581" y="548"/>
                    <a:pt x="582" y="549"/>
                    <a:pt x="583" y="549"/>
                  </a:cubicBezTo>
                  <a:cubicBezTo>
                    <a:pt x="582" y="556"/>
                    <a:pt x="576" y="554"/>
                    <a:pt x="574" y="559"/>
                  </a:cubicBezTo>
                  <a:cubicBezTo>
                    <a:pt x="572" y="563"/>
                    <a:pt x="571" y="569"/>
                    <a:pt x="564" y="569"/>
                  </a:cubicBezTo>
                  <a:cubicBezTo>
                    <a:pt x="565" y="579"/>
                    <a:pt x="560" y="578"/>
                    <a:pt x="560" y="583"/>
                  </a:cubicBezTo>
                  <a:cubicBezTo>
                    <a:pt x="560" y="586"/>
                    <a:pt x="560" y="591"/>
                    <a:pt x="563" y="591"/>
                  </a:cubicBezTo>
                  <a:cubicBezTo>
                    <a:pt x="565" y="591"/>
                    <a:pt x="565" y="590"/>
                    <a:pt x="567" y="591"/>
                  </a:cubicBezTo>
                  <a:cubicBezTo>
                    <a:pt x="566" y="595"/>
                    <a:pt x="562" y="595"/>
                    <a:pt x="560" y="599"/>
                  </a:cubicBezTo>
                  <a:cubicBezTo>
                    <a:pt x="559" y="600"/>
                    <a:pt x="557" y="603"/>
                    <a:pt x="557" y="606"/>
                  </a:cubicBezTo>
                  <a:cubicBezTo>
                    <a:pt x="557" y="610"/>
                    <a:pt x="560" y="614"/>
                    <a:pt x="563" y="617"/>
                  </a:cubicBezTo>
                  <a:cubicBezTo>
                    <a:pt x="564" y="618"/>
                    <a:pt x="566" y="617"/>
                    <a:pt x="566" y="619"/>
                  </a:cubicBezTo>
                  <a:cubicBezTo>
                    <a:pt x="567" y="620"/>
                    <a:pt x="567" y="623"/>
                    <a:pt x="569" y="625"/>
                  </a:cubicBezTo>
                  <a:cubicBezTo>
                    <a:pt x="570" y="626"/>
                    <a:pt x="571" y="625"/>
                    <a:pt x="572" y="627"/>
                  </a:cubicBezTo>
                  <a:cubicBezTo>
                    <a:pt x="574" y="631"/>
                    <a:pt x="575" y="634"/>
                    <a:pt x="577" y="639"/>
                  </a:cubicBezTo>
                  <a:cubicBezTo>
                    <a:pt x="579" y="644"/>
                    <a:pt x="583" y="648"/>
                    <a:pt x="585" y="654"/>
                  </a:cubicBezTo>
                  <a:cubicBezTo>
                    <a:pt x="586" y="657"/>
                    <a:pt x="589" y="659"/>
                    <a:pt x="589" y="662"/>
                  </a:cubicBezTo>
                  <a:cubicBezTo>
                    <a:pt x="589" y="665"/>
                    <a:pt x="588" y="667"/>
                    <a:pt x="590" y="669"/>
                  </a:cubicBezTo>
                  <a:cubicBezTo>
                    <a:pt x="594" y="673"/>
                    <a:pt x="597" y="676"/>
                    <a:pt x="604" y="678"/>
                  </a:cubicBezTo>
                  <a:cubicBezTo>
                    <a:pt x="607" y="679"/>
                    <a:pt x="608" y="680"/>
                    <a:pt x="611" y="683"/>
                  </a:cubicBezTo>
                  <a:cubicBezTo>
                    <a:pt x="614" y="685"/>
                    <a:pt x="616" y="685"/>
                    <a:pt x="619" y="687"/>
                  </a:cubicBezTo>
                  <a:cubicBezTo>
                    <a:pt x="623" y="689"/>
                    <a:pt x="627" y="692"/>
                    <a:pt x="629" y="698"/>
                  </a:cubicBezTo>
                  <a:cubicBezTo>
                    <a:pt x="630" y="700"/>
                    <a:pt x="631" y="713"/>
                    <a:pt x="631" y="716"/>
                  </a:cubicBezTo>
                  <a:cubicBezTo>
                    <a:pt x="631" y="719"/>
                    <a:pt x="629" y="725"/>
                    <a:pt x="629" y="729"/>
                  </a:cubicBezTo>
                  <a:cubicBezTo>
                    <a:pt x="629" y="731"/>
                    <a:pt x="629" y="731"/>
                    <a:pt x="629" y="739"/>
                  </a:cubicBezTo>
                  <a:cubicBezTo>
                    <a:pt x="629" y="741"/>
                    <a:pt x="629" y="745"/>
                    <a:pt x="629" y="746"/>
                  </a:cubicBezTo>
                  <a:cubicBezTo>
                    <a:pt x="629" y="747"/>
                    <a:pt x="629" y="748"/>
                    <a:pt x="629" y="749"/>
                  </a:cubicBezTo>
                  <a:cubicBezTo>
                    <a:pt x="629" y="756"/>
                    <a:pt x="623" y="762"/>
                    <a:pt x="623" y="771"/>
                  </a:cubicBezTo>
                  <a:cubicBezTo>
                    <a:pt x="623" y="774"/>
                    <a:pt x="620" y="777"/>
                    <a:pt x="621" y="781"/>
                  </a:cubicBezTo>
                  <a:cubicBezTo>
                    <a:pt x="621" y="798"/>
                    <a:pt x="621" y="798"/>
                    <a:pt x="621" y="798"/>
                  </a:cubicBezTo>
                  <a:cubicBezTo>
                    <a:pt x="620" y="804"/>
                    <a:pt x="620" y="808"/>
                    <a:pt x="618" y="813"/>
                  </a:cubicBezTo>
                  <a:cubicBezTo>
                    <a:pt x="618" y="814"/>
                    <a:pt x="617" y="814"/>
                    <a:pt x="616" y="814"/>
                  </a:cubicBezTo>
                  <a:cubicBezTo>
                    <a:pt x="615" y="816"/>
                    <a:pt x="615" y="819"/>
                    <a:pt x="614" y="821"/>
                  </a:cubicBezTo>
                  <a:cubicBezTo>
                    <a:pt x="612" y="824"/>
                    <a:pt x="609" y="829"/>
                    <a:pt x="609" y="834"/>
                  </a:cubicBezTo>
                  <a:cubicBezTo>
                    <a:pt x="609" y="836"/>
                    <a:pt x="609" y="842"/>
                    <a:pt x="610" y="842"/>
                  </a:cubicBezTo>
                  <a:cubicBezTo>
                    <a:pt x="610" y="842"/>
                    <a:pt x="611" y="843"/>
                    <a:pt x="611" y="845"/>
                  </a:cubicBezTo>
                  <a:cubicBezTo>
                    <a:pt x="611" y="846"/>
                    <a:pt x="610" y="846"/>
                    <a:pt x="609" y="846"/>
                  </a:cubicBezTo>
                  <a:cubicBezTo>
                    <a:pt x="608" y="850"/>
                    <a:pt x="606" y="852"/>
                    <a:pt x="606" y="856"/>
                  </a:cubicBezTo>
                  <a:cubicBezTo>
                    <a:pt x="606" y="859"/>
                    <a:pt x="608" y="864"/>
                    <a:pt x="610" y="864"/>
                  </a:cubicBezTo>
                  <a:cubicBezTo>
                    <a:pt x="611" y="864"/>
                    <a:pt x="612" y="862"/>
                    <a:pt x="614" y="862"/>
                  </a:cubicBezTo>
                  <a:cubicBezTo>
                    <a:pt x="615" y="861"/>
                    <a:pt x="613" y="862"/>
                    <a:pt x="617" y="862"/>
                  </a:cubicBezTo>
                  <a:cubicBezTo>
                    <a:pt x="617" y="865"/>
                    <a:pt x="617" y="865"/>
                    <a:pt x="617" y="865"/>
                  </a:cubicBezTo>
                  <a:cubicBezTo>
                    <a:pt x="609" y="899"/>
                    <a:pt x="609" y="899"/>
                    <a:pt x="609" y="899"/>
                  </a:cubicBezTo>
                  <a:cubicBezTo>
                    <a:pt x="605" y="899"/>
                    <a:pt x="606" y="893"/>
                    <a:pt x="602" y="893"/>
                  </a:cubicBezTo>
                  <a:cubicBezTo>
                    <a:pt x="601" y="893"/>
                    <a:pt x="600" y="895"/>
                    <a:pt x="600" y="895"/>
                  </a:cubicBezTo>
                  <a:cubicBezTo>
                    <a:pt x="601" y="895"/>
                    <a:pt x="601" y="895"/>
                    <a:pt x="601" y="895"/>
                  </a:cubicBezTo>
                  <a:cubicBezTo>
                    <a:pt x="601" y="899"/>
                    <a:pt x="601" y="899"/>
                    <a:pt x="601" y="899"/>
                  </a:cubicBezTo>
                  <a:cubicBezTo>
                    <a:pt x="601" y="902"/>
                    <a:pt x="603" y="905"/>
                    <a:pt x="603" y="907"/>
                  </a:cubicBezTo>
                  <a:cubicBezTo>
                    <a:pt x="603" y="911"/>
                    <a:pt x="598" y="912"/>
                    <a:pt x="598" y="916"/>
                  </a:cubicBezTo>
                  <a:cubicBezTo>
                    <a:pt x="598" y="920"/>
                    <a:pt x="601" y="928"/>
                    <a:pt x="601" y="933"/>
                  </a:cubicBezTo>
                  <a:cubicBezTo>
                    <a:pt x="601" y="934"/>
                    <a:pt x="601" y="935"/>
                    <a:pt x="601" y="936"/>
                  </a:cubicBezTo>
                  <a:cubicBezTo>
                    <a:pt x="601" y="941"/>
                    <a:pt x="607" y="940"/>
                    <a:pt x="607" y="946"/>
                  </a:cubicBezTo>
                  <a:cubicBezTo>
                    <a:pt x="607" y="947"/>
                    <a:pt x="606" y="948"/>
                    <a:pt x="605" y="950"/>
                  </a:cubicBezTo>
                  <a:cubicBezTo>
                    <a:pt x="606" y="950"/>
                    <a:pt x="606" y="950"/>
                    <a:pt x="607" y="951"/>
                  </a:cubicBezTo>
                  <a:cubicBezTo>
                    <a:pt x="607" y="953"/>
                    <a:pt x="603" y="953"/>
                    <a:pt x="603" y="955"/>
                  </a:cubicBezTo>
                  <a:cubicBezTo>
                    <a:pt x="603" y="955"/>
                    <a:pt x="604" y="956"/>
                    <a:pt x="605" y="957"/>
                  </a:cubicBezTo>
                  <a:cubicBezTo>
                    <a:pt x="608" y="960"/>
                    <a:pt x="610" y="964"/>
                    <a:pt x="616" y="964"/>
                  </a:cubicBezTo>
                  <a:cubicBezTo>
                    <a:pt x="616" y="965"/>
                    <a:pt x="617" y="967"/>
                    <a:pt x="618" y="967"/>
                  </a:cubicBezTo>
                  <a:cubicBezTo>
                    <a:pt x="620" y="967"/>
                    <a:pt x="621" y="967"/>
                    <a:pt x="623" y="967"/>
                  </a:cubicBezTo>
                  <a:cubicBezTo>
                    <a:pt x="623" y="971"/>
                    <a:pt x="628" y="971"/>
                    <a:pt x="631" y="972"/>
                  </a:cubicBezTo>
                  <a:cubicBezTo>
                    <a:pt x="635" y="973"/>
                    <a:pt x="633" y="979"/>
                    <a:pt x="638" y="979"/>
                  </a:cubicBezTo>
                  <a:cubicBezTo>
                    <a:pt x="640" y="979"/>
                    <a:pt x="642" y="979"/>
                    <a:pt x="645" y="979"/>
                  </a:cubicBezTo>
                  <a:cubicBezTo>
                    <a:pt x="645" y="979"/>
                    <a:pt x="646" y="979"/>
                    <a:pt x="647" y="979"/>
                  </a:cubicBezTo>
                  <a:cubicBezTo>
                    <a:pt x="648" y="979"/>
                    <a:pt x="648" y="979"/>
                    <a:pt x="649" y="979"/>
                  </a:cubicBezTo>
                  <a:cubicBezTo>
                    <a:pt x="651" y="979"/>
                    <a:pt x="657" y="974"/>
                    <a:pt x="660" y="974"/>
                  </a:cubicBezTo>
                  <a:cubicBezTo>
                    <a:pt x="662" y="974"/>
                    <a:pt x="663" y="974"/>
                    <a:pt x="664" y="973"/>
                  </a:cubicBezTo>
                  <a:cubicBezTo>
                    <a:pt x="658" y="970"/>
                    <a:pt x="652" y="968"/>
                    <a:pt x="647" y="963"/>
                  </a:cubicBezTo>
                  <a:cubicBezTo>
                    <a:pt x="644" y="960"/>
                    <a:pt x="644" y="949"/>
                    <a:pt x="640" y="947"/>
                  </a:cubicBezTo>
                  <a:cubicBezTo>
                    <a:pt x="639" y="947"/>
                    <a:pt x="637" y="944"/>
                    <a:pt x="637" y="942"/>
                  </a:cubicBezTo>
                  <a:cubicBezTo>
                    <a:pt x="637" y="937"/>
                    <a:pt x="638" y="934"/>
                    <a:pt x="640" y="931"/>
                  </a:cubicBezTo>
                  <a:cubicBezTo>
                    <a:pt x="643" y="929"/>
                    <a:pt x="646" y="931"/>
                    <a:pt x="648" y="928"/>
                  </a:cubicBezTo>
                  <a:cubicBezTo>
                    <a:pt x="649" y="925"/>
                    <a:pt x="648" y="922"/>
                    <a:pt x="650" y="920"/>
                  </a:cubicBezTo>
                  <a:cubicBezTo>
                    <a:pt x="653" y="917"/>
                    <a:pt x="659" y="916"/>
                    <a:pt x="659" y="910"/>
                  </a:cubicBezTo>
                  <a:cubicBezTo>
                    <a:pt x="659" y="903"/>
                    <a:pt x="649" y="906"/>
                    <a:pt x="649" y="897"/>
                  </a:cubicBezTo>
                  <a:cubicBezTo>
                    <a:pt x="649" y="893"/>
                    <a:pt x="652" y="890"/>
                    <a:pt x="656" y="889"/>
                  </a:cubicBezTo>
                  <a:cubicBezTo>
                    <a:pt x="657" y="889"/>
                    <a:pt x="661" y="889"/>
                    <a:pt x="662" y="886"/>
                  </a:cubicBezTo>
                  <a:cubicBezTo>
                    <a:pt x="663" y="880"/>
                    <a:pt x="663" y="876"/>
                    <a:pt x="667" y="872"/>
                  </a:cubicBezTo>
                  <a:cubicBezTo>
                    <a:pt x="666" y="872"/>
                    <a:pt x="665" y="871"/>
                    <a:pt x="665" y="869"/>
                  </a:cubicBezTo>
                  <a:cubicBezTo>
                    <a:pt x="667" y="869"/>
                    <a:pt x="668" y="871"/>
                    <a:pt x="671" y="871"/>
                  </a:cubicBezTo>
                  <a:cubicBezTo>
                    <a:pt x="671" y="871"/>
                    <a:pt x="673" y="869"/>
                    <a:pt x="673" y="868"/>
                  </a:cubicBezTo>
                  <a:cubicBezTo>
                    <a:pt x="673" y="867"/>
                    <a:pt x="672" y="867"/>
                    <a:pt x="671" y="866"/>
                  </a:cubicBezTo>
                  <a:cubicBezTo>
                    <a:pt x="670" y="866"/>
                    <a:pt x="669" y="867"/>
                    <a:pt x="668" y="867"/>
                  </a:cubicBezTo>
                  <a:cubicBezTo>
                    <a:pt x="666" y="867"/>
                    <a:pt x="663" y="861"/>
                    <a:pt x="663" y="858"/>
                  </a:cubicBezTo>
                  <a:cubicBezTo>
                    <a:pt x="663" y="857"/>
                    <a:pt x="664" y="856"/>
                    <a:pt x="665" y="856"/>
                  </a:cubicBezTo>
                  <a:cubicBezTo>
                    <a:pt x="670" y="856"/>
                    <a:pt x="671" y="859"/>
                    <a:pt x="676" y="859"/>
                  </a:cubicBezTo>
                  <a:cubicBezTo>
                    <a:pt x="677" y="859"/>
                    <a:pt x="681" y="857"/>
                    <a:pt x="681" y="856"/>
                  </a:cubicBezTo>
                  <a:cubicBezTo>
                    <a:pt x="681" y="855"/>
                    <a:pt x="681" y="854"/>
                    <a:pt x="681" y="854"/>
                  </a:cubicBezTo>
                  <a:cubicBezTo>
                    <a:pt x="681" y="851"/>
                    <a:pt x="680" y="844"/>
                    <a:pt x="683" y="841"/>
                  </a:cubicBezTo>
                  <a:cubicBezTo>
                    <a:pt x="685" y="839"/>
                    <a:pt x="692" y="841"/>
                    <a:pt x="696" y="840"/>
                  </a:cubicBezTo>
                  <a:cubicBezTo>
                    <a:pt x="702" y="838"/>
                    <a:pt x="706" y="839"/>
                    <a:pt x="710" y="836"/>
                  </a:cubicBezTo>
                  <a:cubicBezTo>
                    <a:pt x="712" y="833"/>
                    <a:pt x="714" y="832"/>
                    <a:pt x="716" y="829"/>
                  </a:cubicBezTo>
                  <a:cubicBezTo>
                    <a:pt x="717" y="827"/>
                    <a:pt x="717" y="825"/>
                    <a:pt x="717" y="823"/>
                  </a:cubicBezTo>
                  <a:cubicBezTo>
                    <a:pt x="717" y="820"/>
                    <a:pt x="713" y="820"/>
                    <a:pt x="713" y="818"/>
                  </a:cubicBezTo>
                  <a:cubicBezTo>
                    <a:pt x="712" y="815"/>
                    <a:pt x="712" y="812"/>
                    <a:pt x="710" y="811"/>
                  </a:cubicBezTo>
                  <a:cubicBezTo>
                    <a:pt x="709" y="810"/>
                    <a:pt x="706" y="809"/>
                    <a:pt x="706" y="807"/>
                  </a:cubicBezTo>
                  <a:cubicBezTo>
                    <a:pt x="706" y="806"/>
                    <a:pt x="707" y="806"/>
                    <a:pt x="708" y="806"/>
                  </a:cubicBezTo>
                  <a:cubicBezTo>
                    <a:pt x="711" y="806"/>
                    <a:pt x="714" y="808"/>
                    <a:pt x="717" y="808"/>
                  </a:cubicBezTo>
                  <a:cubicBezTo>
                    <a:pt x="719" y="808"/>
                    <a:pt x="724" y="811"/>
                    <a:pt x="728" y="811"/>
                  </a:cubicBezTo>
                  <a:cubicBezTo>
                    <a:pt x="738" y="811"/>
                    <a:pt x="740" y="800"/>
                    <a:pt x="744" y="793"/>
                  </a:cubicBezTo>
                  <a:cubicBezTo>
                    <a:pt x="748" y="787"/>
                    <a:pt x="753" y="786"/>
                    <a:pt x="757" y="780"/>
                  </a:cubicBezTo>
                  <a:cubicBezTo>
                    <a:pt x="759" y="777"/>
                    <a:pt x="757" y="775"/>
                    <a:pt x="761" y="773"/>
                  </a:cubicBezTo>
                  <a:cubicBezTo>
                    <a:pt x="761" y="773"/>
                    <a:pt x="761" y="773"/>
                    <a:pt x="761" y="773"/>
                  </a:cubicBezTo>
                  <a:cubicBezTo>
                    <a:pt x="761" y="768"/>
                    <a:pt x="765" y="764"/>
                    <a:pt x="769" y="762"/>
                  </a:cubicBezTo>
                  <a:cubicBezTo>
                    <a:pt x="769" y="751"/>
                    <a:pt x="769" y="751"/>
                    <a:pt x="769" y="751"/>
                  </a:cubicBezTo>
                  <a:cubicBezTo>
                    <a:pt x="769" y="747"/>
                    <a:pt x="769" y="744"/>
                    <a:pt x="772" y="741"/>
                  </a:cubicBezTo>
                  <a:cubicBezTo>
                    <a:pt x="773" y="739"/>
                    <a:pt x="776" y="739"/>
                    <a:pt x="778" y="736"/>
                  </a:cubicBezTo>
                  <a:cubicBezTo>
                    <a:pt x="782" y="730"/>
                    <a:pt x="788" y="733"/>
                    <a:pt x="793" y="727"/>
                  </a:cubicBezTo>
                  <a:cubicBezTo>
                    <a:pt x="794" y="727"/>
                    <a:pt x="794" y="726"/>
                    <a:pt x="796" y="725"/>
                  </a:cubicBezTo>
                  <a:cubicBezTo>
                    <a:pt x="799" y="723"/>
                    <a:pt x="802" y="724"/>
                    <a:pt x="807" y="724"/>
                  </a:cubicBezTo>
                  <a:cubicBezTo>
                    <a:pt x="810" y="724"/>
                    <a:pt x="815" y="720"/>
                    <a:pt x="817" y="718"/>
                  </a:cubicBezTo>
                  <a:cubicBezTo>
                    <a:pt x="817" y="717"/>
                    <a:pt x="817" y="714"/>
                    <a:pt x="818" y="713"/>
                  </a:cubicBezTo>
                  <a:cubicBezTo>
                    <a:pt x="821" y="708"/>
                    <a:pt x="822" y="706"/>
                    <a:pt x="826" y="701"/>
                  </a:cubicBezTo>
                  <a:cubicBezTo>
                    <a:pt x="826" y="700"/>
                    <a:pt x="827" y="695"/>
                    <a:pt x="827" y="693"/>
                  </a:cubicBezTo>
                  <a:cubicBezTo>
                    <a:pt x="827" y="691"/>
                    <a:pt x="829" y="689"/>
                    <a:pt x="830" y="688"/>
                  </a:cubicBezTo>
                  <a:cubicBezTo>
                    <a:pt x="830" y="687"/>
                    <a:pt x="831" y="686"/>
                    <a:pt x="831" y="685"/>
                  </a:cubicBezTo>
                  <a:cubicBezTo>
                    <a:pt x="831" y="682"/>
                    <a:pt x="832" y="678"/>
                    <a:pt x="832" y="674"/>
                  </a:cubicBezTo>
                  <a:cubicBezTo>
                    <a:pt x="832" y="669"/>
                    <a:pt x="829" y="661"/>
                    <a:pt x="832" y="658"/>
                  </a:cubicBezTo>
                  <a:cubicBezTo>
                    <a:pt x="835" y="656"/>
                    <a:pt x="837" y="655"/>
                    <a:pt x="840" y="652"/>
                  </a:cubicBezTo>
                  <a:cubicBezTo>
                    <a:pt x="841" y="650"/>
                    <a:pt x="842" y="649"/>
                    <a:pt x="843" y="647"/>
                  </a:cubicBezTo>
                  <a:cubicBezTo>
                    <a:pt x="849" y="638"/>
                    <a:pt x="859" y="634"/>
                    <a:pt x="859" y="617"/>
                  </a:cubicBezTo>
                  <a:cubicBezTo>
                    <a:pt x="859" y="612"/>
                    <a:pt x="857" y="607"/>
                    <a:pt x="853" y="606"/>
                  </a:cubicBezTo>
                  <a:close/>
                  <a:moveTo>
                    <a:pt x="566" y="281"/>
                  </a:moveTo>
                  <a:cubicBezTo>
                    <a:pt x="567" y="280"/>
                    <a:pt x="568" y="280"/>
                    <a:pt x="568" y="279"/>
                  </a:cubicBezTo>
                  <a:cubicBezTo>
                    <a:pt x="568" y="280"/>
                    <a:pt x="567" y="280"/>
                    <a:pt x="566" y="281"/>
                  </a:cubicBezTo>
                  <a:close/>
                  <a:moveTo>
                    <a:pt x="569" y="272"/>
                  </a:moveTo>
                  <a:cubicBezTo>
                    <a:pt x="574" y="270"/>
                    <a:pt x="584" y="267"/>
                    <a:pt x="590" y="267"/>
                  </a:cubicBezTo>
                  <a:cubicBezTo>
                    <a:pt x="590" y="276"/>
                    <a:pt x="575" y="274"/>
                    <a:pt x="569" y="274"/>
                  </a:cubicBezTo>
                  <a:cubicBezTo>
                    <a:pt x="568" y="274"/>
                    <a:pt x="568" y="274"/>
                    <a:pt x="566" y="274"/>
                  </a:cubicBezTo>
                  <a:cubicBezTo>
                    <a:pt x="566" y="274"/>
                    <a:pt x="567" y="275"/>
                    <a:pt x="567" y="275"/>
                  </a:cubicBezTo>
                  <a:cubicBezTo>
                    <a:pt x="567" y="275"/>
                    <a:pt x="566" y="274"/>
                    <a:pt x="566" y="273"/>
                  </a:cubicBezTo>
                  <a:cubicBezTo>
                    <a:pt x="566" y="272"/>
                    <a:pt x="568" y="272"/>
                    <a:pt x="569" y="272"/>
                  </a:cubicBezTo>
                  <a:close/>
                  <a:moveTo>
                    <a:pt x="565" y="281"/>
                  </a:moveTo>
                  <a:cubicBezTo>
                    <a:pt x="560" y="284"/>
                    <a:pt x="552" y="287"/>
                    <a:pt x="547" y="287"/>
                  </a:cubicBezTo>
                  <a:cubicBezTo>
                    <a:pt x="545" y="287"/>
                    <a:pt x="544" y="284"/>
                    <a:pt x="544" y="282"/>
                  </a:cubicBezTo>
                  <a:cubicBezTo>
                    <a:pt x="545" y="283"/>
                    <a:pt x="546" y="284"/>
                    <a:pt x="548" y="284"/>
                  </a:cubicBezTo>
                  <a:cubicBezTo>
                    <a:pt x="550" y="284"/>
                    <a:pt x="550" y="283"/>
                    <a:pt x="551" y="282"/>
                  </a:cubicBezTo>
                  <a:cubicBezTo>
                    <a:pt x="553" y="280"/>
                    <a:pt x="556" y="280"/>
                    <a:pt x="559" y="280"/>
                  </a:cubicBezTo>
                  <a:cubicBezTo>
                    <a:pt x="562" y="280"/>
                    <a:pt x="564" y="282"/>
                    <a:pt x="565" y="281"/>
                  </a:cubicBezTo>
                  <a:close/>
                  <a:moveTo>
                    <a:pt x="504" y="234"/>
                  </a:moveTo>
                  <a:cubicBezTo>
                    <a:pt x="507" y="233"/>
                    <a:pt x="507" y="234"/>
                    <a:pt x="510" y="233"/>
                  </a:cubicBezTo>
                  <a:cubicBezTo>
                    <a:pt x="512" y="232"/>
                    <a:pt x="511" y="228"/>
                    <a:pt x="513" y="228"/>
                  </a:cubicBezTo>
                  <a:cubicBezTo>
                    <a:pt x="516" y="228"/>
                    <a:pt x="518" y="233"/>
                    <a:pt x="519" y="234"/>
                  </a:cubicBezTo>
                  <a:cubicBezTo>
                    <a:pt x="519" y="233"/>
                    <a:pt x="519" y="231"/>
                    <a:pt x="519" y="231"/>
                  </a:cubicBezTo>
                  <a:cubicBezTo>
                    <a:pt x="520" y="231"/>
                    <a:pt x="520" y="231"/>
                    <a:pt x="521" y="231"/>
                  </a:cubicBezTo>
                  <a:cubicBezTo>
                    <a:pt x="522" y="231"/>
                    <a:pt x="532" y="238"/>
                    <a:pt x="532" y="239"/>
                  </a:cubicBezTo>
                  <a:cubicBezTo>
                    <a:pt x="533" y="242"/>
                    <a:pt x="532" y="243"/>
                    <a:pt x="534" y="245"/>
                  </a:cubicBezTo>
                  <a:cubicBezTo>
                    <a:pt x="539" y="250"/>
                    <a:pt x="546" y="251"/>
                    <a:pt x="552" y="251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60" y="255"/>
                    <a:pt x="564" y="256"/>
                    <a:pt x="564" y="259"/>
                  </a:cubicBezTo>
                  <a:cubicBezTo>
                    <a:pt x="564" y="261"/>
                    <a:pt x="563" y="263"/>
                    <a:pt x="562" y="263"/>
                  </a:cubicBezTo>
                  <a:cubicBezTo>
                    <a:pt x="559" y="263"/>
                    <a:pt x="556" y="260"/>
                    <a:pt x="555" y="259"/>
                  </a:cubicBezTo>
                  <a:cubicBezTo>
                    <a:pt x="554" y="263"/>
                    <a:pt x="552" y="274"/>
                    <a:pt x="549" y="274"/>
                  </a:cubicBezTo>
                  <a:cubicBezTo>
                    <a:pt x="547" y="272"/>
                    <a:pt x="547" y="270"/>
                    <a:pt x="546" y="267"/>
                  </a:cubicBezTo>
                  <a:cubicBezTo>
                    <a:pt x="544" y="267"/>
                    <a:pt x="544" y="268"/>
                    <a:pt x="541" y="268"/>
                  </a:cubicBezTo>
                  <a:cubicBezTo>
                    <a:pt x="542" y="265"/>
                    <a:pt x="544" y="263"/>
                    <a:pt x="544" y="260"/>
                  </a:cubicBezTo>
                  <a:cubicBezTo>
                    <a:pt x="544" y="257"/>
                    <a:pt x="536" y="253"/>
                    <a:pt x="534" y="253"/>
                  </a:cubicBezTo>
                  <a:cubicBezTo>
                    <a:pt x="530" y="253"/>
                    <a:pt x="535" y="259"/>
                    <a:pt x="526" y="259"/>
                  </a:cubicBezTo>
                  <a:cubicBezTo>
                    <a:pt x="524" y="259"/>
                    <a:pt x="525" y="266"/>
                    <a:pt x="525" y="269"/>
                  </a:cubicBezTo>
                  <a:cubicBezTo>
                    <a:pt x="525" y="269"/>
                    <a:pt x="525" y="274"/>
                    <a:pt x="525" y="276"/>
                  </a:cubicBezTo>
                  <a:cubicBezTo>
                    <a:pt x="525" y="279"/>
                    <a:pt x="523" y="286"/>
                    <a:pt x="519" y="286"/>
                  </a:cubicBezTo>
                  <a:cubicBezTo>
                    <a:pt x="517" y="286"/>
                    <a:pt x="514" y="284"/>
                    <a:pt x="514" y="282"/>
                  </a:cubicBezTo>
                  <a:cubicBezTo>
                    <a:pt x="514" y="276"/>
                    <a:pt x="515" y="264"/>
                    <a:pt x="519" y="259"/>
                  </a:cubicBezTo>
                  <a:cubicBezTo>
                    <a:pt x="517" y="259"/>
                    <a:pt x="516" y="261"/>
                    <a:pt x="514" y="262"/>
                  </a:cubicBezTo>
                  <a:cubicBezTo>
                    <a:pt x="514" y="258"/>
                    <a:pt x="522" y="251"/>
                    <a:pt x="527" y="251"/>
                  </a:cubicBezTo>
                  <a:cubicBezTo>
                    <a:pt x="529" y="251"/>
                    <a:pt x="533" y="253"/>
                    <a:pt x="537" y="251"/>
                  </a:cubicBezTo>
                  <a:cubicBezTo>
                    <a:pt x="537" y="249"/>
                    <a:pt x="537" y="249"/>
                    <a:pt x="537" y="249"/>
                  </a:cubicBezTo>
                  <a:cubicBezTo>
                    <a:pt x="533" y="249"/>
                    <a:pt x="530" y="246"/>
                    <a:pt x="525" y="246"/>
                  </a:cubicBezTo>
                  <a:cubicBezTo>
                    <a:pt x="522" y="246"/>
                    <a:pt x="522" y="249"/>
                    <a:pt x="519" y="249"/>
                  </a:cubicBezTo>
                  <a:cubicBezTo>
                    <a:pt x="517" y="249"/>
                    <a:pt x="515" y="247"/>
                    <a:pt x="515" y="247"/>
                  </a:cubicBezTo>
                  <a:cubicBezTo>
                    <a:pt x="511" y="247"/>
                    <a:pt x="511" y="247"/>
                    <a:pt x="511" y="247"/>
                  </a:cubicBezTo>
                  <a:cubicBezTo>
                    <a:pt x="512" y="243"/>
                    <a:pt x="513" y="244"/>
                    <a:pt x="513" y="240"/>
                  </a:cubicBezTo>
                  <a:cubicBezTo>
                    <a:pt x="510" y="241"/>
                    <a:pt x="506" y="245"/>
                    <a:pt x="503" y="245"/>
                  </a:cubicBezTo>
                  <a:cubicBezTo>
                    <a:pt x="501" y="245"/>
                    <a:pt x="501" y="248"/>
                    <a:pt x="497" y="248"/>
                  </a:cubicBezTo>
                  <a:cubicBezTo>
                    <a:pt x="495" y="248"/>
                    <a:pt x="494" y="247"/>
                    <a:pt x="494" y="245"/>
                  </a:cubicBezTo>
                  <a:cubicBezTo>
                    <a:pt x="492" y="246"/>
                    <a:pt x="491" y="247"/>
                    <a:pt x="490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91" y="239"/>
                    <a:pt x="498" y="238"/>
                    <a:pt x="504" y="234"/>
                  </a:cubicBezTo>
                  <a:close/>
                  <a:moveTo>
                    <a:pt x="582" y="520"/>
                  </a:moveTo>
                  <a:cubicBezTo>
                    <a:pt x="582" y="520"/>
                    <a:pt x="582" y="520"/>
                    <a:pt x="583" y="520"/>
                  </a:cubicBezTo>
                  <a:cubicBezTo>
                    <a:pt x="582" y="520"/>
                    <a:pt x="582" y="520"/>
                    <a:pt x="582" y="5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5" name="Freeform 104"/>
            <p:cNvSpPr>
              <a:spLocks/>
            </p:cNvSpPr>
            <p:nvPr/>
          </p:nvSpPr>
          <p:spPr bwMode="auto">
            <a:xfrm>
              <a:off x="1877644" y="3542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6" name="Freeform 105"/>
            <p:cNvSpPr>
              <a:spLocks/>
            </p:cNvSpPr>
            <p:nvPr/>
          </p:nvSpPr>
          <p:spPr bwMode="auto">
            <a:xfrm>
              <a:off x="2704027" y="3716007"/>
              <a:ext cx="9739" cy="13912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4 h 4"/>
                <a:gd name="T4" fmla="*/ 3 w 3"/>
                <a:gd name="T5" fmla="*/ 3 h 4"/>
                <a:gd name="T6" fmla="*/ 1 w 3"/>
                <a:gd name="T7" fmla="*/ 0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4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7" name="Freeform 106"/>
            <p:cNvSpPr>
              <a:spLocks/>
            </p:cNvSpPr>
            <p:nvPr/>
          </p:nvSpPr>
          <p:spPr bwMode="auto">
            <a:xfrm>
              <a:off x="2690115" y="3674269"/>
              <a:ext cx="19477" cy="5565"/>
            </a:xfrm>
            <a:custGeom>
              <a:avLst/>
              <a:gdLst>
                <a:gd name="T0" fmla="*/ 3 w 6"/>
                <a:gd name="T1" fmla="*/ 0 h 2"/>
                <a:gd name="T2" fmla="*/ 0 w 6"/>
                <a:gd name="T3" fmla="*/ 2 h 2"/>
                <a:gd name="T4" fmla="*/ 6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8" name="Freeform 107"/>
            <p:cNvSpPr>
              <a:spLocks/>
            </p:cNvSpPr>
            <p:nvPr/>
          </p:nvSpPr>
          <p:spPr bwMode="auto">
            <a:xfrm>
              <a:off x="2723504" y="3684008"/>
              <a:ext cx="5565" cy="556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1" y="2"/>
                    <a:pt x="2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29" name="Freeform 108"/>
            <p:cNvSpPr>
              <a:spLocks/>
            </p:cNvSpPr>
            <p:nvPr/>
          </p:nvSpPr>
          <p:spPr bwMode="auto">
            <a:xfrm>
              <a:off x="2798630" y="3795308"/>
              <a:ext cx="16695" cy="9739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0 h 3"/>
                <a:gd name="T4" fmla="*/ 0 w 5"/>
                <a:gd name="T5" fmla="*/ 2 h 3"/>
                <a:gd name="T6" fmla="*/ 0 w 5"/>
                <a:gd name="T7" fmla="*/ 3 h 3"/>
                <a:gd name="T8" fmla="*/ 1 w 5"/>
                <a:gd name="T9" fmla="*/ 3 h 3"/>
                <a:gd name="T10" fmla="*/ 5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0" name="Freeform 109"/>
            <p:cNvSpPr>
              <a:spLocks/>
            </p:cNvSpPr>
            <p:nvPr/>
          </p:nvSpPr>
          <p:spPr bwMode="auto">
            <a:xfrm>
              <a:off x="1465844" y="2853432"/>
              <a:ext cx="40345" cy="59824"/>
            </a:xfrm>
            <a:custGeom>
              <a:avLst/>
              <a:gdLst>
                <a:gd name="T0" fmla="*/ 10 w 12"/>
                <a:gd name="T1" fmla="*/ 9 h 18"/>
                <a:gd name="T2" fmla="*/ 8 w 12"/>
                <a:gd name="T3" fmla="*/ 9 h 18"/>
                <a:gd name="T4" fmla="*/ 8 w 12"/>
                <a:gd name="T5" fmla="*/ 0 h 18"/>
                <a:gd name="T6" fmla="*/ 3 w 12"/>
                <a:gd name="T7" fmla="*/ 0 h 18"/>
                <a:gd name="T8" fmla="*/ 0 w 12"/>
                <a:gd name="T9" fmla="*/ 2 h 18"/>
                <a:gd name="T10" fmla="*/ 6 w 12"/>
                <a:gd name="T11" fmla="*/ 9 h 18"/>
                <a:gd name="T12" fmla="*/ 10 w 12"/>
                <a:gd name="T13" fmla="*/ 18 h 18"/>
                <a:gd name="T14" fmla="*/ 10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0" y="9"/>
                  </a:moveTo>
                  <a:cubicBezTo>
                    <a:pt x="10" y="9"/>
                    <a:pt x="8" y="10"/>
                    <a:pt x="8" y="9"/>
                  </a:cubicBezTo>
                  <a:cubicBezTo>
                    <a:pt x="7" y="5"/>
                    <a:pt x="8" y="5"/>
                    <a:pt x="8" y="0"/>
                  </a:cubicBezTo>
                  <a:cubicBezTo>
                    <a:pt x="5" y="1"/>
                    <a:pt x="7" y="0"/>
                    <a:pt x="3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3" y="8"/>
                    <a:pt x="6" y="9"/>
                  </a:cubicBezTo>
                  <a:cubicBezTo>
                    <a:pt x="6" y="12"/>
                    <a:pt x="7" y="15"/>
                    <a:pt x="10" y="18"/>
                  </a:cubicBezTo>
                  <a:cubicBezTo>
                    <a:pt x="12" y="15"/>
                    <a:pt x="10" y="12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1" name="Freeform 110"/>
            <p:cNvSpPr>
              <a:spLocks/>
            </p:cNvSpPr>
            <p:nvPr/>
          </p:nvSpPr>
          <p:spPr bwMode="auto">
            <a:xfrm>
              <a:off x="1827560" y="2292759"/>
              <a:ext cx="392323" cy="208687"/>
            </a:xfrm>
            <a:custGeom>
              <a:avLst/>
              <a:gdLst>
                <a:gd name="T0" fmla="*/ 110 w 119"/>
                <a:gd name="T1" fmla="*/ 49 h 63"/>
                <a:gd name="T2" fmla="*/ 119 w 119"/>
                <a:gd name="T3" fmla="*/ 47 h 63"/>
                <a:gd name="T4" fmla="*/ 96 w 119"/>
                <a:gd name="T5" fmla="*/ 31 h 63"/>
                <a:gd name="T6" fmla="*/ 90 w 119"/>
                <a:gd name="T7" fmla="*/ 12 h 63"/>
                <a:gd name="T8" fmla="*/ 94 w 119"/>
                <a:gd name="T9" fmla="*/ 4 h 63"/>
                <a:gd name="T10" fmla="*/ 87 w 119"/>
                <a:gd name="T11" fmla="*/ 0 h 63"/>
                <a:gd name="T12" fmla="*/ 80 w 119"/>
                <a:gd name="T13" fmla="*/ 3 h 63"/>
                <a:gd name="T14" fmla="*/ 80 w 119"/>
                <a:gd name="T15" fmla="*/ 6 h 63"/>
                <a:gd name="T16" fmla="*/ 74 w 119"/>
                <a:gd name="T17" fmla="*/ 6 h 63"/>
                <a:gd name="T18" fmla="*/ 70 w 119"/>
                <a:gd name="T19" fmla="*/ 9 h 63"/>
                <a:gd name="T20" fmla="*/ 75 w 119"/>
                <a:gd name="T21" fmla="*/ 24 h 63"/>
                <a:gd name="T22" fmla="*/ 72 w 119"/>
                <a:gd name="T23" fmla="*/ 26 h 63"/>
                <a:gd name="T24" fmla="*/ 68 w 119"/>
                <a:gd name="T25" fmla="*/ 17 h 63"/>
                <a:gd name="T26" fmla="*/ 60 w 119"/>
                <a:gd name="T27" fmla="*/ 11 h 63"/>
                <a:gd name="T28" fmla="*/ 56 w 119"/>
                <a:gd name="T29" fmla="*/ 11 h 63"/>
                <a:gd name="T30" fmla="*/ 57 w 119"/>
                <a:gd name="T31" fmla="*/ 15 h 63"/>
                <a:gd name="T32" fmla="*/ 50 w 119"/>
                <a:gd name="T33" fmla="*/ 17 h 63"/>
                <a:gd name="T34" fmla="*/ 40 w 119"/>
                <a:gd name="T35" fmla="*/ 10 h 63"/>
                <a:gd name="T36" fmla="*/ 33 w 119"/>
                <a:gd name="T37" fmla="*/ 14 h 63"/>
                <a:gd name="T38" fmla="*/ 29 w 119"/>
                <a:gd name="T39" fmla="*/ 6 h 63"/>
                <a:gd name="T40" fmla="*/ 0 w 119"/>
                <a:gd name="T41" fmla="*/ 26 h 63"/>
                <a:gd name="T42" fmla="*/ 7 w 119"/>
                <a:gd name="T43" fmla="*/ 30 h 63"/>
                <a:gd name="T44" fmla="*/ 15 w 119"/>
                <a:gd name="T45" fmla="*/ 30 h 63"/>
                <a:gd name="T46" fmla="*/ 6 w 119"/>
                <a:gd name="T47" fmla="*/ 35 h 63"/>
                <a:gd name="T48" fmla="*/ 23 w 119"/>
                <a:gd name="T49" fmla="*/ 39 h 63"/>
                <a:gd name="T50" fmla="*/ 35 w 119"/>
                <a:gd name="T51" fmla="*/ 39 h 63"/>
                <a:gd name="T52" fmla="*/ 41 w 119"/>
                <a:gd name="T53" fmla="*/ 41 h 63"/>
                <a:gd name="T54" fmla="*/ 33 w 119"/>
                <a:gd name="T55" fmla="*/ 42 h 63"/>
                <a:gd name="T56" fmla="*/ 11 w 119"/>
                <a:gd name="T57" fmla="*/ 47 h 63"/>
                <a:gd name="T58" fmla="*/ 22 w 119"/>
                <a:gd name="T59" fmla="*/ 55 h 63"/>
                <a:gd name="T60" fmla="*/ 34 w 119"/>
                <a:gd name="T61" fmla="*/ 57 h 63"/>
                <a:gd name="T62" fmla="*/ 39 w 119"/>
                <a:gd name="T63" fmla="*/ 63 h 63"/>
                <a:gd name="T64" fmla="*/ 59 w 119"/>
                <a:gd name="T65" fmla="*/ 63 h 63"/>
                <a:gd name="T66" fmla="*/ 75 w 119"/>
                <a:gd name="T67" fmla="*/ 58 h 63"/>
                <a:gd name="T68" fmla="*/ 81 w 119"/>
                <a:gd name="T69" fmla="*/ 54 h 63"/>
                <a:gd name="T70" fmla="*/ 100 w 119"/>
                <a:gd name="T71" fmla="*/ 60 h 63"/>
                <a:gd name="T72" fmla="*/ 113 w 119"/>
                <a:gd name="T73" fmla="*/ 56 h 63"/>
                <a:gd name="T74" fmla="*/ 110 w 119"/>
                <a:gd name="T75" fmla="*/ 53 h 63"/>
                <a:gd name="T76" fmla="*/ 107 w 119"/>
                <a:gd name="T77" fmla="*/ 51 h 63"/>
                <a:gd name="T78" fmla="*/ 110 w 119"/>
                <a:gd name="T7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3">
                  <a:moveTo>
                    <a:pt x="110" y="49"/>
                  </a:moveTo>
                  <a:cubicBezTo>
                    <a:pt x="114" y="49"/>
                    <a:pt x="115" y="50"/>
                    <a:pt x="119" y="47"/>
                  </a:cubicBezTo>
                  <a:cubicBezTo>
                    <a:pt x="115" y="43"/>
                    <a:pt x="96" y="38"/>
                    <a:pt x="96" y="31"/>
                  </a:cubicBezTo>
                  <a:cubicBezTo>
                    <a:pt x="96" y="25"/>
                    <a:pt x="90" y="20"/>
                    <a:pt x="90" y="12"/>
                  </a:cubicBezTo>
                  <a:cubicBezTo>
                    <a:pt x="90" y="10"/>
                    <a:pt x="94" y="8"/>
                    <a:pt x="94" y="4"/>
                  </a:cubicBezTo>
                  <a:cubicBezTo>
                    <a:pt x="94" y="1"/>
                    <a:pt x="91" y="0"/>
                    <a:pt x="87" y="0"/>
                  </a:cubicBezTo>
                  <a:cubicBezTo>
                    <a:pt x="83" y="0"/>
                    <a:pt x="80" y="1"/>
                    <a:pt x="80" y="3"/>
                  </a:cubicBezTo>
                  <a:cubicBezTo>
                    <a:pt x="80" y="4"/>
                    <a:pt x="80" y="5"/>
                    <a:pt x="80" y="6"/>
                  </a:cubicBezTo>
                  <a:cubicBezTo>
                    <a:pt x="76" y="7"/>
                    <a:pt x="78" y="6"/>
                    <a:pt x="74" y="6"/>
                  </a:cubicBezTo>
                  <a:cubicBezTo>
                    <a:pt x="72" y="6"/>
                    <a:pt x="70" y="7"/>
                    <a:pt x="70" y="9"/>
                  </a:cubicBezTo>
                  <a:cubicBezTo>
                    <a:pt x="70" y="11"/>
                    <a:pt x="73" y="21"/>
                    <a:pt x="75" y="24"/>
                  </a:cubicBezTo>
                  <a:cubicBezTo>
                    <a:pt x="74" y="25"/>
                    <a:pt x="74" y="26"/>
                    <a:pt x="72" y="26"/>
                  </a:cubicBezTo>
                  <a:cubicBezTo>
                    <a:pt x="68" y="26"/>
                    <a:pt x="69" y="20"/>
                    <a:pt x="68" y="17"/>
                  </a:cubicBezTo>
                  <a:cubicBezTo>
                    <a:pt x="67" y="15"/>
                    <a:pt x="64" y="11"/>
                    <a:pt x="60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3"/>
                    <a:pt x="57" y="15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8" y="13"/>
                    <a:pt x="46" y="10"/>
                    <a:pt x="40" y="10"/>
                  </a:cubicBezTo>
                  <a:cubicBezTo>
                    <a:pt x="36" y="10"/>
                    <a:pt x="34" y="13"/>
                    <a:pt x="33" y="14"/>
                  </a:cubicBezTo>
                  <a:cubicBezTo>
                    <a:pt x="32" y="13"/>
                    <a:pt x="32" y="6"/>
                    <a:pt x="29" y="6"/>
                  </a:cubicBezTo>
                  <a:cubicBezTo>
                    <a:pt x="21" y="6"/>
                    <a:pt x="0" y="14"/>
                    <a:pt x="0" y="26"/>
                  </a:cubicBezTo>
                  <a:cubicBezTo>
                    <a:pt x="0" y="27"/>
                    <a:pt x="4" y="30"/>
                    <a:pt x="7" y="30"/>
                  </a:cubicBezTo>
                  <a:cubicBezTo>
                    <a:pt x="10" y="30"/>
                    <a:pt x="11" y="29"/>
                    <a:pt x="15" y="30"/>
                  </a:cubicBezTo>
                  <a:cubicBezTo>
                    <a:pt x="12" y="32"/>
                    <a:pt x="6" y="30"/>
                    <a:pt x="6" y="35"/>
                  </a:cubicBezTo>
                  <a:cubicBezTo>
                    <a:pt x="6" y="41"/>
                    <a:pt x="18" y="39"/>
                    <a:pt x="23" y="39"/>
                  </a:cubicBezTo>
                  <a:cubicBezTo>
                    <a:pt x="25" y="39"/>
                    <a:pt x="31" y="39"/>
                    <a:pt x="35" y="39"/>
                  </a:cubicBezTo>
                  <a:cubicBezTo>
                    <a:pt x="37" y="39"/>
                    <a:pt x="39" y="40"/>
                    <a:pt x="41" y="41"/>
                  </a:cubicBezTo>
                  <a:cubicBezTo>
                    <a:pt x="38" y="42"/>
                    <a:pt x="37" y="42"/>
                    <a:pt x="33" y="42"/>
                  </a:cubicBezTo>
                  <a:cubicBezTo>
                    <a:pt x="24" y="42"/>
                    <a:pt x="17" y="43"/>
                    <a:pt x="11" y="47"/>
                  </a:cubicBezTo>
                  <a:cubicBezTo>
                    <a:pt x="13" y="50"/>
                    <a:pt x="17" y="55"/>
                    <a:pt x="22" y="55"/>
                  </a:cubicBezTo>
                  <a:cubicBezTo>
                    <a:pt x="25" y="55"/>
                    <a:pt x="32" y="55"/>
                    <a:pt x="34" y="57"/>
                  </a:cubicBezTo>
                  <a:cubicBezTo>
                    <a:pt x="37" y="59"/>
                    <a:pt x="35" y="63"/>
                    <a:pt x="39" y="63"/>
                  </a:cubicBezTo>
                  <a:cubicBezTo>
                    <a:pt x="45" y="63"/>
                    <a:pt x="49" y="63"/>
                    <a:pt x="59" y="63"/>
                  </a:cubicBezTo>
                  <a:cubicBezTo>
                    <a:pt x="64" y="59"/>
                    <a:pt x="69" y="61"/>
                    <a:pt x="75" y="58"/>
                  </a:cubicBezTo>
                  <a:cubicBezTo>
                    <a:pt x="79" y="56"/>
                    <a:pt x="77" y="54"/>
                    <a:pt x="81" y="54"/>
                  </a:cubicBezTo>
                  <a:cubicBezTo>
                    <a:pt x="88" y="54"/>
                    <a:pt x="91" y="60"/>
                    <a:pt x="100" y="60"/>
                  </a:cubicBezTo>
                  <a:cubicBezTo>
                    <a:pt x="105" y="60"/>
                    <a:pt x="111" y="60"/>
                    <a:pt x="113" y="56"/>
                  </a:cubicBezTo>
                  <a:cubicBezTo>
                    <a:pt x="112" y="55"/>
                    <a:pt x="111" y="55"/>
                    <a:pt x="110" y="53"/>
                  </a:cubicBezTo>
                  <a:cubicBezTo>
                    <a:pt x="109" y="53"/>
                    <a:pt x="107" y="53"/>
                    <a:pt x="107" y="51"/>
                  </a:cubicBezTo>
                  <a:cubicBezTo>
                    <a:pt x="107" y="49"/>
                    <a:pt x="108" y="49"/>
                    <a:pt x="11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2" name="Freeform 111"/>
            <p:cNvSpPr>
              <a:spLocks/>
            </p:cNvSpPr>
            <p:nvPr/>
          </p:nvSpPr>
          <p:spPr bwMode="auto">
            <a:xfrm>
              <a:off x="1682874" y="2256586"/>
              <a:ext cx="221204" cy="146081"/>
            </a:xfrm>
            <a:custGeom>
              <a:avLst/>
              <a:gdLst>
                <a:gd name="T0" fmla="*/ 11 w 67"/>
                <a:gd name="T1" fmla="*/ 38 h 44"/>
                <a:gd name="T2" fmla="*/ 15 w 67"/>
                <a:gd name="T3" fmla="*/ 42 h 44"/>
                <a:gd name="T4" fmla="*/ 18 w 67"/>
                <a:gd name="T5" fmla="*/ 44 h 44"/>
                <a:gd name="T6" fmla="*/ 35 w 67"/>
                <a:gd name="T7" fmla="*/ 37 h 44"/>
                <a:gd name="T8" fmla="*/ 52 w 67"/>
                <a:gd name="T9" fmla="*/ 20 h 44"/>
                <a:gd name="T10" fmla="*/ 67 w 67"/>
                <a:gd name="T11" fmla="*/ 15 h 44"/>
                <a:gd name="T12" fmla="*/ 51 w 67"/>
                <a:gd name="T13" fmla="*/ 5 h 44"/>
                <a:gd name="T14" fmla="*/ 43 w 67"/>
                <a:gd name="T15" fmla="*/ 6 h 44"/>
                <a:gd name="T16" fmla="*/ 31 w 67"/>
                <a:gd name="T17" fmla="*/ 1 h 44"/>
                <a:gd name="T18" fmla="*/ 22 w 67"/>
                <a:gd name="T19" fmla="*/ 3 h 44"/>
                <a:gd name="T20" fmla="*/ 8 w 67"/>
                <a:gd name="T21" fmla="*/ 3 h 44"/>
                <a:gd name="T22" fmla="*/ 12 w 67"/>
                <a:gd name="T23" fmla="*/ 11 h 44"/>
                <a:gd name="T24" fmla="*/ 0 w 67"/>
                <a:gd name="T25" fmla="*/ 33 h 44"/>
                <a:gd name="T26" fmla="*/ 11 w 67"/>
                <a:gd name="T2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1" y="38"/>
                  </a:moveTo>
                  <a:cubicBezTo>
                    <a:pt x="12" y="39"/>
                    <a:pt x="13" y="42"/>
                    <a:pt x="15" y="42"/>
                  </a:cubicBezTo>
                  <a:cubicBezTo>
                    <a:pt x="16" y="42"/>
                    <a:pt x="16" y="44"/>
                    <a:pt x="18" y="44"/>
                  </a:cubicBezTo>
                  <a:cubicBezTo>
                    <a:pt x="20" y="44"/>
                    <a:pt x="35" y="39"/>
                    <a:pt x="35" y="37"/>
                  </a:cubicBezTo>
                  <a:cubicBezTo>
                    <a:pt x="35" y="32"/>
                    <a:pt x="45" y="22"/>
                    <a:pt x="52" y="20"/>
                  </a:cubicBezTo>
                  <a:cubicBezTo>
                    <a:pt x="55" y="19"/>
                    <a:pt x="67" y="18"/>
                    <a:pt x="67" y="15"/>
                  </a:cubicBezTo>
                  <a:cubicBezTo>
                    <a:pt x="67" y="10"/>
                    <a:pt x="56" y="5"/>
                    <a:pt x="51" y="5"/>
                  </a:cubicBezTo>
                  <a:cubicBezTo>
                    <a:pt x="48" y="5"/>
                    <a:pt x="45" y="8"/>
                    <a:pt x="43" y="6"/>
                  </a:cubicBezTo>
                  <a:cubicBezTo>
                    <a:pt x="38" y="6"/>
                    <a:pt x="36" y="3"/>
                    <a:pt x="31" y="1"/>
                  </a:cubicBezTo>
                  <a:cubicBezTo>
                    <a:pt x="27" y="0"/>
                    <a:pt x="24" y="3"/>
                    <a:pt x="22" y="3"/>
                  </a:cubicBezTo>
                  <a:cubicBezTo>
                    <a:pt x="16" y="3"/>
                    <a:pt x="14" y="1"/>
                    <a:pt x="8" y="3"/>
                  </a:cubicBezTo>
                  <a:cubicBezTo>
                    <a:pt x="8" y="6"/>
                    <a:pt x="12" y="9"/>
                    <a:pt x="12" y="11"/>
                  </a:cubicBezTo>
                  <a:cubicBezTo>
                    <a:pt x="12" y="19"/>
                    <a:pt x="0" y="25"/>
                    <a:pt x="0" y="33"/>
                  </a:cubicBezTo>
                  <a:cubicBezTo>
                    <a:pt x="0" y="36"/>
                    <a:pt x="9" y="35"/>
                    <a:pt x="11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3" name="Freeform 112"/>
            <p:cNvSpPr>
              <a:spLocks noEditPoints="1"/>
            </p:cNvSpPr>
            <p:nvPr/>
          </p:nvSpPr>
          <p:spPr bwMode="auto">
            <a:xfrm>
              <a:off x="1858167" y="2157807"/>
              <a:ext cx="260158" cy="108517"/>
            </a:xfrm>
            <a:custGeom>
              <a:avLst/>
              <a:gdLst>
                <a:gd name="T0" fmla="*/ 14 w 79"/>
                <a:gd name="T1" fmla="*/ 8 h 33"/>
                <a:gd name="T2" fmla="*/ 13 w 79"/>
                <a:gd name="T3" fmla="*/ 8 h 33"/>
                <a:gd name="T4" fmla="*/ 8 w 79"/>
                <a:gd name="T5" fmla="*/ 11 h 33"/>
                <a:gd name="T6" fmla="*/ 11 w 79"/>
                <a:gd name="T7" fmla="*/ 12 h 33"/>
                <a:gd name="T8" fmla="*/ 10 w 79"/>
                <a:gd name="T9" fmla="*/ 12 h 33"/>
                <a:gd name="T10" fmla="*/ 6 w 79"/>
                <a:gd name="T11" fmla="*/ 12 h 33"/>
                <a:gd name="T12" fmla="*/ 6 w 79"/>
                <a:gd name="T13" fmla="*/ 15 h 33"/>
                <a:gd name="T14" fmla="*/ 8 w 79"/>
                <a:gd name="T15" fmla="*/ 16 h 33"/>
                <a:gd name="T16" fmla="*/ 6 w 79"/>
                <a:gd name="T17" fmla="*/ 16 h 33"/>
                <a:gd name="T18" fmla="*/ 0 w 79"/>
                <a:gd name="T19" fmla="*/ 18 h 33"/>
                <a:gd name="T20" fmla="*/ 0 w 79"/>
                <a:gd name="T21" fmla="*/ 21 h 33"/>
                <a:gd name="T22" fmla="*/ 3 w 79"/>
                <a:gd name="T23" fmla="*/ 25 h 33"/>
                <a:gd name="T24" fmla="*/ 11 w 79"/>
                <a:gd name="T25" fmla="*/ 26 h 33"/>
                <a:gd name="T26" fmla="*/ 21 w 79"/>
                <a:gd name="T27" fmla="*/ 25 h 33"/>
                <a:gd name="T28" fmla="*/ 23 w 79"/>
                <a:gd name="T29" fmla="*/ 22 h 33"/>
                <a:gd name="T30" fmla="*/ 27 w 79"/>
                <a:gd name="T31" fmla="*/ 27 h 33"/>
                <a:gd name="T32" fmla="*/ 21 w 79"/>
                <a:gd name="T33" fmla="*/ 30 h 33"/>
                <a:gd name="T34" fmla="*/ 27 w 79"/>
                <a:gd name="T35" fmla="*/ 33 h 33"/>
                <a:gd name="T36" fmla="*/ 42 w 79"/>
                <a:gd name="T37" fmla="*/ 30 h 33"/>
                <a:gd name="T38" fmla="*/ 57 w 79"/>
                <a:gd name="T39" fmla="*/ 26 h 33"/>
                <a:gd name="T40" fmla="*/ 72 w 79"/>
                <a:gd name="T41" fmla="*/ 26 h 33"/>
                <a:gd name="T42" fmla="*/ 79 w 79"/>
                <a:gd name="T43" fmla="*/ 16 h 33"/>
                <a:gd name="T44" fmla="*/ 74 w 79"/>
                <a:gd name="T45" fmla="*/ 10 h 33"/>
                <a:gd name="T46" fmla="*/ 68 w 79"/>
                <a:gd name="T47" fmla="*/ 13 h 33"/>
                <a:gd name="T48" fmla="*/ 59 w 79"/>
                <a:gd name="T49" fmla="*/ 4 h 33"/>
                <a:gd name="T50" fmla="*/ 59 w 79"/>
                <a:gd name="T51" fmla="*/ 1 h 33"/>
                <a:gd name="T52" fmla="*/ 55 w 79"/>
                <a:gd name="T53" fmla="*/ 0 h 33"/>
                <a:gd name="T54" fmla="*/ 48 w 79"/>
                <a:gd name="T55" fmla="*/ 7 h 33"/>
                <a:gd name="T56" fmla="*/ 54 w 79"/>
                <a:gd name="T57" fmla="*/ 10 h 33"/>
                <a:gd name="T58" fmla="*/ 54 w 79"/>
                <a:gd name="T59" fmla="*/ 13 h 33"/>
                <a:gd name="T60" fmla="*/ 51 w 79"/>
                <a:gd name="T61" fmla="*/ 14 h 33"/>
                <a:gd name="T62" fmla="*/ 55 w 79"/>
                <a:gd name="T63" fmla="*/ 15 h 33"/>
                <a:gd name="T64" fmla="*/ 50 w 79"/>
                <a:gd name="T65" fmla="*/ 17 h 33"/>
                <a:gd name="T66" fmla="*/ 28 w 79"/>
                <a:gd name="T67" fmla="*/ 8 h 33"/>
                <a:gd name="T68" fmla="*/ 23 w 79"/>
                <a:gd name="T69" fmla="*/ 8 h 33"/>
                <a:gd name="T70" fmla="*/ 19 w 79"/>
                <a:gd name="T71" fmla="*/ 5 h 33"/>
                <a:gd name="T72" fmla="*/ 12 w 79"/>
                <a:gd name="T73" fmla="*/ 5 h 33"/>
                <a:gd name="T74" fmla="*/ 14 w 79"/>
                <a:gd name="T75" fmla="*/ 8 h 33"/>
                <a:gd name="T76" fmla="*/ 20 w 79"/>
                <a:gd name="T77" fmla="*/ 13 h 33"/>
                <a:gd name="T78" fmla="*/ 16 w 79"/>
                <a:gd name="T79" fmla="*/ 13 h 33"/>
                <a:gd name="T80" fmla="*/ 20 w 79"/>
                <a:gd name="T81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33">
                  <a:moveTo>
                    <a:pt x="14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9" y="9"/>
                    <a:pt x="8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7" y="16"/>
                    <a:pt x="6" y="16"/>
                  </a:cubicBezTo>
                  <a:cubicBezTo>
                    <a:pt x="4" y="16"/>
                    <a:pt x="2" y="17"/>
                    <a:pt x="0" y="18"/>
                  </a:cubicBezTo>
                  <a:cubicBezTo>
                    <a:pt x="1" y="19"/>
                    <a:pt x="0" y="19"/>
                    <a:pt x="0" y="21"/>
                  </a:cubicBezTo>
                  <a:cubicBezTo>
                    <a:pt x="0" y="23"/>
                    <a:pt x="2" y="25"/>
                    <a:pt x="3" y="25"/>
                  </a:cubicBezTo>
                  <a:cubicBezTo>
                    <a:pt x="5" y="25"/>
                    <a:pt x="8" y="26"/>
                    <a:pt x="11" y="26"/>
                  </a:cubicBezTo>
                  <a:cubicBezTo>
                    <a:pt x="14" y="26"/>
                    <a:pt x="17" y="25"/>
                    <a:pt x="21" y="25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4" y="24"/>
                    <a:pt x="26" y="25"/>
                    <a:pt x="27" y="27"/>
                  </a:cubicBezTo>
                  <a:cubicBezTo>
                    <a:pt x="24" y="27"/>
                    <a:pt x="21" y="26"/>
                    <a:pt x="21" y="30"/>
                  </a:cubicBezTo>
                  <a:cubicBezTo>
                    <a:pt x="21" y="31"/>
                    <a:pt x="25" y="33"/>
                    <a:pt x="27" y="33"/>
                  </a:cubicBezTo>
                  <a:cubicBezTo>
                    <a:pt x="33" y="33"/>
                    <a:pt x="37" y="31"/>
                    <a:pt x="42" y="30"/>
                  </a:cubicBezTo>
                  <a:cubicBezTo>
                    <a:pt x="43" y="29"/>
                    <a:pt x="57" y="26"/>
                    <a:pt x="57" y="26"/>
                  </a:cubicBezTo>
                  <a:cubicBezTo>
                    <a:pt x="57" y="25"/>
                    <a:pt x="71" y="27"/>
                    <a:pt x="72" y="26"/>
                  </a:cubicBezTo>
                  <a:cubicBezTo>
                    <a:pt x="74" y="26"/>
                    <a:pt x="79" y="19"/>
                    <a:pt x="79" y="16"/>
                  </a:cubicBezTo>
                  <a:cubicBezTo>
                    <a:pt x="79" y="13"/>
                    <a:pt x="77" y="10"/>
                    <a:pt x="74" y="10"/>
                  </a:cubicBezTo>
                  <a:cubicBezTo>
                    <a:pt x="71" y="10"/>
                    <a:pt x="70" y="13"/>
                    <a:pt x="68" y="13"/>
                  </a:cubicBezTo>
                  <a:cubicBezTo>
                    <a:pt x="64" y="13"/>
                    <a:pt x="59" y="8"/>
                    <a:pt x="59" y="4"/>
                  </a:cubicBezTo>
                  <a:cubicBezTo>
                    <a:pt x="59" y="4"/>
                    <a:pt x="59" y="3"/>
                    <a:pt x="59" y="1"/>
                  </a:cubicBezTo>
                  <a:cubicBezTo>
                    <a:pt x="58" y="1"/>
                    <a:pt x="56" y="1"/>
                    <a:pt x="55" y="0"/>
                  </a:cubicBezTo>
                  <a:cubicBezTo>
                    <a:pt x="53" y="1"/>
                    <a:pt x="48" y="3"/>
                    <a:pt x="48" y="7"/>
                  </a:cubicBezTo>
                  <a:cubicBezTo>
                    <a:pt x="48" y="9"/>
                    <a:pt x="50" y="10"/>
                    <a:pt x="54" y="10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3"/>
                    <a:pt x="51" y="14"/>
                    <a:pt x="51" y="14"/>
                  </a:cubicBezTo>
                  <a:cubicBezTo>
                    <a:pt x="52" y="15"/>
                    <a:pt x="53" y="15"/>
                    <a:pt x="55" y="15"/>
                  </a:cubicBezTo>
                  <a:cubicBezTo>
                    <a:pt x="54" y="17"/>
                    <a:pt x="53" y="17"/>
                    <a:pt x="50" y="17"/>
                  </a:cubicBezTo>
                  <a:cubicBezTo>
                    <a:pt x="40" y="17"/>
                    <a:pt x="35" y="8"/>
                    <a:pt x="28" y="8"/>
                  </a:cubicBezTo>
                  <a:cubicBezTo>
                    <a:pt x="28" y="8"/>
                    <a:pt x="26" y="8"/>
                    <a:pt x="23" y="8"/>
                  </a:cubicBezTo>
                  <a:cubicBezTo>
                    <a:pt x="23" y="8"/>
                    <a:pt x="20" y="5"/>
                    <a:pt x="19" y="5"/>
                  </a:cubicBezTo>
                  <a:cubicBezTo>
                    <a:pt x="17" y="5"/>
                    <a:pt x="16" y="5"/>
                    <a:pt x="12" y="5"/>
                  </a:cubicBezTo>
                  <a:cubicBezTo>
                    <a:pt x="12" y="7"/>
                    <a:pt x="13" y="8"/>
                    <a:pt x="14" y="8"/>
                  </a:cubicBezTo>
                  <a:close/>
                  <a:moveTo>
                    <a:pt x="20" y="13"/>
                  </a:moveTo>
                  <a:cubicBezTo>
                    <a:pt x="19" y="13"/>
                    <a:pt x="18" y="13"/>
                    <a:pt x="16" y="13"/>
                  </a:cubicBezTo>
                  <a:cubicBezTo>
                    <a:pt x="17" y="13"/>
                    <a:pt x="19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4" name="Freeform 113"/>
            <p:cNvSpPr>
              <a:spLocks/>
            </p:cNvSpPr>
            <p:nvPr/>
          </p:nvSpPr>
          <p:spPr bwMode="auto">
            <a:xfrm>
              <a:off x="1821995" y="2193980"/>
              <a:ext cx="31998" cy="26434"/>
            </a:xfrm>
            <a:custGeom>
              <a:avLst/>
              <a:gdLst>
                <a:gd name="T0" fmla="*/ 0 w 10"/>
                <a:gd name="T1" fmla="*/ 6 h 8"/>
                <a:gd name="T2" fmla="*/ 4 w 10"/>
                <a:gd name="T3" fmla="*/ 8 h 8"/>
                <a:gd name="T4" fmla="*/ 10 w 10"/>
                <a:gd name="T5" fmla="*/ 0 h 8"/>
                <a:gd name="T6" fmla="*/ 0 w 10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7" y="8"/>
                    <a:pt x="10" y="4"/>
                    <a:pt x="10" y="0"/>
                  </a:cubicBezTo>
                  <a:cubicBezTo>
                    <a:pt x="8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5" name="Freeform 114"/>
            <p:cNvSpPr>
              <a:spLocks/>
            </p:cNvSpPr>
            <p:nvPr/>
          </p:nvSpPr>
          <p:spPr bwMode="auto">
            <a:xfrm>
              <a:off x="1913816" y="2157807"/>
              <a:ext cx="26433" cy="973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3" y="3"/>
                    <a:pt x="8" y="3"/>
                    <a:pt x="8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6" name="Freeform 115"/>
            <p:cNvSpPr>
              <a:spLocks/>
            </p:cNvSpPr>
            <p:nvPr/>
          </p:nvSpPr>
          <p:spPr bwMode="auto">
            <a:xfrm>
              <a:off x="1745478" y="2125809"/>
              <a:ext cx="148860" cy="82084"/>
            </a:xfrm>
            <a:custGeom>
              <a:avLst/>
              <a:gdLst>
                <a:gd name="T0" fmla="*/ 6 w 45"/>
                <a:gd name="T1" fmla="*/ 21 h 25"/>
                <a:gd name="T2" fmla="*/ 13 w 45"/>
                <a:gd name="T3" fmla="*/ 21 h 25"/>
                <a:gd name="T4" fmla="*/ 16 w 45"/>
                <a:gd name="T5" fmla="*/ 25 h 25"/>
                <a:gd name="T6" fmla="*/ 21 w 45"/>
                <a:gd name="T7" fmla="*/ 20 h 25"/>
                <a:gd name="T8" fmla="*/ 29 w 45"/>
                <a:gd name="T9" fmla="*/ 13 h 25"/>
                <a:gd name="T10" fmla="*/ 34 w 45"/>
                <a:gd name="T11" fmla="*/ 19 h 25"/>
                <a:gd name="T12" fmla="*/ 44 w 45"/>
                <a:gd name="T13" fmla="*/ 12 h 25"/>
                <a:gd name="T14" fmla="*/ 42 w 45"/>
                <a:gd name="T15" fmla="*/ 7 h 25"/>
                <a:gd name="T16" fmla="*/ 45 w 45"/>
                <a:gd name="T17" fmla="*/ 4 h 25"/>
                <a:gd name="T18" fmla="*/ 32 w 45"/>
                <a:gd name="T19" fmla="*/ 3 h 25"/>
                <a:gd name="T20" fmla="*/ 28 w 45"/>
                <a:gd name="T21" fmla="*/ 3 h 25"/>
                <a:gd name="T22" fmla="*/ 16 w 45"/>
                <a:gd name="T23" fmla="*/ 11 h 25"/>
                <a:gd name="T24" fmla="*/ 5 w 45"/>
                <a:gd name="T25" fmla="*/ 16 h 25"/>
                <a:gd name="T26" fmla="*/ 0 w 45"/>
                <a:gd name="T27" fmla="*/ 20 h 25"/>
                <a:gd name="T28" fmla="*/ 2 w 45"/>
                <a:gd name="T29" fmla="*/ 23 h 25"/>
                <a:gd name="T30" fmla="*/ 6 w 45"/>
                <a:gd name="T3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6" y="21"/>
                  </a:moveTo>
                  <a:cubicBezTo>
                    <a:pt x="8" y="21"/>
                    <a:pt x="10" y="23"/>
                    <a:pt x="13" y="21"/>
                  </a:cubicBezTo>
                  <a:cubicBezTo>
                    <a:pt x="13" y="22"/>
                    <a:pt x="15" y="25"/>
                    <a:pt x="16" y="25"/>
                  </a:cubicBezTo>
                  <a:cubicBezTo>
                    <a:pt x="19" y="25"/>
                    <a:pt x="21" y="22"/>
                    <a:pt x="21" y="20"/>
                  </a:cubicBezTo>
                  <a:cubicBezTo>
                    <a:pt x="25" y="20"/>
                    <a:pt x="28" y="17"/>
                    <a:pt x="29" y="13"/>
                  </a:cubicBezTo>
                  <a:cubicBezTo>
                    <a:pt x="31" y="14"/>
                    <a:pt x="31" y="19"/>
                    <a:pt x="34" y="1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10"/>
                    <a:pt x="42" y="7"/>
                  </a:cubicBezTo>
                  <a:cubicBezTo>
                    <a:pt x="44" y="7"/>
                    <a:pt x="45" y="5"/>
                    <a:pt x="45" y="4"/>
                  </a:cubicBezTo>
                  <a:cubicBezTo>
                    <a:pt x="45" y="0"/>
                    <a:pt x="32" y="3"/>
                    <a:pt x="32" y="3"/>
                  </a:cubicBezTo>
                  <a:cubicBezTo>
                    <a:pt x="30" y="3"/>
                    <a:pt x="30" y="3"/>
                    <a:pt x="28" y="3"/>
                  </a:cubicBezTo>
                  <a:cubicBezTo>
                    <a:pt x="21" y="3"/>
                    <a:pt x="20" y="9"/>
                    <a:pt x="16" y="11"/>
                  </a:cubicBezTo>
                  <a:cubicBezTo>
                    <a:pt x="12" y="14"/>
                    <a:pt x="9" y="14"/>
                    <a:pt x="5" y="16"/>
                  </a:cubicBezTo>
                  <a:cubicBezTo>
                    <a:pt x="4" y="16"/>
                    <a:pt x="0" y="19"/>
                    <a:pt x="0" y="20"/>
                  </a:cubicBezTo>
                  <a:cubicBezTo>
                    <a:pt x="0" y="21"/>
                    <a:pt x="2" y="22"/>
                    <a:pt x="2" y="23"/>
                  </a:cubicBezTo>
                  <a:cubicBezTo>
                    <a:pt x="4" y="23"/>
                    <a:pt x="5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7" name="Freeform 116"/>
            <p:cNvSpPr>
              <a:spLocks/>
            </p:cNvSpPr>
            <p:nvPr/>
          </p:nvSpPr>
          <p:spPr bwMode="auto">
            <a:xfrm>
              <a:off x="1947205" y="2068767"/>
              <a:ext cx="84864" cy="26434"/>
            </a:xfrm>
            <a:custGeom>
              <a:avLst/>
              <a:gdLst>
                <a:gd name="T0" fmla="*/ 10 w 26"/>
                <a:gd name="T1" fmla="*/ 7 h 8"/>
                <a:gd name="T2" fmla="*/ 20 w 26"/>
                <a:gd name="T3" fmla="*/ 7 h 8"/>
                <a:gd name="T4" fmla="*/ 26 w 26"/>
                <a:gd name="T5" fmla="*/ 6 h 8"/>
                <a:gd name="T6" fmla="*/ 16 w 26"/>
                <a:gd name="T7" fmla="*/ 0 h 8"/>
                <a:gd name="T8" fmla="*/ 0 w 26"/>
                <a:gd name="T9" fmla="*/ 8 h 8"/>
                <a:gd name="T10" fmla="*/ 4 w 26"/>
                <a:gd name="T11" fmla="*/ 6 h 8"/>
                <a:gd name="T12" fmla="*/ 10 w 26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7"/>
                  </a:moveTo>
                  <a:cubicBezTo>
                    <a:pt x="15" y="7"/>
                    <a:pt x="13" y="7"/>
                    <a:pt x="20" y="7"/>
                  </a:cubicBezTo>
                  <a:cubicBezTo>
                    <a:pt x="22" y="7"/>
                    <a:pt x="24" y="6"/>
                    <a:pt x="26" y="6"/>
                  </a:cubicBezTo>
                  <a:cubicBezTo>
                    <a:pt x="25" y="3"/>
                    <a:pt x="21" y="0"/>
                    <a:pt x="16" y="0"/>
                  </a:cubicBezTo>
                  <a:cubicBezTo>
                    <a:pt x="13" y="0"/>
                    <a:pt x="0" y="5"/>
                    <a:pt x="0" y="8"/>
                  </a:cubicBezTo>
                  <a:cubicBezTo>
                    <a:pt x="1" y="8"/>
                    <a:pt x="2" y="6"/>
                    <a:pt x="4" y="6"/>
                  </a:cubicBezTo>
                  <a:cubicBezTo>
                    <a:pt x="6" y="6"/>
                    <a:pt x="7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8" name="Freeform 117"/>
            <p:cNvSpPr>
              <a:spLocks/>
            </p:cNvSpPr>
            <p:nvPr/>
          </p:nvSpPr>
          <p:spPr bwMode="auto">
            <a:xfrm>
              <a:off x="1947205" y="2102157"/>
              <a:ext cx="75126" cy="38955"/>
            </a:xfrm>
            <a:custGeom>
              <a:avLst/>
              <a:gdLst>
                <a:gd name="T0" fmla="*/ 19 w 23"/>
                <a:gd name="T1" fmla="*/ 0 h 12"/>
                <a:gd name="T2" fmla="*/ 0 w 23"/>
                <a:gd name="T3" fmla="*/ 5 h 12"/>
                <a:gd name="T4" fmla="*/ 7 w 23"/>
                <a:gd name="T5" fmla="*/ 12 h 12"/>
                <a:gd name="T6" fmla="*/ 20 w 23"/>
                <a:gd name="T7" fmla="*/ 5 h 12"/>
                <a:gd name="T8" fmla="*/ 13 w 23"/>
                <a:gd name="T9" fmla="*/ 5 h 12"/>
                <a:gd name="T10" fmla="*/ 23 w 23"/>
                <a:gd name="T11" fmla="*/ 2 h 12"/>
                <a:gd name="T12" fmla="*/ 19 w 2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19" y="0"/>
                  </a:moveTo>
                  <a:cubicBezTo>
                    <a:pt x="14" y="0"/>
                    <a:pt x="0" y="0"/>
                    <a:pt x="0" y="5"/>
                  </a:cubicBezTo>
                  <a:cubicBezTo>
                    <a:pt x="0" y="7"/>
                    <a:pt x="4" y="12"/>
                    <a:pt x="7" y="12"/>
                  </a:cubicBezTo>
                  <a:cubicBezTo>
                    <a:pt x="12" y="12"/>
                    <a:pt x="20" y="9"/>
                    <a:pt x="20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5"/>
                    <a:pt x="20" y="4"/>
                    <a:pt x="23" y="2"/>
                  </a:cubicBezTo>
                  <a:cubicBezTo>
                    <a:pt x="22" y="1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39" name="Freeform 118"/>
            <p:cNvSpPr>
              <a:spLocks/>
            </p:cNvSpPr>
            <p:nvPr/>
          </p:nvSpPr>
          <p:spPr bwMode="auto">
            <a:xfrm>
              <a:off x="1909642" y="2095201"/>
              <a:ext cx="26433" cy="30607"/>
            </a:xfrm>
            <a:custGeom>
              <a:avLst/>
              <a:gdLst>
                <a:gd name="T0" fmla="*/ 5 w 8"/>
                <a:gd name="T1" fmla="*/ 9 h 9"/>
                <a:gd name="T2" fmla="*/ 8 w 8"/>
                <a:gd name="T3" fmla="*/ 6 h 9"/>
                <a:gd name="T4" fmla="*/ 0 w 8"/>
                <a:gd name="T5" fmla="*/ 6 h 9"/>
                <a:gd name="T6" fmla="*/ 5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cubicBezTo>
                    <a:pt x="6" y="9"/>
                    <a:pt x="7" y="8"/>
                    <a:pt x="8" y="6"/>
                  </a:cubicBezTo>
                  <a:cubicBezTo>
                    <a:pt x="7" y="6"/>
                    <a:pt x="0" y="0"/>
                    <a:pt x="0" y="6"/>
                  </a:cubicBezTo>
                  <a:cubicBezTo>
                    <a:pt x="0" y="7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0" name="Freeform 119"/>
            <p:cNvSpPr>
              <a:spLocks/>
            </p:cNvSpPr>
            <p:nvPr/>
          </p:nvSpPr>
          <p:spPr bwMode="auto">
            <a:xfrm>
              <a:off x="2193450" y="2289976"/>
              <a:ext cx="121036" cy="105735"/>
            </a:xfrm>
            <a:custGeom>
              <a:avLst/>
              <a:gdLst>
                <a:gd name="T0" fmla="*/ 32 w 37"/>
                <a:gd name="T1" fmla="*/ 15 h 32"/>
                <a:gd name="T2" fmla="*/ 32 w 37"/>
                <a:gd name="T3" fmla="*/ 12 h 32"/>
                <a:gd name="T4" fmla="*/ 24 w 37"/>
                <a:gd name="T5" fmla="*/ 12 h 32"/>
                <a:gd name="T6" fmla="*/ 31 w 37"/>
                <a:gd name="T7" fmla="*/ 3 h 32"/>
                <a:gd name="T8" fmla="*/ 29 w 37"/>
                <a:gd name="T9" fmla="*/ 0 h 32"/>
                <a:gd name="T10" fmla="*/ 20 w 37"/>
                <a:gd name="T11" fmla="*/ 0 h 32"/>
                <a:gd name="T12" fmla="*/ 6 w 37"/>
                <a:gd name="T13" fmla="*/ 3 h 32"/>
                <a:gd name="T14" fmla="*/ 5 w 37"/>
                <a:gd name="T15" fmla="*/ 5 h 32"/>
                <a:gd name="T16" fmla="*/ 12 w 37"/>
                <a:gd name="T17" fmla="*/ 8 h 32"/>
                <a:gd name="T18" fmla="*/ 12 w 37"/>
                <a:gd name="T19" fmla="*/ 16 h 32"/>
                <a:gd name="T20" fmla="*/ 8 w 37"/>
                <a:gd name="T21" fmla="*/ 16 h 32"/>
                <a:gd name="T22" fmla="*/ 0 w 37"/>
                <a:gd name="T23" fmla="*/ 12 h 32"/>
                <a:gd name="T24" fmla="*/ 0 w 37"/>
                <a:gd name="T25" fmla="*/ 16 h 32"/>
                <a:gd name="T26" fmla="*/ 19 w 37"/>
                <a:gd name="T27" fmla="*/ 28 h 32"/>
                <a:gd name="T28" fmla="*/ 24 w 37"/>
                <a:gd name="T29" fmla="*/ 32 h 32"/>
                <a:gd name="T30" fmla="*/ 28 w 37"/>
                <a:gd name="T31" fmla="*/ 28 h 32"/>
                <a:gd name="T32" fmla="*/ 37 w 37"/>
                <a:gd name="T33" fmla="*/ 16 h 32"/>
                <a:gd name="T34" fmla="*/ 32 w 37"/>
                <a:gd name="T3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32">
                  <a:moveTo>
                    <a:pt x="32" y="15"/>
                  </a:moveTo>
                  <a:cubicBezTo>
                    <a:pt x="32" y="13"/>
                    <a:pt x="32" y="15"/>
                    <a:pt x="32" y="12"/>
                  </a:cubicBezTo>
                  <a:cubicBezTo>
                    <a:pt x="32" y="9"/>
                    <a:pt x="26" y="11"/>
                    <a:pt x="24" y="12"/>
                  </a:cubicBezTo>
                  <a:cubicBezTo>
                    <a:pt x="25" y="10"/>
                    <a:pt x="31" y="7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  <a:cubicBezTo>
                    <a:pt x="29" y="0"/>
                    <a:pt x="24" y="0"/>
                    <a:pt x="20" y="0"/>
                  </a:cubicBezTo>
                  <a:cubicBezTo>
                    <a:pt x="15" y="0"/>
                    <a:pt x="10" y="0"/>
                    <a:pt x="6" y="3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5" y="8"/>
                    <a:pt x="8" y="8"/>
                    <a:pt x="12" y="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5" y="16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22"/>
                    <a:pt x="13" y="21"/>
                    <a:pt x="19" y="28"/>
                  </a:cubicBezTo>
                  <a:cubicBezTo>
                    <a:pt x="20" y="29"/>
                    <a:pt x="20" y="32"/>
                    <a:pt x="24" y="32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5" y="25"/>
                    <a:pt x="36" y="29"/>
                    <a:pt x="37" y="16"/>
                  </a:cubicBezTo>
                  <a:cubicBezTo>
                    <a:pt x="36" y="16"/>
                    <a:pt x="32" y="15"/>
                    <a:pt x="3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1" name="Freeform 120"/>
            <p:cNvSpPr>
              <a:spLocks/>
            </p:cNvSpPr>
            <p:nvPr/>
          </p:nvSpPr>
          <p:spPr bwMode="auto">
            <a:xfrm>
              <a:off x="2140584" y="2167546"/>
              <a:ext cx="141904" cy="76519"/>
            </a:xfrm>
            <a:custGeom>
              <a:avLst/>
              <a:gdLst>
                <a:gd name="T0" fmla="*/ 0 w 43"/>
                <a:gd name="T1" fmla="*/ 7 h 23"/>
                <a:gd name="T2" fmla="*/ 6 w 43"/>
                <a:gd name="T3" fmla="*/ 10 h 23"/>
                <a:gd name="T4" fmla="*/ 7 w 43"/>
                <a:gd name="T5" fmla="*/ 13 h 23"/>
                <a:gd name="T6" fmla="*/ 10 w 43"/>
                <a:gd name="T7" fmla="*/ 13 h 23"/>
                <a:gd name="T8" fmla="*/ 13 w 43"/>
                <a:gd name="T9" fmla="*/ 15 h 23"/>
                <a:gd name="T10" fmla="*/ 30 w 43"/>
                <a:gd name="T11" fmla="*/ 12 h 23"/>
                <a:gd name="T12" fmla="*/ 32 w 43"/>
                <a:gd name="T13" fmla="*/ 13 h 23"/>
                <a:gd name="T14" fmla="*/ 27 w 43"/>
                <a:gd name="T15" fmla="*/ 16 h 23"/>
                <a:gd name="T16" fmla="*/ 27 w 43"/>
                <a:gd name="T17" fmla="*/ 18 h 23"/>
                <a:gd name="T18" fmla="*/ 25 w 43"/>
                <a:gd name="T19" fmla="*/ 21 h 23"/>
                <a:gd name="T20" fmla="*/ 32 w 43"/>
                <a:gd name="T21" fmla="*/ 22 h 23"/>
                <a:gd name="T22" fmla="*/ 41 w 43"/>
                <a:gd name="T23" fmla="*/ 20 h 23"/>
                <a:gd name="T24" fmla="*/ 43 w 43"/>
                <a:gd name="T25" fmla="*/ 6 h 23"/>
                <a:gd name="T26" fmla="*/ 39 w 43"/>
                <a:gd name="T27" fmla="*/ 1 h 23"/>
                <a:gd name="T28" fmla="*/ 34 w 43"/>
                <a:gd name="T29" fmla="*/ 2 h 23"/>
                <a:gd name="T30" fmla="*/ 24 w 43"/>
                <a:gd name="T31" fmla="*/ 0 h 23"/>
                <a:gd name="T32" fmla="*/ 20 w 43"/>
                <a:gd name="T33" fmla="*/ 0 h 23"/>
                <a:gd name="T34" fmla="*/ 28 w 43"/>
                <a:gd name="T35" fmla="*/ 3 h 23"/>
                <a:gd name="T36" fmla="*/ 28 w 43"/>
                <a:gd name="T37" fmla="*/ 8 h 23"/>
                <a:gd name="T38" fmla="*/ 16 w 43"/>
                <a:gd name="T39" fmla="*/ 3 h 23"/>
                <a:gd name="T40" fmla="*/ 16 w 43"/>
                <a:gd name="T41" fmla="*/ 6 h 23"/>
                <a:gd name="T42" fmla="*/ 20 w 43"/>
                <a:gd name="T43" fmla="*/ 10 h 23"/>
                <a:gd name="T44" fmla="*/ 3 w 43"/>
                <a:gd name="T45" fmla="*/ 1 h 23"/>
                <a:gd name="T46" fmla="*/ 0 w 43"/>
                <a:gd name="T47" fmla="*/ 1 h 23"/>
                <a:gd name="T48" fmla="*/ 1 w 43"/>
                <a:gd name="T49" fmla="*/ 4 h 23"/>
                <a:gd name="T50" fmla="*/ 0 w 43"/>
                <a:gd name="T51" fmla="*/ 3 h 23"/>
                <a:gd name="T52" fmla="*/ 0 w 43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0" y="7"/>
                  </a:moveTo>
                  <a:cubicBezTo>
                    <a:pt x="4" y="8"/>
                    <a:pt x="4" y="11"/>
                    <a:pt x="6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2" y="15"/>
                    <a:pt x="13" y="15"/>
                  </a:cubicBezTo>
                  <a:cubicBezTo>
                    <a:pt x="18" y="15"/>
                    <a:pt x="26" y="12"/>
                    <a:pt x="30" y="12"/>
                  </a:cubicBezTo>
                  <a:cubicBezTo>
                    <a:pt x="31" y="12"/>
                    <a:pt x="32" y="12"/>
                    <a:pt x="32" y="13"/>
                  </a:cubicBezTo>
                  <a:cubicBezTo>
                    <a:pt x="31" y="14"/>
                    <a:pt x="27" y="14"/>
                    <a:pt x="27" y="16"/>
                  </a:cubicBezTo>
                  <a:cubicBezTo>
                    <a:pt x="26" y="17"/>
                    <a:pt x="26" y="18"/>
                    <a:pt x="27" y="18"/>
                  </a:cubicBezTo>
                  <a:cubicBezTo>
                    <a:pt x="26" y="19"/>
                    <a:pt x="25" y="20"/>
                    <a:pt x="25" y="21"/>
                  </a:cubicBezTo>
                  <a:cubicBezTo>
                    <a:pt x="25" y="23"/>
                    <a:pt x="31" y="22"/>
                    <a:pt x="32" y="22"/>
                  </a:cubicBezTo>
                  <a:cubicBezTo>
                    <a:pt x="33" y="22"/>
                    <a:pt x="38" y="22"/>
                    <a:pt x="41" y="20"/>
                  </a:cubicBezTo>
                  <a:cubicBezTo>
                    <a:pt x="41" y="14"/>
                    <a:pt x="43" y="11"/>
                    <a:pt x="43" y="6"/>
                  </a:cubicBezTo>
                  <a:cubicBezTo>
                    <a:pt x="43" y="3"/>
                    <a:pt x="43" y="1"/>
                    <a:pt x="39" y="1"/>
                  </a:cubicBezTo>
                  <a:cubicBezTo>
                    <a:pt x="37" y="1"/>
                    <a:pt x="36" y="2"/>
                    <a:pt x="34" y="2"/>
                  </a:cubicBezTo>
                  <a:cubicBezTo>
                    <a:pt x="30" y="2"/>
                    <a:pt x="28" y="0"/>
                    <a:pt x="24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0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8" y="9"/>
                    <a:pt x="20" y="10"/>
                  </a:cubicBezTo>
                  <a:cubicBezTo>
                    <a:pt x="13" y="12"/>
                    <a:pt x="9" y="1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2" name="Freeform 121"/>
            <p:cNvSpPr>
              <a:spLocks/>
            </p:cNvSpPr>
            <p:nvPr/>
          </p:nvSpPr>
          <p:spPr bwMode="auto">
            <a:xfrm>
              <a:off x="2249099" y="2451361"/>
              <a:ext cx="82082" cy="50085"/>
            </a:xfrm>
            <a:custGeom>
              <a:avLst/>
              <a:gdLst>
                <a:gd name="T0" fmla="*/ 5 w 25"/>
                <a:gd name="T1" fmla="*/ 7 h 15"/>
                <a:gd name="T2" fmla="*/ 0 w 25"/>
                <a:gd name="T3" fmla="*/ 9 h 15"/>
                <a:gd name="T4" fmla="*/ 20 w 25"/>
                <a:gd name="T5" fmla="*/ 15 h 15"/>
                <a:gd name="T6" fmla="*/ 25 w 25"/>
                <a:gd name="T7" fmla="*/ 12 h 15"/>
                <a:gd name="T8" fmla="*/ 11 w 25"/>
                <a:gd name="T9" fmla="*/ 0 h 15"/>
                <a:gd name="T10" fmla="*/ 5 w 25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5" y="7"/>
                  </a:moveTo>
                  <a:cubicBezTo>
                    <a:pt x="4" y="8"/>
                    <a:pt x="0" y="7"/>
                    <a:pt x="0" y="9"/>
                  </a:cubicBezTo>
                  <a:cubicBezTo>
                    <a:pt x="0" y="9"/>
                    <a:pt x="17" y="15"/>
                    <a:pt x="20" y="15"/>
                  </a:cubicBezTo>
                  <a:cubicBezTo>
                    <a:pt x="22" y="15"/>
                    <a:pt x="23" y="13"/>
                    <a:pt x="25" y="12"/>
                  </a:cubicBezTo>
                  <a:cubicBezTo>
                    <a:pt x="24" y="9"/>
                    <a:pt x="15" y="0"/>
                    <a:pt x="11" y="0"/>
                  </a:cubicBezTo>
                  <a:cubicBezTo>
                    <a:pt x="7" y="0"/>
                    <a:pt x="8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3" name="Freeform 122"/>
            <p:cNvSpPr>
              <a:spLocks/>
            </p:cNvSpPr>
            <p:nvPr/>
          </p:nvSpPr>
          <p:spPr bwMode="auto">
            <a:xfrm>
              <a:off x="2325616" y="2277455"/>
              <a:ext cx="114080" cy="91822"/>
            </a:xfrm>
            <a:custGeom>
              <a:avLst/>
              <a:gdLst>
                <a:gd name="T0" fmla="*/ 18 w 35"/>
                <a:gd name="T1" fmla="*/ 18 h 28"/>
                <a:gd name="T2" fmla="*/ 31 w 35"/>
                <a:gd name="T3" fmla="*/ 9 h 28"/>
                <a:gd name="T4" fmla="*/ 35 w 35"/>
                <a:gd name="T5" fmla="*/ 6 h 28"/>
                <a:gd name="T6" fmla="*/ 35 w 35"/>
                <a:gd name="T7" fmla="*/ 3 h 28"/>
                <a:gd name="T8" fmla="*/ 13 w 35"/>
                <a:gd name="T9" fmla="*/ 0 h 28"/>
                <a:gd name="T10" fmla="*/ 8 w 35"/>
                <a:gd name="T11" fmla="*/ 3 h 28"/>
                <a:gd name="T12" fmla="*/ 8 w 35"/>
                <a:gd name="T13" fmla="*/ 4 h 28"/>
                <a:gd name="T14" fmla="*/ 0 w 35"/>
                <a:gd name="T15" fmla="*/ 4 h 28"/>
                <a:gd name="T16" fmla="*/ 0 w 35"/>
                <a:gd name="T17" fmla="*/ 9 h 28"/>
                <a:gd name="T18" fmla="*/ 4 w 35"/>
                <a:gd name="T19" fmla="*/ 21 h 28"/>
                <a:gd name="T20" fmla="*/ 5 w 35"/>
                <a:gd name="T21" fmla="*/ 28 h 28"/>
                <a:gd name="T22" fmla="*/ 9 w 35"/>
                <a:gd name="T23" fmla="*/ 28 h 28"/>
                <a:gd name="T24" fmla="*/ 14 w 35"/>
                <a:gd name="T25" fmla="*/ 20 h 28"/>
                <a:gd name="T26" fmla="*/ 11 w 35"/>
                <a:gd name="T27" fmla="*/ 20 h 28"/>
                <a:gd name="T28" fmla="*/ 18 w 35"/>
                <a:gd name="T2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28">
                  <a:moveTo>
                    <a:pt x="18" y="18"/>
                  </a:moveTo>
                  <a:cubicBezTo>
                    <a:pt x="25" y="18"/>
                    <a:pt x="28" y="13"/>
                    <a:pt x="31" y="9"/>
                  </a:cubicBezTo>
                  <a:cubicBezTo>
                    <a:pt x="31" y="9"/>
                    <a:pt x="35" y="6"/>
                    <a:pt x="35" y="6"/>
                  </a:cubicBezTo>
                  <a:cubicBezTo>
                    <a:pt x="35" y="5"/>
                    <a:pt x="35" y="4"/>
                    <a:pt x="35" y="3"/>
                  </a:cubicBezTo>
                  <a:cubicBezTo>
                    <a:pt x="27" y="3"/>
                    <a:pt x="21" y="0"/>
                    <a:pt x="13" y="0"/>
                  </a:cubicBezTo>
                  <a:cubicBezTo>
                    <a:pt x="9" y="0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4" y="4"/>
                    <a:pt x="4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14"/>
                    <a:pt x="1" y="17"/>
                    <a:pt x="4" y="21"/>
                  </a:cubicBezTo>
                  <a:cubicBezTo>
                    <a:pt x="4" y="22"/>
                    <a:pt x="5" y="24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2" y="24"/>
                    <a:pt x="14" y="24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6"/>
                    <a:pt x="13" y="18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4" name="Freeform 123"/>
            <p:cNvSpPr>
              <a:spLocks/>
            </p:cNvSpPr>
            <p:nvPr/>
          </p:nvSpPr>
          <p:spPr bwMode="auto">
            <a:xfrm>
              <a:off x="2104412" y="2118852"/>
              <a:ext cx="36172" cy="29216"/>
            </a:xfrm>
            <a:custGeom>
              <a:avLst/>
              <a:gdLst>
                <a:gd name="T0" fmla="*/ 8 w 11"/>
                <a:gd name="T1" fmla="*/ 9 h 9"/>
                <a:gd name="T2" fmla="*/ 11 w 11"/>
                <a:gd name="T3" fmla="*/ 6 h 9"/>
                <a:gd name="T4" fmla="*/ 0 w 11"/>
                <a:gd name="T5" fmla="*/ 0 h 9"/>
                <a:gd name="T6" fmla="*/ 8 w 1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9"/>
                  </a:moveTo>
                  <a:cubicBezTo>
                    <a:pt x="10" y="9"/>
                    <a:pt x="11" y="8"/>
                    <a:pt x="11" y="6"/>
                  </a:cubicBezTo>
                  <a:cubicBezTo>
                    <a:pt x="7" y="4"/>
                    <a:pt x="6" y="0"/>
                    <a:pt x="0" y="0"/>
                  </a:cubicBezTo>
                  <a:cubicBezTo>
                    <a:pt x="0" y="3"/>
                    <a:pt x="6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5" name="Freeform 124"/>
            <p:cNvSpPr>
              <a:spLocks/>
            </p:cNvSpPr>
            <p:nvPr/>
          </p:nvSpPr>
          <p:spPr bwMode="auto">
            <a:xfrm>
              <a:off x="2128063" y="2217631"/>
              <a:ext cx="26433" cy="23651"/>
            </a:xfrm>
            <a:custGeom>
              <a:avLst/>
              <a:gdLst>
                <a:gd name="T0" fmla="*/ 0 w 8"/>
                <a:gd name="T1" fmla="*/ 6 h 7"/>
                <a:gd name="T2" fmla="*/ 5 w 8"/>
                <a:gd name="T3" fmla="*/ 7 h 7"/>
                <a:gd name="T4" fmla="*/ 8 w 8"/>
                <a:gd name="T5" fmla="*/ 4 h 7"/>
                <a:gd name="T6" fmla="*/ 6 w 8"/>
                <a:gd name="T7" fmla="*/ 0 h 7"/>
                <a:gd name="T8" fmla="*/ 0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6"/>
                  </a:moveTo>
                  <a:cubicBezTo>
                    <a:pt x="2" y="6"/>
                    <a:pt x="2" y="7"/>
                    <a:pt x="5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1"/>
                    <a:pt x="6" y="0"/>
                  </a:cubicBezTo>
                  <a:cubicBezTo>
                    <a:pt x="3" y="1"/>
                    <a:pt x="1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6" name="Freeform 125"/>
            <p:cNvSpPr>
              <a:spLocks/>
            </p:cNvSpPr>
            <p:nvPr/>
          </p:nvSpPr>
          <p:spPr bwMode="auto">
            <a:xfrm>
              <a:off x="2114151" y="2042334"/>
              <a:ext cx="137730" cy="73736"/>
            </a:xfrm>
            <a:custGeom>
              <a:avLst/>
              <a:gdLst>
                <a:gd name="T0" fmla="*/ 4 w 42"/>
                <a:gd name="T1" fmla="*/ 5 h 22"/>
                <a:gd name="T2" fmla="*/ 3 w 42"/>
                <a:gd name="T3" fmla="*/ 7 h 22"/>
                <a:gd name="T4" fmla="*/ 10 w 42"/>
                <a:gd name="T5" fmla="*/ 7 h 22"/>
                <a:gd name="T6" fmla="*/ 10 w 42"/>
                <a:gd name="T7" fmla="*/ 10 h 22"/>
                <a:gd name="T8" fmla="*/ 4 w 42"/>
                <a:gd name="T9" fmla="*/ 13 h 22"/>
                <a:gd name="T10" fmla="*/ 10 w 42"/>
                <a:gd name="T11" fmla="*/ 15 h 22"/>
                <a:gd name="T12" fmla="*/ 17 w 42"/>
                <a:gd name="T13" fmla="*/ 16 h 22"/>
                <a:gd name="T14" fmla="*/ 28 w 42"/>
                <a:gd name="T15" fmla="*/ 17 h 22"/>
                <a:gd name="T16" fmla="*/ 38 w 42"/>
                <a:gd name="T17" fmla="*/ 22 h 22"/>
                <a:gd name="T18" fmla="*/ 42 w 42"/>
                <a:gd name="T19" fmla="*/ 19 h 22"/>
                <a:gd name="T20" fmla="*/ 36 w 42"/>
                <a:gd name="T21" fmla="*/ 13 h 22"/>
                <a:gd name="T22" fmla="*/ 38 w 42"/>
                <a:gd name="T23" fmla="*/ 11 h 22"/>
                <a:gd name="T24" fmla="*/ 31 w 42"/>
                <a:gd name="T25" fmla="*/ 6 h 22"/>
                <a:gd name="T26" fmla="*/ 27 w 42"/>
                <a:gd name="T27" fmla="*/ 7 h 22"/>
                <a:gd name="T28" fmla="*/ 21 w 42"/>
                <a:gd name="T29" fmla="*/ 2 h 22"/>
                <a:gd name="T30" fmla="*/ 16 w 42"/>
                <a:gd name="T31" fmla="*/ 4 h 22"/>
                <a:gd name="T32" fmla="*/ 7 w 42"/>
                <a:gd name="T33" fmla="*/ 0 h 22"/>
                <a:gd name="T34" fmla="*/ 0 w 42"/>
                <a:gd name="T35" fmla="*/ 2 h 22"/>
                <a:gd name="T36" fmla="*/ 4 w 42"/>
                <a:gd name="T3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4" y="5"/>
                  </a:moveTo>
                  <a:cubicBezTo>
                    <a:pt x="4" y="6"/>
                    <a:pt x="3" y="7"/>
                    <a:pt x="3" y="7"/>
                  </a:cubicBezTo>
                  <a:cubicBezTo>
                    <a:pt x="4" y="9"/>
                    <a:pt x="5" y="7"/>
                    <a:pt x="10" y="7"/>
                  </a:cubicBezTo>
                  <a:cubicBezTo>
                    <a:pt x="10" y="8"/>
                    <a:pt x="10" y="10"/>
                    <a:pt x="10" y="10"/>
                  </a:cubicBezTo>
                  <a:cubicBezTo>
                    <a:pt x="8" y="11"/>
                    <a:pt x="6" y="11"/>
                    <a:pt x="4" y="13"/>
                  </a:cubicBezTo>
                  <a:cubicBezTo>
                    <a:pt x="6" y="15"/>
                    <a:pt x="7" y="15"/>
                    <a:pt x="10" y="15"/>
                  </a:cubicBezTo>
                  <a:cubicBezTo>
                    <a:pt x="13" y="15"/>
                    <a:pt x="16" y="14"/>
                    <a:pt x="17" y="16"/>
                  </a:cubicBezTo>
                  <a:cubicBezTo>
                    <a:pt x="21" y="15"/>
                    <a:pt x="24" y="17"/>
                    <a:pt x="28" y="17"/>
                  </a:cubicBezTo>
                  <a:cubicBezTo>
                    <a:pt x="33" y="17"/>
                    <a:pt x="33" y="22"/>
                    <a:pt x="38" y="22"/>
                  </a:cubicBezTo>
                  <a:cubicBezTo>
                    <a:pt x="40" y="22"/>
                    <a:pt x="42" y="22"/>
                    <a:pt x="42" y="19"/>
                  </a:cubicBezTo>
                  <a:cubicBezTo>
                    <a:pt x="42" y="17"/>
                    <a:pt x="38" y="15"/>
                    <a:pt x="36" y="13"/>
                  </a:cubicBezTo>
                  <a:cubicBezTo>
                    <a:pt x="36" y="12"/>
                    <a:pt x="37" y="12"/>
                    <a:pt x="38" y="11"/>
                  </a:cubicBezTo>
                  <a:cubicBezTo>
                    <a:pt x="37" y="10"/>
                    <a:pt x="34" y="6"/>
                    <a:pt x="31" y="6"/>
                  </a:cubicBezTo>
                  <a:cubicBezTo>
                    <a:pt x="29" y="6"/>
                    <a:pt x="29" y="7"/>
                    <a:pt x="27" y="7"/>
                  </a:cubicBezTo>
                  <a:cubicBezTo>
                    <a:pt x="25" y="7"/>
                    <a:pt x="25" y="2"/>
                    <a:pt x="21" y="2"/>
                  </a:cubicBezTo>
                  <a:cubicBezTo>
                    <a:pt x="19" y="2"/>
                    <a:pt x="18" y="4"/>
                    <a:pt x="16" y="4"/>
                  </a:cubicBezTo>
                  <a:cubicBezTo>
                    <a:pt x="13" y="4"/>
                    <a:pt x="12" y="0"/>
                    <a:pt x="7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5"/>
                    <a:pt x="1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7" name="Freeform 126"/>
            <p:cNvSpPr>
              <a:spLocks/>
            </p:cNvSpPr>
            <p:nvPr/>
          </p:nvSpPr>
          <p:spPr bwMode="auto">
            <a:xfrm>
              <a:off x="2169799" y="2104940"/>
              <a:ext cx="36172" cy="13912"/>
            </a:xfrm>
            <a:custGeom>
              <a:avLst/>
              <a:gdLst>
                <a:gd name="T0" fmla="*/ 6 w 11"/>
                <a:gd name="T1" fmla="*/ 0 h 4"/>
                <a:gd name="T2" fmla="*/ 4 w 11"/>
                <a:gd name="T3" fmla="*/ 4 h 4"/>
                <a:gd name="T4" fmla="*/ 11 w 11"/>
                <a:gd name="T5" fmla="*/ 2 h 4"/>
                <a:gd name="T6" fmla="*/ 6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6" y="0"/>
                  </a:moveTo>
                  <a:cubicBezTo>
                    <a:pt x="5" y="0"/>
                    <a:pt x="0" y="4"/>
                    <a:pt x="4" y="4"/>
                  </a:cubicBezTo>
                  <a:cubicBezTo>
                    <a:pt x="7" y="4"/>
                    <a:pt x="10" y="4"/>
                    <a:pt x="11" y="2"/>
                  </a:cubicBezTo>
                  <a:cubicBezTo>
                    <a:pt x="9" y="1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8" name="Freeform 127"/>
            <p:cNvSpPr>
              <a:spLocks/>
            </p:cNvSpPr>
            <p:nvPr/>
          </p:nvSpPr>
          <p:spPr bwMode="auto">
            <a:xfrm>
              <a:off x="2304748" y="2148069"/>
              <a:ext cx="365890" cy="115474"/>
            </a:xfrm>
            <a:custGeom>
              <a:avLst/>
              <a:gdLst>
                <a:gd name="T0" fmla="*/ 50 w 111"/>
                <a:gd name="T1" fmla="*/ 31 h 35"/>
                <a:gd name="T2" fmla="*/ 53 w 111"/>
                <a:gd name="T3" fmla="*/ 31 h 35"/>
                <a:gd name="T4" fmla="*/ 64 w 111"/>
                <a:gd name="T5" fmla="*/ 35 h 35"/>
                <a:gd name="T6" fmla="*/ 82 w 111"/>
                <a:gd name="T7" fmla="*/ 35 h 35"/>
                <a:gd name="T8" fmla="*/ 88 w 111"/>
                <a:gd name="T9" fmla="*/ 32 h 35"/>
                <a:gd name="T10" fmla="*/ 92 w 111"/>
                <a:gd name="T11" fmla="*/ 35 h 35"/>
                <a:gd name="T12" fmla="*/ 111 w 111"/>
                <a:gd name="T13" fmla="*/ 27 h 35"/>
                <a:gd name="T14" fmla="*/ 108 w 111"/>
                <a:gd name="T15" fmla="*/ 27 h 35"/>
                <a:gd name="T16" fmla="*/ 109 w 111"/>
                <a:gd name="T17" fmla="*/ 25 h 35"/>
                <a:gd name="T18" fmla="*/ 111 w 111"/>
                <a:gd name="T19" fmla="*/ 24 h 35"/>
                <a:gd name="T20" fmla="*/ 93 w 111"/>
                <a:gd name="T21" fmla="*/ 18 h 35"/>
                <a:gd name="T22" fmla="*/ 65 w 111"/>
                <a:gd name="T23" fmla="*/ 24 h 35"/>
                <a:gd name="T24" fmla="*/ 49 w 111"/>
                <a:gd name="T25" fmla="*/ 21 h 35"/>
                <a:gd name="T26" fmla="*/ 45 w 111"/>
                <a:gd name="T27" fmla="*/ 20 h 35"/>
                <a:gd name="T28" fmla="*/ 47 w 111"/>
                <a:gd name="T29" fmla="*/ 19 h 35"/>
                <a:gd name="T30" fmla="*/ 37 w 111"/>
                <a:gd name="T31" fmla="*/ 15 h 35"/>
                <a:gd name="T32" fmla="*/ 46 w 111"/>
                <a:gd name="T33" fmla="*/ 15 h 35"/>
                <a:gd name="T34" fmla="*/ 35 w 111"/>
                <a:gd name="T35" fmla="*/ 7 h 35"/>
                <a:gd name="T36" fmla="*/ 31 w 111"/>
                <a:gd name="T37" fmla="*/ 7 h 35"/>
                <a:gd name="T38" fmla="*/ 27 w 111"/>
                <a:gd name="T39" fmla="*/ 9 h 35"/>
                <a:gd name="T40" fmla="*/ 7 w 111"/>
                <a:gd name="T41" fmla="*/ 1 h 35"/>
                <a:gd name="T42" fmla="*/ 0 w 111"/>
                <a:gd name="T43" fmla="*/ 4 h 35"/>
                <a:gd name="T44" fmla="*/ 16 w 111"/>
                <a:gd name="T45" fmla="*/ 12 h 35"/>
                <a:gd name="T46" fmla="*/ 21 w 111"/>
                <a:gd name="T47" fmla="*/ 10 h 35"/>
                <a:gd name="T48" fmla="*/ 30 w 111"/>
                <a:gd name="T49" fmla="*/ 21 h 35"/>
                <a:gd name="T50" fmla="*/ 27 w 111"/>
                <a:gd name="T51" fmla="*/ 25 h 35"/>
                <a:gd name="T52" fmla="*/ 44 w 111"/>
                <a:gd name="T53" fmla="*/ 35 h 35"/>
                <a:gd name="T54" fmla="*/ 50 w 111"/>
                <a:gd name="T5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35">
                  <a:moveTo>
                    <a:pt x="50" y="31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2" y="35"/>
                    <a:pt x="59" y="35"/>
                    <a:pt x="64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4" y="35"/>
                    <a:pt x="85" y="32"/>
                    <a:pt x="88" y="32"/>
                  </a:cubicBezTo>
                  <a:cubicBezTo>
                    <a:pt x="88" y="33"/>
                    <a:pt x="89" y="35"/>
                    <a:pt x="92" y="35"/>
                  </a:cubicBezTo>
                  <a:cubicBezTo>
                    <a:pt x="100" y="35"/>
                    <a:pt x="110" y="35"/>
                    <a:pt x="111" y="27"/>
                  </a:cubicBezTo>
                  <a:cubicBezTo>
                    <a:pt x="111" y="27"/>
                    <a:pt x="110" y="27"/>
                    <a:pt x="108" y="27"/>
                  </a:cubicBezTo>
                  <a:cubicBezTo>
                    <a:pt x="108" y="26"/>
                    <a:pt x="109" y="25"/>
                    <a:pt x="109" y="25"/>
                  </a:cubicBezTo>
                  <a:cubicBezTo>
                    <a:pt x="110" y="25"/>
                    <a:pt x="111" y="24"/>
                    <a:pt x="111" y="24"/>
                  </a:cubicBezTo>
                  <a:cubicBezTo>
                    <a:pt x="108" y="18"/>
                    <a:pt x="102" y="18"/>
                    <a:pt x="93" y="18"/>
                  </a:cubicBezTo>
                  <a:cubicBezTo>
                    <a:pt x="81" y="18"/>
                    <a:pt x="77" y="24"/>
                    <a:pt x="65" y="24"/>
                  </a:cubicBezTo>
                  <a:cubicBezTo>
                    <a:pt x="59" y="24"/>
                    <a:pt x="54" y="22"/>
                    <a:pt x="49" y="21"/>
                  </a:cubicBezTo>
                  <a:cubicBezTo>
                    <a:pt x="48" y="22"/>
                    <a:pt x="45" y="23"/>
                    <a:pt x="45" y="20"/>
                  </a:cubicBezTo>
                  <a:cubicBezTo>
                    <a:pt x="45" y="19"/>
                    <a:pt x="47" y="20"/>
                    <a:pt x="47" y="19"/>
                  </a:cubicBezTo>
                  <a:cubicBezTo>
                    <a:pt x="44" y="17"/>
                    <a:pt x="38" y="19"/>
                    <a:pt x="3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4" y="11"/>
                    <a:pt x="33" y="11"/>
                    <a:pt x="35" y="7"/>
                  </a:cubicBezTo>
                  <a:cubicBezTo>
                    <a:pt x="35" y="7"/>
                    <a:pt x="33" y="7"/>
                    <a:pt x="31" y="7"/>
                  </a:cubicBezTo>
                  <a:cubicBezTo>
                    <a:pt x="30" y="7"/>
                    <a:pt x="29" y="9"/>
                    <a:pt x="27" y="9"/>
                  </a:cubicBezTo>
                  <a:cubicBezTo>
                    <a:pt x="19" y="9"/>
                    <a:pt x="17" y="1"/>
                    <a:pt x="7" y="1"/>
                  </a:cubicBezTo>
                  <a:cubicBezTo>
                    <a:pt x="4" y="1"/>
                    <a:pt x="0" y="0"/>
                    <a:pt x="0" y="4"/>
                  </a:cubicBezTo>
                  <a:cubicBezTo>
                    <a:pt x="0" y="6"/>
                    <a:pt x="14" y="12"/>
                    <a:pt x="16" y="12"/>
                  </a:cubicBezTo>
                  <a:cubicBezTo>
                    <a:pt x="18" y="12"/>
                    <a:pt x="20" y="11"/>
                    <a:pt x="21" y="10"/>
                  </a:cubicBezTo>
                  <a:cubicBezTo>
                    <a:pt x="25" y="13"/>
                    <a:pt x="26" y="17"/>
                    <a:pt x="30" y="21"/>
                  </a:cubicBezTo>
                  <a:cubicBezTo>
                    <a:pt x="29" y="22"/>
                    <a:pt x="27" y="23"/>
                    <a:pt x="27" y="25"/>
                  </a:cubicBezTo>
                  <a:cubicBezTo>
                    <a:pt x="27" y="29"/>
                    <a:pt x="39" y="35"/>
                    <a:pt x="44" y="35"/>
                  </a:cubicBezTo>
                  <a:cubicBezTo>
                    <a:pt x="46" y="35"/>
                    <a:pt x="49" y="31"/>
                    <a:pt x="5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49" name="Freeform 128"/>
            <p:cNvSpPr>
              <a:spLocks/>
            </p:cNvSpPr>
            <p:nvPr/>
          </p:nvSpPr>
          <p:spPr bwMode="auto">
            <a:xfrm>
              <a:off x="2311704" y="2210675"/>
              <a:ext cx="62605" cy="50085"/>
            </a:xfrm>
            <a:custGeom>
              <a:avLst/>
              <a:gdLst>
                <a:gd name="T0" fmla="*/ 19 w 19"/>
                <a:gd name="T1" fmla="*/ 7 h 15"/>
                <a:gd name="T2" fmla="*/ 9 w 19"/>
                <a:gd name="T3" fmla="*/ 0 h 15"/>
                <a:gd name="T4" fmla="*/ 3 w 19"/>
                <a:gd name="T5" fmla="*/ 5 h 15"/>
                <a:gd name="T6" fmla="*/ 0 w 19"/>
                <a:gd name="T7" fmla="*/ 9 h 15"/>
                <a:gd name="T8" fmla="*/ 14 w 19"/>
                <a:gd name="T9" fmla="*/ 15 h 15"/>
                <a:gd name="T10" fmla="*/ 19 w 19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5"/>
                    <a:pt x="13" y="0"/>
                    <a:pt x="9" y="0"/>
                  </a:cubicBezTo>
                  <a:cubicBezTo>
                    <a:pt x="4" y="0"/>
                    <a:pt x="5" y="5"/>
                    <a:pt x="3" y="5"/>
                  </a:cubicBezTo>
                  <a:cubicBezTo>
                    <a:pt x="2" y="5"/>
                    <a:pt x="0" y="6"/>
                    <a:pt x="0" y="9"/>
                  </a:cubicBezTo>
                  <a:cubicBezTo>
                    <a:pt x="0" y="9"/>
                    <a:pt x="13" y="15"/>
                    <a:pt x="14" y="15"/>
                  </a:cubicBezTo>
                  <a:cubicBezTo>
                    <a:pt x="18" y="15"/>
                    <a:pt x="19" y="11"/>
                    <a:pt x="1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0" name="Freeform 129"/>
            <p:cNvSpPr>
              <a:spLocks/>
            </p:cNvSpPr>
            <p:nvPr/>
          </p:nvSpPr>
          <p:spPr bwMode="auto">
            <a:xfrm>
              <a:off x="2318660" y="2118852"/>
              <a:ext cx="58431" cy="16695"/>
            </a:xfrm>
            <a:custGeom>
              <a:avLst/>
              <a:gdLst>
                <a:gd name="T0" fmla="*/ 15 w 18"/>
                <a:gd name="T1" fmla="*/ 0 h 5"/>
                <a:gd name="T2" fmla="*/ 0 w 18"/>
                <a:gd name="T3" fmla="*/ 2 h 5"/>
                <a:gd name="T4" fmla="*/ 14 w 18"/>
                <a:gd name="T5" fmla="*/ 5 h 5"/>
                <a:gd name="T6" fmla="*/ 18 w 18"/>
                <a:gd name="T7" fmla="*/ 3 h 5"/>
                <a:gd name="T8" fmla="*/ 18 w 18"/>
                <a:gd name="T9" fmla="*/ 0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1" y="0"/>
                    <a:pt x="2" y="0"/>
                    <a:pt x="0" y="2"/>
                  </a:cubicBezTo>
                  <a:cubicBezTo>
                    <a:pt x="0" y="2"/>
                    <a:pt x="13" y="5"/>
                    <a:pt x="14" y="5"/>
                  </a:cubicBezTo>
                  <a:cubicBezTo>
                    <a:pt x="16" y="5"/>
                    <a:pt x="18" y="4"/>
                    <a:pt x="18" y="3"/>
                  </a:cubicBezTo>
                  <a:cubicBezTo>
                    <a:pt x="18" y="2"/>
                    <a:pt x="18" y="1"/>
                    <a:pt x="18" y="0"/>
                  </a:cubicBezTo>
                  <a:cubicBezTo>
                    <a:pt x="14" y="0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1" name="Freeform 130"/>
            <p:cNvSpPr>
              <a:spLocks/>
            </p:cNvSpPr>
            <p:nvPr/>
          </p:nvSpPr>
          <p:spPr bwMode="auto">
            <a:xfrm>
              <a:off x="2272750" y="2063202"/>
              <a:ext cx="68170" cy="55650"/>
            </a:xfrm>
            <a:custGeom>
              <a:avLst/>
              <a:gdLst>
                <a:gd name="T0" fmla="*/ 8 w 21"/>
                <a:gd name="T1" fmla="*/ 12 h 17"/>
                <a:gd name="T2" fmla="*/ 6 w 21"/>
                <a:gd name="T3" fmla="*/ 14 h 17"/>
                <a:gd name="T4" fmla="*/ 21 w 21"/>
                <a:gd name="T5" fmla="*/ 14 h 17"/>
                <a:gd name="T6" fmla="*/ 21 w 21"/>
                <a:gd name="T7" fmla="*/ 8 h 17"/>
                <a:gd name="T8" fmla="*/ 13 w 21"/>
                <a:gd name="T9" fmla="*/ 3 h 17"/>
                <a:gd name="T10" fmla="*/ 6 w 21"/>
                <a:gd name="T11" fmla="*/ 0 h 17"/>
                <a:gd name="T12" fmla="*/ 0 w 21"/>
                <a:gd name="T13" fmla="*/ 3 h 17"/>
                <a:gd name="T14" fmla="*/ 8 w 21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8" y="12"/>
                  </a:moveTo>
                  <a:cubicBezTo>
                    <a:pt x="7" y="12"/>
                    <a:pt x="6" y="13"/>
                    <a:pt x="6" y="14"/>
                  </a:cubicBezTo>
                  <a:cubicBezTo>
                    <a:pt x="6" y="17"/>
                    <a:pt x="13" y="16"/>
                    <a:pt x="21" y="14"/>
                  </a:cubicBezTo>
                  <a:cubicBezTo>
                    <a:pt x="21" y="11"/>
                    <a:pt x="21" y="10"/>
                    <a:pt x="21" y="8"/>
                  </a:cubicBezTo>
                  <a:cubicBezTo>
                    <a:pt x="21" y="4"/>
                    <a:pt x="13" y="9"/>
                    <a:pt x="13" y="3"/>
                  </a:cubicBezTo>
                  <a:cubicBezTo>
                    <a:pt x="11" y="3"/>
                    <a:pt x="6" y="1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8"/>
                    <a:pt x="5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2" name="Freeform 131"/>
            <p:cNvSpPr>
              <a:spLocks/>
            </p:cNvSpPr>
            <p:nvPr/>
          </p:nvSpPr>
          <p:spPr bwMode="auto">
            <a:xfrm>
              <a:off x="2246316" y="2010335"/>
              <a:ext cx="26433" cy="16695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5 h 5"/>
                <a:gd name="T4" fmla="*/ 8 w 8"/>
                <a:gd name="T5" fmla="*/ 0 h 5"/>
                <a:gd name="T6" fmla="*/ 0 w 8"/>
                <a:gd name="T7" fmla="*/ 0 h 5"/>
                <a:gd name="T8" fmla="*/ 4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3"/>
                    <a:pt x="3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3" name="Freeform 132"/>
            <p:cNvSpPr>
              <a:spLocks/>
            </p:cNvSpPr>
            <p:nvPr/>
          </p:nvSpPr>
          <p:spPr bwMode="auto">
            <a:xfrm>
              <a:off x="2321442" y="1943555"/>
              <a:ext cx="233724" cy="158602"/>
            </a:xfrm>
            <a:custGeom>
              <a:avLst/>
              <a:gdLst>
                <a:gd name="T0" fmla="*/ 10 w 71"/>
                <a:gd name="T1" fmla="*/ 20 h 48"/>
                <a:gd name="T2" fmla="*/ 3 w 71"/>
                <a:gd name="T3" fmla="*/ 17 h 48"/>
                <a:gd name="T4" fmla="*/ 0 w 71"/>
                <a:gd name="T5" fmla="*/ 17 h 48"/>
                <a:gd name="T6" fmla="*/ 13 w 71"/>
                <a:gd name="T7" fmla="*/ 25 h 48"/>
                <a:gd name="T8" fmla="*/ 8 w 71"/>
                <a:gd name="T9" fmla="*/ 28 h 48"/>
                <a:gd name="T10" fmla="*/ 10 w 71"/>
                <a:gd name="T11" fmla="*/ 31 h 48"/>
                <a:gd name="T12" fmla="*/ 15 w 71"/>
                <a:gd name="T13" fmla="*/ 29 h 48"/>
                <a:gd name="T14" fmla="*/ 18 w 71"/>
                <a:gd name="T15" fmla="*/ 32 h 48"/>
                <a:gd name="T16" fmla="*/ 25 w 71"/>
                <a:gd name="T17" fmla="*/ 30 h 48"/>
                <a:gd name="T18" fmla="*/ 34 w 71"/>
                <a:gd name="T19" fmla="*/ 32 h 48"/>
                <a:gd name="T20" fmla="*/ 17 w 71"/>
                <a:gd name="T21" fmla="*/ 36 h 48"/>
                <a:gd name="T22" fmla="*/ 27 w 71"/>
                <a:gd name="T23" fmla="*/ 42 h 48"/>
                <a:gd name="T24" fmla="*/ 24 w 71"/>
                <a:gd name="T25" fmla="*/ 44 h 48"/>
                <a:gd name="T26" fmla="*/ 33 w 71"/>
                <a:gd name="T27" fmla="*/ 48 h 48"/>
                <a:gd name="T28" fmla="*/ 38 w 71"/>
                <a:gd name="T29" fmla="*/ 42 h 48"/>
                <a:gd name="T30" fmla="*/ 45 w 71"/>
                <a:gd name="T31" fmla="*/ 47 h 48"/>
                <a:gd name="T32" fmla="*/ 45 w 71"/>
                <a:gd name="T33" fmla="*/ 45 h 48"/>
                <a:gd name="T34" fmla="*/ 51 w 71"/>
                <a:gd name="T35" fmla="*/ 45 h 48"/>
                <a:gd name="T36" fmla="*/ 48 w 71"/>
                <a:gd name="T37" fmla="*/ 40 h 48"/>
                <a:gd name="T38" fmla="*/ 50 w 71"/>
                <a:gd name="T39" fmla="*/ 36 h 48"/>
                <a:gd name="T40" fmla="*/ 54 w 71"/>
                <a:gd name="T41" fmla="*/ 40 h 48"/>
                <a:gd name="T42" fmla="*/ 65 w 71"/>
                <a:gd name="T43" fmla="*/ 33 h 48"/>
                <a:gd name="T44" fmla="*/ 70 w 71"/>
                <a:gd name="T45" fmla="*/ 32 h 48"/>
                <a:gd name="T46" fmla="*/ 70 w 71"/>
                <a:gd name="T47" fmla="*/ 28 h 48"/>
                <a:gd name="T48" fmla="*/ 59 w 71"/>
                <a:gd name="T49" fmla="*/ 25 h 48"/>
                <a:gd name="T50" fmla="*/ 55 w 71"/>
                <a:gd name="T51" fmla="*/ 25 h 48"/>
                <a:gd name="T52" fmla="*/ 57 w 71"/>
                <a:gd name="T53" fmla="*/ 22 h 48"/>
                <a:gd name="T54" fmla="*/ 54 w 71"/>
                <a:gd name="T55" fmla="*/ 18 h 48"/>
                <a:gd name="T56" fmla="*/ 51 w 71"/>
                <a:gd name="T57" fmla="*/ 13 h 48"/>
                <a:gd name="T58" fmla="*/ 49 w 71"/>
                <a:gd name="T59" fmla="*/ 13 h 48"/>
                <a:gd name="T60" fmla="*/ 49 w 71"/>
                <a:gd name="T61" fmla="*/ 16 h 48"/>
                <a:gd name="T62" fmla="*/ 49 w 71"/>
                <a:gd name="T63" fmla="*/ 21 h 48"/>
                <a:gd name="T64" fmla="*/ 47 w 71"/>
                <a:gd name="T65" fmla="*/ 21 h 48"/>
                <a:gd name="T66" fmla="*/ 43 w 71"/>
                <a:gd name="T67" fmla="*/ 14 h 48"/>
                <a:gd name="T68" fmla="*/ 34 w 71"/>
                <a:gd name="T69" fmla="*/ 13 h 48"/>
                <a:gd name="T70" fmla="*/ 27 w 71"/>
                <a:gd name="T71" fmla="*/ 3 h 48"/>
                <a:gd name="T72" fmla="*/ 12 w 71"/>
                <a:gd name="T73" fmla="*/ 0 h 48"/>
                <a:gd name="T74" fmla="*/ 19 w 71"/>
                <a:gd name="T75" fmla="*/ 5 h 48"/>
                <a:gd name="T76" fmla="*/ 15 w 71"/>
                <a:gd name="T77" fmla="*/ 5 h 48"/>
                <a:gd name="T78" fmla="*/ 7 w 71"/>
                <a:gd name="T79" fmla="*/ 7 h 48"/>
                <a:gd name="T80" fmla="*/ 10 w 71"/>
                <a:gd name="T81" fmla="*/ 11 h 48"/>
                <a:gd name="T82" fmla="*/ 16 w 71"/>
                <a:gd name="T83" fmla="*/ 11 h 48"/>
                <a:gd name="T84" fmla="*/ 14 w 71"/>
                <a:gd name="T85" fmla="*/ 13 h 48"/>
                <a:gd name="T86" fmla="*/ 8 w 71"/>
                <a:gd name="T87" fmla="*/ 11 h 48"/>
                <a:gd name="T88" fmla="*/ 2 w 71"/>
                <a:gd name="T89" fmla="*/ 14 h 48"/>
                <a:gd name="T90" fmla="*/ 12 w 71"/>
                <a:gd name="T91" fmla="*/ 18 h 48"/>
                <a:gd name="T92" fmla="*/ 10 w 71"/>
                <a:gd name="T93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10" y="20"/>
                  </a:moveTo>
                  <a:cubicBezTo>
                    <a:pt x="8" y="20"/>
                    <a:pt x="5" y="21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5"/>
                    <a:pt x="5" y="25"/>
                    <a:pt x="13" y="25"/>
                  </a:cubicBezTo>
                  <a:cubicBezTo>
                    <a:pt x="12" y="27"/>
                    <a:pt x="10" y="27"/>
                    <a:pt x="8" y="28"/>
                  </a:cubicBezTo>
                  <a:cubicBezTo>
                    <a:pt x="8" y="29"/>
                    <a:pt x="8" y="31"/>
                    <a:pt x="10" y="31"/>
                  </a:cubicBezTo>
                  <a:cubicBezTo>
                    <a:pt x="12" y="31"/>
                    <a:pt x="12" y="30"/>
                    <a:pt x="15" y="29"/>
                  </a:cubicBezTo>
                  <a:cubicBezTo>
                    <a:pt x="15" y="30"/>
                    <a:pt x="15" y="32"/>
                    <a:pt x="18" y="32"/>
                  </a:cubicBezTo>
                  <a:cubicBezTo>
                    <a:pt x="20" y="32"/>
                    <a:pt x="21" y="30"/>
                    <a:pt x="25" y="30"/>
                  </a:cubicBezTo>
                  <a:cubicBezTo>
                    <a:pt x="28" y="30"/>
                    <a:pt x="30" y="31"/>
                    <a:pt x="34" y="32"/>
                  </a:cubicBezTo>
                  <a:cubicBezTo>
                    <a:pt x="31" y="32"/>
                    <a:pt x="17" y="32"/>
                    <a:pt x="17" y="36"/>
                  </a:cubicBezTo>
                  <a:cubicBezTo>
                    <a:pt x="17" y="40"/>
                    <a:pt x="23" y="42"/>
                    <a:pt x="27" y="42"/>
                  </a:cubicBezTo>
                  <a:cubicBezTo>
                    <a:pt x="26" y="43"/>
                    <a:pt x="25" y="43"/>
                    <a:pt x="24" y="44"/>
                  </a:cubicBezTo>
                  <a:cubicBezTo>
                    <a:pt x="24" y="47"/>
                    <a:pt x="29" y="48"/>
                    <a:pt x="33" y="48"/>
                  </a:cubicBezTo>
                  <a:cubicBezTo>
                    <a:pt x="36" y="48"/>
                    <a:pt x="38" y="47"/>
                    <a:pt x="38" y="42"/>
                  </a:cubicBezTo>
                  <a:cubicBezTo>
                    <a:pt x="40" y="44"/>
                    <a:pt x="45" y="47"/>
                    <a:pt x="45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0" y="41"/>
                    <a:pt x="49" y="42"/>
                    <a:pt x="48" y="40"/>
                  </a:cubicBezTo>
                  <a:cubicBezTo>
                    <a:pt x="49" y="39"/>
                    <a:pt x="49" y="37"/>
                    <a:pt x="50" y="36"/>
                  </a:cubicBezTo>
                  <a:cubicBezTo>
                    <a:pt x="51" y="39"/>
                    <a:pt x="51" y="40"/>
                    <a:pt x="54" y="40"/>
                  </a:cubicBezTo>
                  <a:cubicBezTo>
                    <a:pt x="57" y="40"/>
                    <a:pt x="60" y="33"/>
                    <a:pt x="65" y="33"/>
                  </a:cubicBezTo>
                  <a:cubicBezTo>
                    <a:pt x="66" y="33"/>
                    <a:pt x="69" y="33"/>
                    <a:pt x="70" y="32"/>
                  </a:cubicBezTo>
                  <a:cubicBezTo>
                    <a:pt x="71" y="31"/>
                    <a:pt x="70" y="30"/>
                    <a:pt x="70" y="28"/>
                  </a:cubicBezTo>
                  <a:cubicBezTo>
                    <a:pt x="67" y="28"/>
                    <a:pt x="61" y="25"/>
                    <a:pt x="59" y="25"/>
                  </a:cubicBezTo>
                  <a:cubicBezTo>
                    <a:pt x="59" y="25"/>
                    <a:pt x="55" y="29"/>
                    <a:pt x="55" y="25"/>
                  </a:cubicBezTo>
                  <a:cubicBezTo>
                    <a:pt x="55" y="25"/>
                    <a:pt x="57" y="23"/>
                    <a:pt x="57" y="22"/>
                  </a:cubicBezTo>
                  <a:cubicBezTo>
                    <a:pt x="57" y="20"/>
                    <a:pt x="54" y="19"/>
                    <a:pt x="54" y="18"/>
                  </a:cubicBezTo>
                  <a:cubicBezTo>
                    <a:pt x="54" y="15"/>
                    <a:pt x="54" y="13"/>
                    <a:pt x="51" y="13"/>
                  </a:cubicBezTo>
                  <a:cubicBezTo>
                    <a:pt x="50" y="13"/>
                    <a:pt x="49" y="13"/>
                    <a:pt x="49" y="13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17"/>
                    <a:pt x="47" y="15"/>
                    <a:pt x="43" y="14"/>
                  </a:cubicBezTo>
                  <a:cubicBezTo>
                    <a:pt x="40" y="12"/>
                    <a:pt x="37" y="14"/>
                    <a:pt x="34" y="13"/>
                  </a:cubicBezTo>
                  <a:cubicBezTo>
                    <a:pt x="30" y="12"/>
                    <a:pt x="31" y="5"/>
                    <a:pt x="27" y="3"/>
                  </a:cubicBezTo>
                  <a:cubicBezTo>
                    <a:pt x="23" y="1"/>
                    <a:pt x="18" y="1"/>
                    <a:pt x="12" y="0"/>
                  </a:cubicBezTo>
                  <a:cubicBezTo>
                    <a:pt x="13" y="4"/>
                    <a:pt x="17" y="5"/>
                    <a:pt x="19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1" y="5"/>
                    <a:pt x="10" y="5"/>
                    <a:pt x="7" y="7"/>
                  </a:cubicBezTo>
                  <a:cubicBezTo>
                    <a:pt x="7" y="7"/>
                    <a:pt x="9" y="11"/>
                    <a:pt x="10" y="11"/>
                  </a:cubicBezTo>
                  <a:cubicBezTo>
                    <a:pt x="11" y="11"/>
                    <a:pt x="14" y="9"/>
                    <a:pt x="16" y="11"/>
                  </a:cubicBezTo>
                  <a:cubicBezTo>
                    <a:pt x="15" y="11"/>
                    <a:pt x="15" y="13"/>
                    <a:pt x="14" y="13"/>
                  </a:cubicBezTo>
                  <a:cubicBezTo>
                    <a:pt x="12" y="13"/>
                    <a:pt x="11" y="11"/>
                    <a:pt x="8" y="11"/>
                  </a:cubicBezTo>
                  <a:cubicBezTo>
                    <a:pt x="5" y="11"/>
                    <a:pt x="2" y="11"/>
                    <a:pt x="2" y="14"/>
                  </a:cubicBezTo>
                  <a:cubicBezTo>
                    <a:pt x="2" y="16"/>
                    <a:pt x="9" y="17"/>
                    <a:pt x="12" y="18"/>
                  </a:cubicBezTo>
                  <a:cubicBezTo>
                    <a:pt x="12" y="18"/>
                    <a:pt x="11" y="20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4" name="Freeform 133"/>
            <p:cNvSpPr>
              <a:spLocks/>
            </p:cNvSpPr>
            <p:nvPr/>
          </p:nvSpPr>
          <p:spPr bwMode="auto">
            <a:xfrm>
              <a:off x="2506474" y="2596051"/>
              <a:ext cx="154425" cy="95996"/>
            </a:xfrm>
            <a:custGeom>
              <a:avLst/>
              <a:gdLst>
                <a:gd name="T0" fmla="*/ 37 w 47"/>
                <a:gd name="T1" fmla="*/ 17 h 29"/>
                <a:gd name="T2" fmla="*/ 35 w 47"/>
                <a:gd name="T3" fmla="*/ 13 h 29"/>
                <a:gd name="T4" fmla="*/ 19 w 47"/>
                <a:gd name="T5" fmla="*/ 4 h 29"/>
                <a:gd name="T6" fmla="*/ 17 w 47"/>
                <a:gd name="T7" fmla="*/ 6 h 29"/>
                <a:gd name="T8" fmla="*/ 13 w 47"/>
                <a:gd name="T9" fmla="*/ 0 h 29"/>
                <a:gd name="T10" fmla="*/ 5 w 47"/>
                <a:gd name="T11" fmla="*/ 13 h 29"/>
                <a:gd name="T12" fmla="*/ 5 w 47"/>
                <a:gd name="T13" fmla="*/ 17 h 29"/>
                <a:gd name="T14" fmla="*/ 3 w 47"/>
                <a:gd name="T15" fmla="*/ 20 h 29"/>
                <a:gd name="T16" fmla="*/ 0 w 47"/>
                <a:gd name="T17" fmla="*/ 24 h 29"/>
                <a:gd name="T18" fmla="*/ 10 w 47"/>
                <a:gd name="T19" fmla="*/ 24 h 29"/>
                <a:gd name="T20" fmla="*/ 12 w 47"/>
                <a:gd name="T21" fmla="*/ 29 h 29"/>
                <a:gd name="T22" fmla="*/ 14 w 47"/>
                <a:gd name="T23" fmla="*/ 27 h 29"/>
                <a:gd name="T24" fmla="*/ 24 w 47"/>
                <a:gd name="T25" fmla="*/ 18 h 29"/>
                <a:gd name="T26" fmla="*/ 33 w 47"/>
                <a:gd name="T27" fmla="*/ 23 h 29"/>
                <a:gd name="T28" fmla="*/ 39 w 47"/>
                <a:gd name="T29" fmla="*/ 23 h 29"/>
                <a:gd name="T30" fmla="*/ 47 w 47"/>
                <a:gd name="T31" fmla="*/ 21 h 29"/>
                <a:gd name="T32" fmla="*/ 37 w 47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29">
                  <a:moveTo>
                    <a:pt x="37" y="17"/>
                  </a:moveTo>
                  <a:cubicBezTo>
                    <a:pt x="36" y="17"/>
                    <a:pt x="37" y="15"/>
                    <a:pt x="35" y="13"/>
                  </a:cubicBezTo>
                  <a:cubicBezTo>
                    <a:pt x="31" y="8"/>
                    <a:pt x="24" y="10"/>
                    <a:pt x="19" y="4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16" y="4"/>
                    <a:pt x="14" y="3"/>
                    <a:pt x="13" y="0"/>
                  </a:cubicBezTo>
                  <a:cubicBezTo>
                    <a:pt x="7" y="0"/>
                    <a:pt x="5" y="9"/>
                    <a:pt x="5" y="13"/>
                  </a:cubicBezTo>
                  <a:cubicBezTo>
                    <a:pt x="5" y="15"/>
                    <a:pt x="5" y="15"/>
                    <a:pt x="5" y="17"/>
                  </a:cubicBezTo>
                  <a:cubicBezTo>
                    <a:pt x="5" y="18"/>
                    <a:pt x="5" y="19"/>
                    <a:pt x="3" y="20"/>
                  </a:cubicBezTo>
                  <a:cubicBezTo>
                    <a:pt x="3" y="21"/>
                    <a:pt x="1" y="20"/>
                    <a:pt x="0" y="24"/>
                  </a:cubicBezTo>
                  <a:cubicBezTo>
                    <a:pt x="2" y="24"/>
                    <a:pt x="7" y="23"/>
                    <a:pt x="10" y="24"/>
                  </a:cubicBezTo>
                  <a:cubicBezTo>
                    <a:pt x="10" y="27"/>
                    <a:pt x="9" y="29"/>
                    <a:pt x="12" y="29"/>
                  </a:cubicBezTo>
                  <a:cubicBezTo>
                    <a:pt x="13" y="29"/>
                    <a:pt x="13" y="28"/>
                    <a:pt x="14" y="27"/>
                  </a:cubicBezTo>
                  <a:cubicBezTo>
                    <a:pt x="17" y="28"/>
                    <a:pt x="24" y="23"/>
                    <a:pt x="24" y="18"/>
                  </a:cubicBezTo>
                  <a:cubicBezTo>
                    <a:pt x="26" y="18"/>
                    <a:pt x="33" y="23"/>
                    <a:pt x="33" y="23"/>
                  </a:cubicBezTo>
                  <a:cubicBezTo>
                    <a:pt x="35" y="23"/>
                    <a:pt x="37" y="23"/>
                    <a:pt x="39" y="23"/>
                  </a:cubicBezTo>
                  <a:cubicBezTo>
                    <a:pt x="42" y="23"/>
                    <a:pt x="44" y="23"/>
                    <a:pt x="47" y="21"/>
                  </a:cubicBezTo>
                  <a:cubicBezTo>
                    <a:pt x="45" y="18"/>
                    <a:pt x="41" y="20"/>
                    <a:pt x="3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5" name="Freeform 134"/>
            <p:cNvSpPr>
              <a:spLocks/>
            </p:cNvSpPr>
            <p:nvPr/>
          </p:nvSpPr>
          <p:spPr bwMode="auto">
            <a:xfrm>
              <a:off x="2723504" y="2501446"/>
              <a:ext cx="45910" cy="41737"/>
            </a:xfrm>
            <a:custGeom>
              <a:avLst/>
              <a:gdLst>
                <a:gd name="T0" fmla="*/ 14 w 14"/>
                <a:gd name="T1" fmla="*/ 8 h 13"/>
                <a:gd name="T2" fmla="*/ 0 w 14"/>
                <a:gd name="T3" fmla="*/ 8 h 13"/>
                <a:gd name="T4" fmla="*/ 6 w 14"/>
                <a:gd name="T5" fmla="*/ 13 h 13"/>
                <a:gd name="T6" fmla="*/ 14 w 14"/>
                <a:gd name="T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4" y="8"/>
                  </a:moveTo>
                  <a:cubicBezTo>
                    <a:pt x="14" y="0"/>
                    <a:pt x="0" y="0"/>
                    <a:pt x="0" y="8"/>
                  </a:cubicBezTo>
                  <a:cubicBezTo>
                    <a:pt x="0" y="12"/>
                    <a:pt x="2" y="13"/>
                    <a:pt x="6" y="13"/>
                  </a:cubicBezTo>
                  <a:cubicBezTo>
                    <a:pt x="8" y="13"/>
                    <a:pt x="14" y="12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6" name="Freeform 135"/>
            <p:cNvSpPr>
              <a:spLocks/>
            </p:cNvSpPr>
            <p:nvPr/>
          </p:nvSpPr>
          <p:spPr bwMode="auto">
            <a:xfrm>
              <a:off x="2588556" y="2694830"/>
              <a:ext cx="36172" cy="30607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6 h 9"/>
                <a:gd name="T4" fmla="*/ 0 w 11"/>
                <a:gd name="T5" fmla="*/ 9 h 9"/>
                <a:gd name="T6" fmla="*/ 11 w 11"/>
                <a:gd name="T7" fmla="*/ 1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4" y="2"/>
                    <a:pt x="0" y="4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9" y="4"/>
                    <a:pt x="11" y="1"/>
                  </a:cubicBezTo>
                  <a:cubicBezTo>
                    <a:pt x="8" y="0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7" name="Freeform 136"/>
            <p:cNvSpPr>
              <a:spLocks/>
            </p:cNvSpPr>
            <p:nvPr/>
          </p:nvSpPr>
          <p:spPr bwMode="auto">
            <a:xfrm>
              <a:off x="2644205" y="2292759"/>
              <a:ext cx="101559" cy="43129"/>
            </a:xfrm>
            <a:custGeom>
              <a:avLst/>
              <a:gdLst>
                <a:gd name="T0" fmla="*/ 12 w 31"/>
                <a:gd name="T1" fmla="*/ 13 h 13"/>
                <a:gd name="T2" fmla="*/ 20 w 31"/>
                <a:gd name="T3" fmla="*/ 11 h 13"/>
                <a:gd name="T4" fmla="*/ 27 w 31"/>
                <a:gd name="T5" fmla="*/ 12 h 13"/>
                <a:gd name="T6" fmla="*/ 31 w 31"/>
                <a:gd name="T7" fmla="*/ 9 h 13"/>
                <a:gd name="T8" fmla="*/ 15 w 31"/>
                <a:gd name="T9" fmla="*/ 2 h 13"/>
                <a:gd name="T10" fmla="*/ 4 w 31"/>
                <a:gd name="T11" fmla="*/ 0 h 13"/>
                <a:gd name="T12" fmla="*/ 0 w 31"/>
                <a:gd name="T13" fmla="*/ 3 h 13"/>
                <a:gd name="T14" fmla="*/ 5 w 31"/>
                <a:gd name="T15" fmla="*/ 8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15" y="13"/>
                    <a:pt x="17" y="11"/>
                    <a:pt x="20" y="11"/>
                  </a:cubicBezTo>
                  <a:cubicBezTo>
                    <a:pt x="22" y="11"/>
                    <a:pt x="24" y="12"/>
                    <a:pt x="27" y="12"/>
                  </a:cubicBezTo>
                  <a:cubicBezTo>
                    <a:pt x="29" y="12"/>
                    <a:pt x="30" y="11"/>
                    <a:pt x="31" y="9"/>
                  </a:cubicBezTo>
                  <a:cubicBezTo>
                    <a:pt x="27" y="7"/>
                    <a:pt x="22" y="2"/>
                    <a:pt x="15" y="2"/>
                  </a:cubicBezTo>
                  <a:cubicBezTo>
                    <a:pt x="11" y="2"/>
                    <a:pt x="9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"/>
                    <a:pt x="3" y="7"/>
                    <a:pt x="5" y="8"/>
                  </a:cubicBezTo>
                  <a:cubicBezTo>
                    <a:pt x="3" y="12"/>
                    <a:pt x="7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8" name="Freeform 137"/>
            <p:cNvSpPr>
              <a:spLocks/>
            </p:cNvSpPr>
            <p:nvPr/>
          </p:nvSpPr>
          <p:spPr bwMode="auto">
            <a:xfrm>
              <a:off x="2653943" y="2715698"/>
              <a:ext cx="23651" cy="25042"/>
            </a:xfrm>
            <a:custGeom>
              <a:avLst/>
              <a:gdLst>
                <a:gd name="T0" fmla="*/ 3 w 7"/>
                <a:gd name="T1" fmla="*/ 8 h 8"/>
                <a:gd name="T2" fmla="*/ 7 w 7"/>
                <a:gd name="T3" fmla="*/ 3 h 8"/>
                <a:gd name="T4" fmla="*/ 0 w 7"/>
                <a:gd name="T5" fmla="*/ 4 h 8"/>
                <a:gd name="T6" fmla="*/ 3 w 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6" y="8"/>
                    <a:pt x="6" y="4"/>
                    <a:pt x="7" y="3"/>
                  </a:cubicBezTo>
                  <a:cubicBezTo>
                    <a:pt x="5" y="0"/>
                    <a:pt x="0" y="0"/>
                    <a:pt x="0" y="4"/>
                  </a:cubicBezTo>
                  <a:cubicBezTo>
                    <a:pt x="0" y="4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59" name="Freeform 138"/>
            <p:cNvSpPr>
              <a:spLocks/>
            </p:cNvSpPr>
            <p:nvPr/>
          </p:nvSpPr>
          <p:spPr bwMode="auto">
            <a:xfrm>
              <a:off x="2776370" y="2513967"/>
              <a:ext cx="25042" cy="13912"/>
            </a:xfrm>
            <a:custGeom>
              <a:avLst/>
              <a:gdLst>
                <a:gd name="T0" fmla="*/ 8 w 8"/>
                <a:gd name="T1" fmla="*/ 3 h 4"/>
                <a:gd name="T2" fmla="*/ 3 w 8"/>
                <a:gd name="T3" fmla="*/ 0 h 4"/>
                <a:gd name="T4" fmla="*/ 0 w 8"/>
                <a:gd name="T5" fmla="*/ 2 h 4"/>
                <a:gd name="T6" fmla="*/ 3 w 8"/>
                <a:gd name="T7" fmla="*/ 4 h 4"/>
                <a:gd name="T8" fmla="*/ 8 w 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3"/>
                  </a:moveTo>
                  <a:cubicBezTo>
                    <a:pt x="7" y="3"/>
                    <a:pt x="5" y="0"/>
                    <a:pt x="3" y="0"/>
                  </a:cubicBezTo>
                  <a:cubicBezTo>
                    <a:pt x="3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6" y="4"/>
                    <a:pt x="5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0" name="Freeform 139"/>
            <p:cNvSpPr>
              <a:spLocks/>
            </p:cNvSpPr>
            <p:nvPr/>
          </p:nvSpPr>
          <p:spPr bwMode="auto">
            <a:xfrm>
              <a:off x="2670638" y="2470838"/>
              <a:ext cx="26433" cy="16695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5 h 5"/>
                <a:gd name="T4" fmla="*/ 8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0" y="5"/>
                    <a:pt x="3" y="5"/>
                  </a:cubicBezTo>
                  <a:cubicBezTo>
                    <a:pt x="6" y="5"/>
                    <a:pt x="7" y="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1" name="Freeform 140"/>
            <p:cNvSpPr>
              <a:spLocks/>
            </p:cNvSpPr>
            <p:nvPr/>
          </p:nvSpPr>
          <p:spPr bwMode="auto">
            <a:xfrm>
              <a:off x="2446652" y="2292759"/>
              <a:ext cx="612136" cy="442417"/>
            </a:xfrm>
            <a:custGeom>
              <a:avLst/>
              <a:gdLst>
                <a:gd name="T0" fmla="*/ 112 w 186"/>
                <a:gd name="T1" fmla="*/ 27 h 134"/>
                <a:gd name="T2" fmla="*/ 81 w 186"/>
                <a:gd name="T3" fmla="*/ 13 h 134"/>
                <a:gd name="T4" fmla="*/ 67 w 186"/>
                <a:gd name="T5" fmla="*/ 17 h 134"/>
                <a:gd name="T6" fmla="*/ 63 w 186"/>
                <a:gd name="T7" fmla="*/ 15 h 134"/>
                <a:gd name="T8" fmla="*/ 29 w 186"/>
                <a:gd name="T9" fmla="*/ 13 h 134"/>
                <a:gd name="T10" fmla="*/ 26 w 186"/>
                <a:gd name="T11" fmla="*/ 24 h 134"/>
                <a:gd name="T12" fmla="*/ 24 w 186"/>
                <a:gd name="T13" fmla="*/ 16 h 134"/>
                <a:gd name="T14" fmla="*/ 32 w 186"/>
                <a:gd name="T15" fmla="*/ 2 h 134"/>
                <a:gd name="T16" fmla="*/ 6 w 186"/>
                <a:gd name="T17" fmla="*/ 8 h 134"/>
                <a:gd name="T18" fmla="*/ 0 w 186"/>
                <a:gd name="T19" fmla="*/ 24 h 134"/>
                <a:gd name="T20" fmla="*/ 15 w 186"/>
                <a:gd name="T21" fmla="*/ 33 h 134"/>
                <a:gd name="T22" fmla="*/ 5 w 186"/>
                <a:gd name="T23" fmla="*/ 36 h 134"/>
                <a:gd name="T24" fmla="*/ 22 w 186"/>
                <a:gd name="T25" fmla="*/ 43 h 134"/>
                <a:gd name="T26" fmla="*/ 63 w 186"/>
                <a:gd name="T27" fmla="*/ 47 h 134"/>
                <a:gd name="T28" fmla="*/ 75 w 186"/>
                <a:gd name="T29" fmla="*/ 43 h 134"/>
                <a:gd name="T30" fmla="*/ 87 w 186"/>
                <a:gd name="T31" fmla="*/ 58 h 134"/>
                <a:gd name="T32" fmla="*/ 96 w 186"/>
                <a:gd name="T33" fmla="*/ 58 h 134"/>
                <a:gd name="T34" fmla="*/ 108 w 186"/>
                <a:gd name="T35" fmla="*/ 86 h 134"/>
                <a:gd name="T36" fmla="*/ 107 w 186"/>
                <a:gd name="T37" fmla="*/ 93 h 134"/>
                <a:gd name="T38" fmla="*/ 87 w 186"/>
                <a:gd name="T39" fmla="*/ 95 h 134"/>
                <a:gd name="T40" fmla="*/ 87 w 186"/>
                <a:gd name="T41" fmla="*/ 109 h 134"/>
                <a:gd name="T42" fmla="*/ 98 w 186"/>
                <a:gd name="T43" fmla="*/ 108 h 134"/>
                <a:gd name="T44" fmla="*/ 120 w 186"/>
                <a:gd name="T45" fmla="*/ 116 h 134"/>
                <a:gd name="T46" fmla="*/ 152 w 186"/>
                <a:gd name="T47" fmla="*/ 131 h 134"/>
                <a:gd name="T48" fmla="*/ 157 w 186"/>
                <a:gd name="T49" fmla="*/ 131 h 134"/>
                <a:gd name="T50" fmla="*/ 143 w 186"/>
                <a:gd name="T51" fmla="*/ 115 h 134"/>
                <a:gd name="T52" fmla="*/ 168 w 186"/>
                <a:gd name="T53" fmla="*/ 115 h 134"/>
                <a:gd name="T54" fmla="*/ 164 w 186"/>
                <a:gd name="T55" fmla="*/ 107 h 134"/>
                <a:gd name="T56" fmla="*/ 154 w 186"/>
                <a:gd name="T57" fmla="*/ 104 h 134"/>
                <a:gd name="T58" fmla="*/ 147 w 186"/>
                <a:gd name="T59" fmla="*/ 95 h 134"/>
                <a:gd name="T60" fmla="*/ 151 w 186"/>
                <a:gd name="T61" fmla="*/ 91 h 134"/>
                <a:gd name="T62" fmla="*/ 146 w 186"/>
                <a:gd name="T63" fmla="*/ 87 h 134"/>
                <a:gd name="T64" fmla="*/ 172 w 186"/>
                <a:gd name="T65" fmla="*/ 100 h 134"/>
                <a:gd name="T66" fmla="*/ 180 w 186"/>
                <a:gd name="T67" fmla="*/ 91 h 134"/>
                <a:gd name="T68" fmla="*/ 186 w 186"/>
                <a:gd name="T69" fmla="*/ 85 h 134"/>
                <a:gd name="T70" fmla="*/ 176 w 186"/>
                <a:gd name="T71" fmla="*/ 78 h 134"/>
                <a:gd name="T72" fmla="*/ 163 w 186"/>
                <a:gd name="T73" fmla="*/ 69 h 134"/>
                <a:gd name="T74" fmla="*/ 146 w 186"/>
                <a:gd name="T75" fmla="*/ 59 h 134"/>
                <a:gd name="T76" fmla="*/ 150 w 186"/>
                <a:gd name="T77" fmla="*/ 52 h 134"/>
                <a:gd name="T78" fmla="*/ 151 w 186"/>
                <a:gd name="T79" fmla="*/ 48 h 134"/>
                <a:gd name="T80" fmla="*/ 139 w 186"/>
                <a:gd name="T81" fmla="*/ 43 h 134"/>
                <a:gd name="T82" fmla="*/ 124 w 186"/>
                <a:gd name="T83" fmla="*/ 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17" y="27"/>
                  </a:moveTo>
                  <a:cubicBezTo>
                    <a:pt x="116" y="27"/>
                    <a:pt x="115" y="27"/>
                    <a:pt x="112" y="27"/>
                  </a:cubicBezTo>
                  <a:cubicBezTo>
                    <a:pt x="104" y="27"/>
                    <a:pt x="103" y="20"/>
                    <a:pt x="98" y="16"/>
                  </a:cubicBezTo>
                  <a:cubicBezTo>
                    <a:pt x="95" y="14"/>
                    <a:pt x="85" y="13"/>
                    <a:pt x="81" y="13"/>
                  </a:cubicBezTo>
                  <a:cubicBezTo>
                    <a:pt x="77" y="13"/>
                    <a:pt x="75" y="19"/>
                    <a:pt x="72" y="19"/>
                  </a:cubicBezTo>
                  <a:cubicBezTo>
                    <a:pt x="69" y="19"/>
                    <a:pt x="69" y="17"/>
                    <a:pt x="67" y="17"/>
                  </a:cubicBezTo>
                  <a:cubicBezTo>
                    <a:pt x="65" y="17"/>
                    <a:pt x="63" y="19"/>
                    <a:pt x="63" y="19"/>
                  </a:cubicBezTo>
                  <a:cubicBezTo>
                    <a:pt x="59" y="19"/>
                    <a:pt x="63" y="16"/>
                    <a:pt x="63" y="15"/>
                  </a:cubicBezTo>
                  <a:cubicBezTo>
                    <a:pt x="63" y="10"/>
                    <a:pt x="59" y="2"/>
                    <a:pt x="53" y="2"/>
                  </a:cubicBezTo>
                  <a:cubicBezTo>
                    <a:pt x="44" y="2"/>
                    <a:pt x="29" y="4"/>
                    <a:pt x="29" y="13"/>
                  </a:cubicBezTo>
                  <a:cubicBezTo>
                    <a:pt x="29" y="15"/>
                    <a:pt x="31" y="17"/>
                    <a:pt x="31" y="19"/>
                  </a:cubicBezTo>
                  <a:cubicBezTo>
                    <a:pt x="31" y="21"/>
                    <a:pt x="28" y="24"/>
                    <a:pt x="26" y="24"/>
                  </a:cubicBezTo>
                  <a:cubicBezTo>
                    <a:pt x="24" y="24"/>
                    <a:pt x="24" y="22"/>
                    <a:pt x="24" y="20"/>
                  </a:cubicBezTo>
                  <a:cubicBezTo>
                    <a:pt x="24" y="20"/>
                    <a:pt x="23" y="17"/>
                    <a:pt x="24" y="16"/>
                  </a:cubicBezTo>
                  <a:cubicBezTo>
                    <a:pt x="23" y="16"/>
                    <a:pt x="22" y="15"/>
                    <a:pt x="22" y="14"/>
                  </a:cubicBezTo>
                  <a:cubicBezTo>
                    <a:pt x="22" y="7"/>
                    <a:pt x="30" y="7"/>
                    <a:pt x="32" y="2"/>
                  </a:cubicBezTo>
                  <a:cubicBezTo>
                    <a:pt x="32" y="2"/>
                    <a:pt x="24" y="0"/>
                    <a:pt x="24" y="0"/>
                  </a:cubicBezTo>
                  <a:cubicBezTo>
                    <a:pt x="17" y="0"/>
                    <a:pt x="11" y="3"/>
                    <a:pt x="6" y="8"/>
                  </a:cubicBezTo>
                  <a:cubicBezTo>
                    <a:pt x="5" y="9"/>
                    <a:pt x="6" y="13"/>
                    <a:pt x="5" y="14"/>
                  </a:cubicBezTo>
                  <a:cubicBezTo>
                    <a:pt x="1" y="17"/>
                    <a:pt x="0" y="18"/>
                    <a:pt x="0" y="24"/>
                  </a:cubicBezTo>
                  <a:cubicBezTo>
                    <a:pt x="0" y="26"/>
                    <a:pt x="3" y="31"/>
                    <a:pt x="3" y="31"/>
                  </a:cubicBezTo>
                  <a:cubicBezTo>
                    <a:pt x="3" y="31"/>
                    <a:pt x="15" y="31"/>
                    <a:pt x="15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1" y="35"/>
                    <a:pt x="8" y="34"/>
                    <a:pt x="5" y="36"/>
                  </a:cubicBezTo>
                  <a:cubicBezTo>
                    <a:pt x="6" y="39"/>
                    <a:pt x="10" y="39"/>
                    <a:pt x="1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7" y="47"/>
                    <a:pt x="28" y="47"/>
                  </a:cubicBezTo>
                  <a:cubicBezTo>
                    <a:pt x="39" y="47"/>
                    <a:pt x="56" y="46"/>
                    <a:pt x="63" y="47"/>
                  </a:cubicBezTo>
                  <a:cubicBezTo>
                    <a:pt x="63" y="48"/>
                    <a:pt x="62" y="52"/>
                    <a:pt x="65" y="52"/>
                  </a:cubicBezTo>
                  <a:cubicBezTo>
                    <a:pt x="69" y="52"/>
                    <a:pt x="72" y="43"/>
                    <a:pt x="75" y="43"/>
                  </a:cubicBezTo>
                  <a:cubicBezTo>
                    <a:pt x="78" y="43"/>
                    <a:pt x="90" y="53"/>
                    <a:pt x="92" y="56"/>
                  </a:cubicBezTo>
                  <a:cubicBezTo>
                    <a:pt x="91" y="56"/>
                    <a:pt x="87" y="56"/>
                    <a:pt x="87" y="58"/>
                  </a:cubicBezTo>
                  <a:cubicBezTo>
                    <a:pt x="87" y="59"/>
                    <a:pt x="88" y="61"/>
                    <a:pt x="89" y="61"/>
                  </a:cubicBezTo>
                  <a:cubicBezTo>
                    <a:pt x="91" y="61"/>
                    <a:pt x="93" y="58"/>
                    <a:pt x="96" y="58"/>
                  </a:cubicBezTo>
                  <a:cubicBezTo>
                    <a:pt x="101" y="58"/>
                    <a:pt x="115" y="70"/>
                    <a:pt x="115" y="75"/>
                  </a:cubicBezTo>
                  <a:cubicBezTo>
                    <a:pt x="115" y="79"/>
                    <a:pt x="110" y="84"/>
                    <a:pt x="108" y="86"/>
                  </a:cubicBezTo>
                  <a:cubicBezTo>
                    <a:pt x="107" y="87"/>
                    <a:pt x="103" y="85"/>
                    <a:pt x="103" y="89"/>
                  </a:cubicBezTo>
                  <a:cubicBezTo>
                    <a:pt x="103" y="91"/>
                    <a:pt x="106" y="92"/>
                    <a:pt x="107" y="93"/>
                  </a:cubicBezTo>
                  <a:cubicBezTo>
                    <a:pt x="104" y="95"/>
                    <a:pt x="98" y="95"/>
                    <a:pt x="96" y="95"/>
                  </a:cubicBezTo>
                  <a:cubicBezTo>
                    <a:pt x="94" y="95"/>
                    <a:pt x="91" y="95"/>
                    <a:pt x="87" y="95"/>
                  </a:cubicBezTo>
                  <a:cubicBezTo>
                    <a:pt x="84" y="95"/>
                    <a:pt x="78" y="100"/>
                    <a:pt x="78" y="102"/>
                  </a:cubicBezTo>
                  <a:cubicBezTo>
                    <a:pt x="78" y="105"/>
                    <a:pt x="85" y="109"/>
                    <a:pt x="87" y="109"/>
                  </a:cubicBezTo>
                  <a:cubicBezTo>
                    <a:pt x="90" y="109"/>
                    <a:pt x="91" y="106"/>
                    <a:pt x="94" y="106"/>
                  </a:cubicBezTo>
                  <a:cubicBezTo>
                    <a:pt x="96" y="106"/>
                    <a:pt x="96" y="108"/>
                    <a:pt x="98" y="108"/>
                  </a:cubicBezTo>
                  <a:cubicBezTo>
                    <a:pt x="100" y="108"/>
                    <a:pt x="101" y="106"/>
                    <a:pt x="103" y="104"/>
                  </a:cubicBezTo>
                  <a:cubicBezTo>
                    <a:pt x="109" y="108"/>
                    <a:pt x="113" y="112"/>
                    <a:pt x="120" y="116"/>
                  </a:cubicBezTo>
                  <a:cubicBezTo>
                    <a:pt x="116" y="123"/>
                    <a:pt x="130" y="123"/>
                    <a:pt x="135" y="126"/>
                  </a:cubicBezTo>
                  <a:cubicBezTo>
                    <a:pt x="141" y="129"/>
                    <a:pt x="145" y="128"/>
                    <a:pt x="152" y="131"/>
                  </a:cubicBezTo>
                  <a:cubicBezTo>
                    <a:pt x="153" y="131"/>
                    <a:pt x="153" y="134"/>
                    <a:pt x="154" y="134"/>
                  </a:cubicBezTo>
                  <a:cubicBezTo>
                    <a:pt x="155" y="134"/>
                    <a:pt x="157" y="133"/>
                    <a:pt x="157" y="131"/>
                  </a:cubicBezTo>
                  <a:cubicBezTo>
                    <a:pt x="157" y="125"/>
                    <a:pt x="144" y="119"/>
                    <a:pt x="140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6" y="119"/>
                    <a:pt x="160" y="124"/>
                    <a:pt x="164" y="124"/>
                  </a:cubicBezTo>
                  <a:cubicBezTo>
                    <a:pt x="165" y="122"/>
                    <a:pt x="168" y="117"/>
                    <a:pt x="168" y="115"/>
                  </a:cubicBezTo>
                  <a:cubicBezTo>
                    <a:pt x="168" y="113"/>
                    <a:pt x="164" y="112"/>
                    <a:pt x="164" y="111"/>
                  </a:cubicBezTo>
                  <a:cubicBezTo>
                    <a:pt x="164" y="110"/>
                    <a:pt x="164" y="107"/>
                    <a:pt x="164" y="107"/>
                  </a:cubicBezTo>
                  <a:cubicBezTo>
                    <a:pt x="162" y="107"/>
                    <a:pt x="162" y="107"/>
                    <a:pt x="160" y="107"/>
                  </a:cubicBezTo>
                  <a:cubicBezTo>
                    <a:pt x="159" y="103"/>
                    <a:pt x="158" y="106"/>
                    <a:pt x="154" y="104"/>
                  </a:cubicBezTo>
                  <a:cubicBezTo>
                    <a:pt x="152" y="103"/>
                    <a:pt x="149" y="95"/>
                    <a:pt x="149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47" y="91"/>
                    <a:pt x="147" y="91"/>
                    <a:pt x="151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7" y="88"/>
                    <a:pt x="148" y="89"/>
                    <a:pt x="146" y="87"/>
                  </a:cubicBezTo>
                  <a:cubicBezTo>
                    <a:pt x="146" y="87"/>
                    <a:pt x="148" y="85"/>
                    <a:pt x="150" y="85"/>
                  </a:cubicBezTo>
                  <a:cubicBezTo>
                    <a:pt x="160" y="85"/>
                    <a:pt x="161" y="100"/>
                    <a:pt x="172" y="100"/>
                  </a:cubicBezTo>
                  <a:cubicBezTo>
                    <a:pt x="174" y="100"/>
                    <a:pt x="175" y="97"/>
                    <a:pt x="175" y="94"/>
                  </a:cubicBezTo>
                  <a:cubicBezTo>
                    <a:pt x="179" y="94"/>
                    <a:pt x="180" y="92"/>
                    <a:pt x="180" y="91"/>
                  </a:cubicBezTo>
                  <a:cubicBezTo>
                    <a:pt x="180" y="90"/>
                    <a:pt x="180" y="91"/>
                    <a:pt x="180" y="88"/>
                  </a:cubicBezTo>
                  <a:cubicBezTo>
                    <a:pt x="183" y="88"/>
                    <a:pt x="186" y="87"/>
                    <a:pt x="186" y="85"/>
                  </a:cubicBezTo>
                  <a:cubicBezTo>
                    <a:pt x="186" y="81"/>
                    <a:pt x="185" y="79"/>
                    <a:pt x="180" y="79"/>
                  </a:cubicBezTo>
                  <a:cubicBezTo>
                    <a:pt x="179" y="79"/>
                    <a:pt x="177" y="79"/>
                    <a:pt x="176" y="78"/>
                  </a:cubicBezTo>
                  <a:cubicBezTo>
                    <a:pt x="174" y="74"/>
                    <a:pt x="173" y="77"/>
                    <a:pt x="168" y="77"/>
                  </a:cubicBezTo>
                  <a:cubicBezTo>
                    <a:pt x="165" y="77"/>
                    <a:pt x="164" y="73"/>
                    <a:pt x="163" y="69"/>
                  </a:cubicBezTo>
                  <a:cubicBezTo>
                    <a:pt x="159" y="69"/>
                    <a:pt x="152" y="66"/>
                    <a:pt x="152" y="61"/>
                  </a:cubicBezTo>
                  <a:cubicBezTo>
                    <a:pt x="149" y="61"/>
                    <a:pt x="148" y="60"/>
                    <a:pt x="146" y="59"/>
                  </a:cubicBezTo>
                  <a:cubicBezTo>
                    <a:pt x="148" y="56"/>
                    <a:pt x="150" y="56"/>
                    <a:pt x="153" y="54"/>
                  </a:cubicBezTo>
                  <a:cubicBezTo>
                    <a:pt x="152" y="53"/>
                    <a:pt x="151" y="52"/>
                    <a:pt x="150" y="52"/>
                  </a:cubicBezTo>
                  <a:cubicBezTo>
                    <a:pt x="148" y="52"/>
                    <a:pt x="147" y="52"/>
                    <a:pt x="143" y="52"/>
                  </a:cubicBezTo>
                  <a:cubicBezTo>
                    <a:pt x="145" y="49"/>
                    <a:pt x="148" y="49"/>
                    <a:pt x="151" y="48"/>
                  </a:cubicBezTo>
                  <a:cubicBezTo>
                    <a:pt x="150" y="45"/>
                    <a:pt x="148" y="43"/>
                    <a:pt x="145" y="43"/>
                  </a:cubicBezTo>
                  <a:cubicBezTo>
                    <a:pt x="145" y="43"/>
                    <a:pt x="143" y="43"/>
                    <a:pt x="139" y="43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5" y="38"/>
                    <a:pt x="130" y="34"/>
                    <a:pt x="124" y="32"/>
                  </a:cubicBezTo>
                  <a:cubicBezTo>
                    <a:pt x="125" y="28"/>
                    <a:pt x="120" y="27"/>
                    <a:pt x="11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2" name="Freeform 141"/>
            <p:cNvSpPr>
              <a:spLocks/>
            </p:cNvSpPr>
            <p:nvPr/>
          </p:nvSpPr>
          <p:spPr bwMode="auto">
            <a:xfrm>
              <a:off x="2699853" y="2672570"/>
              <a:ext cx="16695" cy="16695"/>
            </a:xfrm>
            <a:custGeom>
              <a:avLst/>
              <a:gdLst>
                <a:gd name="T0" fmla="*/ 0 w 5"/>
                <a:gd name="T1" fmla="*/ 3 h 5"/>
                <a:gd name="T2" fmla="*/ 5 w 5"/>
                <a:gd name="T3" fmla="*/ 3 h 5"/>
                <a:gd name="T4" fmla="*/ 0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2" y="5"/>
                    <a:pt x="2" y="5"/>
                    <a:pt x="5" y="3"/>
                  </a:cubicBezTo>
                  <a:cubicBezTo>
                    <a:pt x="2" y="2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3" name="Freeform 142"/>
            <p:cNvSpPr>
              <a:spLocks/>
            </p:cNvSpPr>
            <p:nvPr/>
          </p:nvSpPr>
          <p:spPr bwMode="auto">
            <a:xfrm>
              <a:off x="2571861" y="2586312"/>
              <a:ext cx="16695" cy="16695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0" y="3"/>
                    <a:pt x="2" y="5"/>
                    <a:pt x="5" y="5"/>
                  </a:cubicBezTo>
                  <a:cubicBezTo>
                    <a:pt x="4" y="3"/>
                    <a:pt x="4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4" name="Freeform 143"/>
            <p:cNvSpPr>
              <a:spLocks noEditPoints="1"/>
            </p:cNvSpPr>
            <p:nvPr/>
          </p:nvSpPr>
          <p:spPr bwMode="auto">
            <a:xfrm>
              <a:off x="2410480" y="1848950"/>
              <a:ext cx="655263" cy="345030"/>
            </a:xfrm>
            <a:custGeom>
              <a:avLst/>
              <a:gdLst>
                <a:gd name="T0" fmla="*/ 15 w 199"/>
                <a:gd name="T1" fmla="*/ 26 h 105"/>
                <a:gd name="T2" fmla="*/ 13 w 199"/>
                <a:gd name="T3" fmla="*/ 31 h 105"/>
                <a:gd name="T4" fmla="*/ 26 w 199"/>
                <a:gd name="T5" fmla="*/ 27 h 105"/>
                <a:gd name="T6" fmla="*/ 23 w 199"/>
                <a:gd name="T7" fmla="*/ 34 h 105"/>
                <a:gd name="T8" fmla="*/ 29 w 199"/>
                <a:gd name="T9" fmla="*/ 41 h 105"/>
                <a:gd name="T10" fmla="*/ 37 w 199"/>
                <a:gd name="T11" fmla="*/ 38 h 105"/>
                <a:gd name="T12" fmla="*/ 51 w 199"/>
                <a:gd name="T13" fmla="*/ 41 h 105"/>
                <a:gd name="T14" fmla="*/ 55 w 199"/>
                <a:gd name="T15" fmla="*/ 45 h 105"/>
                <a:gd name="T16" fmla="*/ 50 w 199"/>
                <a:gd name="T17" fmla="*/ 45 h 105"/>
                <a:gd name="T18" fmla="*/ 34 w 199"/>
                <a:gd name="T19" fmla="*/ 45 h 105"/>
                <a:gd name="T20" fmla="*/ 32 w 199"/>
                <a:gd name="T21" fmla="*/ 49 h 105"/>
                <a:gd name="T22" fmla="*/ 36 w 199"/>
                <a:gd name="T23" fmla="*/ 67 h 105"/>
                <a:gd name="T24" fmla="*/ 30 w 199"/>
                <a:gd name="T25" fmla="*/ 78 h 105"/>
                <a:gd name="T26" fmla="*/ 34 w 199"/>
                <a:gd name="T27" fmla="*/ 74 h 105"/>
                <a:gd name="T28" fmla="*/ 47 w 199"/>
                <a:gd name="T29" fmla="*/ 86 h 105"/>
                <a:gd name="T30" fmla="*/ 29 w 199"/>
                <a:gd name="T31" fmla="*/ 80 h 105"/>
                <a:gd name="T32" fmla="*/ 31 w 199"/>
                <a:gd name="T33" fmla="*/ 90 h 105"/>
                <a:gd name="T34" fmla="*/ 17 w 199"/>
                <a:gd name="T35" fmla="*/ 100 h 105"/>
                <a:gd name="T36" fmla="*/ 41 w 199"/>
                <a:gd name="T37" fmla="*/ 104 h 105"/>
                <a:gd name="T38" fmla="*/ 65 w 199"/>
                <a:gd name="T39" fmla="*/ 102 h 105"/>
                <a:gd name="T40" fmla="*/ 90 w 199"/>
                <a:gd name="T41" fmla="*/ 96 h 105"/>
                <a:gd name="T42" fmla="*/ 81 w 199"/>
                <a:gd name="T43" fmla="*/ 94 h 105"/>
                <a:gd name="T44" fmla="*/ 89 w 199"/>
                <a:gd name="T45" fmla="*/ 82 h 105"/>
                <a:gd name="T46" fmla="*/ 111 w 199"/>
                <a:gd name="T47" fmla="*/ 71 h 105"/>
                <a:gd name="T48" fmla="*/ 111 w 199"/>
                <a:gd name="T49" fmla="*/ 62 h 105"/>
                <a:gd name="T50" fmla="*/ 119 w 199"/>
                <a:gd name="T51" fmla="*/ 56 h 105"/>
                <a:gd name="T52" fmla="*/ 152 w 199"/>
                <a:gd name="T53" fmla="*/ 38 h 105"/>
                <a:gd name="T54" fmla="*/ 161 w 199"/>
                <a:gd name="T55" fmla="*/ 26 h 105"/>
                <a:gd name="T56" fmla="*/ 199 w 199"/>
                <a:gd name="T57" fmla="*/ 14 h 105"/>
                <a:gd name="T58" fmla="*/ 180 w 199"/>
                <a:gd name="T59" fmla="*/ 4 h 105"/>
                <a:gd name="T60" fmla="*/ 160 w 199"/>
                <a:gd name="T61" fmla="*/ 7 h 105"/>
                <a:gd name="T62" fmla="*/ 132 w 199"/>
                <a:gd name="T63" fmla="*/ 2 h 105"/>
                <a:gd name="T64" fmla="*/ 119 w 199"/>
                <a:gd name="T65" fmla="*/ 0 h 105"/>
                <a:gd name="T66" fmla="*/ 103 w 199"/>
                <a:gd name="T67" fmla="*/ 1 h 105"/>
                <a:gd name="T68" fmla="*/ 75 w 199"/>
                <a:gd name="T69" fmla="*/ 2 h 105"/>
                <a:gd name="T70" fmla="*/ 65 w 199"/>
                <a:gd name="T71" fmla="*/ 6 h 105"/>
                <a:gd name="T72" fmla="*/ 38 w 199"/>
                <a:gd name="T73" fmla="*/ 11 h 105"/>
                <a:gd name="T74" fmla="*/ 27 w 199"/>
                <a:gd name="T75" fmla="*/ 18 h 105"/>
                <a:gd name="T76" fmla="*/ 0 w 199"/>
                <a:gd name="T77" fmla="*/ 26 h 105"/>
                <a:gd name="T78" fmla="*/ 8 w 199"/>
                <a:gd name="T79" fmla="*/ 26 h 105"/>
                <a:gd name="T80" fmla="*/ 79 w 199"/>
                <a:gd name="T81" fmla="*/ 38 h 105"/>
                <a:gd name="T82" fmla="*/ 68 w 199"/>
                <a:gd name="T83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5">
                  <a:moveTo>
                    <a:pt x="8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2" y="26"/>
                    <a:pt x="11" y="27"/>
                    <a:pt x="9" y="29"/>
                  </a:cubicBezTo>
                  <a:cubicBezTo>
                    <a:pt x="9" y="29"/>
                    <a:pt x="12" y="31"/>
                    <a:pt x="13" y="31"/>
                  </a:cubicBezTo>
                  <a:cubicBezTo>
                    <a:pt x="17" y="31"/>
                    <a:pt x="17" y="26"/>
                    <a:pt x="22" y="26"/>
                  </a:cubicBezTo>
                  <a:cubicBezTo>
                    <a:pt x="24" y="26"/>
                    <a:pt x="24" y="26"/>
                    <a:pt x="26" y="27"/>
                  </a:cubicBezTo>
                  <a:cubicBezTo>
                    <a:pt x="20" y="28"/>
                    <a:pt x="15" y="28"/>
                    <a:pt x="12" y="34"/>
                  </a:cubicBezTo>
                  <a:cubicBezTo>
                    <a:pt x="14" y="33"/>
                    <a:pt x="19" y="34"/>
                    <a:pt x="23" y="34"/>
                  </a:cubicBezTo>
                  <a:cubicBezTo>
                    <a:pt x="20" y="34"/>
                    <a:pt x="18" y="35"/>
                    <a:pt x="17" y="36"/>
                  </a:cubicBezTo>
                  <a:cubicBezTo>
                    <a:pt x="18" y="38"/>
                    <a:pt x="25" y="41"/>
                    <a:pt x="29" y="41"/>
                  </a:cubicBezTo>
                  <a:cubicBezTo>
                    <a:pt x="31" y="41"/>
                    <a:pt x="33" y="38"/>
                    <a:pt x="34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42"/>
                    <a:pt x="42" y="43"/>
                    <a:pt x="46" y="43"/>
                  </a:cubicBezTo>
                  <a:cubicBezTo>
                    <a:pt x="48" y="43"/>
                    <a:pt x="49" y="41"/>
                    <a:pt x="51" y="41"/>
                  </a:cubicBezTo>
                  <a:cubicBezTo>
                    <a:pt x="53" y="41"/>
                    <a:pt x="54" y="42"/>
                    <a:pt x="57" y="43"/>
                  </a:cubicBezTo>
                  <a:cubicBezTo>
                    <a:pt x="56" y="46"/>
                    <a:pt x="55" y="44"/>
                    <a:pt x="55" y="45"/>
                  </a:cubicBezTo>
                  <a:cubicBezTo>
                    <a:pt x="55" y="47"/>
                    <a:pt x="63" y="52"/>
                    <a:pt x="64" y="53"/>
                  </a:cubicBezTo>
                  <a:cubicBezTo>
                    <a:pt x="57" y="53"/>
                    <a:pt x="55" y="47"/>
                    <a:pt x="50" y="45"/>
                  </a:cubicBezTo>
                  <a:cubicBezTo>
                    <a:pt x="45" y="44"/>
                    <a:pt x="40" y="45"/>
                    <a:pt x="38" y="45"/>
                  </a:cubicBezTo>
                  <a:cubicBezTo>
                    <a:pt x="37" y="45"/>
                    <a:pt x="35" y="44"/>
                    <a:pt x="34" y="45"/>
                  </a:cubicBezTo>
                  <a:cubicBezTo>
                    <a:pt x="35" y="47"/>
                    <a:pt x="35" y="48"/>
                    <a:pt x="38" y="48"/>
                  </a:cubicBezTo>
                  <a:cubicBezTo>
                    <a:pt x="35" y="48"/>
                    <a:pt x="32" y="47"/>
                    <a:pt x="32" y="49"/>
                  </a:cubicBezTo>
                  <a:cubicBezTo>
                    <a:pt x="32" y="54"/>
                    <a:pt x="47" y="54"/>
                    <a:pt x="47" y="61"/>
                  </a:cubicBezTo>
                  <a:cubicBezTo>
                    <a:pt x="47" y="67"/>
                    <a:pt x="42" y="65"/>
                    <a:pt x="36" y="67"/>
                  </a:cubicBezTo>
                  <a:cubicBezTo>
                    <a:pt x="32" y="68"/>
                    <a:pt x="30" y="71"/>
                    <a:pt x="30" y="74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2" y="78"/>
                    <a:pt x="34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82"/>
                    <a:pt x="44" y="82"/>
                    <a:pt x="47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39" y="86"/>
                    <a:pt x="37" y="80"/>
                    <a:pt x="29" y="80"/>
                  </a:cubicBezTo>
                  <a:cubicBezTo>
                    <a:pt x="27" y="80"/>
                    <a:pt x="24" y="79"/>
                    <a:pt x="24" y="83"/>
                  </a:cubicBezTo>
                  <a:cubicBezTo>
                    <a:pt x="24" y="87"/>
                    <a:pt x="28" y="87"/>
                    <a:pt x="31" y="90"/>
                  </a:cubicBezTo>
                  <a:cubicBezTo>
                    <a:pt x="26" y="93"/>
                    <a:pt x="15" y="90"/>
                    <a:pt x="15" y="99"/>
                  </a:cubicBezTo>
                  <a:cubicBezTo>
                    <a:pt x="15" y="99"/>
                    <a:pt x="15" y="100"/>
                    <a:pt x="17" y="100"/>
                  </a:cubicBezTo>
                  <a:cubicBezTo>
                    <a:pt x="18" y="100"/>
                    <a:pt x="19" y="99"/>
                    <a:pt x="20" y="98"/>
                  </a:cubicBezTo>
                  <a:cubicBezTo>
                    <a:pt x="27" y="101"/>
                    <a:pt x="34" y="104"/>
                    <a:pt x="41" y="104"/>
                  </a:cubicBezTo>
                  <a:cubicBezTo>
                    <a:pt x="44" y="104"/>
                    <a:pt x="46" y="102"/>
                    <a:pt x="48" y="102"/>
                  </a:cubicBezTo>
                  <a:cubicBezTo>
                    <a:pt x="54" y="102"/>
                    <a:pt x="58" y="102"/>
                    <a:pt x="65" y="102"/>
                  </a:cubicBezTo>
                  <a:cubicBezTo>
                    <a:pt x="69" y="102"/>
                    <a:pt x="67" y="105"/>
                    <a:pt x="72" y="105"/>
                  </a:cubicBezTo>
                  <a:cubicBezTo>
                    <a:pt x="78" y="105"/>
                    <a:pt x="90" y="100"/>
                    <a:pt x="90" y="96"/>
                  </a:cubicBezTo>
                  <a:cubicBezTo>
                    <a:pt x="90" y="94"/>
                    <a:pt x="88" y="94"/>
                    <a:pt x="87" y="94"/>
                  </a:cubicBezTo>
                  <a:cubicBezTo>
                    <a:pt x="85" y="94"/>
                    <a:pt x="85" y="94"/>
                    <a:pt x="81" y="94"/>
                  </a:cubicBezTo>
                  <a:cubicBezTo>
                    <a:pt x="81" y="86"/>
                    <a:pt x="91" y="92"/>
                    <a:pt x="91" y="84"/>
                  </a:cubicBezTo>
                  <a:cubicBezTo>
                    <a:pt x="91" y="83"/>
                    <a:pt x="90" y="82"/>
                    <a:pt x="89" y="82"/>
                  </a:cubicBezTo>
                  <a:cubicBezTo>
                    <a:pt x="91" y="82"/>
                    <a:pt x="91" y="82"/>
                    <a:pt x="101" y="82"/>
                  </a:cubicBezTo>
                  <a:cubicBezTo>
                    <a:pt x="105" y="78"/>
                    <a:pt x="106" y="73"/>
                    <a:pt x="111" y="71"/>
                  </a:cubicBezTo>
                  <a:cubicBezTo>
                    <a:pt x="109" y="67"/>
                    <a:pt x="107" y="67"/>
                    <a:pt x="104" y="66"/>
                  </a:cubicBezTo>
                  <a:cubicBezTo>
                    <a:pt x="109" y="66"/>
                    <a:pt x="111" y="66"/>
                    <a:pt x="111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8" y="58"/>
                    <a:pt x="114" y="58"/>
                    <a:pt x="119" y="56"/>
                  </a:cubicBezTo>
                  <a:cubicBezTo>
                    <a:pt x="122" y="55"/>
                    <a:pt x="127" y="57"/>
                    <a:pt x="131" y="55"/>
                  </a:cubicBezTo>
                  <a:cubicBezTo>
                    <a:pt x="137" y="50"/>
                    <a:pt x="143" y="41"/>
                    <a:pt x="152" y="38"/>
                  </a:cubicBezTo>
                  <a:cubicBezTo>
                    <a:pt x="160" y="35"/>
                    <a:pt x="173" y="32"/>
                    <a:pt x="178" y="26"/>
                  </a:cubicBezTo>
                  <a:cubicBezTo>
                    <a:pt x="172" y="26"/>
                    <a:pt x="163" y="28"/>
                    <a:pt x="161" y="26"/>
                  </a:cubicBezTo>
                  <a:cubicBezTo>
                    <a:pt x="173" y="20"/>
                    <a:pt x="184" y="24"/>
                    <a:pt x="193" y="17"/>
                  </a:cubicBezTo>
                  <a:cubicBezTo>
                    <a:pt x="195" y="16"/>
                    <a:pt x="199" y="17"/>
                    <a:pt x="199" y="14"/>
                  </a:cubicBezTo>
                  <a:cubicBezTo>
                    <a:pt x="199" y="10"/>
                    <a:pt x="187" y="11"/>
                    <a:pt x="184" y="8"/>
                  </a:cubicBezTo>
                  <a:cubicBezTo>
                    <a:pt x="183" y="7"/>
                    <a:pt x="183" y="5"/>
                    <a:pt x="180" y="4"/>
                  </a:cubicBezTo>
                  <a:cubicBezTo>
                    <a:pt x="178" y="4"/>
                    <a:pt x="178" y="3"/>
                    <a:pt x="176" y="2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7"/>
                    <a:pt x="161" y="6"/>
                    <a:pt x="162" y="5"/>
                  </a:cubicBezTo>
                  <a:cubicBezTo>
                    <a:pt x="157" y="1"/>
                    <a:pt x="138" y="2"/>
                    <a:pt x="132" y="2"/>
                  </a:cubicBezTo>
                  <a:cubicBezTo>
                    <a:pt x="130" y="2"/>
                    <a:pt x="129" y="2"/>
                    <a:pt x="126" y="2"/>
                  </a:cubicBezTo>
                  <a:cubicBezTo>
                    <a:pt x="124" y="2"/>
                    <a:pt x="123" y="0"/>
                    <a:pt x="119" y="0"/>
                  </a:cubicBezTo>
                  <a:cubicBezTo>
                    <a:pt x="116" y="0"/>
                    <a:pt x="115" y="4"/>
                    <a:pt x="112" y="4"/>
                  </a:cubicBezTo>
                  <a:cubicBezTo>
                    <a:pt x="109" y="4"/>
                    <a:pt x="107" y="1"/>
                    <a:pt x="103" y="1"/>
                  </a:cubicBezTo>
                  <a:cubicBezTo>
                    <a:pt x="102" y="1"/>
                    <a:pt x="101" y="2"/>
                    <a:pt x="101" y="2"/>
                  </a:cubicBezTo>
                  <a:cubicBezTo>
                    <a:pt x="89" y="2"/>
                    <a:pt x="86" y="2"/>
                    <a:pt x="75" y="2"/>
                  </a:cubicBezTo>
                  <a:cubicBezTo>
                    <a:pt x="72" y="2"/>
                    <a:pt x="71" y="3"/>
                    <a:pt x="69" y="5"/>
                  </a:cubicBezTo>
                  <a:cubicBezTo>
                    <a:pt x="66" y="8"/>
                    <a:pt x="69" y="6"/>
                    <a:pt x="65" y="6"/>
                  </a:cubicBezTo>
                  <a:cubicBezTo>
                    <a:pt x="58" y="6"/>
                    <a:pt x="56" y="10"/>
                    <a:pt x="54" y="16"/>
                  </a:cubicBezTo>
                  <a:cubicBezTo>
                    <a:pt x="51" y="15"/>
                    <a:pt x="43" y="11"/>
                    <a:pt x="38" y="11"/>
                  </a:cubicBezTo>
                  <a:cubicBezTo>
                    <a:pt x="34" y="11"/>
                    <a:pt x="37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7" y="18"/>
                    <a:pt x="25" y="18"/>
                    <a:pt x="22" y="18"/>
                  </a:cubicBezTo>
                  <a:cubicBezTo>
                    <a:pt x="16" y="18"/>
                    <a:pt x="1" y="22"/>
                    <a:pt x="0" y="26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5" y="26"/>
                    <a:pt x="7" y="26"/>
                    <a:pt x="8" y="26"/>
                  </a:cubicBezTo>
                  <a:close/>
                  <a:moveTo>
                    <a:pt x="76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6" y="42"/>
                    <a:pt x="7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1" y="41"/>
                    <a:pt x="73" y="40"/>
                    <a:pt x="76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5" name="Freeform 144"/>
            <p:cNvSpPr>
              <a:spLocks noEditPoints="1"/>
            </p:cNvSpPr>
            <p:nvPr/>
          </p:nvSpPr>
          <p:spPr bwMode="auto">
            <a:xfrm>
              <a:off x="2818107" y="1815560"/>
              <a:ext cx="1279920" cy="972483"/>
            </a:xfrm>
            <a:custGeom>
              <a:avLst/>
              <a:gdLst>
                <a:gd name="T0" fmla="*/ 307 w 389"/>
                <a:gd name="T1" fmla="*/ 178 h 295"/>
                <a:gd name="T2" fmla="*/ 326 w 389"/>
                <a:gd name="T3" fmla="*/ 183 h 295"/>
                <a:gd name="T4" fmla="*/ 310 w 389"/>
                <a:gd name="T5" fmla="*/ 152 h 295"/>
                <a:gd name="T6" fmla="*/ 328 w 389"/>
                <a:gd name="T7" fmla="*/ 157 h 295"/>
                <a:gd name="T8" fmla="*/ 326 w 389"/>
                <a:gd name="T9" fmla="*/ 152 h 295"/>
                <a:gd name="T10" fmla="*/ 346 w 389"/>
                <a:gd name="T11" fmla="*/ 133 h 295"/>
                <a:gd name="T12" fmla="*/ 344 w 389"/>
                <a:gd name="T13" fmla="*/ 121 h 295"/>
                <a:gd name="T14" fmla="*/ 338 w 389"/>
                <a:gd name="T15" fmla="*/ 104 h 295"/>
                <a:gd name="T16" fmla="*/ 348 w 389"/>
                <a:gd name="T17" fmla="*/ 91 h 295"/>
                <a:gd name="T18" fmla="*/ 336 w 389"/>
                <a:gd name="T19" fmla="*/ 77 h 295"/>
                <a:gd name="T20" fmla="*/ 356 w 389"/>
                <a:gd name="T21" fmla="*/ 58 h 295"/>
                <a:gd name="T22" fmla="*/ 361 w 389"/>
                <a:gd name="T23" fmla="*/ 48 h 295"/>
                <a:gd name="T24" fmla="*/ 376 w 389"/>
                <a:gd name="T25" fmla="*/ 25 h 295"/>
                <a:gd name="T26" fmla="*/ 352 w 389"/>
                <a:gd name="T27" fmla="*/ 33 h 295"/>
                <a:gd name="T28" fmla="*/ 310 w 389"/>
                <a:gd name="T29" fmla="*/ 52 h 295"/>
                <a:gd name="T30" fmla="*/ 293 w 389"/>
                <a:gd name="T31" fmla="*/ 38 h 295"/>
                <a:gd name="T32" fmla="*/ 306 w 389"/>
                <a:gd name="T33" fmla="*/ 24 h 295"/>
                <a:gd name="T34" fmla="*/ 275 w 389"/>
                <a:gd name="T35" fmla="*/ 0 h 295"/>
                <a:gd name="T36" fmla="*/ 202 w 389"/>
                <a:gd name="T37" fmla="*/ 6 h 295"/>
                <a:gd name="T38" fmla="*/ 183 w 389"/>
                <a:gd name="T39" fmla="*/ 7 h 295"/>
                <a:gd name="T40" fmla="*/ 159 w 389"/>
                <a:gd name="T41" fmla="*/ 18 h 295"/>
                <a:gd name="T42" fmla="*/ 141 w 389"/>
                <a:gd name="T43" fmla="*/ 20 h 295"/>
                <a:gd name="T44" fmla="*/ 134 w 389"/>
                <a:gd name="T45" fmla="*/ 28 h 295"/>
                <a:gd name="T46" fmla="*/ 122 w 389"/>
                <a:gd name="T47" fmla="*/ 28 h 295"/>
                <a:gd name="T48" fmla="*/ 75 w 389"/>
                <a:gd name="T49" fmla="*/ 30 h 295"/>
                <a:gd name="T50" fmla="*/ 37 w 389"/>
                <a:gd name="T51" fmla="*/ 52 h 295"/>
                <a:gd name="T52" fmla="*/ 44 w 389"/>
                <a:gd name="T53" fmla="*/ 72 h 295"/>
                <a:gd name="T54" fmla="*/ 0 w 389"/>
                <a:gd name="T55" fmla="*/ 86 h 295"/>
                <a:gd name="T56" fmla="*/ 22 w 389"/>
                <a:gd name="T57" fmla="*/ 100 h 295"/>
                <a:gd name="T58" fmla="*/ 18 w 389"/>
                <a:gd name="T59" fmla="*/ 104 h 295"/>
                <a:gd name="T60" fmla="*/ 37 w 389"/>
                <a:gd name="T61" fmla="*/ 117 h 295"/>
                <a:gd name="T62" fmla="*/ 42 w 389"/>
                <a:gd name="T63" fmla="*/ 113 h 295"/>
                <a:gd name="T64" fmla="*/ 63 w 389"/>
                <a:gd name="T65" fmla="*/ 112 h 295"/>
                <a:gd name="T66" fmla="*/ 116 w 389"/>
                <a:gd name="T67" fmla="*/ 159 h 295"/>
                <a:gd name="T68" fmla="*/ 123 w 389"/>
                <a:gd name="T69" fmla="*/ 168 h 295"/>
                <a:gd name="T70" fmla="*/ 124 w 389"/>
                <a:gd name="T71" fmla="*/ 181 h 295"/>
                <a:gd name="T72" fmla="*/ 137 w 389"/>
                <a:gd name="T73" fmla="*/ 206 h 295"/>
                <a:gd name="T74" fmla="*/ 122 w 389"/>
                <a:gd name="T75" fmla="*/ 220 h 295"/>
                <a:gd name="T76" fmla="*/ 124 w 389"/>
                <a:gd name="T77" fmla="*/ 231 h 295"/>
                <a:gd name="T78" fmla="*/ 143 w 389"/>
                <a:gd name="T79" fmla="*/ 252 h 295"/>
                <a:gd name="T80" fmla="*/ 154 w 389"/>
                <a:gd name="T81" fmla="*/ 281 h 295"/>
                <a:gd name="T82" fmla="*/ 182 w 389"/>
                <a:gd name="T83" fmla="*/ 295 h 295"/>
                <a:gd name="T84" fmla="*/ 198 w 389"/>
                <a:gd name="T85" fmla="*/ 281 h 295"/>
                <a:gd name="T86" fmla="*/ 206 w 389"/>
                <a:gd name="T87" fmla="*/ 251 h 295"/>
                <a:gd name="T88" fmla="*/ 225 w 389"/>
                <a:gd name="T89" fmla="*/ 236 h 295"/>
                <a:gd name="T90" fmla="*/ 232 w 389"/>
                <a:gd name="T91" fmla="*/ 236 h 295"/>
                <a:gd name="T92" fmla="*/ 262 w 389"/>
                <a:gd name="T93" fmla="*/ 212 h 295"/>
                <a:gd name="T94" fmla="*/ 301 w 389"/>
                <a:gd name="T95" fmla="*/ 203 h 295"/>
                <a:gd name="T96" fmla="*/ 39 w 389"/>
                <a:gd name="T97" fmla="*/ 96 h 295"/>
                <a:gd name="T98" fmla="*/ 42 w 389"/>
                <a:gd name="T99" fmla="*/ 9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9" h="295">
                  <a:moveTo>
                    <a:pt x="327" y="188"/>
                  </a:moveTo>
                  <a:cubicBezTo>
                    <a:pt x="322" y="187"/>
                    <a:pt x="302" y="188"/>
                    <a:pt x="302" y="181"/>
                  </a:cubicBezTo>
                  <a:cubicBezTo>
                    <a:pt x="303" y="181"/>
                    <a:pt x="307" y="180"/>
                    <a:pt x="307" y="178"/>
                  </a:cubicBezTo>
                  <a:cubicBezTo>
                    <a:pt x="307" y="176"/>
                    <a:pt x="305" y="175"/>
                    <a:pt x="305" y="172"/>
                  </a:cubicBezTo>
                  <a:cubicBezTo>
                    <a:pt x="306" y="173"/>
                    <a:pt x="307" y="172"/>
                    <a:pt x="308" y="172"/>
                  </a:cubicBezTo>
                  <a:cubicBezTo>
                    <a:pt x="317" y="172"/>
                    <a:pt x="315" y="183"/>
                    <a:pt x="326" y="183"/>
                  </a:cubicBezTo>
                  <a:cubicBezTo>
                    <a:pt x="328" y="183"/>
                    <a:pt x="332" y="183"/>
                    <a:pt x="332" y="181"/>
                  </a:cubicBezTo>
                  <a:cubicBezTo>
                    <a:pt x="332" y="168"/>
                    <a:pt x="318" y="164"/>
                    <a:pt x="310" y="156"/>
                  </a:cubicBezTo>
                  <a:cubicBezTo>
                    <a:pt x="310" y="152"/>
                    <a:pt x="310" y="152"/>
                    <a:pt x="310" y="152"/>
                  </a:cubicBezTo>
                  <a:cubicBezTo>
                    <a:pt x="310" y="152"/>
                    <a:pt x="311" y="153"/>
                    <a:pt x="313" y="152"/>
                  </a:cubicBezTo>
                  <a:cubicBezTo>
                    <a:pt x="314" y="157"/>
                    <a:pt x="321" y="163"/>
                    <a:pt x="325" y="163"/>
                  </a:cubicBezTo>
                  <a:cubicBezTo>
                    <a:pt x="328" y="163"/>
                    <a:pt x="328" y="160"/>
                    <a:pt x="328" y="157"/>
                  </a:cubicBezTo>
                  <a:cubicBezTo>
                    <a:pt x="328" y="151"/>
                    <a:pt x="318" y="152"/>
                    <a:pt x="316" y="148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321" y="148"/>
                    <a:pt x="323" y="151"/>
                    <a:pt x="326" y="152"/>
                  </a:cubicBezTo>
                  <a:cubicBezTo>
                    <a:pt x="328" y="147"/>
                    <a:pt x="337" y="150"/>
                    <a:pt x="338" y="143"/>
                  </a:cubicBezTo>
                  <a:cubicBezTo>
                    <a:pt x="337" y="143"/>
                    <a:pt x="336" y="141"/>
                    <a:pt x="336" y="140"/>
                  </a:cubicBezTo>
                  <a:cubicBezTo>
                    <a:pt x="340" y="139"/>
                    <a:pt x="345" y="137"/>
                    <a:pt x="346" y="133"/>
                  </a:cubicBezTo>
                  <a:cubicBezTo>
                    <a:pt x="343" y="132"/>
                    <a:pt x="337" y="133"/>
                    <a:pt x="337" y="129"/>
                  </a:cubicBezTo>
                  <a:cubicBezTo>
                    <a:pt x="337" y="126"/>
                    <a:pt x="341" y="126"/>
                    <a:pt x="344" y="126"/>
                  </a:cubicBezTo>
                  <a:cubicBezTo>
                    <a:pt x="343" y="124"/>
                    <a:pt x="344" y="123"/>
                    <a:pt x="344" y="121"/>
                  </a:cubicBezTo>
                  <a:cubicBezTo>
                    <a:pt x="344" y="117"/>
                    <a:pt x="341" y="116"/>
                    <a:pt x="341" y="111"/>
                  </a:cubicBezTo>
                  <a:cubicBezTo>
                    <a:pt x="338" y="111"/>
                    <a:pt x="334" y="111"/>
                    <a:pt x="334" y="107"/>
                  </a:cubicBezTo>
                  <a:cubicBezTo>
                    <a:pt x="334" y="106"/>
                    <a:pt x="336" y="104"/>
                    <a:pt x="338" y="104"/>
                  </a:cubicBezTo>
                  <a:cubicBezTo>
                    <a:pt x="342" y="104"/>
                    <a:pt x="354" y="106"/>
                    <a:pt x="354" y="100"/>
                  </a:cubicBezTo>
                  <a:cubicBezTo>
                    <a:pt x="354" y="95"/>
                    <a:pt x="345" y="96"/>
                    <a:pt x="344" y="92"/>
                  </a:cubicBezTo>
                  <a:cubicBezTo>
                    <a:pt x="346" y="92"/>
                    <a:pt x="347" y="92"/>
                    <a:pt x="348" y="91"/>
                  </a:cubicBezTo>
                  <a:cubicBezTo>
                    <a:pt x="346" y="89"/>
                    <a:pt x="343" y="87"/>
                    <a:pt x="339" y="87"/>
                  </a:cubicBezTo>
                  <a:cubicBezTo>
                    <a:pt x="337" y="87"/>
                    <a:pt x="335" y="88"/>
                    <a:pt x="333" y="87"/>
                  </a:cubicBezTo>
                  <a:cubicBezTo>
                    <a:pt x="334" y="84"/>
                    <a:pt x="334" y="79"/>
                    <a:pt x="336" y="77"/>
                  </a:cubicBezTo>
                  <a:cubicBezTo>
                    <a:pt x="341" y="74"/>
                    <a:pt x="345" y="72"/>
                    <a:pt x="345" y="67"/>
                  </a:cubicBezTo>
                  <a:cubicBezTo>
                    <a:pt x="345" y="67"/>
                    <a:pt x="346" y="67"/>
                    <a:pt x="345" y="64"/>
                  </a:cubicBezTo>
                  <a:cubicBezTo>
                    <a:pt x="350" y="63"/>
                    <a:pt x="356" y="62"/>
                    <a:pt x="356" y="58"/>
                  </a:cubicBezTo>
                  <a:cubicBezTo>
                    <a:pt x="356" y="56"/>
                    <a:pt x="357" y="59"/>
                    <a:pt x="356" y="55"/>
                  </a:cubicBezTo>
                  <a:cubicBezTo>
                    <a:pt x="360" y="54"/>
                    <a:pt x="366" y="54"/>
                    <a:pt x="366" y="48"/>
                  </a:cubicBezTo>
                  <a:cubicBezTo>
                    <a:pt x="364" y="50"/>
                    <a:pt x="364" y="50"/>
                    <a:pt x="361" y="48"/>
                  </a:cubicBezTo>
                  <a:cubicBezTo>
                    <a:pt x="371" y="48"/>
                    <a:pt x="376" y="42"/>
                    <a:pt x="384" y="39"/>
                  </a:cubicBezTo>
                  <a:cubicBezTo>
                    <a:pt x="385" y="39"/>
                    <a:pt x="389" y="37"/>
                    <a:pt x="389" y="34"/>
                  </a:cubicBezTo>
                  <a:cubicBezTo>
                    <a:pt x="389" y="31"/>
                    <a:pt x="379" y="25"/>
                    <a:pt x="376" y="25"/>
                  </a:cubicBezTo>
                  <a:cubicBezTo>
                    <a:pt x="373" y="25"/>
                    <a:pt x="372" y="28"/>
                    <a:pt x="37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57" y="32"/>
                    <a:pt x="356" y="31"/>
                    <a:pt x="352" y="33"/>
                  </a:cubicBezTo>
                  <a:cubicBezTo>
                    <a:pt x="351" y="33"/>
                    <a:pt x="347" y="32"/>
                    <a:pt x="347" y="32"/>
                  </a:cubicBezTo>
                  <a:cubicBezTo>
                    <a:pt x="347" y="32"/>
                    <a:pt x="337" y="32"/>
                    <a:pt x="331" y="32"/>
                  </a:cubicBezTo>
                  <a:cubicBezTo>
                    <a:pt x="328" y="36"/>
                    <a:pt x="316" y="50"/>
                    <a:pt x="310" y="52"/>
                  </a:cubicBezTo>
                  <a:cubicBezTo>
                    <a:pt x="311" y="49"/>
                    <a:pt x="326" y="34"/>
                    <a:pt x="326" y="32"/>
                  </a:cubicBezTo>
                  <a:cubicBezTo>
                    <a:pt x="326" y="29"/>
                    <a:pt x="324" y="25"/>
                    <a:pt x="320" y="25"/>
                  </a:cubicBezTo>
                  <a:cubicBezTo>
                    <a:pt x="313" y="25"/>
                    <a:pt x="299" y="38"/>
                    <a:pt x="293" y="38"/>
                  </a:cubicBezTo>
                  <a:cubicBezTo>
                    <a:pt x="292" y="38"/>
                    <a:pt x="302" y="29"/>
                    <a:pt x="302" y="27"/>
                  </a:cubicBezTo>
                  <a:cubicBezTo>
                    <a:pt x="298" y="25"/>
                    <a:pt x="260" y="30"/>
                    <a:pt x="256" y="27"/>
                  </a:cubicBezTo>
                  <a:cubicBezTo>
                    <a:pt x="306" y="24"/>
                    <a:pt x="306" y="24"/>
                    <a:pt x="306" y="24"/>
                  </a:cubicBezTo>
                  <a:cubicBezTo>
                    <a:pt x="312" y="22"/>
                    <a:pt x="327" y="23"/>
                    <a:pt x="328" y="15"/>
                  </a:cubicBezTo>
                  <a:cubicBezTo>
                    <a:pt x="323" y="14"/>
                    <a:pt x="315" y="16"/>
                    <a:pt x="309" y="13"/>
                  </a:cubicBezTo>
                  <a:cubicBezTo>
                    <a:pt x="298" y="9"/>
                    <a:pt x="288" y="0"/>
                    <a:pt x="275" y="0"/>
                  </a:cubicBezTo>
                  <a:cubicBezTo>
                    <a:pt x="263" y="0"/>
                    <a:pt x="255" y="0"/>
                    <a:pt x="242" y="0"/>
                  </a:cubicBezTo>
                  <a:cubicBezTo>
                    <a:pt x="230" y="0"/>
                    <a:pt x="222" y="6"/>
                    <a:pt x="211" y="6"/>
                  </a:cubicBezTo>
                  <a:cubicBezTo>
                    <a:pt x="207" y="6"/>
                    <a:pt x="206" y="6"/>
                    <a:pt x="202" y="6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2" y="8"/>
                    <a:pt x="188" y="7"/>
                    <a:pt x="183" y="7"/>
                  </a:cubicBezTo>
                  <a:cubicBezTo>
                    <a:pt x="175" y="7"/>
                    <a:pt x="170" y="9"/>
                    <a:pt x="164" y="12"/>
                  </a:cubicBezTo>
                  <a:cubicBezTo>
                    <a:pt x="165" y="13"/>
                    <a:pt x="167" y="14"/>
                    <a:pt x="168" y="15"/>
                  </a:cubicBezTo>
                  <a:cubicBezTo>
                    <a:pt x="166" y="16"/>
                    <a:pt x="159" y="15"/>
                    <a:pt x="159" y="18"/>
                  </a:cubicBezTo>
                  <a:cubicBezTo>
                    <a:pt x="159" y="23"/>
                    <a:pt x="168" y="24"/>
                    <a:pt x="17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56" y="24"/>
                    <a:pt x="151" y="20"/>
                    <a:pt x="141" y="20"/>
                  </a:cubicBezTo>
                  <a:cubicBezTo>
                    <a:pt x="139" y="20"/>
                    <a:pt x="136" y="20"/>
                    <a:pt x="136" y="23"/>
                  </a:cubicBezTo>
                  <a:cubicBezTo>
                    <a:pt x="136" y="25"/>
                    <a:pt x="137" y="24"/>
                    <a:pt x="138" y="28"/>
                  </a:cubicBezTo>
                  <a:cubicBezTo>
                    <a:pt x="138" y="28"/>
                    <a:pt x="135" y="28"/>
                    <a:pt x="134" y="28"/>
                  </a:cubicBezTo>
                  <a:cubicBezTo>
                    <a:pt x="130" y="24"/>
                    <a:pt x="126" y="26"/>
                    <a:pt x="123" y="22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5"/>
                    <a:pt x="122" y="27"/>
                    <a:pt x="122" y="28"/>
                  </a:cubicBezTo>
                  <a:cubicBezTo>
                    <a:pt x="118" y="28"/>
                    <a:pt x="117" y="21"/>
                    <a:pt x="113" y="21"/>
                  </a:cubicBezTo>
                  <a:cubicBezTo>
                    <a:pt x="107" y="21"/>
                    <a:pt x="102" y="25"/>
                    <a:pt x="96" y="27"/>
                  </a:cubicBezTo>
                  <a:cubicBezTo>
                    <a:pt x="87" y="27"/>
                    <a:pt x="84" y="29"/>
                    <a:pt x="75" y="30"/>
                  </a:cubicBezTo>
                  <a:cubicBezTo>
                    <a:pt x="67" y="31"/>
                    <a:pt x="73" y="41"/>
                    <a:pt x="66" y="41"/>
                  </a:cubicBezTo>
                  <a:cubicBezTo>
                    <a:pt x="63" y="41"/>
                    <a:pt x="61" y="41"/>
                    <a:pt x="60" y="40"/>
                  </a:cubicBezTo>
                  <a:cubicBezTo>
                    <a:pt x="55" y="44"/>
                    <a:pt x="45" y="50"/>
                    <a:pt x="37" y="52"/>
                  </a:cubicBezTo>
                  <a:cubicBezTo>
                    <a:pt x="36" y="52"/>
                    <a:pt x="33" y="53"/>
                    <a:pt x="33" y="55"/>
                  </a:cubicBezTo>
                  <a:cubicBezTo>
                    <a:pt x="33" y="60"/>
                    <a:pt x="46" y="59"/>
                    <a:pt x="50" y="60"/>
                  </a:cubicBezTo>
                  <a:cubicBezTo>
                    <a:pt x="50" y="66"/>
                    <a:pt x="47" y="70"/>
                    <a:pt x="44" y="72"/>
                  </a:cubicBezTo>
                  <a:cubicBezTo>
                    <a:pt x="39" y="75"/>
                    <a:pt x="30" y="71"/>
                    <a:pt x="24" y="74"/>
                  </a:cubicBezTo>
                  <a:cubicBezTo>
                    <a:pt x="20" y="75"/>
                    <a:pt x="17" y="77"/>
                    <a:pt x="13" y="79"/>
                  </a:cubicBezTo>
                  <a:cubicBezTo>
                    <a:pt x="8" y="80"/>
                    <a:pt x="0" y="79"/>
                    <a:pt x="0" y="86"/>
                  </a:cubicBezTo>
                  <a:cubicBezTo>
                    <a:pt x="0" y="89"/>
                    <a:pt x="22" y="96"/>
                    <a:pt x="23" y="96"/>
                  </a:cubicBezTo>
                  <a:cubicBezTo>
                    <a:pt x="24" y="96"/>
                    <a:pt x="25" y="96"/>
                    <a:pt x="27" y="96"/>
                  </a:cubicBezTo>
                  <a:cubicBezTo>
                    <a:pt x="25" y="100"/>
                    <a:pt x="25" y="100"/>
                    <a:pt x="22" y="100"/>
                  </a:cubicBezTo>
                  <a:cubicBezTo>
                    <a:pt x="21" y="100"/>
                    <a:pt x="19" y="100"/>
                    <a:pt x="17" y="100"/>
                  </a:cubicBezTo>
                  <a:cubicBezTo>
                    <a:pt x="15" y="100"/>
                    <a:pt x="10" y="101"/>
                    <a:pt x="10" y="104"/>
                  </a:cubicBezTo>
                  <a:cubicBezTo>
                    <a:pt x="14" y="106"/>
                    <a:pt x="13" y="104"/>
                    <a:pt x="18" y="104"/>
                  </a:cubicBezTo>
                  <a:cubicBezTo>
                    <a:pt x="21" y="104"/>
                    <a:pt x="23" y="106"/>
                    <a:pt x="27" y="108"/>
                  </a:cubicBezTo>
                  <a:cubicBezTo>
                    <a:pt x="26" y="110"/>
                    <a:pt x="25" y="110"/>
                    <a:pt x="22" y="111"/>
                  </a:cubicBezTo>
                  <a:cubicBezTo>
                    <a:pt x="25" y="115"/>
                    <a:pt x="32" y="117"/>
                    <a:pt x="37" y="117"/>
                  </a:cubicBezTo>
                  <a:cubicBezTo>
                    <a:pt x="39" y="117"/>
                    <a:pt x="39" y="117"/>
                    <a:pt x="40" y="116"/>
                  </a:cubicBezTo>
                  <a:cubicBezTo>
                    <a:pt x="39" y="116"/>
                    <a:pt x="39" y="115"/>
                    <a:pt x="38" y="114"/>
                  </a:cubicBezTo>
                  <a:cubicBezTo>
                    <a:pt x="39" y="114"/>
                    <a:pt x="40" y="113"/>
                    <a:pt x="42" y="113"/>
                  </a:cubicBezTo>
                  <a:cubicBezTo>
                    <a:pt x="45" y="113"/>
                    <a:pt x="47" y="115"/>
                    <a:pt x="49" y="115"/>
                  </a:cubicBezTo>
                  <a:cubicBezTo>
                    <a:pt x="52" y="115"/>
                    <a:pt x="54" y="112"/>
                    <a:pt x="56" y="112"/>
                  </a:cubicBezTo>
                  <a:cubicBezTo>
                    <a:pt x="59" y="112"/>
                    <a:pt x="59" y="112"/>
                    <a:pt x="63" y="112"/>
                  </a:cubicBezTo>
                  <a:cubicBezTo>
                    <a:pt x="89" y="112"/>
                    <a:pt x="106" y="132"/>
                    <a:pt x="110" y="151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4" y="155"/>
                    <a:pt x="116" y="155"/>
                    <a:pt x="116" y="159"/>
                  </a:cubicBezTo>
                  <a:cubicBezTo>
                    <a:pt x="116" y="164"/>
                    <a:pt x="111" y="163"/>
                    <a:pt x="111" y="168"/>
                  </a:cubicBezTo>
                  <a:cubicBezTo>
                    <a:pt x="111" y="172"/>
                    <a:pt x="113" y="172"/>
                    <a:pt x="118" y="172"/>
                  </a:cubicBezTo>
                  <a:cubicBezTo>
                    <a:pt x="121" y="172"/>
                    <a:pt x="121" y="168"/>
                    <a:pt x="123" y="168"/>
                  </a:cubicBezTo>
                  <a:cubicBezTo>
                    <a:pt x="131" y="168"/>
                    <a:pt x="133" y="179"/>
                    <a:pt x="140" y="181"/>
                  </a:cubicBezTo>
                  <a:cubicBezTo>
                    <a:pt x="140" y="183"/>
                    <a:pt x="140" y="185"/>
                    <a:pt x="138" y="185"/>
                  </a:cubicBezTo>
                  <a:cubicBezTo>
                    <a:pt x="132" y="185"/>
                    <a:pt x="129" y="181"/>
                    <a:pt x="124" y="181"/>
                  </a:cubicBezTo>
                  <a:cubicBezTo>
                    <a:pt x="122" y="181"/>
                    <a:pt x="122" y="180"/>
                    <a:pt x="120" y="181"/>
                  </a:cubicBezTo>
                  <a:cubicBezTo>
                    <a:pt x="121" y="188"/>
                    <a:pt x="137" y="189"/>
                    <a:pt x="144" y="191"/>
                  </a:cubicBezTo>
                  <a:cubicBezTo>
                    <a:pt x="142" y="197"/>
                    <a:pt x="138" y="200"/>
                    <a:pt x="137" y="206"/>
                  </a:cubicBezTo>
                  <a:cubicBezTo>
                    <a:pt x="134" y="205"/>
                    <a:pt x="134" y="205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26" y="211"/>
                    <a:pt x="126" y="215"/>
                    <a:pt x="122" y="220"/>
                  </a:cubicBezTo>
                  <a:cubicBezTo>
                    <a:pt x="122" y="225"/>
                    <a:pt x="122" y="225"/>
                    <a:pt x="122" y="225"/>
                  </a:cubicBezTo>
                  <a:cubicBezTo>
                    <a:pt x="122" y="224"/>
                    <a:pt x="125" y="224"/>
                    <a:pt x="127" y="225"/>
                  </a:cubicBezTo>
                  <a:cubicBezTo>
                    <a:pt x="126" y="227"/>
                    <a:pt x="124" y="228"/>
                    <a:pt x="124" y="231"/>
                  </a:cubicBezTo>
                  <a:cubicBezTo>
                    <a:pt x="124" y="237"/>
                    <a:pt x="131" y="239"/>
                    <a:pt x="132" y="244"/>
                  </a:cubicBezTo>
                  <a:cubicBezTo>
                    <a:pt x="133" y="246"/>
                    <a:pt x="133" y="250"/>
                    <a:pt x="134" y="251"/>
                  </a:cubicBezTo>
                  <a:cubicBezTo>
                    <a:pt x="138" y="253"/>
                    <a:pt x="139" y="247"/>
                    <a:pt x="143" y="252"/>
                  </a:cubicBezTo>
                  <a:cubicBezTo>
                    <a:pt x="141" y="253"/>
                    <a:pt x="139" y="253"/>
                    <a:pt x="139" y="256"/>
                  </a:cubicBezTo>
                  <a:cubicBezTo>
                    <a:pt x="139" y="263"/>
                    <a:pt x="148" y="273"/>
                    <a:pt x="152" y="276"/>
                  </a:cubicBezTo>
                  <a:cubicBezTo>
                    <a:pt x="153" y="277"/>
                    <a:pt x="153" y="280"/>
                    <a:pt x="154" y="281"/>
                  </a:cubicBezTo>
                  <a:cubicBezTo>
                    <a:pt x="158" y="284"/>
                    <a:pt x="160" y="282"/>
                    <a:pt x="161" y="287"/>
                  </a:cubicBezTo>
                  <a:cubicBezTo>
                    <a:pt x="164" y="287"/>
                    <a:pt x="168" y="284"/>
                    <a:pt x="171" y="284"/>
                  </a:cubicBezTo>
                  <a:cubicBezTo>
                    <a:pt x="177" y="284"/>
                    <a:pt x="176" y="295"/>
                    <a:pt x="182" y="295"/>
                  </a:cubicBezTo>
                  <a:cubicBezTo>
                    <a:pt x="183" y="295"/>
                    <a:pt x="184" y="293"/>
                    <a:pt x="186" y="293"/>
                  </a:cubicBezTo>
                  <a:cubicBezTo>
                    <a:pt x="187" y="294"/>
                    <a:pt x="187" y="295"/>
                    <a:pt x="189" y="295"/>
                  </a:cubicBezTo>
                  <a:cubicBezTo>
                    <a:pt x="195" y="295"/>
                    <a:pt x="192" y="283"/>
                    <a:pt x="198" y="281"/>
                  </a:cubicBezTo>
                  <a:cubicBezTo>
                    <a:pt x="197" y="278"/>
                    <a:pt x="198" y="273"/>
                    <a:pt x="198" y="268"/>
                  </a:cubicBezTo>
                  <a:cubicBezTo>
                    <a:pt x="198" y="262"/>
                    <a:pt x="208" y="264"/>
                    <a:pt x="208" y="257"/>
                  </a:cubicBezTo>
                  <a:cubicBezTo>
                    <a:pt x="208" y="254"/>
                    <a:pt x="206" y="253"/>
                    <a:pt x="206" y="251"/>
                  </a:cubicBezTo>
                  <a:cubicBezTo>
                    <a:pt x="206" y="250"/>
                    <a:pt x="207" y="250"/>
                    <a:pt x="207" y="249"/>
                  </a:cubicBezTo>
                  <a:cubicBezTo>
                    <a:pt x="207" y="248"/>
                    <a:pt x="207" y="247"/>
                    <a:pt x="207" y="246"/>
                  </a:cubicBezTo>
                  <a:cubicBezTo>
                    <a:pt x="207" y="239"/>
                    <a:pt x="220" y="241"/>
                    <a:pt x="225" y="236"/>
                  </a:cubicBezTo>
                  <a:cubicBezTo>
                    <a:pt x="227" y="234"/>
                    <a:pt x="226" y="232"/>
                    <a:pt x="230" y="231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36" y="232"/>
                    <a:pt x="244" y="233"/>
                    <a:pt x="249" y="229"/>
                  </a:cubicBezTo>
                  <a:cubicBezTo>
                    <a:pt x="252" y="225"/>
                    <a:pt x="252" y="221"/>
                    <a:pt x="257" y="217"/>
                  </a:cubicBezTo>
                  <a:cubicBezTo>
                    <a:pt x="262" y="212"/>
                    <a:pt x="262" y="212"/>
                    <a:pt x="262" y="212"/>
                  </a:cubicBezTo>
                  <a:cubicBezTo>
                    <a:pt x="262" y="211"/>
                    <a:pt x="265" y="212"/>
                    <a:pt x="267" y="208"/>
                  </a:cubicBezTo>
                  <a:cubicBezTo>
                    <a:pt x="277" y="208"/>
                    <a:pt x="277" y="208"/>
                    <a:pt x="277" y="208"/>
                  </a:cubicBezTo>
                  <a:cubicBezTo>
                    <a:pt x="286" y="204"/>
                    <a:pt x="293" y="206"/>
                    <a:pt x="301" y="203"/>
                  </a:cubicBezTo>
                  <a:cubicBezTo>
                    <a:pt x="307" y="201"/>
                    <a:pt x="310" y="195"/>
                    <a:pt x="317" y="192"/>
                  </a:cubicBezTo>
                  <a:cubicBezTo>
                    <a:pt x="321" y="191"/>
                    <a:pt x="324" y="191"/>
                    <a:pt x="327" y="188"/>
                  </a:cubicBezTo>
                  <a:close/>
                  <a:moveTo>
                    <a:pt x="39" y="96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2" y="96"/>
                    <a:pt x="33" y="92"/>
                    <a:pt x="33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6"/>
                    <a:pt x="42" y="96"/>
                    <a:pt x="39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6" name="Freeform 145"/>
            <p:cNvSpPr>
              <a:spLocks/>
            </p:cNvSpPr>
            <p:nvPr/>
          </p:nvSpPr>
          <p:spPr bwMode="auto">
            <a:xfrm>
              <a:off x="3200691" y="2427710"/>
              <a:ext cx="62605" cy="47302"/>
            </a:xfrm>
            <a:custGeom>
              <a:avLst/>
              <a:gdLst>
                <a:gd name="T0" fmla="*/ 5 w 19"/>
                <a:gd name="T1" fmla="*/ 14 h 14"/>
                <a:gd name="T2" fmla="*/ 10 w 19"/>
                <a:gd name="T3" fmla="*/ 14 h 14"/>
                <a:gd name="T4" fmla="*/ 19 w 19"/>
                <a:gd name="T5" fmla="*/ 9 h 14"/>
                <a:gd name="T6" fmla="*/ 5 w 19"/>
                <a:gd name="T7" fmla="*/ 0 h 14"/>
                <a:gd name="T8" fmla="*/ 0 w 19"/>
                <a:gd name="T9" fmla="*/ 5 h 14"/>
                <a:gd name="T10" fmla="*/ 5 w 19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4"/>
                    <a:pt x="18" y="12"/>
                    <a:pt x="19" y="9"/>
                  </a:cubicBezTo>
                  <a:cubicBezTo>
                    <a:pt x="13" y="7"/>
                    <a:pt x="11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7" name="Freeform 146"/>
            <p:cNvSpPr>
              <a:spLocks/>
            </p:cNvSpPr>
            <p:nvPr/>
          </p:nvSpPr>
          <p:spPr bwMode="auto">
            <a:xfrm>
              <a:off x="3963078" y="2224587"/>
              <a:ext cx="33389" cy="12521"/>
            </a:xfrm>
            <a:custGeom>
              <a:avLst/>
              <a:gdLst>
                <a:gd name="T0" fmla="*/ 2 w 10"/>
                <a:gd name="T1" fmla="*/ 0 h 4"/>
                <a:gd name="T2" fmla="*/ 0 w 10"/>
                <a:gd name="T3" fmla="*/ 2 h 4"/>
                <a:gd name="T4" fmla="*/ 3 w 10"/>
                <a:gd name="T5" fmla="*/ 4 h 4"/>
                <a:gd name="T6" fmla="*/ 10 w 10"/>
                <a:gd name="T7" fmla="*/ 0 h 4"/>
                <a:gd name="T8" fmla="*/ 6 w 10"/>
                <a:gd name="T9" fmla="*/ 0 h 4"/>
                <a:gd name="T10" fmla="*/ 2 w 10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9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8" name="Freeform 147"/>
            <p:cNvSpPr>
              <a:spLocks/>
            </p:cNvSpPr>
            <p:nvPr/>
          </p:nvSpPr>
          <p:spPr bwMode="auto">
            <a:xfrm>
              <a:off x="3111653" y="3044033"/>
              <a:ext cx="134948" cy="139125"/>
            </a:xfrm>
            <a:custGeom>
              <a:avLst/>
              <a:gdLst>
                <a:gd name="T0" fmla="*/ 23 w 41"/>
                <a:gd name="T1" fmla="*/ 2 h 42"/>
                <a:gd name="T2" fmla="*/ 21 w 41"/>
                <a:gd name="T3" fmla="*/ 0 h 42"/>
                <a:gd name="T4" fmla="*/ 14 w 41"/>
                <a:gd name="T5" fmla="*/ 7 h 42"/>
                <a:gd name="T6" fmla="*/ 2 w 41"/>
                <a:gd name="T7" fmla="*/ 26 h 42"/>
                <a:gd name="T8" fmla="*/ 5 w 41"/>
                <a:gd name="T9" fmla="*/ 27 h 42"/>
                <a:gd name="T10" fmla="*/ 5 w 41"/>
                <a:gd name="T11" fmla="*/ 28 h 42"/>
                <a:gd name="T12" fmla="*/ 0 w 41"/>
                <a:gd name="T13" fmla="*/ 32 h 42"/>
                <a:gd name="T14" fmla="*/ 2 w 41"/>
                <a:gd name="T15" fmla="*/ 35 h 42"/>
                <a:gd name="T16" fmla="*/ 9 w 41"/>
                <a:gd name="T17" fmla="*/ 33 h 42"/>
                <a:gd name="T18" fmla="*/ 15 w 41"/>
                <a:gd name="T19" fmla="*/ 35 h 42"/>
                <a:gd name="T20" fmla="*/ 20 w 41"/>
                <a:gd name="T21" fmla="*/ 34 h 42"/>
                <a:gd name="T22" fmla="*/ 26 w 41"/>
                <a:gd name="T23" fmla="*/ 35 h 42"/>
                <a:gd name="T24" fmla="*/ 24 w 41"/>
                <a:gd name="T25" fmla="*/ 39 h 42"/>
                <a:gd name="T26" fmla="*/ 25 w 41"/>
                <a:gd name="T27" fmla="*/ 39 h 42"/>
                <a:gd name="T28" fmla="*/ 32 w 41"/>
                <a:gd name="T29" fmla="*/ 33 h 42"/>
                <a:gd name="T30" fmla="*/ 34 w 41"/>
                <a:gd name="T31" fmla="*/ 38 h 42"/>
                <a:gd name="T32" fmla="*/ 36 w 41"/>
                <a:gd name="T33" fmla="*/ 39 h 42"/>
                <a:gd name="T34" fmla="*/ 38 w 41"/>
                <a:gd name="T35" fmla="*/ 42 h 42"/>
                <a:gd name="T36" fmla="*/ 41 w 41"/>
                <a:gd name="T37" fmla="*/ 36 h 42"/>
                <a:gd name="T38" fmla="*/ 40 w 41"/>
                <a:gd name="T39" fmla="*/ 31 h 42"/>
                <a:gd name="T40" fmla="*/ 37 w 41"/>
                <a:gd name="T41" fmla="*/ 33 h 42"/>
                <a:gd name="T42" fmla="*/ 35 w 41"/>
                <a:gd name="T43" fmla="*/ 29 h 42"/>
                <a:gd name="T44" fmla="*/ 38 w 41"/>
                <a:gd name="T45" fmla="*/ 26 h 42"/>
                <a:gd name="T46" fmla="*/ 35 w 41"/>
                <a:gd name="T47" fmla="*/ 26 h 42"/>
                <a:gd name="T48" fmla="*/ 35 w 41"/>
                <a:gd name="T49" fmla="*/ 19 h 42"/>
                <a:gd name="T50" fmla="*/ 28 w 41"/>
                <a:gd name="T51" fmla="*/ 19 h 42"/>
                <a:gd name="T52" fmla="*/ 25 w 41"/>
                <a:gd name="T53" fmla="*/ 20 h 42"/>
                <a:gd name="T54" fmla="*/ 25 w 41"/>
                <a:gd name="T55" fmla="*/ 19 h 42"/>
                <a:gd name="T56" fmla="*/ 21 w 41"/>
                <a:gd name="T57" fmla="*/ 19 h 42"/>
                <a:gd name="T58" fmla="*/ 21 w 41"/>
                <a:gd name="T59" fmla="*/ 17 h 42"/>
                <a:gd name="T60" fmla="*/ 23 w 41"/>
                <a:gd name="T61" fmla="*/ 15 h 42"/>
                <a:gd name="T62" fmla="*/ 20 w 41"/>
                <a:gd name="T63" fmla="*/ 14 h 42"/>
                <a:gd name="T64" fmla="*/ 17 w 41"/>
                <a:gd name="T65" fmla="*/ 16 h 42"/>
                <a:gd name="T66" fmla="*/ 17 w 41"/>
                <a:gd name="T67" fmla="*/ 14 h 42"/>
                <a:gd name="T68" fmla="*/ 23 w 41"/>
                <a:gd name="T6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3" y="2"/>
                  </a:moveTo>
                  <a:cubicBezTo>
                    <a:pt x="23" y="2"/>
                    <a:pt x="22" y="0"/>
                    <a:pt x="21" y="0"/>
                  </a:cubicBezTo>
                  <a:cubicBezTo>
                    <a:pt x="17" y="0"/>
                    <a:pt x="16" y="4"/>
                    <a:pt x="14" y="7"/>
                  </a:cubicBezTo>
                  <a:cubicBezTo>
                    <a:pt x="10" y="12"/>
                    <a:pt x="9" y="22"/>
                    <a:pt x="2" y="26"/>
                  </a:cubicBezTo>
                  <a:cubicBezTo>
                    <a:pt x="3" y="26"/>
                    <a:pt x="1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32"/>
                    <a:pt x="0" y="32"/>
                  </a:cubicBezTo>
                  <a:cubicBezTo>
                    <a:pt x="0" y="33"/>
                    <a:pt x="1" y="35"/>
                    <a:pt x="2" y="35"/>
                  </a:cubicBezTo>
                  <a:cubicBezTo>
                    <a:pt x="5" y="35"/>
                    <a:pt x="5" y="33"/>
                    <a:pt x="9" y="33"/>
                  </a:cubicBezTo>
                  <a:cubicBezTo>
                    <a:pt x="11" y="33"/>
                    <a:pt x="12" y="35"/>
                    <a:pt x="15" y="35"/>
                  </a:cubicBezTo>
                  <a:cubicBezTo>
                    <a:pt x="17" y="35"/>
                    <a:pt x="18" y="34"/>
                    <a:pt x="20" y="34"/>
                  </a:cubicBezTo>
                  <a:cubicBezTo>
                    <a:pt x="21" y="36"/>
                    <a:pt x="24" y="35"/>
                    <a:pt x="26" y="35"/>
                  </a:cubicBezTo>
                  <a:cubicBezTo>
                    <a:pt x="26" y="36"/>
                    <a:pt x="24" y="35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9"/>
                    <a:pt x="30" y="35"/>
                    <a:pt x="32" y="33"/>
                  </a:cubicBezTo>
                  <a:cubicBezTo>
                    <a:pt x="33" y="34"/>
                    <a:pt x="32" y="38"/>
                    <a:pt x="34" y="38"/>
                  </a:cubicBezTo>
                  <a:cubicBezTo>
                    <a:pt x="35" y="38"/>
                    <a:pt x="35" y="39"/>
                    <a:pt x="36" y="39"/>
                  </a:cubicBezTo>
                  <a:cubicBezTo>
                    <a:pt x="36" y="40"/>
                    <a:pt x="36" y="42"/>
                    <a:pt x="38" y="42"/>
                  </a:cubicBezTo>
                  <a:cubicBezTo>
                    <a:pt x="40" y="42"/>
                    <a:pt x="41" y="39"/>
                    <a:pt x="41" y="36"/>
                  </a:cubicBezTo>
                  <a:cubicBezTo>
                    <a:pt x="41" y="34"/>
                    <a:pt x="40" y="34"/>
                    <a:pt x="40" y="31"/>
                  </a:cubicBezTo>
                  <a:cubicBezTo>
                    <a:pt x="38" y="32"/>
                    <a:pt x="39" y="33"/>
                    <a:pt x="37" y="33"/>
                  </a:cubicBezTo>
                  <a:cubicBezTo>
                    <a:pt x="37" y="31"/>
                    <a:pt x="35" y="30"/>
                    <a:pt x="35" y="29"/>
                  </a:cubicBezTo>
                  <a:cubicBezTo>
                    <a:pt x="35" y="28"/>
                    <a:pt x="37" y="28"/>
                    <a:pt x="38" y="26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5" y="23"/>
                    <a:pt x="35" y="21"/>
                    <a:pt x="35" y="19"/>
                  </a:cubicBezTo>
                  <a:cubicBezTo>
                    <a:pt x="34" y="19"/>
                    <a:pt x="31" y="19"/>
                    <a:pt x="28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4"/>
                    <a:pt x="21" y="14"/>
                    <a:pt x="20" y="14"/>
                  </a:cubicBezTo>
                  <a:cubicBezTo>
                    <a:pt x="18" y="14"/>
                    <a:pt x="17" y="16"/>
                    <a:pt x="17" y="16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23" y="7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69" name="Freeform 148"/>
            <p:cNvSpPr>
              <a:spLocks/>
            </p:cNvSpPr>
            <p:nvPr/>
          </p:nvSpPr>
          <p:spPr bwMode="auto">
            <a:xfrm>
              <a:off x="7274175" y="2174502"/>
              <a:ext cx="164164" cy="66780"/>
            </a:xfrm>
            <a:custGeom>
              <a:avLst/>
              <a:gdLst>
                <a:gd name="T0" fmla="*/ 11 w 50"/>
                <a:gd name="T1" fmla="*/ 20 h 20"/>
                <a:gd name="T2" fmla="*/ 16 w 50"/>
                <a:gd name="T3" fmla="*/ 16 h 20"/>
                <a:gd name="T4" fmla="*/ 20 w 50"/>
                <a:gd name="T5" fmla="*/ 18 h 20"/>
                <a:gd name="T6" fmla="*/ 25 w 50"/>
                <a:gd name="T7" fmla="*/ 17 h 20"/>
                <a:gd name="T8" fmla="*/ 30 w 50"/>
                <a:gd name="T9" fmla="*/ 15 h 20"/>
                <a:gd name="T10" fmla="*/ 34 w 50"/>
                <a:gd name="T11" fmla="*/ 17 h 20"/>
                <a:gd name="T12" fmla="*/ 39 w 50"/>
                <a:gd name="T13" fmla="*/ 15 h 20"/>
                <a:gd name="T14" fmla="*/ 46 w 50"/>
                <a:gd name="T15" fmla="*/ 15 h 20"/>
                <a:gd name="T16" fmla="*/ 50 w 50"/>
                <a:gd name="T17" fmla="*/ 8 h 20"/>
                <a:gd name="T18" fmla="*/ 27 w 50"/>
                <a:gd name="T19" fmla="*/ 1 h 20"/>
                <a:gd name="T20" fmla="*/ 24 w 50"/>
                <a:gd name="T21" fmla="*/ 8 h 20"/>
                <a:gd name="T22" fmla="*/ 10 w 50"/>
                <a:gd name="T23" fmla="*/ 0 h 20"/>
                <a:gd name="T24" fmla="*/ 0 w 50"/>
                <a:gd name="T25" fmla="*/ 9 h 20"/>
                <a:gd name="T26" fmla="*/ 11 w 50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11" y="20"/>
                  </a:moveTo>
                  <a:cubicBezTo>
                    <a:pt x="13" y="20"/>
                    <a:pt x="15" y="18"/>
                    <a:pt x="16" y="16"/>
                  </a:cubicBezTo>
                  <a:cubicBezTo>
                    <a:pt x="17" y="18"/>
                    <a:pt x="18" y="18"/>
                    <a:pt x="20" y="18"/>
                  </a:cubicBezTo>
                  <a:cubicBezTo>
                    <a:pt x="22" y="18"/>
                    <a:pt x="24" y="17"/>
                    <a:pt x="25" y="17"/>
                  </a:cubicBezTo>
                  <a:cubicBezTo>
                    <a:pt x="27" y="17"/>
                    <a:pt x="28" y="15"/>
                    <a:pt x="30" y="15"/>
                  </a:cubicBezTo>
                  <a:cubicBezTo>
                    <a:pt x="31" y="15"/>
                    <a:pt x="32" y="17"/>
                    <a:pt x="34" y="17"/>
                  </a:cubicBezTo>
                  <a:cubicBezTo>
                    <a:pt x="37" y="17"/>
                    <a:pt x="38" y="15"/>
                    <a:pt x="39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9" y="11"/>
                    <a:pt x="50" y="8"/>
                  </a:cubicBezTo>
                  <a:cubicBezTo>
                    <a:pt x="45" y="6"/>
                    <a:pt x="32" y="1"/>
                    <a:pt x="27" y="1"/>
                  </a:cubicBezTo>
                  <a:cubicBezTo>
                    <a:pt x="25" y="1"/>
                    <a:pt x="24" y="4"/>
                    <a:pt x="24" y="8"/>
                  </a:cubicBezTo>
                  <a:cubicBezTo>
                    <a:pt x="17" y="8"/>
                    <a:pt x="17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20"/>
                    <a:pt x="1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0" name="Freeform 149"/>
            <p:cNvSpPr>
              <a:spLocks/>
            </p:cNvSpPr>
            <p:nvPr/>
          </p:nvSpPr>
          <p:spPr bwMode="auto">
            <a:xfrm>
              <a:off x="2624727" y="3002296"/>
              <a:ext cx="26433" cy="12521"/>
            </a:xfrm>
            <a:custGeom>
              <a:avLst/>
              <a:gdLst>
                <a:gd name="T0" fmla="*/ 7 w 8"/>
                <a:gd name="T1" fmla="*/ 4 h 4"/>
                <a:gd name="T2" fmla="*/ 8 w 8"/>
                <a:gd name="T3" fmla="*/ 4 h 4"/>
                <a:gd name="T4" fmla="*/ 0 w 8"/>
                <a:gd name="T5" fmla="*/ 0 h 4"/>
                <a:gd name="T6" fmla="*/ 0 w 8"/>
                <a:gd name="T7" fmla="*/ 2 h 4"/>
                <a:gd name="T8" fmla="*/ 7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7" y="4"/>
                  </a:moveTo>
                  <a:cubicBezTo>
                    <a:pt x="7" y="4"/>
                    <a:pt x="8" y="4"/>
                    <a:pt x="8" y="4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5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1" name="Freeform 150"/>
            <p:cNvSpPr>
              <a:spLocks/>
            </p:cNvSpPr>
            <p:nvPr/>
          </p:nvSpPr>
          <p:spPr bwMode="auto">
            <a:xfrm>
              <a:off x="1641137" y="3074641"/>
              <a:ext cx="91820" cy="58432"/>
            </a:xfrm>
            <a:custGeom>
              <a:avLst/>
              <a:gdLst>
                <a:gd name="T0" fmla="*/ 11 w 28"/>
                <a:gd name="T1" fmla="*/ 10 h 18"/>
                <a:gd name="T2" fmla="*/ 28 w 28"/>
                <a:gd name="T3" fmla="*/ 18 h 18"/>
                <a:gd name="T4" fmla="*/ 28 w 28"/>
                <a:gd name="T5" fmla="*/ 18 h 18"/>
                <a:gd name="T6" fmla="*/ 28 w 28"/>
                <a:gd name="T7" fmla="*/ 18 h 18"/>
                <a:gd name="T8" fmla="*/ 8 w 28"/>
                <a:gd name="T9" fmla="*/ 3 h 18"/>
                <a:gd name="T10" fmla="*/ 2 w 28"/>
                <a:gd name="T11" fmla="*/ 0 h 18"/>
                <a:gd name="T12" fmla="*/ 0 w 28"/>
                <a:gd name="T13" fmla="*/ 2 h 18"/>
                <a:gd name="T14" fmla="*/ 1 w 28"/>
                <a:gd name="T15" fmla="*/ 2 h 18"/>
                <a:gd name="T16" fmla="*/ 4 w 28"/>
                <a:gd name="T17" fmla="*/ 2 h 18"/>
                <a:gd name="T18" fmla="*/ 2 w 28"/>
                <a:gd name="T19" fmla="*/ 4 h 18"/>
                <a:gd name="T20" fmla="*/ 13 w 28"/>
                <a:gd name="T21" fmla="*/ 9 h 18"/>
                <a:gd name="T22" fmla="*/ 11 w 28"/>
                <a:gd name="T2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8">
                  <a:moveTo>
                    <a:pt x="11" y="10"/>
                  </a:moveTo>
                  <a:cubicBezTo>
                    <a:pt x="15" y="13"/>
                    <a:pt x="23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4" y="12"/>
                    <a:pt x="18" y="6"/>
                    <a:pt x="8" y="3"/>
                  </a:cubicBezTo>
                  <a:cubicBezTo>
                    <a:pt x="6" y="3"/>
                    <a:pt x="5" y="0"/>
                    <a:pt x="2" y="0"/>
                  </a:cubicBezTo>
                  <a:cubicBezTo>
                    <a:pt x="1" y="0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3" y="7"/>
                    <a:pt x="9" y="9"/>
                    <a:pt x="13" y="9"/>
                  </a:cubicBezTo>
                  <a:cubicBezTo>
                    <a:pt x="13" y="9"/>
                    <a:pt x="12" y="9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2" name="Freeform 151"/>
            <p:cNvSpPr>
              <a:spLocks/>
            </p:cNvSpPr>
            <p:nvPr/>
          </p:nvSpPr>
          <p:spPr bwMode="auto">
            <a:xfrm>
              <a:off x="1535405" y="2978644"/>
              <a:ext cx="38954" cy="52867"/>
            </a:xfrm>
            <a:custGeom>
              <a:avLst/>
              <a:gdLst>
                <a:gd name="T0" fmla="*/ 9 w 12"/>
                <a:gd name="T1" fmla="*/ 9 h 16"/>
                <a:gd name="T2" fmla="*/ 8 w 12"/>
                <a:gd name="T3" fmla="*/ 7 h 16"/>
                <a:gd name="T4" fmla="*/ 8 w 12"/>
                <a:gd name="T5" fmla="*/ 2 h 16"/>
                <a:gd name="T6" fmla="*/ 5 w 12"/>
                <a:gd name="T7" fmla="*/ 5 h 16"/>
                <a:gd name="T8" fmla="*/ 6 w 12"/>
                <a:gd name="T9" fmla="*/ 2 h 16"/>
                <a:gd name="T10" fmla="*/ 0 w 12"/>
                <a:gd name="T11" fmla="*/ 0 h 16"/>
                <a:gd name="T12" fmla="*/ 0 w 12"/>
                <a:gd name="T13" fmla="*/ 2 h 16"/>
                <a:gd name="T14" fmla="*/ 3 w 12"/>
                <a:gd name="T15" fmla="*/ 6 h 16"/>
                <a:gd name="T16" fmla="*/ 7 w 12"/>
                <a:gd name="T17" fmla="*/ 9 h 16"/>
                <a:gd name="T18" fmla="*/ 7 w 12"/>
                <a:gd name="T19" fmla="*/ 12 h 16"/>
                <a:gd name="T20" fmla="*/ 10 w 12"/>
                <a:gd name="T21" fmla="*/ 16 h 16"/>
                <a:gd name="T22" fmla="*/ 8 w 12"/>
                <a:gd name="T23" fmla="*/ 12 h 16"/>
                <a:gd name="T24" fmla="*/ 9 w 12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6">
                  <a:moveTo>
                    <a:pt x="9" y="9"/>
                  </a:moveTo>
                  <a:cubicBezTo>
                    <a:pt x="9" y="8"/>
                    <a:pt x="8" y="8"/>
                    <a:pt x="8" y="7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8" y="3"/>
                    <a:pt x="7" y="5"/>
                    <a:pt x="5" y="5"/>
                  </a:cubicBezTo>
                  <a:cubicBezTo>
                    <a:pt x="4" y="5"/>
                    <a:pt x="6" y="2"/>
                    <a:pt x="6" y="2"/>
                  </a:cubicBezTo>
                  <a:cubicBezTo>
                    <a:pt x="4" y="2"/>
                    <a:pt x="4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3"/>
                    <a:pt x="2" y="6"/>
                    <a:pt x="3" y="6"/>
                  </a:cubicBezTo>
                  <a:cubicBezTo>
                    <a:pt x="5" y="6"/>
                    <a:pt x="5" y="9"/>
                    <a:pt x="7" y="9"/>
                  </a:cubicBezTo>
                  <a:cubicBezTo>
                    <a:pt x="7" y="10"/>
                    <a:pt x="7" y="10"/>
                    <a:pt x="7" y="12"/>
                  </a:cubicBezTo>
                  <a:cubicBezTo>
                    <a:pt x="7" y="13"/>
                    <a:pt x="8" y="16"/>
                    <a:pt x="10" y="16"/>
                  </a:cubicBezTo>
                  <a:cubicBezTo>
                    <a:pt x="12" y="16"/>
                    <a:pt x="8" y="13"/>
                    <a:pt x="8" y="12"/>
                  </a:cubicBezTo>
                  <a:cubicBezTo>
                    <a:pt x="8" y="11"/>
                    <a:pt x="9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3" name="Freeform 152"/>
            <p:cNvSpPr>
              <a:spLocks/>
            </p:cNvSpPr>
            <p:nvPr/>
          </p:nvSpPr>
          <p:spPr bwMode="auto">
            <a:xfrm>
              <a:off x="1087433" y="2870127"/>
              <a:ext cx="40345" cy="26434"/>
            </a:xfrm>
            <a:custGeom>
              <a:avLst/>
              <a:gdLst>
                <a:gd name="T0" fmla="*/ 0 w 12"/>
                <a:gd name="T1" fmla="*/ 2 h 8"/>
                <a:gd name="T2" fmla="*/ 0 w 12"/>
                <a:gd name="T3" fmla="*/ 5 h 8"/>
                <a:gd name="T4" fmla="*/ 4 w 12"/>
                <a:gd name="T5" fmla="*/ 8 h 8"/>
                <a:gd name="T6" fmla="*/ 12 w 12"/>
                <a:gd name="T7" fmla="*/ 2 h 8"/>
                <a:gd name="T8" fmla="*/ 12 w 12"/>
                <a:gd name="T9" fmla="*/ 0 h 8"/>
                <a:gd name="T10" fmla="*/ 10 w 12"/>
                <a:gd name="T11" fmla="*/ 0 h 8"/>
                <a:gd name="T12" fmla="*/ 0 w 12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7" y="5"/>
                    <a:pt x="8" y="4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6" y="0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4" name="Freeform 153"/>
            <p:cNvSpPr>
              <a:spLocks/>
            </p:cNvSpPr>
            <p:nvPr/>
          </p:nvSpPr>
          <p:spPr bwMode="auto">
            <a:xfrm>
              <a:off x="4628080" y="3393237"/>
              <a:ext cx="55649" cy="40346"/>
            </a:xfrm>
            <a:custGeom>
              <a:avLst/>
              <a:gdLst>
                <a:gd name="T0" fmla="*/ 17 w 17"/>
                <a:gd name="T1" fmla="*/ 2 h 12"/>
                <a:gd name="T2" fmla="*/ 10 w 17"/>
                <a:gd name="T3" fmla="*/ 3 h 12"/>
                <a:gd name="T4" fmla="*/ 0 w 17"/>
                <a:gd name="T5" fmla="*/ 3 h 12"/>
                <a:gd name="T6" fmla="*/ 0 w 17"/>
                <a:gd name="T7" fmla="*/ 4 h 12"/>
                <a:gd name="T8" fmla="*/ 3 w 17"/>
                <a:gd name="T9" fmla="*/ 5 h 12"/>
                <a:gd name="T10" fmla="*/ 13 w 17"/>
                <a:gd name="T11" fmla="*/ 11 h 12"/>
                <a:gd name="T12" fmla="*/ 15 w 17"/>
                <a:gd name="T13" fmla="*/ 12 h 12"/>
                <a:gd name="T14" fmla="*/ 16 w 17"/>
                <a:gd name="T15" fmla="*/ 11 h 12"/>
                <a:gd name="T16" fmla="*/ 15 w 17"/>
                <a:gd name="T17" fmla="*/ 7 h 12"/>
                <a:gd name="T18" fmla="*/ 16 w 17"/>
                <a:gd name="T19" fmla="*/ 4 h 12"/>
                <a:gd name="T20" fmla="*/ 17 w 17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17" y="2"/>
                  </a:moveTo>
                  <a:cubicBezTo>
                    <a:pt x="14" y="1"/>
                    <a:pt x="13" y="3"/>
                    <a:pt x="10" y="3"/>
                  </a:cubicBezTo>
                  <a:cubicBezTo>
                    <a:pt x="7" y="3"/>
                    <a:pt x="4" y="0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7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5" name="Freeform 154"/>
            <p:cNvSpPr>
              <a:spLocks/>
            </p:cNvSpPr>
            <p:nvPr/>
          </p:nvSpPr>
          <p:spPr bwMode="auto">
            <a:xfrm>
              <a:off x="4545998" y="3277763"/>
              <a:ext cx="19477" cy="40346"/>
            </a:xfrm>
            <a:custGeom>
              <a:avLst/>
              <a:gdLst>
                <a:gd name="T0" fmla="*/ 4 w 6"/>
                <a:gd name="T1" fmla="*/ 12 h 12"/>
                <a:gd name="T2" fmla="*/ 6 w 6"/>
                <a:gd name="T3" fmla="*/ 2 h 12"/>
                <a:gd name="T4" fmla="*/ 5 w 6"/>
                <a:gd name="T5" fmla="*/ 0 h 12"/>
                <a:gd name="T6" fmla="*/ 1 w 6"/>
                <a:gd name="T7" fmla="*/ 2 h 12"/>
                <a:gd name="T8" fmla="*/ 0 w 6"/>
                <a:gd name="T9" fmla="*/ 3 h 12"/>
                <a:gd name="T10" fmla="*/ 4 w 6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4" y="12"/>
                  </a:moveTo>
                  <a:cubicBezTo>
                    <a:pt x="5" y="10"/>
                    <a:pt x="5" y="5"/>
                    <a:pt x="6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6" name="Freeform 155"/>
            <p:cNvSpPr>
              <a:spLocks/>
            </p:cNvSpPr>
            <p:nvPr/>
          </p:nvSpPr>
          <p:spPr bwMode="auto">
            <a:xfrm>
              <a:off x="4539042" y="3320892"/>
              <a:ext cx="33389" cy="57041"/>
            </a:xfrm>
            <a:custGeom>
              <a:avLst/>
              <a:gdLst>
                <a:gd name="T0" fmla="*/ 2 w 10"/>
                <a:gd name="T1" fmla="*/ 8 h 17"/>
                <a:gd name="T2" fmla="*/ 1 w 10"/>
                <a:gd name="T3" fmla="*/ 12 h 17"/>
                <a:gd name="T4" fmla="*/ 3 w 10"/>
                <a:gd name="T5" fmla="*/ 17 h 17"/>
                <a:gd name="T6" fmla="*/ 9 w 10"/>
                <a:gd name="T7" fmla="*/ 11 h 17"/>
                <a:gd name="T8" fmla="*/ 8 w 10"/>
                <a:gd name="T9" fmla="*/ 1 h 17"/>
                <a:gd name="T10" fmla="*/ 5 w 10"/>
                <a:gd name="T11" fmla="*/ 0 h 17"/>
                <a:gd name="T12" fmla="*/ 0 w 10"/>
                <a:gd name="T13" fmla="*/ 3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9"/>
                    <a:pt x="1" y="11"/>
                    <a:pt x="1" y="12"/>
                  </a:cubicBezTo>
                  <a:cubicBezTo>
                    <a:pt x="1" y="14"/>
                    <a:pt x="1" y="17"/>
                    <a:pt x="3" y="17"/>
                  </a:cubicBezTo>
                  <a:cubicBezTo>
                    <a:pt x="5" y="17"/>
                    <a:pt x="9" y="14"/>
                    <a:pt x="9" y="11"/>
                  </a:cubicBezTo>
                  <a:cubicBezTo>
                    <a:pt x="9" y="7"/>
                    <a:pt x="10" y="5"/>
                    <a:pt x="8" y="1"/>
                  </a:cubicBezTo>
                  <a:cubicBezTo>
                    <a:pt x="7" y="1"/>
                    <a:pt x="7" y="0"/>
                    <a:pt x="5" y="0"/>
                  </a:cubicBezTo>
                  <a:cubicBezTo>
                    <a:pt x="3" y="0"/>
                    <a:pt x="3" y="2"/>
                    <a:pt x="0" y="3"/>
                  </a:cubicBezTo>
                  <a:cubicBezTo>
                    <a:pt x="0" y="5"/>
                    <a:pt x="2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7" name="Freeform 156"/>
            <p:cNvSpPr>
              <a:spLocks/>
            </p:cNvSpPr>
            <p:nvPr/>
          </p:nvSpPr>
          <p:spPr bwMode="auto">
            <a:xfrm>
              <a:off x="4420789" y="3354282"/>
              <a:ext cx="13912" cy="12521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0 h 4"/>
                <a:gd name="T4" fmla="*/ 0 w 4"/>
                <a:gd name="T5" fmla="*/ 2 h 4"/>
                <a:gd name="T6" fmla="*/ 3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8" name="Freeform 157"/>
            <p:cNvSpPr>
              <a:spLocks/>
            </p:cNvSpPr>
            <p:nvPr/>
          </p:nvSpPr>
          <p:spPr bwMode="auto">
            <a:xfrm>
              <a:off x="4575214" y="2925777"/>
              <a:ext cx="20868" cy="23651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0 h 7"/>
                <a:gd name="T4" fmla="*/ 0 w 6"/>
                <a:gd name="T5" fmla="*/ 0 h 7"/>
                <a:gd name="T6" fmla="*/ 0 w 6"/>
                <a:gd name="T7" fmla="*/ 2 h 7"/>
                <a:gd name="T8" fmla="*/ 5 w 6"/>
                <a:gd name="T9" fmla="*/ 5 h 7"/>
                <a:gd name="T10" fmla="*/ 5 w 6"/>
                <a:gd name="T11" fmla="*/ 7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2"/>
                    <a:pt x="4" y="3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6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79" name="Freeform 158"/>
            <p:cNvSpPr>
              <a:spLocks/>
            </p:cNvSpPr>
            <p:nvPr/>
          </p:nvSpPr>
          <p:spPr bwMode="auto">
            <a:xfrm>
              <a:off x="4598864" y="2902126"/>
              <a:ext cx="33389" cy="50085"/>
            </a:xfrm>
            <a:custGeom>
              <a:avLst/>
              <a:gdLst>
                <a:gd name="T0" fmla="*/ 1 w 10"/>
                <a:gd name="T1" fmla="*/ 14 h 15"/>
                <a:gd name="T2" fmla="*/ 1 w 10"/>
                <a:gd name="T3" fmla="*/ 13 h 15"/>
                <a:gd name="T4" fmla="*/ 0 w 10"/>
                <a:gd name="T5" fmla="*/ 14 h 15"/>
                <a:gd name="T6" fmla="*/ 3 w 10"/>
                <a:gd name="T7" fmla="*/ 15 h 15"/>
                <a:gd name="T8" fmla="*/ 10 w 10"/>
                <a:gd name="T9" fmla="*/ 6 h 15"/>
                <a:gd name="T10" fmla="*/ 4 w 10"/>
                <a:gd name="T11" fmla="*/ 0 h 15"/>
                <a:gd name="T12" fmla="*/ 0 w 10"/>
                <a:gd name="T13" fmla="*/ 7 h 15"/>
                <a:gd name="T14" fmla="*/ 4 w 10"/>
                <a:gd name="T15" fmla="*/ 11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5"/>
                    <a:pt x="3" y="15"/>
                  </a:cubicBezTo>
                  <a:cubicBezTo>
                    <a:pt x="8" y="15"/>
                    <a:pt x="6" y="7"/>
                    <a:pt x="10" y="6"/>
                  </a:cubicBezTo>
                  <a:cubicBezTo>
                    <a:pt x="9" y="2"/>
                    <a:pt x="9" y="0"/>
                    <a:pt x="4" y="0"/>
                  </a:cubicBezTo>
                  <a:cubicBezTo>
                    <a:pt x="2" y="0"/>
                    <a:pt x="0" y="6"/>
                    <a:pt x="0" y="7"/>
                  </a:cubicBezTo>
                  <a:cubicBezTo>
                    <a:pt x="0" y="9"/>
                    <a:pt x="2" y="10"/>
                    <a:pt x="4" y="11"/>
                  </a:cubicBezTo>
                  <a:cubicBezTo>
                    <a:pt x="4" y="12"/>
                    <a:pt x="3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0" name="Freeform 159"/>
            <p:cNvSpPr>
              <a:spLocks/>
            </p:cNvSpPr>
            <p:nvPr/>
          </p:nvSpPr>
          <p:spPr bwMode="auto">
            <a:xfrm>
              <a:off x="4743551" y="2850650"/>
              <a:ext cx="19477" cy="26434"/>
            </a:xfrm>
            <a:custGeom>
              <a:avLst/>
              <a:gdLst>
                <a:gd name="T0" fmla="*/ 6 w 6"/>
                <a:gd name="T1" fmla="*/ 0 h 8"/>
                <a:gd name="T2" fmla="*/ 1 w 6"/>
                <a:gd name="T3" fmla="*/ 5 h 8"/>
                <a:gd name="T4" fmla="*/ 1 w 6"/>
                <a:gd name="T5" fmla="*/ 8 h 8"/>
                <a:gd name="T6" fmla="*/ 4 w 6"/>
                <a:gd name="T7" fmla="*/ 3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2" y="0"/>
                    <a:pt x="1" y="4"/>
                    <a:pt x="1" y="5"/>
                  </a:cubicBezTo>
                  <a:cubicBezTo>
                    <a:pt x="1" y="7"/>
                    <a:pt x="0" y="8"/>
                    <a:pt x="1" y="8"/>
                  </a:cubicBezTo>
                  <a:cubicBezTo>
                    <a:pt x="2" y="6"/>
                    <a:pt x="4" y="5"/>
                    <a:pt x="4" y="3"/>
                  </a:cubicBezTo>
                  <a:cubicBezTo>
                    <a:pt x="4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1" name="Freeform 160"/>
            <p:cNvSpPr>
              <a:spLocks/>
            </p:cNvSpPr>
            <p:nvPr/>
          </p:nvSpPr>
          <p:spPr bwMode="auto">
            <a:xfrm>
              <a:off x="4822850" y="2810303"/>
              <a:ext cx="22259" cy="36172"/>
            </a:xfrm>
            <a:custGeom>
              <a:avLst/>
              <a:gdLst>
                <a:gd name="T0" fmla="*/ 2 w 7"/>
                <a:gd name="T1" fmla="*/ 11 h 11"/>
                <a:gd name="T2" fmla="*/ 5 w 7"/>
                <a:gd name="T3" fmla="*/ 8 h 11"/>
                <a:gd name="T4" fmla="*/ 5 w 7"/>
                <a:gd name="T5" fmla="*/ 6 h 11"/>
                <a:gd name="T6" fmla="*/ 7 w 7"/>
                <a:gd name="T7" fmla="*/ 3 h 11"/>
                <a:gd name="T8" fmla="*/ 5 w 7"/>
                <a:gd name="T9" fmla="*/ 0 h 11"/>
                <a:gd name="T10" fmla="*/ 3 w 7"/>
                <a:gd name="T11" fmla="*/ 3 h 11"/>
                <a:gd name="T12" fmla="*/ 5 w 7"/>
                <a:gd name="T13" fmla="*/ 5 h 11"/>
                <a:gd name="T14" fmla="*/ 0 w 7"/>
                <a:gd name="T15" fmla="*/ 7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3" y="11"/>
                    <a:pt x="5" y="9"/>
                    <a:pt x="5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2"/>
                    <a:pt x="5" y="0"/>
                  </a:cubicBezTo>
                  <a:cubicBezTo>
                    <a:pt x="5" y="0"/>
                    <a:pt x="3" y="2"/>
                    <a:pt x="3" y="3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0" y="9"/>
                    <a:pt x="0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2" name="Freeform 161"/>
            <p:cNvSpPr>
              <a:spLocks/>
            </p:cNvSpPr>
            <p:nvPr/>
          </p:nvSpPr>
          <p:spPr bwMode="auto">
            <a:xfrm>
              <a:off x="4868761" y="3462799"/>
              <a:ext cx="45910" cy="13912"/>
            </a:xfrm>
            <a:custGeom>
              <a:avLst/>
              <a:gdLst>
                <a:gd name="T0" fmla="*/ 14 w 14"/>
                <a:gd name="T1" fmla="*/ 3 h 4"/>
                <a:gd name="T2" fmla="*/ 0 w 14"/>
                <a:gd name="T3" fmla="*/ 1 h 4"/>
                <a:gd name="T4" fmla="*/ 9 w 14"/>
                <a:gd name="T5" fmla="*/ 3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1" y="2"/>
                    <a:pt x="5" y="0"/>
                    <a:pt x="0" y="1"/>
                  </a:cubicBezTo>
                  <a:cubicBezTo>
                    <a:pt x="3" y="3"/>
                    <a:pt x="7" y="3"/>
                    <a:pt x="9" y="3"/>
                  </a:cubicBezTo>
                  <a:cubicBezTo>
                    <a:pt x="10" y="3"/>
                    <a:pt x="12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3" name="Freeform 162"/>
            <p:cNvSpPr>
              <a:spLocks/>
            </p:cNvSpPr>
            <p:nvPr/>
          </p:nvSpPr>
          <p:spPr bwMode="auto">
            <a:xfrm>
              <a:off x="5049619" y="3460017"/>
              <a:ext cx="43128" cy="19477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4 h 6"/>
                <a:gd name="T4" fmla="*/ 1 w 13"/>
                <a:gd name="T5" fmla="*/ 5 h 6"/>
                <a:gd name="T6" fmla="*/ 3 w 13"/>
                <a:gd name="T7" fmla="*/ 6 h 6"/>
                <a:gd name="T8" fmla="*/ 10 w 13"/>
                <a:gd name="T9" fmla="*/ 4 h 6"/>
                <a:gd name="T10" fmla="*/ 10 w 13"/>
                <a:gd name="T11" fmla="*/ 2 h 6"/>
                <a:gd name="T12" fmla="*/ 13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9" y="0"/>
                    <a:pt x="3" y="3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9" y="5"/>
                    <a:pt x="10" y="4"/>
                  </a:cubicBezTo>
                  <a:cubicBezTo>
                    <a:pt x="10" y="3"/>
                    <a:pt x="9" y="2"/>
                    <a:pt x="10" y="2"/>
                  </a:cubicBezTo>
                  <a:cubicBezTo>
                    <a:pt x="11" y="1"/>
                    <a:pt x="13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4" name="Freeform 163"/>
            <p:cNvSpPr>
              <a:spLocks/>
            </p:cNvSpPr>
            <p:nvPr/>
          </p:nvSpPr>
          <p:spPr bwMode="auto">
            <a:xfrm>
              <a:off x="5490635" y="3983126"/>
              <a:ext cx="23651" cy="9739"/>
            </a:xfrm>
            <a:custGeom>
              <a:avLst/>
              <a:gdLst>
                <a:gd name="T0" fmla="*/ 3 w 7"/>
                <a:gd name="T1" fmla="*/ 3 h 3"/>
                <a:gd name="T2" fmla="*/ 7 w 7"/>
                <a:gd name="T3" fmla="*/ 0 h 3"/>
                <a:gd name="T4" fmla="*/ 0 w 7"/>
                <a:gd name="T5" fmla="*/ 2 h 3"/>
                <a:gd name="T6" fmla="*/ 3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3"/>
                  </a:move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5" name="Freeform 164"/>
            <p:cNvSpPr>
              <a:spLocks/>
            </p:cNvSpPr>
            <p:nvPr/>
          </p:nvSpPr>
          <p:spPr bwMode="auto">
            <a:xfrm>
              <a:off x="5375164" y="2454143"/>
              <a:ext cx="43128" cy="33390"/>
            </a:xfrm>
            <a:custGeom>
              <a:avLst/>
              <a:gdLst>
                <a:gd name="T0" fmla="*/ 3 w 13"/>
                <a:gd name="T1" fmla="*/ 2 h 10"/>
                <a:gd name="T2" fmla="*/ 0 w 13"/>
                <a:gd name="T3" fmla="*/ 7 h 10"/>
                <a:gd name="T4" fmla="*/ 4 w 13"/>
                <a:gd name="T5" fmla="*/ 10 h 10"/>
                <a:gd name="T6" fmla="*/ 13 w 13"/>
                <a:gd name="T7" fmla="*/ 6 h 10"/>
                <a:gd name="T8" fmla="*/ 13 w 13"/>
                <a:gd name="T9" fmla="*/ 3 h 10"/>
                <a:gd name="T10" fmla="*/ 6 w 13"/>
                <a:gd name="T11" fmla="*/ 0 h 10"/>
                <a:gd name="T12" fmla="*/ 3 w 13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3" y="2"/>
                  </a:moveTo>
                  <a:cubicBezTo>
                    <a:pt x="3" y="2"/>
                    <a:pt x="0" y="6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8" y="10"/>
                    <a:pt x="9" y="8"/>
                    <a:pt x="13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3"/>
                    <a:pt x="9" y="0"/>
                    <a:pt x="6" y="0"/>
                  </a:cubicBezTo>
                  <a:cubicBezTo>
                    <a:pt x="4" y="0"/>
                    <a:pt x="4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6" name="Freeform 165"/>
            <p:cNvSpPr>
              <a:spLocks/>
            </p:cNvSpPr>
            <p:nvPr/>
          </p:nvSpPr>
          <p:spPr bwMode="auto">
            <a:xfrm>
              <a:off x="5599150" y="2415188"/>
              <a:ext cx="36172" cy="36172"/>
            </a:xfrm>
            <a:custGeom>
              <a:avLst/>
              <a:gdLst>
                <a:gd name="T0" fmla="*/ 0 w 11"/>
                <a:gd name="T1" fmla="*/ 4 h 11"/>
                <a:gd name="T2" fmla="*/ 8 w 11"/>
                <a:gd name="T3" fmla="*/ 10 h 11"/>
                <a:gd name="T4" fmla="*/ 11 w 11"/>
                <a:gd name="T5" fmla="*/ 9 h 11"/>
                <a:gd name="T6" fmla="*/ 0 w 11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0" y="4"/>
                  </a:moveTo>
                  <a:cubicBezTo>
                    <a:pt x="0" y="7"/>
                    <a:pt x="5" y="10"/>
                    <a:pt x="8" y="10"/>
                  </a:cubicBezTo>
                  <a:cubicBezTo>
                    <a:pt x="8" y="10"/>
                    <a:pt x="11" y="11"/>
                    <a:pt x="11" y="9"/>
                  </a:cubicBezTo>
                  <a:cubicBezTo>
                    <a:pt x="11" y="4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7" name="Freeform 166"/>
            <p:cNvSpPr>
              <a:spLocks/>
            </p:cNvSpPr>
            <p:nvPr/>
          </p:nvSpPr>
          <p:spPr bwMode="auto">
            <a:xfrm>
              <a:off x="5839830" y="2296932"/>
              <a:ext cx="31998" cy="19477"/>
            </a:xfrm>
            <a:custGeom>
              <a:avLst/>
              <a:gdLst>
                <a:gd name="T0" fmla="*/ 4 w 10"/>
                <a:gd name="T1" fmla="*/ 0 h 6"/>
                <a:gd name="T2" fmla="*/ 0 w 10"/>
                <a:gd name="T3" fmla="*/ 4 h 6"/>
                <a:gd name="T4" fmla="*/ 0 w 10"/>
                <a:gd name="T5" fmla="*/ 6 h 6"/>
                <a:gd name="T6" fmla="*/ 10 w 10"/>
                <a:gd name="T7" fmla="*/ 4 h 6"/>
                <a:gd name="T8" fmla="*/ 4 w 1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9" y="5"/>
                    <a:pt x="10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8" name="Freeform 167"/>
            <p:cNvSpPr>
              <a:spLocks/>
            </p:cNvSpPr>
            <p:nvPr/>
          </p:nvSpPr>
          <p:spPr bwMode="auto">
            <a:xfrm>
              <a:off x="7339562" y="2273281"/>
              <a:ext cx="69561" cy="30607"/>
            </a:xfrm>
            <a:custGeom>
              <a:avLst/>
              <a:gdLst>
                <a:gd name="T0" fmla="*/ 14 w 21"/>
                <a:gd name="T1" fmla="*/ 9 h 9"/>
                <a:gd name="T2" fmla="*/ 21 w 21"/>
                <a:gd name="T3" fmla="*/ 9 h 9"/>
                <a:gd name="T4" fmla="*/ 10 w 21"/>
                <a:gd name="T5" fmla="*/ 0 h 9"/>
                <a:gd name="T6" fmla="*/ 0 w 21"/>
                <a:gd name="T7" fmla="*/ 7 h 9"/>
                <a:gd name="T8" fmla="*/ 1 w 21"/>
                <a:gd name="T9" fmla="*/ 6 h 9"/>
                <a:gd name="T10" fmla="*/ 14 w 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14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5" y="0"/>
                    <a:pt x="2" y="3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7"/>
                    <a:pt x="10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89" name="Freeform 168"/>
            <p:cNvSpPr>
              <a:spLocks/>
            </p:cNvSpPr>
            <p:nvPr/>
          </p:nvSpPr>
          <p:spPr bwMode="auto">
            <a:xfrm>
              <a:off x="7471728" y="2203719"/>
              <a:ext cx="94603" cy="33390"/>
            </a:xfrm>
            <a:custGeom>
              <a:avLst/>
              <a:gdLst>
                <a:gd name="T0" fmla="*/ 19 w 29"/>
                <a:gd name="T1" fmla="*/ 10 h 10"/>
                <a:gd name="T2" fmla="*/ 29 w 29"/>
                <a:gd name="T3" fmla="*/ 7 h 10"/>
                <a:gd name="T4" fmla="*/ 27 w 29"/>
                <a:gd name="T5" fmla="*/ 4 h 10"/>
                <a:gd name="T6" fmla="*/ 0 w 29"/>
                <a:gd name="T7" fmla="*/ 0 h 10"/>
                <a:gd name="T8" fmla="*/ 3 w 29"/>
                <a:gd name="T9" fmla="*/ 2 h 10"/>
                <a:gd name="T10" fmla="*/ 19 w 2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19" y="10"/>
                  </a:moveTo>
                  <a:cubicBezTo>
                    <a:pt x="23" y="10"/>
                    <a:pt x="29" y="9"/>
                    <a:pt x="29" y="7"/>
                  </a:cubicBezTo>
                  <a:cubicBezTo>
                    <a:pt x="29" y="5"/>
                    <a:pt x="28" y="4"/>
                    <a:pt x="27" y="4"/>
                  </a:cubicBezTo>
                  <a:cubicBezTo>
                    <a:pt x="26" y="4"/>
                    <a:pt x="2" y="1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13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90" name="Freeform 169"/>
            <p:cNvSpPr>
              <a:spLocks/>
            </p:cNvSpPr>
            <p:nvPr/>
          </p:nvSpPr>
          <p:spPr bwMode="auto">
            <a:xfrm>
              <a:off x="7336780" y="2251021"/>
              <a:ext cx="19477" cy="22260"/>
            </a:xfrm>
            <a:custGeom>
              <a:avLst/>
              <a:gdLst>
                <a:gd name="T0" fmla="*/ 6 w 6"/>
                <a:gd name="T1" fmla="*/ 4 h 7"/>
                <a:gd name="T2" fmla="*/ 0 w 6"/>
                <a:gd name="T3" fmla="*/ 4 h 7"/>
                <a:gd name="T4" fmla="*/ 3 w 6"/>
                <a:gd name="T5" fmla="*/ 7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1"/>
                    <a:pt x="0" y="0"/>
                    <a:pt x="0" y="4"/>
                  </a:cubicBezTo>
                  <a:cubicBezTo>
                    <a:pt x="0" y="6"/>
                    <a:pt x="0" y="7"/>
                    <a:pt x="3" y="7"/>
                  </a:cubicBezTo>
                  <a:cubicBezTo>
                    <a:pt x="4" y="7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91" name="Freeform 170"/>
            <p:cNvSpPr>
              <a:spLocks/>
            </p:cNvSpPr>
            <p:nvPr/>
          </p:nvSpPr>
          <p:spPr bwMode="auto">
            <a:xfrm>
              <a:off x="2998965" y="3089944"/>
              <a:ext cx="52866" cy="26434"/>
            </a:xfrm>
            <a:custGeom>
              <a:avLst/>
              <a:gdLst>
                <a:gd name="T0" fmla="*/ 16 w 16"/>
                <a:gd name="T1" fmla="*/ 7 h 8"/>
                <a:gd name="T2" fmla="*/ 0 w 16"/>
                <a:gd name="T3" fmla="*/ 1 h 8"/>
                <a:gd name="T4" fmla="*/ 13 w 16"/>
                <a:gd name="T5" fmla="*/ 8 h 8"/>
                <a:gd name="T6" fmla="*/ 16 w 16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7"/>
                  </a:move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ubicBezTo>
                    <a:pt x="15" y="8"/>
                    <a:pt x="16" y="8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92" name="Freeform 171"/>
            <p:cNvSpPr>
              <a:spLocks/>
            </p:cNvSpPr>
            <p:nvPr/>
          </p:nvSpPr>
          <p:spPr bwMode="auto">
            <a:xfrm>
              <a:off x="3003139" y="3176202"/>
              <a:ext cx="45910" cy="23651"/>
            </a:xfrm>
            <a:custGeom>
              <a:avLst/>
              <a:gdLst>
                <a:gd name="T0" fmla="*/ 1 w 14"/>
                <a:gd name="T1" fmla="*/ 0 h 7"/>
                <a:gd name="T2" fmla="*/ 0 w 14"/>
                <a:gd name="T3" fmla="*/ 1 h 7"/>
                <a:gd name="T4" fmla="*/ 11 w 14"/>
                <a:gd name="T5" fmla="*/ 7 h 7"/>
                <a:gd name="T6" fmla="*/ 14 w 14"/>
                <a:gd name="T7" fmla="*/ 5 h 7"/>
                <a:gd name="T8" fmla="*/ 14 w 14"/>
                <a:gd name="T9" fmla="*/ 3 h 7"/>
                <a:gd name="T10" fmla="*/ 6 w 14"/>
                <a:gd name="T11" fmla="*/ 3 h 7"/>
                <a:gd name="T12" fmla="*/ 1 w 1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9" y="7"/>
                    <a:pt x="11" y="7"/>
                  </a:cubicBezTo>
                  <a:cubicBezTo>
                    <a:pt x="11" y="7"/>
                    <a:pt x="14" y="6"/>
                    <a:pt x="14" y="5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93" name="Freeform 172"/>
            <p:cNvSpPr>
              <a:spLocks/>
            </p:cNvSpPr>
            <p:nvPr/>
          </p:nvSpPr>
          <p:spPr bwMode="auto">
            <a:xfrm>
              <a:off x="3061570" y="3176202"/>
              <a:ext cx="26433" cy="33390"/>
            </a:xfrm>
            <a:custGeom>
              <a:avLst/>
              <a:gdLst>
                <a:gd name="T0" fmla="*/ 8 w 8"/>
                <a:gd name="T1" fmla="*/ 7 h 10"/>
                <a:gd name="T2" fmla="*/ 8 w 8"/>
                <a:gd name="T3" fmla="*/ 6 h 10"/>
                <a:gd name="T4" fmla="*/ 7 w 8"/>
                <a:gd name="T5" fmla="*/ 2 h 10"/>
                <a:gd name="T6" fmla="*/ 6 w 8"/>
                <a:gd name="T7" fmla="*/ 0 h 10"/>
                <a:gd name="T8" fmla="*/ 0 w 8"/>
                <a:gd name="T9" fmla="*/ 8 h 10"/>
                <a:gd name="T10" fmla="*/ 4 w 8"/>
                <a:gd name="T11" fmla="*/ 10 h 10"/>
                <a:gd name="T12" fmla="*/ 8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7"/>
                  </a:moveTo>
                  <a:cubicBezTo>
                    <a:pt x="8" y="7"/>
                    <a:pt x="8" y="6"/>
                    <a:pt x="8" y="6"/>
                  </a:cubicBezTo>
                  <a:cubicBezTo>
                    <a:pt x="4" y="6"/>
                    <a:pt x="7" y="4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3" y="1"/>
                    <a:pt x="0" y="6"/>
                    <a:pt x="0" y="8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6" y="10"/>
                    <a:pt x="8" y="9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  <p:sp>
          <p:nvSpPr>
            <p:cNvPr id="394" name="Freeform 173"/>
            <p:cNvSpPr>
              <a:spLocks/>
            </p:cNvSpPr>
            <p:nvPr/>
          </p:nvSpPr>
          <p:spPr bwMode="auto">
            <a:xfrm>
              <a:off x="817537" y="2788043"/>
              <a:ext cx="33389" cy="15304"/>
            </a:xfrm>
            <a:custGeom>
              <a:avLst/>
              <a:gdLst>
                <a:gd name="T0" fmla="*/ 7 w 10"/>
                <a:gd name="T1" fmla="*/ 0 h 5"/>
                <a:gd name="T2" fmla="*/ 3 w 10"/>
                <a:gd name="T3" fmla="*/ 1 h 5"/>
                <a:gd name="T4" fmla="*/ 0 w 10"/>
                <a:gd name="T5" fmla="*/ 1 h 5"/>
                <a:gd name="T6" fmla="*/ 3 w 10"/>
                <a:gd name="T7" fmla="*/ 5 h 5"/>
                <a:gd name="T8" fmla="*/ 10 w 10"/>
                <a:gd name="T9" fmla="*/ 5 h 5"/>
                <a:gd name="T10" fmla="*/ 7 w 1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5"/>
                    <a:pt x="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latin typeface="Roboto" panose="02000000000000000000" pitchFamily="2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297561" y="2483091"/>
            <a:ext cx="3095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MAP</a:t>
            </a:r>
          </a:p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DIAGRAM</a:t>
            </a:r>
          </a:p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24" name="Freeform 22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09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697686" y="-324393"/>
            <a:ext cx="3904277" cy="3904277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968" y="1603838"/>
            <a:ext cx="30973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MACBOOK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8427" y="3923100"/>
            <a:ext cx="2666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..</a:t>
            </a:r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409600-BC68-4AA0-8709-54F094CCF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1" y="908462"/>
            <a:ext cx="8178724" cy="4984843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8888502-FAE7-4AC6-859C-44BDB79B37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171711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29441" y="-324393"/>
            <a:ext cx="3904277" cy="3904277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729" y="1320809"/>
            <a:ext cx="32207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IPAD</a:t>
            </a:r>
            <a:endParaRPr lang="en-US" sz="5400" dirty="0">
              <a:solidFill>
                <a:schemeClr val="accent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16729" y="4256770"/>
            <a:ext cx="2645642" cy="1138774"/>
            <a:chOff x="5997995" y="3319364"/>
            <a:chExt cx="2645642" cy="1138774"/>
          </a:xfrm>
        </p:grpSpPr>
        <p:sp>
          <p:nvSpPr>
            <p:cNvPr id="12" name="TextBox 11"/>
            <p:cNvSpPr txBox="1"/>
            <p:nvPr/>
          </p:nvSpPr>
          <p:spPr>
            <a:xfrm>
              <a:off x="5997995" y="3319364"/>
              <a:ext cx="1233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995" y="3627141"/>
              <a:ext cx="264564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</a:t>
              </a:r>
            </a:p>
          </p:txBody>
        </p:sp>
      </p:grp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5B361D-047A-44A8-9253-9F929C613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49" y="-2453763"/>
            <a:ext cx="4135277" cy="8361501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D93C3B5-2F02-4F80-96E4-B0C218FD871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542355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82748" y="-1149303"/>
            <a:ext cx="5192136" cy="5934165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384" y="2212489"/>
            <a:ext cx="26581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IPHONE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1621" y="4531751"/>
            <a:ext cx="2666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43517" y="2107206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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43517" y="2865749"/>
            <a:ext cx="2583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5134C4-7DE6-4FF9-879B-0ABEF3C69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38" y="721237"/>
            <a:ext cx="4135277" cy="8361501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28FDAA0-1603-4FC1-A3F6-77A5AD72CFE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193680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2241249" y="2121521"/>
            <a:ext cx="3106144" cy="3029432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44144" y="1103405"/>
            <a:ext cx="2503714" cy="4651190"/>
            <a:chOff x="5116365" y="1472186"/>
            <a:chExt cx="2106687" cy="3913628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5334492" y="4597807"/>
              <a:ext cx="1595028" cy="788007"/>
            </a:xfrm>
            <a:custGeom>
              <a:avLst/>
              <a:gdLst>
                <a:gd name="T0" fmla="*/ 6657 w 6658"/>
                <a:gd name="T1" fmla="*/ 0 h 3291"/>
                <a:gd name="T2" fmla="*/ 6657 w 6658"/>
                <a:gd name="T3" fmla="*/ 0 h 3291"/>
                <a:gd name="T4" fmla="*/ 3291 w 6658"/>
                <a:gd name="T5" fmla="*/ 38 h 3291"/>
                <a:gd name="T6" fmla="*/ 3291 w 6658"/>
                <a:gd name="T7" fmla="*/ 38 h 3291"/>
                <a:gd name="T8" fmla="*/ 0 w 6658"/>
                <a:gd name="T9" fmla="*/ 0 h 3291"/>
                <a:gd name="T10" fmla="*/ 552 w 6658"/>
                <a:gd name="T11" fmla="*/ 1331 h 3291"/>
                <a:gd name="T12" fmla="*/ 1180 w 6658"/>
                <a:gd name="T13" fmla="*/ 3043 h 3291"/>
                <a:gd name="T14" fmla="*/ 3329 w 6658"/>
                <a:gd name="T15" fmla="*/ 3290 h 3291"/>
                <a:gd name="T16" fmla="*/ 5477 w 6658"/>
                <a:gd name="T17" fmla="*/ 3043 h 3291"/>
                <a:gd name="T18" fmla="*/ 6086 w 6658"/>
                <a:gd name="T19" fmla="*/ 1331 h 3291"/>
                <a:gd name="T20" fmla="*/ 6657 w 6658"/>
                <a:gd name="T21" fmla="*/ 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58" h="3291">
                  <a:moveTo>
                    <a:pt x="6657" y="0"/>
                  </a:moveTo>
                  <a:lnTo>
                    <a:pt x="6657" y="0"/>
                  </a:lnTo>
                  <a:cubicBezTo>
                    <a:pt x="3291" y="38"/>
                    <a:pt x="3291" y="38"/>
                    <a:pt x="3291" y="38"/>
                  </a:cubicBezTo>
                  <a:lnTo>
                    <a:pt x="3291" y="38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2" y="494"/>
                    <a:pt x="552" y="1331"/>
                  </a:cubicBezTo>
                  <a:cubicBezTo>
                    <a:pt x="552" y="1788"/>
                    <a:pt x="495" y="2758"/>
                    <a:pt x="1180" y="3043"/>
                  </a:cubicBezTo>
                  <a:cubicBezTo>
                    <a:pt x="1674" y="3252"/>
                    <a:pt x="1978" y="3290"/>
                    <a:pt x="3329" y="3290"/>
                  </a:cubicBezTo>
                  <a:cubicBezTo>
                    <a:pt x="4679" y="3290"/>
                    <a:pt x="4963" y="3252"/>
                    <a:pt x="5477" y="3043"/>
                  </a:cubicBezTo>
                  <a:cubicBezTo>
                    <a:pt x="6143" y="2758"/>
                    <a:pt x="6086" y="1788"/>
                    <a:pt x="6086" y="1331"/>
                  </a:cubicBezTo>
                  <a:cubicBezTo>
                    <a:pt x="6086" y="494"/>
                    <a:pt x="6657" y="0"/>
                    <a:pt x="665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5334492" y="1472186"/>
              <a:ext cx="1595028" cy="789064"/>
            </a:xfrm>
            <a:custGeom>
              <a:avLst/>
              <a:gdLst>
                <a:gd name="T0" fmla="*/ 6657 w 6658"/>
                <a:gd name="T1" fmla="*/ 3291 h 3292"/>
                <a:gd name="T2" fmla="*/ 6657 w 6658"/>
                <a:gd name="T3" fmla="*/ 3291 h 3292"/>
                <a:gd name="T4" fmla="*/ 3291 w 6658"/>
                <a:gd name="T5" fmla="*/ 3253 h 3292"/>
                <a:gd name="T6" fmla="*/ 3291 w 6658"/>
                <a:gd name="T7" fmla="*/ 3253 h 3292"/>
                <a:gd name="T8" fmla="*/ 0 w 6658"/>
                <a:gd name="T9" fmla="*/ 3291 h 3292"/>
                <a:gd name="T10" fmla="*/ 552 w 6658"/>
                <a:gd name="T11" fmla="*/ 1940 h 3292"/>
                <a:gd name="T12" fmla="*/ 1180 w 6658"/>
                <a:gd name="T13" fmla="*/ 247 h 3292"/>
                <a:gd name="T14" fmla="*/ 3329 w 6658"/>
                <a:gd name="T15" fmla="*/ 0 h 3292"/>
                <a:gd name="T16" fmla="*/ 5477 w 6658"/>
                <a:gd name="T17" fmla="*/ 247 h 3292"/>
                <a:gd name="T18" fmla="*/ 6086 w 6658"/>
                <a:gd name="T19" fmla="*/ 1959 h 3292"/>
                <a:gd name="T20" fmla="*/ 6657 w 6658"/>
                <a:gd name="T21" fmla="*/ 3291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58" h="3292">
                  <a:moveTo>
                    <a:pt x="6657" y="3291"/>
                  </a:moveTo>
                  <a:lnTo>
                    <a:pt x="6657" y="3291"/>
                  </a:lnTo>
                  <a:cubicBezTo>
                    <a:pt x="3291" y="3253"/>
                    <a:pt x="3291" y="3253"/>
                    <a:pt x="3291" y="3253"/>
                  </a:cubicBezTo>
                  <a:lnTo>
                    <a:pt x="3291" y="3253"/>
                  </a:lnTo>
                  <a:cubicBezTo>
                    <a:pt x="0" y="3291"/>
                    <a:pt x="0" y="3291"/>
                    <a:pt x="0" y="3291"/>
                  </a:cubicBezTo>
                  <a:cubicBezTo>
                    <a:pt x="0" y="3291"/>
                    <a:pt x="552" y="2796"/>
                    <a:pt x="552" y="1940"/>
                  </a:cubicBezTo>
                  <a:cubicBezTo>
                    <a:pt x="552" y="1503"/>
                    <a:pt x="495" y="533"/>
                    <a:pt x="1180" y="247"/>
                  </a:cubicBezTo>
                  <a:cubicBezTo>
                    <a:pt x="1674" y="19"/>
                    <a:pt x="1978" y="0"/>
                    <a:pt x="3329" y="0"/>
                  </a:cubicBezTo>
                  <a:cubicBezTo>
                    <a:pt x="4679" y="0"/>
                    <a:pt x="4963" y="38"/>
                    <a:pt x="5477" y="247"/>
                  </a:cubicBezTo>
                  <a:cubicBezTo>
                    <a:pt x="6143" y="533"/>
                    <a:pt x="6086" y="1503"/>
                    <a:pt x="6086" y="1959"/>
                  </a:cubicBezTo>
                  <a:cubicBezTo>
                    <a:pt x="6086" y="2796"/>
                    <a:pt x="6657" y="3291"/>
                    <a:pt x="6657" y="32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081507" y="2818048"/>
              <a:ext cx="141545" cy="1228148"/>
              <a:chOff x="6491106" y="2554288"/>
              <a:chExt cx="212725" cy="1845751"/>
            </a:xfrm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6554899" y="3644566"/>
                <a:ext cx="112774" cy="755473"/>
              </a:xfrm>
              <a:custGeom>
                <a:avLst/>
                <a:gdLst>
                  <a:gd name="T0" fmla="*/ 228 w 229"/>
                  <a:gd name="T1" fmla="*/ 2739 h 2816"/>
                  <a:gd name="T2" fmla="*/ 228 w 229"/>
                  <a:gd name="T3" fmla="*/ 2739 h 2816"/>
                  <a:gd name="T4" fmla="*/ 113 w 229"/>
                  <a:gd name="T5" fmla="*/ 2815 h 2816"/>
                  <a:gd name="T6" fmla="*/ 0 w 229"/>
                  <a:gd name="T7" fmla="*/ 2739 h 2816"/>
                  <a:gd name="T8" fmla="*/ 0 w 229"/>
                  <a:gd name="T9" fmla="*/ 76 h 2816"/>
                  <a:gd name="T10" fmla="*/ 113 w 229"/>
                  <a:gd name="T11" fmla="*/ 0 h 2816"/>
                  <a:gd name="T12" fmla="*/ 228 w 229"/>
                  <a:gd name="T13" fmla="*/ 76 h 2816"/>
                  <a:gd name="T14" fmla="*/ 228 w 229"/>
                  <a:gd name="T15" fmla="*/ 2739 h 2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2816">
                    <a:moveTo>
                      <a:pt x="228" y="2739"/>
                    </a:moveTo>
                    <a:lnTo>
                      <a:pt x="228" y="2739"/>
                    </a:lnTo>
                    <a:cubicBezTo>
                      <a:pt x="228" y="2778"/>
                      <a:pt x="189" y="2815"/>
                      <a:pt x="113" y="2815"/>
                    </a:cubicBezTo>
                    <a:cubicBezTo>
                      <a:pt x="57" y="2815"/>
                      <a:pt x="0" y="2778"/>
                      <a:pt x="0" y="273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38"/>
                      <a:pt x="57" y="0"/>
                      <a:pt x="113" y="0"/>
                    </a:cubicBezTo>
                    <a:cubicBezTo>
                      <a:pt x="189" y="0"/>
                      <a:pt x="228" y="38"/>
                      <a:pt x="228" y="76"/>
                    </a:cubicBezTo>
                    <a:lnTo>
                      <a:pt x="228" y="2739"/>
                    </a:lnTo>
                  </a:path>
                </a:pathLst>
              </a:custGeom>
              <a:solidFill>
                <a:srgbClr val="9395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Roboto" panose="02000000000000000000" pitchFamily="2" charset="0"/>
                </a:endParaRPr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6491106" y="2554288"/>
                <a:ext cx="212725" cy="650875"/>
              </a:xfrm>
              <a:custGeom>
                <a:avLst/>
                <a:gdLst>
                  <a:gd name="T0" fmla="*/ 589 w 590"/>
                  <a:gd name="T1" fmla="*/ 1560 h 1808"/>
                  <a:gd name="T2" fmla="*/ 589 w 590"/>
                  <a:gd name="T3" fmla="*/ 1560 h 1808"/>
                  <a:gd name="T4" fmla="*/ 285 w 590"/>
                  <a:gd name="T5" fmla="*/ 1807 h 1808"/>
                  <a:gd name="T6" fmla="*/ 0 w 590"/>
                  <a:gd name="T7" fmla="*/ 1560 h 1808"/>
                  <a:gd name="T8" fmla="*/ 0 w 590"/>
                  <a:gd name="T9" fmla="*/ 267 h 1808"/>
                  <a:gd name="T10" fmla="*/ 285 w 590"/>
                  <a:gd name="T11" fmla="*/ 0 h 1808"/>
                  <a:gd name="T12" fmla="*/ 589 w 590"/>
                  <a:gd name="T13" fmla="*/ 267 h 1808"/>
                  <a:gd name="T14" fmla="*/ 589 w 590"/>
                  <a:gd name="T15" fmla="*/ 1560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0" h="1808">
                    <a:moveTo>
                      <a:pt x="589" y="1560"/>
                    </a:moveTo>
                    <a:lnTo>
                      <a:pt x="589" y="1560"/>
                    </a:lnTo>
                    <a:cubicBezTo>
                      <a:pt x="589" y="1693"/>
                      <a:pt x="456" y="1807"/>
                      <a:pt x="285" y="1807"/>
                    </a:cubicBezTo>
                    <a:cubicBezTo>
                      <a:pt x="133" y="1807"/>
                      <a:pt x="0" y="1693"/>
                      <a:pt x="0" y="1560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114"/>
                      <a:pt x="133" y="0"/>
                      <a:pt x="285" y="0"/>
                    </a:cubicBezTo>
                    <a:cubicBezTo>
                      <a:pt x="456" y="0"/>
                      <a:pt x="589" y="114"/>
                      <a:pt x="589" y="267"/>
                    </a:cubicBezTo>
                    <a:lnTo>
                      <a:pt x="589" y="1560"/>
                    </a:lnTo>
                  </a:path>
                </a:pathLst>
              </a:custGeom>
              <a:solidFill>
                <a:srgbClr val="9395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Roboto" panose="02000000000000000000" pitchFamily="2" charset="0"/>
                </a:endParaRPr>
              </a:p>
            </p:txBody>
          </p:sp>
        </p:grpSp>
        <p:sp>
          <p:nvSpPr>
            <p:cNvPr id="6" name="Freeform 52"/>
            <p:cNvSpPr>
              <a:spLocks noChangeArrowheads="1"/>
            </p:cNvSpPr>
            <p:nvPr/>
          </p:nvSpPr>
          <p:spPr bwMode="auto">
            <a:xfrm>
              <a:off x="5116365" y="2238949"/>
              <a:ext cx="2035508" cy="2389609"/>
            </a:xfrm>
            <a:custGeom>
              <a:avLst/>
              <a:gdLst>
                <a:gd name="T0" fmla="*/ 7855 w 7856"/>
                <a:gd name="T1" fmla="*/ 8102 h 9225"/>
                <a:gd name="T2" fmla="*/ 7855 w 7856"/>
                <a:gd name="T3" fmla="*/ 8102 h 9225"/>
                <a:gd name="T4" fmla="*/ 6733 w 7856"/>
                <a:gd name="T5" fmla="*/ 9186 h 9225"/>
                <a:gd name="T6" fmla="*/ 1084 w 7856"/>
                <a:gd name="T7" fmla="*/ 9186 h 9225"/>
                <a:gd name="T8" fmla="*/ 0 w 7856"/>
                <a:gd name="T9" fmla="*/ 8045 h 9225"/>
                <a:gd name="T10" fmla="*/ 0 w 7856"/>
                <a:gd name="T11" fmla="*/ 1275 h 9225"/>
                <a:gd name="T12" fmla="*/ 1142 w 7856"/>
                <a:gd name="T13" fmla="*/ 0 h 9225"/>
                <a:gd name="T14" fmla="*/ 6676 w 7856"/>
                <a:gd name="T15" fmla="*/ 0 h 9225"/>
                <a:gd name="T16" fmla="*/ 7855 w 7856"/>
                <a:gd name="T17" fmla="*/ 1065 h 9225"/>
                <a:gd name="T18" fmla="*/ 7855 w 7856"/>
                <a:gd name="T19" fmla="*/ 8102 h 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6" h="9225">
                  <a:moveTo>
                    <a:pt x="7855" y="8102"/>
                  </a:moveTo>
                  <a:lnTo>
                    <a:pt x="7855" y="8102"/>
                  </a:lnTo>
                  <a:cubicBezTo>
                    <a:pt x="7855" y="8882"/>
                    <a:pt x="7342" y="9186"/>
                    <a:pt x="6733" y="9186"/>
                  </a:cubicBezTo>
                  <a:cubicBezTo>
                    <a:pt x="1084" y="9186"/>
                    <a:pt x="1084" y="9186"/>
                    <a:pt x="1084" y="9186"/>
                  </a:cubicBezTo>
                  <a:cubicBezTo>
                    <a:pt x="419" y="9224"/>
                    <a:pt x="0" y="8578"/>
                    <a:pt x="0" y="8045"/>
                  </a:cubicBezTo>
                  <a:cubicBezTo>
                    <a:pt x="0" y="6352"/>
                    <a:pt x="0" y="1275"/>
                    <a:pt x="0" y="1275"/>
                  </a:cubicBezTo>
                  <a:cubicBezTo>
                    <a:pt x="0" y="685"/>
                    <a:pt x="362" y="0"/>
                    <a:pt x="1142" y="0"/>
                  </a:cubicBezTo>
                  <a:cubicBezTo>
                    <a:pt x="6676" y="0"/>
                    <a:pt x="6676" y="0"/>
                    <a:pt x="6676" y="0"/>
                  </a:cubicBezTo>
                  <a:cubicBezTo>
                    <a:pt x="7570" y="0"/>
                    <a:pt x="7855" y="666"/>
                    <a:pt x="7855" y="1065"/>
                  </a:cubicBezTo>
                  <a:cubicBezTo>
                    <a:pt x="7855" y="8102"/>
                    <a:pt x="7855" y="8102"/>
                    <a:pt x="7855" y="8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7" name="Freeform 52"/>
            <p:cNvSpPr>
              <a:spLocks noChangeArrowheads="1"/>
            </p:cNvSpPr>
            <p:nvPr/>
          </p:nvSpPr>
          <p:spPr bwMode="auto">
            <a:xfrm>
              <a:off x="5188722" y="2328854"/>
              <a:ext cx="1882344" cy="2209800"/>
            </a:xfrm>
            <a:custGeom>
              <a:avLst/>
              <a:gdLst>
                <a:gd name="T0" fmla="*/ 7855 w 7856"/>
                <a:gd name="T1" fmla="*/ 8102 h 9225"/>
                <a:gd name="T2" fmla="*/ 7855 w 7856"/>
                <a:gd name="T3" fmla="*/ 8102 h 9225"/>
                <a:gd name="T4" fmla="*/ 6733 w 7856"/>
                <a:gd name="T5" fmla="*/ 9186 h 9225"/>
                <a:gd name="T6" fmla="*/ 1084 w 7856"/>
                <a:gd name="T7" fmla="*/ 9186 h 9225"/>
                <a:gd name="T8" fmla="*/ 0 w 7856"/>
                <a:gd name="T9" fmla="*/ 8045 h 9225"/>
                <a:gd name="T10" fmla="*/ 0 w 7856"/>
                <a:gd name="T11" fmla="*/ 1275 h 9225"/>
                <a:gd name="T12" fmla="*/ 1142 w 7856"/>
                <a:gd name="T13" fmla="*/ 0 h 9225"/>
                <a:gd name="T14" fmla="*/ 6676 w 7856"/>
                <a:gd name="T15" fmla="*/ 0 h 9225"/>
                <a:gd name="T16" fmla="*/ 7855 w 7856"/>
                <a:gd name="T17" fmla="*/ 1065 h 9225"/>
                <a:gd name="T18" fmla="*/ 7855 w 7856"/>
                <a:gd name="T19" fmla="*/ 8102 h 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6" h="9225">
                  <a:moveTo>
                    <a:pt x="7855" y="8102"/>
                  </a:moveTo>
                  <a:lnTo>
                    <a:pt x="7855" y="8102"/>
                  </a:lnTo>
                  <a:cubicBezTo>
                    <a:pt x="7855" y="8882"/>
                    <a:pt x="7342" y="9186"/>
                    <a:pt x="6733" y="9186"/>
                  </a:cubicBezTo>
                  <a:cubicBezTo>
                    <a:pt x="1084" y="9186"/>
                    <a:pt x="1084" y="9186"/>
                    <a:pt x="1084" y="9186"/>
                  </a:cubicBezTo>
                  <a:cubicBezTo>
                    <a:pt x="419" y="9224"/>
                    <a:pt x="0" y="8578"/>
                    <a:pt x="0" y="8045"/>
                  </a:cubicBezTo>
                  <a:cubicBezTo>
                    <a:pt x="0" y="6352"/>
                    <a:pt x="0" y="1275"/>
                    <a:pt x="0" y="1275"/>
                  </a:cubicBezTo>
                  <a:cubicBezTo>
                    <a:pt x="0" y="685"/>
                    <a:pt x="362" y="0"/>
                    <a:pt x="1142" y="0"/>
                  </a:cubicBezTo>
                  <a:cubicBezTo>
                    <a:pt x="6676" y="0"/>
                    <a:pt x="6676" y="0"/>
                    <a:pt x="6676" y="0"/>
                  </a:cubicBezTo>
                  <a:cubicBezTo>
                    <a:pt x="7570" y="0"/>
                    <a:pt x="7855" y="666"/>
                    <a:pt x="7855" y="1065"/>
                  </a:cubicBezTo>
                  <a:cubicBezTo>
                    <a:pt x="7855" y="8102"/>
                    <a:pt x="7855" y="8102"/>
                    <a:pt x="7855" y="810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8" name="Freeform 52"/>
            <p:cNvSpPr>
              <a:spLocks noChangeArrowheads="1"/>
            </p:cNvSpPr>
            <p:nvPr/>
          </p:nvSpPr>
          <p:spPr bwMode="auto">
            <a:xfrm>
              <a:off x="5316247" y="2475009"/>
              <a:ext cx="1625248" cy="1907980"/>
            </a:xfrm>
            <a:custGeom>
              <a:avLst/>
              <a:gdLst>
                <a:gd name="T0" fmla="*/ 7855 w 7856"/>
                <a:gd name="T1" fmla="*/ 8102 h 9225"/>
                <a:gd name="T2" fmla="*/ 7855 w 7856"/>
                <a:gd name="T3" fmla="*/ 8102 h 9225"/>
                <a:gd name="T4" fmla="*/ 6733 w 7856"/>
                <a:gd name="T5" fmla="*/ 9186 h 9225"/>
                <a:gd name="T6" fmla="*/ 1084 w 7856"/>
                <a:gd name="T7" fmla="*/ 9186 h 9225"/>
                <a:gd name="T8" fmla="*/ 0 w 7856"/>
                <a:gd name="T9" fmla="*/ 8045 h 9225"/>
                <a:gd name="T10" fmla="*/ 0 w 7856"/>
                <a:gd name="T11" fmla="*/ 1275 h 9225"/>
                <a:gd name="T12" fmla="*/ 1142 w 7856"/>
                <a:gd name="T13" fmla="*/ 0 h 9225"/>
                <a:gd name="T14" fmla="*/ 6676 w 7856"/>
                <a:gd name="T15" fmla="*/ 0 h 9225"/>
                <a:gd name="T16" fmla="*/ 7855 w 7856"/>
                <a:gd name="T17" fmla="*/ 1065 h 9225"/>
                <a:gd name="T18" fmla="*/ 7855 w 7856"/>
                <a:gd name="T19" fmla="*/ 8102 h 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6" h="9225">
                  <a:moveTo>
                    <a:pt x="7855" y="8102"/>
                  </a:moveTo>
                  <a:lnTo>
                    <a:pt x="7855" y="8102"/>
                  </a:lnTo>
                  <a:cubicBezTo>
                    <a:pt x="7855" y="8882"/>
                    <a:pt x="7342" y="9186"/>
                    <a:pt x="6733" y="9186"/>
                  </a:cubicBezTo>
                  <a:cubicBezTo>
                    <a:pt x="1084" y="9186"/>
                    <a:pt x="1084" y="9186"/>
                    <a:pt x="1084" y="9186"/>
                  </a:cubicBezTo>
                  <a:cubicBezTo>
                    <a:pt x="419" y="9224"/>
                    <a:pt x="0" y="8578"/>
                    <a:pt x="0" y="8045"/>
                  </a:cubicBezTo>
                  <a:cubicBezTo>
                    <a:pt x="0" y="6352"/>
                    <a:pt x="0" y="1275"/>
                    <a:pt x="0" y="1275"/>
                  </a:cubicBezTo>
                  <a:cubicBezTo>
                    <a:pt x="0" y="685"/>
                    <a:pt x="362" y="0"/>
                    <a:pt x="1142" y="0"/>
                  </a:cubicBezTo>
                  <a:cubicBezTo>
                    <a:pt x="6676" y="0"/>
                    <a:pt x="6676" y="0"/>
                    <a:pt x="6676" y="0"/>
                  </a:cubicBezTo>
                  <a:cubicBezTo>
                    <a:pt x="7570" y="0"/>
                    <a:pt x="7855" y="666"/>
                    <a:pt x="7855" y="1065"/>
                  </a:cubicBezTo>
                  <a:cubicBezTo>
                    <a:pt x="7855" y="8102"/>
                    <a:pt x="7855" y="8102"/>
                    <a:pt x="7855" y="8102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447" y="1767124"/>
            <a:ext cx="26581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IWATCH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29684" y="4086386"/>
            <a:ext cx="2666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..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7970097" y="1261224"/>
            <a:ext cx="1920949" cy="1956391"/>
          </a:xfrm>
          <a:prstGeom prst="wedgeEllipseCallout">
            <a:avLst>
              <a:gd name="adj1" fmla="val -46294"/>
              <a:gd name="adj2" fmla="val 45471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4000" y="1731587"/>
            <a:ext cx="1513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70097" y="3717054"/>
            <a:ext cx="32673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05364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" name="Rectangle 1"/>
          <p:cNvSpPr/>
          <p:nvPr/>
        </p:nvSpPr>
        <p:spPr>
          <a:xfrm>
            <a:off x="0" y="0"/>
            <a:ext cx="3243944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346" y="1881110"/>
            <a:ext cx="2299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COMPANY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346" y="4301833"/>
            <a:ext cx="2112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0747" y="3584157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60841430"/>
              </p:ext>
            </p:extLst>
          </p:nvPr>
        </p:nvGraphicFramePr>
        <p:xfrm>
          <a:off x="4399193" y="4002593"/>
          <a:ext cx="3513357" cy="203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93431" y="4101105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93431" y="4513482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93430" y="5209100"/>
            <a:ext cx="2771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1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7425" y="1135939"/>
            <a:ext cx="3109489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0248" y="2658025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43511" y="4764691"/>
            <a:ext cx="2299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644886344"/>
              </p:ext>
            </p:extLst>
          </p:nvPr>
        </p:nvGraphicFramePr>
        <p:xfrm>
          <a:off x="6883313" y="4163941"/>
          <a:ext cx="4499602" cy="195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0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7" name="Rectangle 16"/>
          <p:cNvSpPr/>
          <p:nvPr/>
        </p:nvSpPr>
        <p:spPr>
          <a:xfrm>
            <a:off x="4309607" y="661086"/>
            <a:ext cx="2805036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371" y="1164328"/>
            <a:ext cx="3478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371" y="2870640"/>
            <a:ext cx="6637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country, in which roasted parts of sentences fly into your mouth. Even the all-powerful Pointing has no control about the blind texts it is an almost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unorthographic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life One day however a small line of blind text by the name of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decided to leave for the far World of Grammar.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The Big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Oxmox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advised her not to do so, because there were thousands of bad Commas, wild Question Marks and devious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Semikoli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but the Little Blind Text didn’t listen. She packed her seven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versalia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put her initial into the belt and made herself on the way. When she reached the first hills of the Italic Mountains.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433102" y="5459213"/>
            <a:ext cx="691764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467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8" name="Rectangle 7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Freeform 12"/>
          <p:cNvSpPr/>
          <p:nvPr/>
        </p:nvSpPr>
        <p:spPr>
          <a:xfrm rot="16200000">
            <a:off x="1125054" y="950883"/>
            <a:ext cx="4376057" cy="4550229"/>
          </a:xfrm>
          <a:custGeom>
            <a:avLst/>
            <a:gdLst>
              <a:gd name="connsiteX0" fmla="*/ 4376057 w 4376057"/>
              <a:gd name="connsiteY0" fmla="*/ 0 h 4550229"/>
              <a:gd name="connsiteX1" fmla="*/ 4376057 w 4376057"/>
              <a:gd name="connsiteY1" fmla="*/ 4550229 h 4550229"/>
              <a:gd name="connsiteX2" fmla="*/ 3783865 w 4376057"/>
              <a:gd name="connsiteY2" fmla="*/ 4550229 h 4550229"/>
              <a:gd name="connsiteX3" fmla="*/ 3610581 w 4376057"/>
              <a:gd name="connsiteY3" fmla="*/ 4353429 h 4550229"/>
              <a:gd name="connsiteX4" fmla="*/ 3437297 w 4376057"/>
              <a:gd name="connsiteY4" fmla="*/ 4550229 h 4550229"/>
              <a:gd name="connsiteX5" fmla="*/ 0 w 4376057"/>
              <a:gd name="connsiteY5" fmla="*/ 4550229 h 4550229"/>
              <a:gd name="connsiteX6" fmla="*/ 0 w 4376057"/>
              <a:gd name="connsiteY6" fmla="*/ 0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6057" h="4550229">
                <a:moveTo>
                  <a:pt x="4376057" y="0"/>
                </a:moveTo>
                <a:lnTo>
                  <a:pt x="4376057" y="4550229"/>
                </a:lnTo>
                <a:lnTo>
                  <a:pt x="3783865" y="4550229"/>
                </a:lnTo>
                <a:lnTo>
                  <a:pt x="3610581" y="4353429"/>
                </a:lnTo>
                <a:lnTo>
                  <a:pt x="3437297" y="4550229"/>
                </a:lnTo>
                <a:lnTo>
                  <a:pt x="0" y="4550229"/>
                </a:lnTo>
                <a:lnTo>
                  <a:pt x="0" y="0"/>
                </a:lnTo>
                <a:close/>
              </a:path>
            </a:pathLst>
          </a:cu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6945" y="1576722"/>
            <a:ext cx="19640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17970724"/>
              </p:ext>
            </p:extLst>
          </p:nvPr>
        </p:nvGraphicFramePr>
        <p:xfrm>
          <a:off x="1711144" y="3377304"/>
          <a:ext cx="3203875" cy="162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1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03320711"/>
              </p:ext>
            </p:extLst>
          </p:nvPr>
        </p:nvGraphicFramePr>
        <p:xfrm>
          <a:off x="5496526" y="1415143"/>
          <a:ext cx="5641904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6469" y="-1676398"/>
            <a:ext cx="2888188" cy="5225142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933" y="1983111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BAR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CHART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6866" y="3978311"/>
            <a:ext cx="32673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74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798436480"/>
              </p:ext>
            </p:extLst>
          </p:nvPr>
        </p:nvGraphicFramePr>
        <p:xfrm>
          <a:off x="7159434" y="872428"/>
          <a:ext cx="3842910" cy="519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301196" y="1241489"/>
            <a:ext cx="3236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09700" y="3946209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29" name="Oval 28"/>
          <p:cNvSpPr/>
          <p:nvPr/>
        </p:nvSpPr>
        <p:spPr>
          <a:xfrm>
            <a:off x="1317849" y="3893270"/>
            <a:ext cx="659876" cy="6598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9700" y="4907743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31" name="Oval 30"/>
          <p:cNvSpPr/>
          <p:nvPr/>
        </p:nvSpPr>
        <p:spPr>
          <a:xfrm>
            <a:off x="1317849" y="4854804"/>
            <a:ext cx="659876" cy="6598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3473" y="3946209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33" name="Oval 32"/>
          <p:cNvSpPr/>
          <p:nvPr/>
        </p:nvSpPr>
        <p:spPr>
          <a:xfrm>
            <a:off x="4051622" y="3893270"/>
            <a:ext cx="659876" cy="659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43473" y="4907743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35" name="Oval 34"/>
          <p:cNvSpPr/>
          <p:nvPr/>
        </p:nvSpPr>
        <p:spPr>
          <a:xfrm>
            <a:off x="4051622" y="4854804"/>
            <a:ext cx="659876" cy="659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7493" y="4011477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oboto" panose="02000000000000000000" pitchFamily="2" charset="0"/>
              </a:rPr>
              <a:t>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87493" y="4972539"/>
            <a:ext cx="32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21266" y="4011478"/>
            <a:ext cx="32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21266" y="4974946"/>
            <a:ext cx="32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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14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20004843"/>
              </p:ext>
            </p:extLst>
          </p:nvPr>
        </p:nvGraphicFramePr>
        <p:xfrm>
          <a:off x="1713346" y="2339109"/>
          <a:ext cx="3435927" cy="269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280772779"/>
              </p:ext>
            </p:extLst>
          </p:nvPr>
        </p:nvGraphicFramePr>
        <p:xfrm>
          <a:off x="6888662" y="2339109"/>
          <a:ext cx="3435927" cy="269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02842" y="822738"/>
            <a:ext cx="738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FOUR HORIZONTAL PICTURE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700" y="632827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0651" y="5498014"/>
            <a:ext cx="941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4573" y="1700478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7"/>
          <p:cNvSpPr/>
          <p:nvPr/>
        </p:nvSpPr>
        <p:spPr>
          <a:xfrm rot="10800000">
            <a:off x="5657693" y="0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64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0" name="Rectangle 19"/>
          <p:cNvSpPr/>
          <p:nvPr/>
        </p:nvSpPr>
        <p:spPr>
          <a:xfrm flipV="1">
            <a:off x="0" y="0"/>
            <a:ext cx="12192000" cy="3429000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55277935"/>
              </p:ext>
            </p:extLst>
          </p:nvPr>
        </p:nvGraphicFramePr>
        <p:xfrm>
          <a:off x="1461414" y="3943664"/>
          <a:ext cx="4556738" cy="229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1628" y="4094162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1628" y="4506539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11628" y="5202157"/>
            <a:ext cx="389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7453" y="-893688"/>
            <a:ext cx="1553898" cy="1553898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88204" y="2692029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333" y="275968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100604" y="2692029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7670" y="275968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7483" y="1274572"/>
            <a:ext cx="4657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LINE</a:t>
            </a:r>
            <a:r>
              <a:rPr lang="en-US" sz="6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 CHART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80373" y="2351976"/>
            <a:ext cx="14312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2" name="Freeform 11"/>
          <p:cNvSpPr/>
          <p:nvPr/>
        </p:nvSpPr>
        <p:spPr>
          <a:xfrm rot="18900000">
            <a:off x="7651411" y="2306526"/>
            <a:ext cx="2949926" cy="2949926"/>
          </a:xfrm>
          <a:custGeom>
            <a:avLst/>
            <a:gdLst>
              <a:gd name="connsiteX0" fmla="*/ 3729374 w 3729374"/>
              <a:gd name="connsiteY0" fmla="*/ 0 h 3729374"/>
              <a:gd name="connsiteX1" fmla="*/ 3729373 w 3729374"/>
              <a:gd name="connsiteY1" fmla="*/ 3729374 h 3729374"/>
              <a:gd name="connsiteX2" fmla="*/ 0 w 3729374"/>
              <a:gd name="connsiteY2" fmla="*/ 3729374 h 3729374"/>
              <a:gd name="connsiteX3" fmla="*/ 0 w 3729374"/>
              <a:gd name="connsiteY3" fmla="*/ 0 h 372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374" h="3729374">
                <a:moveTo>
                  <a:pt x="3729374" y="0"/>
                </a:moveTo>
                <a:lnTo>
                  <a:pt x="3729373" y="3729374"/>
                </a:lnTo>
                <a:lnTo>
                  <a:pt x="0" y="37293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54419" y="2810896"/>
            <a:ext cx="2343911" cy="1913537"/>
            <a:chOff x="7954419" y="2786558"/>
            <a:chExt cx="2343911" cy="1913537"/>
          </a:xfrm>
        </p:grpSpPr>
        <p:sp>
          <p:nvSpPr>
            <p:cNvPr id="15" name="TextBox 14"/>
            <p:cNvSpPr txBox="1"/>
            <p:nvPr/>
          </p:nvSpPr>
          <p:spPr>
            <a:xfrm>
              <a:off x="7954419" y="3670224"/>
              <a:ext cx="2343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37333B"/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TEAM NAME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43379" y="4115320"/>
              <a:ext cx="17659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6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</a:t>
              </a:r>
              <a:endParaRPr lang="en-US" sz="1600" dirty="0">
                <a:latin typeface="Roboto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97786" y="2786558"/>
              <a:ext cx="4571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353535"/>
                  </a:solidFill>
                  <a:latin typeface="Roboto" panose="02000000000000000000" pitchFamily="2" charset="0"/>
                </a:rPr>
                <a:t></a:t>
              </a:r>
              <a:endParaRPr lang="en-US" sz="4800" dirty="0">
                <a:latin typeface="Roboto" panose="02000000000000000000" pitchFamily="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90981" y="1375746"/>
            <a:ext cx="388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3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 TEAM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0981" y="2974994"/>
            <a:ext cx="2571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1" name="Freeform 2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7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grpSp>
        <p:nvGrpSpPr>
          <p:cNvPr id="12" name="Group 11"/>
          <p:cNvGrpSpPr/>
          <p:nvPr/>
        </p:nvGrpSpPr>
        <p:grpSpPr>
          <a:xfrm>
            <a:off x="1053548" y="1459037"/>
            <a:ext cx="2342320" cy="1428639"/>
            <a:chOff x="1053548" y="1389321"/>
            <a:chExt cx="2342320" cy="1428639"/>
          </a:xfrm>
        </p:grpSpPr>
        <p:sp>
          <p:nvSpPr>
            <p:cNvPr id="13" name="Rectangle 12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15582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3548" y="3970323"/>
            <a:ext cx="2342320" cy="1428639"/>
            <a:chOff x="1053548" y="1389321"/>
            <a:chExt cx="2342320" cy="1428639"/>
          </a:xfrm>
        </p:grpSpPr>
        <p:sp>
          <p:nvSpPr>
            <p:cNvPr id="16" name="Rectangle 15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5582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96132" y="1459037"/>
            <a:ext cx="2342320" cy="1428639"/>
            <a:chOff x="1053548" y="1389321"/>
            <a:chExt cx="2342320" cy="1428639"/>
          </a:xfrm>
        </p:grpSpPr>
        <p:sp>
          <p:nvSpPr>
            <p:cNvPr id="19" name="Rectangle 18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3548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96132" y="3970323"/>
            <a:ext cx="2342320" cy="1428639"/>
            <a:chOff x="1053548" y="1389321"/>
            <a:chExt cx="2342320" cy="1428639"/>
          </a:xfrm>
        </p:grpSpPr>
        <p:sp>
          <p:nvSpPr>
            <p:cNvPr id="22" name="Rectangle 21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3548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469295" y="1802296"/>
            <a:ext cx="3253410" cy="3253408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7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 rot="2700000">
            <a:off x="2969377" y="-2479261"/>
            <a:ext cx="4822472" cy="4822472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1621" y="3066837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81621" y="1726189"/>
            <a:ext cx="5407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5445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hu">
      <a:dk1>
        <a:srgbClr val="2B2B2B"/>
      </a:dk1>
      <a:lt1>
        <a:sysClr val="window" lastClr="FFFFFF"/>
      </a:lt1>
      <a:dk2>
        <a:srgbClr val="2B2B2B"/>
      </a:dk2>
      <a:lt2>
        <a:srgbClr val="E7E6E6"/>
      </a:lt2>
      <a:accent1>
        <a:srgbClr val="FF9F1B"/>
      </a:accent1>
      <a:accent2>
        <a:srgbClr val="5B1400"/>
      </a:accent2>
      <a:accent3>
        <a:srgbClr val="FFA423"/>
      </a:accent3>
      <a:accent4>
        <a:srgbClr val="BD6900"/>
      </a:accent4>
      <a:accent5>
        <a:srgbClr val="AA5A00"/>
      </a:accent5>
      <a:accent6>
        <a:srgbClr val="793100"/>
      </a:accent6>
      <a:hlink>
        <a:srgbClr val="5D9CEC"/>
      </a:hlink>
      <a:folHlink>
        <a:srgbClr val="092D6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3761</Words>
  <Application>Microsoft Office PowerPoint</Application>
  <PresentationFormat>Widescreen</PresentationFormat>
  <Paragraphs>496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Source Sans Pro</vt:lpstr>
      <vt:lpstr>Arial</vt:lpstr>
      <vt:lpstr>SVN-Nexa Bold</vt:lpstr>
      <vt:lpstr>Roboto Light</vt:lpstr>
      <vt:lpstr>SVN-Nexa Light</vt:lpstr>
      <vt:lpstr>Open Sans Light</vt:lpstr>
      <vt:lpstr>Roboto Medium</vt:lpstr>
      <vt:lpstr>Signerica Medium Vi</vt:lpstr>
      <vt:lpstr>Roboto Thin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Nguyễn Mạnh Dũng</cp:lastModifiedBy>
  <cp:revision>121</cp:revision>
  <dcterms:created xsi:type="dcterms:W3CDTF">2016-05-17T02:28:19Z</dcterms:created>
  <dcterms:modified xsi:type="dcterms:W3CDTF">2022-04-08T10:09:48Z</dcterms:modified>
</cp:coreProperties>
</file>