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315" r:id="rId3"/>
    <p:sldId id="298" r:id="rId4"/>
    <p:sldId id="294" r:id="rId5"/>
    <p:sldId id="301" r:id="rId6"/>
    <p:sldId id="258" r:id="rId7"/>
    <p:sldId id="305" r:id="rId8"/>
    <p:sldId id="293" r:id="rId9"/>
    <p:sldId id="304" r:id="rId10"/>
    <p:sldId id="260" r:id="rId11"/>
    <p:sldId id="289" r:id="rId12"/>
    <p:sldId id="275" r:id="rId13"/>
    <p:sldId id="280" r:id="rId14"/>
    <p:sldId id="287" r:id="rId15"/>
    <p:sldId id="321" r:id="rId16"/>
    <p:sldId id="264" r:id="rId17"/>
    <p:sldId id="295" r:id="rId18"/>
    <p:sldId id="285" r:id="rId19"/>
    <p:sldId id="267" r:id="rId20"/>
    <p:sldId id="259" r:id="rId21"/>
    <p:sldId id="266" r:id="rId22"/>
    <p:sldId id="296" r:id="rId23"/>
    <p:sldId id="269" r:id="rId24"/>
    <p:sldId id="271" r:id="rId25"/>
    <p:sldId id="272" r:id="rId26"/>
    <p:sldId id="273" r:id="rId27"/>
    <p:sldId id="274" r:id="rId28"/>
    <p:sldId id="277" r:id="rId29"/>
    <p:sldId id="292" r:id="rId30"/>
    <p:sldId id="281" r:id="rId31"/>
    <p:sldId id="302" r:id="rId32"/>
    <p:sldId id="290" r:id="rId33"/>
    <p:sldId id="291" r:id="rId34"/>
    <p:sldId id="284" r:id="rId35"/>
    <p:sldId id="263" r:id="rId36"/>
    <p:sldId id="297" r:id="rId37"/>
    <p:sldId id="300" r:id="rId38"/>
    <p:sldId id="286" r:id="rId39"/>
    <p:sldId id="299" r:id="rId40"/>
    <p:sldId id="268" r:id="rId41"/>
    <p:sldId id="283" r:id="rId42"/>
    <p:sldId id="265" r:id="rId43"/>
    <p:sldId id="288" r:id="rId44"/>
    <p:sldId id="282" r:id="rId45"/>
    <p:sldId id="276" r:id="rId46"/>
    <p:sldId id="261" r:id="rId47"/>
    <p:sldId id="262" r:id="rId48"/>
    <p:sldId id="270" r:id="rId49"/>
    <p:sldId id="317" r:id="rId50"/>
    <p:sldId id="318" r:id="rId51"/>
    <p:sldId id="319" r:id="rId52"/>
    <p:sldId id="320" r:id="rId53"/>
    <p:sldId id="306" r:id="rId54"/>
    <p:sldId id="307" r:id="rId55"/>
    <p:sldId id="308" r:id="rId56"/>
    <p:sldId id="309" r:id="rId57"/>
    <p:sldId id="278" r:id="rId58"/>
    <p:sldId id="312" r:id="rId59"/>
    <p:sldId id="279" r:id="rId60"/>
    <p:sldId id="316" r:id="rId61"/>
    <p:sldId id="311" r:id="rId62"/>
    <p:sldId id="313" r:id="rId63"/>
    <p:sldId id="314" r:id="rId64"/>
  </p:sldIdLst>
  <p:sldSz cx="12192000" cy="6858000"/>
  <p:notesSz cx="6858000" cy="9144000"/>
  <p:embeddedFontLst>
    <p:embeddedFont>
      <p:font typeface="Open Sans Light" pitchFamily="2" charset="0"/>
      <p:regular r:id="rId65"/>
      <p:italic r:id="rId66"/>
    </p:embeddedFont>
    <p:embeddedFont>
      <p:font typeface="Roboto" panose="02000000000000000000" pitchFamily="2" charset="0"/>
      <p:regular r:id="rId67"/>
      <p:bold r:id="rId68"/>
      <p:italic r:id="rId69"/>
      <p:boldItalic r:id="rId70"/>
    </p:embeddedFont>
    <p:embeddedFont>
      <p:font typeface="Roboto Light" panose="02000000000000000000" pitchFamily="2" charset="0"/>
      <p:regular r:id="rId71"/>
      <p:italic r:id="rId72"/>
    </p:embeddedFont>
    <p:embeddedFont>
      <p:font typeface="Roboto Medium" panose="02000000000000000000" pitchFamily="2" charset="0"/>
      <p:regular r:id="rId73"/>
      <p:italic r:id="rId74"/>
    </p:embeddedFont>
    <p:embeddedFont>
      <p:font typeface="Roboto Thin" panose="02000000000000000000" pitchFamily="2" charset="0"/>
      <p:regular r:id="rId75"/>
      <p:italic r:id="rId76"/>
    </p:embeddedFont>
    <p:embeddedFont>
      <p:font typeface="Signerica Medium Vi" panose="03000000000007000000" pitchFamily="66" charset="0"/>
      <p:regular r:id="rId77"/>
    </p:embeddedFont>
    <p:embeddedFont>
      <p:font typeface="Source Sans Pro" panose="020B0503030403020204" pitchFamily="34" charset="0"/>
      <p:regular r:id="rId78"/>
      <p:bold r:id="rId79"/>
      <p:italic r:id="rId80"/>
      <p:boldItalic r:id="rId81"/>
    </p:embeddedFont>
    <p:embeddedFont>
      <p:font typeface="SVN-Nexa Bold" panose="020B0606040200020203" pitchFamily="34" charset="0"/>
      <p:regular r:id="rId82"/>
    </p:embeddedFont>
    <p:embeddedFont>
      <p:font typeface="SVN-Nexa Light" panose="020B0606040200020203" pitchFamily="34" charset="0"/>
      <p:regular r:id="rId8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" id="{B0410BFE-6D28-4C47-A8F5-EEFB96176FC4}">
          <p14:sldIdLst>
            <p14:sldId id="256"/>
            <p14:sldId id="315"/>
          </p14:sldIdLst>
        </p14:section>
        <p14:section name="Introduce" id="{13108DE0-6D22-42CD-80E8-EA0BD0B79F56}">
          <p14:sldIdLst>
            <p14:sldId id="298"/>
            <p14:sldId id="294"/>
            <p14:sldId id="301"/>
            <p14:sldId id="258"/>
            <p14:sldId id="305"/>
            <p14:sldId id="293"/>
            <p14:sldId id="304"/>
            <p14:sldId id="260"/>
            <p14:sldId id="289"/>
          </p14:sldIdLst>
        </p14:section>
        <p14:section name="Break Slide" id="{9ED6F5B2-0E8C-4D6E-B265-35427F053FDC}">
          <p14:sldIdLst>
            <p14:sldId id="275"/>
            <p14:sldId id="280"/>
            <p14:sldId id="287"/>
            <p14:sldId id="321"/>
          </p14:sldIdLst>
        </p14:section>
        <p14:section name="Image Slide" id="{83BAAAF5-EC70-4942-BC35-B0C43E4E9554}">
          <p14:sldIdLst>
            <p14:sldId id="264"/>
            <p14:sldId id="295"/>
            <p14:sldId id="285"/>
            <p14:sldId id="267"/>
            <p14:sldId id="259"/>
            <p14:sldId id="266"/>
            <p14:sldId id="296"/>
            <p14:sldId id="269"/>
            <p14:sldId id="271"/>
            <p14:sldId id="272"/>
            <p14:sldId id="273"/>
            <p14:sldId id="274"/>
            <p14:sldId id="277"/>
            <p14:sldId id="292"/>
            <p14:sldId id="281"/>
            <p14:sldId id="302"/>
            <p14:sldId id="290"/>
            <p14:sldId id="291"/>
            <p14:sldId id="284"/>
            <p14:sldId id="263"/>
            <p14:sldId id="297"/>
            <p14:sldId id="300"/>
            <p14:sldId id="286"/>
            <p14:sldId id="299"/>
            <p14:sldId id="268"/>
            <p14:sldId id="283"/>
            <p14:sldId id="265"/>
            <p14:sldId id="288"/>
            <p14:sldId id="282"/>
            <p14:sldId id="276"/>
            <p14:sldId id="261"/>
          </p14:sldIdLst>
        </p14:section>
        <p14:section name="Statiscal Slide (with Image)" id="{25925EF5-D0A0-4233-9CE2-0B1B9C14AF9A}">
          <p14:sldIdLst>
            <p14:sldId id="262"/>
            <p14:sldId id="270"/>
            <p14:sldId id="317"/>
          </p14:sldIdLst>
        </p14:section>
        <p14:section name="Timeline" id="{A4EFC24E-B421-4783-BB71-5380FC65D786}">
          <p14:sldIdLst>
            <p14:sldId id="318"/>
            <p14:sldId id="319"/>
            <p14:sldId id="320"/>
          </p14:sldIdLst>
        </p14:section>
        <p14:section name="Mockup" id="{3CC07D8F-2280-4AC9-8D02-233D2023FD94}">
          <p14:sldIdLst>
            <p14:sldId id="306"/>
            <p14:sldId id="307"/>
            <p14:sldId id="308"/>
            <p14:sldId id="309"/>
          </p14:sldIdLst>
        </p14:section>
        <p14:section name="Chart" id="{6A13A981-287C-474E-9839-9D3DD37F3522}">
          <p14:sldIdLst>
            <p14:sldId id="278"/>
            <p14:sldId id="312"/>
            <p14:sldId id="279"/>
            <p14:sldId id="316"/>
            <p14:sldId id="311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1B"/>
    <a:srgbClr val="37333B"/>
    <a:srgbClr val="E72236"/>
    <a:srgbClr val="2EC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0"/>
    <p:restoredTop sz="94598"/>
  </p:normalViewPr>
  <p:slideViewPr>
    <p:cSldViewPr snapToGrid="0" snapToObjects="1">
      <p:cViewPr varScale="1">
        <p:scale>
          <a:sx n="95" d="100"/>
          <a:sy n="95" d="100"/>
        </p:scale>
        <p:origin x="11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4.fntdata"/><Relationship Id="rId76" Type="http://schemas.openxmlformats.org/officeDocument/2006/relationships/font" Target="fonts/font12.fntdata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74" Type="http://schemas.openxmlformats.org/officeDocument/2006/relationships/font" Target="fonts/font10.fntdata"/><Relationship Id="rId79" Type="http://schemas.openxmlformats.org/officeDocument/2006/relationships/font" Target="fonts/font15.fntdata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18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5.fntdata"/><Relationship Id="rId77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8.fntdata"/><Relationship Id="rId80" Type="http://schemas.openxmlformats.org/officeDocument/2006/relationships/font" Target="fonts/font16.fntdata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6.fntdata"/><Relationship Id="rId75" Type="http://schemas.openxmlformats.org/officeDocument/2006/relationships/font" Target="fonts/font11.fntdata"/><Relationship Id="rId83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font" Target="fonts/font14.fntdata"/><Relationship Id="rId81" Type="http://schemas.openxmlformats.org/officeDocument/2006/relationships/font" Target="fonts/font17.fntdata"/><Relationship Id="rId86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542846463921499E-2"/>
          <c:y val="6.1728053737122097E-2"/>
          <c:w val="0.93443680207996704"/>
          <c:h val="0.8307778306724250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2700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18-4272-A063-20DDC7C52F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270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18-4272-A063-20DDC7C52F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18-4272-A063-20DDC7C52F6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9F1B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2.7</c:v>
                </c:pt>
                <c:pt idx="3">
                  <c:v>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C18-4272-A063-20DDC7C52F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8502192"/>
        <c:axId val="2138497424"/>
      </c:lineChart>
      <c:catAx>
        <c:axId val="2138502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vi-VN"/>
          </a:p>
        </c:txPr>
        <c:crossAx val="2138497424"/>
        <c:crosses val="autoZero"/>
        <c:auto val="1"/>
        <c:lblAlgn val="ctr"/>
        <c:lblOffset val="100"/>
        <c:noMultiLvlLbl val="0"/>
      </c:catAx>
      <c:valAx>
        <c:axId val="213849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vi-VN"/>
          </a:p>
        </c:txPr>
        <c:crossAx val="2138502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0" i="0">
          <a:solidFill>
            <a:schemeClr val="tx1">
              <a:lumMod val="75000"/>
              <a:lumOff val="25000"/>
            </a:schemeClr>
          </a:solidFill>
          <a:latin typeface="Roboto Thin" charset="0"/>
          <a:ea typeface="Roboto Thin" charset="0"/>
          <a:cs typeface="Roboto Thin" charset="0"/>
        </a:defRPr>
      </a:pPr>
      <a:endParaRPr lang="vi-V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981914370078701E-2"/>
          <c:y val="4.5560820225124102E-2"/>
          <c:w val="0.94583058562992095"/>
          <c:h val="0.85325221362783399"/>
        </c:manualLayout>
      </c:layout>
      <c:barChart>
        <c:barDir val="bar"/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37333B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</c:v>
                </c:pt>
                <c:pt idx="5">
                  <c:v>12.6</c:v>
                </c:pt>
                <c:pt idx="6">
                  <c:v>22.5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E7-4D19-AB5E-392C54C5451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8.5</c:v>
                </c:pt>
                <c:pt idx="5">
                  <c:v>15</c:v>
                </c:pt>
                <c:pt idx="6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E7-4D19-AB5E-392C54C545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26944608"/>
        <c:axId val="2127521936"/>
      </c:barChart>
      <c:catAx>
        <c:axId val="2126944608"/>
        <c:scaling>
          <c:orientation val="minMax"/>
        </c:scaling>
        <c:delete val="0"/>
        <c:axPos val="l"/>
        <c:min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vi-VN"/>
          </a:p>
        </c:txPr>
        <c:crossAx val="2127521936"/>
        <c:crosses val="autoZero"/>
        <c:auto val="1"/>
        <c:lblAlgn val="ctr"/>
        <c:lblOffset val="100"/>
        <c:noMultiLvlLbl val="0"/>
      </c:catAx>
      <c:valAx>
        <c:axId val="2127521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vi-VN"/>
          </a:p>
        </c:txPr>
        <c:crossAx val="212694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0" i="0">
          <a:solidFill>
            <a:schemeClr val="tx1">
              <a:lumMod val="75000"/>
              <a:lumOff val="25000"/>
            </a:schemeClr>
          </a:solidFill>
          <a:latin typeface="Roboto Thin" charset="0"/>
          <a:ea typeface="Roboto Thin" charset="0"/>
          <a:cs typeface="Roboto Thin" charset="0"/>
        </a:defRPr>
      </a:pPr>
      <a:endParaRPr lang="vi-V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542846463921499E-2"/>
          <c:y val="6.1728053737122097E-2"/>
          <c:w val="0.93443680207996704"/>
          <c:h val="0.83077783067242505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A0-4867-AAF1-DF43E630E2F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bg1"/>
            </a:solidFill>
            <a:ln w="12700"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2.7</c:v>
                </c:pt>
                <c:pt idx="3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A0-4867-AAF1-DF43E630E2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5625968"/>
        <c:axId val="213484700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 w="12700"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2014</c:v>
                      </c:pt>
                      <c:pt idx="1">
                        <c:v>2020</c:v>
                      </c:pt>
                      <c:pt idx="2">
                        <c:v>2021</c:v>
                      </c:pt>
                      <c:pt idx="3">
                        <c:v>2022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4.3</c:v>
                      </c:pt>
                      <c:pt idx="1">
                        <c:v>2.5</c:v>
                      </c:pt>
                      <c:pt idx="2">
                        <c:v>3.5</c:v>
                      </c:pt>
                      <c:pt idx="3">
                        <c:v>4.5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8AA0-4867-AAF1-DF43E630E2FA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 w="12700"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2014</c:v>
                      </c:pt>
                      <c:pt idx="1">
                        <c:v>2020</c:v>
                      </c:pt>
                      <c:pt idx="2">
                        <c:v>2021</c:v>
                      </c:pt>
                      <c:pt idx="3">
                        <c:v>2022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2.4</c:v>
                      </c:pt>
                      <c:pt idx="1">
                        <c:v>4.4000000000000004</c:v>
                      </c:pt>
                      <c:pt idx="2">
                        <c:v>1.8</c:v>
                      </c:pt>
                      <c:pt idx="3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8AA0-4867-AAF1-DF43E630E2FA}"/>
                  </c:ext>
                </c:extLst>
              </c15:ser>
            </c15:filteredBarSeries>
          </c:ext>
        </c:extLst>
      </c:barChart>
      <c:catAx>
        <c:axId val="2085625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vi-VN"/>
          </a:p>
        </c:txPr>
        <c:crossAx val="2134847008"/>
        <c:crosses val="autoZero"/>
        <c:auto val="1"/>
        <c:lblAlgn val="ctr"/>
        <c:lblOffset val="100"/>
        <c:noMultiLvlLbl val="0"/>
      </c:catAx>
      <c:valAx>
        <c:axId val="213484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vi-VN"/>
          </a:p>
        </c:txPr>
        <c:crossAx val="2085625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 b="0" i="0">
          <a:solidFill>
            <a:schemeClr val="bg1"/>
          </a:solidFill>
          <a:latin typeface="Roboto Thin" charset="0"/>
          <a:ea typeface="Roboto Thin" charset="0"/>
          <a:cs typeface="Roboto Thin" charset="0"/>
        </a:defRPr>
      </a:pPr>
      <a:endParaRPr lang="vi-V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981914370078701E-2"/>
          <c:y val="4.5560820225124102E-2"/>
          <c:w val="0.94583058562992095"/>
          <c:h val="0.85325221362783399"/>
        </c:manualLayout>
      </c:layout>
      <c:barChart>
        <c:barDir val="bar"/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</c:v>
                </c:pt>
                <c:pt idx="5">
                  <c:v>12.6</c:v>
                </c:pt>
                <c:pt idx="6">
                  <c:v>22.5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84-4546-9821-A827F4ABDA32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8.5</c:v>
                </c:pt>
                <c:pt idx="5">
                  <c:v>15</c:v>
                </c:pt>
                <c:pt idx="6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84-4546-9821-A827F4ABD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33914512"/>
        <c:axId val="2111404720"/>
      </c:barChart>
      <c:catAx>
        <c:axId val="2133914512"/>
        <c:scaling>
          <c:orientation val="minMax"/>
        </c:scaling>
        <c:delete val="0"/>
        <c:axPos val="l"/>
        <c:min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vi-VN"/>
          </a:p>
        </c:txPr>
        <c:crossAx val="2111404720"/>
        <c:crosses val="autoZero"/>
        <c:auto val="1"/>
        <c:lblAlgn val="ctr"/>
        <c:lblOffset val="100"/>
        <c:noMultiLvlLbl val="0"/>
      </c:catAx>
      <c:valAx>
        <c:axId val="2111404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vi-VN"/>
          </a:p>
        </c:txPr>
        <c:crossAx val="213391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0" i="0">
          <a:solidFill>
            <a:schemeClr val="tx1">
              <a:lumMod val="75000"/>
              <a:lumOff val="25000"/>
            </a:schemeClr>
          </a:solidFill>
          <a:latin typeface="Roboto Thin" charset="0"/>
          <a:ea typeface="Roboto Thin" charset="0"/>
          <a:cs typeface="Roboto Thin" charset="0"/>
        </a:defRPr>
      </a:pPr>
      <a:endParaRPr lang="vi-V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542846463921499E-2"/>
          <c:y val="6.1728053737122097E-2"/>
          <c:w val="0.93443680207996704"/>
          <c:h val="0.83077783067242505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DB-406B-A3E3-4E6A398D3B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DB-406B-A3E3-4E6A398D3B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 w="12700"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DB-406B-A3E3-4E6A398D3B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12700"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2.7</c:v>
                </c:pt>
                <c:pt idx="3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DB-406B-A3E3-4E6A398D3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0415056"/>
        <c:axId val="2115365504"/>
      </c:barChart>
      <c:catAx>
        <c:axId val="-2130415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vi-VN"/>
          </a:p>
        </c:txPr>
        <c:crossAx val="2115365504"/>
        <c:crosses val="autoZero"/>
        <c:auto val="1"/>
        <c:lblAlgn val="ctr"/>
        <c:lblOffset val="100"/>
        <c:noMultiLvlLbl val="0"/>
      </c:catAx>
      <c:valAx>
        <c:axId val="211536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vi-VN"/>
          </a:p>
        </c:txPr>
        <c:crossAx val="-2130415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 b="0" i="0">
          <a:solidFill>
            <a:schemeClr val="tx1">
              <a:lumMod val="75000"/>
              <a:lumOff val="25000"/>
            </a:schemeClr>
          </a:solidFill>
          <a:latin typeface="Roboto Thin" charset="0"/>
          <a:ea typeface="Roboto Thin" charset="0"/>
          <a:cs typeface="Roboto Thin" charset="0"/>
        </a:defRPr>
      </a:pPr>
      <a:endParaRPr lang="vi-V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542846463921499E-2"/>
          <c:y val="6.1728053737122097E-2"/>
          <c:w val="0.93443680207996704"/>
          <c:h val="0.83077783067242505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7-4316-8553-E3F63748EA8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2.7</c:v>
                </c:pt>
                <c:pt idx="3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E7-4316-8553-E3F63748EA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0348528"/>
        <c:axId val="211034368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 w="12700"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2019</c:v>
                      </c:pt>
                      <c:pt idx="1">
                        <c:v>2020</c:v>
                      </c:pt>
                      <c:pt idx="2">
                        <c:v>2021</c:v>
                      </c:pt>
                      <c:pt idx="3">
                        <c:v>2022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4.3</c:v>
                      </c:pt>
                      <c:pt idx="1">
                        <c:v>2.5</c:v>
                      </c:pt>
                      <c:pt idx="2">
                        <c:v>3.5</c:v>
                      </c:pt>
                      <c:pt idx="3">
                        <c:v>4.5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D3E7-4316-8553-E3F63748EA8D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 w="12700"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2019</c:v>
                      </c:pt>
                      <c:pt idx="1">
                        <c:v>2020</c:v>
                      </c:pt>
                      <c:pt idx="2">
                        <c:v>2021</c:v>
                      </c:pt>
                      <c:pt idx="3">
                        <c:v>2022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2.4</c:v>
                      </c:pt>
                      <c:pt idx="1">
                        <c:v>4.4000000000000004</c:v>
                      </c:pt>
                      <c:pt idx="2">
                        <c:v>1.8</c:v>
                      </c:pt>
                      <c:pt idx="3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D3E7-4316-8553-E3F63748EA8D}"/>
                  </c:ext>
                </c:extLst>
              </c15:ser>
            </c15:filteredBarSeries>
          </c:ext>
        </c:extLst>
      </c:barChart>
      <c:catAx>
        <c:axId val="2110348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vi-VN"/>
          </a:p>
        </c:txPr>
        <c:crossAx val="2110343680"/>
        <c:crosses val="autoZero"/>
        <c:auto val="1"/>
        <c:lblAlgn val="ctr"/>
        <c:lblOffset val="100"/>
        <c:noMultiLvlLbl val="0"/>
      </c:catAx>
      <c:valAx>
        <c:axId val="211034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vi-VN"/>
          </a:p>
        </c:txPr>
        <c:crossAx val="2110348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 b="0" i="0">
          <a:solidFill>
            <a:schemeClr val="tx1">
              <a:lumMod val="75000"/>
              <a:lumOff val="25000"/>
            </a:schemeClr>
          </a:solidFill>
          <a:latin typeface="Roboto Thin" charset="0"/>
          <a:ea typeface="Roboto Thin" charset="0"/>
          <a:cs typeface="Roboto Thin" charset="0"/>
        </a:defRPr>
      </a:pPr>
      <a:endParaRPr lang="vi-V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542846463921499E-2"/>
          <c:y val="6.1728053737122097E-2"/>
          <c:w val="0.93443680207996704"/>
          <c:h val="0.83077783067242505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C1-4B0A-82CE-83F748F2C36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2.7</c:v>
                </c:pt>
                <c:pt idx="3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C1-4B0A-82CE-83F748F2C3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8381840"/>
        <c:axId val="211844672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 w="12700"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2019</c:v>
                      </c:pt>
                      <c:pt idx="1">
                        <c:v>2020</c:v>
                      </c:pt>
                      <c:pt idx="2">
                        <c:v>2021</c:v>
                      </c:pt>
                      <c:pt idx="3">
                        <c:v>2022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4.3</c:v>
                      </c:pt>
                      <c:pt idx="1">
                        <c:v>2.5</c:v>
                      </c:pt>
                      <c:pt idx="2">
                        <c:v>3.5</c:v>
                      </c:pt>
                      <c:pt idx="3">
                        <c:v>4.5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68C1-4B0A-82CE-83F748F2C360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 w="12700"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2019</c:v>
                      </c:pt>
                      <c:pt idx="1">
                        <c:v>2020</c:v>
                      </c:pt>
                      <c:pt idx="2">
                        <c:v>2021</c:v>
                      </c:pt>
                      <c:pt idx="3">
                        <c:v>2022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2.4</c:v>
                      </c:pt>
                      <c:pt idx="1">
                        <c:v>4.4000000000000004</c:v>
                      </c:pt>
                      <c:pt idx="2">
                        <c:v>1.8</c:v>
                      </c:pt>
                      <c:pt idx="3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68C1-4B0A-82CE-83F748F2C360}"/>
                  </c:ext>
                </c:extLst>
              </c15:ser>
            </c15:filteredBarSeries>
          </c:ext>
        </c:extLst>
      </c:barChart>
      <c:catAx>
        <c:axId val="2118381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vi-VN"/>
          </a:p>
        </c:txPr>
        <c:crossAx val="2118446720"/>
        <c:crosses val="autoZero"/>
        <c:auto val="1"/>
        <c:lblAlgn val="ctr"/>
        <c:lblOffset val="100"/>
        <c:noMultiLvlLbl val="0"/>
      </c:catAx>
      <c:valAx>
        <c:axId val="211844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vi-VN"/>
          </a:p>
        </c:txPr>
        <c:crossAx val="2118381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 b="0" i="0">
          <a:solidFill>
            <a:schemeClr val="tx1">
              <a:lumMod val="75000"/>
              <a:lumOff val="25000"/>
            </a:schemeClr>
          </a:solidFill>
          <a:latin typeface="Roboto Thin" charset="0"/>
          <a:ea typeface="Roboto Thin" charset="0"/>
          <a:cs typeface="Roboto Thin" charset="0"/>
        </a:defRPr>
      </a:pPr>
      <a:endParaRPr lang="vi-V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542846463921499E-2"/>
          <c:y val="6.1728053737122097E-2"/>
          <c:w val="0.93443680207996704"/>
          <c:h val="0.8307778306724250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2700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F7-4850-8535-03128B3797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270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F7-4850-8535-03128B3797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FF7-4850-8535-03128B3797B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9F1B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2.7</c:v>
                </c:pt>
                <c:pt idx="3">
                  <c:v>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FF7-4850-8535-03128B379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9936704"/>
        <c:axId val="2109914256"/>
      </c:lineChart>
      <c:catAx>
        <c:axId val="2109936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vi-VN"/>
          </a:p>
        </c:txPr>
        <c:crossAx val="2109914256"/>
        <c:crosses val="autoZero"/>
        <c:auto val="1"/>
        <c:lblAlgn val="ctr"/>
        <c:lblOffset val="100"/>
        <c:noMultiLvlLbl val="0"/>
      </c:catAx>
      <c:valAx>
        <c:axId val="210991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vi-VN"/>
          </a:p>
        </c:txPr>
        <c:crossAx val="210993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0" i="0">
          <a:solidFill>
            <a:schemeClr val="tx1">
              <a:lumMod val="75000"/>
              <a:lumOff val="25000"/>
            </a:schemeClr>
          </a:solidFill>
          <a:latin typeface="Roboto Thin" charset="0"/>
          <a:ea typeface="Roboto Thin" charset="0"/>
          <a:cs typeface="Roboto Thin" charset="0"/>
        </a:defRPr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6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8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39798" y="-1"/>
            <a:ext cx="7752202" cy="6858000"/>
          </a:xfrm>
          <a:custGeom>
            <a:avLst/>
            <a:gdLst>
              <a:gd name="connsiteX0" fmla="*/ 0 w 7752202"/>
              <a:gd name="connsiteY0" fmla="*/ 0 h 6858000"/>
              <a:gd name="connsiteX1" fmla="*/ 7752202 w 7752202"/>
              <a:gd name="connsiteY1" fmla="*/ 0 h 6858000"/>
              <a:gd name="connsiteX2" fmla="*/ 7752202 w 7752202"/>
              <a:gd name="connsiteY2" fmla="*/ 6858000 h 6858000"/>
              <a:gd name="connsiteX3" fmla="*/ 0 w 77522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2202" h="6858000">
                <a:moveTo>
                  <a:pt x="0" y="0"/>
                </a:moveTo>
                <a:lnTo>
                  <a:pt x="7752202" y="0"/>
                </a:lnTo>
                <a:lnTo>
                  <a:pt x="7752202" y="6858000"/>
                </a:lnTo>
                <a:lnTo>
                  <a:pt x="0" y="6858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79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710616" y="0"/>
            <a:ext cx="4481383" cy="6858000"/>
          </a:xfrm>
          <a:custGeom>
            <a:avLst/>
            <a:gdLst>
              <a:gd name="connsiteX0" fmla="*/ 0 w 4481383"/>
              <a:gd name="connsiteY0" fmla="*/ 0 h 6858000"/>
              <a:gd name="connsiteX1" fmla="*/ 4481383 w 4481383"/>
              <a:gd name="connsiteY1" fmla="*/ 0 h 6858000"/>
              <a:gd name="connsiteX2" fmla="*/ 4481383 w 4481383"/>
              <a:gd name="connsiteY2" fmla="*/ 6858000 h 6858000"/>
              <a:gd name="connsiteX3" fmla="*/ 0 w 448138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1383" h="6858000">
                <a:moveTo>
                  <a:pt x="0" y="0"/>
                </a:moveTo>
                <a:lnTo>
                  <a:pt x="4481383" y="0"/>
                </a:lnTo>
                <a:lnTo>
                  <a:pt x="4481383" y="6858000"/>
                </a:lnTo>
                <a:lnTo>
                  <a:pt x="0" y="6858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26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481383" cy="6858000"/>
          </a:xfrm>
          <a:custGeom>
            <a:avLst/>
            <a:gdLst>
              <a:gd name="connsiteX0" fmla="*/ 0 w 4481383"/>
              <a:gd name="connsiteY0" fmla="*/ 0 h 6858000"/>
              <a:gd name="connsiteX1" fmla="*/ 4481383 w 4481383"/>
              <a:gd name="connsiteY1" fmla="*/ 0 h 6858000"/>
              <a:gd name="connsiteX2" fmla="*/ 4481383 w 4481383"/>
              <a:gd name="connsiteY2" fmla="*/ 6858000 h 6858000"/>
              <a:gd name="connsiteX3" fmla="*/ 0 w 448138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1383" h="6858000">
                <a:moveTo>
                  <a:pt x="0" y="0"/>
                </a:moveTo>
                <a:lnTo>
                  <a:pt x="4481383" y="0"/>
                </a:lnTo>
                <a:lnTo>
                  <a:pt x="4481383" y="6858000"/>
                </a:lnTo>
                <a:lnTo>
                  <a:pt x="0" y="6858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09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06738" cy="6858000"/>
          </a:xfrm>
          <a:custGeom>
            <a:avLst/>
            <a:gdLst>
              <a:gd name="connsiteX0" fmla="*/ 0 w 5206738"/>
              <a:gd name="connsiteY0" fmla="*/ 0 h 6858000"/>
              <a:gd name="connsiteX1" fmla="*/ 5206738 w 5206738"/>
              <a:gd name="connsiteY1" fmla="*/ 0 h 6858000"/>
              <a:gd name="connsiteX2" fmla="*/ 5206738 w 5206738"/>
              <a:gd name="connsiteY2" fmla="*/ 6858000 h 6858000"/>
              <a:gd name="connsiteX3" fmla="*/ 0 w 52067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6738" h="6858000">
                <a:moveTo>
                  <a:pt x="0" y="0"/>
                </a:moveTo>
                <a:lnTo>
                  <a:pt x="5206738" y="0"/>
                </a:lnTo>
                <a:lnTo>
                  <a:pt x="5206738" y="6858000"/>
                </a:lnTo>
                <a:lnTo>
                  <a:pt x="0" y="6858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92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855309" y="0"/>
            <a:ext cx="4481383" cy="6858000"/>
          </a:xfrm>
          <a:custGeom>
            <a:avLst/>
            <a:gdLst>
              <a:gd name="connsiteX0" fmla="*/ 0 w 4481383"/>
              <a:gd name="connsiteY0" fmla="*/ 0 h 6858000"/>
              <a:gd name="connsiteX1" fmla="*/ 4481383 w 4481383"/>
              <a:gd name="connsiteY1" fmla="*/ 0 h 6858000"/>
              <a:gd name="connsiteX2" fmla="*/ 4481383 w 4481383"/>
              <a:gd name="connsiteY2" fmla="*/ 6858000 h 6858000"/>
              <a:gd name="connsiteX3" fmla="*/ 0 w 448138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1383" h="6858000">
                <a:moveTo>
                  <a:pt x="0" y="0"/>
                </a:moveTo>
                <a:lnTo>
                  <a:pt x="4481383" y="0"/>
                </a:lnTo>
                <a:lnTo>
                  <a:pt x="4481383" y="6858000"/>
                </a:lnTo>
                <a:lnTo>
                  <a:pt x="0" y="6858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70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5334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1"/>
          </p:nvPr>
        </p:nvSpPr>
        <p:spPr>
          <a:xfrm>
            <a:off x="8763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2"/>
          </p:nvPr>
        </p:nvSpPr>
        <p:spPr>
          <a:xfrm>
            <a:off x="5334000" y="342900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8763000" y="342900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19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4009198" y="1076335"/>
            <a:ext cx="2292750" cy="2292750"/>
          </a:xfrm>
          <a:custGeom>
            <a:avLst/>
            <a:gdLst>
              <a:gd name="connsiteX0" fmla="*/ 0 w 2292750"/>
              <a:gd name="connsiteY0" fmla="*/ 0 h 2292750"/>
              <a:gd name="connsiteX1" fmla="*/ 2292750 w 2292750"/>
              <a:gd name="connsiteY1" fmla="*/ 0 h 2292750"/>
              <a:gd name="connsiteX2" fmla="*/ 2292750 w 2292750"/>
              <a:gd name="connsiteY2" fmla="*/ 2292750 h 2292750"/>
              <a:gd name="connsiteX3" fmla="*/ 0 w 2292750"/>
              <a:gd name="connsiteY3" fmla="*/ 2292750 h 229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750" h="2292750">
                <a:moveTo>
                  <a:pt x="0" y="0"/>
                </a:moveTo>
                <a:lnTo>
                  <a:pt x="2292750" y="0"/>
                </a:lnTo>
                <a:lnTo>
                  <a:pt x="2292750" y="2292750"/>
                </a:lnTo>
                <a:lnTo>
                  <a:pt x="0" y="229275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6427439" y="1076335"/>
            <a:ext cx="2292750" cy="2292750"/>
          </a:xfrm>
          <a:custGeom>
            <a:avLst/>
            <a:gdLst>
              <a:gd name="connsiteX0" fmla="*/ 0 w 2292750"/>
              <a:gd name="connsiteY0" fmla="*/ 0 h 2292750"/>
              <a:gd name="connsiteX1" fmla="*/ 2292750 w 2292750"/>
              <a:gd name="connsiteY1" fmla="*/ 0 h 2292750"/>
              <a:gd name="connsiteX2" fmla="*/ 2292750 w 2292750"/>
              <a:gd name="connsiteY2" fmla="*/ 2292750 h 2292750"/>
              <a:gd name="connsiteX3" fmla="*/ 0 w 2292750"/>
              <a:gd name="connsiteY3" fmla="*/ 2292750 h 229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750" h="2292750">
                <a:moveTo>
                  <a:pt x="0" y="0"/>
                </a:moveTo>
                <a:lnTo>
                  <a:pt x="2292750" y="0"/>
                </a:lnTo>
                <a:lnTo>
                  <a:pt x="2292750" y="2292750"/>
                </a:lnTo>
                <a:lnTo>
                  <a:pt x="0" y="229275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8845680" y="1076335"/>
            <a:ext cx="2292750" cy="2292750"/>
          </a:xfrm>
          <a:custGeom>
            <a:avLst/>
            <a:gdLst>
              <a:gd name="connsiteX0" fmla="*/ 0 w 2292750"/>
              <a:gd name="connsiteY0" fmla="*/ 0 h 2292750"/>
              <a:gd name="connsiteX1" fmla="*/ 2292750 w 2292750"/>
              <a:gd name="connsiteY1" fmla="*/ 0 h 2292750"/>
              <a:gd name="connsiteX2" fmla="*/ 2292750 w 2292750"/>
              <a:gd name="connsiteY2" fmla="*/ 2292750 h 2292750"/>
              <a:gd name="connsiteX3" fmla="*/ 0 w 2292750"/>
              <a:gd name="connsiteY3" fmla="*/ 2292750 h 229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750" h="2292750">
                <a:moveTo>
                  <a:pt x="0" y="0"/>
                </a:moveTo>
                <a:lnTo>
                  <a:pt x="2292750" y="0"/>
                </a:lnTo>
                <a:lnTo>
                  <a:pt x="2292750" y="2292750"/>
                </a:lnTo>
                <a:lnTo>
                  <a:pt x="0" y="229275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4009198" y="3488917"/>
            <a:ext cx="2292750" cy="2292750"/>
          </a:xfrm>
          <a:custGeom>
            <a:avLst/>
            <a:gdLst>
              <a:gd name="connsiteX0" fmla="*/ 0 w 2292750"/>
              <a:gd name="connsiteY0" fmla="*/ 0 h 2292750"/>
              <a:gd name="connsiteX1" fmla="*/ 2292750 w 2292750"/>
              <a:gd name="connsiteY1" fmla="*/ 0 h 2292750"/>
              <a:gd name="connsiteX2" fmla="*/ 2292750 w 2292750"/>
              <a:gd name="connsiteY2" fmla="*/ 2292750 h 2292750"/>
              <a:gd name="connsiteX3" fmla="*/ 0 w 2292750"/>
              <a:gd name="connsiteY3" fmla="*/ 2292750 h 229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750" h="2292750">
                <a:moveTo>
                  <a:pt x="0" y="0"/>
                </a:moveTo>
                <a:lnTo>
                  <a:pt x="2292750" y="0"/>
                </a:lnTo>
                <a:lnTo>
                  <a:pt x="2292750" y="2292750"/>
                </a:lnTo>
                <a:lnTo>
                  <a:pt x="0" y="229275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6427439" y="3488917"/>
            <a:ext cx="2292750" cy="2292750"/>
          </a:xfrm>
          <a:custGeom>
            <a:avLst/>
            <a:gdLst>
              <a:gd name="connsiteX0" fmla="*/ 0 w 2292750"/>
              <a:gd name="connsiteY0" fmla="*/ 0 h 2292750"/>
              <a:gd name="connsiteX1" fmla="*/ 2292750 w 2292750"/>
              <a:gd name="connsiteY1" fmla="*/ 0 h 2292750"/>
              <a:gd name="connsiteX2" fmla="*/ 2292750 w 2292750"/>
              <a:gd name="connsiteY2" fmla="*/ 2292750 h 2292750"/>
              <a:gd name="connsiteX3" fmla="*/ 0 w 2292750"/>
              <a:gd name="connsiteY3" fmla="*/ 2292750 h 229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750" h="2292750">
                <a:moveTo>
                  <a:pt x="0" y="0"/>
                </a:moveTo>
                <a:lnTo>
                  <a:pt x="2292750" y="0"/>
                </a:lnTo>
                <a:lnTo>
                  <a:pt x="2292750" y="2292750"/>
                </a:lnTo>
                <a:lnTo>
                  <a:pt x="0" y="229275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8845680" y="3488917"/>
            <a:ext cx="2292750" cy="2292750"/>
          </a:xfrm>
          <a:custGeom>
            <a:avLst/>
            <a:gdLst>
              <a:gd name="connsiteX0" fmla="*/ 0 w 2292750"/>
              <a:gd name="connsiteY0" fmla="*/ 0 h 2292750"/>
              <a:gd name="connsiteX1" fmla="*/ 2292750 w 2292750"/>
              <a:gd name="connsiteY1" fmla="*/ 0 h 2292750"/>
              <a:gd name="connsiteX2" fmla="*/ 2292750 w 2292750"/>
              <a:gd name="connsiteY2" fmla="*/ 2292750 h 2292750"/>
              <a:gd name="connsiteX3" fmla="*/ 0 w 2292750"/>
              <a:gd name="connsiteY3" fmla="*/ 2292750 h 229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750" h="2292750">
                <a:moveTo>
                  <a:pt x="0" y="0"/>
                </a:moveTo>
                <a:lnTo>
                  <a:pt x="2292750" y="0"/>
                </a:lnTo>
                <a:lnTo>
                  <a:pt x="2292750" y="2292750"/>
                </a:lnTo>
                <a:lnTo>
                  <a:pt x="0" y="229275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49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3363686" y="358346"/>
            <a:ext cx="6226629" cy="3527854"/>
          </a:xfrm>
          <a:custGeom>
            <a:avLst/>
            <a:gdLst>
              <a:gd name="connsiteX0" fmla="*/ 0 w 6226629"/>
              <a:gd name="connsiteY0" fmla="*/ 0 h 3527854"/>
              <a:gd name="connsiteX1" fmla="*/ 6226629 w 6226629"/>
              <a:gd name="connsiteY1" fmla="*/ 0 h 3527854"/>
              <a:gd name="connsiteX2" fmla="*/ 6226629 w 6226629"/>
              <a:gd name="connsiteY2" fmla="*/ 3527854 h 3527854"/>
              <a:gd name="connsiteX3" fmla="*/ 0 w 6226629"/>
              <a:gd name="connsiteY3" fmla="*/ 3527854 h 352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6629" h="3527854">
                <a:moveTo>
                  <a:pt x="0" y="0"/>
                </a:moveTo>
                <a:lnTo>
                  <a:pt x="6226629" y="0"/>
                </a:lnTo>
                <a:lnTo>
                  <a:pt x="6226629" y="3527854"/>
                </a:lnTo>
                <a:lnTo>
                  <a:pt x="0" y="3527854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5312230" y="4037717"/>
            <a:ext cx="4278084" cy="3429883"/>
          </a:xfrm>
          <a:custGeom>
            <a:avLst/>
            <a:gdLst>
              <a:gd name="connsiteX0" fmla="*/ 0 w 4278084"/>
              <a:gd name="connsiteY0" fmla="*/ 0 h 3429883"/>
              <a:gd name="connsiteX1" fmla="*/ 4278084 w 4278084"/>
              <a:gd name="connsiteY1" fmla="*/ 0 h 3429883"/>
              <a:gd name="connsiteX2" fmla="*/ 4278084 w 4278084"/>
              <a:gd name="connsiteY2" fmla="*/ 3429883 h 3429883"/>
              <a:gd name="connsiteX3" fmla="*/ 0 w 4278084"/>
              <a:gd name="connsiteY3" fmla="*/ 3429883 h 3429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8084" h="3429883">
                <a:moveTo>
                  <a:pt x="0" y="0"/>
                </a:moveTo>
                <a:lnTo>
                  <a:pt x="4278084" y="0"/>
                </a:lnTo>
                <a:lnTo>
                  <a:pt x="4278084" y="3429883"/>
                </a:lnTo>
                <a:lnTo>
                  <a:pt x="0" y="3429883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9744143" y="2219803"/>
            <a:ext cx="2447857" cy="3429883"/>
          </a:xfrm>
          <a:custGeom>
            <a:avLst/>
            <a:gdLst>
              <a:gd name="connsiteX0" fmla="*/ 0 w 2447857"/>
              <a:gd name="connsiteY0" fmla="*/ 0 h 3429883"/>
              <a:gd name="connsiteX1" fmla="*/ 2447857 w 2447857"/>
              <a:gd name="connsiteY1" fmla="*/ 0 h 3429883"/>
              <a:gd name="connsiteX2" fmla="*/ 2447857 w 2447857"/>
              <a:gd name="connsiteY2" fmla="*/ 3429883 h 3429883"/>
              <a:gd name="connsiteX3" fmla="*/ 0 w 2447857"/>
              <a:gd name="connsiteY3" fmla="*/ 3429883 h 3429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7857" h="3429883">
                <a:moveTo>
                  <a:pt x="0" y="0"/>
                </a:moveTo>
                <a:lnTo>
                  <a:pt x="2447857" y="0"/>
                </a:lnTo>
                <a:lnTo>
                  <a:pt x="2447857" y="3429883"/>
                </a:lnTo>
                <a:lnTo>
                  <a:pt x="0" y="3429883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9744143" y="358346"/>
            <a:ext cx="2447857" cy="1709940"/>
          </a:xfrm>
          <a:custGeom>
            <a:avLst/>
            <a:gdLst>
              <a:gd name="connsiteX0" fmla="*/ 0 w 2447857"/>
              <a:gd name="connsiteY0" fmla="*/ 0 h 1709940"/>
              <a:gd name="connsiteX1" fmla="*/ 2447857 w 2447857"/>
              <a:gd name="connsiteY1" fmla="*/ 0 h 1709940"/>
              <a:gd name="connsiteX2" fmla="*/ 2447857 w 2447857"/>
              <a:gd name="connsiteY2" fmla="*/ 1709940 h 1709940"/>
              <a:gd name="connsiteX3" fmla="*/ 0 w 2447857"/>
              <a:gd name="connsiteY3" fmla="*/ 1709940 h 170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7857" h="1709940">
                <a:moveTo>
                  <a:pt x="0" y="0"/>
                </a:moveTo>
                <a:lnTo>
                  <a:pt x="2447857" y="0"/>
                </a:lnTo>
                <a:lnTo>
                  <a:pt x="2447857" y="1709940"/>
                </a:lnTo>
                <a:lnTo>
                  <a:pt x="0" y="170994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84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4071257" y="702894"/>
            <a:ext cx="7282543" cy="5452213"/>
          </a:xfrm>
          <a:custGeom>
            <a:avLst/>
            <a:gdLst>
              <a:gd name="connsiteX0" fmla="*/ 3868838 w 7282543"/>
              <a:gd name="connsiteY0" fmla="*/ 3467804 h 5452213"/>
              <a:gd name="connsiteX1" fmla="*/ 6440201 w 7282543"/>
              <a:gd name="connsiteY1" fmla="*/ 3467804 h 5452213"/>
              <a:gd name="connsiteX2" fmla="*/ 6440201 w 7282543"/>
              <a:gd name="connsiteY2" fmla="*/ 4823489 h 5452213"/>
              <a:gd name="connsiteX3" fmla="*/ 3868838 w 7282543"/>
              <a:gd name="connsiteY3" fmla="*/ 4823489 h 5452213"/>
              <a:gd name="connsiteX4" fmla="*/ 0 w 7282543"/>
              <a:gd name="connsiteY4" fmla="*/ 2829256 h 5452213"/>
              <a:gd name="connsiteX5" fmla="*/ 3768376 w 7282543"/>
              <a:gd name="connsiteY5" fmla="*/ 2829256 h 5452213"/>
              <a:gd name="connsiteX6" fmla="*/ 3768376 w 7282543"/>
              <a:gd name="connsiteY6" fmla="*/ 5452213 h 5452213"/>
              <a:gd name="connsiteX7" fmla="*/ 0 w 7282543"/>
              <a:gd name="connsiteY7" fmla="*/ 5452213 h 5452213"/>
              <a:gd name="connsiteX8" fmla="*/ 3868837 w 7282543"/>
              <a:gd name="connsiteY8" fmla="*/ 1552161 h 5452213"/>
              <a:gd name="connsiteX9" fmla="*/ 7282543 w 7282543"/>
              <a:gd name="connsiteY9" fmla="*/ 1552161 h 5452213"/>
              <a:gd name="connsiteX10" fmla="*/ 7282543 w 7282543"/>
              <a:gd name="connsiteY10" fmla="*/ 3359741 h 5452213"/>
              <a:gd name="connsiteX11" fmla="*/ 3868837 w 7282543"/>
              <a:gd name="connsiteY11" fmla="*/ 3359741 h 5452213"/>
              <a:gd name="connsiteX12" fmla="*/ 1296765 w 7282543"/>
              <a:gd name="connsiteY12" fmla="*/ 697490 h 5452213"/>
              <a:gd name="connsiteX13" fmla="*/ 3768377 w 7282543"/>
              <a:gd name="connsiteY13" fmla="*/ 697490 h 5452213"/>
              <a:gd name="connsiteX14" fmla="*/ 3768377 w 7282543"/>
              <a:gd name="connsiteY14" fmla="*/ 2711369 h 5452213"/>
              <a:gd name="connsiteX15" fmla="*/ 1296765 w 7282543"/>
              <a:gd name="connsiteY15" fmla="*/ 2711369 h 5452213"/>
              <a:gd name="connsiteX16" fmla="*/ 3868839 w 7282543"/>
              <a:gd name="connsiteY16" fmla="*/ 0 h 5452213"/>
              <a:gd name="connsiteX17" fmla="*/ 5952529 w 7282543"/>
              <a:gd name="connsiteY17" fmla="*/ 0 h 5452213"/>
              <a:gd name="connsiteX18" fmla="*/ 5952529 w 7282543"/>
              <a:gd name="connsiteY18" fmla="*/ 1444098 h 5452213"/>
              <a:gd name="connsiteX19" fmla="*/ 3868839 w 7282543"/>
              <a:gd name="connsiteY19" fmla="*/ 1444098 h 545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282543" h="5452213">
                <a:moveTo>
                  <a:pt x="3868838" y="3467804"/>
                </a:moveTo>
                <a:lnTo>
                  <a:pt x="6440201" y="3467804"/>
                </a:lnTo>
                <a:lnTo>
                  <a:pt x="6440201" y="4823489"/>
                </a:lnTo>
                <a:lnTo>
                  <a:pt x="3868838" y="4823489"/>
                </a:lnTo>
                <a:close/>
                <a:moveTo>
                  <a:pt x="0" y="2829256"/>
                </a:moveTo>
                <a:lnTo>
                  <a:pt x="3768376" y="2829256"/>
                </a:lnTo>
                <a:lnTo>
                  <a:pt x="3768376" y="5452213"/>
                </a:lnTo>
                <a:lnTo>
                  <a:pt x="0" y="5452213"/>
                </a:lnTo>
                <a:close/>
                <a:moveTo>
                  <a:pt x="3868837" y="1552161"/>
                </a:moveTo>
                <a:lnTo>
                  <a:pt x="7282543" y="1552161"/>
                </a:lnTo>
                <a:lnTo>
                  <a:pt x="7282543" y="3359741"/>
                </a:lnTo>
                <a:lnTo>
                  <a:pt x="3868837" y="3359741"/>
                </a:lnTo>
                <a:close/>
                <a:moveTo>
                  <a:pt x="1296765" y="697490"/>
                </a:moveTo>
                <a:lnTo>
                  <a:pt x="3768377" y="697490"/>
                </a:lnTo>
                <a:lnTo>
                  <a:pt x="3768377" y="2711369"/>
                </a:lnTo>
                <a:lnTo>
                  <a:pt x="1296765" y="2711369"/>
                </a:lnTo>
                <a:close/>
                <a:moveTo>
                  <a:pt x="3868839" y="0"/>
                </a:moveTo>
                <a:lnTo>
                  <a:pt x="5952529" y="0"/>
                </a:lnTo>
                <a:lnTo>
                  <a:pt x="5952529" y="1444098"/>
                </a:lnTo>
                <a:lnTo>
                  <a:pt x="3868839" y="1444098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0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1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48000" cy="3429000"/>
          </a:xfrm>
          <a:custGeom>
            <a:avLst/>
            <a:gdLst>
              <a:gd name="connsiteX0" fmla="*/ 0 w 3048000"/>
              <a:gd name="connsiteY0" fmla="*/ 0 h 3429000"/>
              <a:gd name="connsiteX1" fmla="*/ 3048000 w 3048000"/>
              <a:gd name="connsiteY1" fmla="*/ 0 h 3429000"/>
              <a:gd name="connsiteX2" fmla="*/ 3048000 w 3048000"/>
              <a:gd name="connsiteY2" fmla="*/ 3429000 h 3429000"/>
              <a:gd name="connsiteX3" fmla="*/ 0 w 3048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3429000">
                <a:moveTo>
                  <a:pt x="0" y="0"/>
                </a:moveTo>
                <a:lnTo>
                  <a:pt x="3048000" y="0"/>
                </a:lnTo>
                <a:lnTo>
                  <a:pt x="3048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048000" y="0"/>
            <a:ext cx="3048000" cy="3429000"/>
          </a:xfrm>
          <a:custGeom>
            <a:avLst/>
            <a:gdLst>
              <a:gd name="connsiteX0" fmla="*/ 0 w 3048000"/>
              <a:gd name="connsiteY0" fmla="*/ 0 h 3429000"/>
              <a:gd name="connsiteX1" fmla="*/ 3048000 w 3048000"/>
              <a:gd name="connsiteY1" fmla="*/ 0 h 3429000"/>
              <a:gd name="connsiteX2" fmla="*/ 3048000 w 3048000"/>
              <a:gd name="connsiteY2" fmla="*/ 3429000 h 3429000"/>
              <a:gd name="connsiteX3" fmla="*/ 0 w 3048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3429000">
                <a:moveTo>
                  <a:pt x="0" y="0"/>
                </a:moveTo>
                <a:lnTo>
                  <a:pt x="3048000" y="0"/>
                </a:lnTo>
                <a:lnTo>
                  <a:pt x="3048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3048000" cy="3429000"/>
          </a:xfrm>
          <a:custGeom>
            <a:avLst/>
            <a:gdLst>
              <a:gd name="connsiteX0" fmla="*/ 0 w 3048000"/>
              <a:gd name="connsiteY0" fmla="*/ 0 h 3429000"/>
              <a:gd name="connsiteX1" fmla="*/ 3048000 w 3048000"/>
              <a:gd name="connsiteY1" fmla="*/ 0 h 3429000"/>
              <a:gd name="connsiteX2" fmla="*/ 3048000 w 3048000"/>
              <a:gd name="connsiteY2" fmla="*/ 3429000 h 3429000"/>
              <a:gd name="connsiteX3" fmla="*/ 0 w 3048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3429000">
                <a:moveTo>
                  <a:pt x="0" y="0"/>
                </a:moveTo>
                <a:lnTo>
                  <a:pt x="3048000" y="0"/>
                </a:lnTo>
                <a:lnTo>
                  <a:pt x="3048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3048000" y="3429000"/>
            <a:ext cx="3048000" cy="3429000"/>
          </a:xfrm>
          <a:custGeom>
            <a:avLst/>
            <a:gdLst>
              <a:gd name="connsiteX0" fmla="*/ 0 w 3048000"/>
              <a:gd name="connsiteY0" fmla="*/ 0 h 3429000"/>
              <a:gd name="connsiteX1" fmla="*/ 3048000 w 3048000"/>
              <a:gd name="connsiteY1" fmla="*/ 0 h 3429000"/>
              <a:gd name="connsiteX2" fmla="*/ 3048000 w 3048000"/>
              <a:gd name="connsiteY2" fmla="*/ 3429000 h 3429000"/>
              <a:gd name="connsiteX3" fmla="*/ 0 w 3048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3429000">
                <a:moveTo>
                  <a:pt x="0" y="0"/>
                </a:moveTo>
                <a:lnTo>
                  <a:pt x="3048000" y="0"/>
                </a:lnTo>
                <a:lnTo>
                  <a:pt x="3048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4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2514599" y="555172"/>
            <a:ext cx="3037115" cy="3657600"/>
          </a:xfrm>
          <a:custGeom>
            <a:avLst/>
            <a:gdLst>
              <a:gd name="connsiteX0" fmla="*/ 0 w 3037115"/>
              <a:gd name="connsiteY0" fmla="*/ 0 h 3657600"/>
              <a:gd name="connsiteX1" fmla="*/ 3037115 w 3037115"/>
              <a:gd name="connsiteY1" fmla="*/ 0 h 3657600"/>
              <a:gd name="connsiteX2" fmla="*/ 3037115 w 3037115"/>
              <a:gd name="connsiteY2" fmla="*/ 3657600 h 3657600"/>
              <a:gd name="connsiteX3" fmla="*/ 0 w 3037115"/>
              <a:gd name="connsiteY3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7115" h="3657600">
                <a:moveTo>
                  <a:pt x="0" y="0"/>
                </a:moveTo>
                <a:lnTo>
                  <a:pt x="3037115" y="0"/>
                </a:lnTo>
                <a:lnTo>
                  <a:pt x="3037115" y="3657600"/>
                </a:lnTo>
                <a:lnTo>
                  <a:pt x="0" y="36576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6640286" y="555172"/>
            <a:ext cx="3037115" cy="3657600"/>
          </a:xfrm>
          <a:custGeom>
            <a:avLst/>
            <a:gdLst>
              <a:gd name="connsiteX0" fmla="*/ 0 w 3037115"/>
              <a:gd name="connsiteY0" fmla="*/ 0 h 3657600"/>
              <a:gd name="connsiteX1" fmla="*/ 3037115 w 3037115"/>
              <a:gd name="connsiteY1" fmla="*/ 0 h 3657600"/>
              <a:gd name="connsiteX2" fmla="*/ 3037115 w 3037115"/>
              <a:gd name="connsiteY2" fmla="*/ 3657600 h 3657600"/>
              <a:gd name="connsiteX3" fmla="*/ 0 w 3037115"/>
              <a:gd name="connsiteY3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7115" h="3657600">
                <a:moveTo>
                  <a:pt x="0" y="0"/>
                </a:moveTo>
                <a:lnTo>
                  <a:pt x="3037115" y="0"/>
                </a:lnTo>
                <a:lnTo>
                  <a:pt x="3037115" y="3657600"/>
                </a:lnTo>
                <a:lnTo>
                  <a:pt x="0" y="36576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4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585857" y="551089"/>
            <a:ext cx="5116286" cy="5755822"/>
          </a:xfrm>
          <a:custGeom>
            <a:avLst/>
            <a:gdLst>
              <a:gd name="connsiteX0" fmla="*/ 0 w 5116286"/>
              <a:gd name="connsiteY0" fmla="*/ 0 h 5755822"/>
              <a:gd name="connsiteX1" fmla="*/ 5116286 w 5116286"/>
              <a:gd name="connsiteY1" fmla="*/ 0 h 5755822"/>
              <a:gd name="connsiteX2" fmla="*/ 5116286 w 5116286"/>
              <a:gd name="connsiteY2" fmla="*/ 5755822 h 5755822"/>
              <a:gd name="connsiteX3" fmla="*/ 0 w 5116286"/>
              <a:gd name="connsiteY3" fmla="*/ 5755822 h 5755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286" h="5755822">
                <a:moveTo>
                  <a:pt x="0" y="0"/>
                </a:moveTo>
                <a:lnTo>
                  <a:pt x="5116286" y="0"/>
                </a:lnTo>
                <a:lnTo>
                  <a:pt x="5116286" y="5755822"/>
                </a:lnTo>
                <a:lnTo>
                  <a:pt x="0" y="5755822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481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12640" y="551089"/>
            <a:ext cx="7089503" cy="5755822"/>
          </a:xfrm>
          <a:custGeom>
            <a:avLst/>
            <a:gdLst>
              <a:gd name="connsiteX0" fmla="*/ 0 w 5116286"/>
              <a:gd name="connsiteY0" fmla="*/ 0 h 5755822"/>
              <a:gd name="connsiteX1" fmla="*/ 5116286 w 5116286"/>
              <a:gd name="connsiteY1" fmla="*/ 0 h 5755822"/>
              <a:gd name="connsiteX2" fmla="*/ 5116286 w 5116286"/>
              <a:gd name="connsiteY2" fmla="*/ 5755822 h 5755822"/>
              <a:gd name="connsiteX3" fmla="*/ 0 w 5116286"/>
              <a:gd name="connsiteY3" fmla="*/ 5755822 h 5755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286" h="5755822">
                <a:moveTo>
                  <a:pt x="0" y="0"/>
                </a:moveTo>
                <a:lnTo>
                  <a:pt x="5116286" y="0"/>
                </a:lnTo>
                <a:lnTo>
                  <a:pt x="5116286" y="5755822"/>
                </a:lnTo>
                <a:lnTo>
                  <a:pt x="0" y="5755822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42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3680790" y="1036983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238461" y="1036983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3680790" y="3548269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238461" y="3548269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05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489309" y="1144424"/>
            <a:ext cx="5274130" cy="5274131"/>
          </a:xfrm>
          <a:custGeom>
            <a:avLst/>
            <a:gdLst>
              <a:gd name="connsiteX0" fmla="*/ 2637065 w 5274130"/>
              <a:gd name="connsiteY0" fmla="*/ 0 h 5274131"/>
              <a:gd name="connsiteX1" fmla="*/ 5274130 w 5274130"/>
              <a:gd name="connsiteY1" fmla="*/ 2637066 h 5274131"/>
              <a:gd name="connsiteX2" fmla="*/ 2637065 w 5274130"/>
              <a:gd name="connsiteY2" fmla="*/ 5274131 h 5274131"/>
              <a:gd name="connsiteX3" fmla="*/ 0 w 5274130"/>
              <a:gd name="connsiteY3" fmla="*/ 2637066 h 527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4130" h="5274131">
                <a:moveTo>
                  <a:pt x="2637065" y="0"/>
                </a:moveTo>
                <a:lnTo>
                  <a:pt x="5274130" y="2637066"/>
                </a:lnTo>
                <a:lnTo>
                  <a:pt x="2637065" y="5274131"/>
                </a:lnTo>
                <a:lnTo>
                  <a:pt x="0" y="2637066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412734" y="4220999"/>
            <a:ext cx="5274130" cy="5274130"/>
          </a:xfrm>
          <a:custGeom>
            <a:avLst/>
            <a:gdLst>
              <a:gd name="connsiteX0" fmla="*/ 2637066 w 5274130"/>
              <a:gd name="connsiteY0" fmla="*/ 0 h 5274130"/>
              <a:gd name="connsiteX1" fmla="*/ 5274130 w 5274130"/>
              <a:gd name="connsiteY1" fmla="*/ 2637066 h 5274130"/>
              <a:gd name="connsiteX2" fmla="*/ 2637066 w 5274130"/>
              <a:gd name="connsiteY2" fmla="*/ 5274130 h 5274130"/>
              <a:gd name="connsiteX3" fmla="*/ 0 w 5274130"/>
              <a:gd name="connsiteY3" fmla="*/ 2637066 h 527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4130" h="5274130">
                <a:moveTo>
                  <a:pt x="2637066" y="0"/>
                </a:moveTo>
                <a:lnTo>
                  <a:pt x="5274130" y="2637066"/>
                </a:lnTo>
                <a:lnTo>
                  <a:pt x="2637066" y="5274130"/>
                </a:lnTo>
                <a:lnTo>
                  <a:pt x="0" y="2637066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565885" y="-1932152"/>
            <a:ext cx="5274129" cy="5274131"/>
          </a:xfrm>
          <a:custGeom>
            <a:avLst/>
            <a:gdLst>
              <a:gd name="connsiteX0" fmla="*/ 2637065 w 5274129"/>
              <a:gd name="connsiteY0" fmla="*/ 0 h 5274131"/>
              <a:gd name="connsiteX1" fmla="*/ 5274129 w 5274129"/>
              <a:gd name="connsiteY1" fmla="*/ 2637066 h 5274131"/>
              <a:gd name="connsiteX2" fmla="*/ 2637065 w 5274129"/>
              <a:gd name="connsiteY2" fmla="*/ 5274131 h 5274131"/>
              <a:gd name="connsiteX3" fmla="*/ 0 w 5274129"/>
              <a:gd name="connsiteY3" fmla="*/ 2637066 h 527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4129" h="5274131">
                <a:moveTo>
                  <a:pt x="2637065" y="0"/>
                </a:moveTo>
                <a:lnTo>
                  <a:pt x="5274129" y="2637066"/>
                </a:lnTo>
                <a:lnTo>
                  <a:pt x="2637065" y="5274131"/>
                </a:lnTo>
                <a:lnTo>
                  <a:pt x="0" y="2637066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9565886" y="4221000"/>
            <a:ext cx="5274129" cy="5274130"/>
          </a:xfrm>
          <a:custGeom>
            <a:avLst/>
            <a:gdLst>
              <a:gd name="connsiteX0" fmla="*/ 2637064 w 5274129"/>
              <a:gd name="connsiteY0" fmla="*/ 0 h 5274130"/>
              <a:gd name="connsiteX1" fmla="*/ 5274129 w 5274129"/>
              <a:gd name="connsiteY1" fmla="*/ 2637066 h 5274130"/>
              <a:gd name="connsiteX2" fmla="*/ 2637064 w 5274129"/>
              <a:gd name="connsiteY2" fmla="*/ 5274130 h 5274130"/>
              <a:gd name="connsiteX3" fmla="*/ 0 w 5274129"/>
              <a:gd name="connsiteY3" fmla="*/ 2637066 h 527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4129" h="5274130">
                <a:moveTo>
                  <a:pt x="2637064" y="0"/>
                </a:moveTo>
                <a:lnTo>
                  <a:pt x="5274129" y="2637066"/>
                </a:lnTo>
                <a:lnTo>
                  <a:pt x="2637064" y="5274130"/>
                </a:lnTo>
                <a:lnTo>
                  <a:pt x="0" y="2637066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662057" cy="4103914"/>
          </a:xfrm>
          <a:custGeom>
            <a:avLst/>
            <a:gdLst>
              <a:gd name="connsiteX0" fmla="*/ 0 w 6662057"/>
              <a:gd name="connsiteY0" fmla="*/ 0 h 4103914"/>
              <a:gd name="connsiteX1" fmla="*/ 6662057 w 6662057"/>
              <a:gd name="connsiteY1" fmla="*/ 0 h 4103914"/>
              <a:gd name="connsiteX2" fmla="*/ 6662057 w 6662057"/>
              <a:gd name="connsiteY2" fmla="*/ 4103914 h 4103914"/>
              <a:gd name="connsiteX3" fmla="*/ 0 w 6662057"/>
              <a:gd name="connsiteY3" fmla="*/ 4103914 h 410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62057" h="4103914">
                <a:moveTo>
                  <a:pt x="0" y="0"/>
                </a:moveTo>
                <a:lnTo>
                  <a:pt x="6662057" y="0"/>
                </a:lnTo>
                <a:lnTo>
                  <a:pt x="6662057" y="4103914"/>
                </a:lnTo>
                <a:lnTo>
                  <a:pt x="0" y="4103914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7020403" y="358346"/>
            <a:ext cx="4813251" cy="2929140"/>
          </a:xfrm>
          <a:custGeom>
            <a:avLst/>
            <a:gdLst>
              <a:gd name="connsiteX0" fmla="*/ 0 w 4813251"/>
              <a:gd name="connsiteY0" fmla="*/ 0 h 2929140"/>
              <a:gd name="connsiteX1" fmla="*/ 4813251 w 4813251"/>
              <a:gd name="connsiteY1" fmla="*/ 0 h 2929140"/>
              <a:gd name="connsiteX2" fmla="*/ 4813251 w 4813251"/>
              <a:gd name="connsiteY2" fmla="*/ 2929140 h 2929140"/>
              <a:gd name="connsiteX3" fmla="*/ 0 w 4813251"/>
              <a:gd name="connsiteY3" fmla="*/ 2929140 h 292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3251" h="2929140">
                <a:moveTo>
                  <a:pt x="0" y="0"/>
                </a:moveTo>
                <a:lnTo>
                  <a:pt x="4813251" y="0"/>
                </a:lnTo>
                <a:lnTo>
                  <a:pt x="4813251" y="2929140"/>
                </a:lnTo>
                <a:lnTo>
                  <a:pt x="0" y="292914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565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80858" y="1915886"/>
            <a:ext cx="7511142" cy="4147457"/>
          </a:xfrm>
          <a:custGeom>
            <a:avLst/>
            <a:gdLst>
              <a:gd name="connsiteX0" fmla="*/ 0 w 7511142"/>
              <a:gd name="connsiteY0" fmla="*/ 0 h 4147457"/>
              <a:gd name="connsiteX1" fmla="*/ 7511142 w 7511142"/>
              <a:gd name="connsiteY1" fmla="*/ 0 h 4147457"/>
              <a:gd name="connsiteX2" fmla="*/ 7511142 w 7511142"/>
              <a:gd name="connsiteY2" fmla="*/ 4147457 h 4147457"/>
              <a:gd name="connsiteX3" fmla="*/ 0 w 7511142"/>
              <a:gd name="connsiteY3" fmla="*/ 4147457 h 414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11142" h="4147457">
                <a:moveTo>
                  <a:pt x="0" y="0"/>
                </a:moveTo>
                <a:lnTo>
                  <a:pt x="7511142" y="0"/>
                </a:lnTo>
                <a:lnTo>
                  <a:pt x="7511142" y="4147457"/>
                </a:lnTo>
                <a:lnTo>
                  <a:pt x="0" y="4147457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41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243944" y="0"/>
            <a:ext cx="8948056" cy="3298372"/>
          </a:xfrm>
          <a:custGeom>
            <a:avLst/>
            <a:gdLst>
              <a:gd name="connsiteX0" fmla="*/ 0 w 8948056"/>
              <a:gd name="connsiteY0" fmla="*/ 0 h 3298372"/>
              <a:gd name="connsiteX1" fmla="*/ 8948056 w 8948056"/>
              <a:gd name="connsiteY1" fmla="*/ 0 h 3298372"/>
              <a:gd name="connsiteX2" fmla="*/ 8948056 w 8948056"/>
              <a:gd name="connsiteY2" fmla="*/ 3298372 h 3298372"/>
              <a:gd name="connsiteX3" fmla="*/ 0 w 8948056"/>
              <a:gd name="connsiteY3" fmla="*/ 3298372 h 329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48056" h="3298372">
                <a:moveTo>
                  <a:pt x="0" y="0"/>
                </a:moveTo>
                <a:lnTo>
                  <a:pt x="8948056" y="0"/>
                </a:lnTo>
                <a:lnTo>
                  <a:pt x="8948056" y="3298372"/>
                </a:lnTo>
                <a:lnTo>
                  <a:pt x="0" y="3298372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60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081696" y="2295220"/>
            <a:ext cx="1931297" cy="2258365"/>
          </a:xfrm>
          <a:custGeom>
            <a:avLst/>
            <a:gdLst>
              <a:gd name="connsiteX0" fmla="*/ 280782 w 1931297"/>
              <a:gd name="connsiteY0" fmla="*/ 0 h 2258365"/>
              <a:gd name="connsiteX1" fmla="*/ 1641418 w 1931297"/>
              <a:gd name="connsiteY1" fmla="*/ 0 h 2258365"/>
              <a:gd name="connsiteX2" fmla="*/ 1931297 w 1931297"/>
              <a:gd name="connsiteY2" fmla="*/ 261783 h 2258365"/>
              <a:gd name="connsiteX3" fmla="*/ 1931297 w 1931297"/>
              <a:gd name="connsiteY3" fmla="*/ 1991518 h 2258365"/>
              <a:gd name="connsiteX4" fmla="*/ 1655433 w 1931297"/>
              <a:gd name="connsiteY4" fmla="*/ 2257972 h 2258365"/>
              <a:gd name="connsiteX5" fmla="*/ 266521 w 1931297"/>
              <a:gd name="connsiteY5" fmla="*/ 2257972 h 2258365"/>
              <a:gd name="connsiteX6" fmla="*/ 0 w 1931297"/>
              <a:gd name="connsiteY6" fmla="*/ 1977507 h 2258365"/>
              <a:gd name="connsiteX7" fmla="*/ 0 w 1931297"/>
              <a:gd name="connsiteY7" fmla="*/ 313402 h 2258365"/>
              <a:gd name="connsiteX8" fmla="*/ 280782 w 1931297"/>
              <a:gd name="connsiteY8" fmla="*/ 0 h 225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1297" h="2258365">
                <a:moveTo>
                  <a:pt x="280782" y="0"/>
                </a:moveTo>
                <a:cubicBezTo>
                  <a:pt x="1641418" y="0"/>
                  <a:pt x="1641418" y="0"/>
                  <a:pt x="1641418" y="0"/>
                </a:cubicBezTo>
                <a:cubicBezTo>
                  <a:pt x="1861225" y="0"/>
                  <a:pt x="1931297" y="163706"/>
                  <a:pt x="1931297" y="261783"/>
                </a:cubicBezTo>
                <a:cubicBezTo>
                  <a:pt x="1931297" y="1991518"/>
                  <a:pt x="1931297" y="1991518"/>
                  <a:pt x="1931297" y="1991518"/>
                </a:cubicBezTo>
                <a:cubicBezTo>
                  <a:pt x="1931297" y="2183247"/>
                  <a:pt x="1805167" y="2257972"/>
                  <a:pt x="1655433" y="2257972"/>
                </a:cubicBezTo>
                <a:cubicBezTo>
                  <a:pt x="266521" y="2257972"/>
                  <a:pt x="266521" y="2257972"/>
                  <a:pt x="266521" y="2257972"/>
                </a:cubicBezTo>
                <a:cubicBezTo>
                  <a:pt x="103019" y="2267312"/>
                  <a:pt x="0" y="2108522"/>
                  <a:pt x="0" y="1977507"/>
                </a:cubicBezTo>
                <a:cubicBezTo>
                  <a:pt x="0" y="1561358"/>
                  <a:pt x="0" y="313402"/>
                  <a:pt x="0" y="313402"/>
                </a:cubicBezTo>
                <a:cubicBezTo>
                  <a:pt x="0" y="168377"/>
                  <a:pt x="89004" y="0"/>
                  <a:pt x="280782" y="0"/>
                </a:cubicBez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489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ockup 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59C7C97-6D9C-443E-8E0C-625551BE2F2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0240" y="922384"/>
            <a:ext cx="3679317" cy="7953806"/>
          </a:xfrm>
          <a:custGeom>
            <a:avLst/>
            <a:gdLst>
              <a:gd name="connsiteX0" fmla="*/ 2912528 w 3679317"/>
              <a:gd name="connsiteY0" fmla="*/ 420 h 7953806"/>
              <a:gd name="connsiteX1" fmla="*/ 3213287 w 3679317"/>
              <a:gd name="connsiteY1" fmla="*/ 3318 h 7953806"/>
              <a:gd name="connsiteX2" fmla="*/ 3443631 w 3679317"/>
              <a:gd name="connsiteY2" fmla="*/ 56287 h 7953806"/>
              <a:gd name="connsiteX3" fmla="*/ 3659197 w 3679317"/>
              <a:gd name="connsiteY3" fmla="*/ 338973 h 7953806"/>
              <a:gd name="connsiteX4" fmla="*/ 3678350 w 3679317"/>
              <a:gd name="connsiteY4" fmla="*/ 533398 h 7953806"/>
              <a:gd name="connsiteX5" fmla="*/ 3679317 w 3679317"/>
              <a:gd name="connsiteY5" fmla="*/ 655418 h 7953806"/>
              <a:gd name="connsiteX6" fmla="*/ 3679317 w 3679317"/>
              <a:gd name="connsiteY6" fmla="*/ 7320832 h 7953806"/>
              <a:gd name="connsiteX7" fmla="*/ 3669883 w 3679317"/>
              <a:gd name="connsiteY7" fmla="*/ 7553106 h 7953806"/>
              <a:gd name="connsiteX8" fmla="*/ 3544850 w 3679317"/>
              <a:gd name="connsiteY8" fmla="*/ 7825904 h 7953806"/>
              <a:gd name="connsiteX9" fmla="*/ 3325361 w 3679317"/>
              <a:gd name="connsiteY9" fmla="*/ 7936500 h 7953806"/>
              <a:gd name="connsiteX10" fmla="*/ 3107976 w 3679317"/>
              <a:gd name="connsiteY10" fmla="*/ 7953550 h 7953806"/>
              <a:gd name="connsiteX11" fmla="*/ 2435473 w 3679317"/>
              <a:gd name="connsiteY11" fmla="*/ 7953550 h 7953806"/>
              <a:gd name="connsiteX12" fmla="*/ 611139 w 3679317"/>
              <a:gd name="connsiteY12" fmla="*/ 7953550 h 7953806"/>
              <a:gd name="connsiteX13" fmla="*/ 387501 w 3679317"/>
              <a:gd name="connsiteY13" fmla="*/ 7942184 h 7953806"/>
              <a:gd name="connsiteX14" fmla="*/ 98789 w 3679317"/>
              <a:gd name="connsiteY14" fmla="*/ 7785439 h 7953806"/>
              <a:gd name="connsiteX15" fmla="*/ 15303 w 3679317"/>
              <a:gd name="connsiteY15" fmla="*/ 7589310 h 7953806"/>
              <a:gd name="connsiteX16" fmla="*/ 525 w 3679317"/>
              <a:gd name="connsiteY16" fmla="*/ 7340779 h 7953806"/>
              <a:gd name="connsiteX17" fmla="*/ 525 w 3679317"/>
              <a:gd name="connsiteY17" fmla="*/ 5975939 h 7953806"/>
              <a:gd name="connsiteX18" fmla="*/ 525 w 3679317"/>
              <a:gd name="connsiteY18" fmla="*/ 3975422 h 7953806"/>
              <a:gd name="connsiteX19" fmla="*/ 15 w 3679317"/>
              <a:gd name="connsiteY19" fmla="*/ 3975309 h 7953806"/>
              <a:gd name="connsiteX20" fmla="*/ 15 w 3679317"/>
              <a:gd name="connsiteY20" fmla="*/ 649678 h 7953806"/>
              <a:gd name="connsiteX21" fmla="*/ 9449 w 3679317"/>
              <a:gd name="connsiteY21" fmla="*/ 400352 h 7953806"/>
              <a:gd name="connsiteX22" fmla="*/ 134481 w 3679317"/>
              <a:gd name="connsiteY22" fmla="*/ 127554 h 7953806"/>
              <a:gd name="connsiteX23" fmla="*/ 370565 w 3679317"/>
              <a:gd name="connsiteY23" fmla="*/ 13889 h 7953806"/>
              <a:gd name="connsiteX24" fmla="*/ 508896 w 3679317"/>
              <a:gd name="connsiteY24" fmla="*/ 1727 h 7953806"/>
              <a:gd name="connsiteX25" fmla="*/ 786922 w 3679317"/>
              <a:gd name="connsiteY25" fmla="*/ 1159 h 7953806"/>
              <a:gd name="connsiteX26" fmla="*/ 847279 w 3679317"/>
              <a:gd name="connsiteY26" fmla="*/ 58560 h 7953806"/>
              <a:gd name="connsiteX27" fmla="*/ 854723 w 3679317"/>
              <a:gd name="connsiteY27" fmla="*/ 137387 h 7953806"/>
              <a:gd name="connsiteX28" fmla="*/ 1034089 w 3679317"/>
              <a:gd name="connsiteY28" fmla="*/ 298281 h 7953806"/>
              <a:gd name="connsiteX29" fmla="*/ 1113313 w 3679317"/>
              <a:gd name="connsiteY29" fmla="*/ 302088 h 7953806"/>
              <a:gd name="connsiteX30" fmla="*/ 2569030 w 3679317"/>
              <a:gd name="connsiteY30" fmla="*/ 302088 h 7953806"/>
              <a:gd name="connsiteX31" fmla="*/ 2678661 w 3679317"/>
              <a:gd name="connsiteY31" fmla="*/ 291915 h 7953806"/>
              <a:gd name="connsiteX32" fmla="*/ 2830064 w 3679317"/>
              <a:gd name="connsiteY32" fmla="*/ 98059 h 7953806"/>
              <a:gd name="connsiteX33" fmla="*/ 2834155 w 3679317"/>
              <a:gd name="connsiteY33" fmla="*/ 47193 h 7953806"/>
              <a:gd name="connsiteX34" fmla="*/ 2881383 w 3679317"/>
              <a:gd name="connsiteY34" fmla="*/ 2352 h 7953806"/>
              <a:gd name="connsiteX35" fmla="*/ 2912528 w 3679317"/>
              <a:gd name="connsiteY35" fmla="*/ 420 h 795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679317" h="7953806">
                <a:moveTo>
                  <a:pt x="2912528" y="420"/>
                </a:moveTo>
                <a:cubicBezTo>
                  <a:pt x="3012781" y="420"/>
                  <a:pt x="3113091" y="-1626"/>
                  <a:pt x="3213287" y="3318"/>
                </a:cubicBezTo>
                <a:cubicBezTo>
                  <a:pt x="3292854" y="7182"/>
                  <a:pt x="3371396" y="19800"/>
                  <a:pt x="3443631" y="56287"/>
                </a:cubicBezTo>
                <a:cubicBezTo>
                  <a:pt x="3561161" y="115392"/>
                  <a:pt x="3630156" y="212178"/>
                  <a:pt x="3659197" y="338973"/>
                </a:cubicBezTo>
                <a:cubicBezTo>
                  <a:pt x="3673861" y="403024"/>
                  <a:pt x="3676873" y="468154"/>
                  <a:pt x="3678350" y="533398"/>
                </a:cubicBezTo>
                <a:cubicBezTo>
                  <a:pt x="3679259" y="574033"/>
                  <a:pt x="3679317" y="614726"/>
                  <a:pt x="3679317" y="655418"/>
                </a:cubicBezTo>
                <a:cubicBezTo>
                  <a:pt x="3679317" y="2877242"/>
                  <a:pt x="3679317" y="5099046"/>
                  <a:pt x="3679317" y="7320832"/>
                </a:cubicBezTo>
                <a:cubicBezTo>
                  <a:pt x="3679317" y="7398351"/>
                  <a:pt x="3679317" y="7475984"/>
                  <a:pt x="3669883" y="7553106"/>
                </a:cubicBezTo>
                <a:cubicBezTo>
                  <a:pt x="3656924" y="7657054"/>
                  <a:pt x="3621461" y="7750942"/>
                  <a:pt x="3544850" y="7825904"/>
                </a:cubicBezTo>
                <a:cubicBezTo>
                  <a:pt x="3483357" y="7885920"/>
                  <a:pt x="3408451" y="7919964"/>
                  <a:pt x="3325361" y="7936500"/>
                </a:cubicBezTo>
                <a:cubicBezTo>
                  <a:pt x="3253639" y="7950710"/>
                  <a:pt x="3180779" y="7953550"/>
                  <a:pt x="3107976" y="7953550"/>
                </a:cubicBezTo>
                <a:cubicBezTo>
                  <a:pt x="2883752" y="7953892"/>
                  <a:pt x="2659584" y="7953892"/>
                  <a:pt x="2435473" y="7953550"/>
                </a:cubicBezTo>
                <a:lnTo>
                  <a:pt x="611139" y="7953550"/>
                </a:lnTo>
                <a:cubicBezTo>
                  <a:pt x="536403" y="7953550"/>
                  <a:pt x="461610" y="7952812"/>
                  <a:pt x="387501" y="7942184"/>
                </a:cubicBezTo>
                <a:cubicBezTo>
                  <a:pt x="272130" y="7925476"/>
                  <a:pt x="172105" y="7879668"/>
                  <a:pt x="98789" y="7785439"/>
                </a:cubicBezTo>
                <a:cubicBezTo>
                  <a:pt x="53722" y="7727470"/>
                  <a:pt x="28260" y="7660975"/>
                  <a:pt x="15303" y="7589310"/>
                </a:cubicBezTo>
                <a:cubicBezTo>
                  <a:pt x="525" y="7507130"/>
                  <a:pt x="525" y="7423813"/>
                  <a:pt x="525" y="7340779"/>
                </a:cubicBezTo>
                <a:cubicBezTo>
                  <a:pt x="299" y="6885814"/>
                  <a:pt x="299" y="6430867"/>
                  <a:pt x="525" y="5975939"/>
                </a:cubicBezTo>
                <a:lnTo>
                  <a:pt x="525" y="3975422"/>
                </a:lnTo>
                <a:lnTo>
                  <a:pt x="15" y="3975309"/>
                </a:lnTo>
                <a:lnTo>
                  <a:pt x="15" y="649678"/>
                </a:lnTo>
                <a:cubicBezTo>
                  <a:pt x="15" y="566475"/>
                  <a:pt x="-781" y="483158"/>
                  <a:pt x="9449" y="400352"/>
                </a:cubicBezTo>
                <a:cubicBezTo>
                  <a:pt x="22350" y="296405"/>
                  <a:pt x="57813" y="202574"/>
                  <a:pt x="134481" y="127554"/>
                </a:cubicBezTo>
                <a:cubicBezTo>
                  <a:pt x="200407" y="63106"/>
                  <a:pt x="281053" y="29063"/>
                  <a:pt x="370565" y="13889"/>
                </a:cubicBezTo>
                <a:cubicBezTo>
                  <a:pt x="416297" y="6315"/>
                  <a:pt x="462542" y="2249"/>
                  <a:pt x="508896" y="1727"/>
                </a:cubicBezTo>
                <a:cubicBezTo>
                  <a:pt x="601590" y="192"/>
                  <a:pt x="694228" y="-205"/>
                  <a:pt x="786922" y="1159"/>
                </a:cubicBezTo>
                <a:cubicBezTo>
                  <a:pt x="823296" y="1669"/>
                  <a:pt x="845744" y="26904"/>
                  <a:pt x="847279" y="58560"/>
                </a:cubicBezTo>
                <a:cubicBezTo>
                  <a:pt x="847641" y="84993"/>
                  <a:pt x="850131" y="111354"/>
                  <a:pt x="854723" y="137387"/>
                </a:cubicBezTo>
                <a:cubicBezTo>
                  <a:pt x="873551" y="224091"/>
                  <a:pt x="945855" y="288950"/>
                  <a:pt x="1034089" y="298281"/>
                </a:cubicBezTo>
                <a:cubicBezTo>
                  <a:pt x="1060416" y="300881"/>
                  <a:pt x="1086858" y="302152"/>
                  <a:pt x="1113313" y="302088"/>
                </a:cubicBezTo>
                <a:lnTo>
                  <a:pt x="2569030" y="302088"/>
                </a:lnTo>
                <a:cubicBezTo>
                  <a:pt x="2605857" y="302088"/>
                  <a:pt x="2642913" y="301634"/>
                  <a:pt x="2678661" y="291915"/>
                </a:cubicBezTo>
                <a:cubicBezTo>
                  <a:pt x="2767093" y="268045"/>
                  <a:pt x="2825687" y="189616"/>
                  <a:pt x="2830064" y="98059"/>
                </a:cubicBezTo>
                <a:cubicBezTo>
                  <a:pt x="2830542" y="81043"/>
                  <a:pt x="2831909" y="64065"/>
                  <a:pt x="2834155" y="47193"/>
                </a:cubicBezTo>
                <a:cubicBezTo>
                  <a:pt x="2837120" y="22860"/>
                  <a:pt x="2856930" y="4051"/>
                  <a:pt x="2881383" y="2352"/>
                </a:cubicBezTo>
                <a:cubicBezTo>
                  <a:pt x="2891722" y="1142"/>
                  <a:pt x="2902119" y="497"/>
                  <a:pt x="2912528" y="420"/>
                </a:cubicBez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854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up 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59C7C97-6D9C-443E-8E0C-625551BE2F2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85602" y="-2247854"/>
            <a:ext cx="3679317" cy="7953806"/>
          </a:xfrm>
          <a:custGeom>
            <a:avLst/>
            <a:gdLst>
              <a:gd name="connsiteX0" fmla="*/ 2912528 w 3679317"/>
              <a:gd name="connsiteY0" fmla="*/ 420 h 7953806"/>
              <a:gd name="connsiteX1" fmla="*/ 3213287 w 3679317"/>
              <a:gd name="connsiteY1" fmla="*/ 3318 h 7953806"/>
              <a:gd name="connsiteX2" fmla="*/ 3443631 w 3679317"/>
              <a:gd name="connsiteY2" fmla="*/ 56287 h 7953806"/>
              <a:gd name="connsiteX3" fmla="*/ 3659197 w 3679317"/>
              <a:gd name="connsiteY3" fmla="*/ 338973 h 7953806"/>
              <a:gd name="connsiteX4" fmla="*/ 3678350 w 3679317"/>
              <a:gd name="connsiteY4" fmla="*/ 533398 h 7953806"/>
              <a:gd name="connsiteX5" fmla="*/ 3679317 w 3679317"/>
              <a:gd name="connsiteY5" fmla="*/ 655418 h 7953806"/>
              <a:gd name="connsiteX6" fmla="*/ 3679317 w 3679317"/>
              <a:gd name="connsiteY6" fmla="*/ 7320832 h 7953806"/>
              <a:gd name="connsiteX7" fmla="*/ 3669883 w 3679317"/>
              <a:gd name="connsiteY7" fmla="*/ 7553106 h 7953806"/>
              <a:gd name="connsiteX8" fmla="*/ 3544850 w 3679317"/>
              <a:gd name="connsiteY8" fmla="*/ 7825904 h 7953806"/>
              <a:gd name="connsiteX9" fmla="*/ 3325361 w 3679317"/>
              <a:gd name="connsiteY9" fmla="*/ 7936500 h 7953806"/>
              <a:gd name="connsiteX10" fmla="*/ 3107976 w 3679317"/>
              <a:gd name="connsiteY10" fmla="*/ 7953550 h 7953806"/>
              <a:gd name="connsiteX11" fmla="*/ 2435473 w 3679317"/>
              <a:gd name="connsiteY11" fmla="*/ 7953550 h 7953806"/>
              <a:gd name="connsiteX12" fmla="*/ 611139 w 3679317"/>
              <a:gd name="connsiteY12" fmla="*/ 7953550 h 7953806"/>
              <a:gd name="connsiteX13" fmla="*/ 387501 w 3679317"/>
              <a:gd name="connsiteY13" fmla="*/ 7942184 h 7953806"/>
              <a:gd name="connsiteX14" fmla="*/ 98789 w 3679317"/>
              <a:gd name="connsiteY14" fmla="*/ 7785439 h 7953806"/>
              <a:gd name="connsiteX15" fmla="*/ 15303 w 3679317"/>
              <a:gd name="connsiteY15" fmla="*/ 7589310 h 7953806"/>
              <a:gd name="connsiteX16" fmla="*/ 525 w 3679317"/>
              <a:gd name="connsiteY16" fmla="*/ 7340779 h 7953806"/>
              <a:gd name="connsiteX17" fmla="*/ 525 w 3679317"/>
              <a:gd name="connsiteY17" fmla="*/ 5975939 h 7953806"/>
              <a:gd name="connsiteX18" fmla="*/ 525 w 3679317"/>
              <a:gd name="connsiteY18" fmla="*/ 3975422 h 7953806"/>
              <a:gd name="connsiteX19" fmla="*/ 15 w 3679317"/>
              <a:gd name="connsiteY19" fmla="*/ 3975309 h 7953806"/>
              <a:gd name="connsiteX20" fmla="*/ 15 w 3679317"/>
              <a:gd name="connsiteY20" fmla="*/ 649678 h 7953806"/>
              <a:gd name="connsiteX21" fmla="*/ 9449 w 3679317"/>
              <a:gd name="connsiteY21" fmla="*/ 400352 h 7953806"/>
              <a:gd name="connsiteX22" fmla="*/ 134481 w 3679317"/>
              <a:gd name="connsiteY22" fmla="*/ 127554 h 7953806"/>
              <a:gd name="connsiteX23" fmla="*/ 370565 w 3679317"/>
              <a:gd name="connsiteY23" fmla="*/ 13889 h 7953806"/>
              <a:gd name="connsiteX24" fmla="*/ 508896 w 3679317"/>
              <a:gd name="connsiteY24" fmla="*/ 1727 h 7953806"/>
              <a:gd name="connsiteX25" fmla="*/ 786922 w 3679317"/>
              <a:gd name="connsiteY25" fmla="*/ 1159 h 7953806"/>
              <a:gd name="connsiteX26" fmla="*/ 847279 w 3679317"/>
              <a:gd name="connsiteY26" fmla="*/ 58560 h 7953806"/>
              <a:gd name="connsiteX27" fmla="*/ 854723 w 3679317"/>
              <a:gd name="connsiteY27" fmla="*/ 137387 h 7953806"/>
              <a:gd name="connsiteX28" fmla="*/ 1034089 w 3679317"/>
              <a:gd name="connsiteY28" fmla="*/ 298281 h 7953806"/>
              <a:gd name="connsiteX29" fmla="*/ 1113313 w 3679317"/>
              <a:gd name="connsiteY29" fmla="*/ 302088 h 7953806"/>
              <a:gd name="connsiteX30" fmla="*/ 2569030 w 3679317"/>
              <a:gd name="connsiteY30" fmla="*/ 302088 h 7953806"/>
              <a:gd name="connsiteX31" fmla="*/ 2678661 w 3679317"/>
              <a:gd name="connsiteY31" fmla="*/ 291915 h 7953806"/>
              <a:gd name="connsiteX32" fmla="*/ 2830064 w 3679317"/>
              <a:gd name="connsiteY32" fmla="*/ 98059 h 7953806"/>
              <a:gd name="connsiteX33" fmla="*/ 2834155 w 3679317"/>
              <a:gd name="connsiteY33" fmla="*/ 47193 h 7953806"/>
              <a:gd name="connsiteX34" fmla="*/ 2881383 w 3679317"/>
              <a:gd name="connsiteY34" fmla="*/ 2352 h 7953806"/>
              <a:gd name="connsiteX35" fmla="*/ 2912528 w 3679317"/>
              <a:gd name="connsiteY35" fmla="*/ 420 h 795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679317" h="7953806">
                <a:moveTo>
                  <a:pt x="2912528" y="420"/>
                </a:moveTo>
                <a:cubicBezTo>
                  <a:pt x="3012781" y="420"/>
                  <a:pt x="3113091" y="-1626"/>
                  <a:pt x="3213287" y="3318"/>
                </a:cubicBezTo>
                <a:cubicBezTo>
                  <a:pt x="3292854" y="7182"/>
                  <a:pt x="3371396" y="19800"/>
                  <a:pt x="3443631" y="56287"/>
                </a:cubicBezTo>
                <a:cubicBezTo>
                  <a:pt x="3561161" y="115392"/>
                  <a:pt x="3630156" y="212178"/>
                  <a:pt x="3659197" y="338973"/>
                </a:cubicBezTo>
                <a:cubicBezTo>
                  <a:pt x="3673861" y="403024"/>
                  <a:pt x="3676873" y="468154"/>
                  <a:pt x="3678350" y="533398"/>
                </a:cubicBezTo>
                <a:cubicBezTo>
                  <a:pt x="3679259" y="574033"/>
                  <a:pt x="3679317" y="614726"/>
                  <a:pt x="3679317" y="655418"/>
                </a:cubicBezTo>
                <a:cubicBezTo>
                  <a:pt x="3679317" y="2877242"/>
                  <a:pt x="3679317" y="5099046"/>
                  <a:pt x="3679317" y="7320832"/>
                </a:cubicBezTo>
                <a:cubicBezTo>
                  <a:pt x="3679317" y="7398351"/>
                  <a:pt x="3679317" y="7475984"/>
                  <a:pt x="3669883" y="7553106"/>
                </a:cubicBezTo>
                <a:cubicBezTo>
                  <a:pt x="3656924" y="7657054"/>
                  <a:pt x="3621461" y="7750942"/>
                  <a:pt x="3544850" y="7825904"/>
                </a:cubicBezTo>
                <a:cubicBezTo>
                  <a:pt x="3483357" y="7885920"/>
                  <a:pt x="3408451" y="7919964"/>
                  <a:pt x="3325361" y="7936500"/>
                </a:cubicBezTo>
                <a:cubicBezTo>
                  <a:pt x="3253639" y="7950710"/>
                  <a:pt x="3180779" y="7953550"/>
                  <a:pt x="3107976" y="7953550"/>
                </a:cubicBezTo>
                <a:cubicBezTo>
                  <a:pt x="2883752" y="7953892"/>
                  <a:pt x="2659584" y="7953892"/>
                  <a:pt x="2435473" y="7953550"/>
                </a:cubicBezTo>
                <a:lnTo>
                  <a:pt x="611139" y="7953550"/>
                </a:lnTo>
                <a:cubicBezTo>
                  <a:pt x="536403" y="7953550"/>
                  <a:pt x="461610" y="7952812"/>
                  <a:pt x="387501" y="7942184"/>
                </a:cubicBezTo>
                <a:cubicBezTo>
                  <a:pt x="272130" y="7925476"/>
                  <a:pt x="172105" y="7879668"/>
                  <a:pt x="98789" y="7785439"/>
                </a:cubicBezTo>
                <a:cubicBezTo>
                  <a:pt x="53722" y="7727470"/>
                  <a:pt x="28260" y="7660975"/>
                  <a:pt x="15303" y="7589310"/>
                </a:cubicBezTo>
                <a:cubicBezTo>
                  <a:pt x="525" y="7507130"/>
                  <a:pt x="525" y="7423813"/>
                  <a:pt x="525" y="7340779"/>
                </a:cubicBezTo>
                <a:cubicBezTo>
                  <a:pt x="299" y="6885814"/>
                  <a:pt x="299" y="6430867"/>
                  <a:pt x="525" y="5975939"/>
                </a:cubicBezTo>
                <a:lnTo>
                  <a:pt x="525" y="3975422"/>
                </a:lnTo>
                <a:lnTo>
                  <a:pt x="15" y="3975309"/>
                </a:lnTo>
                <a:lnTo>
                  <a:pt x="15" y="649678"/>
                </a:lnTo>
                <a:cubicBezTo>
                  <a:pt x="15" y="566475"/>
                  <a:pt x="-781" y="483158"/>
                  <a:pt x="9449" y="400352"/>
                </a:cubicBezTo>
                <a:cubicBezTo>
                  <a:pt x="22350" y="296405"/>
                  <a:pt x="57813" y="202574"/>
                  <a:pt x="134481" y="127554"/>
                </a:cubicBezTo>
                <a:cubicBezTo>
                  <a:pt x="200407" y="63106"/>
                  <a:pt x="281053" y="29063"/>
                  <a:pt x="370565" y="13889"/>
                </a:cubicBezTo>
                <a:cubicBezTo>
                  <a:pt x="416297" y="6315"/>
                  <a:pt x="462542" y="2249"/>
                  <a:pt x="508896" y="1727"/>
                </a:cubicBezTo>
                <a:cubicBezTo>
                  <a:pt x="601590" y="192"/>
                  <a:pt x="694228" y="-205"/>
                  <a:pt x="786922" y="1159"/>
                </a:cubicBezTo>
                <a:cubicBezTo>
                  <a:pt x="823296" y="1669"/>
                  <a:pt x="845744" y="26904"/>
                  <a:pt x="847279" y="58560"/>
                </a:cubicBezTo>
                <a:cubicBezTo>
                  <a:pt x="847641" y="84993"/>
                  <a:pt x="850131" y="111354"/>
                  <a:pt x="854723" y="137387"/>
                </a:cubicBezTo>
                <a:cubicBezTo>
                  <a:pt x="873551" y="224091"/>
                  <a:pt x="945855" y="288950"/>
                  <a:pt x="1034089" y="298281"/>
                </a:cubicBezTo>
                <a:cubicBezTo>
                  <a:pt x="1060416" y="300881"/>
                  <a:pt x="1086858" y="302152"/>
                  <a:pt x="1113313" y="302088"/>
                </a:cubicBezTo>
                <a:lnTo>
                  <a:pt x="2569030" y="302088"/>
                </a:lnTo>
                <a:cubicBezTo>
                  <a:pt x="2605857" y="302088"/>
                  <a:pt x="2642913" y="301634"/>
                  <a:pt x="2678661" y="291915"/>
                </a:cubicBezTo>
                <a:cubicBezTo>
                  <a:pt x="2767093" y="268045"/>
                  <a:pt x="2825687" y="189616"/>
                  <a:pt x="2830064" y="98059"/>
                </a:cubicBezTo>
                <a:cubicBezTo>
                  <a:pt x="2830542" y="81043"/>
                  <a:pt x="2831909" y="64065"/>
                  <a:pt x="2834155" y="47193"/>
                </a:cubicBezTo>
                <a:cubicBezTo>
                  <a:pt x="2837120" y="22860"/>
                  <a:pt x="2856930" y="4051"/>
                  <a:pt x="2881383" y="2352"/>
                </a:cubicBezTo>
                <a:cubicBezTo>
                  <a:pt x="2891722" y="1142"/>
                  <a:pt x="2902119" y="497"/>
                  <a:pt x="2912528" y="420"/>
                </a:cubicBez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353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ockup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3576A8-AC98-4CD9-BE11-DF2F608ED1C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955017" y="1010129"/>
            <a:ext cx="6698382" cy="4328278"/>
          </a:xfrm>
          <a:custGeom>
            <a:avLst/>
            <a:gdLst>
              <a:gd name="connsiteX0" fmla="*/ 83581 w 6698382"/>
              <a:gd name="connsiteY0" fmla="*/ 0 h 4328278"/>
              <a:gd name="connsiteX1" fmla="*/ 2925318 w 6698382"/>
              <a:gd name="connsiteY1" fmla="*/ 0 h 4328278"/>
              <a:gd name="connsiteX2" fmla="*/ 2979049 w 6698382"/>
              <a:gd name="connsiteY2" fmla="*/ 0 h 4328278"/>
              <a:gd name="connsiteX3" fmla="*/ 2996959 w 6698382"/>
              <a:gd name="connsiteY3" fmla="*/ 17910 h 4328278"/>
              <a:gd name="connsiteX4" fmla="*/ 2996959 w 6698382"/>
              <a:gd name="connsiteY4" fmla="*/ 83581 h 4328278"/>
              <a:gd name="connsiteX5" fmla="*/ 3032779 w 6698382"/>
              <a:gd name="connsiteY5" fmla="*/ 119401 h 4328278"/>
              <a:gd name="connsiteX6" fmla="*/ 3671573 w 6698382"/>
              <a:gd name="connsiteY6" fmla="*/ 119401 h 4328278"/>
              <a:gd name="connsiteX7" fmla="*/ 3701424 w 6698382"/>
              <a:gd name="connsiteY7" fmla="*/ 89551 h 4328278"/>
              <a:gd name="connsiteX8" fmla="*/ 3701424 w 6698382"/>
              <a:gd name="connsiteY8" fmla="*/ 17910 h 4328278"/>
              <a:gd name="connsiteX9" fmla="*/ 3719333 w 6698382"/>
              <a:gd name="connsiteY9" fmla="*/ 0 h 4328278"/>
              <a:gd name="connsiteX10" fmla="*/ 3773064 w 6698382"/>
              <a:gd name="connsiteY10" fmla="*/ 0 h 4328278"/>
              <a:gd name="connsiteX11" fmla="*/ 6614801 w 6698382"/>
              <a:gd name="connsiteY11" fmla="*/ 0 h 4328278"/>
              <a:gd name="connsiteX12" fmla="*/ 6698382 w 6698382"/>
              <a:gd name="connsiteY12" fmla="*/ 83581 h 4328278"/>
              <a:gd name="connsiteX13" fmla="*/ 6698382 w 6698382"/>
              <a:gd name="connsiteY13" fmla="*/ 4322308 h 4328278"/>
              <a:gd name="connsiteX14" fmla="*/ 6692412 w 6698382"/>
              <a:gd name="connsiteY14" fmla="*/ 4328278 h 4328278"/>
              <a:gd name="connsiteX15" fmla="*/ 5970 w 6698382"/>
              <a:gd name="connsiteY15" fmla="*/ 4328278 h 4328278"/>
              <a:gd name="connsiteX16" fmla="*/ 0 w 6698382"/>
              <a:gd name="connsiteY16" fmla="*/ 4322308 h 4328278"/>
              <a:gd name="connsiteX17" fmla="*/ 0 w 6698382"/>
              <a:gd name="connsiteY17" fmla="*/ 83581 h 4328278"/>
              <a:gd name="connsiteX18" fmla="*/ 83581 w 6698382"/>
              <a:gd name="connsiteY18" fmla="*/ 0 h 432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98382" h="4328278">
                <a:moveTo>
                  <a:pt x="83581" y="0"/>
                </a:moveTo>
                <a:lnTo>
                  <a:pt x="2925318" y="0"/>
                </a:lnTo>
                <a:lnTo>
                  <a:pt x="2979049" y="0"/>
                </a:lnTo>
                <a:cubicBezTo>
                  <a:pt x="2988941" y="0"/>
                  <a:pt x="2996959" y="8019"/>
                  <a:pt x="2996959" y="17910"/>
                </a:cubicBezTo>
                <a:lnTo>
                  <a:pt x="2996959" y="83581"/>
                </a:lnTo>
                <a:cubicBezTo>
                  <a:pt x="2996959" y="103364"/>
                  <a:pt x="3012995" y="119401"/>
                  <a:pt x="3032779" y="119401"/>
                </a:cubicBezTo>
                <a:lnTo>
                  <a:pt x="3671573" y="119401"/>
                </a:lnTo>
                <a:cubicBezTo>
                  <a:pt x="3688056" y="119401"/>
                  <a:pt x="3701424" y="106037"/>
                  <a:pt x="3701424" y="89551"/>
                </a:cubicBezTo>
                <a:lnTo>
                  <a:pt x="3701424" y="17910"/>
                </a:lnTo>
                <a:cubicBezTo>
                  <a:pt x="3701424" y="8019"/>
                  <a:pt x="3709441" y="0"/>
                  <a:pt x="3719333" y="0"/>
                </a:cubicBezTo>
                <a:lnTo>
                  <a:pt x="3773064" y="0"/>
                </a:lnTo>
                <a:lnTo>
                  <a:pt x="6614801" y="0"/>
                </a:lnTo>
                <a:cubicBezTo>
                  <a:pt x="6660950" y="0"/>
                  <a:pt x="6698382" y="37420"/>
                  <a:pt x="6698382" y="83581"/>
                </a:cubicBezTo>
                <a:lnTo>
                  <a:pt x="6698382" y="4322308"/>
                </a:lnTo>
                <a:cubicBezTo>
                  <a:pt x="6698382" y="4325604"/>
                  <a:pt x="6695696" y="4328278"/>
                  <a:pt x="6692412" y="4328278"/>
                </a:cubicBezTo>
                <a:lnTo>
                  <a:pt x="5970" y="4328278"/>
                </a:lnTo>
                <a:cubicBezTo>
                  <a:pt x="2673" y="4328278"/>
                  <a:pt x="0" y="4325604"/>
                  <a:pt x="0" y="4322308"/>
                </a:cubicBezTo>
                <a:lnTo>
                  <a:pt x="0" y="83581"/>
                </a:lnTo>
                <a:cubicBezTo>
                  <a:pt x="0" y="37420"/>
                  <a:pt x="37420" y="0"/>
                  <a:pt x="83581" y="0"/>
                </a:cubicBez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575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7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94658" y="794658"/>
            <a:ext cx="10602685" cy="5268685"/>
          </a:xfrm>
          <a:custGeom>
            <a:avLst/>
            <a:gdLst>
              <a:gd name="connsiteX0" fmla="*/ 0 w 10602685"/>
              <a:gd name="connsiteY0" fmla="*/ 0 h 5268685"/>
              <a:gd name="connsiteX1" fmla="*/ 10602685 w 10602685"/>
              <a:gd name="connsiteY1" fmla="*/ 0 h 5268685"/>
              <a:gd name="connsiteX2" fmla="*/ 10602685 w 10602685"/>
              <a:gd name="connsiteY2" fmla="*/ 5268685 h 5268685"/>
              <a:gd name="connsiteX3" fmla="*/ 0 w 10602685"/>
              <a:gd name="connsiteY3" fmla="*/ 5268685 h 526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02685" h="5268685">
                <a:moveTo>
                  <a:pt x="0" y="0"/>
                </a:moveTo>
                <a:lnTo>
                  <a:pt x="10602685" y="0"/>
                </a:lnTo>
                <a:lnTo>
                  <a:pt x="10602685" y="5268685"/>
                </a:lnTo>
                <a:lnTo>
                  <a:pt x="0" y="5268685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5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6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7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>
                    <a:lumMod val="65000"/>
                    <a:lumOff val="3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fld id="{1D04B088-393E-434A-BA8E-C930C681F838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>
                    <a:lumMod val="65000"/>
                    <a:lumOff val="3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lumMod val="65000"/>
                    <a:lumOff val="3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fld id="{F3BDBCB1-AAE6-2947-A82E-4EA4E39F93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86F8F6-896F-4C8F-9632-23D48CD61482}"/>
              </a:ext>
            </a:extLst>
          </p:cNvPr>
          <p:cNvSpPr/>
          <p:nvPr userDrawn="1"/>
        </p:nvSpPr>
        <p:spPr>
          <a:xfrm>
            <a:off x="-1" y="0"/>
            <a:ext cx="36000" cy="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17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71" r:id="rId4"/>
    <p:sldLayoutId id="2147483656" r:id="rId5"/>
    <p:sldLayoutId id="2147483662" r:id="rId6"/>
    <p:sldLayoutId id="2147483664" r:id="rId7"/>
    <p:sldLayoutId id="2147483666" r:id="rId8"/>
    <p:sldLayoutId id="2147483663" r:id="rId9"/>
    <p:sldLayoutId id="2147483665" r:id="rId10"/>
    <p:sldLayoutId id="2147483655" r:id="rId11"/>
    <p:sldLayoutId id="2147483651" r:id="rId12"/>
    <p:sldLayoutId id="2147483657" r:id="rId13"/>
    <p:sldLayoutId id="2147483675" r:id="rId14"/>
    <p:sldLayoutId id="2147483674" r:id="rId15"/>
    <p:sldLayoutId id="2147483652" r:id="rId16"/>
    <p:sldLayoutId id="2147483653" r:id="rId17"/>
    <p:sldLayoutId id="2147483654" r:id="rId18"/>
    <p:sldLayoutId id="2147483659" r:id="rId19"/>
    <p:sldLayoutId id="2147483673" r:id="rId20"/>
    <p:sldLayoutId id="2147483658" r:id="rId21"/>
    <p:sldLayoutId id="2147483660" r:id="rId22"/>
    <p:sldLayoutId id="2147483670" r:id="rId23"/>
    <p:sldLayoutId id="2147483672" r:id="rId24"/>
    <p:sldLayoutId id="2147483676" r:id="rId25"/>
    <p:sldLayoutId id="2147483667" r:id="rId26"/>
    <p:sldLayoutId id="2147483668" r:id="rId27"/>
    <p:sldLayoutId id="2147483669" r:id="rId28"/>
    <p:sldLayoutId id="2147483680" r:id="rId29"/>
    <p:sldLayoutId id="2147483681" r:id="rId30"/>
    <p:sldLayoutId id="2147483683" r:id="rId31"/>
    <p:sldLayoutId id="2147483682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tx1">
              <a:lumMod val="65000"/>
              <a:lumOff val="35000"/>
            </a:schemeClr>
          </a:solidFill>
          <a:latin typeface="Roboto Thin" charset="0"/>
          <a:ea typeface="Roboto Thin" charset="0"/>
          <a:cs typeface="Roboto Thin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200" b="0" i="0" kern="1200">
          <a:solidFill>
            <a:schemeClr val="tx1">
              <a:lumMod val="65000"/>
              <a:lumOff val="35000"/>
            </a:schemeClr>
          </a:solidFill>
          <a:latin typeface="Roboto Thin" charset="0"/>
          <a:ea typeface="Roboto Thin" charset="0"/>
          <a:cs typeface="Roboto Thi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800" b="0" i="0" kern="1200">
          <a:solidFill>
            <a:schemeClr val="tx1">
              <a:lumMod val="65000"/>
              <a:lumOff val="35000"/>
            </a:schemeClr>
          </a:solidFill>
          <a:latin typeface="Roboto Thin" charset="0"/>
          <a:ea typeface="Roboto Thin" charset="0"/>
          <a:cs typeface="Roboto Thi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800" b="0" i="0" kern="1200">
          <a:solidFill>
            <a:schemeClr val="tx1">
              <a:lumMod val="65000"/>
              <a:lumOff val="35000"/>
            </a:schemeClr>
          </a:solidFill>
          <a:latin typeface="Roboto Thin" charset="0"/>
          <a:ea typeface="Roboto Thin" charset="0"/>
          <a:cs typeface="Roboto Thi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800" b="0" i="0" kern="1200">
          <a:solidFill>
            <a:schemeClr val="tx1">
              <a:lumMod val="65000"/>
              <a:lumOff val="35000"/>
            </a:schemeClr>
          </a:solidFill>
          <a:latin typeface="Roboto Thin" charset="0"/>
          <a:ea typeface="Roboto Thin" charset="0"/>
          <a:cs typeface="Roboto Thi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800" b="0" i="0" kern="1200">
          <a:solidFill>
            <a:schemeClr val="tx1">
              <a:lumMod val="65000"/>
              <a:lumOff val="35000"/>
            </a:schemeClr>
          </a:solidFill>
          <a:latin typeface="Roboto Thin" charset="0"/>
          <a:ea typeface="Roboto Thin" charset="0"/>
          <a:cs typeface="Roboto Thi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33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912457" y="4648134"/>
            <a:ext cx="2367086" cy="3049340"/>
            <a:chOff x="4421757" y="3739789"/>
            <a:chExt cx="3352918" cy="4319315"/>
          </a:xfrm>
        </p:grpSpPr>
        <p:sp>
          <p:nvSpPr>
            <p:cNvPr id="9" name="Rectangle 8"/>
            <p:cNvSpPr/>
            <p:nvPr/>
          </p:nvSpPr>
          <p:spPr>
            <a:xfrm rot="18900000" flipV="1">
              <a:off x="4421757" y="3739789"/>
              <a:ext cx="3352918" cy="3352918"/>
            </a:xfrm>
            <a:prstGeom prst="rect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8900000" flipV="1">
              <a:off x="5501887" y="5138345"/>
              <a:ext cx="1192658" cy="1192658"/>
            </a:xfrm>
            <a:prstGeom prst="rect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8900000" flipV="1">
              <a:off x="4912474" y="5687620"/>
              <a:ext cx="2371484" cy="2371484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414290" y="1698095"/>
            <a:ext cx="3363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 A H U</a:t>
            </a:r>
            <a:endParaRPr lang="en-US" sz="7200" dirty="0">
              <a:solidFill>
                <a:schemeClr val="bg1"/>
              </a:solidFill>
              <a:latin typeface="SVN-Nexa Bold" panose="020B0606040200020203" pitchFamily="34" charset="0"/>
              <a:ea typeface="Nexa Bold" charset="0"/>
              <a:cs typeface="Nexa Bold" charset="0"/>
            </a:endParaRPr>
          </a:p>
        </p:txBody>
      </p:sp>
      <p:sp>
        <p:nvSpPr>
          <p:cNvPr id="12" name="Right Triangle 11"/>
          <p:cNvSpPr/>
          <p:nvPr/>
        </p:nvSpPr>
        <p:spPr>
          <a:xfrm rot="18900000">
            <a:off x="5867076" y="2775359"/>
            <a:ext cx="457848" cy="45784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88204" y="6044328"/>
            <a:ext cx="3855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333" y="6111982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spc="60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Powerpoint</a:t>
            </a:r>
            <a:endParaRPr lang="en-US" sz="1100" i="1" spc="6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1100604" y="6044328"/>
            <a:ext cx="3855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023656" y="6111982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 spc="60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Powerpoint</a:t>
            </a:r>
            <a:endParaRPr lang="en-US" sz="1100" i="1" spc="6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92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27439" y="1076335"/>
            <a:ext cx="2292750" cy="2292750"/>
          </a:xfrm>
          <a:pattFill prst="pct25">
            <a:fgClr>
              <a:schemeClr val="tx1"/>
            </a:fgClr>
            <a:bgClr>
              <a:prstClr val="white"/>
            </a:bgClr>
          </a:pattFill>
        </p:spPr>
      </p:sp>
      <p:sp>
        <p:nvSpPr>
          <p:cNvPr id="14" name="Rectangle 13"/>
          <p:cNvSpPr/>
          <p:nvPr/>
        </p:nvSpPr>
        <p:spPr>
          <a:xfrm>
            <a:off x="-393090" y="1731116"/>
            <a:ext cx="1113073" cy="1637969"/>
          </a:xfrm>
          <a:prstGeom prst="rect">
            <a:avLst/>
          </a:prstGeom>
          <a:noFill/>
          <a:ln w="1143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15485" y="1264381"/>
            <a:ext cx="1916658" cy="1916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37968" y="1574290"/>
            <a:ext cx="22402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OUR BEST</a:t>
            </a:r>
          </a:p>
          <a:p>
            <a:r>
              <a:rPr lang="en-US" sz="32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TEAM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37968" y="2852679"/>
            <a:ext cx="22121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136802" y="5301558"/>
            <a:ext cx="69176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41269" y="2153674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TEAM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0480" y="2378301"/>
            <a:ext cx="14066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0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</a:t>
            </a:r>
            <a:endParaRPr lang="en-US" sz="1000" dirty="0">
              <a:latin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30185" y="1751466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53535"/>
                </a:solidFill>
                <a:latin typeface="Roboto" panose="02000000000000000000" pitchFamily="2" charset="0"/>
              </a:rPr>
              <a:t></a:t>
            </a:r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9" name="Freeform 18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rgbClr val="37333B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tx1"/>
            </a:fgClr>
            <a:bgClr>
              <a:prstClr val="white"/>
            </a:bgClr>
          </a:pattFill>
        </p:spPr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pattFill prst="pct25">
            <a:fgClr>
              <a:schemeClr val="tx1"/>
            </a:fgClr>
            <a:bgClr>
              <a:prstClr val="white"/>
            </a:bgClr>
          </a:pattFill>
        </p:spPr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pattFill prst="pct25">
            <a:fgClr>
              <a:schemeClr val="tx1"/>
            </a:fgClr>
            <a:bgClr>
              <a:prstClr val="white"/>
            </a:bgClr>
          </a:pattFill>
        </p:spPr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pattFill prst="pct25">
            <a:fgClr>
              <a:schemeClr val="tx1"/>
            </a:fgClr>
            <a:bgClr>
              <a:prstClr val="white"/>
            </a:bgClr>
          </a:pattFill>
        </p:spPr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pattFill prst="pct25">
            <a:fgClr>
              <a:schemeClr val="tx1"/>
            </a:fgClr>
            <a:bgClr>
              <a:prstClr val="white"/>
            </a:bgClr>
          </a:pattFill>
        </p:spPr>
      </p:sp>
    </p:spTree>
    <p:extLst>
      <p:ext uri="{BB962C8B-B14F-4D97-AF65-F5344CB8AC3E}">
        <p14:creationId xmlns:p14="http://schemas.microsoft.com/office/powerpoint/2010/main" val="140152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393090" y="1731116"/>
            <a:ext cx="1113073" cy="1637969"/>
          </a:xfrm>
          <a:prstGeom prst="rect">
            <a:avLst/>
          </a:prstGeom>
          <a:noFill/>
          <a:ln w="1143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7968" y="1574290"/>
            <a:ext cx="22402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OUR BEST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TEAM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37968" y="2852679"/>
            <a:ext cx="22121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136802" y="5301558"/>
            <a:ext cx="69176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77723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33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2589" y="1688870"/>
            <a:ext cx="4326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pc="6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BREAK SLIDE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3700" y="1498959"/>
            <a:ext cx="2284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spc="6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SUBTITLE HERE</a:t>
            </a:r>
          </a:p>
        </p:txBody>
      </p:sp>
      <p:sp>
        <p:nvSpPr>
          <p:cNvPr id="9" name="Cross 8"/>
          <p:cNvSpPr/>
          <p:nvPr/>
        </p:nvSpPr>
        <p:spPr>
          <a:xfrm rot="2700000">
            <a:off x="5675111" y="2884140"/>
            <a:ext cx="841778" cy="841778"/>
          </a:xfrm>
          <a:prstGeom prst="plus">
            <a:avLst>
              <a:gd name="adj" fmla="val 4263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88204" y="6044328"/>
            <a:ext cx="3855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333" y="6111982"/>
            <a:ext cx="1729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spc="60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Break slide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1100604" y="6044328"/>
            <a:ext cx="3855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38696" y="6111982"/>
            <a:ext cx="17299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 spc="6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Break slide</a:t>
            </a:r>
          </a:p>
        </p:txBody>
      </p:sp>
    </p:spTree>
    <p:extLst>
      <p:ext uri="{BB962C8B-B14F-4D97-AF65-F5344CB8AC3E}">
        <p14:creationId xmlns:p14="http://schemas.microsoft.com/office/powerpoint/2010/main" val="905879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71457" y="2286001"/>
            <a:ext cx="5225142" cy="5225142"/>
          </a:xfrm>
          <a:prstGeom prst="rect">
            <a:avLst/>
          </a:prstGeom>
          <a:noFill/>
          <a:ln w="1905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88204" y="6044328"/>
            <a:ext cx="3855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7333" y="6111982"/>
            <a:ext cx="1729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spc="60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Break slide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2138" y="2897184"/>
            <a:ext cx="23086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pc="6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BREAK</a:t>
            </a:r>
          </a:p>
          <a:p>
            <a:r>
              <a:rPr lang="en-US" sz="4000" spc="6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7" name="Rectangle 6"/>
          <p:cNvSpPr/>
          <p:nvPr/>
        </p:nvSpPr>
        <p:spPr>
          <a:xfrm>
            <a:off x="4986609" y="2195790"/>
            <a:ext cx="340581" cy="340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553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6" name="Rectangle 5"/>
          <p:cNvSpPr/>
          <p:nvPr/>
        </p:nvSpPr>
        <p:spPr>
          <a:xfrm>
            <a:off x="0" y="0"/>
            <a:ext cx="12192000" cy="5682342"/>
          </a:xfrm>
          <a:prstGeom prst="rect">
            <a:avLst/>
          </a:prstGeom>
          <a:solidFill>
            <a:srgbClr val="37333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682342"/>
            <a:ext cx="12192000" cy="117565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29797" y="5977783"/>
            <a:ext cx="2704780" cy="584775"/>
            <a:chOff x="5834744" y="5977783"/>
            <a:chExt cx="2704780" cy="584775"/>
          </a:xfrm>
        </p:grpSpPr>
        <p:sp>
          <p:nvSpPr>
            <p:cNvPr id="9" name="Rectangle 8"/>
            <p:cNvSpPr/>
            <p:nvPr/>
          </p:nvSpPr>
          <p:spPr>
            <a:xfrm>
              <a:off x="5834744" y="5977783"/>
              <a:ext cx="3674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accent1"/>
                  </a:solidFill>
                  <a:latin typeface="Roboto" panose="02000000000000000000" pitchFamily="2" charset="0"/>
                </a:rPr>
                <a:t>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8395" y="5977783"/>
              <a:ext cx="3674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  <a:latin typeface="Roboto" panose="02000000000000000000" pitchFamily="2" charset="0"/>
                </a:rPr>
                <a:t>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03430" y="5977783"/>
              <a:ext cx="3674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  <a:latin typeface="Roboto" panose="02000000000000000000" pitchFamily="2" charset="0"/>
                </a:rPr>
                <a:t>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77081" y="5977783"/>
              <a:ext cx="3674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  <a:latin typeface="Roboto" panose="02000000000000000000" pitchFamily="2" charset="0"/>
                </a:rPr>
                <a:t>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172116" y="5977783"/>
              <a:ext cx="3674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  <a:latin typeface="Roboto" panose="02000000000000000000" pitchFamily="2" charset="0"/>
                </a:rPr>
                <a:t>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 rot="2700000">
            <a:off x="4248348" y="-1847653"/>
            <a:ext cx="3695307" cy="3695307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1935" y="331440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TITLE HERE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813728" y="1230487"/>
            <a:ext cx="5645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32589" y="3888672"/>
            <a:ext cx="4326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pc="6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BREAK SLIDE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53700" y="3698761"/>
            <a:ext cx="2284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spc="6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SUBTITLE HERE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76466" y="4929549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ignerica Medium Vi" panose="03000000000007000000" pitchFamily="66" charset="0"/>
                <a:ea typeface="Signerica Fat" charset="0"/>
                <a:cs typeface="Signerica Fat" charset="0"/>
              </a:rPr>
              <a:t>Sign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88204" y="767545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7333" y="835199"/>
            <a:ext cx="1729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spc="60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Break slide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1100604" y="767545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38696" y="835199"/>
            <a:ext cx="17299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 spc="6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Break slide</a:t>
            </a:r>
          </a:p>
        </p:txBody>
      </p:sp>
    </p:spTree>
    <p:extLst>
      <p:ext uri="{BB962C8B-B14F-4D97-AF65-F5344CB8AC3E}">
        <p14:creationId xmlns:p14="http://schemas.microsoft.com/office/powerpoint/2010/main" val="1708181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16200000">
            <a:off x="7614330" y="3883912"/>
            <a:ext cx="522440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767944" y="1304366"/>
            <a:ext cx="6154908" cy="6154908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57709" y="3883912"/>
            <a:ext cx="28007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BREAK</a:t>
            </a:r>
          </a:p>
          <a:p>
            <a:pPr algn="r"/>
            <a:r>
              <a:rPr lang="en-US" sz="4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  <a:p>
            <a:pPr algn="r"/>
            <a:r>
              <a:rPr lang="en-US" sz="4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</a:t>
            </a:r>
          </a:p>
        </p:txBody>
      </p:sp>
      <p:sp>
        <p:nvSpPr>
          <p:cNvPr id="4" name="Cross 3"/>
          <p:cNvSpPr/>
          <p:nvPr/>
        </p:nvSpPr>
        <p:spPr>
          <a:xfrm>
            <a:off x="4113586" y="1271708"/>
            <a:ext cx="372187" cy="372187"/>
          </a:xfrm>
          <a:prstGeom prst="plus">
            <a:avLst>
              <a:gd name="adj" fmla="val 369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6" name="Cross 5"/>
          <p:cNvSpPr/>
          <p:nvPr/>
        </p:nvSpPr>
        <p:spPr>
          <a:xfrm>
            <a:off x="597500" y="5418136"/>
            <a:ext cx="774100" cy="774100"/>
          </a:xfrm>
          <a:prstGeom prst="plus">
            <a:avLst>
              <a:gd name="adj" fmla="val 459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84540" y="6048207"/>
            <a:ext cx="3855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73669" y="6115861"/>
            <a:ext cx="1729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spc="60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Break slide</a:t>
            </a:r>
          </a:p>
        </p:txBody>
      </p:sp>
    </p:spTree>
    <p:extLst>
      <p:ext uri="{BB962C8B-B14F-4D97-AF65-F5344CB8AC3E}">
        <p14:creationId xmlns:p14="http://schemas.microsoft.com/office/powerpoint/2010/main" val="1911404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87607" y="-367008"/>
            <a:ext cx="4682038" cy="3443542"/>
          </a:xfrm>
          <a:prstGeom prst="rect">
            <a:avLst/>
          </a:prstGeom>
          <a:noFill/>
          <a:ln w="1143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4032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2432" y="723754"/>
            <a:ext cx="23647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LEFT</a:t>
            </a: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</a:t>
            </a: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28626" y="5059391"/>
            <a:ext cx="2989415" cy="589503"/>
            <a:chOff x="6258458" y="4710558"/>
            <a:chExt cx="2989415" cy="589503"/>
          </a:xfrm>
        </p:grpSpPr>
        <p:sp>
          <p:nvSpPr>
            <p:cNvPr id="16" name="TextBox 15"/>
            <p:cNvSpPr txBox="1"/>
            <p:nvPr/>
          </p:nvSpPr>
          <p:spPr>
            <a:xfrm>
              <a:off x="6258458" y="4710558"/>
              <a:ext cx="6912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Photoshop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75655" y="4710558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85%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58458" y="5029639"/>
              <a:ext cx="6142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Illustrator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258458" y="4933349"/>
              <a:ext cx="2965953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258458" y="4933349"/>
              <a:ext cx="2389430" cy="4763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258458" y="5252430"/>
              <a:ext cx="2965953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258458" y="5252430"/>
              <a:ext cx="2027189" cy="47631"/>
            </a:xfrm>
            <a:prstGeom prst="roundRect">
              <a:avLst>
                <a:gd name="adj" fmla="val 50000"/>
              </a:avLst>
            </a:prstGeom>
            <a:solidFill>
              <a:srgbClr val="3733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75655" y="5029639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70%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6383081" y="3429000"/>
            <a:ext cx="41333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26" name="Freeform 25"/>
          <p:cNvSpPr>
            <a:spLocks noChangeArrowheads="1"/>
          </p:cNvSpPr>
          <p:nvPr/>
        </p:nvSpPr>
        <p:spPr bwMode="auto">
          <a:xfrm>
            <a:off x="11333092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288826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Rectangle 4"/>
          <p:cNvSpPr/>
          <p:nvPr/>
        </p:nvSpPr>
        <p:spPr>
          <a:xfrm>
            <a:off x="-1" y="0"/>
            <a:ext cx="3855309" cy="6858000"/>
          </a:xfrm>
          <a:prstGeom prst="rect">
            <a:avLst/>
          </a:prstGeom>
          <a:solidFill>
            <a:srgbClr val="373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346" y="1911090"/>
            <a:ext cx="30925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RIGHT</a:t>
            </a:r>
          </a:p>
          <a:p>
            <a:r>
              <a:rPr lang="en-US" sz="32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PICTURESLIDE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8346" y="3388728"/>
            <a:ext cx="27440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32945" y="4804811"/>
            <a:ext cx="2989415" cy="589503"/>
            <a:chOff x="6258458" y="4710558"/>
            <a:chExt cx="2989415" cy="589503"/>
          </a:xfrm>
        </p:grpSpPr>
        <p:sp>
          <p:nvSpPr>
            <p:cNvPr id="11" name="TextBox 10"/>
            <p:cNvSpPr txBox="1"/>
            <p:nvPr/>
          </p:nvSpPr>
          <p:spPr>
            <a:xfrm>
              <a:off x="6258458" y="4710558"/>
              <a:ext cx="6912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Photoshop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875655" y="4710558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85%</a:t>
              </a:r>
              <a:endParaRPr lang="en-US" sz="8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58458" y="5029639"/>
              <a:ext cx="6142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Illustrator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58458" y="4933349"/>
              <a:ext cx="2965953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258458" y="4933349"/>
              <a:ext cx="2389430" cy="4763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258458" y="5252430"/>
              <a:ext cx="2965953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258458" y="5252430"/>
              <a:ext cx="2027189" cy="4763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" panose="02000000000000000000" pitchFamily="2" charset="0"/>
                </a:rPr>
                <a:t>`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875655" y="5029639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70%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8936291" y="2877331"/>
            <a:ext cx="26134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pPr algn="ctr"/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algn="ct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3" name="Rectangle 2"/>
          <p:cNvSpPr/>
          <p:nvPr/>
        </p:nvSpPr>
        <p:spPr>
          <a:xfrm>
            <a:off x="9877372" y="1137772"/>
            <a:ext cx="73128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>
                <a:solidFill>
                  <a:schemeClr val="accent1"/>
                </a:solidFill>
                <a:latin typeface="Roboto" panose="02000000000000000000" pitchFamily="2" charset="0"/>
              </a:rPr>
              <a:t>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0" name="Freeform 19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rgbClr val="37333B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515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3" name="Rectangle 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373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97089" y="1216160"/>
            <a:ext cx="2493822" cy="274320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85564" y="3005435"/>
            <a:ext cx="191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3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 TITLE</a:t>
            </a:r>
          </a:p>
          <a:p>
            <a:pPr algn="ctr"/>
            <a:r>
              <a:rPr lang="en-US" spc="3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HERE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653375" y="4361180"/>
            <a:ext cx="9812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26872" y="4626177"/>
            <a:ext cx="32342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81621" y="3959360"/>
            <a:ext cx="1781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85%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81622" y="5067356"/>
            <a:ext cx="42045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14" name="Freeform 13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602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4" name="Rectangle 3"/>
          <p:cNvSpPr/>
          <p:nvPr/>
        </p:nvSpPr>
        <p:spPr>
          <a:xfrm>
            <a:off x="11103429" y="0"/>
            <a:ext cx="1088570" cy="6858000"/>
          </a:xfrm>
          <a:prstGeom prst="rect">
            <a:avLst/>
          </a:prstGeom>
          <a:solidFill>
            <a:srgbClr val="373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2860" y="1485689"/>
            <a:ext cx="34547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RIGHT</a:t>
            </a:r>
            <a:endParaRPr lang="en-US" sz="6000" dirty="0">
              <a:solidFill>
                <a:schemeClr val="accent1"/>
              </a:solidFill>
              <a:latin typeface="SVN-Nexa Bold" panose="020B0606040200020203" pitchFamily="34" charset="0"/>
              <a:ea typeface="Nexa Bold" charset="0"/>
              <a:cs typeface="Nexa Bold" charset="0"/>
            </a:endParaRPr>
          </a:p>
          <a:p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</a:t>
            </a:r>
          </a:p>
          <a:p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83568" y="4348011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85%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43987" y="4807324"/>
            <a:ext cx="2404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sp>
        <p:nvSpPr>
          <p:cNvPr id="15" name="Cross 14"/>
          <p:cNvSpPr/>
          <p:nvPr/>
        </p:nvSpPr>
        <p:spPr>
          <a:xfrm>
            <a:off x="6252538" y="4103959"/>
            <a:ext cx="195508" cy="195508"/>
          </a:xfrm>
          <a:prstGeom prst="plus">
            <a:avLst>
              <a:gd name="adj" fmla="val 369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47659" y="1442398"/>
            <a:ext cx="400110" cy="397320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400" spc="60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www.yourwebsitehere.com</a:t>
            </a:r>
            <a:endParaRPr lang="en-US" sz="1400" spc="6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09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6" name="Rectangle 5"/>
          <p:cNvSpPr/>
          <p:nvPr/>
        </p:nvSpPr>
        <p:spPr>
          <a:xfrm flipV="1">
            <a:off x="0" y="1175658"/>
            <a:ext cx="12192000" cy="5682342"/>
          </a:xfrm>
          <a:prstGeom prst="rect">
            <a:avLst/>
          </a:prstGeom>
          <a:solidFill>
            <a:srgbClr val="37333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0" y="0"/>
            <a:ext cx="12192000" cy="117565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29797" y="295442"/>
            <a:ext cx="2704780" cy="584775"/>
            <a:chOff x="5834744" y="5977783"/>
            <a:chExt cx="2704780" cy="584775"/>
          </a:xfrm>
        </p:grpSpPr>
        <p:sp>
          <p:nvSpPr>
            <p:cNvPr id="9" name="Rectangle 8"/>
            <p:cNvSpPr/>
            <p:nvPr/>
          </p:nvSpPr>
          <p:spPr>
            <a:xfrm>
              <a:off x="5834744" y="5977783"/>
              <a:ext cx="3674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accent1"/>
                  </a:solidFill>
                  <a:latin typeface="Roboto" panose="02000000000000000000" pitchFamily="2" charset="0"/>
                </a:rPr>
                <a:t>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8395" y="5977783"/>
              <a:ext cx="3674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  <a:latin typeface="Roboto" panose="02000000000000000000" pitchFamily="2" charset="0"/>
                </a:rPr>
                <a:t>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03430" y="5977783"/>
              <a:ext cx="3674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  <a:latin typeface="Roboto" panose="02000000000000000000" pitchFamily="2" charset="0"/>
                </a:rPr>
                <a:t>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77081" y="5977783"/>
              <a:ext cx="3674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  <a:latin typeface="Roboto" panose="02000000000000000000" pitchFamily="2" charset="0"/>
                </a:rPr>
                <a:t>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172116" y="5977783"/>
              <a:ext cx="3674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  <a:latin typeface="Roboto" panose="02000000000000000000" pitchFamily="2" charset="0"/>
                </a:rPr>
                <a:t>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 rot="2700000">
            <a:off x="4842898" y="5602489"/>
            <a:ext cx="2506206" cy="2506206"/>
          </a:xfrm>
          <a:prstGeom prst="rect">
            <a:avLst/>
          </a:prstGeom>
          <a:noFill/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76466" y="6150112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ignerica Medium Vi" panose="03000000000007000000" pitchFamily="66" charset="0"/>
                <a:ea typeface="Signerica Fat" charset="0"/>
                <a:cs typeface="Signerica Fat" charset="0"/>
              </a:rPr>
              <a:t>Sign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42970" y="3619341"/>
            <a:ext cx="3906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pc="6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THANK YOU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53700" y="3429430"/>
            <a:ext cx="2284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spc="6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SUBTITLE HERE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53890" y="1824060"/>
            <a:ext cx="2084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WEBSITE HERE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813728" y="2723107"/>
            <a:ext cx="5645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26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353895" y="1037968"/>
            <a:ext cx="1113073" cy="1637969"/>
          </a:xfrm>
          <a:prstGeom prst="rect">
            <a:avLst/>
          </a:prstGeom>
          <a:noFill/>
          <a:ln w="1143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37968" y="2934081"/>
            <a:ext cx="26653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7968" y="1574290"/>
            <a:ext cx="31758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FOUR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 SLIDE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37968" y="5143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ignerica Medium Vi" panose="03000000000007000000" pitchFamily="66" charset="0"/>
                <a:ea typeface="Signerica Fat" charset="0"/>
                <a:cs typeface="Signerica Fat" charset="0"/>
              </a:rPr>
              <a:t>Sign</a:t>
            </a:r>
          </a:p>
        </p:txBody>
      </p:sp>
      <p:sp>
        <p:nvSpPr>
          <p:cNvPr id="20" name="Freeform 19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tx1"/>
            </a:fgClr>
            <a:bgClr>
              <a:prstClr val="white"/>
            </a:bgClr>
          </a:patt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pattFill prst="pct25">
            <a:fgClr>
              <a:schemeClr val="tx1"/>
            </a:fgClr>
            <a:bgClr>
              <a:prstClr val="white"/>
            </a:bgClr>
          </a:pattFill>
        </p:spPr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pattFill prst="pct25">
            <a:fgClr>
              <a:schemeClr val="tx1"/>
            </a:fgClr>
            <a:bgClr>
              <a:prstClr val="white"/>
            </a:bgClr>
          </a:pattFill>
        </p:spPr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pattFill prst="pct25">
            <a:fgClr>
              <a:schemeClr val="tx1"/>
            </a:fgClr>
            <a:bgClr>
              <a:prstClr val="white"/>
            </a:bgClr>
          </a:pattFill>
        </p:spPr>
      </p:sp>
    </p:spTree>
    <p:extLst>
      <p:ext uri="{BB962C8B-B14F-4D97-AF65-F5344CB8AC3E}">
        <p14:creationId xmlns:p14="http://schemas.microsoft.com/office/powerpoint/2010/main" val="494268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prstClr val="white"/>
            </a:bgClr>
          </a:pattFill>
        </p:spPr>
      </p:sp>
      <p:sp>
        <p:nvSpPr>
          <p:cNvPr id="7" name="TextBox 6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37425" y="1135939"/>
            <a:ext cx="3109489" cy="3109489"/>
          </a:xfrm>
          <a:prstGeom prst="rect">
            <a:avLst/>
          </a:prstGeom>
          <a:noFill/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10248" y="2658025"/>
            <a:ext cx="1494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RIGHT</a:t>
            </a:r>
            <a:endParaRPr lang="en-US" sz="2400" dirty="0">
              <a:solidFill>
                <a:schemeClr val="accent1"/>
              </a:solidFill>
              <a:latin typeface="SVN-Nexa Bold" panose="020B0606040200020203" pitchFamily="34" charset="0"/>
              <a:ea typeface="Nexa Bold" charset="0"/>
              <a:cs typeface="Nexa Bold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43511" y="4764691"/>
            <a:ext cx="22996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sp>
        <p:nvSpPr>
          <p:cNvPr id="13" name="Freeform 12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35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36691" y="0"/>
            <a:ext cx="3855309" cy="6858000"/>
          </a:xfrm>
          <a:prstGeom prst="rect">
            <a:avLst/>
          </a:prstGeom>
          <a:solidFill>
            <a:srgbClr val="373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95038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95038" y="1911090"/>
            <a:ext cx="30925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RIGHT</a:t>
            </a:r>
          </a:p>
          <a:p>
            <a:r>
              <a:rPr lang="en-US" sz="32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PICTURESLIDE</a:t>
            </a:r>
          </a:p>
        </p:txBody>
      </p:sp>
      <p:sp>
        <p:nvSpPr>
          <p:cNvPr id="7" name="Rectangle 6"/>
          <p:cNvSpPr/>
          <p:nvPr/>
        </p:nvSpPr>
        <p:spPr>
          <a:xfrm>
            <a:off x="8695038" y="3388728"/>
            <a:ext cx="27440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769637" y="4804811"/>
            <a:ext cx="2989415" cy="589503"/>
            <a:chOff x="6258458" y="4710558"/>
            <a:chExt cx="2989415" cy="589503"/>
          </a:xfrm>
        </p:grpSpPr>
        <p:sp>
          <p:nvSpPr>
            <p:cNvPr id="9" name="TextBox 8"/>
            <p:cNvSpPr txBox="1"/>
            <p:nvPr/>
          </p:nvSpPr>
          <p:spPr>
            <a:xfrm>
              <a:off x="6258458" y="4710558"/>
              <a:ext cx="6912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Photoshop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75655" y="4710558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85%</a:t>
              </a:r>
              <a:endParaRPr lang="en-US" sz="8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58458" y="5029639"/>
              <a:ext cx="6142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Illustrator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258458" y="4933349"/>
              <a:ext cx="2965953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258458" y="4933349"/>
              <a:ext cx="2389430" cy="4763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58458" y="5252430"/>
              <a:ext cx="2965953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258458" y="5252430"/>
              <a:ext cx="2027189" cy="4763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" panose="02000000000000000000" pitchFamily="2" charset="0"/>
                </a:rPr>
                <a:t>`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875655" y="5029639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70%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3274" y="2877331"/>
            <a:ext cx="26134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pPr algn="ctr"/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algn="ct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24355" y="1137772"/>
            <a:ext cx="73128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>
                <a:solidFill>
                  <a:schemeClr val="accent1"/>
                </a:solidFill>
                <a:latin typeface="Roboto" panose="02000000000000000000" pitchFamily="2" charset="0"/>
              </a:rPr>
              <a:t></a:t>
            </a:r>
          </a:p>
        </p:txBody>
      </p: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8874099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rgbClr val="37333B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543049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61120" y="1186543"/>
            <a:ext cx="2493822" cy="274320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49595" y="2975818"/>
            <a:ext cx="191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 TITLE</a:t>
            </a:r>
          </a:p>
          <a:p>
            <a:pPr algn="ctr"/>
            <a:r>
              <a:rPr 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817406" y="4331563"/>
            <a:ext cx="9812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90903" y="4596560"/>
            <a:ext cx="32342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22409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3" name="Rectangle 2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6" name="Rectangle 5"/>
          <p:cNvSpPr/>
          <p:nvPr/>
        </p:nvSpPr>
        <p:spPr>
          <a:xfrm>
            <a:off x="3472542" y="762000"/>
            <a:ext cx="7881257" cy="5334000"/>
          </a:xfrm>
          <a:prstGeom prst="rect">
            <a:avLst/>
          </a:prstGeom>
          <a:solidFill>
            <a:srgbClr val="373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0344" y="1628719"/>
            <a:ext cx="19479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OUR</a:t>
            </a:r>
          </a:p>
          <a:p>
            <a:pPr algn="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SERVICES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74964" y="3057391"/>
            <a:ext cx="14733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4665518" y="4244405"/>
            <a:ext cx="5495303" cy="1290310"/>
            <a:chOff x="4682066" y="4130297"/>
            <a:chExt cx="5495303" cy="1290310"/>
          </a:xfrm>
        </p:grpSpPr>
        <p:grpSp>
          <p:nvGrpSpPr>
            <p:cNvPr id="54" name="Group 53"/>
            <p:cNvGrpSpPr/>
            <p:nvPr/>
          </p:nvGrpSpPr>
          <p:grpSpPr>
            <a:xfrm>
              <a:off x="4682066" y="4130297"/>
              <a:ext cx="2404534" cy="1290310"/>
              <a:chOff x="5748866" y="4759916"/>
              <a:chExt cx="2404534" cy="129031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7388447" y="4759916"/>
                <a:ext cx="764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b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85%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748866" y="5219229"/>
                <a:ext cx="240453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bg1"/>
                    </a:solidFill>
                    <a:latin typeface="Roboto Medium" charset="0"/>
                    <a:ea typeface="Roboto Medium" charset="0"/>
                    <a:cs typeface="Roboto Medium" charset="0"/>
                  </a:rPr>
                  <a:t>Far far away</a:t>
                </a:r>
                <a:r>
                  <a:rPr lang="en-US" sz="1200" dirty="0">
                    <a:solidFill>
                      <a:schemeClr val="bg1"/>
                    </a:solidFill>
                    <a:latin typeface="Roboto Thin" charset="0"/>
                    <a:ea typeface="Roboto Thin" charset="0"/>
                    <a:cs typeface="Roboto Thin" charset="0"/>
                  </a:rPr>
                  <a:t>, behind the word mountains, far from the countries </a:t>
                </a:r>
                <a:r>
                  <a:rPr lang="en-US" sz="1200" dirty="0" err="1">
                    <a:solidFill>
                      <a:schemeClr val="bg1"/>
                    </a:solidFill>
                    <a:latin typeface="Roboto Thin" charset="0"/>
                    <a:ea typeface="Roboto Thin" charset="0"/>
                    <a:cs typeface="Roboto Thin" charset="0"/>
                  </a:rPr>
                  <a:t>Vokalia</a:t>
                </a:r>
                <a:r>
                  <a:rPr lang="en-US" sz="1200" dirty="0">
                    <a:solidFill>
                      <a:schemeClr val="bg1"/>
                    </a:solidFill>
                    <a:latin typeface="Roboto Thin" charset="0"/>
                    <a:ea typeface="Roboto Thin" charset="0"/>
                    <a:cs typeface="Roboto Thin" charset="0"/>
                  </a:rPr>
                  <a:t> and </a:t>
                </a:r>
                <a:r>
                  <a:rPr lang="en-US" sz="1200" dirty="0" err="1">
                    <a:solidFill>
                      <a:schemeClr val="bg1"/>
                    </a:solidFill>
                    <a:latin typeface="Roboto Thin" charset="0"/>
                    <a:ea typeface="Roboto Thin" charset="0"/>
                    <a:cs typeface="Roboto Thin" charset="0"/>
                  </a:rPr>
                  <a:t>Consonantia</a:t>
                </a:r>
                <a:r>
                  <a:rPr lang="en-US" sz="1200" dirty="0">
                    <a:solidFill>
                      <a:schemeClr val="bg1"/>
                    </a:solidFill>
                    <a:latin typeface="Roboto Thin" charset="0"/>
                    <a:ea typeface="Roboto Thin" charset="0"/>
                    <a:cs typeface="Roboto Thin" charset="0"/>
                  </a:rPr>
                  <a:t>, there live the blind texts.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772835" y="4130297"/>
              <a:ext cx="2404534" cy="1290310"/>
              <a:chOff x="5748866" y="4759916"/>
              <a:chExt cx="2404534" cy="1290310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5748866" y="4759916"/>
                <a:ext cx="764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85%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748866" y="5219229"/>
                <a:ext cx="240453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Roboto Medium" charset="0"/>
                    <a:ea typeface="Roboto Medium" charset="0"/>
                    <a:cs typeface="Roboto Medium" charset="0"/>
                  </a:rPr>
                  <a:t>Far far away</a:t>
                </a:r>
                <a:r>
                  <a:rPr lang="en-US" sz="1200" dirty="0">
                    <a:solidFill>
                      <a:schemeClr val="bg1"/>
                    </a:solidFill>
                    <a:latin typeface="Roboto Thin" charset="0"/>
                    <a:ea typeface="Roboto Thin" charset="0"/>
                    <a:cs typeface="Roboto Thin" charset="0"/>
                  </a:rPr>
                  <a:t>, behind the word mountains, far from the countries </a:t>
                </a:r>
                <a:r>
                  <a:rPr lang="en-US" sz="1200" dirty="0" err="1">
                    <a:solidFill>
                      <a:schemeClr val="bg1"/>
                    </a:solidFill>
                    <a:latin typeface="Roboto Thin" charset="0"/>
                    <a:ea typeface="Roboto Thin" charset="0"/>
                    <a:cs typeface="Roboto Thin" charset="0"/>
                  </a:rPr>
                  <a:t>Vokalia</a:t>
                </a:r>
                <a:r>
                  <a:rPr lang="en-US" sz="1200" dirty="0">
                    <a:solidFill>
                      <a:schemeClr val="bg1"/>
                    </a:solidFill>
                    <a:latin typeface="Roboto Thin" charset="0"/>
                    <a:ea typeface="Roboto Thin" charset="0"/>
                    <a:cs typeface="Roboto Thin" charset="0"/>
                  </a:rPr>
                  <a:t> and </a:t>
                </a:r>
                <a:r>
                  <a:rPr lang="en-US" sz="1200" dirty="0" err="1">
                    <a:solidFill>
                      <a:schemeClr val="bg1"/>
                    </a:solidFill>
                    <a:latin typeface="Roboto Thin" charset="0"/>
                    <a:ea typeface="Roboto Thin" charset="0"/>
                    <a:cs typeface="Roboto Thin" charset="0"/>
                  </a:rPr>
                  <a:t>Consonantia</a:t>
                </a:r>
                <a:r>
                  <a:rPr lang="en-US" sz="1200" dirty="0">
                    <a:solidFill>
                      <a:schemeClr val="bg1"/>
                    </a:solidFill>
                    <a:latin typeface="Roboto Thin" charset="0"/>
                    <a:ea typeface="Roboto Thin" charset="0"/>
                    <a:cs typeface="Roboto Thin" charset="0"/>
                  </a:rPr>
                  <a:t>, there live the blind texts.</a:t>
                </a:r>
              </a:p>
            </p:txBody>
          </p:sp>
        </p:grpSp>
      </p:grpSp>
      <p:sp>
        <p:nvSpPr>
          <p:cNvPr id="63" name="Rectangle 62"/>
          <p:cNvSpPr/>
          <p:nvPr/>
        </p:nvSpPr>
        <p:spPr>
          <a:xfrm>
            <a:off x="6166259" y="1424770"/>
            <a:ext cx="2493822" cy="609516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30667" y="2566985"/>
            <a:ext cx="2365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 TITLE</a:t>
            </a:r>
          </a:p>
          <a:p>
            <a:pPr algn="ctr"/>
            <a:r>
              <a:rPr lang="en-US" sz="2400" spc="3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HERE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6922545" y="3792102"/>
            <a:ext cx="9812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29331" y="1509581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TAHU</a:t>
            </a:r>
          </a:p>
        </p:txBody>
      </p:sp>
      <p:sp>
        <p:nvSpPr>
          <p:cNvPr id="19" name="Freeform 18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797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Rectangle 4"/>
          <p:cNvSpPr/>
          <p:nvPr/>
        </p:nvSpPr>
        <p:spPr>
          <a:xfrm>
            <a:off x="794658" y="794658"/>
            <a:ext cx="10602685" cy="526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3625" y="1495878"/>
            <a:ext cx="298350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WE ARE</a:t>
            </a:r>
          </a:p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CREATIVE</a:t>
            </a:r>
          </a:p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5780314" y="3619536"/>
            <a:ext cx="477938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 small river named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</p:txBody>
      </p:sp>
      <p:sp>
        <p:nvSpPr>
          <p:cNvPr id="8" name="Rectangle 7"/>
          <p:cNvSpPr/>
          <p:nvPr/>
        </p:nvSpPr>
        <p:spPr>
          <a:xfrm>
            <a:off x="7750662" y="1626683"/>
            <a:ext cx="83869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500" dirty="0">
                <a:solidFill>
                  <a:srgbClr val="FF9F1B"/>
                </a:solidFill>
                <a:latin typeface="Roboto" panose="02000000000000000000" pitchFamily="2" charset="0"/>
              </a:rPr>
              <a:t></a:t>
            </a:r>
          </a:p>
        </p:txBody>
      </p:sp>
    </p:spTree>
    <p:extLst>
      <p:ext uri="{BB962C8B-B14F-4D97-AF65-F5344CB8AC3E}">
        <p14:creationId xmlns:p14="http://schemas.microsoft.com/office/powerpoint/2010/main" val="1100025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73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79835" y="4174003"/>
            <a:ext cx="1781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85%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79836" y="5281999"/>
            <a:ext cx="42045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37425" y="1135939"/>
            <a:ext cx="3109489" cy="3109489"/>
          </a:xfrm>
          <a:prstGeom prst="rect">
            <a:avLst/>
          </a:prstGeom>
          <a:noFill/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0248" y="2658025"/>
            <a:ext cx="1494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RIGHT</a:t>
            </a:r>
          </a:p>
          <a:p>
            <a:r>
              <a:rPr lang="en-US" sz="24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</a:t>
            </a:r>
          </a:p>
          <a:p>
            <a:r>
              <a:rPr lang="en-US" sz="24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43511" y="4764691"/>
            <a:ext cx="22996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0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0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sp>
        <p:nvSpPr>
          <p:cNvPr id="18" name="Freeform 17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rgbClr val="37333B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798593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81113" y="2062114"/>
            <a:ext cx="2733773" cy="2733773"/>
            <a:chOff x="1769882" y="2062113"/>
            <a:chExt cx="2733773" cy="2733773"/>
          </a:xfrm>
        </p:grpSpPr>
        <p:sp>
          <p:nvSpPr>
            <p:cNvPr id="6" name="Rectangle 5"/>
            <p:cNvSpPr/>
            <p:nvPr/>
          </p:nvSpPr>
          <p:spPr>
            <a:xfrm>
              <a:off x="1769882" y="2062113"/>
              <a:ext cx="2733773" cy="2733773"/>
            </a:xfrm>
            <a:prstGeom prst="rect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89233" y="2534224"/>
              <a:ext cx="18950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SVN-Nexa Bold" panose="020B0606040200020203" pitchFamily="34" charset="0"/>
                  <a:ea typeface="Nexa Bold" charset="0"/>
                  <a:cs typeface="Nexa Bold" charset="0"/>
                </a:rPr>
                <a:t>YOUR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SVN-Nexa Bold" panose="020B0606040200020203" pitchFamily="34" charset="0"/>
                  <a:ea typeface="Nexa Bold" charset="0"/>
                  <a:cs typeface="Nexa Bold" charset="0"/>
                </a:rPr>
                <a:t>TITLE HERE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54496" y="4115090"/>
              <a:ext cx="5645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101416" y="1036395"/>
            <a:ext cx="32367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WE ARE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CREATIVE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TEAM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77113" y="3734058"/>
            <a:ext cx="337336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 small river named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154032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3" name="Freeform 12"/>
          <p:cNvSpPr>
            <a:spLocks noChangeArrowheads="1"/>
          </p:cNvSpPr>
          <p:nvPr/>
        </p:nvSpPr>
        <p:spPr bwMode="auto">
          <a:xfrm>
            <a:off x="11333092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06991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25" name="Rectangle 24"/>
          <p:cNvSpPr/>
          <p:nvPr/>
        </p:nvSpPr>
        <p:spPr>
          <a:xfrm>
            <a:off x="4737624" y="661086"/>
            <a:ext cx="1702087" cy="1637969"/>
          </a:xfrm>
          <a:prstGeom prst="rect">
            <a:avLst/>
          </a:prstGeom>
          <a:noFill/>
          <a:ln w="1143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28801" y="1135936"/>
            <a:ext cx="3712028" cy="3109489"/>
          </a:xfrm>
          <a:prstGeom prst="rect">
            <a:avLst/>
          </a:prstGeom>
          <a:noFill/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6334" y="2614478"/>
            <a:ext cx="1494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RIGHT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761950" y="4914062"/>
            <a:ext cx="2298200" cy="589503"/>
            <a:chOff x="1761950" y="4914062"/>
            <a:chExt cx="2298200" cy="589503"/>
          </a:xfrm>
        </p:grpSpPr>
        <p:sp>
          <p:nvSpPr>
            <p:cNvPr id="15" name="TextBox 14"/>
            <p:cNvSpPr txBox="1"/>
            <p:nvPr/>
          </p:nvSpPr>
          <p:spPr>
            <a:xfrm>
              <a:off x="1763101" y="4914062"/>
              <a:ext cx="6912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Photoshop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87932" y="4914062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85%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63101" y="5233143"/>
              <a:ext cx="6142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Illustrator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761950" y="5136853"/>
              <a:ext cx="2274738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761950" y="5136853"/>
              <a:ext cx="1832574" cy="4763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61950" y="5455934"/>
              <a:ext cx="2274738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761950" y="5455934"/>
              <a:ext cx="1554753" cy="47631"/>
            </a:xfrm>
            <a:prstGeom prst="roundRect">
              <a:avLst>
                <a:gd name="adj" fmla="val 50000"/>
              </a:avLst>
            </a:prstGeom>
            <a:solidFill>
              <a:srgbClr val="3733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87932" y="5233143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70%</a:t>
              </a:r>
            </a:p>
          </p:txBody>
        </p:sp>
      </p:grpSp>
      <p:sp>
        <p:nvSpPr>
          <p:cNvPr id="23" name="Freeform 22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983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4" name="Rectangle 3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 rot="16200000">
            <a:off x="1132993" y="942943"/>
            <a:ext cx="4775002" cy="4965052"/>
          </a:xfrm>
          <a:custGeom>
            <a:avLst/>
            <a:gdLst>
              <a:gd name="connsiteX0" fmla="*/ 4376057 w 4376057"/>
              <a:gd name="connsiteY0" fmla="*/ 0 h 4550229"/>
              <a:gd name="connsiteX1" fmla="*/ 4376057 w 4376057"/>
              <a:gd name="connsiteY1" fmla="*/ 4550229 h 4550229"/>
              <a:gd name="connsiteX2" fmla="*/ 3783865 w 4376057"/>
              <a:gd name="connsiteY2" fmla="*/ 4550229 h 4550229"/>
              <a:gd name="connsiteX3" fmla="*/ 3610581 w 4376057"/>
              <a:gd name="connsiteY3" fmla="*/ 4353429 h 4550229"/>
              <a:gd name="connsiteX4" fmla="*/ 3437297 w 4376057"/>
              <a:gd name="connsiteY4" fmla="*/ 4550229 h 4550229"/>
              <a:gd name="connsiteX5" fmla="*/ 0 w 4376057"/>
              <a:gd name="connsiteY5" fmla="*/ 4550229 h 4550229"/>
              <a:gd name="connsiteX6" fmla="*/ 0 w 4376057"/>
              <a:gd name="connsiteY6" fmla="*/ 0 h 455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76057" h="4550229">
                <a:moveTo>
                  <a:pt x="4376057" y="0"/>
                </a:moveTo>
                <a:lnTo>
                  <a:pt x="4376057" y="4550229"/>
                </a:lnTo>
                <a:lnTo>
                  <a:pt x="3783865" y="4550229"/>
                </a:lnTo>
                <a:lnTo>
                  <a:pt x="3610581" y="4353429"/>
                </a:lnTo>
                <a:lnTo>
                  <a:pt x="3437297" y="4550229"/>
                </a:lnTo>
                <a:lnTo>
                  <a:pt x="0" y="4550229"/>
                </a:lnTo>
                <a:lnTo>
                  <a:pt x="0" y="0"/>
                </a:lnTo>
                <a:close/>
              </a:path>
            </a:pathLst>
          </a:custGeom>
          <a:solidFill>
            <a:srgbClr val="373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25785" y="4492452"/>
            <a:ext cx="2989415" cy="589503"/>
            <a:chOff x="6258458" y="4710558"/>
            <a:chExt cx="2989415" cy="589503"/>
          </a:xfrm>
        </p:grpSpPr>
        <p:sp>
          <p:nvSpPr>
            <p:cNvPr id="8" name="TextBox 7"/>
            <p:cNvSpPr txBox="1"/>
            <p:nvPr/>
          </p:nvSpPr>
          <p:spPr>
            <a:xfrm>
              <a:off x="6258458" y="4710558"/>
              <a:ext cx="6912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Photoshop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75655" y="4710558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85%</a:t>
              </a:r>
              <a:endParaRPr lang="en-US" sz="8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58458" y="5029639"/>
              <a:ext cx="6142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Illustrator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58458" y="4933349"/>
              <a:ext cx="2965953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258458" y="4933349"/>
              <a:ext cx="2389430" cy="4763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258458" y="5252430"/>
              <a:ext cx="2965953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58458" y="5252430"/>
              <a:ext cx="2027189" cy="476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75655" y="5029639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70%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306078" y="1722011"/>
            <a:ext cx="17091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RIGHT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76400" y="3175029"/>
            <a:ext cx="3338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.</a:t>
            </a:r>
          </a:p>
        </p:txBody>
      </p:sp>
      <p:sp>
        <p:nvSpPr>
          <p:cNvPr id="18" name="Freeform 17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8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Rectangle 4"/>
          <p:cNvSpPr/>
          <p:nvPr/>
        </p:nvSpPr>
        <p:spPr>
          <a:xfrm>
            <a:off x="11103429" y="0"/>
            <a:ext cx="108857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47659" y="1442398"/>
            <a:ext cx="400110" cy="397320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400" spc="60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www.yourwebsitehere.com</a:t>
            </a:r>
            <a:endParaRPr lang="en-US" sz="1400" spc="6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9" name="Rectangle 8"/>
          <p:cNvSpPr/>
          <p:nvPr/>
        </p:nvSpPr>
        <p:spPr>
          <a:xfrm>
            <a:off x="1716469" y="-1676398"/>
            <a:ext cx="5225142" cy="5225142"/>
          </a:xfrm>
          <a:prstGeom prst="rect">
            <a:avLst/>
          </a:prstGeom>
          <a:noFill/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24861" y="698157"/>
            <a:ext cx="32367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WE ARE</a:t>
            </a:r>
          </a:p>
          <a:p>
            <a:pPr algn="r"/>
            <a:r>
              <a:rPr lang="en-US" sz="4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CREATIVE</a:t>
            </a:r>
          </a:p>
          <a:p>
            <a:pPr algn="r"/>
            <a:r>
              <a:rPr lang="en-US" sz="4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TEAM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69103" y="4344021"/>
            <a:ext cx="5119873" cy="1384995"/>
            <a:chOff x="1821738" y="4006564"/>
            <a:chExt cx="5119873" cy="1384995"/>
          </a:xfrm>
        </p:grpSpPr>
        <p:sp>
          <p:nvSpPr>
            <p:cNvPr id="13" name="Rectangle 12"/>
            <p:cNvSpPr/>
            <p:nvPr/>
          </p:nvSpPr>
          <p:spPr>
            <a:xfrm>
              <a:off x="1821738" y="4006564"/>
              <a:ext cx="2380147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200" i="1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i="1" dirty="0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i="1" dirty="0" err="1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i="1" dirty="0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i="1" dirty="0" err="1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i="1" dirty="0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 Separated they live in </a:t>
              </a:r>
              <a:r>
                <a:rPr lang="en-US" sz="1200" i="1" dirty="0" err="1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Bookmarksgrove</a:t>
              </a:r>
              <a:r>
                <a:rPr lang="en-US" sz="1200" i="1" dirty="0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 right at the coast of the Semantics, a large language ocean.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61464" y="4006564"/>
              <a:ext cx="2380147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200" i="1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i="1" dirty="0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i="1" dirty="0" err="1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i="1" dirty="0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i="1" dirty="0" err="1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i="1" dirty="0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 Separated they live in </a:t>
              </a:r>
              <a:r>
                <a:rPr lang="en-US" sz="1200" i="1" dirty="0" err="1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Bookmarksgrove</a:t>
              </a:r>
              <a:r>
                <a:rPr lang="en-US" sz="1200" i="1" dirty="0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 right at the coast of the Semantics, a large language ocean.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9261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tx1"/>
            </a:fgClr>
            <a:bgClr>
              <a:prstClr val="white"/>
            </a:bgClr>
          </a:pattFill>
        </p:spPr>
      </p:sp>
      <p:sp>
        <p:nvSpPr>
          <p:cNvPr id="6" name="Rectangle 5"/>
          <p:cNvSpPr/>
          <p:nvPr/>
        </p:nvSpPr>
        <p:spPr>
          <a:xfrm>
            <a:off x="794658" y="794658"/>
            <a:ext cx="10602685" cy="5268685"/>
          </a:xfrm>
          <a:prstGeom prst="rect">
            <a:avLst/>
          </a:prstGeom>
          <a:solidFill>
            <a:srgbClr val="373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7669" y="2504728"/>
            <a:ext cx="5836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HORIZONTAL PICTURE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3700" y="2314817"/>
            <a:ext cx="2284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60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SUBTITLE HERE</a:t>
            </a:r>
            <a:endParaRPr lang="en-US" sz="1200" spc="6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1" y="3712186"/>
            <a:ext cx="716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 A small river named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504573" y="3382468"/>
            <a:ext cx="118285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iangle 10"/>
          <p:cNvSpPr/>
          <p:nvPr/>
        </p:nvSpPr>
        <p:spPr>
          <a:xfrm rot="10800000">
            <a:off x="5657693" y="794658"/>
            <a:ext cx="876615" cy="29199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720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TextBox 3"/>
          <p:cNvSpPr txBox="1"/>
          <p:nvPr/>
        </p:nvSpPr>
        <p:spPr>
          <a:xfrm>
            <a:off x="2613861" y="1426633"/>
            <a:ext cx="6964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HORIZONTAL PICTURE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80373" y="1075267"/>
            <a:ext cx="14312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166838" y="4765596"/>
            <a:ext cx="58583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5855" y="4121159"/>
            <a:ext cx="1980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 TITLE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76467" y="593696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ignerica Medium Vi" panose="03000000000007000000" pitchFamily="66" charset="0"/>
                <a:ea typeface="Signerica Fat" charset="0"/>
                <a:cs typeface="Signerica Fat" charset="0"/>
              </a:rPr>
              <a:t>Sign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3" name="Freeform 12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77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6" name="Freeform 5"/>
          <p:cNvSpPr/>
          <p:nvPr/>
        </p:nvSpPr>
        <p:spPr>
          <a:xfrm>
            <a:off x="794658" y="794658"/>
            <a:ext cx="10602685" cy="5268685"/>
          </a:xfrm>
          <a:custGeom>
            <a:avLst/>
            <a:gdLst>
              <a:gd name="connsiteX0" fmla="*/ 0 w 10602685"/>
              <a:gd name="connsiteY0" fmla="*/ 0 h 5268685"/>
              <a:gd name="connsiteX1" fmla="*/ 10602685 w 10602685"/>
              <a:gd name="connsiteY1" fmla="*/ 0 h 5268685"/>
              <a:gd name="connsiteX2" fmla="*/ 10602685 w 10602685"/>
              <a:gd name="connsiteY2" fmla="*/ 5268685 h 5268685"/>
              <a:gd name="connsiteX3" fmla="*/ 5739650 w 10602685"/>
              <a:gd name="connsiteY3" fmla="*/ 5268685 h 5268685"/>
              <a:gd name="connsiteX4" fmla="*/ 5301343 w 10602685"/>
              <a:gd name="connsiteY4" fmla="*/ 4976690 h 5268685"/>
              <a:gd name="connsiteX5" fmla="*/ 4863035 w 10602685"/>
              <a:gd name="connsiteY5" fmla="*/ 5268685 h 5268685"/>
              <a:gd name="connsiteX6" fmla="*/ 0 w 10602685"/>
              <a:gd name="connsiteY6" fmla="*/ 5268685 h 526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2685" h="5268685">
                <a:moveTo>
                  <a:pt x="0" y="0"/>
                </a:moveTo>
                <a:lnTo>
                  <a:pt x="10602685" y="0"/>
                </a:lnTo>
                <a:lnTo>
                  <a:pt x="10602685" y="5268685"/>
                </a:lnTo>
                <a:lnTo>
                  <a:pt x="5739650" y="5268685"/>
                </a:lnTo>
                <a:lnTo>
                  <a:pt x="5301343" y="4976690"/>
                </a:lnTo>
                <a:lnTo>
                  <a:pt x="4863035" y="5268685"/>
                </a:lnTo>
                <a:lnTo>
                  <a:pt x="0" y="5268685"/>
                </a:lnTo>
                <a:close/>
              </a:path>
            </a:pathLst>
          </a:custGeom>
          <a:solidFill>
            <a:srgbClr val="373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1867" y="1666793"/>
            <a:ext cx="46682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CENTER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 SLIDE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692048" y="3521471"/>
            <a:ext cx="8079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76467" y="460774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ignerica Medium Vi" panose="03000000000007000000" pitchFamily="66" charset="0"/>
                <a:ea typeface="Signerica Fat" charset="0"/>
                <a:cs typeface="Signerica Fat" charset="0"/>
              </a:rPr>
              <a:t>Sign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56658" y="4330742"/>
            <a:ext cx="24416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93727" y="4330742"/>
            <a:ext cx="24416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1090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Freeform 4"/>
          <p:cNvSpPr/>
          <p:nvPr/>
        </p:nvSpPr>
        <p:spPr>
          <a:xfrm>
            <a:off x="794658" y="794658"/>
            <a:ext cx="10602685" cy="5268685"/>
          </a:xfrm>
          <a:custGeom>
            <a:avLst/>
            <a:gdLst>
              <a:gd name="connsiteX0" fmla="*/ 0 w 10602685"/>
              <a:gd name="connsiteY0" fmla="*/ 0 h 5268685"/>
              <a:gd name="connsiteX1" fmla="*/ 10602685 w 10602685"/>
              <a:gd name="connsiteY1" fmla="*/ 0 h 5268685"/>
              <a:gd name="connsiteX2" fmla="*/ 10602685 w 10602685"/>
              <a:gd name="connsiteY2" fmla="*/ 5268685 h 5268685"/>
              <a:gd name="connsiteX3" fmla="*/ 5739650 w 10602685"/>
              <a:gd name="connsiteY3" fmla="*/ 5268685 h 5268685"/>
              <a:gd name="connsiteX4" fmla="*/ 5301343 w 10602685"/>
              <a:gd name="connsiteY4" fmla="*/ 4976690 h 5268685"/>
              <a:gd name="connsiteX5" fmla="*/ 4863035 w 10602685"/>
              <a:gd name="connsiteY5" fmla="*/ 5268685 h 5268685"/>
              <a:gd name="connsiteX6" fmla="*/ 0 w 10602685"/>
              <a:gd name="connsiteY6" fmla="*/ 5268685 h 526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2685" h="5268685">
                <a:moveTo>
                  <a:pt x="0" y="0"/>
                </a:moveTo>
                <a:lnTo>
                  <a:pt x="10602685" y="0"/>
                </a:lnTo>
                <a:lnTo>
                  <a:pt x="10602685" y="5268685"/>
                </a:lnTo>
                <a:lnTo>
                  <a:pt x="5739650" y="5268685"/>
                </a:lnTo>
                <a:lnTo>
                  <a:pt x="5301343" y="4976690"/>
                </a:lnTo>
                <a:lnTo>
                  <a:pt x="4863035" y="5268685"/>
                </a:lnTo>
                <a:lnTo>
                  <a:pt x="0" y="52686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61867" y="1064683"/>
            <a:ext cx="46682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CENTER</a:t>
            </a:r>
          </a:p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 SLIDE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76467" y="460774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ignerica Medium Vi" panose="03000000000007000000" pitchFamily="66" charset="0"/>
                <a:ea typeface="Signerica Fat" charset="0"/>
                <a:cs typeface="Signerica Fat" charset="0"/>
              </a:rPr>
              <a:t>Sign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56658" y="4330742"/>
            <a:ext cx="24416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93727" y="4330742"/>
            <a:ext cx="24416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52544" y="-272143"/>
            <a:ext cx="6286912" cy="3885947"/>
          </a:xfrm>
          <a:prstGeom prst="rect">
            <a:avLst/>
          </a:prstGeom>
          <a:noFill/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8" name="Triangle 17"/>
          <p:cNvSpPr/>
          <p:nvPr/>
        </p:nvSpPr>
        <p:spPr>
          <a:xfrm rot="10800000">
            <a:off x="5657693" y="1"/>
            <a:ext cx="876615" cy="29199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207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TextBox 3"/>
          <p:cNvSpPr txBox="1"/>
          <p:nvPr/>
        </p:nvSpPr>
        <p:spPr>
          <a:xfrm>
            <a:off x="2343485" y="1852269"/>
            <a:ext cx="27975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CENTER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 SLIDE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42202" y="3069669"/>
            <a:ext cx="100012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43614" y="3601517"/>
            <a:ext cx="3797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22731" y="48891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ignerica Medium Vi" panose="03000000000007000000" pitchFamily="66" charset="0"/>
                <a:ea typeface="Signerica Fat" charset="0"/>
                <a:cs typeface="Signerica Fat" charset="0"/>
              </a:rPr>
              <a:t>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731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7" name="TextBox 6"/>
          <p:cNvSpPr txBox="1"/>
          <p:nvPr/>
        </p:nvSpPr>
        <p:spPr>
          <a:xfrm>
            <a:off x="8374939" y="1498090"/>
            <a:ext cx="19303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CENTER</a:t>
            </a:r>
          </a:p>
          <a:p>
            <a:r>
              <a:rPr lang="en-US" sz="32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8374939" y="2776479"/>
            <a:ext cx="22121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8473773" y="5225358"/>
            <a:ext cx="69176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398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TextBox 4"/>
          <p:cNvSpPr txBox="1"/>
          <p:nvPr/>
        </p:nvSpPr>
        <p:spPr>
          <a:xfrm>
            <a:off x="2343485" y="1852269"/>
            <a:ext cx="27975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CENTER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 SLIDE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242202" y="3069669"/>
            <a:ext cx="1000127" cy="0"/>
          </a:xfrm>
          <a:prstGeom prst="line">
            <a:avLst/>
          </a:prstGeom>
          <a:ln>
            <a:solidFill>
              <a:srgbClr val="FF9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43614" y="3601517"/>
            <a:ext cx="3797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22731" y="48891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ignerica Medium Vi" panose="03000000000007000000" pitchFamily="66" charset="0"/>
                <a:ea typeface="Signerica Fat" charset="0"/>
                <a:cs typeface="Signerica Fat" charset="0"/>
              </a:rPr>
              <a:t>Sign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46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TextBox 4"/>
          <p:cNvSpPr txBox="1"/>
          <p:nvPr/>
        </p:nvSpPr>
        <p:spPr>
          <a:xfrm>
            <a:off x="2343485" y="1852269"/>
            <a:ext cx="27975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CENTER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 SLIDE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242202" y="3069669"/>
            <a:ext cx="100012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43614" y="3601517"/>
            <a:ext cx="3797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22731" y="48891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ignerica Medium Vi" panose="03000000000007000000" pitchFamily="66" charset="0"/>
                <a:ea typeface="Signerica Fat" charset="0"/>
                <a:cs typeface="Signerica Fat" charset="0"/>
              </a:rPr>
              <a:t>Sign</a:t>
            </a:r>
          </a:p>
        </p:txBody>
      </p:sp>
    </p:spTree>
    <p:extLst>
      <p:ext uri="{BB962C8B-B14F-4D97-AF65-F5344CB8AC3E}">
        <p14:creationId xmlns:p14="http://schemas.microsoft.com/office/powerpoint/2010/main" val="379154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Rectangle 4"/>
          <p:cNvSpPr/>
          <p:nvPr/>
        </p:nvSpPr>
        <p:spPr>
          <a:xfrm>
            <a:off x="794658" y="794658"/>
            <a:ext cx="10602685" cy="526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2362" y="1348655"/>
            <a:ext cx="5507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 BORDER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SVN-Nexa Bold" panose="020B0606040200020203" pitchFamily="34" charset="0"/>
              <a:ea typeface="Nexa Bold" charset="0"/>
              <a:cs typeface="Nexa Bold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504573" y="2423317"/>
            <a:ext cx="118285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31230" y="3429000"/>
            <a:ext cx="35165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944204" y="3429000"/>
            <a:ext cx="35165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pPr algn="r"/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algn="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11" name="Rectangle 10"/>
          <p:cNvSpPr/>
          <p:nvPr/>
        </p:nvSpPr>
        <p:spPr>
          <a:xfrm rot="2700000">
            <a:off x="4353630" y="4318757"/>
            <a:ext cx="3489172" cy="3489172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979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7635" y="995832"/>
            <a:ext cx="258436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RIGHT</a:t>
            </a:r>
          </a:p>
          <a:p>
            <a:pPr algn="r"/>
            <a:r>
              <a:rPr lang="en-US" sz="44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</a:t>
            </a:r>
          </a:p>
          <a:p>
            <a:pPr algn="r"/>
            <a:r>
              <a:rPr lang="en-US" sz="44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9" name="Rectangle 8"/>
          <p:cNvSpPr/>
          <p:nvPr/>
        </p:nvSpPr>
        <p:spPr>
          <a:xfrm>
            <a:off x="1160374" y="3995056"/>
            <a:ext cx="24283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pPr algn="r"/>
            <a:endParaRPr lang="en-US" sz="1200" i="1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algn="r"/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10" name="Freeform 9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rgbClr val="37333B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2801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29" name="Hexagon 28"/>
          <p:cNvSpPr/>
          <p:nvPr/>
        </p:nvSpPr>
        <p:spPr>
          <a:xfrm>
            <a:off x="1891067" y="2431644"/>
            <a:ext cx="2313866" cy="199471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01416" y="1036395"/>
            <a:ext cx="32367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WE ARE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CREATIVE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TEAM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7113" y="3734058"/>
            <a:ext cx="337336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 small river named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154032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68115" y="2974747"/>
            <a:ext cx="55976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</a:t>
            </a:r>
          </a:p>
        </p:txBody>
      </p:sp>
      <p:sp>
        <p:nvSpPr>
          <p:cNvPr id="13" name="Freeform 12"/>
          <p:cNvSpPr>
            <a:spLocks noChangeArrowheads="1"/>
          </p:cNvSpPr>
          <p:nvPr/>
        </p:nvSpPr>
        <p:spPr bwMode="auto">
          <a:xfrm>
            <a:off x="11333092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433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07635" y="995832"/>
            <a:ext cx="258436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RIGHT</a:t>
            </a:r>
          </a:p>
          <a:p>
            <a:pPr algn="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</a:t>
            </a:r>
          </a:p>
          <a:p>
            <a:pPr algn="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60374" y="3995056"/>
            <a:ext cx="24283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pPr algn="r"/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algn="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6668288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30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pattFill prst="pct30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10" name="Rectangle 9"/>
          <p:cNvSpPr/>
          <p:nvPr/>
        </p:nvSpPr>
        <p:spPr>
          <a:xfrm>
            <a:off x="4637314" y="-511628"/>
            <a:ext cx="5225142" cy="5225142"/>
          </a:xfrm>
          <a:prstGeom prst="rect">
            <a:avLst/>
          </a:prstGeom>
          <a:noFill/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5633" y="652280"/>
            <a:ext cx="21467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TWO</a:t>
            </a:r>
          </a:p>
          <a:p>
            <a:pPr algn="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</a:t>
            </a:r>
          </a:p>
          <a:p>
            <a:pPr algn="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59664" y="2921168"/>
            <a:ext cx="21127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677667" y="5428624"/>
            <a:ext cx="2989415" cy="589503"/>
            <a:chOff x="6258458" y="4710558"/>
            <a:chExt cx="2989415" cy="589503"/>
          </a:xfrm>
        </p:grpSpPr>
        <p:sp>
          <p:nvSpPr>
            <p:cNvPr id="16" name="TextBox 15"/>
            <p:cNvSpPr txBox="1"/>
            <p:nvPr/>
          </p:nvSpPr>
          <p:spPr>
            <a:xfrm>
              <a:off x="6258458" y="4710558"/>
              <a:ext cx="6912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Photoshop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75655" y="4710558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85%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58458" y="5029639"/>
              <a:ext cx="6142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Illustrator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258458" y="4933349"/>
              <a:ext cx="2965953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258458" y="4933349"/>
              <a:ext cx="2389430" cy="4763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258458" y="5252430"/>
              <a:ext cx="2965953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258458" y="5252430"/>
              <a:ext cx="2027189" cy="47631"/>
            </a:xfrm>
            <a:prstGeom prst="roundRect">
              <a:avLst>
                <a:gd name="adj" fmla="val 50000"/>
              </a:avLst>
            </a:prstGeom>
            <a:solidFill>
              <a:srgbClr val="3733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75655" y="5029639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70%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19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-443184" y="-312580"/>
            <a:ext cx="2413497" cy="3443542"/>
          </a:xfrm>
          <a:prstGeom prst="rect">
            <a:avLst/>
          </a:prstGeom>
          <a:noFill/>
          <a:ln w="1143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373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4599" y="4515455"/>
            <a:ext cx="17091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TWO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84521" y="4623176"/>
            <a:ext cx="123008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0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0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03079" y="4623176"/>
            <a:ext cx="123008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0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0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2" name="Freeform 11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20855143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9" name="Rectangle 8"/>
          <p:cNvSpPr/>
          <p:nvPr/>
        </p:nvSpPr>
        <p:spPr>
          <a:xfrm>
            <a:off x="7328370" y="990599"/>
            <a:ext cx="3193592" cy="2786742"/>
          </a:xfrm>
          <a:prstGeom prst="rect">
            <a:avLst/>
          </a:prstGeom>
          <a:noFill/>
          <a:ln w="1143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0039" y="990599"/>
            <a:ext cx="3193592" cy="2786742"/>
          </a:xfrm>
          <a:prstGeom prst="rect">
            <a:avLst/>
          </a:prstGeom>
          <a:noFill/>
          <a:ln w="1143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40286" y="4985658"/>
            <a:ext cx="44736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8087" y="4985658"/>
            <a:ext cx="44736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pPr algn="r"/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algn="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80213" y="1621971"/>
            <a:ext cx="2231574" cy="22315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1935" y="2737758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TITLE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813728" y="2112229"/>
            <a:ext cx="5645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7400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>
          <a:pattFill prst="pct30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pattFill prst="pct30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6" name="Hexagon 5"/>
          <p:cNvSpPr/>
          <p:nvPr/>
        </p:nvSpPr>
        <p:spPr>
          <a:xfrm>
            <a:off x="7987067" y="2431644"/>
            <a:ext cx="2313866" cy="1994712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5824" y="1037968"/>
            <a:ext cx="37802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6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RIGHT</a:t>
            </a:r>
          </a:p>
          <a:p>
            <a:pPr algn="r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</a:t>
            </a:r>
          </a:p>
          <a:p>
            <a:pPr algn="r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60374" y="4426356"/>
            <a:ext cx="4395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pPr algn="r"/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algn="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9" name="Freeform 8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368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2" name="Rectangle 1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83792" y="2915130"/>
            <a:ext cx="46096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pc="-300" dirty="0">
                <a:solidFill>
                  <a:schemeClr val="accent1"/>
                </a:solidFill>
                <a:latin typeface="SVN-Nexa Light" panose="020B0606040200020203" pitchFamily="34" charset="0"/>
                <a:ea typeface="Nexa Light" charset="0"/>
                <a:cs typeface="Nexa Light" charset="0"/>
              </a:rPr>
              <a:t>PUT YOUR</a:t>
            </a:r>
          </a:p>
          <a:p>
            <a:r>
              <a:rPr lang="en-US" sz="5400" spc="-3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BEST QUOTES</a:t>
            </a:r>
          </a:p>
          <a:p>
            <a:r>
              <a:rPr lang="en-US" sz="5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Light" panose="020B0606040200020203" pitchFamily="34" charset="0"/>
                <a:ea typeface="Nexa Light" charset="0"/>
                <a:cs typeface="Nexa Light" charset="0"/>
              </a:rPr>
              <a:t>HERE</a:t>
            </a:r>
            <a:endParaRPr lang="en-US" sz="5400" spc="-300" dirty="0">
              <a:solidFill>
                <a:schemeClr val="tx1">
                  <a:lumMod val="75000"/>
                  <a:lumOff val="25000"/>
                </a:schemeClr>
              </a:solidFill>
              <a:latin typeface="SVN-Nexa Bold" panose="020B0606040200020203" pitchFamily="34" charset="0"/>
              <a:ea typeface="Nexa Bold" charset="0"/>
              <a:cs typeface="Nexa Bold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95901" y="4602766"/>
            <a:ext cx="3670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pPr algn="r"/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algn="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9" name="Freeform 8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883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7968" y="3444334"/>
            <a:ext cx="28007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FOUR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81621" y="1784694"/>
            <a:ext cx="14733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tx1"/>
            </a:fgClr>
            <a:bgClr>
              <a:prstClr val="white"/>
            </a:bgClr>
          </a:pattFill>
        </p:spPr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pattFill prst="pct25">
            <a:fgClr>
              <a:schemeClr val="tx1"/>
            </a:fgClr>
            <a:bgClr>
              <a:prstClr val="white"/>
            </a:bgClr>
          </a:pattFill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pattFill prst="pct25">
            <a:fgClr>
              <a:schemeClr val="tx1"/>
            </a:fgClr>
            <a:bgClr>
              <a:prstClr val="white"/>
            </a:bgClr>
          </a:pattFill>
        </p:spPr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pattFill prst="pct25">
            <a:fgClr>
              <a:schemeClr val="tx1"/>
            </a:fgClr>
            <a:bgClr>
              <a:prstClr val="white"/>
            </a:bgClr>
          </a:pattFill>
        </p:spPr>
      </p:sp>
    </p:spTree>
    <p:extLst>
      <p:ext uri="{BB962C8B-B14F-4D97-AF65-F5344CB8AC3E}">
        <p14:creationId xmlns:p14="http://schemas.microsoft.com/office/powerpoint/2010/main" val="19678125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prstClr val="white"/>
            </a:bgClr>
          </a:pattFill>
        </p:spPr>
      </p:sp>
      <p:sp>
        <p:nvSpPr>
          <p:cNvPr id="70" name="Rectangle 69"/>
          <p:cNvSpPr/>
          <p:nvPr/>
        </p:nvSpPr>
        <p:spPr>
          <a:xfrm>
            <a:off x="1736038" y="1213475"/>
            <a:ext cx="1887398" cy="1637969"/>
          </a:xfrm>
          <a:prstGeom prst="rect">
            <a:avLst/>
          </a:prstGeom>
          <a:noFill/>
          <a:ln w="1143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72542" y="762000"/>
            <a:ext cx="7881257" cy="533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0344" y="1628719"/>
            <a:ext cx="19479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OUR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SERVICES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74964" y="3057391"/>
            <a:ext cx="14733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8943" y="1477422"/>
            <a:ext cx="389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accent1"/>
                </a:solidFill>
                <a:latin typeface="Roboto" panose="02000000000000000000" pitchFamily="2" charset="0"/>
              </a:rPr>
              <a:t>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24932" y="2123753"/>
            <a:ext cx="1380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 TITLE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VN-Nexa Bold" panose="020B0606040200020203" pitchFamily="34" charset="0"/>
              <a:ea typeface="Nexa Bold" charset="0"/>
              <a:cs typeface="Nexa Bold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4933" y="2592938"/>
            <a:ext cx="24915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729646" y="2505850"/>
            <a:ext cx="44492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713859" y="1477422"/>
            <a:ext cx="389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Roboto" panose="02000000000000000000" pitchFamily="2" charset="0"/>
              </a:rPr>
              <a:t>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09848" y="2123753"/>
            <a:ext cx="1380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 TITLE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VN-Nexa Bold" panose="020B0606040200020203" pitchFamily="34" charset="0"/>
              <a:ea typeface="Nexa Bold" charset="0"/>
              <a:cs typeface="Nexa Bold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709849" y="2592938"/>
            <a:ext cx="24915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7814562" y="2505850"/>
            <a:ext cx="44492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28943" y="3711062"/>
            <a:ext cx="389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accent1"/>
                </a:solidFill>
                <a:latin typeface="Roboto" panose="02000000000000000000" pitchFamily="2" charset="0"/>
              </a:rPr>
              <a:t>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624932" y="4357393"/>
            <a:ext cx="1380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 TITLE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VN-Nexa Bold" panose="020B0606040200020203" pitchFamily="34" charset="0"/>
              <a:ea typeface="Nexa Bold" charset="0"/>
              <a:cs typeface="Nexa Bold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24933" y="4826578"/>
            <a:ext cx="24915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4729646" y="4739490"/>
            <a:ext cx="44492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713859" y="3711062"/>
            <a:ext cx="389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accent1"/>
                </a:solidFill>
                <a:latin typeface="Roboto" panose="02000000000000000000" pitchFamily="2" charset="0"/>
              </a:rPr>
              <a:t>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709848" y="4357393"/>
            <a:ext cx="1380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 TITLE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VN-Nexa Bold" panose="020B0606040200020203" pitchFamily="34" charset="0"/>
              <a:ea typeface="Nexa Bold" charset="0"/>
              <a:cs typeface="Nexa Bold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709849" y="4826578"/>
            <a:ext cx="24915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7814562" y="4739490"/>
            <a:ext cx="44492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rgbClr val="37333B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3976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tx1"/>
            </a:fgClr>
            <a:bgClr>
              <a:prstClr val="white"/>
            </a:bgClr>
          </a:pattFill>
        </p:spPr>
      </p:sp>
      <p:sp>
        <p:nvSpPr>
          <p:cNvPr id="34" name="TextBox 33"/>
          <p:cNvSpPr txBox="1"/>
          <p:nvPr/>
        </p:nvSpPr>
        <p:spPr>
          <a:xfrm>
            <a:off x="3476407" y="1274572"/>
            <a:ext cx="52391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TOP PICTURE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78535" y="4083332"/>
            <a:ext cx="831738" cy="831738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910698" y="4206813"/>
            <a:ext cx="367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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746529" y="5197598"/>
            <a:ext cx="2698943" cy="1180895"/>
            <a:chOff x="4472080" y="4511592"/>
            <a:chExt cx="2698943" cy="1180895"/>
          </a:xfrm>
        </p:grpSpPr>
        <p:sp>
          <p:nvSpPr>
            <p:cNvPr id="39" name="Rectangle 38"/>
            <p:cNvSpPr/>
            <p:nvPr/>
          </p:nvSpPr>
          <p:spPr>
            <a:xfrm>
              <a:off x="4472080" y="4861490"/>
              <a:ext cx="26989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31235" y="4511592"/>
              <a:ext cx="13806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VN-Nexa Bold" panose="020B0606040200020203" pitchFamily="34" charset="0"/>
                  <a:ea typeface="Nexa Bold" charset="0"/>
                  <a:cs typeface="Nexa Bold" charset="0"/>
                </a:rPr>
                <a:t>YOUR TITLE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2207659" y="4083332"/>
            <a:ext cx="831738" cy="831738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439821" y="4206813"/>
            <a:ext cx="367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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275653" y="5197598"/>
            <a:ext cx="2698943" cy="1180895"/>
            <a:chOff x="4472080" y="4511592"/>
            <a:chExt cx="2698943" cy="1180895"/>
          </a:xfrm>
        </p:grpSpPr>
        <p:sp>
          <p:nvSpPr>
            <p:cNvPr id="45" name="Rectangle 44"/>
            <p:cNvSpPr/>
            <p:nvPr/>
          </p:nvSpPr>
          <p:spPr>
            <a:xfrm>
              <a:off x="4472080" y="4861490"/>
              <a:ext cx="26989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31235" y="4511592"/>
              <a:ext cx="13806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VN-Nexa Bold" panose="020B0606040200020203" pitchFamily="34" charset="0"/>
                  <a:ea typeface="Nexa Bold" charset="0"/>
                  <a:cs typeface="Nexa Bold" charset="0"/>
                </a:rPr>
                <a:t>YOUR TITLE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9149411" y="4083332"/>
            <a:ext cx="831738" cy="831738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381573" y="4206813"/>
            <a:ext cx="367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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8217405" y="5197598"/>
            <a:ext cx="2698943" cy="1180895"/>
            <a:chOff x="4472080" y="4511592"/>
            <a:chExt cx="2698943" cy="1180895"/>
          </a:xfrm>
        </p:grpSpPr>
        <p:sp>
          <p:nvSpPr>
            <p:cNvPr id="51" name="Rectangle 50"/>
            <p:cNvSpPr/>
            <p:nvPr/>
          </p:nvSpPr>
          <p:spPr>
            <a:xfrm>
              <a:off x="4472080" y="4861490"/>
              <a:ext cx="26989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31235" y="4511592"/>
              <a:ext cx="13806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VN-Nexa Bold" panose="020B0606040200020203" pitchFamily="34" charset="0"/>
                  <a:ea typeface="Nexa Bold" charset="0"/>
                  <a:cs typeface="Nexa Bold" charset="0"/>
                </a:rPr>
                <a:t>YOUR TITLE</a:t>
              </a:r>
            </a:p>
          </p:txBody>
        </p:sp>
      </p:grpSp>
      <p:cxnSp>
        <p:nvCxnSpPr>
          <p:cNvPr id="53" name="Straight Connector 52"/>
          <p:cNvCxnSpPr/>
          <p:nvPr/>
        </p:nvCxnSpPr>
        <p:spPr>
          <a:xfrm>
            <a:off x="5380373" y="2624119"/>
            <a:ext cx="143125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317453" y="-893688"/>
            <a:ext cx="1553898" cy="1553898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6176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icture Placeholder 46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grpSp>
        <p:nvGrpSpPr>
          <p:cNvPr id="2" name="Group 1"/>
          <p:cNvGrpSpPr/>
          <p:nvPr/>
        </p:nvGrpSpPr>
        <p:grpSpPr>
          <a:xfrm>
            <a:off x="1785484" y="2293840"/>
            <a:ext cx="2445046" cy="3371023"/>
            <a:chOff x="1785484" y="2457125"/>
            <a:chExt cx="2445046" cy="3371023"/>
          </a:xfrm>
        </p:grpSpPr>
        <p:sp>
          <p:nvSpPr>
            <p:cNvPr id="3" name="Rectangle 2"/>
            <p:cNvSpPr/>
            <p:nvPr/>
          </p:nvSpPr>
          <p:spPr>
            <a:xfrm>
              <a:off x="1785484" y="3587288"/>
              <a:ext cx="2445046" cy="2240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785484" y="2457125"/>
              <a:ext cx="2445046" cy="11350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407272" y="2605347"/>
              <a:ext cx="1196160" cy="804445"/>
              <a:chOff x="5417934" y="2539916"/>
              <a:chExt cx="1196160" cy="80444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417934" y="2539916"/>
                <a:ext cx="11961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$</a:t>
                </a:r>
                <a:r>
                  <a:rPr lang="en-US" sz="40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300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742375" y="3082751"/>
                <a:ext cx="70724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per year</a:t>
                </a:r>
                <a:endParaRPr lang="en-US" sz="2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102998" y="3909204"/>
              <a:ext cx="1810018" cy="1597028"/>
              <a:chOff x="2102998" y="3688446"/>
              <a:chExt cx="1810018" cy="159702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102998" y="4042460"/>
                <a:ext cx="1810018" cy="890899"/>
                <a:chOff x="4775200" y="4206010"/>
                <a:chExt cx="2641600" cy="1057563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>
                  <a:off x="4775200" y="4206010"/>
                  <a:ext cx="2641600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4775200" y="4735946"/>
                  <a:ext cx="2641600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4775200" y="5263573"/>
                  <a:ext cx="2641600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/>
              <p:cNvSpPr txBox="1"/>
              <p:nvPr/>
            </p:nvSpPr>
            <p:spPr>
              <a:xfrm>
                <a:off x="2487422" y="3688446"/>
                <a:ext cx="10358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Single Edition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07885" y="4134867"/>
                <a:ext cx="13949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30gb Cloud Service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705430" y="4581288"/>
                <a:ext cx="5998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3 User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521887" y="5023864"/>
                <a:ext cx="9669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Free Update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7961471" y="2293840"/>
            <a:ext cx="2445046" cy="3371022"/>
            <a:chOff x="7961471" y="2457126"/>
            <a:chExt cx="2445046" cy="3371022"/>
          </a:xfrm>
        </p:grpSpPr>
        <p:sp>
          <p:nvSpPr>
            <p:cNvPr id="18" name="Rectangle 17"/>
            <p:cNvSpPr/>
            <p:nvPr/>
          </p:nvSpPr>
          <p:spPr>
            <a:xfrm>
              <a:off x="7961471" y="3587288"/>
              <a:ext cx="2445046" cy="2240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61471" y="2457126"/>
              <a:ext cx="2445046" cy="11301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8585914" y="2605347"/>
              <a:ext cx="1196160" cy="804445"/>
              <a:chOff x="5417934" y="2539916"/>
              <a:chExt cx="1196160" cy="804445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5417934" y="2539916"/>
                <a:ext cx="11961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$</a:t>
                </a:r>
                <a:r>
                  <a:rPr lang="en-US" sz="40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900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742375" y="3082751"/>
                <a:ext cx="70724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per year</a:t>
                </a:r>
                <a:endParaRPr lang="en-US" sz="2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8278985" y="3909204"/>
              <a:ext cx="1810018" cy="1597028"/>
              <a:chOff x="2102998" y="3688446"/>
              <a:chExt cx="1810018" cy="1597028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102998" y="4042460"/>
                <a:ext cx="1810018" cy="890899"/>
                <a:chOff x="4775200" y="4206010"/>
                <a:chExt cx="2641600" cy="1057563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4775200" y="4206010"/>
                  <a:ext cx="2641600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775200" y="4735946"/>
                  <a:ext cx="2641600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775200" y="5263573"/>
                  <a:ext cx="2641600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/>
              <p:cNvSpPr txBox="1"/>
              <p:nvPr/>
            </p:nvSpPr>
            <p:spPr>
              <a:xfrm>
                <a:off x="2487422" y="3688446"/>
                <a:ext cx="10358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Single Edition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07885" y="4134867"/>
                <a:ext cx="13949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30gb Cloud Service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705430" y="4581288"/>
                <a:ext cx="5998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3 User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521887" y="5023864"/>
                <a:ext cx="9669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Free Update</a:t>
                </a: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4548043" y="2160814"/>
            <a:ext cx="3095914" cy="3753427"/>
            <a:chOff x="4548043" y="2324099"/>
            <a:chExt cx="3095914" cy="3753427"/>
          </a:xfrm>
        </p:grpSpPr>
        <p:sp>
          <p:nvSpPr>
            <p:cNvPr id="33" name="Rectangle 32"/>
            <p:cNvSpPr/>
            <p:nvPr/>
          </p:nvSpPr>
          <p:spPr>
            <a:xfrm>
              <a:off x="4548044" y="3587288"/>
              <a:ext cx="3095913" cy="2490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548043" y="2324099"/>
              <a:ext cx="3095913" cy="1268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388915" y="2495657"/>
              <a:ext cx="1414170" cy="924994"/>
              <a:chOff x="5308929" y="2539916"/>
              <a:chExt cx="1414170" cy="924994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5308929" y="2539916"/>
                <a:ext cx="141417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$</a:t>
                </a:r>
                <a:r>
                  <a:rPr lang="en-US" sz="48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600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717529" y="3187911"/>
                <a:ext cx="7569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per year</a:t>
                </a:r>
                <a:endParaRPr lang="en-US" sz="28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950079" y="3953185"/>
              <a:ext cx="2291842" cy="1758444"/>
              <a:chOff x="4950079" y="3926142"/>
              <a:chExt cx="2291842" cy="1758444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4950079" y="4304553"/>
                <a:ext cx="2291842" cy="991962"/>
                <a:chOff x="4775200" y="4206010"/>
                <a:chExt cx="2641600" cy="1057563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775200" y="4206010"/>
                  <a:ext cx="2641600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775200" y="4735946"/>
                  <a:ext cx="2641600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4775200" y="5263573"/>
                  <a:ext cx="2641600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/>
              <p:cNvSpPr txBox="1"/>
              <p:nvPr/>
            </p:nvSpPr>
            <p:spPr>
              <a:xfrm>
                <a:off x="5436204" y="3926142"/>
                <a:ext cx="1319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Business Edition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341627" y="4420089"/>
                <a:ext cx="15087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60gb Cloud Service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776041" y="4911756"/>
                <a:ext cx="639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6 User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576403" y="5407587"/>
                <a:ext cx="10391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Free Update</a:t>
                </a:r>
              </a:p>
            </p:txBody>
          </p:sp>
        </p:grpSp>
      </p:grpSp>
      <p:sp>
        <p:nvSpPr>
          <p:cNvPr id="54" name="TextBox 53"/>
          <p:cNvSpPr txBox="1"/>
          <p:nvPr/>
        </p:nvSpPr>
        <p:spPr>
          <a:xfrm>
            <a:off x="4476071" y="822738"/>
            <a:ext cx="3239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PRICE SLIDE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53700" y="632827"/>
            <a:ext cx="2284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SUBTITLE HERE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5504573" y="1700478"/>
            <a:ext cx="118285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riangle 56"/>
          <p:cNvSpPr/>
          <p:nvPr/>
        </p:nvSpPr>
        <p:spPr>
          <a:xfrm rot="10800000">
            <a:off x="5657693" y="0"/>
            <a:ext cx="876615" cy="29199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91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4" name="Rectangle 3"/>
          <p:cNvSpPr/>
          <p:nvPr/>
        </p:nvSpPr>
        <p:spPr>
          <a:xfrm>
            <a:off x="1236482" y="2062113"/>
            <a:ext cx="2733773" cy="2733773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5833" y="2744555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TITLE HERE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321096" y="4115090"/>
            <a:ext cx="5645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65245" y="1036395"/>
            <a:ext cx="32367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WE ARE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CREATIVE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TEAM</a:t>
            </a:r>
          </a:p>
        </p:txBody>
      </p:sp>
      <p:sp>
        <p:nvSpPr>
          <p:cNvPr id="9" name="Rectangle 8"/>
          <p:cNvSpPr/>
          <p:nvPr/>
        </p:nvSpPr>
        <p:spPr>
          <a:xfrm>
            <a:off x="6870096" y="4115090"/>
            <a:ext cx="41333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 small river named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</p:spTree>
    <p:extLst>
      <p:ext uri="{BB962C8B-B14F-4D97-AF65-F5344CB8AC3E}">
        <p14:creationId xmlns:p14="http://schemas.microsoft.com/office/powerpoint/2010/main" val="21102762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cxnSp>
        <p:nvCxnSpPr>
          <p:cNvPr id="2" name="Straight Connector 1"/>
          <p:cNvCxnSpPr/>
          <p:nvPr/>
        </p:nvCxnSpPr>
        <p:spPr>
          <a:xfrm>
            <a:off x="6094402" y="6027758"/>
            <a:ext cx="0" cy="8302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73061" y="5785076"/>
            <a:ext cx="242682" cy="242682"/>
          </a:xfrm>
          <a:prstGeom prst="rect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746529" y="4068061"/>
            <a:ext cx="2698943" cy="1180895"/>
            <a:chOff x="6674966" y="4189402"/>
            <a:chExt cx="2698943" cy="1180895"/>
          </a:xfrm>
        </p:grpSpPr>
        <p:sp>
          <p:nvSpPr>
            <p:cNvPr id="5" name="Rectangle 4"/>
            <p:cNvSpPr/>
            <p:nvPr/>
          </p:nvSpPr>
          <p:spPr>
            <a:xfrm>
              <a:off x="6674966" y="4539300"/>
              <a:ext cx="26989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34120" y="4189402"/>
              <a:ext cx="13806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VN-Nexa Bold" panose="020B0606040200020203" pitchFamily="34" charset="0"/>
                  <a:ea typeface="Nexa Bold" charset="0"/>
                  <a:cs typeface="Nexa Bold" charset="0"/>
                </a:rPr>
                <a:t>YOUR TITLE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0" y="0"/>
            <a:ext cx="12192000" cy="3440344"/>
          </a:xfrm>
          <a:prstGeom prst="rect">
            <a:avLst/>
          </a:prstGeom>
          <a:gradFill flip="none" rotWithShape="1">
            <a:gsLst>
              <a:gs pos="1000">
                <a:srgbClr val="37333B">
                  <a:alpha val="94000"/>
                </a:srgbClr>
              </a:gs>
              <a:gs pos="100000">
                <a:srgbClr val="37333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76407" y="1274572"/>
            <a:ext cx="52391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TOP PICTURE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17453" y="-893688"/>
            <a:ext cx="1553898" cy="1553898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380373" y="2351976"/>
            <a:ext cx="143125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8204" y="2580026"/>
            <a:ext cx="3855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7333" y="2647680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Break slide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1100604" y="2580026"/>
            <a:ext cx="3855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737670" y="2647680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Break slide</a:t>
            </a:r>
          </a:p>
        </p:txBody>
      </p:sp>
    </p:spTree>
    <p:extLst>
      <p:ext uri="{BB962C8B-B14F-4D97-AF65-F5344CB8AC3E}">
        <p14:creationId xmlns:p14="http://schemas.microsoft.com/office/powerpoint/2010/main" val="20374349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6094402" y="0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73061" y="734104"/>
            <a:ext cx="242682" cy="242682"/>
          </a:xfrm>
          <a:prstGeom prst="rect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05462" y="686168"/>
            <a:ext cx="1380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 TITLE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6030" y="1024722"/>
            <a:ext cx="41600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5973061" y="1932273"/>
            <a:ext cx="242682" cy="242682"/>
          </a:xfrm>
          <a:prstGeom prst="rect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2709" y="1884337"/>
            <a:ext cx="1380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 TITLE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02709" y="2296714"/>
            <a:ext cx="1249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85%</a:t>
            </a:r>
          </a:p>
        </p:txBody>
      </p:sp>
      <p:sp>
        <p:nvSpPr>
          <p:cNvPr id="9" name="Rectangle 8"/>
          <p:cNvSpPr/>
          <p:nvPr/>
        </p:nvSpPr>
        <p:spPr>
          <a:xfrm>
            <a:off x="6602709" y="2992332"/>
            <a:ext cx="3891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73061" y="4334466"/>
            <a:ext cx="242682" cy="242682"/>
          </a:xfrm>
          <a:prstGeom prst="rect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05462" y="4286530"/>
            <a:ext cx="1380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 TITLE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30086" y="4833257"/>
            <a:ext cx="4278085" cy="131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47994" y="5030178"/>
            <a:ext cx="4924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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22023" y="5076344"/>
            <a:ext cx="2734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texts.. </a:t>
            </a:r>
          </a:p>
        </p:txBody>
      </p:sp>
    </p:spTree>
    <p:extLst>
      <p:ext uri="{BB962C8B-B14F-4D97-AF65-F5344CB8AC3E}">
        <p14:creationId xmlns:p14="http://schemas.microsoft.com/office/powerpoint/2010/main" val="2917904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endCxn id="5" idx="2"/>
          </p:cNvCxnSpPr>
          <p:nvPr/>
        </p:nvCxnSpPr>
        <p:spPr>
          <a:xfrm>
            <a:off x="6094402" y="0"/>
            <a:ext cx="1699237" cy="175402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73061" y="1094073"/>
            <a:ext cx="242682" cy="242682"/>
          </a:xfrm>
          <a:prstGeom prst="rect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73061" y="4314071"/>
            <a:ext cx="242682" cy="242682"/>
          </a:xfrm>
          <a:prstGeom prst="rect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9166" y="676805"/>
            <a:ext cx="24689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</a:t>
            </a:r>
          </a:p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TITLE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9166" y="1873075"/>
            <a:ext cx="44898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9166" y="3015652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ignerica Medium Vi" panose="03000000000007000000" pitchFamily="66" charset="0"/>
                <a:ea typeface="Signerica Fat" charset="0"/>
                <a:cs typeface="Signerica Fat" charset="0"/>
              </a:rPr>
              <a:t>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75294" y="2045774"/>
            <a:ext cx="1350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TIMELINE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FINISH</a:t>
            </a:r>
          </a:p>
        </p:txBody>
      </p:sp>
      <p:sp>
        <p:nvSpPr>
          <p:cNvPr id="9" name="Rectangle 8"/>
          <p:cNvSpPr/>
          <p:nvPr/>
        </p:nvSpPr>
        <p:spPr>
          <a:xfrm>
            <a:off x="5973061" y="2278376"/>
            <a:ext cx="242682" cy="242682"/>
          </a:xfrm>
          <a:prstGeom prst="rect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76284" y="2753660"/>
            <a:ext cx="1249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85%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0909" y="2897733"/>
            <a:ext cx="2734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texts.. </a:t>
            </a:r>
          </a:p>
        </p:txBody>
      </p:sp>
      <p:sp>
        <p:nvSpPr>
          <p:cNvPr id="12" name="Rectangle 11"/>
          <p:cNvSpPr/>
          <p:nvPr/>
        </p:nvSpPr>
        <p:spPr>
          <a:xfrm rot="2700000">
            <a:off x="5935858" y="5096828"/>
            <a:ext cx="55976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>
                <a:solidFill>
                  <a:srgbClr val="353535"/>
                </a:solidFill>
                <a:latin typeface="Roboto" panose="02000000000000000000" pitchFamily="2" charset="0"/>
              </a:rPr>
              <a:t></a:t>
            </a:r>
            <a:endParaRPr lang="en-US" sz="660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7127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8697686" y="-324393"/>
            <a:ext cx="3904277" cy="3904277"/>
          </a:xfrm>
          <a:prstGeom prst="rect">
            <a:avLst/>
          </a:prstGeom>
          <a:noFill/>
          <a:ln w="381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7968" y="1603838"/>
            <a:ext cx="309732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MACBOOK</a:t>
            </a:r>
          </a:p>
          <a:p>
            <a:pPr algn="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MOCKUP</a:t>
            </a:r>
          </a:p>
          <a:p>
            <a:pPr algn="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68427" y="3923100"/>
            <a:ext cx="26668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..</a:t>
            </a:r>
          </a:p>
        </p:txBody>
      </p:sp>
      <p:sp>
        <p:nvSpPr>
          <p:cNvPr id="17" name="Freeform 16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409600-BC68-4AA0-8709-54F094CCF3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041" y="908462"/>
            <a:ext cx="8178724" cy="4984843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8888502-FAE7-4AC6-859C-44BDB79B37E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11717119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229441" y="-324393"/>
            <a:ext cx="3904277" cy="3904277"/>
          </a:xfrm>
          <a:prstGeom prst="rect">
            <a:avLst/>
          </a:prstGeom>
          <a:noFill/>
          <a:ln w="381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6729" y="1320809"/>
            <a:ext cx="32207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IPAD</a:t>
            </a:r>
            <a:endParaRPr lang="en-US" sz="5400" dirty="0">
              <a:solidFill>
                <a:schemeClr val="accent1"/>
              </a:solidFill>
              <a:latin typeface="SVN-Nexa Bold" panose="020B0606040200020203" pitchFamily="34" charset="0"/>
              <a:ea typeface="Nexa Bold" charset="0"/>
              <a:cs typeface="Nexa Bold" charset="0"/>
            </a:endParaRPr>
          </a:p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MOCKUP</a:t>
            </a:r>
          </a:p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16729" y="4256770"/>
            <a:ext cx="2645642" cy="1138774"/>
            <a:chOff x="5997995" y="3319364"/>
            <a:chExt cx="2645642" cy="1138774"/>
          </a:xfrm>
        </p:grpSpPr>
        <p:sp>
          <p:nvSpPr>
            <p:cNvPr id="12" name="TextBox 11"/>
            <p:cNvSpPr txBox="1"/>
            <p:nvPr/>
          </p:nvSpPr>
          <p:spPr>
            <a:xfrm>
              <a:off x="5997995" y="3319364"/>
              <a:ext cx="12339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VN-Nexa Bold" panose="020B0606040200020203" pitchFamily="34" charset="0"/>
                  <a:ea typeface="Nexa Bold" charset="0"/>
                  <a:cs typeface="Nexa Bold" charset="0"/>
                </a:rPr>
                <a:t>YOUR TITLE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97995" y="3627141"/>
              <a:ext cx="264564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 </a:t>
              </a:r>
            </a:p>
          </p:txBody>
        </p:sp>
      </p:grpSp>
      <p:sp>
        <p:nvSpPr>
          <p:cNvPr id="16" name="Freeform 15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D5B361D-047A-44A8-9253-9F929C613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949" y="-2453763"/>
            <a:ext cx="4135277" cy="8361501"/>
          </a:xfrm>
          <a:prstGeom prst="rect">
            <a:avLst/>
          </a:prstGeom>
        </p:spPr>
      </p:pic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D93C3B5-2F02-4F80-96E4-B0C218FD871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15423551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6082748" y="-1149303"/>
            <a:ext cx="5192136" cy="5934165"/>
          </a:xfrm>
          <a:prstGeom prst="rect">
            <a:avLst/>
          </a:prstGeom>
          <a:noFill/>
          <a:ln w="381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0384" y="2212489"/>
            <a:ext cx="26581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IPHONE</a:t>
            </a:r>
          </a:p>
          <a:p>
            <a:pPr algn="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MOCKUP</a:t>
            </a:r>
          </a:p>
          <a:p>
            <a:pPr algn="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81621" y="4531751"/>
            <a:ext cx="26668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443517" y="2107206"/>
            <a:ext cx="4122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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443517" y="2865749"/>
            <a:ext cx="25837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 small river named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28" name="Freeform 27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5134C4-7DE6-4FF9-879B-0ABEF3C69F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738" y="721237"/>
            <a:ext cx="4135277" cy="8361501"/>
          </a:xfrm>
          <a:prstGeom prst="rect">
            <a:avLst/>
          </a:prstGeom>
        </p:spPr>
      </p:pic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28FDAA0-1603-4FC1-A3F6-77A5AD72CFE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11936803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-2241249" y="2121521"/>
            <a:ext cx="3106144" cy="3029432"/>
          </a:xfrm>
          <a:prstGeom prst="rect">
            <a:avLst/>
          </a:prstGeom>
          <a:noFill/>
          <a:ln w="381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44144" y="1103405"/>
            <a:ext cx="2503714" cy="4651190"/>
            <a:chOff x="5116365" y="1472186"/>
            <a:chExt cx="2106687" cy="3913628"/>
          </a:xfrm>
        </p:grpSpPr>
        <p:sp>
          <p:nvSpPr>
            <p:cNvPr id="3" name="Freeform 2"/>
            <p:cNvSpPr>
              <a:spLocks noChangeArrowheads="1"/>
            </p:cNvSpPr>
            <p:nvPr/>
          </p:nvSpPr>
          <p:spPr bwMode="auto">
            <a:xfrm>
              <a:off x="5334492" y="4597807"/>
              <a:ext cx="1595028" cy="788007"/>
            </a:xfrm>
            <a:custGeom>
              <a:avLst/>
              <a:gdLst>
                <a:gd name="T0" fmla="*/ 6657 w 6658"/>
                <a:gd name="T1" fmla="*/ 0 h 3291"/>
                <a:gd name="T2" fmla="*/ 6657 w 6658"/>
                <a:gd name="T3" fmla="*/ 0 h 3291"/>
                <a:gd name="T4" fmla="*/ 3291 w 6658"/>
                <a:gd name="T5" fmla="*/ 38 h 3291"/>
                <a:gd name="T6" fmla="*/ 3291 w 6658"/>
                <a:gd name="T7" fmla="*/ 38 h 3291"/>
                <a:gd name="T8" fmla="*/ 0 w 6658"/>
                <a:gd name="T9" fmla="*/ 0 h 3291"/>
                <a:gd name="T10" fmla="*/ 552 w 6658"/>
                <a:gd name="T11" fmla="*/ 1331 h 3291"/>
                <a:gd name="T12" fmla="*/ 1180 w 6658"/>
                <a:gd name="T13" fmla="*/ 3043 h 3291"/>
                <a:gd name="T14" fmla="*/ 3329 w 6658"/>
                <a:gd name="T15" fmla="*/ 3290 h 3291"/>
                <a:gd name="T16" fmla="*/ 5477 w 6658"/>
                <a:gd name="T17" fmla="*/ 3043 h 3291"/>
                <a:gd name="T18" fmla="*/ 6086 w 6658"/>
                <a:gd name="T19" fmla="*/ 1331 h 3291"/>
                <a:gd name="T20" fmla="*/ 6657 w 6658"/>
                <a:gd name="T21" fmla="*/ 0 h 3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58" h="3291">
                  <a:moveTo>
                    <a:pt x="6657" y="0"/>
                  </a:moveTo>
                  <a:lnTo>
                    <a:pt x="6657" y="0"/>
                  </a:lnTo>
                  <a:cubicBezTo>
                    <a:pt x="3291" y="38"/>
                    <a:pt x="3291" y="38"/>
                    <a:pt x="3291" y="38"/>
                  </a:cubicBezTo>
                  <a:lnTo>
                    <a:pt x="3291" y="38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52" y="494"/>
                    <a:pt x="552" y="1331"/>
                  </a:cubicBezTo>
                  <a:cubicBezTo>
                    <a:pt x="552" y="1788"/>
                    <a:pt x="495" y="2758"/>
                    <a:pt x="1180" y="3043"/>
                  </a:cubicBezTo>
                  <a:cubicBezTo>
                    <a:pt x="1674" y="3252"/>
                    <a:pt x="1978" y="3290"/>
                    <a:pt x="3329" y="3290"/>
                  </a:cubicBezTo>
                  <a:cubicBezTo>
                    <a:pt x="4679" y="3290"/>
                    <a:pt x="4963" y="3252"/>
                    <a:pt x="5477" y="3043"/>
                  </a:cubicBezTo>
                  <a:cubicBezTo>
                    <a:pt x="6143" y="2758"/>
                    <a:pt x="6086" y="1788"/>
                    <a:pt x="6086" y="1331"/>
                  </a:cubicBezTo>
                  <a:cubicBezTo>
                    <a:pt x="6086" y="494"/>
                    <a:pt x="6657" y="0"/>
                    <a:pt x="665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5334492" y="1472186"/>
              <a:ext cx="1595028" cy="789064"/>
            </a:xfrm>
            <a:custGeom>
              <a:avLst/>
              <a:gdLst>
                <a:gd name="T0" fmla="*/ 6657 w 6658"/>
                <a:gd name="T1" fmla="*/ 3291 h 3292"/>
                <a:gd name="T2" fmla="*/ 6657 w 6658"/>
                <a:gd name="T3" fmla="*/ 3291 h 3292"/>
                <a:gd name="T4" fmla="*/ 3291 w 6658"/>
                <a:gd name="T5" fmla="*/ 3253 h 3292"/>
                <a:gd name="T6" fmla="*/ 3291 w 6658"/>
                <a:gd name="T7" fmla="*/ 3253 h 3292"/>
                <a:gd name="T8" fmla="*/ 0 w 6658"/>
                <a:gd name="T9" fmla="*/ 3291 h 3292"/>
                <a:gd name="T10" fmla="*/ 552 w 6658"/>
                <a:gd name="T11" fmla="*/ 1940 h 3292"/>
                <a:gd name="T12" fmla="*/ 1180 w 6658"/>
                <a:gd name="T13" fmla="*/ 247 h 3292"/>
                <a:gd name="T14" fmla="*/ 3329 w 6658"/>
                <a:gd name="T15" fmla="*/ 0 h 3292"/>
                <a:gd name="T16" fmla="*/ 5477 w 6658"/>
                <a:gd name="T17" fmla="*/ 247 h 3292"/>
                <a:gd name="T18" fmla="*/ 6086 w 6658"/>
                <a:gd name="T19" fmla="*/ 1959 h 3292"/>
                <a:gd name="T20" fmla="*/ 6657 w 6658"/>
                <a:gd name="T21" fmla="*/ 3291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58" h="3292">
                  <a:moveTo>
                    <a:pt x="6657" y="3291"/>
                  </a:moveTo>
                  <a:lnTo>
                    <a:pt x="6657" y="3291"/>
                  </a:lnTo>
                  <a:cubicBezTo>
                    <a:pt x="3291" y="3253"/>
                    <a:pt x="3291" y="3253"/>
                    <a:pt x="3291" y="3253"/>
                  </a:cubicBezTo>
                  <a:lnTo>
                    <a:pt x="3291" y="3253"/>
                  </a:lnTo>
                  <a:cubicBezTo>
                    <a:pt x="0" y="3291"/>
                    <a:pt x="0" y="3291"/>
                    <a:pt x="0" y="3291"/>
                  </a:cubicBezTo>
                  <a:cubicBezTo>
                    <a:pt x="0" y="3291"/>
                    <a:pt x="552" y="2796"/>
                    <a:pt x="552" y="1940"/>
                  </a:cubicBezTo>
                  <a:cubicBezTo>
                    <a:pt x="552" y="1503"/>
                    <a:pt x="495" y="533"/>
                    <a:pt x="1180" y="247"/>
                  </a:cubicBezTo>
                  <a:cubicBezTo>
                    <a:pt x="1674" y="19"/>
                    <a:pt x="1978" y="0"/>
                    <a:pt x="3329" y="0"/>
                  </a:cubicBezTo>
                  <a:cubicBezTo>
                    <a:pt x="4679" y="0"/>
                    <a:pt x="4963" y="38"/>
                    <a:pt x="5477" y="247"/>
                  </a:cubicBezTo>
                  <a:cubicBezTo>
                    <a:pt x="6143" y="533"/>
                    <a:pt x="6086" y="1503"/>
                    <a:pt x="6086" y="1959"/>
                  </a:cubicBezTo>
                  <a:cubicBezTo>
                    <a:pt x="6086" y="2796"/>
                    <a:pt x="6657" y="3291"/>
                    <a:pt x="6657" y="329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" panose="02000000000000000000" pitchFamily="2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7081507" y="2818048"/>
              <a:ext cx="141545" cy="1228148"/>
              <a:chOff x="6491106" y="2554288"/>
              <a:chExt cx="212725" cy="1845751"/>
            </a:xfrm>
          </p:grpSpPr>
          <p:sp>
            <p:nvSpPr>
              <p:cNvPr id="9" name="Freeform 8"/>
              <p:cNvSpPr>
                <a:spLocks noChangeArrowheads="1"/>
              </p:cNvSpPr>
              <p:nvPr/>
            </p:nvSpPr>
            <p:spPr bwMode="auto">
              <a:xfrm>
                <a:off x="6554899" y="3644566"/>
                <a:ext cx="112774" cy="755473"/>
              </a:xfrm>
              <a:custGeom>
                <a:avLst/>
                <a:gdLst>
                  <a:gd name="T0" fmla="*/ 228 w 229"/>
                  <a:gd name="T1" fmla="*/ 2739 h 2816"/>
                  <a:gd name="T2" fmla="*/ 228 w 229"/>
                  <a:gd name="T3" fmla="*/ 2739 h 2816"/>
                  <a:gd name="T4" fmla="*/ 113 w 229"/>
                  <a:gd name="T5" fmla="*/ 2815 h 2816"/>
                  <a:gd name="T6" fmla="*/ 0 w 229"/>
                  <a:gd name="T7" fmla="*/ 2739 h 2816"/>
                  <a:gd name="T8" fmla="*/ 0 w 229"/>
                  <a:gd name="T9" fmla="*/ 76 h 2816"/>
                  <a:gd name="T10" fmla="*/ 113 w 229"/>
                  <a:gd name="T11" fmla="*/ 0 h 2816"/>
                  <a:gd name="T12" fmla="*/ 228 w 229"/>
                  <a:gd name="T13" fmla="*/ 76 h 2816"/>
                  <a:gd name="T14" fmla="*/ 228 w 229"/>
                  <a:gd name="T15" fmla="*/ 2739 h 2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2816">
                    <a:moveTo>
                      <a:pt x="228" y="2739"/>
                    </a:moveTo>
                    <a:lnTo>
                      <a:pt x="228" y="2739"/>
                    </a:lnTo>
                    <a:cubicBezTo>
                      <a:pt x="228" y="2778"/>
                      <a:pt x="189" y="2815"/>
                      <a:pt x="113" y="2815"/>
                    </a:cubicBezTo>
                    <a:cubicBezTo>
                      <a:pt x="57" y="2815"/>
                      <a:pt x="0" y="2778"/>
                      <a:pt x="0" y="273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38"/>
                      <a:pt x="57" y="0"/>
                      <a:pt x="113" y="0"/>
                    </a:cubicBezTo>
                    <a:cubicBezTo>
                      <a:pt x="189" y="0"/>
                      <a:pt x="228" y="38"/>
                      <a:pt x="228" y="76"/>
                    </a:cubicBezTo>
                    <a:lnTo>
                      <a:pt x="228" y="2739"/>
                    </a:lnTo>
                  </a:path>
                </a:pathLst>
              </a:custGeom>
              <a:solidFill>
                <a:srgbClr val="93959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Roboto" panose="02000000000000000000" pitchFamily="2" charset="0"/>
                </a:endParaRPr>
              </a:p>
            </p:txBody>
          </p:sp>
          <p:sp>
            <p:nvSpPr>
              <p:cNvPr id="11" name="Freeform 10"/>
              <p:cNvSpPr>
                <a:spLocks noChangeArrowheads="1"/>
              </p:cNvSpPr>
              <p:nvPr/>
            </p:nvSpPr>
            <p:spPr bwMode="auto">
              <a:xfrm>
                <a:off x="6491106" y="2554288"/>
                <a:ext cx="212725" cy="650875"/>
              </a:xfrm>
              <a:custGeom>
                <a:avLst/>
                <a:gdLst>
                  <a:gd name="T0" fmla="*/ 589 w 590"/>
                  <a:gd name="T1" fmla="*/ 1560 h 1808"/>
                  <a:gd name="T2" fmla="*/ 589 w 590"/>
                  <a:gd name="T3" fmla="*/ 1560 h 1808"/>
                  <a:gd name="T4" fmla="*/ 285 w 590"/>
                  <a:gd name="T5" fmla="*/ 1807 h 1808"/>
                  <a:gd name="T6" fmla="*/ 0 w 590"/>
                  <a:gd name="T7" fmla="*/ 1560 h 1808"/>
                  <a:gd name="T8" fmla="*/ 0 w 590"/>
                  <a:gd name="T9" fmla="*/ 267 h 1808"/>
                  <a:gd name="T10" fmla="*/ 285 w 590"/>
                  <a:gd name="T11" fmla="*/ 0 h 1808"/>
                  <a:gd name="T12" fmla="*/ 589 w 590"/>
                  <a:gd name="T13" fmla="*/ 267 h 1808"/>
                  <a:gd name="T14" fmla="*/ 589 w 590"/>
                  <a:gd name="T15" fmla="*/ 1560 h 1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0" h="1808">
                    <a:moveTo>
                      <a:pt x="589" y="1560"/>
                    </a:moveTo>
                    <a:lnTo>
                      <a:pt x="589" y="1560"/>
                    </a:lnTo>
                    <a:cubicBezTo>
                      <a:pt x="589" y="1693"/>
                      <a:pt x="456" y="1807"/>
                      <a:pt x="285" y="1807"/>
                    </a:cubicBezTo>
                    <a:cubicBezTo>
                      <a:pt x="133" y="1807"/>
                      <a:pt x="0" y="1693"/>
                      <a:pt x="0" y="1560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0" y="114"/>
                      <a:pt x="133" y="0"/>
                      <a:pt x="285" y="0"/>
                    </a:cubicBezTo>
                    <a:cubicBezTo>
                      <a:pt x="456" y="0"/>
                      <a:pt x="589" y="114"/>
                      <a:pt x="589" y="267"/>
                    </a:cubicBezTo>
                    <a:lnTo>
                      <a:pt x="589" y="1560"/>
                    </a:lnTo>
                  </a:path>
                </a:pathLst>
              </a:custGeom>
              <a:solidFill>
                <a:srgbClr val="93959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Roboto" panose="02000000000000000000" pitchFamily="2" charset="0"/>
                </a:endParaRPr>
              </a:p>
            </p:txBody>
          </p:sp>
        </p:grpSp>
        <p:sp>
          <p:nvSpPr>
            <p:cNvPr id="6" name="Freeform 52"/>
            <p:cNvSpPr>
              <a:spLocks noChangeArrowheads="1"/>
            </p:cNvSpPr>
            <p:nvPr/>
          </p:nvSpPr>
          <p:spPr bwMode="auto">
            <a:xfrm>
              <a:off x="5116365" y="2238949"/>
              <a:ext cx="2035508" cy="2389609"/>
            </a:xfrm>
            <a:custGeom>
              <a:avLst/>
              <a:gdLst>
                <a:gd name="T0" fmla="*/ 7855 w 7856"/>
                <a:gd name="T1" fmla="*/ 8102 h 9225"/>
                <a:gd name="T2" fmla="*/ 7855 w 7856"/>
                <a:gd name="T3" fmla="*/ 8102 h 9225"/>
                <a:gd name="T4" fmla="*/ 6733 w 7856"/>
                <a:gd name="T5" fmla="*/ 9186 h 9225"/>
                <a:gd name="T6" fmla="*/ 1084 w 7856"/>
                <a:gd name="T7" fmla="*/ 9186 h 9225"/>
                <a:gd name="T8" fmla="*/ 0 w 7856"/>
                <a:gd name="T9" fmla="*/ 8045 h 9225"/>
                <a:gd name="T10" fmla="*/ 0 w 7856"/>
                <a:gd name="T11" fmla="*/ 1275 h 9225"/>
                <a:gd name="T12" fmla="*/ 1142 w 7856"/>
                <a:gd name="T13" fmla="*/ 0 h 9225"/>
                <a:gd name="T14" fmla="*/ 6676 w 7856"/>
                <a:gd name="T15" fmla="*/ 0 h 9225"/>
                <a:gd name="T16" fmla="*/ 7855 w 7856"/>
                <a:gd name="T17" fmla="*/ 1065 h 9225"/>
                <a:gd name="T18" fmla="*/ 7855 w 7856"/>
                <a:gd name="T19" fmla="*/ 8102 h 9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56" h="9225">
                  <a:moveTo>
                    <a:pt x="7855" y="8102"/>
                  </a:moveTo>
                  <a:lnTo>
                    <a:pt x="7855" y="8102"/>
                  </a:lnTo>
                  <a:cubicBezTo>
                    <a:pt x="7855" y="8882"/>
                    <a:pt x="7342" y="9186"/>
                    <a:pt x="6733" y="9186"/>
                  </a:cubicBezTo>
                  <a:cubicBezTo>
                    <a:pt x="1084" y="9186"/>
                    <a:pt x="1084" y="9186"/>
                    <a:pt x="1084" y="9186"/>
                  </a:cubicBezTo>
                  <a:cubicBezTo>
                    <a:pt x="419" y="9224"/>
                    <a:pt x="0" y="8578"/>
                    <a:pt x="0" y="8045"/>
                  </a:cubicBezTo>
                  <a:cubicBezTo>
                    <a:pt x="0" y="6352"/>
                    <a:pt x="0" y="1275"/>
                    <a:pt x="0" y="1275"/>
                  </a:cubicBezTo>
                  <a:cubicBezTo>
                    <a:pt x="0" y="685"/>
                    <a:pt x="362" y="0"/>
                    <a:pt x="1142" y="0"/>
                  </a:cubicBezTo>
                  <a:cubicBezTo>
                    <a:pt x="6676" y="0"/>
                    <a:pt x="6676" y="0"/>
                    <a:pt x="6676" y="0"/>
                  </a:cubicBezTo>
                  <a:cubicBezTo>
                    <a:pt x="7570" y="0"/>
                    <a:pt x="7855" y="666"/>
                    <a:pt x="7855" y="1065"/>
                  </a:cubicBezTo>
                  <a:cubicBezTo>
                    <a:pt x="7855" y="8102"/>
                    <a:pt x="7855" y="8102"/>
                    <a:pt x="7855" y="8102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7" name="Freeform 52"/>
            <p:cNvSpPr>
              <a:spLocks noChangeArrowheads="1"/>
            </p:cNvSpPr>
            <p:nvPr/>
          </p:nvSpPr>
          <p:spPr bwMode="auto">
            <a:xfrm>
              <a:off x="5188722" y="2328854"/>
              <a:ext cx="1882344" cy="2209800"/>
            </a:xfrm>
            <a:custGeom>
              <a:avLst/>
              <a:gdLst>
                <a:gd name="T0" fmla="*/ 7855 w 7856"/>
                <a:gd name="T1" fmla="*/ 8102 h 9225"/>
                <a:gd name="T2" fmla="*/ 7855 w 7856"/>
                <a:gd name="T3" fmla="*/ 8102 h 9225"/>
                <a:gd name="T4" fmla="*/ 6733 w 7856"/>
                <a:gd name="T5" fmla="*/ 9186 h 9225"/>
                <a:gd name="T6" fmla="*/ 1084 w 7856"/>
                <a:gd name="T7" fmla="*/ 9186 h 9225"/>
                <a:gd name="T8" fmla="*/ 0 w 7856"/>
                <a:gd name="T9" fmla="*/ 8045 h 9225"/>
                <a:gd name="T10" fmla="*/ 0 w 7856"/>
                <a:gd name="T11" fmla="*/ 1275 h 9225"/>
                <a:gd name="T12" fmla="*/ 1142 w 7856"/>
                <a:gd name="T13" fmla="*/ 0 h 9225"/>
                <a:gd name="T14" fmla="*/ 6676 w 7856"/>
                <a:gd name="T15" fmla="*/ 0 h 9225"/>
                <a:gd name="T16" fmla="*/ 7855 w 7856"/>
                <a:gd name="T17" fmla="*/ 1065 h 9225"/>
                <a:gd name="T18" fmla="*/ 7855 w 7856"/>
                <a:gd name="T19" fmla="*/ 8102 h 9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56" h="9225">
                  <a:moveTo>
                    <a:pt x="7855" y="8102"/>
                  </a:moveTo>
                  <a:lnTo>
                    <a:pt x="7855" y="8102"/>
                  </a:lnTo>
                  <a:cubicBezTo>
                    <a:pt x="7855" y="8882"/>
                    <a:pt x="7342" y="9186"/>
                    <a:pt x="6733" y="9186"/>
                  </a:cubicBezTo>
                  <a:cubicBezTo>
                    <a:pt x="1084" y="9186"/>
                    <a:pt x="1084" y="9186"/>
                    <a:pt x="1084" y="9186"/>
                  </a:cubicBezTo>
                  <a:cubicBezTo>
                    <a:pt x="419" y="9224"/>
                    <a:pt x="0" y="8578"/>
                    <a:pt x="0" y="8045"/>
                  </a:cubicBezTo>
                  <a:cubicBezTo>
                    <a:pt x="0" y="6352"/>
                    <a:pt x="0" y="1275"/>
                    <a:pt x="0" y="1275"/>
                  </a:cubicBezTo>
                  <a:cubicBezTo>
                    <a:pt x="0" y="685"/>
                    <a:pt x="362" y="0"/>
                    <a:pt x="1142" y="0"/>
                  </a:cubicBezTo>
                  <a:cubicBezTo>
                    <a:pt x="6676" y="0"/>
                    <a:pt x="6676" y="0"/>
                    <a:pt x="6676" y="0"/>
                  </a:cubicBezTo>
                  <a:cubicBezTo>
                    <a:pt x="7570" y="0"/>
                    <a:pt x="7855" y="666"/>
                    <a:pt x="7855" y="1065"/>
                  </a:cubicBezTo>
                  <a:cubicBezTo>
                    <a:pt x="7855" y="8102"/>
                    <a:pt x="7855" y="8102"/>
                    <a:pt x="7855" y="810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" panose="02000000000000000000" pitchFamily="2" charset="0"/>
              </a:endParaRPr>
            </a:p>
          </p:txBody>
        </p:sp>
        <p:sp>
          <p:nvSpPr>
            <p:cNvPr id="8" name="Freeform 52"/>
            <p:cNvSpPr>
              <a:spLocks noChangeArrowheads="1"/>
            </p:cNvSpPr>
            <p:nvPr/>
          </p:nvSpPr>
          <p:spPr bwMode="auto">
            <a:xfrm>
              <a:off x="5316247" y="2475009"/>
              <a:ext cx="1625248" cy="1907980"/>
            </a:xfrm>
            <a:custGeom>
              <a:avLst/>
              <a:gdLst>
                <a:gd name="T0" fmla="*/ 7855 w 7856"/>
                <a:gd name="T1" fmla="*/ 8102 h 9225"/>
                <a:gd name="T2" fmla="*/ 7855 w 7856"/>
                <a:gd name="T3" fmla="*/ 8102 h 9225"/>
                <a:gd name="T4" fmla="*/ 6733 w 7856"/>
                <a:gd name="T5" fmla="*/ 9186 h 9225"/>
                <a:gd name="T6" fmla="*/ 1084 w 7856"/>
                <a:gd name="T7" fmla="*/ 9186 h 9225"/>
                <a:gd name="T8" fmla="*/ 0 w 7856"/>
                <a:gd name="T9" fmla="*/ 8045 h 9225"/>
                <a:gd name="T10" fmla="*/ 0 w 7856"/>
                <a:gd name="T11" fmla="*/ 1275 h 9225"/>
                <a:gd name="T12" fmla="*/ 1142 w 7856"/>
                <a:gd name="T13" fmla="*/ 0 h 9225"/>
                <a:gd name="T14" fmla="*/ 6676 w 7856"/>
                <a:gd name="T15" fmla="*/ 0 h 9225"/>
                <a:gd name="T16" fmla="*/ 7855 w 7856"/>
                <a:gd name="T17" fmla="*/ 1065 h 9225"/>
                <a:gd name="T18" fmla="*/ 7855 w 7856"/>
                <a:gd name="T19" fmla="*/ 8102 h 9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56" h="9225">
                  <a:moveTo>
                    <a:pt x="7855" y="8102"/>
                  </a:moveTo>
                  <a:lnTo>
                    <a:pt x="7855" y="8102"/>
                  </a:lnTo>
                  <a:cubicBezTo>
                    <a:pt x="7855" y="8882"/>
                    <a:pt x="7342" y="9186"/>
                    <a:pt x="6733" y="9186"/>
                  </a:cubicBezTo>
                  <a:cubicBezTo>
                    <a:pt x="1084" y="9186"/>
                    <a:pt x="1084" y="9186"/>
                    <a:pt x="1084" y="9186"/>
                  </a:cubicBezTo>
                  <a:cubicBezTo>
                    <a:pt x="419" y="9224"/>
                    <a:pt x="0" y="8578"/>
                    <a:pt x="0" y="8045"/>
                  </a:cubicBezTo>
                  <a:cubicBezTo>
                    <a:pt x="0" y="6352"/>
                    <a:pt x="0" y="1275"/>
                    <a:pt x="0" y="1275"/>
                  </a:cubicBezTo>
                  <a:cubicBezTo>
                    <a:pt x="0" y="685"/>
                    <a:pt x="362" y="0"/>
                    <a:pt x="1142" y="0"/>
                  </a:cubicBezTo>
                  <a:cubicBezTo>
                    <a:pt x="6676" y="0"/>
                    <a:pt x="6676" y="0"/>
                    <a:pt x="6676" y="0"/>
                  </a:cubicBezTo>
                  <a:cubicBezTo>
                    <a:pt x="7570" y="0"/>
                    <a:pt x="7855" y="666"/>
                    <a:pt x="7855" y="1065"/>
                  </a:cubicBezTo>
                  <a:cubicBezTo>
                    <a:pt x="7855" y="8102"/>
                    <a:pt x="7855" y="8102"/>
                    <a:pt x="7855" y="8102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" panose="02000000000000000000" pitchFamily="2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38447" y="1767124"/>
            <a:ext cx="26581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IWATCH</a:t>
            </a:r>
          </a:p>
          <a:p>
            <a:pPr algn="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MOCKUP</a:t>
            </a:r>
          </a:p>
          <a:p>
            <a:pPr algn="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29684" y="4086386"/>
            <a:ext cx="26668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..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7970097" y="1261224"/>
            <a:ext cx="1920949" cy="1956391"/>
          </a:xfrm>
          <a:prstGeom prst="wedgeEllipseCallout">
            <a:avLst>
              <a:gd name="adj1" fmla="val -46294"/>
              <a:gd name="adj2" fmla="val 45471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74000" y="1731587"/>
            <a:ext cx="15131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970097" y="3717054"/>
            <a:ext cx="32673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8053640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2" name="Rectangle 1"/>
          <p:cNvSpPr/>
          <p:nvPr/>
        </p:nvSpPr>
        <p:spPr>
          <a:xfrm>
            <a:off x="0" y="0"/>
            <a:ext cx="3243944" cy="6858000"/>
          </a:xfrm>
          <a:prstGeom prst="rect">
            <a:avLst/>
          </a:prstGeom>
          <a:solidFill>
            <a:srgbClr val="373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346" y="1881110"/>
            <a:ext cx="22990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OUR</a:t>
            </a:r>
          </a:p>
          <a:p>
            <a:r>
              <a:rPr lang="en-US" sz="32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COMPANY</a:t>
            </a:r>
          </a:p>
          <a:p>
            <a:r>
              <a:rPr lang="en-US" sz="32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REPORT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346" y="4301833"/>
            <a:ext cx="21127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0747" y="3584157"/>
            <a:ext cx="3855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560841430"/>
              </p:ext>
            </p:extLst>
          </p:nvPr>
        </p:nvGraphicFramePr>
        <p:xfrm>
          <a:off x="4399193" y="4002593"/>
          <a:ext cx="3513357" cy="2037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593431" y="4101105"/>
            <a:ext cx="1380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 TITLE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93431" y="4513482"/>
            <a:ext cx="1249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85%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593430" y="5209100"/>
            <a:ext cx="2771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</a:t>
            </a:r>
          </a:p>
        </p:txBody>
      </p:sp>
      <p:sp>
        <p:nvSpPr>
          <p:cNvPr id="14" name="Freeform 13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rgbClr val="37333B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6618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2" name="Rectangle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73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37425" y="1135939"/>
            <a:ext cx="3109489" cy="3109489"/>
          </a:xfrm>
          <a:prstGeom prst="rect">
            <a:avLst/>
          </a:prstGeom>
          <a:noFill/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0248" y="2658025"/>
            <a:ext cx="1494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RIGHT</a:t>
            </a:r>
          </a:p>
          <a:p>
            <a:r>
              <a:rPr lang="en-US" sz="24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PICTURE</a:t>
            </a:r>
          </a:p>
          <a:p>
            <a:r>
              <a:rPr lang="en-US" sz="24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43511" y="4764691"/>
            <a:ext cx="22996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0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0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644886344"/>
              </p:ext>
            </p:extLst>
          </p:nvPr>
        </p:nvGraphicFramePr>
        <p:xfrm>
          <a:off x="6883313" y="4163941"/>
          <a:ext cx="4499602" cy="1959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Freeform 9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rgbClr val="37333B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1050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8" name="Rectangle 7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3" name="Freeform 12"/>
          <p:cNvSpPr/>
          <p:nvPr/>
        </p:nvSpPr>
        <p:spPr>
          <a:xfrm rot="16200000">
            <a:off x="1125054" y="950883"/>
            <a:ext cx="4376057" cy="4550229"/>
          </a:xfrm>
          <a:custGeom>
            <a:avLst/>
            <a:gdLst>
              <a:gd name="connsiteX0" fmla="*/ 4376057 w 4376057"/>
              <a:gd name="connsiteY0" fmla="*/ 0 h 4550229"/>
              <a:gd name="connsiteX1" fmla="*/ 4376057 w 4376057"/>
              <a:gd name="connsiteY1" fmla="*/ 4550229 h 4550229"/>
              <a:gd name="connsiteX2" fmla="*/ 3783865 w 4376057"/>
              <a:gd name="connsiteY2" fmla="*/ 4550229 h 4550229"/>
              <a:gd name="connsiteX3" fmla="*/ 3610581 w 4376057"/>
              <a:gd name="connsiteY3" fmla="*/ 4353429 h 4550229"/>
              <a:gd name="connsiteX4" fmla="*/ 3437297 w 4376057"/>
              <a:gd name="connsiteY4" fmla="*/ 4550229 h 4550229"/>
              <a:gd name="connsiteX5" fmla="*/ 0 w 4376057"/>
              <a:gd name="connsiteY5" fmla="*/ 4550229 h 4550229"/>
              <a:gd name="connsiteX6" fmla="*/ 0 w 4376057"/>
              <a:gd name="connsiteY6" fmla="*/ 0 h 455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76057" h="4550229">
                <a:moveTo>
                  <a:pt x="4376057" y="0"/>
                </a:moveTo>
                <a:lnTo>
                  <a:pt x="4376057" y="4550229"/>
                </a:lnTo>
                <a:lnTo>
                  <a:pt x="3783865" y="4550229"/>
                </a:lnTo>
                <a:lnTo>
                  <a:pt x="3610581" y="4353429"/>
                </a:lnTo>
                <a:lnTo>
                  <a:pt x="3437297" y="4550229"/>
                </a:lnTo>
                <a:lnTo>
                  <a:pt x="0" y="4550229"/>
                </a:lnTo>
                <a:lnTo>
                  <a:pt x="0" y="0"/>
                </a:lnTo>
                <a:close/>
              </a:path>
            </a:pathLst>
          </a:custGeom>
          <a:solidFill>
            <a:srgbClr val="373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6945" y="1576722"/>
            <a:ext cx="19640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WE ARE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CREATIVE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TEAM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417970724"/>
              </p:ext>
            </p:extLst>
          </p:nvPr>
        </p:nvGraphicFramePr>
        <p:xfrm>
          <a:off x="1711144" y="3377304"/>
          <a:ext cx="3203875" cy="1621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Freeform 9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1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17" name="Rectangle 16"/>
          <p:cNvSpPr/>
          <p:nvPr/>
        </p:nvSpPr>
        <p:spPr>
          <a:xfrm>
            <a:off x="4309607" y="661086"/>
            <a:ext cx="2805036" cy="1637969"/>
          </a:xfrm>
          <a:prstGeom prst="rect">
            <a:avLst/>
          </a:prstGeom>
          <a:noFill/>
          <a:ln w="1143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371" y="1164328"/>
            <a:ext cx="34788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WE ARE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CREATIVE TEAM</a:t>
            </a:r>
          </a:p>
        </p:txBody>
      </p:sp>
      <p:sp>
        <p:nvSpPr>
          <p:cNvPr id="6" name="Rectangle 5"/>
          <p:cNvSpPr/>
          <p:nvPr/>
        </p:nvSpPr>
        <p:spPr>
          <a:xfrm>
            <a:off x="2339371" y="2870640"/>
            <a:ext cx="66377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 A small river named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country, in which roasted parts of sentences fly into your mouth. Even the all-powerful Pointing has no control about the blind texts it is an almost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unorthographic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life One day however a small line of blind text by the name of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Lorem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Ipsum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decided to leave for the far World of Grammar.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The Big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Oxmox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advised her not to do so, because there were thousands of bad Commas, wild Question Marks and devious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Semikoli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but the Little Blind Text didn’t listen. She packed her seven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versalia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put her initial into the belt and made herself on the way. When she reached the first hills of the Italic Mountains.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433102" y="5459213"/>
            <a:ext cx="691764" cy="0"/>
          </a:xfrm>
          <a:prstGeom prst="line">
            <a:avLst/>
          </a:prstGeom>
          <a:ln>
            <a:solidFill>
              <a:srgbClr val="FF9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4" name="Freeform 13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7467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503320711"/>
              </p:ext>
            </p:extLst>
          </p:nvPr>
        </p:nvGraphicFramePr>
        <p:xfrm>
          <a:off x="5496526" y="1415143"/>
          <a:ext cx="5641904" cy="4245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6469" y="-1676398"/>
            <a:ext cx="2888188" cy="5225142"/>
          </a:xfrm>
          <a:prstGeom prst="rect">
            <a:avLst/>
          </a:prstGeom>
          <a:noFill/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3933" y="1983111"/>
            <a:ext cx="1242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BAR</a:t>
            </a:r>
          </a:p>
          <a:p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CHART</a:t>
            </a:r>
          </a:p>
          <a:p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SLIDE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VN-Nexa Bold" panose="020B0606040200020203" pitchFamily="34" charset="0"/>
              <a:ea typeface="Nexa Bold" charset="0"/>
              <a:cs typeface="Nexa Bold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6866" y="3978311"/>
            <a:ext cx="32673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9" name="Freeform 8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7742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798436480"/>
              </p:ext>
            </p:extLst>
          </p:nvPr>
        </p:nvGraphicFramePr>
        <p:xfrm>
          <a:off x="7159434" y="872428"/>
          <a:ext cx="3842910" cy="5190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301196" y="1241489"/>
            <a:ext cx="32367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WE ARE</a:t>
            </a:r>
          </a:p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CREATIVE</a:t>
            </a:r>
          </a:p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TEAM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09700" y="3946209"/>
            <a:ext cx="16778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</a:t>
            </a:r>
          </a:p>
        </p:txBody>
      </p:sp>
      <p:sp>
        <p:nvSpPr>
          <p:cNvPr id="29" name="Oval 28"/>
          <p:cNvSpPr/>
          <p:nvPr/>
        </p:nvSpPr>
        <p:spPr>
          <a:xfrm>
            <a:off x="1317849" y="3893270"/>
            <a:ext cx="659876" cy="6598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09700" y="4907743"/>
            <a:ext cx="16778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</a:t>
            </a:r>
          </a:p>
        </p:txBody>
      </p:sp>
      <p:sp>
        <p:nvSpPr>
          <p:cNvPr id="31" name="Oval 30"/>
          <p:cNvSpPr/>
          <p:nvPr/>
        </p:nvSpPr>
        <p:spPr>
          <a:xfrm>
            <a:off x="1317849" y="4854804"/>
            <a:ext cx="659876" cy="65987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43473" y="3946209"/>
            <a:ext cx="16778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</a:t>
            </a:r>
          </a:p>
        </p:txBody>
      </p:sp>
      <p:sp>
        <p:nvSpPr>
          <p:cNvPr id="33" name="Oval 32"/>
          <p:cNvSpPr/>
          <p:nvPr/>
        </p:nvSpPr>
        <p:spPr>
          <a:xfrm>
            <a:off x="4051622" y="3893270"/>
            <a:ext cx="659876" cy="6598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43473" y="4907743"/>
            <a:ext cx="16778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</a:t>
            </a:r>
          </a:p>
        </p:txBody>
      </p:sp>
      <p:sp>
        <p:nvSpPr>
          <p:cNvPr id="35" name="Oval 34"/>
          <p:cNvSpPr/>
          <p:nvPr/>
        </p:nvSpPr>
        <p:spPr>
          <a:xfrm>
            <a:off x="4051622" y="4854804"/>
            <a:ext cx="659876" cy="6598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87493" y="4011477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Roboto" panose="02000000000000000000" pitchFamily="2" charset="0"/>
              </a:rPr>
              <a:t>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487493" y="4972539"/>
            <a:ext cx="320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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221266" y="4011478"/>
            <a:ext cx="320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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221266" y="4974946"/>
            <a:ext cx="320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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393675" y="630194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9" name="Freeform 18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1141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420004843"/>
              </p:ext>
            </p:extLst>
          </p:nvPr>
        </p:nvGraphicFramePr>
        <p:xfrm>
          <a:off x="1713346" y="2339109"/>
          <a:ext cx="3435927" cy="2694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4280772779"/>
              </p:ext>
            </p:extLst>
          </p:nvPr>
        </p:nvGraphicFramePr>
        <p:xfrm>
          <a:off x="6888662" y="2339109"/>
          <a:ext cx="3435927" cy="2694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02842" y="822738"/>
            <a:ext cx="7386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FOUR HORIZONTAL PICTURE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700" y="632827"/>
            <a:ext cx="2284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60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SUBTITLE HERE</a:t>
            </a:r>
            <a:endParaRPr lang="en-US" sz="1200" spc="6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90651" y="5498014"/>
            <a:ext cx="9410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 A small river named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04573" y="1700478"/>
            <a:ext cx="118285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iangle 7"/>
          <p:cNvSpPr/>
          <p:nvPr/>
        </p:nvSpPr>
        <p:spPr>
          <a:xfrm rot="10800000">
            <a:off x="5657693" y="0"/>
            <a:ext cx="876615" cy="29199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649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20" name="Rectangle 19"/>
          <p:cNvSpPr/>
          <p:nvPr/>
        </p:nvSpPr>
        <p:spPr>
          <a:xfrm flipV="1">
            <a:off x="0" y="0"/>
            <a:ext cx="12192000" cy="3429000"/>
          </a:xfrm>
          <a:prstGeom prst="rect">
            <a:avLst/>
          </a:prstGeom>
          <a:solidFill>
            <a:srgbClr val="37333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555277935"/>
              </p:ext>
            </p:extLst>
          </p:nvPr>
        </p:nvGraphicFramePr>
        <p:xfrm>
          <a:off x="1461414" y="3943664"/>
          <a:ext cx="4556738" cy="2299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11628" y="4094162"/>
            <a:ext cx="1380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YOUR TITLE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11628" y="4506539"/>
            <a:ext cx="1249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85%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11628" y="5202157"/>
            <a:ext cx="3891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7453" y="-893688"/>
            <a:ext cx="1553898" cy="1553898"/>
          </a:xfrm>
          <a:prstGeom prst="rect">
            <a:avLst/>
          </a:prstGeom>
          <a:noFill/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88204" y="2692029"/>
            <a:ext cx="3855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7333" y="2759683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Break slide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1100604" y="2692029"/>
            <a:ext cx="3855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37670" y="2759683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Break slide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7483" y="1274572"/>
            <a:ext cx="46570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LINE</a:t>
            </a:r>
            <a:r>
              <a:rPr lang="en-US" sz="60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 CHART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380373" y="2351976"/>
            <a:ext cx="143125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98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12" name="Freeform 11"/>
          <p:cNvSpPr/>
          <p:nvPr/>
        </p:nvSpPr>
        <p:spPr>
          <a:xfrm rot="18900000">
            <a:off x="7651411" y="2306526"/>
            <a:ext cx="2949926" cy="2949926"/>
          </a:xfrm>
          <a:custGeom>
            <a:avLst/>
            <a:gdLst>
              <a:gd name="connsiteX0" fmla="*/ 3729374 w 3729374"/>
              <a:gd name="connsiteY0" fmla="*/ 0 h 3729374"/>
              <a:gd name="connsiteX1" fmla="*/ 3729373 w 3729374"/>
              <a:gd name="connsiteY1" fmla="*/ 3729374 h 3729374"/>
              <a:gd name="connsiteX2" fmla="*/ 0 w 3729374"/>
              <a:gd name="connsiteY2" fmla="*/ 3729374 h 3729374"/>
              <a:gd name="connsiteX3" fmla="*/ 0 w 3729374"/>
              <a:gd name="connsiteY3" fmla="*/ 0 h 372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9374" h="3729374">
                <a:moveTo>
                  <a:pt x="3729374" y="0"/>
                </a:moveTo>
                <a:lnTo>
                  <a:pt x="3729373" y="3729374"/>
                </a:lnTo>
                <a:lnTo>
                  <a:pt x="0" y="37293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954419" y="2810896"/>
            <a:ext cx="2343911" cy="1913537"/>
            <a:chOff x="7954419" y="2786558"/>
            <a:chExt cx="2343911" cy="1913537"/>
          </a:xfrm>
        </p:grpSpPr>
        <p:sp>
          <p:nvSpPr>
            <p:cNvPr id="15" name="TextBox 14"/>
            <p:cNvSpPr txBox="1"/>
            <p:nvPr/>
          </p:nvSpPr>
          <p:spPr>
            <a:xfrm>
              <a:off x="7954419" y="3670224"/>
              <a:ext cx="23439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37333B"/>
                  </a:solidFill>
                  <a:latin typeface="SVN-Nexa Bold" panose="020B0606040200020203" pitchFamily="34" charset="0"/>
                  <a:ea typeface="Nexa Bold" charset="0"/>
                  <a:cs typeface="Nexa Bold" charset="0"/>
                </a:rPr>
                <a:t>TEAM NAME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243379" y="4115320"/>
              <a:ext cx="17659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600" i="1" dirty="0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</a:t>
              </a:r>
              <a:endParaRPr lang="en-US" sz="1600" dirty="0">
                <a:latin typeface="Roboto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97786" y="2786558"/>
              <a:ext cx="45717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800" dirty="0">
                  <a:solidFill>
                    <a:srgbClr val="353535"/>
                  </a:solidFill>
                  <a:latin typeface="Roboto" panose="02000000000000000000" pitchFamily="2" charset="0"/>
                </a:rPr>
                <a:t></a:t>
              </a:r>
              <a:endParaRPr lang="en-US" sz="4800" dirty="0">
                <a:latin typeface="Roboto" panose="02000000000000000000" pitchFamily="2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90981" y="1375746"/>
            <a:ext cx="38843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WE ARE</a:t>
            </a:r>
          </a:p>
          <a:p>
            <a:r>
              <a:rPr lang="en-US" sz="3600" dirty="0">
                <a:solidFill>
                  <a:schemeClr val="bg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CREATIVE TEAM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90981" y="2974994"/>
            <a:ext cx="25718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endParaRPr lang="en-US" sz="1200" i="1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A small river named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  <a:p>
            <a:endParaRPr lang="en-US" sz="1200" i="1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21" name="Freeform 20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rgbClr val="37333B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37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grpSp>
        <p:nvGrpSpPr>
          <p:cNvPr id="12" name="Group 11"/>
          <p:cNvGrpSpPr/>
          <p:nvPr/>
        </p:nvGrpSpPr>
        <p:grpSpPr>
          <a:xfrm>
            <a:off x="1053548" y="1459037"/>
            <a:ext cx="2342320" cy="1428639"/>
            <a:chOff x="1053548" y="1389321"/>
            <a:chExt cx="2342320" cy="1428639"/>
          </a:xfrm>
        </p:grpSpPr>
        <p:sp>
          <p:nvSpPr>
            <p:cNvPr id="13" name="Rectangle 12"/>
            <p:cNvSpPr/>
            <p:nvPr/>
          </p:nvSpPr>
          <p:spPr>
            <a:xfrm>
              <a:off x="1053548" y="1802297"/>
              <a:ext cx="234232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15582" y="1389321"/>
              <a:ext cx="19802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VN-Nexa Bold" panose="020B0606040200020203" pitchFamily="34" charset="0"/>
                  <a:ea typeface="Nexa Bold" charset="0"/>
                  <a:cs typeface="Nexa Bold" charset="0"/>
                </a:rPr>
                <a:t>YOUR TITLE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53548" y="3970323"/>
            <a:ext cx="2342320" cy="1428639"/>
            <a:chOff x="1053548" y="1389321"/>
            <a:chExt cx="2342320" cy="1428639"/>
          </a:xfrm>
        </p:grpSpPr>
        <p:sp>
          <p:nvSpPr>
            <p:cNvPr id="16" name="Rectangle 15"/>
            <p:cNvSpPr/>
            <p:nvPr/>
          </p:nvSpPr>
          <p:spPr>
            <a:xfrm>
              <a:off x="1053548" y="1802297"/>
              <a:ext cx="234232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15582" y="1389321"/>
              <a:ext cx="19802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VN-Nexa Bold" panose="020B0606040200020203" pitchFamily="34" charset="0"/>
                  <a:ea typeface="Nexa Bold" charset="0"/>
                  <a:cs typeface="Nexa Bold" charset="0"/>
                </a:rPr>
                <a:t>YOUR TITLE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796132" y="1459037"/>
            <a:ext cx="2342320" cy="1428639"/>
            <a:chOff x="1053548" y="1389321"/>
            <a:chExt cx="2342320" cy="1428639"/>
          </a:xfrm>
        </p:grpSpPr>
        <p:sp>
          <p:nvSpPr>
            <p:cNvPr id="19" name="Rectangle 18"/>
            <p:cNvSpPr/>
            <p:nvPr/>
          </p:nvSpPr>
          <p:spPr>
            <a:xfrm>
              <a:off x="1053548" y="1802297"/>
              <a:ext cx="234232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53548" y="1389321"/>
              <a:ext cx="19802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VN-Nexa Bold" panose="020B0606040200020203" pitchFamily="34" charset="0"/>
                  <a:ea typeface="Nexa Bold" charset="0"/>
                  <a:cs typeface="Nexa Bold" charset="0"/>
                </a:rPr>
                <a:t>YOUR TITLE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796132" y="3970323"/>
            <a:ext cx="2342320" cy="1428639"/>
            <a:chOff x="1053548" y="1389321"/>
            <a:chExt cx="2342320" cy="1428639"/>
          </a:xfrm>
        </p:grpSpPr>
        <p:sp>
          <p:nvSpPr>
            <p:cNvPr id="22" name="Rectangle 21"/>
            <p:cNvSpPr/>
            <p:nvPr/>
          </p:nvSpPr>
          <p:spPr>
            <a:xfrm>
              <a:off x="1053548" y="1802297"/>
              <a:ext cx="234232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53548" y="1389321"/>
              <a:ext cx="19802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VN-Nexa Bold" panose="020B0606040200020203" pitchFamily="34" charset="0"/>
                  <a:ea typeface="Nexa Bold" charset="0"/>
                  <a:cs typeface="Nexa Bold" charset="0"/>
                </a:rPr>
                <a:t>YOUR TITLE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4469295" y="1802296"/>
            <a:ext cx="3253410" cy="3253408"/>
          </a:xfrm>
          <a:prstGeom prst="rect">
            <a:avLst/>
          </a:prstGeom>
          <a:noFill/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7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 rot="2700000">
            <a:off x="2969377" y="-2479261"/>
            <a:ext cx="4822472" cy="4822472"/>
          </a:xfrm>
          <a:prstGeom prst="rect">
            <a:avLst/>
          </a:prstGeom>
          <a:noFill/>
          <a:ln w="381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8346" y="358346"/>
            <a:ext cx="679622" cy="679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346" y="630194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81621" y="3066837"/>
            <a:ext cx="32367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WE ARE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CREATIVE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VN-Nexa Bold" panose="020B0606040200020203" pitchFamily="34" charset="0"/>
                <a:ea typeface="Nexa Bold" charset="0"/>
                <a:cs typeface="Nexa Bold" charset="0"/>
              </a:rPr>
              <a:t>TEAM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81621" y="1726189"/>
            <a:ext cx="54076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 A small river named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</p:txBody>
      </p:sp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537406" y="501364"/>
            <a:ext cx="365154" cy="407098"/>
          </a:xfrm>
          <a:custGeom>
            <a:avLst/>
            <a:gdLst>
              <a:gd name="T0" fmla="*/ 6562 w 9250"/>
              <a:gd name="T1" fmla="*/ 813 h 10313"/>
              <a:gd name="T2" fmla="*/ 8874 w 9250"/>
              <a:gd name="T3" fmla="*/ 1313 h 10313"/>
              <a:gd name="T4" fmla="*/ 8874 w 9250"/>
              <a:gd name="T5" fmla="*/ 1531 h 10313"/>
              <a:gd name="T6" fmla="*/ 7593 w 9250"/>
              <a:gd name="T7" fmla="*/ 1406 h 10313"/>
              <a:gd name="T8" fmla="*/ 4999 w 9250"/>
              <a:gd name="T9" fmla="*/ 1781 h 10313"/>
              <a:gd name="T10" fmla="*/ 3938 w 9250"/>
              <a:gd name="T11" fmla="*/ 4438 h 10313"/>
              <a:gd name="T12" fmla="*/ 2406 w 9250"/>
              <a:gd name="T13" fmla="*/ 7624 h 10313"/>
              <a:gd name="T14" fmla="*/ 2000 w 9250"/>
              <a:gd name="T15" fmla="*/ 9187 h 10313"/>
              <a:gd name="T16" fmla="*/ 3219 w 9250"/>
              <a:gd name="T17" fmla="*/ 8280 h 10313"/>
              <a:gd name="T18" fmla="*/ 4375 w 9250"/>
              <a:gd name="T19" fmla="*/ 6562 h 10313"/>
              <a:gd name="T20" fmla="*/ 5030 w 9250"/>
              <a:gd name="T21" fmla="*/ 5468 h 10313"/>
              <a:gd name="T22" fmla="*/ 5280 w 9250"/>
              <a:gd name="T23" fmla="*/ 5343 h 10313"/>
              <a:gd name="T24" fmla="*/ 5030 w 9250"/>
              <a:gd name="T25" fmla="*/ 5999 h 10313"/>
              <a:gd name="T26" fmla="*/ 3313 w 9250"/>
              <a:gd name="T27" fmla="*/ 8749 h 10313"/>
              <a:gd name="T28" fmla="*/ 1813 w 9250"/>
              <a:gd name="T29" fmla="*/ 10312 h 10313"/>
              <a:gd name="T30" fmla="*/ 750 w 9250"/>
              <a:gd name="T31" fmla="*/ 9780 h 10313"/>
              <a:gd name="T32" fmla="*/ 0 w 9250"/>
              <a:gd name="T33" fmla="*/ 8968 h 10313"/>
              <a:gd name="T34" fmla="*/ 625 w 9250"/>
              <a:gd name="T35" fmla="*/ 7249 h 10313"/>
              <a:gd name="T36" fmla="*/ 1969 w 9250"/>
              <a:gd name="T37" fmla="*/ 4500 h 10313"/>
              <a:gd name="T38" fmla="*/ 3250 w 9250"/>
              <a:gd name="T39" fmla="*/ 1906 h 10313"/>
              <a:gd name="T40" fmla="*/ 1625 w 9250"/>
              <a:gd name="T41" fmla="*/ 1813 h 10313"/>
              <a:gd name="T42" fmla="*/ 969 w 9250"/>
              <a:gd name="T43" fmla="*/ 1188 h 10313"/>
              <a:gd name="T44" fmla="*/ 1063 w 9250"/>
              <a:gd name="T45" fmla="*/ 688 h 10313"/>
              <a:gd name="T46" fmla="*/ 1219 w 9250"/>
              <a:gd name="T47" fmla="*/ 563 h 10313"/>
              <a:gd name="T48" fmla="*/ 1437 w 9250"/>
              <a:gd name="T49" fmla="*/ 969 h 10313"/>
              <a:gd name="T50" fmla="*/ 2594 w 9250"/>
              <a:gd name="T51" fmla="*/ 1188 h 10313"/>
              <a:gd name="T52" fmla="*/ 3750 w 9250"/>
              <a:gd name="T53" fmla="*/ 594 h 10313"/>
              <a:gd name="T54" fmla="*/ 3656 w 9250"/>
              <a:gd name="T55" fmla="*/ 219 h 10313"/>
              <a:gd name="T56" fmla="*/ 3625 w 9250"/>
              <a:gd name="T57" fmla="*/ 31 h 10313"/>
              <a:gd name="T58" fmla="*/ 4250 w 9250"/>
              <a:gd name="T59" fmla="*/ 62 h 10313"/>
              <a:gd name="T60" fmla="*/ 4780 w 9250"/>
              <a:gd name="T61" fmla="*/ 531 h 10313"/>
              <a:gd name="T62" fmla="*/ 5124 w 9250"/>
              <a:gd name="T63" fmla="*/ 938 h 10313"/>
              <a:gd name="T64" fmla="*/ 5999 w 9250"/>
              <a:gd name="T65" fmla="*/ 844 h 10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50" h="10313">
                <a:moveTo>
                  <a:pt x="6562" y="813"/>
                </a:moveTo>
                <a:lnTo>
                  <a:pt x="6562" y="813"/>
                </a:lnTo>
                <a:cubicBezTo>
                  <a:pt x="7062" y="813"/>
                  <a:pt x="7530" y="875"/>
                  <a:pt x="7937" y="969"/>
                </a:cubicBezTo>
                <a:cubicBezTo>
                  <a:pt x="8312" y="1094"/>
                  <a:pt x="8624" y="1188"/>
                  <a:pt x="8874" y="1313"/>
                </a:cubicBezTo>
                <a:cubicBezTo>
                  <a:pt x="9093" y="1438"/>
                  <a:pt x="9218" y="1531"/>
                  <a:pt x="9218" y="1594"/>
                </a:cubicBezTo>
                <a:cubicBezTo>
                  <a:pt x="9249" y="1656"/>
                  <a:pt x="9124" y="1625"/>
                  <a:pt x="8874" y="1531"/>
                </a:cubicBezTo>
                <a:cubicBezTo>
                  <a:pt x="8655" y="1438"/>
                  <a:pt x="8437" y="1375"/>
                  <a:pt x="8249" y="1375"/>
                </a:cubicBezTo>
                <a:cubicBezTo>
                  <a:pt x="8062" y="1375"/>
                  <a:pt x="7843" y="1375"/>
                  <a:pt x="7593" y="1406"/>
                </a:cubicBezTo>
                <a:cubicBezTo>
                  <a:pt x="7312" y="1469"/>
                  <a:pt x="6999" y="1500"/>
                  <a:pt x="6593" y="1594"/>
                </a:cubicBezTo>
                <a:cubicBezTo>
                  <a:pt x="6187" y="1656"/>
                  <a:pt x="5655" y="1719"/>
                  <a:pt x="4999" y="1781"/>
                </a:cubicBezTo>
                <a:cubicBezTo>
                  <a:pt x="4968" y="2063"/>
                  <a:pt x="4843" y="2438"/>
                  <a:pt x="4624" y="2906"/>
                </a:cubicBezTo>
                <a:cubicBezTo>
                  <a:pt x="4438" y="3375"/>
                  <a:pt x="4188" y="3875"/>
                  <a:pt x="3938" y="4438"/>
                </a:cubicBezTo>
                <a:cubicBezTo>
                  <a:pt x="3656" y="4969"/>
                  <a:pt x="3406" y="5530"/>
                  <a:pt x="3125" y="6093"/>
                </a:cubicBezTo>
                <a:cubicBezTo>
                  <a:pt x="2844" y="6655"/>
                  <a:pt x="2594" y="7155"/>
                  <a:pt x="2406" y="7624"/>
                </a:cubicBezTo>
                <a:cubicBezTo>
                  <a:pt x="2188" y="8093"/>
                  <a:pt x="2031" y="8468"/>
                  <a:pt x="1938" y="8749"/>
                </a:cubicBezTo>
                <a:cubicBezTo>
                  <a:pt x="1875" y="9030"/>
                  <a:pt x="1875" y="9187"/>
                  <a:pt x="2000" y="9187"/>
                </a:cubicBezTo>
                <a:cubicBezTo>
                  <a:pt x="2188" y="9187"/>
                  <a:pt x="2375" y="9093"/>
                  <a:pt x="2594" y="8937"/>
                </a:cubicBezTo>
                <a:cubicBezTo>
                  <a:pt x="2781" y="8749"/>
                  <a:pt x="3000" y="8562"/>
                  <a:pt x="3219" y="8280"/>
                </a:cubicBezTo>
                <a:cubicBezTo>
                  <a:pt x="3406" y="8030"/>
                  <a:pt x="3625" y="7749"/>
                  <a:pt x="3844" y="7437"/>
                </a:cubicBezTo>
                <a:cubicBezTo>
                  <a:pt x="4031" y="7124"/>
                  <a:pt x="4219" y="6843"/>
                  <a:pt x="4375" y="6562"/>
                </a:cubicBezTo>
                <a:cubicBezTo>
                  <a:pt x="4563" y="6280"/>
                  <a:pt x="4687" y="6062"/>
                  <a:pt x="4811" y="5843"/>
                </a:cubicBezTo>
                <a:cubicBezTo>
                  <a:pt x="4905" y="5655"/>
                  <a:pt x="4999" y="5530"/>
                  <a:pt x="5030" y="5468"/>
                </a:cubicBezTo>
                <a:cubicBezTo>
                  <a:pt x="5062" y="5437"/>
                  <a:pt x="5124" y="5374"/>
                  <a:pt x="5155" y="5343"/>
                </a:cubicBezTo>
                <a:cubicBezTo>
                  <a:pt x="5218" y="5343"/>
                  <a:pt x="5249" y="5343"/>
                  <a:pt x="5280" y="5343"/>
                </a:cubicBezTo>
                <a:cubicBezTo>
                  <a:pt x="5312" y="5374"/>
                  <a:pt x="5312" y="5437"/>
                  <a:pt x="5280" y="5562"/>
                </a:cubicBezTo>
                <a:cubicBezTo>
                  <a:pt x="5218" y="5655"/>
                  <a:pt x="5155" y="5812"/>
                  <a:pt x="5030" y="5999"/>
                </a:cubicBezTo>
                <a:cubicBezTo>
                  <a:pt x="4749" y="6405"/>
                  <a:pt x="4469" y="6843"/>
                  <a:pt x="4188" y="7343"/>
                </a:cubicBezTo>
                <a:cubicBezTo>
                  <a:pt x="3906" y="7843"/>
                  <a:pt x="3594" y="8312"/>
                  <a:pt x="3313" y="8749"/>
                </a:cubicBezTo>
                <a:cubicBezTo>
                  <a:pt x="3031" y="9187"/>
                  <a:pt x="2750" y="9562"/>
                  <a:pt x="2500" y="9874"/>
                </a:cubicBezTo>
                <a:cubicBezTo>
                  <a:pt x="2250" y="10155"/>
                  <a:pt x="2000" y="10312"/>
                  <a:pt x="1813" y="10312"/>
                </a:cubicBezTo>
                <a:cubicBezTo>
                  <a:pt x="1719" y="10312"/>
                  <a:pt x="1562" y="10249"/>
                  <a:pt x="1344" y="10155"/>
                </a:cubicBezTo>
                <a:cubicBezTo>
                  <a:pt x="1156" y="10030"/>
                  <a:pt x="938" y="9905"/>
                  <a:pt x="750" y="9780"/>
                </a:cubicBezTo>
                <a:cubicBezTo>
                  <a:pt x="563" y="9624"/>
                  <a:pt x="375" y="9499"/>
                  <a:pt x="219" y="9343"/>
                </a:cubicBezTo>
                <a:cubicBezTo>
                  <a:pt x="94" y="9187"/>
                  <a:pt x="0" y="9062"/>
                  <a:pt x="0" y="8968"/>
                </a:cubicBezTo>
                <a:cubicBezTo>
                  <a:pt x="0" y="8843"/>
                  <a:pt x="63" y="8624"/>
                  <a:pt x="188" y="8312"/>
                </a:cubicBezTo>
                <a:cubicBezTo>
                  <a:pt x="281" y="7999"/>
                  <a:pt x="438" y="7655"/>
                  <a:pt x="625" y="7249"/>
                </a:cubicBezTo>
                <a:cubicBezTo>
                  <a:pt x="813" y="6843"/>
                  <a:pt x="1031" y="6405"/>
                  <a:pt x="1250" y="5937"/>
                </a:cubicBezTo>
                <a:cubicBezTo>
                  <a:pt x="1469" y="5468"/>
                  <a:pt x="1719" y="5000"/>
                  <a:pt x="1969" y="4500"/>
                </a:cubicBezTo>
                <a:cubicBezTo>
                  <a:pt x="2219" y="4031"/>
                  <a:pt x="2438" y="3563"/>
                  <a:pt x="2656" y="3125"/>
                </a:cubicBezTo>
                <a:cubicBezTo>
                  <a:pt x="2875" y="2688"/>
                  <a:pt x="3094" y="2281"/>
                  <a:pt x="3250" y="1906"/>
                </a:cubicBezTo>
                <a:cubicBezTo>
                  <a:pt x="2875" y="1938"/>
                  <a:pt x="2531" y="1938"/>
                  <a:pt x="2250" y="1938"/>
                </a:cubicBezTo>
                <a:cubicBezTo>
                  <a:pt x="1969" y="1906"/>
                  <a:pt x="1750" y="1875"/>
                  <a:pt x="1625" y="1813"/>
                </a:cubicBezTo>
                <a:cubicBezTo>
                  <a:pt x="1406" y="1750"/>
                  <a:pt x="1250" y="1625"/>
                  <a:pt x="1156" y="1531"/>
                </a:cubicBezTo>
                <a:cubicBezTo>
                  <a:pt x="1063" y="1406"/>
                  <a:pt x="1000" y="1313"/>
                  <a:pt x="969" y="1188"/>
                </a:cubicBezTo>
                <a:cubicBezTo>
                  <a:pt x="969" y="1094"/>
                  <a:pt x="969" y="1000"/>
                  <a:pt x="969" y="906"/>
                </a:cubicBezTo>
                <a:cubicBezTo>
                  <a:pt x="1000" y="844"/>
                  <a:pt x="1031" y="750"/>
                  <a:pt x="1063" y="688"/>
                </a:cubicBezTo>
                <a:cubicBezTo>
                  <a:pt x="1063" y="656"/>
                  <a:pt x="1094" y="625"/>
                  <a:pt x="1125" y="594"/>
                </a:cubicBezTo>
                <a:cubicBezTo>
                  <a:pt x="1156" y="594"/>
                  <a:pt x="1188" y="563"/>
                  <a:pt x="1219" y="563"/>
                </a:cubicBezTo>
                <a:cubicBezTo>
                  <a:pt x="1281" y="563"/>
                  <a:pt x="1313" y="563"/>
                  <a:pt x="1375" y="563"/>
                </a:cubicBezTo>
                <a:cubicBezTo>
                  <a:pt x="1313" y="750"/>
                  <a:pt x="1344" y="875"/>
                  <a:pt x="1437" y="969"/>
                </a:cubicBezTo>
                <a:cubicBezTo>
                  <a:pt x="1531" y="1063"/>
                  <a:pt x="1656" y="1125"/>
                  <a:pt x="1875" y="1156"/>
                </a:cubicBezTo>
                <a:cubicBezTo>
                  <a:pt x="2063" y="1188"/>
                  <a:pt x="2313" y="1219"/>
                  <a:pt x="2594" y="1188"/>
                </a:cubicBezTo>
                <a:cubicBezTo>
                  <a:pt x="2906" y="1188"/>
                  <a:pt x="3219" y="1156"/>
                  <a:pt x="3594" y="1125"/>
                </a:cubicBezTo>
                <a:cubicBezTo>
                  <a:pt x="3719" y="844"/>
                  <a:pt x="3750" y="688"/>
                  <a:pt x="3750" y="594"/>
                </a:cubicBezTo>
                <a:cubicBezTo>
                  <a:pt x="3750" y="500"/>
                  <a:pt x="3750" y="438"/>
                  <a:pt x="3719" y="375"/>
                </a:cubicBezTo>
                <a:cubicBezTo>
                  <a:pt x="3719" y="313"/>
                  <a:pt x="3688" y="250"/>
                  <a:pt x="3656" y="219"/>
                </a:cubicBezTo>
                <a:cubicBezTo>
                  <a:pt x="3625" y="156"/>
                  <a:pt x="3594" y="125"/>
                  <a:pt x="3563" y="94"/>
                </a:cubicBezTo>
                <a:cubicBezTo>
                  <a:pt x="3500" y="62"/>
                  <a:pt x="3531" y="31"/>
                  <a:pt x="3625" y="31"/>
                </a:cubicBezTo>
                <a:cubicBezTo>
                  <a:pt x="3719" y="0"/>
                  <a:pt x="3844" y="0"/>
                  <a:pt x="4000" y="0"/>
                </a:cubicBezTo>
                <a:cubicBezTo>
                  <a:pt x="4063" y="0"/>
                  <a:pt x="4156" y="31"/>
                  <a:pt x="4250" y="62"/>
                </a:cubicBezTo>
                <a:cubicBezTo>
                  <a:pt x="4344" y="94"/>
                  <a:pt x="4438" y="156"/>
                  <a:pt x="4531" y="219"/>
                </a:cubicBezTo>
                <a:cubicBezTo>
                  <a:pt x="4624" y="313"/>
                  <a:pt x="4687" y="406"/>
                  <a:pt x="4780" y="531"/>
                </a:cubicBezTo>
                <a:cubicBezTo>
                  <a:pt x="4874" y="625"/>
                  <a:pt x="4936" y="781"/>
                  <a:pt x="4999" y="969"/>
                </a:cubicBezTo>
                <a:cubicBezTo>
                  <a:pt x="4999" y="969"/>
                  <a:pt x="5062" y="969"/>
                  <a:pt x="5124" y="938"/>
                </a:cubicBezTo>
                <a:cubicBezTo>
                  <a:pt x="5218" y="938"/>
                  <a:pt x="5343" y="906"/>
                  <a:pt x="5499" y="906"/>
                </a:cubicBezTo>
                <a:cubicBezTo>
                  <a:pt x="5655" y="875"/>
                  <a:pt x="5812" y="844"/>
                  <a:pt x="5999" y="844"/>
                </a:cubicBezTo>
                <a:cubicBezTo>
                  <a:pt x="6187" y="813"/>
                  <a:pt x="6374" y="813"/>
                  <a:pt x="6562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15445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ahu">
      <a:dk1>
        <a:srgbClr val="2B2B2B"/>
      </a:dk1>
      <a:lt1>
        <a:sysClr val="window" lastClr="FFFFFF"/>
      </a:lt1>
      <a:dk2>
        <a:srgbClr val="2B2B2B"/>
      </a:dk2>
      <a:lt2>
        <a:srgbClr val="E7E6E6"/>
      </a:lt2>
      <a:accent1>
        <a:srgbClr val="FF9F1B"/>
      </a:accent1>
      <a:accent2>
        <a:srgbClr val="5B1400"/>
      </a:accent2>
      <a:accent3>
        <a:srgbClr val="FFA423"/>
      </a:accent3>
      <a:accent4>
        <a:srgbClr val="BD6900"/>
      </a:accent4>
      <a:accent5>
        <a:srgbClr val="AA5A00"/>
      </a:accent5>
      <a:accent6>
        <a:srgbClr val="793100"/>
      </a:accent6>
      <a:hlink>
        <a:srgbClr val="5D9CEC"/>
      </a:hlink>
      <a:folHlink>
        <a:srgbClr val="092D6C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3744</Words>
  <Application>Microsoft Office PowerPoint</Application>
  <PresentationFormat>Widescreen</PresentationFormat>
  <Paragraphs>489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Roboto Medium</vt:lpstr>
      <vt:lpstr>Open Sans Light</vt:lpstr>
      <vt:lpstr>Roboto</vt:lpstr>
      <vt:lpstr>Source Sans Pro</vt:lpstr>
      <vt:lpstr>SVN-Nexa Light</vt:lpstr>
      <vt:lpstr>Roboto Light</vt:lpstr>
      <vt:lpstr>Signerica Medium Vi</vt:lpstr>
      <vt:lpstr>Roboto Thin</vt:lpstr>
      <vt:lpstr>SVN-Nexa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Nguyễn Mạnh Dũng</cp:lastModifiedBy>
  <cp:revision>122</cp:revision>
  <dcterms:created xsi:type="dcterms:W3CDTF">2016-05-17T02:28:19Z</dcterms:created>
  <dcterms:modified xsi:type="dcterms:W3CDTF">2022-04-16T13:46:16Z</dcterms:modified>
</cp:coreProperties>
</file>