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0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79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Slide.vn - 2019">
            <a:extLst>
              <a:ext uri="{FF2B5EF4-FFF2-40B4-BE49-F238E27FC236}">
                <a16:creationId xmlns:a16="http://schemas.microsoft.com/office/drawing/2014/main" id="{EFD6EC32-ABEE-4C59-B4E1-69EF3AFC88C5}"/>
              </a:ext>
            </a:extLst>
          </p:cNvPr>
          <p:cNvSpPr txBox="1"/>
          <p:nvPr userDrawn="1"/>
        </p:nvSpPr>
        <p:spPr>
          <a:xfrm>
            <a:off x="0" y="-8045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vi-VN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FEC8A-CB4E-4936-89B0-D2162413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3BAE4-9718-4605-9AF2-B2DC8395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8AD5-14A4-4599-A999-5541EC907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BCE1-88E2-417D-8900-76A0D9490234}" type="datetimeFigureOut">
              <a:rPr lang="vi-VN" smtClean="0"/>
              <a:t>08/04/2021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82B6-5FC8-4FD2-9F24-D14DF3D95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56DA-66A9-49A2-8E79-F3E0A0881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6470-8E54-423F-AD10-2FAFD5C5386E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Default 4">
            <a:extLst>
              <a:ext uri="{FF2B5EF4-FFF2-40B4-BE49-F238E27FC236}">
                <a16:creationId xmlns:a16="http://schemas.microsoft.com/office/drawing/2014/main" id="{DEA82761-0989-41A7-B5C5-F09F9C0F8856}"/>
              </a:ext>
            </a:extLst>
          </p:cNvPr>
          <p:cNvSpPr/>
          <p:nvPr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fault 3">
            <a:extLst>
              <a:ext uri="{FF2B5EF4-FFF2-40B4-BE49-F238E27FC236}">
                <a16:creationId xmlns:a16="http://schemas.microsoft.com/office/drawing/2014/main" id="{FDD8EB1E-1759-49BD-85C9-643520C53DE4}"/>
              </a:ext>
            </a:extLst>
          </p:cNvPr>
          <p:cNvSpPr/>
          <p:nvPr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efault 2">
            <a:extLst>
              <a:ext uri="{FF2B5EF4-FFF2-40B4-BE49-F238E27FC236}">
                <a16:creationId xmlns:a16="http://schemas.microsoft.com/office/drawing/2014/main" id="{D728FB5A-C2DD-41AB-98BC-88E82FD1281D}"/>
              </a:ext>
            </a:extLst>
          </p:cNvPr>
          <p:cNvSpPr/>
          <p:nvPr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fault 1">
            <a:extLst>
              <a:ext uri="{FF2B5EF4-FFF2-40B4-BE49-F238E27FC236}">
                <a16:creationId xmlns:a16="http://schemas.microsoft.com/office/drawing/2014/main" id="{2F11EF31-838D-4854-828E-DA813F06E9F4}"/>
              </a:ext>
            </a:extLst>
          </p:cNvPr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9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0F54B0-BA01-4790-9F02-B7B5DD0B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3" y="0"/>
            <a:ext cx="6651653" cy="6858000"/>
          </a:xfrm>
          <a:prstGeom prst="rect">
            <a:avLst/>
          </a:prstGeom>
        </p:spPr>
      </p:pic>
      <p:pic>
        <p:nvPicPr>
          <p:cNvPr id="5" name="Picture 4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4AF671-5214-4826-9C8B-F439887147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173" y="-225381"/>
            <a:ext cx="3823595" cy="6858000"/>
          </a:xfrm>
          <a:prstGeom prst="rect">
            <a:avLst/>
          </a:prstGeom>
          <a:solidFill>
            <a:scrgbClr r="0" g="0" b="0">
              <a:alpha val="0"/>
            </a:scrgbClr>
          </a:solidFill>
          <a:scene3d>
            <a:camera prst="perspectiveRight">
              <a:rot lat="20895923" lon="21054000" rev="618689"/>
            </a:camera>
            <a:lightRig rig="threePt" dir="t"/>
          </a:scene3d>
        </p:spPr>
      </p:pic>
      <p:pic>
        <p:nvPicPr>
          <p:cNvPr id="3" name="Picture 21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0966337B-2216-4903-B8C9-1ABFEAF3E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88" y="320814"/>
            <a:ext cx="3823596" cy="6054026"/>
          </a:xfrm>
          <a:prstGeom prst="rect">
            <a:avLst/>
          </a:prstGeom>
          <a:scene3d>
            <a:camera prst="perspectiveLeft">
              <a:rot lat="21304564" lon="1252222" rev="20997742"/>
            </a:camera>
            <a:lightRig rig="threePt" dir="t"/>
          </a:scene3d>
        </p:spPr>
      </p:pic>
      <p:pic>
        <p:nvPicPr>
          <p:cNvPr id="6" name="Picture 41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1A0B1A-B089-4725-99E7-CAC06827A9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1000"/>
                    </a14:imgEffect>
                    <a14:imgEffect>
                      <a14:brightnessContrast bright="-9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3179" y="400138"/>
            <a:ext cx="3823595" cy="6858000"/>
          </a:xfrm>
          <a:prstGeom prst="rect">
            <a:avLst/>
          </a:prstGeom>
          <a:scene3d>
            <a:camera prst="perspectiveLeft">
              <a:rot lat="21304564" lon="1980000" rev="20997742"/>
            </a:camera>
            <a:lightRig rig="threePt" dir="t"/>
          </a:scene3d>
        </p:spPr>
      </p:pic>
      <p:pic>
        <p:nvPicPr>
          <p:cNvPr id="7" name="Picture 21111111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73AE5558-6EC6-49D8-B2F1-0618FD78FA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4" y="-97804"/>
            <a:ext cx="4153188" cy="6575880"/>
          </a:xfrm>
          <a:prstGeom prst="rect">
            <a:avLst/>
          </a:prstGeom>
          <a:scene3d>
            <a:camera prst="perspectiveContrastingRightFacing" fov="1800000">
              <a:rot lat="20886201" lon="20335888" rev="708000"/>
            </a:camera>
            <a:lightRig rig="threePt" dir="t"/>
          </a:scene3d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C777A-7067-438C-B7D9-41DFA171BB66}"/>
              </a:ext>
            </a:extLst>
          </p:cNvPr>
          <p:cNvGrpSpPr/>
          <p:nvPr/>
        </p:nvGrpSpPr>
        <p:grpSpPr>
          <a:xfrm>
            <a:off x="-6449912" y="679845"/>
            <a:ext cx="6390458" cy="5694995"/>
            <a:chOff x="414883" y="6420935"/>
            <a:chExt cx="6390458" cy="569499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11828-A724-411E-B76B-AE15CA164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4883" y="6952659"/>
              <a:ext cx="3439005" cy="516327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6E2F5B4-8D09-4613-9A8D-3128549FA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872" y="6420935"/>
              <a:ext cx="2793267" cy="5604325"/>
            </a:xfrm>
            <a:prstGeom prst="rect">
              <a:avLst/>
            </a:prstGeom>
            <a:noFill/>
            <a:scene3d>
              <a:camera prst="perspectiveContrastingRightFacing" fov="1800000">
                <a:rot lat="179380" lon="20440910" rev="403117"/>
              </a:camera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B03550-778F-4767-8FCB-1C99ACAD5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124" y="9685021"/>
              <a:ext cx="3138686" cy="41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728D56-5F32-4137-A990-44EFBA270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124" y="7623810"/>
              <a:ext cx="3178764" cy="340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96E5BB-CAF3-4043-8B2A-04DD157D7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4391" y="7222775"/>
              <a:ext cx="3178764" cy="34061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A5C0DB-BA01-4623-A64E-A416545CF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655" y="9983471"/>
              <a:ext cx="3138686" cy="4190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7190A">
            <a:extLst>
              <a:ext uri="{FF2B5EF4-FFF2-40B4-BE49-F238E27FC236}">
                <a16:creationId xmlns:a16="http://schemas.microsoft.com/office/drawing/2014/main" id="{C730E8E3-BA35-4E52-A26A-EFC59C8B2A67}"/>
              </a:ext>
            </a:extLst>
          </p:cNvPr>
          <p:cNvSpPr txBox="1"/>
          <p:nvPr/>
        </p:nvSpPr>
        <p:spPr>
          <a:xfrm>
            <a:off x="0" y="-850900"/>
            <a:ext cx="635000" cy="258532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vi-VN">
                <a:noFill/>
              </a:rPr>
              <a:t>C:\Users\DungBu\Desktop\</a:t>
            </a:r>
          </a:p>
        </p:txBody>
      </p:sp>
    </p:spTree>
    <p:extLst>
      <p:ext uri="{BB962C8B-B14F-4D97-AF65-F5344CB8AC3E}">
        <p14:creationId xmlns:p14="http://schemas.microsoft.com/office/powerpoint/2010/main" val="9492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343DD0-8A69-4AAD-94F9-333FE929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5" t="12189" r="27568" b="15984"/>
          <a:stretch>
            <a:fillRect/>
          </a:stretch>
        </p:blipFill>
        <p:spPr>
          <a:xfrm rot="21031201">
            <a:off x="3404896" y="1104281"/>
            <a:ext cx="4244213" cy="4925919"/>
          </a:xfrm>
          <a:custGeom>
            <a:avLst/>
            <a:gdLst>
              <a:gd name="connsiteX0" fmla="*/ 3970933 w 4244213"/>
              <a:gd name="connsiteY0" fmla="*/ 2277 h 4925919"/>
              <a:gd name="connsiteX1" fmla="*/ 4235093 w 4244213"/>
              <a:gd name="connsiteY1" fmla="*/ 329937 h 4925919"/>
              <a:gd name="connsiteX2" fmla="*/ 2449473 w 4244213"/>
              <a:gd name="connsiteY2" fmla="*/ 4635237 h 4925919"/>
              <a:gd name="connsiteX3" fmla="*/ 1966873 w 4244213"/>
              <a:gd name="connsiteY3" fmla="*/ 4924797 h 4925919"/>
              <a:gd name="connsiteX4" fmla="*/ 244753 w 4244213"/>
              <a:gd name="connsiteY4" fmla="*/ 4833357 h 4925919"/>
              <a:gd name="connsiteX5" fmla="*/ 23773 w 4244213"/>
              <a:gd name="connsiteY5" fmla="*/ 4444737 h 4925919"/>
              <a:gd name="connsiteX6" fmla="*/ 1913533 w 4244213"/>
              <a:gd name="connsiteY6" fmla="*/ 393437 h 4925919"/>
              <a:gd name="connsiteX7" fmla="*/ 2294533 w 4244213"/>
              <a:gd name="connsiteY7" fmla="*/ 116577 h 492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4213" h="4925919">
                <a:moveTo>
                  <a:pt x="3970933" y="2277"/>
                </a:moveTo>
                <a:cubicBezTo>
                  <a:pt x="4148733" y="-25663"/>
                  <a:pt x="4280813" y="210557"/>
                  <a:pt x="4235093" y="329937"/>
                </a:cubicBezTo>
                <a:lnTo>
                  <a:pt x="2449473" y="4635237"/>
                </a:lnTo>
                <a:cubicBezTo>
                  <a:pt x="2298766" y="4879077"/>
                  <a:pt x="2127740" y="4934957"/>
                  <a:pt x="1966873" y="4924797"/>
                </a:cubicBezTo>
                <a:lnTo>
                  <a:pt x="244753" y="4833357"/>
                </a:lnTo>
                <a:cubicBezTo>
                  <a:pt x="54253" y="4774937"/>
                  <a:pt x="-49887" y="4594597"/>
                  <a:pt x="23773" y="4444737"/>
                </a:cubicBezTo>
                <a:lnTo>
                  <a:pt x="1913533" y="393437"/>
                </a:lnTo>
                <a:cubicBezTo>
                  <a:pt x="1959253" y="260510"/>
                  <a:pt x="2137053" y="132664"/>
                  <a:pt x="2294533" y="116577"/>
                </a:cubicBezTo>
                <a:close/>
              </a:path>
            </a:pathLst>
          </a:custGeom>
        </p:spPr>
      </p:pic>
      <p:pic>
        <p:nvPicPr>
          <p:cNvPr id="5" name="Picture 411" descr="Graphical user interface&#10;&#10;Description automatically generated">
            <a:extLst>
              <a:ext uri="{FF2B5EF4-FFF2-40B4-BE49-F238E27FC236}">
                <a16:creationId xmlns:a16="http://schemas.microsoft.com/office/drawing/2014/main" id="{5A00BB93-9815-490C-B1CE-11B09E594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2" t="7555" r="28692" b="6360"/>
          <a:stretch>
            <a:fillRect/>
          </a:stretch>
        </p:blipFill>
        <p:spPr>
          <a:xfrm rot="1554970">
            <a:off x="853453" y="477157"/>
            <a:ext cx="5510320" cy="5903687"/>
          </a:xfrm>
          <a:custGeom>
            <a:avLst/>
            <a:gdLst>
              <a:gd name="connsiteX0" fmla="*/ 1912233 w 5510320"/>
              <a:gd name="connsiteY0" fmla="*/ 183 h 5903687"/>
              <a:gd name="connsiteX1" fmla="*/ 2315725 w 5510320"/>
              <a:gd name="connsiteY1" fmla="*/ 195848 h 5903687"/>
              <a:gd name="connsiteX2" fmla="*/ 5463447 w 5510320"/>
              <a:gd name="connsiteY2" fmla="*/ 4461391 h 5903687"/>
              <a:gd name="connsiteX3" fmla="*/ 5412261 w 5510320"/>
              <a:gd name="connsiteY3" fmla="*/ 4946918 h 5903687"/>
              <a:gd name="connsiteX4" fmla="*/ 3828129 w 5510320"/>
              <a:gd name="connsiteY4" fmla="*/ 5871257 h 5903687"/>
              <a:gd name="connsiteX5" fmla="*/ 3177447 w 5510320"/>
              <a:gd name="connsiteY5" fmla="*/ 5564635 h 5903687"/>
              <a:gd name="connsiteX6" fmla="*/ 29725 w 5510320"/>
              <a:gd name="connsiteY6" fmla="*/ 987997 h 5903687"/>
              <a:gd name="connsiteX7" fmla="*/ 155952 w 5510320"/>
              <a:gd name="connsiteY7" fmla="*/ 485739 h 5903687"/>
              <a:gd name="connsiteX8" fmla="*/ 1840303 w 5510320"/>
              <a:gd name="connsiteY8" fmla="*/ 6342 h 5903687"/>
              <a:gd name="connsiteX9" fmla="*/ 1912233 w 5510320"/>
              <a:gd name="connsiteY9" fmla="*/ 183 h 59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0320" h="5903687">
                <a:moveTo>
                  <a:pt x="1912233" y="183"/>
                </a:moveTo>
                <a:cubicBezTo>
                  <a:pt x="2084652" y="5849"/>
                  <a:pt x="2280407" y="141687"/>
                  <a:pt x="2315725" y="195848"/>
                </a:cubicBezTo>
                <a:lnTo>
                  <a:pt x="5463447" y="4461391"/>
                </a:lnTo>
                <a:cubicBezTo>
                  <a:pt x="5530205" y="4569893"/>
                  <a:pt x="5536003" y="4788886"/>
                  <a:pt x="5412261" y="4946918"/>
                </a:cubicBezTo>
                <a:lnTo>
                  <a:pt x="3828129" y="5871257"/>
                </a:lnTo>
                <a:cubicBezTo>
                  <a:pt x="3739505" y="5921450"/>
                  <a:pt x="3391801" y="5967832"/>
                  <a:pt x="3177447" y="5564635"/>
                </a:cubicBezTo>
                <a:lnTo>
                  <a:pt x="29725" y="987997"/>
                </a:lnTo>
                <a:cubicBezTo>
                  <a:pt x="-56469" y="721518"/>
                  <a:pt x="63076" y="523618"/>
                  <a:pt x="155952" y="485739"/>
                </a:cubicBezTo>
                <a:cubicBezTo>
                  <a:pt x="717402" y="325940"/>
                  <a:pt x="1297903" y="150901"/>
                  <a:pt x="1840303" y="6342"/>
                </a:cubicBezTo>
                <a:cubicBezTo>
                  <a:pt x="1863446" y="1221"/>
                  <a:pt x="1887601" y="-626"/>
                  <a:pt x="1912233" y="1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53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" val="a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" val="a1"/>
</p:tagLst>
</file>

<file path=ppt/theme/theme1.xml><?xml version="1.0" encoding="utf-8"?>
<a:theme xmlns:a="http://schemas.openxmlformats.org/drawingml/2006/main" name="Default Theme">
  <a:themeElements>
    <a:clrScheme name="DungBu">
      <a:dk1>
        <a:srgbClr val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DungBu">
      <a:majorFont>
        <a:latin typeface="#01 Montserrat Semi Bold"/>
        <a:ea typeface=""/>
        <a:cs typeface=""/>
      </a:majorFont>
      <a:minorFont>
        <a:latin typeface="#01 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BA03F917-EAB0-4D34-A2D8-43A5BD45865C}" vid="{6819D2ED-C306-42D4-9F57-2A6F491FE0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68</TotalTime>
  <Words>8</Words>
  <Application>Microsoft Office PowerPoint</Application>
  <PresentationFormat>Widescreen</PresentationFormat>
  <Paragraphs>1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#01 Montserrat</vt:lpstr>
      <vt:lpstr>#01 Montserrat Semi Bold</vt:lpstr>
      <vt:lpstr>Arial</vt:lpstr>
      <vt:lpstr>Default Theme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DungBu</dc:creator>
  <dc:description>9Slide.vn</dc:description>
  <cp:lastModifiedBy>Nguyễn Mạnh Dũng</cp:lastModifiedBy>
  <cp:revision>9</cp:revision>
  <dcterms:created xsi:type="dcterms:W3CDTF">2021-04-06T11:42:02Z</dcterms:created>
  <dcterms:modified xsi:type="dcterms:W3CDTF">2021-04-07T18:16:57Z</dcterms:modified>
  <cp:category>9Slide.vn</cp:category>
</cp:coreProperties>
</file>