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8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0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9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Slide.vn - 2019">
            <a:extLst>
              <a:ext uri="{FF2B5EF4-FFF2-40B4-BE49-F238E27FC236}">
                <a16:creationId xmlns:a16="http://schemas.microsoft.com/office/drawing/2014/main" id="{892632C2-045F-470C-8E5C-DC8F48B91A84}"/>
              </a:ext>
            </a:extLst>
          </p:cNvPr>
          <p:cNvSpPr txBox="1"/>
          <p:nvPr userDrawn="1"/>
        </p:nvSpPr>
        <p:spPr>
          <a:xfrm>
            <a:off x="0" y="-8045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vi-VN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FEC8A-CB4E-4936-89B0-D2162413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BAE4-9718-4605-9AF2-B2DC8395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AD5-14A4-4599-A999-5541EC907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BCE1-88E2-417D-8900-76A0D9490234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82B6-5FC8-4FD2-9F24-D14DF3D95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56DA-66A9-49A2-8E79-F3E0A0881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470-8E54-423F-AD10-2FAFD5C5386E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Default 4">
            <a:extLst>
              <a:ext uri="{FF2B5EF4-FFF2-40B4-BE49-F238E27FC236}">
                <a16:creationId xmlns:a16="http://schemas.microsoft.com/office/drawing/2014/main" id="{DEA82761-0989-41A7-B5C5-F09F9C0F8856}"/>
              </a:ext>
            </a:extLst>
          </p:cNvPr>
          <p:cNvSpPr/>
          <p:nvPr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fault 3">
            <a:extLst>
              <a:ext uri="{FF2B5EF4-FFF2-40B4-BE49-F238E27FC236}">
                <a16:creationId xmlns:a16="http://schemas.microsoft.com/office/drawing/2014/main" id="{FDD8EB1E-1759-49BD-85C9-643520C53DE4}"/>
              </a:ext>
            </a:extLst>
          </p:cNvPr>
          <p:cNvSpPr/>
          <p:nvPr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fault 2">
            <a:extLst>
              <a:ext uri="{FF2B5EF4-FFF2-40B4-BE49-F238E27FC236}">
                <a16:creationId xmlns:a16="http://schemas.microsoft.com/office/drawing/2014/main" id="{D728FB5A-C2DD-41AB-98BC-88E82FD1281D}"/>
              </a:ext>
            </a:extLst>
          </p:cNvPr>
          <p:cNvSpPr/>
          <p:nvPr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fault 1">
            <a:extLst>
              <a:ext uri="{FF2B5EF4-FFF2-40B4-BE49-F238E27FC236}">
                <a16:creationId xmlns:a16="http://schemas.microsoft.com/office/drawing/2014/main" id="{2F11EF31-838D-4854-828E-DA813F06E9F4}"/>
              </a:ext>
            </a:extLst>
          </p:cNvPr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0F54B0-BA01-4790-9F02-B7B5DD0B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3" y="0"/>
            <a:ext cx="6651653" cy="6858000"/>
          </a:xfrm>
          <a:prstGeom prst="rect">
            <a:avLst/>
          </a:prstGeom>
        </p:spPr>
      </p:pic>
      <p:pic>
        <p:nvPicPr>
          <p:cNvPr id="5" name="Picture 4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4AF671-5214-4826-9C8B-F439887147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173" y="-225381"/>
            <a:ext cx="3823595" cy="6858000"/>
          </a:xfrm>
          <a:prstGeom prst="rect">
            <a:avLst/>
          </a:prstGeom>
          <a:solidFill>
            <a:scrgbClr r="0" g="0" b="0">
              <a:alpha val="0"/>
            </a:scrgbClr>
          </a:solidFill>
          <a:scene3d>
            <a:camera prst="perspectiveRight">
              <a:rot lat="20895923" lon="21054000" rev="618689"/>
            </a:camera>
            <a:lightRig rig="threePt" dir="t"/>
          </a:scene3d>
        </p:spPr>
      </p:pic>
      <p:pic>
        <p:nvPicPr>
          <p:cNvPr id="3" name="Picture 2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0966337B-2216-4903-B8C9-1ABFEAF3E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88" y="320814"/>
            <a:ext cx="3823596" cy="6054026"/>
          </a:xfrm>
          <a:prstGeom prst="rect">
            <a:avLst/>
          </a:prstGeom>
          <a:scene3d>
            <a:camera prst="perspectiveLeft">
              <a:rot lat="21304564" lon="1252222" rev="20997742"/>
            </a:camera>
            <a:lightRig rig="threePt" dir="t"/>
          </a:scene3d>
        </p:spPr>
      </p:pic>
      <p:pic>
        <p:nvPicPr>
          <p:cNvPr id="6" name="Picture 41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1A0B1A-B089-4725-99E7-CAC06827A9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1000"/>
                    </a14:imgEffect>
                    <a14:imgEffect>
                      <a14:brightnessContrast bright="-9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3179" y="400138"/>
            <a:ext cx="3823595" cy="6858000"/>
          </a:xfrm>
          <a:prstGeom prst="rect">
            <a:avLst/>
          </a:prstGeom>
          <a:scene3d>
            <a:camera prst="perspectiveLeft">
              <a:rot lat="21304564" lon="1980000" rev="20997742"/>
            </a:camera>
            <a:lightRig rig="threePt" dir="t"/>
          </a:scene3d>
        </p:spPr>
      </p:pic>
      <p:pic>
        <p:nvPicPr>
          <p:cNvPr id="7" name="Picture 2111111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3AE5558-6EC6-49D8-B2F1-0618FD78F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" y="-97804"/>
            <a:ext cx="4153188" cy="6575880"/>
          </a:xfrm>
          <a:prstGeom prst="rect">
            <a:avLst/>
          </a:prstGeom>
          <a:scene3d>
            <a:camera prst="perspectiveContrastingRightFacing" fov="1800000">
              <a:rot lat="20886201" lon="20335888" rev="708000"/>
            </a:camera>
            <a:lightRig rig="threePt" dir="t"/>
          </a:scene3d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C777A-7067-438C-B7D9-41DFA171BB66}"/>
              </a:ext>
            </a:extLst>
          </p:cNvPr>
          <p:cNvGrpSpPr/>
          <p:nvPr/>
        </p:nvGrpSpPr>
        <p:grpSpPr>
          <a:xfrm>
            <a:off x="-6449912" y="679845"/>
            <a:ext cx="6390458" cy="5694995"/>
            <a:chOff x="414883" y="6420935"/>
            <a:chExt cx="6390458" cy="56949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11828-A724-411E-B76B-AE15CA16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4883" y="6952659"/>
              <a:ext cx="3439005" cy="516327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E2F5B4-8D09-4613-9A8D-3128549FA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872" y="6420935"/>
              <a:ext cx="2793267" cy="5604325"/>
            </a:xfrm>
            <a:prstGeom prst="rect">
              <a:avLst/>
            </a:prstGeom>
            <a:noFill/>
            <a:scene3d>
              <a:camera prst="perspectiveContrastingRightFacing" fov="1800000">
                <a:rot lat="179380" lon="20440910" rev="403117"/>
              </a:camera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B03550-778F-4767-8FCB-1C99ACAD5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124" y="9685021"/>
              <a:ext cx="3138686" cy="41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728D56-5F32-4137-A990-44EFBA27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124" y="7623810"/>
              <a:ext cx="3178764" cy="340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96E5BB-CAF3-4043-8B2A-04DD157D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4391" y="7222775"/>
              <a:ext cx="3178764" cy="34061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A5C0DB-BA01-4623-A64E-A416545CF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655" y="9983471"/>
              <a:ext cx="3138686" cy="4190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7190A">
            <a:extLst>
              <a:ext uri="{FF2B5EF4-FFF2-40B4-BE49-F238E27FC236}">
                <a16:creationId xmlns:a16="http://schemas.microsoft.com/office/drawing/2014/main" id="{767E7171-4636-4354-B677-80084B5D5A95}"/>
              </a:ext>
            </a:extLst>
          </p:cNvPr>
          <p:cNvSpPr txBox="1"/>
          <p:nvPr/>
        </p:nvSpPr>
        <p:spPr>
          <a:xfrm>
            <a:off x="0" y="-850900"/>
            <a:ext cx="635000" cy="258532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vi-VN">
                <a:noFill/>
              </a:rPr>
              <a:t>C:\Users\DungBu\Desktop\</a:t>
            </a:r>
          </a:p>
        </p:txBody>
      </p:sp>
    </p:spTree>
    <p:extLst>
      <p:ext uri="{BB962C8B-B14F-4D97-AF65-F5344CB8AC3E}">
        <p14:creationId xmlns:p14="http://schemas.microsoft.com/office/powerpoint/2010/main" val="9492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heme/theme1.xml><?xml version="1.0" encoding="utf-8"?>
<a:theme xmlns:a="http://schemas.openxmlformats.org/drawingml/2006/main" name="Default Theme">
  <a:themeElements>
    <a:clrScheme name="DungBu">
      <a:dk1>
        <a:srgbClr val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DungBu">
      <a:majorFont>
        <a:latin typeface="#01 Montserrat Semi Bold"/>
        <a:ea typeface=""/>
        <a:cs typeface=""/>
      </a:majorFont>
      <a:minorFont>
        <a:latin typeface="#01 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BA03F917-EAB0-4D34-A2D8-43A5BD45865C}" vid="{6819D2ED-C306-42D4-9F57-2A6F491FE0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#01 Montserrat</vt:lpstr>
      <vt:lpstr>#01 Montserrat Semi Bold</vt:lpstr>
      <vt:lpstr>Arial</vt:lpstr>
      <vt:lpstr>Default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DungBu</dc:creator>
  <dc:description>9Slide.vn</dc:description>
  <cp:lastModifiedBy>Nguyễn Mạnh Dũng</cp:lastModifiedBy>
  <cp:revision>7</cp:revision>
  <dcterms:created xsi:type="dcterms:W3CDTF">2021-04-06T11:42:02Z</dcterms:created>
  <dcterms:modified xsi:type="dcterms:W3CDTF">2021-04-06T14:40:41Z</dcterms:modified>
  <cp:category>9Slide.vn</cp:category>
</cp:coreProperties>
</file>