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85" r:id="rId6"/>
    <p:sldId id="284" r:id="rId7"/>
  </p:sldIdLst>
  <p:sldSz cx="9144000" cy="5143500" type="screen16x9"/>
  <p:notesSz cx="6858000" cy="9144000"/>
  <p:embeddedFontLst>
    <p:embeddedFont>
      <p:font typeface="Lato Light" panose="020F0302020204030203" charset="0"/>
      <p:regular r:id="rId9"/>
      <p:bold r:id="rId10"/>
      <p:italic r:id="rId11"/>
      <p:boldItalic r:id="rId12"/>
    </p:embeddedFont>
    <p:embeddedFont>
      <p:font typeface="Montserrat" panose="020B0600070205080204" charset="0"/>
      <p:regular r:id="rId13"/>
      <p:bold r:id="rId14"/>
      <p:italic r:id="rId15"/>
      <p:boldItalic r:id="rId16"/>
    </p:embeddedFont>
    <p:embeddedFont>
      <p:font typeface="Roboto Slab Regular" panose="020B060007020508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93C0B1-C3EF-405F-B1E8-830ADC564B1F}">
  <a:tblStyle styleId="{C693C0B1-C3EF-405F-B1E8-830ADC564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593e87ac2_3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593e87ac2_3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388540" y="539177"/>
            <a:ext cx="4152369" cy="2032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中間発表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Google Shape;389;p15">
            <a:extLst>
              <a:ext uri="{FF2B5EF4-FFF2-40B4-BE49-F238E27FC236}">
                <a16:creationId xmlns:a16="http://schemas.microsoft.com/office/drawing/2014/main" id="{55ACB6EB-B6D8-48EC-A9ED-AF9A365B900A}"/>
              </a:ext>
            </a:extLst>
          </p:cNvPr>
          <p:cNvSpPr txBox="1">
            <a:spLocks/>
          </p:cNvSpPr>
          <p:nvPr/>
        </p:nvSpPr>
        <p:spPr>
          <a:xfrm>
            <a:off x="2495815" y="2123276"/>
            <a:ext cx="4152369" cy="203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Slab Regular"/>
              <a:buNone/>
              <a:defRPr sz="36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ja-JP" sz="3200" dirty="0">
                <a:solidFill>
                  <a:srgbClr val="FF0000"/>
                </a:solidFill>
              </a:rPr>
              <a:t>Group 3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CHE CONG TAM(Leader)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MINH TRI (Designer)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NGUYEN THAI BINH ( Tester)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383131" cy="2537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17</a:t>
            </a:r>
            <a:r>
              <a:rPr lang="ja-JP" altLang="en-US" sz="2800" b="1" dirty="0"/>
              <a:t>日と</a:t>
            </a:r>
            <a:r>
              <a:rPr lang="en-US" altLang="ja-JP" sz="2800" b="1" dirty="0"/>
              <a:t>18</a:t>
            </a:r>
            <a:r>
              <a:rPr lang="ja-JP" altLang="en-US" sz="2800" b="1" dirty="0"/>
              <a:t>日の進んだことの報告</a:t>
            </a:r>
            <a:endParaRPr sz="2800" b="1" dirty="0"/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52A70E-EA0B-4EBF-B00D-249B001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0925" y="1200150"/>
            <a:ext cx="5671520" cy="3120300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ホームページの表示をアップデートをしました。</a:t>
            </a:r>
            <a:endParaRPr lang="en-US" altLang="ja-JP" dirty="0"/>
          </a:p>
          <a:p>
            <a:r>
              <a:rPr lang="ja-JP" altLang="en-US" dirty="0"/>
              <a:t>メニューとページレイアウトを再編集しました。</a:t>
            </a:r>
            <a:endParaRPr lang="en-US" altLang="ja-JP" dirty="0"/>
          </a:p>
          <a:p>
            <a:r>
              <a:rPr lang="ja-JP" altLang="en-US" dirty="0"/>
              <a:t>ホームページにいくつかの機能を追加しました。</a:t>
            </a:r>
            <a:endParaRPr lang="en-US" altLang="ja-JP" dirty="0"/>
          </a:p>
          <a:p>
            <a:r>
              <a:rPr lang="ja-JP" altLang="en-US" dirty="0"/>
              <a:t>情報とお知らせのコーナーを作成しました。</a:t>
            </a:r>
            <a:endParaRPr lang="en-US" altLang="ja-JP" dirty="0"/>
          </a:p>
          <a:p>
            <a:endParaRPr lang="ja-JP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400" dirty="0">
                <a:solidFill>
                  <a:srgbClr val="FFB600"/>
                </a:solidFill>
              </a:rPr>
              <a:t>表示のアップデート</a:t>
            </a:r>
            <a:endParaRPr sz="44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FFFFFF"/>
                </a:solidFill>
              </a:rPr>
              <a:t>〇</a:t>
            </a:r>
            <a:r>
              <a:rPr lang="ja-JP" altLang="en-US" sz="2400" dirty="0">
                <a:solidFill>
                  <a:srgbClr val="FFFFFF"/>
                </a:solidFill>
              </a:rPr>
              <a:t>ページの暗い光表示を変更して見やすくなりました。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rgbClr val="FFFFFF"/>
                </a:solidFill>
              </a:rPr>
              <a:t>〇</a:t>
            </a:r>
            <a:r>
              <a:rPr lang="ja-JP" altLang="en-US" sz="2400" dirty="0">
                <a:solidFill>
                  <a:srgbClr val="FFFFFF"/>
                </a:solidFill>
              </a:rPr>
              <a:t>映画のリストを綺麗に並べました。　</a:t>
            </a:r>
            <a:endParaRPr lang="en-US" altLang="ja-JP"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0F873-A16B-4E11-942B-29912BAD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98" y="736705"/>
            <a:ext cx="2549436" cy="1654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-999480" y="1232652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ja-JP" altLang="en-US" i="0" dirty="0"/>
              <a:t>機能を追加したこと。</a:t>
            </a:r>
            <a:endParaRPr i="0" dirty="0"/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417;p19">
            <a:extLst>
              <a:ext uri="{FF2B5EF4-FFF2-40B4-BE49-F238E27FC236}">
                <a16:creationId xmlns:a16="http://schemas.microsoft.com/office/drawing/2014/main" id="{3A3B00D5-45EB-49EC-82BE-1488038C8593}"/>
              </a:ext>
            </a:extLst>
          </p:cNvPr>
          <p:cNvSpPr txBox="1">
            <a:spLocks/>
          </p:cNvSpPr>
          <p:nvPr/>
        </p:nvSpPr>
        <p:spPr>
          <a:xfrm>
            <a:off x="445862" y="1933200"/>
            <a:ext cx="665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Aft>
                <a:spcPts val="1000"/>
              </a:spcAft>
              <a:buFont typeface="Lato Light"/>
              <a:buNone/>
            </a:pPr>
            <a:r>
              <a:rPr lang="ja-JP" altLang="en-US" sz="1800" i="0" dirty="0"/>
              <a:t>。映画の紹介は、ポイントすると直接で見ることができます。</a:t>
            </a:r>
            <a:r>
              <a:rPr lang="en-US" altLang="ja-JP" sz="1800" i="0" dirty="0"/>
              <a:t>(Play</a:t>
            </a:r>
            <a:r>
              <a:rPr lang="ja-JP" altLang="en-US" sz="1800" i="0" dirty="0"/>
              <a:t>ボタン</a:t>
            </a:r>
            <a:r>
              <a:rPr lang="en-US" altLang="ja-JP" sz="1800" i="0" dirty="0"/>
              <a:t>) </a:t>
            </a:r>
            <a:endParaRPr lang="ja-JP" altLang="en-US" sz="18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CA7A1-E61B-43E0-A161-70A5B0B2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62" y="526813"/>
            <a:ext cx="1401007" cy="1970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Google Shape;417;p19">
            <a:extLst>
              <a:ext uri="{FF2B5EF4-FFF2-40B4-BE49-F238E27FC236}">
                <a16:creationId xmlns:a16="http://schemas.microsoft.com/office/drawing/2014/main" id="{86A7F52D-21F0-4A16-A9FE-CA7DA2C7E68C}"/>
              </a:ext>
            </a:extLst>
          </p:cNvPr>
          <p:cNvSpPr txBox="1">
            <a:spLocks/>
          </p:cNvSpPr>
          <p:nvPr/>
        </p:nvSpPr>
        <p:spPr>
          <a:xfrm>
            <a:off x="880939" y="3043698"/>
            <a:ext cx="665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spcAft>
                <a:spcPts val="1000"/>
              </a:spcAft>
              <a:buFont typeface="Lato Light"/>
              <a:buNone/>
            </a:pPr>
            <a:r>
              <a:rPr lang="ja-JP" altLang="en-US" sz="1800" i="0" dirty="0"/>
              <a:t>。各映画の下のコメントとレビューを自動的にアップデートが出来ます。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85A83-6039-4450-B313-D240ED2B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55" y="3705138"/>
            <a:ext cx="1729890" cy="59441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A62CEA-2A0D-4AFB-9FC4-3C700465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494" y="1586613"/>
            <a:ext cx="6659700" cy="819900"/>
          </a:xfrm>
        </p:spPr>
        <p:txBody>
          <a:bodyPr/>
          <a:lstStyle/>
          <a:p>
            <a:r>
              <a:rPr lang="ja-JP" altLang="en-US" i="0" dirty="0"/>
              <a:t>情報とお知らせのコーナーを作成</a:t>
            </a:r>
            <a:endParaRPr kumimoji="1" lang="ja-JP" altLang="en-US" i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1BF33-1774-4E76-8220-1B0245757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247B73C-49D9-40ED-932C-0EFE9758EAA4}"/>
              </a:ext>
            </a:extLst>
          </p:cNvPr>
          <p:cNvSpPr txBox="1">
            <a:spLocks/>
          </p:cNvSpPr>
          <p:nvPr/>
        </p:nvSpPr>
        <p:spPr>
          <a:xfrm>
            <a:off x="379494" y="2382546"/>
            <a:ext cx="4642332" cy="138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8100" indent="0" algn="l">
              <a:buNone/>
            </a:pPr>
            <a:r>
              <a:rPr kumimoji="1" lang="ja-JP" altLang="en-US" sz="2400" i="0" dirty="0"/>
              <a:t>このセクションでは、お客様は最新情報と</a:t>
            </a:r>
            <a:r>
              <a:rPr kumimoji="1" lang="en-US" altLang="ja-JP" sz="2400" i="0" dirty="0"/>
              <a:t>Web</a:t>
            </a:r>
            <a:r>
              <a:rPr kumimoji="1" lang="ja-JP" altLang="en-US" sz="2400" i="0" dirty="0"/>
              <a:t>サイトのお知らせを見えます。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4CE25-15F5-4C66-A5C8-747487AE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13" y="2406513"/>
            <a:ext cx="3381943" cy="16960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5818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3"/>
          <p:cNvSpPr txBox="1"/>
          <p:nvPr/>
        </p:nvSpPr>
        <p:spPr>
          <a:xfrm>
            <a:off x="201109" y="2035743"/>
            <a:ext cx="8318091" cy="123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400" b="1" dirty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ご清聴ありがとうございました</a:t>
            </a:r>
            <a:endParaRPr sz="4400" b="1" dirty="0">
              <a:solidFill>
                <a:schemeClr val="accent5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4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319</Words>
  <Application>Microsoft Office PowerPoint</Application>
  <PresentationFormat>On-screen Show 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Slab Regular</vt:lpstr>
      <vt:lpstr>Montserrat</vt:lpstr>
      <vt:lpstr>Lato Light</vt:lpstr>
      <vt:lpstr>Arial</vt:lpstr>
      <vt:lpstr>Kent template</vt:lpstr>
      <vt:lpstr>中間発表</vt:lpstr>
      <vt:lpstr>17日と18日の進んだことの報告</vt:lpstr>
      <vt:lpstr>表示のアップデート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Trí Nguyễn</dc:creator>
  <cp:lastModifiedBy>Trí Nguyễn</cp:lastModifiedBy>
  <cp:revision>7</cp:revision>
  <dcterms:modified xsi:type="dcterms:W3CDTF">2020-11-24T17:01:02Z</dcterms:modified>
</cp:coreProperties>
</file>