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62" r:id="rId2"/>
    <p:sldId id="345" r:id="rId3"/>
    <p:sldId id="277" r:id="rId4"/>
    <p:sldId id="302" r:id="rId5"/>
    <p:sldId id="344" r:id="rId6"/>
    <p:sldId id="339" r:id="rId7"/>
    <p:sldId id="340" r:id="rId8"/>
    <p:sldId id="343" r:id="rId9"/>
    <p:sldId id="335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ương 0" id="{01E33B1B-E197-463B-A531-467BFB591BCB}">
          <p14:sldIdLst>
            <p14:sldId id="262"/>
            <p14:sldId id="345"/>
            <p14:sldId id="277"/>
            <p14:sldId id="302"/>
            <p14:sldId id="344"/>
            <p14:sldId id="339"/>
            <p14:sldId id="340"/>
            <p14:sldId id="343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0066"/>
    <a:srgbClr val="FF99CC"/>
    <a:srgbClr val="FF99FF"/>
    <a:srgbClr val="9BD4FF"/>
    <a:srgbClr val="FF6699"/>
    <a:srgbClr val="414B53"/>
    <a:srgbClr val="FFA3A3"/>
    <a:srgbClr val="FF8B8B"/>
    <a:srgbClr val="CD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6F886B-1875-4668-872C-1E38C0A38D12}" v="3" dt="2022-02-20T23:41:20.1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573" autoAdjust="0"/>
  </p:normalViewPr>
  <p:slideViewPr>
    <p:cSldViewPr>
      <p:cViewPr varScale="1">
        <p:scale>
          <a:sx n="71" d="100"/>
          <a:sy n="71" d="100"/>
        </p:scale>
        <p:origin x="1287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045" y="-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y Doan" userId="00f02d2ea35a0614" providerId="LiveId" clId="{85C5EF02-44FB-4F86-B30D-BB0CC3E34AC3}"/>
    <pc:docChg chg="addSld modSld">
      <pc:chgData name="Duy Doan" userId="00f02d2ea35a0614" providerId="LiveId" clId="{85C5EF02-44FB-4F86-B30D-BB0CC3E34AC3}" dt="2020-03-10T22:49:21.435" v="268" actId="20577"/>
      <pc:docMkLst>
        <pc:docMk/>
      </pc:docMkLst>
      <pc:sldChg chg="modSp add modAnim">
        <pc:chgData name="Duy Doan" userId="00f02d2ea35a0614" providerId="LiveId" clId="{85C5EF02-44FB-4F86-B30D-BB0CC3E34AC3}" dt="2020-03-10T22:49:21.435" v="268" actId="20577"/>
        <pc:sldMkLst>
          <pc:docMk/>
          <pc:sldMk cId="2650943593" sldId="345"/>
        </pc:sldMkLst>
        <pc:spChg chg="mod">
          <ac:chgData name="Duy Doan" userId="00f02d2ea35a0614" providerId="LiveId" clId="{85C5EF02-44FB-4F86-B30D-BB0CC3E34AC3}" dt="2020-03-10T22:39:02.280" v="34" actId="20577"/>
          <ac:spMkLst>
            <pc:docMk/>
            <pc:sldMk cId="2650943593" sldId="345"/>
            <ac:spMk id="2" creationId="{00000000-0000-0000-0000-000000000000}"/>
          </ac:spMkLst>
        </pc:spChg>
        <pc:spChg chg="mod">
          <ac:chgData name="Duy Doan" userId="00f02d2ea35a0614" providerId="LiveId" clId="{85C5EF02-44FB-4F86-B30D-BB0CC3E34AC3}" dt="2020-03-10T22:49:21.435" v="268" actId="20577"/>
          <ac:spMkLst>
            <pc:docMk/>
            <pc:sldMk cId="2650943593" sldId="345"/>
            <ac:spMk id="3" creationId="{00000000-0000-0000-0000-000000000000}"/>
          </ac:spMkLst>
        </pc:spChg>
      </pc:sldChg>
    </pc:docChg>
  </pc:docChgLst>
  <pc:docChgLst>
    <pc:chgData name="Duy Doan" userId="00f02d2ea35a0614" providerId="LiveId" clId="{CA0149E1-EFDC-441A-BC0C-D4A93BD1043A}"/>
    <pc:docChg chg="undo custSel addSld delSld modSld modSection">
      <pc:chgData name="Duy Doan" userId="00f02d2ea35a0614" providerId="LiveId" clId="{CA0149E1-EFDC-441A-BC0C-D4A93BD1043A}" dt="2020-09-10T00:20:57.470" v="2582" actId="20577"/>
      <pc:docMkLst>
        <pc:docMk/>
      </pc:docMkLst>
      <pc:sldChg chg="modSp mod">
        <pc:chgData name="Duy Doan" userId="00f02d2ea35a0614" providerId="LiveId" clId="{CA0149E1-EFDC-441A-BC0C-D4A93BD1043A}" dt="2020-09-09T15:33:50.242" v="52" actId="404"/>
        <pc:sldMkLst>
          <pc:docMk/>
          <pc:sldMk cId="0" sldId="262"/>
        </pc:sldMkLst>
        <pc:spChg chg="mod">
          <ac:chgData name="Duy Doan" userId="00f02d2ea35a0614" providerId="LiveId" clId="{CA0149E1-EFDC-441A-BC0C-D4A93BD1043A}" dt="2020-09-09T15:33:50.242" v="52" actId="404"/>
          <ac:spMkLst>
            <pc:docMk/>
            <pc:sldMk cId="0" sldId="262"/>
            <ac:spMk id="2" creationId="{00000000-0000-0000-0000-000000000000}"/>
          </ac:spMkLst>
        </pc:spChg>
        <pc:spChg chg="mod">
          <ac:chgData name="Duy Doan" userId="00f02d2ea35a0614" providerId="LiveId" clId="{CA0149E1-EFDC-441A-BC0C-D4A93BD1043A}" dt="2020-09-09T15:33:34.093" v="48" actId="14100"/>
          <ac:spMkLst>
            <pc:docMk/>
            <pc:sldMk cId="0" sldId="262"/>
            <ac:spMk id="3" creationId="{00000000-0000-0000-0000-000000000000}"/>
          </ac:spMkLst>
        </pc:spChg>
      </pc:sldChg>
      <pc:sldChg chg="delSp modSp add mod">
        <pc:chgData name="Duy Doan" userId="00f02d2ea35a0614" providerId="LiveId" clId="{CA0149E1-EFDC-441A-BC0C-D4A93BD1043A}" dt="2020-09-09T15:47:42.370" v="533" actId="1076"/>
        <pc:sldMkLst>
          <pc:docMk/>
          <pc:sldMk cId="1632975580" sldId="277"/>
        </pc:sldMkLst>
        <pc:spChg chg="mod">
          <ac:chgData name="Duy Doan" userId="00f02d2ea35a0614" providerId="LiveId" clId="{CA0149E1-EFDC-441A-BC0C-D4A93BD1043A}" dt="2020-09-09T15:47:11.586" v="522" actId="1076"/>
          <ac:spMkLst>
            <pc:docMk/>
            <pc:sldMk cId="1632975580" sldId="277"/>
            <ac:spMk id="8" creationId="{313D9FF0-F8B2-49E3-AA3C-60BAE0536ADF}"/>
          </ac:spMkLst>
        </pc:spChg>
        <pc:spChg chg="del">
          <ac:chgData name="Duy Doan" userId="00f02d2ea35a0614" providerId="LiveId" clId="{CA0149E1-EFDC-441A-BC0C-D4A93BD1043A}" dt="2020-09-09T15:47:00.217" v="515" actId="478"/>
          <ac:spMkLst>
            <pc:docMk/>
            <pc:sldMk cId="1632975580" sldId="277"/>
            <ac:spMk id="9" creationId="{1C0C7D22-3DAC-4758-925A-0B3A97421ADE}"/>
          </ac:spMkLst>
        </pc:spChg>
        <pc:spChg chg="mod">
          <ac:chgData name="Duy Doan" userId="00f02d2ea35a0614" providerId="LiveId" clId="{CA0149E1-EFDC-441A-BC0C-D4A93BD1043A}" dt="2020-09-09T15:47:29.663" v="530" actId="1076"/>
          <ac:spMkLst>
            <pc:docMk/>
            <pc:sldMk cId="1632975580" sldId="277"/>
            <ac:spMk id="15" creationId="{A4D01DF5-543E-448E-A160-1CD27382C10B}"/>
          </ac:spMkLst>
        </pc:spChg>
        <pc:spChg chg="mod">
          <ac:chgData name="Duy Doan" userId="00f02d2ea35a0614" providerId="LiveId" clId="{CA0149E1-EFDC-441A-BC0C-D4A93BD1043A}" dt="2020-09-09T15:47:42.370" v="533" actId="1076"/>
          <ac:spMkLst>
            <pc:docMk/>
            <pc:sldMk cId="1632975580" sldId="277"/>
            <ac:spMk id="19" creationId="{D870E5FB-F792-4753-9AF2-C763F90AE3A8}"/>
          </ac:spMkLst>
        </pc:spChg>
        <pc:spChg chg="del">
          <ac:chgData name="Duy Doan" userId="00f02d2ea35a0614" providerId="LiveId" clId="{CA0149E1-EFDC-441A-BC0C-D4A93BD1043A}" dt="2020-09-09T15:47:08.918" v="521" actId="478"/>
          <ac:spMkLst>
            <pc:docMk/>
            <pc:sldMk cId="1632975580" sldId="277"/>
            <ac:spMk id="25" creationId="{8B013F37-A538-4C18-87A4-0D86800AC7A2}"/>
          </ac:spMkLst>
        </pc:spChg>
        <pc:spChg chg="del">
          <ac:chgData name="Duy Doan" userId="00f02d2ea35a0614" providerId="LiveId" clId="{CA0149E1-EFDC-441A-BC0C-D4A93BD1043A}" dt="2020-09-09T15:47:36.113" v="531" actId="478"/>
          <ac:spMkLst>
            <pc:docMk/>
            <pc:sldMk cId="1632975580" sldId="277"/>
            <ac:spMk id="32" creationId="{F2E94463-1D67-4BF3-98BC-3882D59DF6CD}"/>
          </ac:spMkLst>
        </pc:spChg>
        <pc:picChg chg="del">
          <ac:chgData name="Duy Doan" userId="00f02d2ea35a0614" providerId="LiveId" clId="{CA0149E1-EFDC-441A-BC0C-D4A93BD1043A}" dt="2020-09-09T15:47:18.376" v="526" actId="478"/>
          <ac:picMkLst>
            <pc:docMk/>
            <pc:sldMk cId="1632975580" sldId="277"/>
            <ac:picMk id="10" creationId="{0E36ABB4-ADDB-4912-9F32-A9238D454BBD}"/>
          </ac:picMkLst>
        </pc:picChg>
        <pc:picChg chg="del">
          <ac:chgData name="Duy Doan" userId="00f02d2ea35a0614" providerId="LiveId" clId="{CA0149E1-EFDC-441A-BC0C-D4A93BD1043A}" dt="2020-09-09T15:47:04.070" v="518" actId="478"/>
          <ac:picMkLst>
            <pc:docMk/>
            <pc:sldMk cId="1632975580" sldId="277"/>
            <ac:picMk id="11" creationId="{3B61648D-2EE8-4813-8D15-2B0111DE3C45}"/>
          </ac:picMkLst>
        </pc:picChg>
        <pc:picChg chg="del">
          <ac:chgData name="Duy Doan" userId="00f02d2ea35a0614" providerId="LiveId" clId="{CA0149E1-EFDC-441A-BC0C-D4A93BD1043A}" dt="2020-09-09T15:47:02.534" v="516" actId="478"/>
          <ac:picMkLst>
            <pc:docMk/>
            <pc:sldMk cId="1632975580" sldId="277"/>
            <ac:picMk id="12" creationId="{554DB567-5222-4811-BFC3-611183F917B5}"/>
          </ac:picMkLst>
        </pc:picChg>
        <pc:picChg chg="del">
          <ac:chgData name="Duy Doan" userId="00f02d2ea35a0614" providerId="LiveId" clId="{CA0149E1-EFDC-441A-BC0C-D4A93BD1043A}" dt="2020-09-09T15:47:03.372" v="517" actId="478"/>
          <ac:picMkLst>
            <pc:docMk/>
            <pc:sldMk cId="1632975580" sldId="277"/>
            <ac:picMk id="16" creationId="{D46A51C6-FC79-46BB-9498-D36F0841BFBE}"/>
          </ac:picMkLst>
        </pc:picChg>
        <pc:picChg chg="del">
          <ac:chgData name="Duy Doan" userId="00f02d2ea35a0614" providerId="LiveId" clId="{CA0149E1-EFDC-441A-BC0C-D4A93BD1043A}" dt="2020-09-09T15:47:04.778" v="519" actId="478"/>
          <ac:picMkLst>
            <pc:docMk/>
            <pc:sldMk cId="1632975580" sldId="277"/>
            <ac:picMk id="22" creationId="{FB9B9A88-9E58-4742-9334-A267B8E4AE01}"/>
          </ac:picMkLst>
        </pc:picChg>
        <pc:picChg chg="del">
          <ac:chgData name="Duy Doan" userId="00f02d2ea35a0614" providerId="LiveId" clId="{CA0149E1-EFDC-441A-BC0C-D4A93BD1043A}" dt="2020-09-09T15:47:05.504" v="520" actId="478"/>
          <ac:picMkLst>
            <pc:docMk/>
            <pc:sldMk cId="1632975580" sldId="277"/>
            <ac:picMk id="30" creationId="{AE68D424-3270-4BD0-967D-9A69726AEE12}"/>
          </ac:picMkLst>
        </pc:picChg>
        <pc:cxnChg chg="del mod">
          <ac:chgData name="Duy Doan" userId="00f02d2ea35a0614" providerId="LiveId" clId="{CA0149E1-EFDC-441A-BC0C-D4A93BD1043A}" dt="2020-09-09T15:47:19.150" v="527" actId="478"/>
          <ac:cxnSpMkLst>
            <pc:docMk/>
            <pc:sldMk cId="1632975580" sldId="277"/>
            <ac:cxnSpMk id="13" creationId="{79D20C20-726E-477F-829A-F73C13302922}"/>
          </ac:cxnSpMkLst>
        </pc:cxnChg>
        <pc:cxnChg chg="del mod">
          <ac:chgData name="Duy Doan" userId="00f02d2ea35a0614" providerId="LiveId" clId="{CA0149E1-EFDC-441A-BC0C-D4A93BD1043A}" dt="2020-09-09T15:47:17.714" v="525" actId="478"/>
          <ac:cxnSpMkLst>
            <pc:docMk/>
            <pc:sldMk cId="1632975580" sldId="277"/>
            <ac:cxnSpMk id="14" creationId="{D083526D-1630-4464-A955-58B8537678C1}"/>
          </ac:cxnSpMkLst>
        </pc:cxnChg>
        <pc:cxnChg chg="del">
          <ac:chgData name="Duy Doan" userId="00f02d2ea35a0614" providerId="LiveId" clId="{CA0149E1-EFDC-441A-BC0C-D4A93BD1043A}" dt="2020-09-09T15:47:16.596" v="524" actId="478"/>
          <ac:cxnSpMkLst>
            <pc:docMk/>
            <pc:sldMk cId="1632975580" sldId="277"/>
            <ac:cxnSpMk id="17" creationId="{EFC8D66A-95B9-4708-B173-78E6ACB47B06}"/>
          </ac:cxnSpMkLst>
        </pc:cxnChg>
        <pc:cxnChg chg="del">
          <ac:chgData name="Duy Doan" userId="00f02d2ea35a0614" providerId="LiveId" clId="{CA0149E1-EFDC-441A-BC0C-D4A93BD1043A}" dt="2020-09-09T15:47:14.561" v="523" actId="478"/>
          <ac:cxnSpMkLst>
            <pc:docMk/>
            <pc:sldMk cId="1632975580" sldId="277"/>
            <ac:cxnSpMk id="18" creationId="{4EA42D6C-673D-4A1F-BC5F-73C25BA0C4A5}"/>
          </ac:cxnSpMkLst>
        </pc:cxnChg>
        <pc:cxnChg chg="del">
          <ac:chgData name="Duy Doan" userId="00f02d2ea35a0614" providerId="LiveId" clId="{CA0149E1-EFDC-441A-BC0C-D4A93BD1043A}" dt="2020-09-09T15:47:08.918" v="521" actId="478"/>
          <ac:cxnSpMkLst>
            <pc:docMk/>
            <pc:sldMk cId="1632975580" sldId="277"/>
            <ac:cxnSpMk id="23" creationId="{31B7DC90-8414-433A-969C-375A22441F51}"/>
          </ac:cxnSpMkLst>
        </pc:cxnChg>
        <pc:cxnChg chg="del">
          <ac:chgData name="Duy Doan" userId="00f02d2ea35a0614" providerId="LiveId" clId="{CA0149E1-EFDC-441A-BC0C-D4A93BD1043A}" dt="2020-09-09T15:47:24.213" v="529" actId="478"/>
          <ac:cxnSpMkLst>
            <pc:docMk/>
            <pc:sldMk cId="1632975580" sldId="277"/>
            <ac:cxnSpMk id="24" creationId="{95BBE2D9-8E10-4AC1-B702-DAE9EFDEF38C}"/>
          </ac:cxnSpMkLst>
        </pc:cxnChg>
        <pc:cxnChg chg="del">
          <ac:chgData name="Duy Doan" userId="00f02d2ea35a0614" providerId="LiveId" clId="{CA0149E1-EFDC-441A-BC0C-D4A93BD1043A}" dt="2020-09-09T15:47:23.289" v="528" actId="478"/>
          <ac:cxnSpMkLst>
            <pc:docMk/>
            <pc:sldMk cId="1632975580" sldId="277"/>
            <ac:cxnSpMk id="31" creationId="{84261F75-9E01-4EE2-9B20-618F350387B2}"/>
          </ac:cxnSpMkLst>
        </pc:cxnChg>
        <pc:cxnChg chg="del">
          <ac:chgData name="Duy Doan" userId="00f02d2ea35a0614" providerId="LiveId" clId="{CA0149E1-EFDC-441A-BC0C-D4A93BD1043A}" dt="2020-09-09T15:47:08.918" v="521" actId="478"/>
          <ac:cxnSpMkLst>
            <pc:docMk/>
            <pc:sldMk cId="1632975580" sldId="277"/>
            <ac:cxnSpMk id="33" creationId="{53A94AFB-EF08-4120-9049-488021BFD06B}"/>
          </ac:cxnSpMkLst>
        </pc:cxnChg>
      </pc:sldChg>
      <pc:sldChg chg="addSp modSp mod modAnim">
        <pc:chgData name="Duy Doan" userId="00f02d2ea35a0614" providerId="LiveId" clId="{CA0149E1-EFDC-441A-BC0C-D4A93BD1043A}" dt="2020-09-09T15:59:38.852" v="971"/>
        <pc:sldMkLst>
          <pc:docMk/>
          <pc:sldMk cId="1601255511" sldId="302"/>
        </pc:sldMkLst>
        <pc:spChg chg="mod">
          <ac:chgData name="Duy Doan" userId="00f02d2ea35a0614" providerId="LiveId" clId="{CA0149E1-EFDC-441A-BC0C-D4A93BD1043A}" dt="2020-09-09T15:40:23.790" v="270" actId="20577"/>
          <ac:spMkLst>
            <pc:docMk/>
            <pc:sldMk cId="1601255511" sldId="302"/>
            <ac:spMk id="2" creationId="{00000000-0000-0000-0000-000000000000}"/>
          </ac:spMkLst>
        </pc:spChg>
        <pc:spChg chg="mod">
          <ac:chgData name="Duy Doan" userId="00f02d2ea35a0614" providerId="LiveId" clId="{CA0149E1-EFDC-441A-BC0C-D4A93BD1043A}" dt="2020-09-09T15:58:38.678" v="954" actId="14100"/>
          <ac:spMkLst>
            <pc:docMk/>
            <pc:sldMk cId="1601255511" sldId="302"/>
            <ac:spMk id="3" creationId="{00000000-0000-0000-0000-000000000000}"/>
          </ac:spMkLst>
        </pc:spChg>
        <pc:spChg chg="add mod">
          <ac:chgData name="Duy Doan" userId="00f02d2ea35a0614" providerId="LiveId" clId="{CA0149E1-EFDC-441A-BC0C-D4A93BD1043A}" dt="2020-09-09T15:58:50.684" v="959" actId="1076"/>
          <ac:spMkLst>
            <pc:docMk/>
            <pc:sldMk cId="1601255511" sldId="302"/>
            <ac:spMk id="7" creationId="{A101D922-AEF3-4DAE-9B2F-C3ECB3C6D587}"/>
          </ac:spMkLst>
        </pc:spChg>
      </pc:sldChg>
      <pc:sldChg chg="modSp mod">
        <pc:chgData name="Duy Doan" userId="00f02d2ea35a0614" providerId="LiveId" clId="{CA0149E1-EFDC-441A-BC0C-D4A93BD1043A}" dt="2020-09-09T16:39:01.678" v="2578" actId="20577"/>
        <pc:sldMkLst>
          <pc:docMk/>
          <pc:sldMk cId="281438924" sldId="335"/>
        </pc:sldMkLst>
        <pc:spChg chg="mod">
          <ac:chgData name="Duy Doan" userId="00f02d2ea35a0614" providerId="LiveId" clId="{CA0149E1-EFDC-441A-BC0C-D4A93BD1043A}" dt="2020-09-09T16:39:01.678" v="2578" actId="20577"/>
          <ac:spMkLst>
            <pc:docMk/>
            <pc:sldMk cId="281438924" sldId="335"/>
            <ac:spMk id="2" creationId="{00000000-0000-0000-0000-000000000000}"/>
          </ac:spMkLst>
        </pc:spChg>
      </pc:sldChg>
      <pc:sldChg chg="del">
        <pc:chgData name="Duy Doan" userId="00f02d2ea35a0614" providerId="LiveId" clId="{CA0149E1-EFDC-441A-BC0C-D4A93BD1043A}" dt="2020-09-09T15:45:07.592" v="512" actId="47"/>
        <pc:sldMkLst>
          <pc:docMk/>
          <pc:sldMk cId="684359561" sldId="336"/>
        </pc:sldMkLst>
      </pc:sldChg>
      <pc:sldChg chg="del">
        <pc:chgData name="Duy Doan" userId="00f02d2ea35a0614" providerId="LiveId" clId="{CA0149E1-EFDC-441A-BC0C-D4A93BD1043A}" dt="2020-09-09T15:45:13.997" v="513" actId="47"/>
        <pc:sldMkLst>
          <pc:docMk/>
          <pc:sldMk cId="1225428903" sldId="337"/>
        </pc:sldMkLst>
      </pc:sldChg>
      <pc:sldChg chg="addSp delSp modSp mod">
        <pc:chgData name="Duy Doan" userId="00f02d2ea35a0614" providerId="LiveId" clId="{CA0149E1-EFDC-441A-BC0C-D4A93BD1043A}" dt="2020-09-09T16:17:39.320" v="1772" actId="113"/>
        <pc:sldMkLst>
          <pc:docMk/>
          <pc:sldMk cId="2352519512" sldId="339"/>
        </pc:sldMkLst>
        <pc:spChg chg="mod">
          <ac:chgData name="Duy Doan" userId="00f02d2ea35a0614" providerId="LiveId" clId="{CA0149E1-EFDC-441A-BC0C-D4A93BD1043A}" dt="2020-09-09T16:00:06.410" v="996" actId="20577"/>
          <ac:spMkLst>
            <pc:docMk/>
            <pc:sldMk cId="2352519512" sldId="339"/>
            <ac:spMk id="2" creationId="{7C90740D-3AA5-4E97-A7E7-E2C33E12B745}"/>
          </ac:spMkLst>
        </pc:spChg>
        <pc:spChg chg="del">
          <ac:chgData name="Duy Doan" userId="00f02d2ea35a0614" providerId="LiveId" clId="{CA0149E1-EFDC-441A-BC0C-D4A93BD1043A}" dt="2020-09-09T16:00:18.258" v="997" actId="478"/>
          <ac:spMkLst>
            <pc:docMk/>
            <pc:sldMk cId="2352519512" sldId="339"/>
            <ac:spMk id="3" creationId="{4838B32A-D35C-4C85-A6D8-D55736548A17}"/>
          </ac:spMkLst>
        </pc:spChg>
        <pc:spChg chg="add del mod">
          <ac:chgData name="Duy Doan" userId="00f02d2ea35a0614" providerId="LiveId" clId="{CA0149E1-EFDC-441A-BC0C-D4A93BD1043A}" dt="2020-09-09T16:00:19.446" v="998" actId="478"/>
          <ac:spMkLst>
            <pc:docMk/>
            <pc:sldMk cId="2352519512" sldId="339"/>
            <ac:spMk id="8" creationId="{4478B58D-7CBF-49F6-B672-9B7277B5884E}"/>
          </ac:spMkLst>
        </pc:spChg>
        <pc:graphicFrameChg chg="add mod modGraphic">
          <ac:chgData name="Duy Doan" userId="00f02d2ea35a0614" providerId="LiveId" clId="{CA0149E1-EFDC-441A-BC0C-D4A93BD1043A}" dt="2020-09-09T16:17:39.320" v="1772" actId="113"/>
          <ac:graphicFrameMkLst>
            <pc:docMk/>
            <pc:sldMk cId="2352519512" sldId="339"/>
            <ac:graphicFrameMk id="9" creationId="{B1CBB7C0-A15D-434D-A079-46CECDDE150F}"/>
          </ac:graphicFrameMkLst>
        </pc:graphicFrameChg>
      </pc:sldChg>
      <pc:sldChg chg="addSp delSp modSp mod">
        <pc:chgData name="Duy Doan" userId="00f02d2ea35a0614" providerId="LiveId" clId="{CA0149E1-EFDC-441A-BC0C-D4A93BD1043A}" dt="2020-09-09T16:34:51.387" v="2309" actId="113"/>
        <pc:sldMkLst>
          <pc:docMk/>
          <pc:sldMk cId="645659831" sldId="340"/>
        </pc:sldMkLst>
        <pc:spChg chg="mod">
          <ac:chgData name="Duy Doan" userId="00f02d2ea35a0614" providerId="LiveId" clId="{CA0149E1-EFDC-441A-BC0C-D4A93BD1043A}" dt="2020-09-09T16:20:07.083" v="1797" actId="20577"/>
          <ac:spMkLst>
            <pc:docMk/>
            <pc:sldMk cId="645659831" sldId="340"/>
            <ac:spMk id="2" creationId="{CCEC80DB-9D08-43D8-AC06-0D79798F221F}"/>
          </ac:spMkLst>
        </pc:spChg>
        <pc:spChg chg="add del mod">
          <ac:chgData name="Duy Doan" userId="00f02d2ea35a0614" providerId="LiveId" clId="{CA0149E1-EFDC-441A-BC0C-D4A93BD1043A}" dt="2020-09-09T16:20:12.094" v="1799" actId="478"/>
          <ac:spMkLst>
            <pc:docMk/>
            <pc:sldMk cId="645659831" sldId="340"/>
            <ac:spMk id="3" creationId="{F24FF139-AC13-4602-BD17-35DCE061B9FA}"/>
          </ac:spMkLst>
        </pc:spChg>
        <pc:spChg chg="del">
          <ac:chgData name="Duy Doan" userId="00f02d2ea35a0614" providerId="LiveId" clId="{CA0149E1-EFDC-441A-BC0C-D4A93BD1043A}" dt="2020-09-09T16:20:17.027" v="1802" actId="478"/>
          <ac:spMkLst>
            <pc:docMk/>
            <pc:sldMk cId="645659831" sldId="340"/>
            <ac:spMk id="7" creationId="{A4A11947-F097-4644-890F-9D3022EC107A}"/>
          </ac:spMkLst>
        </pc:spChg>
        <pc:spChg chg="add del mod">
          <ac:chgData name="Duy Doan" userId="00f02d2ea35a0614" providerId="LiveId" clId="{CA0149E1-EFDC-441A-BC0C-D4A93BD1043A}" dt="2020-09-09T16:20:15.098" v="1801" actId="478"/>
          <ac:spMkLst>
            <pc:docMk/>
            <pc:sldMk cId="645659831" sldId="340"/>
            <ac:spMk id="8" creationId="{15A58135-32D8-4A04-A6D1-93F10B1FEA22}"/>
          </ac:spMkLst>
        </pc:spChg>
        <pc:spChg chg="del">
          <ac:chgData name="Duy Doan" userId="00f02d2ea35a0614" providerId="LiveId" clId="{CA0149E1-EFDC-441A-BC0C-D4A93BD1043A}" dt="2020-09-09T16:20:18.594" v="1803" actId="478"/>
          <ac:spMkLst>
            <pc:docMk/>
            <pc:sldMk cId="645659831" sldId="340"/>
            <ac:spMk id="12" creationId="{CB99C43C-8E2A-4003-96B5-7E556FF9E50F}"/>
          </ac:spMkLst>
        </pc:spChg>
        <pc:spChg chg="add mod">
          <ac:chgData name="Duy Doan" userId="00f02d2ea35a0614" providerId="LiveId" clId="{CA0149E1-EFDC-441A-BC0C-D4A93BD1043A}" dt="2020-09-09T16:34:51.387" v="2309" actId="113"/>
          <ac:spMkLst>
            <pc:docMk/>
            <pc:sldMk cId="645659831" sldId="340"/>
            <ac:spMk id="13" creationId="{D89A2826-589B-4A60-81A9-6479886F09D3}"/>
          </ac:spMkLst>
        </pc:spChg>
        <pc:picChg chg="del">
          <ac:chgData name="Duy Doan" userId="00f02d2ea35a0614" providerId="LiveId" clId="{CA0149E1-EFDC-441A-BC0C-D4A93BD1043A}" dt="2020-09-09T16:20:10.469" v="1798" actId="478"/>
          <ac:picMkLst>
            <pc:docMk/>
            <pc:sldMk cId="645659831" sldId="340"/>
            <ac:picMk id="9" creationId="{3CFDD79F-8A84-4D62-AD68-C0B988D87B38}"/>
          </ac:picMkLst>
        </pc:picChg>
        <pc:picChg chg="del">
          <ac:chgData name="Duy Doan" userId="00f02d2ea35a0614" providerId="LiveId" clId="{CA0149E1-EFDC-441A-BC0C-D4A93BD1043A}" dt="2020-09-09T16:20:12.899" v="1800" actId="478"/>
          <ac:picMkLst>
            <pc:docMk/>
            <pc:sldMk cId="645659831" sldId="340"/>
            <ac:picMk id="10" creationId="{B3CB5F6D-213D-4EC6-98E2-2E45D548643B}"/>
          </ac:picMkLst>
        </pc:picChg>
      </pc:sldChg>
      <pc:sldChg chg="del">
        <pc:chgData name="Duy Doan" userId="00f02d2ea35a0614" providerId="LiveId" clId="{CA0149E1-EFDC-441A-BC0C-D4A93BD1043A}" dt="2020-09-09T16:35:07.257" v="2310" actId="47"/>
        <pc:sldMkLst>
          <pc:docMk/>
          <pc:sldMk cId="3951237472" sldId="341"/>
        </pc:sldMkLst>
      </pc:sldChg>
      <pc:sldChg chg="modSp mod">
        <pc:chgData name="Duy Doan" userId="00f02d2ea35a0614" providerId="LiveId" clId="{CA0149E1-EFDC-441A-BC0C-D4A93BD1043A}" dt="2020-09-09T16:38:48.636" v="2575" actId="20577"/>
        <pc:sldMkLst>
          <pc:docMk/>
          <pc:sldMk cId="1806658767" sldId="343"/>
        </pc:sldMkLst>
        <pc:spChg chg="mod">
          <ac:chgData name="Duy Doan" userId="00f02d2ea35a0614" providerId="LiveId" clId="{CA0149E1-EFDC-441A-BC0C-D4A93BD1043A}" dt="2020-09-09T16:35:18.744" v="2327" actId="20577"/>
          <ac:spMkLst>
            <pc:docMk/>
            <pc:sldMk cId="1806658767" sldId="343"/>
            <ac:spMk id="12" creationId="{D029A7D1-7AA0-4E29-8A04-79138B2FBE65}"/>
          </ac:spMkLst>
        </pc:spChg>
        <pc:spChg chg="mod">
          <ac:chgData name="Duy Doan" userId="00f02d2ea35a0614" providerId="LiveId" clId="{CA0149E1-EFDC-441A-BC0C-D4A93BD1043A}" dt="2020-09-09T16:38:48.636" v="2575" actId="20577"/>
          <ac:spMkLst>
            <pc:docMk/>
            <pc:sldMk cId="1806658767" sldId="343"/>
            <ac:spMk id="14" creationId="{8784778B-84B4-4EAB-98CD-85943FB34DF5}"/>
          </ac:spMkLst>
        </pc:spChg>
      </pc:sldChg>
      <pc:sldChg chg="addSp delSp modSp mod modAnim">
        <pc:chgData name="Duy Doan" userId="00f02d2ea35a0614" providerId="LiveId" clId="{CA0149E1-EFDC-441A-BC0C-D4A93BD1043A}" dt="2020-09-09T15:56:47.245" v="934"/>
        <pc:sldMkLst>
          <pc:docMk/>
          <pc:sldMk cId="344554622" sldId="344"/>
        </pc:sldMkLst>
        <pc:spChg chg="mod">
          <ac:chgData name="Duy Doan" userId="00f02d2ea35a0614" providerId="LiveId" clId="{CA0149E1-EFDC-441A-BC0C-D4A93BD1043A}" dt="2020-09-09T15:48:25.644" v="562" actId="20577"/>
          <ac:spMkLst>
            <pc:docMk/>
            <pc:sldMk cId="344554622" sldId="344"/>
            <ac:spMk id="2" creationId="{EDFEDAAD-7E94-4012-AC39-68DBD6CC7FD3}"/>
          </ac:spMkLst>
        </pc:spChg>
        <pc:spChg chg="del mod">
          <ac:chgData name="Duy Doan" userId="00f02d2ea35a0614" providerId="LiveId" clId="{CA0149E1-EFDC-441A-BC0C-D4A93BD1043A}" dt="2020-09-09T15:55:56.109" v="923" actId="478"/>
          <ac:spMkLst>
            <pc:docMk/>
            <pc:sldMk cId="344554622" sldId="344"/>
            <ac:spMk id="3" creationId="{77D308BF-F9E8-4052-BDE6-7D0841402A96}"/>
          </ac:spMkLst>
        </pc:spChg>
        <pc:spChg chg="add mod">
          <ac:chgData name="Duy Doan" userId="00f02d2ea35a0614" providerId="LiveId" clId="{CA0149E1-EFDC-441A-BC0C-D4A93BD1043A}" dt="2020-09-09T15:56:22.100" v="929" actId="1076"/>
          <ac:spMkLst>
            <pc:docMk/>
            <pc:sldMk cId="344554622" sldId="344"/>
            <ac:spMk id="8" creationId="{E63005E8-1C0F-49B2-9CCF-44CD9F79A976}"/>
          </ac:spMkLst>
        </pc:spChg>
        <pc:spChg chg="add mod">
          <ac:chgData name="Duy Doan" userId="00f02d2ea35a0614" providerId="LiveId" clId="{CA0149E1-EFDC-441A-BC0C-D4A93BD1043A}" dt="2020-09-09T15:56:19.336" v="928" actId="1076"/>
          <ac:spMkLst>
            <pc:docMk/>
            <pc:sldMk cId="344554622" sldId="344"/>
            <ac:spMk id="10" creationId="{2C65EF84-00ED-4AB4-8DB9-E64B386969B9}"/>
          </ac:spMkLst>
        </pc:spChg>
        <pc:spChg chg="add mod">
          <ac:chgData name="Duy Doan" userId="00f02d2ea35a0614" providerId="LiveId" clId="{CA0149E1-EFDC-441A-BC0C-D4A93BD1043A}" dt="2020-09-09T15:56:15.856" v="927" actId="1076"/>
          <ac:spMkLst>
            <pc:docMk/>
            <pc:sldMk cId="344554622" sldId="344"/>
            <ac:spMk id="11" creationId="{6E119D0A-7520-4AD9-9FEE-2FB06AA1EFDD}"/>
          </ac:spMkLst>
        </pc:spChg>
        <pc:spChg chg="add mod">
          <ac:chgData name="Duy Doan" userId="00f02d2ea35a0614" providerId="LiveId" clId="{CA0149E1-EFDC-441A-BC0C-D4A93BD1043A}" dt="2020-09-09T15:56:12.329" v="926" actId="1076"/>
          <ac:spMkLst>
            <pc:docMk/>
            <pc:sldMk cId="344554622" sldId="344"/>
            <ac:spMk id="12" creationId="{A14D59A1-D841-4B98-A175-EDE3027A34B5}"/>
          </ac:spMkLst>
        </pc:spChg>
        <pc:spChg chg="add mod">
          <ac:chgData name="Duy Doan" userId="00f02d2ea35a0614" providerId="LiveId" clId="{CA0149E1-EFDC-441A-BC0C-D4A93BD1043A}" dt="2020-09-09T15:56:03.582" v="925" actId="1076"/>
          <ac:spMkLst>
            <pc:docMk/>
            <pc:sldMk cId="344554622" sldId="344"/>
            <ac:spMk id="13" creationId="{D17F1E88-3DE5-4DA7-82A3-39A6431221BF}"/>
          </ac:spMkLst>
        </pc:spChg>
        <pc:spChg chg="add del mod">
          <ac:chgData name="Duy Doan" userId="00f02d2ea35a0614" providerId="LiveId" clId="{CA0149E1-EFDC-441A-BC0C-D4A93BD1043A}" dt="2020-09-09T15:56:00.108" v="924" actId="478"/>
          <ac:spMkLst>
            <pc:docMk/>
            <pc:sldMk cId="344554622" sldId="344"/>
            <ac:spMk id="15" creationId="{6E962E24-FA4C-468A-BDF0-B30A75C15A40}"/>
          </ac:spMkLst>
        </pc:spChg>
      </pc:sldChg>
      <pc:sldChg chg="modSp mod modAnim">
        <pc:chgData name="Duy Doan" userId="00f02d2ea35a0614" providerId="LiveId" clId="{CA0149E1-EFDC-441A-BC0C-D4A93BD1043A}" dt="2020-09-10T00:20:57.470" v="2582" actId="20577"/>
        <pc:sldMkLst>
          <pc:docMk/>
          <pc:sldMk cId="2650943593" sldId="345"/>
        </pc:sldMkLst>
        <pc:spChg chg="mod">
          <ac:chgData name="Duy Doan" userId="00f02d2ea35a0614" providerId="LiveId" clId="{CA0149E1-EFDC-441A-BC0C-D4A93BD1043A}" dt="2020-09-09T15:34:20.028" v="69" actId="20577"/>
          <ac:spMkLst>
            <pc:docMk/>
            <pc:sldMk cId="2650943593" sldId="345"/>
            <ac:spMk id="2" creationId="{00000000-0000-0000-0000-000000000000}"/>
          </ac:spMkLst>
        </pc:spChg>
        <pc:spChg chg="mod">
          <ac:chgData name="Duy Doan" userId="00f02d2ea35a0614" providerId="LiveId" clId="{CA0149E1-EFDC-441A-BC0C-D4A93BD1043A}" dt="2020-09-10T00:20:57.470" v="2582" actId="20577"/>
          <ac:spMkLst>
            <pc:docMk/>
            <pc:sldMk cId="2650943593" sldId="345"/>
            <ac:spMk id="3" creationId="{00000000-0000-0000-0000-000000000000}"/>
          </ac:spMkLst>
        </pc:spChg>
      </pc:sldChg>
    </pc:docChg>
  </pc:docChgLst>
  <pc:docChgLst>
    <pc:chgData name="Duy" userId="00f02d2ea35a0614" providerId="LiveId" clId="{216F886B-1875-4668-872C-1E38C0A38D12}"/>
    <pc:docChg chg="undo custSel addSld delSld modSld modSection">
      <pc:chgData name="Duy" userId="00f02d2ea35a0614" providerId="LiveId" clId="{216F886B-1875-4668-872C-1E38C0A38D12}" dt="2022-02-20T23:41:26.556" v="62" actId="20577"/>
      <pc:docMkLst>
        <pc:docMk/>
      </pc:docMkLst>
      <pc:sldChg chg="delSp modSp add del mod">
        <pc:chgData name="Duy" userId="00f02d2ea35a0614" providerId="LiveId" clId="{216F886B-1875-4668-872C-1E38C0A38D12}" dt="2022-02-20T23:33:43.224" v="11" actId="20577"/>
        <pc:sldMkLst>
          <pc:docMk/>
          <pc:sldMk cId="1632975580" sldId="277"/>
        </pc:sldMkLst>
        <pc:spChg chg="mod">
          <ac:chgData name="Duy" userId="00f02d2ea35a0614" providerId="LiveId" clId="{216F886B-1875-4668-872C-1E38C0A38D12}" dt="2022-02-20T23:33:43.224" v="11" actId="20577"/>
          <ac:spMkLst>
            <pc:docMk/>
            <pc:sldMk cId="1632975580" sldId="277"/>
            <ac:spMk id="28" creationId="{A5AC62EA-EC6B-4678-AFF0-1E6355F82AD7}"/>
          </ac:spMkLst>
        </pc:spChg>
        <pc:inkChg chg="del">
          <ac:chgData name="Duy" userId="00f02d2ea35a0614" providerId="LiveId" clId="{216F886B-1875-4668-872C-1E38C0A38D12}" dt="2022-02-20T23:33:38.666" v="10" actId="478"/>
          <ac:inkMkLst>
            <pc:docMk/>
            <pc:sldMk cId="1632975580" sldId="277"/>
            <ac:inkMk id="2" creationId="{F4CCC375-6CEA-4773-959A-F5291E55B83B}"/>
          </ac:inkMkLst>
        </pc:inkChg>
      </pc:sldChg>
      <pc:sldChg chg="delSp mod">
        <pc:chgData name="Duy" userId="00f02d2ea35a0614" providerId="LiveId" clId="{216F886B-1875-4668-872C-1E38C0A38D12}" dt="2022-02-20T23:34:08.586" v="12" actId="478"/>
        <pc:sldMkLst>
          <pc:docMk/>
          <pc:sldMk cId="1601255511" sldId="302"/>
        </pc:sldMkLst>
        <pc:inkChg chg="del">
          <ac:chgData name="Duy" userId="00f02d2ea35a0614" providerId="LiveId" clId="{216F886B-1875-4668-872C-1E38C0A38D12}" dt="2022-02-20T23:34:08.586" v="12" actId="478"/>
          <ac:inkMkLst>
            <pc:docMk/>
            <pc:sldMk cId="1601255511" sldId="302"/>
            <ac:inkMk id="8" creationId="{56F002A4-CBBC-4C70-A4F9-E8BCEC00AA83}"/>
          </ac:inkMkLst>
        </pc:inkChg>
      </pc:sldChg>
      <pc:sldChg chg="delSp modSp mod">
        <pc:chgData name="Duy" userId="00f02d2ea35a0614" providerId="LiveId" clId="{216F886B-1875-4668-872C-1E38C0A38D12}" dt="2022-02-20T23:41:26.556" v="62" actId="20577"/>
        <pc:sldMkLst>
          <pc:docMk/>
          <pc:sldMk cId="2352519512" sldId="339"/>
        </pc:sldMkLst>
        <pc:graphicFrameChg chg="mod modGraphic">
          <ac:chgData name="Duy" userId="00f02d2ea35a0614" providerId="LiveId" clId="{216F886B-1875-4668-872C-1E38C0A38D12}" dt="2022-02-20T23:41:26.556" v="62" actId="20577"/>
          <ac:graphicFrameMkLst>
            <pc:docMk/>
            <pc:sldMk cId="2352519512" sldId="339"/>
            <ac:graphicFrameMk id="9" creationId="{B1CBB7C0-A15D-434D-A079-46CECDDE150F}"/>
          </ac:graphicFrameMkLst>
        </pc:graphicFrameChg>
        <pc:inkChg chg="del">
          <ac:chgData name="Duy" userId="00f02d2ea35a0614" providerId="LiveId" clId="{216F886B-1875-4668-872C-1E38C0A38D12}" dt="2022-02-20T23:36:46.959" v="14" actId="478"/>
          <ac:inkMkLst>
            <pc:docMk/>
            <pc:sldMk cId="2352519512" sldId="339"/>
            <ac:inkMk id="3" creationId="{EE936FBA-632B-4A90-80C4-0A81E6AC3C0B}"/>
          </ac:inkMkLst>
        </pc:inkChg>
      </pc:sldChg>
      <pc:sldChg chg="delSp mod">
        <pc:chgData name="Duy" userId="00f02d2ea35a0614" providerId="LiveId" clId="{216F886B-1875-4668-872C-1E38C0A38D12}" dt="2022-02-20T23:37:23.160" v="15" actId="478"/>
        <pc:sldMkLst>
          <pc:docMk/>
          <pc:sldMk cId="645659831" sldId="340"/>
        </pc:sldMkLst>
        <pc:inkChg chg="del">
          <ac:chgData name="Duy" userId="00f02d2ea35a0614" providerId="LiveId" clId="{216F886B-1875-4668-872C-1E38C0A38D12}" dt="2022-02-20T23:37:23.160" v="15" actId="478"/>
          <ac:inkMkLst>
            <pc:docMk/>
            <pc:sldMk cId="645659831" sldId="340"/>
            <ac:inkMk id="3" creationId="{C01AD392-4E22-4365-8667-DC15D0E315C5}"/>
          </ac:inkMkLst>
        </pc:inkChg>
      </pc:sldChg>
      <pc:sldChg chg="delSp modSp mod">
        <pc:chgData name="Duy" userId="00f02d2ea35a0614" providerId="LiveId" clId="{216F886B-1875-4668-872C-1E38C0A38D12}" dt="2022-02-20T23:38:59.341" v="54" actId="2711"/>
        <pc:sldMkLst>
          <pc:docMk/>
          <pc:sldMk cId="1806658767" sldId="343"/>
        </pc:sldMkLst>
        <pc:spChg chg="mod">
          <ac:chgData name="Duy" userId="00f02d2ea35a0614" providerId="LiveId" clId="{216F886B-1875-4668-872C-1E38C0A38D12}" dt="2022-02-20T23:38:59.341" v="54" actId="2711"/>
          <ac:spMkLst>
            <pc:docMk/>
            <pc:sldMk cId="1806658767" sldId="343"/>
            <ac:spMk id="14" creationId="{8784778B-84B4-4EAB-98CD-85943FB34DF5}"/>
          </ac:spMkLst>
        </pc:spChg>
        <pc:inkChg chg="del">
          <ac:chgData name="Duy" userId="00f02d2ea35a0614" providerId="LiveId" clId="{216F886B-1875-4668-872C-1E38C0A38D12}" dt="2022-02-20T23:37:29.568" v="16" actId="478"/>
          <ac:inkMkLst>
            <pc:docMk/>
            <pc:sldMk cId="1806658767" sldId="343"/>
            <ac:inkMk id="2" creationId="{314C3BCB-476A-452C-986C-A62A9EF8A698}"/>
          </ac:inkMkLst>
        </pc:inkChg>
      </pc:sldChg>
      <pc:sldChg chg="delSp mod">
        <pc:chgData name="Duy" userId="00f02d2ea35a0614" providerId="LiveId" clId="{216F886B-1875-4668-872C-1E38C0A38D12}" dt="2022-02-20T23:36:39.318" v="13" actId="478"/>
        <pc:sldMkLst>
          <pc:docMk/>
          <pc:sldMk cId="344554622" sldId="344"/>
        </pc:sldMkLst>
        <pc:inkChg chg="del">
          <ac:chgData name="Duy" userId="00f02d2ea35a0614" providerId="LiveId" clId="{216F886B-1875-4668-872C-1E38C0A38D12}" dt="2022-02-20T23:36:39.318" v="13" actId="478"/>
          <ac:inkMkLst>
            <pc:docMk/>
            <pc:sldMk cId="344554622" sldId="344"/>
            <ac:inkMk id="3" creationId="{BE3C062C-6D7C-44D5-A759-7A472AB22BF8}"/>
          </ac:inkMkLst>
        </pc:inkChg>
      </pc:sldChg>
      <pc:sldChg chg="delSp modSp mod">
        <pc:chgData name="Duy" userId="00f02d2ea35a0614" providerId="LiveId" clId="{216F886B-1875-4668-872C-1E38C0A38D12}" dt="2022-02-20T23:33:17.874" v="7" actId="20577"/>
        <pc:sldMkLst>
          <pc:docMk/>
          <pc:sldMk cId="2650943593" sldId="345"/>
        </pc:sldMkLst>
        <pc:spChg chg="mod">
          <ac:chgData name="Duy" userId="00f02d2ea35a0614" providerId="LiveId" clId="{216F886B-1875-4668-872C-1E38C0A38D12}" dt="2022-02-20T23:33:17.874" v="7" actId="20577"/>
          <ac:spMkLst>
            <pc:docMk/>
            <pc:sldMk cId="2650943593" sldId="345"/>
            <ac:spMk id="3" creationId="{00000000-0000-0000-0000-000000000000}"/>
          </ac:spMkLst>
        </pc:spChg>
        <pc:inkChg chg="del">
          <ac:chgData name="Duy" userId="00f02d2ea35a0614" providerId="LiveId" clId="{216F886B-1875-4668-872C-1E38C0A38D12}" dt="2022-02-20T23:32:51.302" v="0" actId="478"/>
          <ac:inkMkLst>
            <pc:docMk/>
            <pc:sldMk cId="2650943593" sldId="345"/>
            <ac:inkMk id="7" creationId="{D1BF345A-AE63-412C-A92B-D642841F6521}"/>
          </ac:inkMkLst>
        </pc:inkChg>
      </pc:sldChg>
    </pc:docChg>
  </pc:docChgLst>
  <pc:docChgLst>
    <pc:chgData name="Duy" userId="00f02d2ea35a0614" providerId="LiveId" clId="{5B34F464-791A-4822-80AC-0FDF6FAE0488}"/>
    <pc:docChg chg="modSld">
      <pc:chgData name="Duy" userId="00f02d2ea35a0614" providerId="LiveId" clId="{5B34F464-791A-4822-80AC-0FDF6FAE0488}" dt="2021-03-04T01:18:35.898" v="211"/>
      <pc:docMkLst>
        <pc:docMk/>
      </pc:docMkLst>
      <pc:sldChg chg="addSp">
        <pc:chgData name="Duy" userId="00f02d2ea35a0614" providerId="LiveId" clId="{5B34F464-791A-4822-80AC-0FDF6FAE0488}" dt="2021-03-04T01:08:36.604" v="210"/>
        <pc:sldMkLst>
          <pc:docMk/>
          <pc:sldMk cId="1632975580" sldId="277"/>
        </pc:sldMkLst>
        <pc:inkChg chg="add">
          <ac:chgData name="Duy" userId="00f02d2ea35a0614" providerId="LiveId" clId="{5B34F464-791A-4822-80AC-0FDF6FAE0488}" dt="2021-03-04T01:08:36.604" v="210"/>
          <ac:inkMkLst>
            <pc:docMk/>
            <pc:sldMk cId="1632975580" sldId="277"/>
            <ac:inkMk id="2" creationId="{F4CCC375-6CEA-4773-959A-F5291E55B83B}"/>
          </ac:inkMkLst>
        </pc:inkChg>
      </pc:sldChg>
      <pc:sldChg chg="addSp modSp">
        <pc:chgData name="Duy" userId="00f02d2ea35a0614" providerId="LiveId" clId="{5B34F464-791A-4822-80AC-0FDF6FAE0488}" dt="2021-03-04T01:08:36.604" v="210"/>
        <pc:sldMkLst>
          <pc:docMk/>
          <pc:sldMk cId="1601255511" sldId="302"/>
        </pc:sldMkLst>
        <pc:spChg chg="mod">
          <ac:chgData name="Duy" userId="00f02d2ea35a0614" providerId="LiveId" clId="{5B34F464-791A-4822-80AC-0FDF6FAE0488}" dt="2021-03-03T23:04:32.794" v="118" actId="20577"/>
          <ac:spMkLst>
            <pc:docMk/>
            <pc:sldMk cId="1601255511" sldId="302"/>
            <ac:spMk id="7" creationId="{A101D922-AEF3-4DAE-9B2F-C3ECB3C6D587}"/>
          </ac:spMkLst>
        </pc:spChg>
        <pc:inkChg chg="add">
          <ac:chgData name="Duy" userId="00f02d2ea35a0614" providerId="LiveId" clId="{5B34F464-791A-4822-80AC-0FDF6FAE0488}" dt="2021-03-04T01:08:36.604" v="210"/>
          <ac:inkMkLst>
            <pc:docMk/>
            <pc:sldMk cId="1601255511" sldId="302"/>
            <ac:inkMk id="8" creationId="{56F002A4-CBBC-4C70-A4F9-E8BCEC00AA83}"/>
          </ac:inkMkLst>
        </pc:inkChg>
      </pc:sldChg>
      <pc:sldChg chg="addSp modSp mod">
        <pc:chgData name="Duy" userId="00f02d2ea35a0614" providerId="LiveId" clId="{5B34F464-791A-4822-80AC-0FDF6FAE0488}" dt="2021-03-04T01:08:36.604" v="210"/>
        <pc:sldMkLst>
          <pc:docMk/>
          <pc:sldMk cId="2352519512" sldId="339"/>
        </pc:sldMkLst>
        <pc:graphicFrameChg chg="modGraphic">
          <ac:chgData name="Duy" userId="00f02d2ea35a0614" providerId="LiveId" clId="{5B34F464-791A-4822-80AC-0FDF6FAE0488}" dt="2021-03-03T23:05:10.350" v="160" actId="20577"/>
          <ac:graphicFrameMkLst>
            <pc:docMk/>
            <pc:sldMk cId="2352519512" sldId="339"/>
            <ac:graphicFrameMk id="9" creationId="{B1CBB7C0-A15D-434D-A079-46CECDDE150F}"/>
          </ac:graphicFrameMkLst>
        </pc:graphicFrameChg>
        <pc:inkChg chg="add">
          <ac:chgData name="Duy" userId="00f02d2ea35a0614" providerId="LiveId" clId="{5B34F464-791A-4822-80AC-0FDF6FAE0488}" dt="2021-03-04T01:08:36.604" v="210"/>
          <ac:inkMkLst>
            <pc:docMk/>
            <pc:sldMk cId="2352519512" sldId="339"/>
            <ac:inkMk id="3" creationId="{EE936FBA-632B-4A90-80C4-0A81E6AC3C0B}"/>
          </ac:inkMkLst>
        </pc:inkChg>
      </pc:sldChg>
      <pc:sldChg chg="addSp">
        <pc:chgData name="Duy" userId="00f02d2ea35a0614" providerId="LiveId" clId="{5B34F464-791A-4822-80AC-0FDF6FAE0488}" dt="2021-03-04T01:18:35.898" v="211"/>
        <pc:sldMkLst>
          <pc:docMk/>
          <pc:sldMk cId="645659831" sldId="340"/>
        </pc:sldMkLst>
        <pc:inkChg chg="add">
          <ac:chgData name="Duy" userId="00f02d2ea35a0614" providerId="LiveId" clId="{5B34F464-791A-4822-80AC-0FDF6FAE0488}" dt="2021-03-04T01:18:35.898" v="211"/>
          <ac:inkMkLst>
            <pc:docMk/>
            <pc:sldMk cId="645659831" sldId="340"/>
            <ac:inkMk id="3" creationId="{C01AD392-4E22-4365-8667-DC15D0E315C5}"/>
          </ac:inkMkLst>
        </pc:inkChg>
      </pc:sldChg>
      <pc:sldChg chg="addSp modSp mod">
        <pc:chgData name="Duy" userId="00f02d2ea35a0614" providerId="LiveId" clId="{5B34F464-791A-4822-80AC-0FDF6FAE0488}" dt="2021-03-04T01:18:35.898" v="211"/>
        <pc:sldMkLst>
          <pc:docMk/>
          <pc:sldMk cId="1806658767" sldId="343"/>
        </pc:sldMkLst>
        <pc:spChg chg="mod">
          <ac:chgData name="Duy" userId="00f02d2ea35a0614" providerId="LiveId" clId="{5B34F464-791A-4822-80AC-0FDF6FAE0488}" dt="2021-03-03T23:05:50.407" v="209" actId="20577"/>
          <ac:spMkLst>
            <pc:docMk/>
            <pc:sldMk cId="1806658767" sldId="343"/>
            <ac:spMk id="14" creationId="{8784778B-84B4-4EAB-98CD-85943FB34DF5}"/>
          </ac:spMkLst>
        </pc:spChg>
        <pc:inkChg chg="add">
          <ac:chgData name="Duy" userId="00f02d2ea35a0614" providerId="LiveId" clId="{5B34F464-791A-4822-80AC-0FDF6FAE0488}" dt="2021-03-04T01:18:35.898" v="211"/>
          <ac:inkMkLst>
            <pc:docMk/>
            <pc:sldMk cId="1806658767" sldId="343"/>
            <ac:inkMk id="2" creationId="{314C3BCB-476A-452C-986C-A62A9EF8A698}"/>
          </ac:inkMkLst>
        </pc:inkChg>
      </pc:sldChg>
      <pc:sldChg chg="addSp modSp">
        <pc:chgData name="Duy" userId="00f02d2ea35a0614" providerId="LiveId" clId="{5B34F464-791A-4822-80AC-0FDF6FAE0488}" dt="2021-03-04T01:08:36.604" v="210"/>
        <pc:sldMkLst>
          <pc:docMk/>
          <pc:sldMk cId="344554622" sldId="344"/>
        </pc:sldMkLst>
        <pc:spChg chg="mod">
          <ac:chgData name="Duy" userId="00f02d2ea35a0614" providerId="LiveId" clId="{5B34F464-791A-4822-80AC-0FDF6FAE0488}" dt="2021-03-03T23:04:53.506" v="140" actId="20577"/>
          <ac:spMkLst>
            <pc:docMk/>
            <pc:sldMk cId="344554622" sldId="344"/>
            <ac:spMk id="8" creationId="{E63005E8-1C0F-49B2-9CCF-44CD9F79A976}"/>
          </ac:spMkLst>
        </pc:spChg>
        <pc:spChg chg="mod">
          <ac:chgData name="Duy" userId="00f02d2ea35a0614" providerId="LiveId" clId="{5B34F464-791A-4822-80AC-0FDF6FAE0488}" dt="2021-03-03T23:04:50.373" v="136" actId="20577"/>
          <ac:spMkLst>
            <pc:docMk/>
            <pc:sldMk cId="344554622" sldId="344"/>
            <ac:spMk id="10" creationId="{2C65EF84-00ED-4AB4-8DB9-E64B386969B9}"/>
          </ac:spMkLst>
        </pc:spChg>
        <pc:spChg chg="mod">
          <ac:chgData name="Duy" userId="00f02d2ea35a0614" providerId="LiveId" clId="{5B34F464-791A-4822-80AC-0FDF6FAE0488}" dt="2021-03-03T23:04:47.056" v="132" actId="20577"/>
          <ac:spMkLst>
            <pc:docMk/>
            <pc:sldMk cId="344554622" sldId="344"/>
            <ac:spMk id="11" creationId="{6E119D0A-7520-4AD9-9FEE-2FB06AA1EFDD}"/>
          </ac:spMkLst>
        </pc:spChg>
        <pc:spChg chg="mod">
          <ac:chgData name="Duy" userId="00f02d2ea35a0614" providerId="LiveId" clId="{5B34F464-791A-4822-80AC-0FDF6FAE0488}" dt="2021-03-03T23:04:42.819" v="126" actId="20577"/>
          <ac:spMkLst>
            <pc:docMk/>
            <pc:sldMk cId="344554622" sldId="344"/>
            <ac:spMk id="12" creationId="{A14D59A1-D841-4B98-A175-EDE3027A34B5}"/>
          </ac:spMkLst>
        </pc:spChg>
        <pc:spChg chg="mod">
          <ac:chgData name="Duy" userId="00f02d2ea35a0614" providerId="LiveId" clId="{5B34F464-791A-4822-80AC-0FDF6FAE0488}" dt="2021-03-03T23:04:40.141" v="122" actId="20577"/>
          <ac:spMkLst>
            <pc:docMk/>
            <pc:sldMk cId="344554622" sldId="344"/>
            <ac:spMk id="13" creationId="{D17F1E88-3DE5-4DA7-82A3-39A6431221BF}"/>
          </ac:spMkLst>
        </pc:spChg>
        <pc:inkChg chg="add">
          <ac:chgData name="Duy" userId="00f02d2ea35a0614" providerId="LiveId" clId="{5B34F464-791A-4822-80AC-0FDF6FAE0488}" dt="2021-03-04T01:08:36.604" v="210"/>
          <ac:inkMkLst>
            <pc:docMk/>
            <pc:sldMk cId="344554622" sldId="344"/>
            <ac:inkMk id="3" creationId="{BE3C062C-6D7C-44D5-A759-7A472AB22BF8}"/>
          </ac:inkMkLst>
        </pc:inkChg>
      </pc:sldChg>
      <pc:sldChg chg="addSp modSp mod">
        <pc:chgData name="Duy" userId="00f02d2ea35a0614" providerId="LiveId" clId="{5B34F464-791A-4822-80AC-0FDF6FAE0488}" dt="2021-03-04T01:08:36.604" v="210"/>
        <pc:sldMkLst>
          <pc:docMk/>
          <pc:sldMk cId="2650943593" sldId="345"/>
        </pc:sldMkLst>
        <pc:spChg chg="mod">
          <ac:chgData name="Duy" userId="00f02d2ea35a0614" providerId="LiveId" clId="{5B34F464-791A-4822-80AC-0FDF6FAE0488}" dt="2021-03-03T23:03:27.159" v="7" actId="20577"/>
          <ac:spMkLst>
            <pc:docMk/>
            <pc:sldMk cId="2650943593" sldId="345"/>
            <ac:spMk id="3" creationId="{00000000-0000-0000-0000-000000000000}"/>
          </ac:spMkLst>
        </pc:spChg>
        <pc:inkChg chg="add">
          <ac:chgData name="Duy" userId="00f02d2ea35a0614" providerId="LiveId" clId="{5B34F464-791A-4822-80AC-0FDF6FAE0488}" dt="2021-03-04T01:08:36.604" v="210"/>
          <ac:inkMkLst>
            <pc:docMk/>
            <pc:sldMk cId="2650943593" sldId="345"/>
            <ac:inkMk id="7" creationId="{D1BF345A-AE63-412C-A92B-D642841F6521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1815E-765A-40A8-99C6-F127D7A12C4B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E1689-3E24-4715-81AA-F8F7237FC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257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C1322-60E5-4FB1-AE3F-C5810C4969C1}" type="datetimeFigureOut">
              <a:rPr kumimoji="1" lang="ja-JP" altLang="en-US" smtClean="0"/>
              <a:pPr/>
              <a:t>2022/2/21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D7235-7D46-4FEA-A007-68D1C591E28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75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648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2/21/2022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algn="just">
              <a:defRPr sz="2600"/>
            </a:lvl1pPr>
            <a:lvl2pPr algn="just">
              <a:defRPr baseline="0"/>
            </a:lvl2pPr>
            <a:lvl3pPr algn="just">
              <a:defRPr sz="2200" baseline="0"/>
            </a:lvl3pPr>
            <a:lvl4pPr algn="just">
              <a:defRPr sz="2000"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681EE8-9FE2-425D-8FB4-74C399BDEDA0}" type="datetime1">
              <a:rPr kumimoji="1" lang="en-US" altLang="ja-JP" smtClean="0"/>
              <a:t>2/21/2022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D0F7-3350-4E06-B588-1E0EA9C9F1FB}" type="datetime1">
              <a:rPr kumimoji="1" lang="en-US" altLang="ja-JP" smtClean="0"/>
              <a:t>2/21/2022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776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7B8097-A83C-4868-B5B8-F5134B7BBCC6}" type="datetime1">
              <a:rPr kumimoji="1" lang="en-US" altLang="ja-JP" smtClean="0"/>
              <a:t>2/21/2022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136E8E-48A6-4CCA-8C49-35959C36CF6D}" type="datetime1">
              <a:rPr kumimoji="1" lang="en-US" altLang="ja-JP" smtClean="0"/>
              <a:t>2/21/2022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7C34CA-7153-4941-88F2-C5EB28E4F17F}" type="datetime1">
              <a:rPr kumimoji="1" lang="en-US" altLang="ja-JP" smtClean="0"/>
              <a:t>2/21/2022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6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2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octh@uit.edu.vn" TargetMode="External"/><Relationship Id="rId2" Type="http://schemas.openxmlformats.org/officeDocument/2006/relationships/hyperlink" Target="mailto:duyd@uit.edu.v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3600" b="1"/>
              <a:t>WIRELESS EMBEDDED SYSTEM</a:t>
            </a:r>
            <a:br>
              <a:rPr lang="en-US" altLang="ja-JP" sz="4400" b="1"/>
            </a:br>
            <a:r>
              <a:rPr lang="en-US" altLang="ja-JP" sz="4400" b="1">
                <a:solidFill>
                  <a:srgbClr val="FF9933"/>
                </a:solidFill>
              </a:rPr>
              <a:t>Course Introduction</a:t>
            </a:r>
            <a:endParaRPr kumimoji="1" lang="ja-JP" altLang="en-US" dirty="0">
              <a:solidFill>
                <a:srgbClr val="FF9933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33400"/>
          </a:xfrm>
        </p:spPr>
        <p:txBody>
          <a:bodyPr/>
          <a:lstStyle/>
          <a:p>
            <a:r>
              <a:rPr lang="en-US" altLang="ja-JP"/>
              <a:t> </a:t>
            </a:r>
            <a:fld id="{3019FD15-5EE1-4E5A-941E-E175ED3BA472}" type="datetime1">
              <a:rPr lang="en-US" altLang="ja-JP" smtClean="0"/>
              <a:t>2/21/2022</a:t>
            </a:fld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2/21/2022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Class Information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912" y="1371600"/>
            <a:ext cx="7560567" cy="4824536"/>
          </a:xfrm>
        </p:spPr>
        <p:txBody>
          <a:bodyPr/>
          <a:lstStyle/>
          <a:p>
            <a:r>
              <a:rPr lang="en-US" altLang="ja-JP"/>
              <a:t>Lecturer</a:t>
            </a:r>
            <a:r>
              <a:rPr lang="vi-VN" altLang="ja-JP"/>
              <a:t>:</a:t>
            </a:r>
          </a:p>
          <a:p>
            <a:pPr lvl="1"/>
            <a:r>
              <a:rPr lang="en-US" altLang="ja-JP"/>
              <a:t>Lecture: Đoàn Duy, Ph. D.</a:t>
            </a:r>
            <a:endParaRPr lang="vi-VN" altLang="ja-JP"/>
          </a:p>
          <a:p>
            <a:pPr lvl="2"/>
            <a:r>
              <a:rPr lang="en-US" altLang="ja-JP"/>
              <a:t>Email: </a:t>
            </a:r>
            <a:r>
              <a:rPr lang="en-US" altLang="ja-JP" b="1">
                <a:hlinkClick r:id="rId2"/>
              </a:rPr>
              <a:t>duyd@uit.edu.vn</a:t>
            </a:r>
            <a:endParaRPr lang="en-US" altLang="ja-JP" b="1"/>
          </a:p>
          <a:p>
            <a:pPr lvl="1"/>
            <a:r>
              <a:rPr lang="en-US" altLang="ja-JP"/>
              <a:t>Laboratory: Trần Hoàng Lộc, MS.</a:t>
            </a:r>
          </a:p>
          <a:p>
            <a:pPr lvl="2"/>
            <a:r>
              <a:rPr lang="en-US" altLang="ja-JP"/>
              <a:t>Email: </a:t>
            </a:r>
            <a:r>
              <a:rPr lang="en-US" altLang="ja-JP" b="1">
                <a:hlinkClick r:id="rId3"/>
              </a:rPr>
              <a:t>locth@uit.edu.vn</a:t>
            </a:r>
            <a:endParaRPr lang="en-US" altLang="ja-JP" b="1"/>
          </a:p>
          <a:p>
            <a:pPr marL="0" indent="0">
              <a:buNone/>
            </a:pPr>
            <a:endParaRPr lang="vi-VN" altLang="ja-JP"/>
          </a:p>
          <a:p>
            <a:r>
              <a:rPr lang="en-US" altLang="ja-JP"/>
              <a:t>Students</a:t>
            </a:r>
            <a:r>
              <a:rPr lang="vi-VN" altLang="ja-JP"/>
              <a:t>:</a:t>
            </a:r>
          </a:p>
          <a:p>
            <a:pPr lvl="1"/>
            <a:r>
              <a:rPr lang="en-US" altLang="ja-JP"/>
              <a:t>Code: CE232.M21.MTCL</a:t>
            </a:r>
          </a:p>
          <a:p>
            <a:pPr lvl="1"/>
            <a:r>
              <a:rPr lang="en-US" altLang="ja-JP"/>
              <a:t>Total: 46 Students</a:t>
            </a:r>
            <a:endParaRPr lang="vi-VN" altLang="ja-JP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2/21/2022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94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313D9FF0-F8B2-49E3-AA3C-60BAE0536ADF}"/>
              </a:ext>
            </a:extLst>
          </p:cNvPr>
          <p:cNvSpPr/>
          <p:nvPr/>
        </p:nvSpPr>
        <p:spPr>
          <a:xfrm>
            <a:off x="884000" y="3264979"/>
            <a:ext cx="1326911" cy="173942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 DUY</a:t>
            </a:r>
          </a:p>
          <a:p>
            <a:pPr algn="ctr"/>
            <a:r>
              <a:rPr lang="en-US" sz="10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I, me, myself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D01DF5-543E-448E-A160-1CD27382C10B}"/>
              </a:ext>
            </a:extLst>
          </p:cNvPr>
          <p:cNvSpPr txBox="1"/>
          <p:nvPr/>
        </p:nvSpPr>
        <p:spPr>
          <a:xfrm>
            <a:off x="1045170" y="5094472"/>
            <a:ext cx="1004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Ben Tre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70E5FB-F792-4753-9AF2-C763F90AE3A8}"/>
              </a:ext>
            </a:extLst>
          </p:cNvPr>
          <p:cNvSpPr txBox="1"/>
          <p:nvPr/>
        </p:nvSpPr>
        <p:spPr>
          <a:xfrm>
            <a:off x="731366" y="5430931"/>
            <a:ext cx="1632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Ph. D., JAIST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Flowchart: Extract 19">
            <a:extLst>
              <a:ext uri="{FF2B5EF4-FFF2-40B4-BE49-F238E27FC236}">
                <a16:creationId xmlns:a16="http://schemas.microsoft.com/office/drawing/2014/main" id="{4594D9F4-3515-4F9D-8F58-0B16BC54AD93}"/>
              </a:ext>
            </a:extLst>
          </p:cNvPr>
          <p:cNvSpPr/>
          <p:nvPr/>
        </p:nvSpPr>
        <p:spPr>
          <a:xfrm rot="16200000">
            <a:off x="1550940" y="3097260"/>
            <a:ext cx="3477675" cy="200755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11E501-FAA3-439F-83AD-177A257F4FC2}"/>
              </a:ext>
            </a:extLst>
          </p:cNvPr>
          <p:cNvSpPr/>
          <p:nvPr/>
        </p:nvSpPr>
        <p:spPr>
          <a:xfrm>
            <a:off x="4293556" y="1509675"/>
            <a:ext cx="4420743" cy="496388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9109BF-10F2-4F14-A7F3-651B8ED0239C}"/>
              </a:ext>
            </a:extLst>
          </p:cNvPr>
          <p:cNvSpPr txBox="1"/>
          <p:nvPr/>
        </p:nvSpPr>
        <p:spPr>
          <a:xfrm>
            <a:off x="4348502" y="1727982"/>
            <a:ext cx="4323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Tx/>
              <a:buChar char="-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RTOS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Algorithm</a:t>
            </a:r>
          </a:p>
          <a:p>
            <a:pPr marL="342900" indent="-342900">
              <a:buFontTx/>
              <a:buChar char="-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Hardware Accelerator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AC62EA-EC6B-4678-AFF0-1E6355F82AD7}"/>
              </a:ext>
            </a:extLst>
          </p:cNvPr>
          <p:cNvSpPr txBox="1"/>
          <p:nvPr/>
        </p:nvSpPr>
        <p:spPr>
          <a:xfrm>
            <a:off x="4269578" y="4789244"/>
            <a:ext cx="37946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interests:</a:t>
            </a:r>
          </a:p>
          <a:p>
            <a:pPr marL="342900" indent="-342900">
              <a:buFontTx/>
              <a:buChar char="-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External Relation of CE;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Enterprise Collaboration of CE;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500106-EC7C-4E19-BC4D-2112FE4B09EE}"/>
              </a:ext>
            </a:extLst>
          </p:cNvPr>
          <p:cNvSpPr txBox="1"/>
          <p:nvPr/>
        </p:nvSpPr>
        <p:spPr>
          <a:xfrm>
            <a:off x="3191633" y="691213"/>
            <a:ext cx="3841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spc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Self-Introduction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987CE5-9763-4E8E-9727-4FF11536091D}"/>
              </a:ext>
            </a:extLst>
          </p:cNvPr>
          <p:cNvSpPr txBox="1"/>
          <p:nvPr/>
        </p:nvSpPr>
        <p:spPr>
          <a:xfrm>
            <a:off x="4298147" y="3121938"/>
            <a:ext cx="4323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design:</a:t>
            </a:r>
            <a:endParaRPr lang="en-US" sz="20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Embedded System Design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</a:p>
          <a:p>
            <a:pPr marL="342900" indent="-342900">
              <a:buFontTx/>
              <a:buChar char="-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Smart System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975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Time Slice and Score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1371600"/>
            <a:ext cx="8640960" cy="1676400"/>
          </a:xfrm>
        </p:spPr>
        <p:txBody>
          <a:bodyPr/>
          <a:lstStyle/>
          <a:p>
            <a:r>
              <a:rPr lang="en-US" altLang="ja-JP"/>
              <a:t>Timing</a:t>
            </a:r>
            <a:r>
              <a:rPr lang="vi-VN" altLang="ja-JP"/>
              <a:t>:</a:t>
            </a:r>
          </a:p>
          <a:p>
            <a:pPr lvl="1"/>
            <a:r>
              <a:rPr lang="en-US" altLang="ja-JP"/>
              <a:t>Lecture</a:t>
            </a:r>
            <a:r>
              <a:rPr lang="vi-VN" altLang="ja-JP"/>
              <a:t>: 45 </a:t>
            </a:r>
            <a:r>
              <a:rPr lang="en-US" altLang="ja-JP"/>
              <a:t>lecture hours</a:t>
            </a:r>
            <a:r>
              <a:rPr lang="vi-VN" altLang="ja-JP"/>
              <a:t> /15 </a:t>
            </a:r>
            <a:r>
              <a:rPr lang="en-US" altLang="ja-JP"/>
              <a:t>weeks</a:t>
            </a:r>
            <a:r>
              <a:rPr lang="vi-VN" altLang="ja-JP"/>
              <a:t>  </a:t>
            </a:r>
          </a:p>
          <a:p>
            <a:pPr lvl="1"/>
            <a:r>
              <a:rPr lang="en-US" altLang="ja-JP"/>
              <a:t>Laboratory</a:t>
            </a:r>
            <a:r>
              <a:rPr lang="vi-VN" altLang="ja-JP"/>
              <a:t>: 30 </a:t>
            </a:r>
            <a:r>
              <a:rPr lang="en-US" altLang="ja-JP"/>
              <a:t>lecture hours</a:t>
            </a:r>
            <a:r>
              <a:rPr lang="vi-VN" altLang="ja-JP"/>
              <a:t> / 6 </a:t>
            </a:r>
            <a:r>
              <a:rPr lang="en-US" altLang="ja-JP"/>
              <a:t>weeks</a:t>
            </a:r>
            <a:r>
              <a:rPr lang="vi-VN" altLang="ja-JP"/>
              <a:t> 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2/21/2022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A101D922-AEF3-4DAE-9B2F-C3ECB3C6D587}"/>
              </a:ext>
            </a:extLst>
          </p:cNvPr>
          <p:cNvSpPr txBox="1">
            <a:spLocks/>
          </p:cNvSpPr>
          <p:nvPr/>
        </p:nvSpPr>
        <p:spPr bwMode="auto">
          <a:xfrm>
            <a:off x="251520" y="3360743"/>
            <a:ext cx="864096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6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4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0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18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ja-JP" kern="0"/>
              <a:t>Score</a:t>
            </a:r>
            <a:r>
              <a:rPr lang="vi-VN" altLang="ja-JP" kern="0"/>
              <a:t>:</a:t>
            </a:r>
          </a:p>
          <a:p>
            <a:pPr lvl="1"/>
            <a:r>
              <a:rPr lang="en-US" altLang="ja-JP" kern="0"/>
              <a:t>Progress</a:t>
            </a:r>
            <a:r>
              <a:rPr lang="vi-VN" altLang="ja-JP" kern="0"/>
              <a:t>: </a:t>
            </a:r>
            <a:r>
              <a:rPr lang="en-US" altLang="ja-JP" b="1" kern="0"/>
              <a:t>10</a:t>
            </a:r>
            <a:r>
              <a:rPr lang="vi-VN" altLang="ja-JP" b="1" kern="0"/>
              <a:t>%</a:t>
            </a:r>
            <a:r>
              <a:rPr lang="en-US" altLang="ja-JP" kern="0"/>
              <a:t> (Assigments, Discussion)</a:t>
            </a:r>
            <a:endParaRPr lang="vi-VN" altLang="ja-JP" kern="0"/>
          </a:p>
          <a:p>
            <a:pPr lvl="1"/>
            <a:r>
              <a:rPr lang="en-US" altLang="ja-JP" kern="0"/>
              <a:t>Mid-term (Group Project)</a:t>
            </a:r>
            <a:r>
              <a:rPr lang="vi-VN" altLang="ja-JP" kern="0"/>
              <a:t>: </a:t>
            </a:r>
            <a:r>
              <a:rPr lang="en-US" altLang="ja-JP" b="1" kern="0"/>
              <a:t>20</a:t>
            </a:r>
            <a:r>
              <a:rPr lang="vi-VN" altLang="ja-JP" b="1" kern="0"/>
              <a:t>%</a:t>
            </a:r>
            <a:r>
              <a:rPr lang="en-US" altLang="ja-JP" b="1" kern="0"/>
              <a:t> </a:t>
            </a:r>
            <a:r>
              <a:rPr lang="en-US" altLang="ja-JP" kern="0"/>
              <a:t>(presentation, report)</a:t>
            </a:r>
            <a:endParaRPr lang="vi-VN" altLang="ja-JP" kern="0"/>
          </a:p>
          <a:p>
            <a:pPr lvl="1"/>
            <a:r>
              <a:rPr lang="en-US" altLang="ja-JP" kern="0"/>
              <a:t>Laboratory</a:t>
            </a:r>
            <a:r>
              <a:rPr lang="vi-VN" altLang="ja-JP" kern="0"/>
              <a:t>: </a:t>
            </a:r>
            <a:r>
              <a:rPr lang="vi-VN" altLang="ja-JP" b="1" kern="0"/>
              <a:t>20%</a:t>
            </a:r>
          </a:p>
          <a:p>
            <a:pPr lvl="1"/>
            <a:r>
              <a:rPr lang="en-US" altLang="ja-JP" kern="0"/>
              <a:t>Final test</a:t>
            </a:r>
            <a:r>
              <a:rPr lang="vi-VN" altLang="ja-JP" kern="0"/>
              <a:t>: </a:t>
            </a:r>
            <a:r>
              <a:rPr lang="vi-VN" altLang="ja-JP" b="1" kern="0"/>
              <a:t>50%</a:t>
            </a:r>
            <a:r>
              <a:rPr lang="en-US" altLang="ja-JP" b="1" kern="0"/>
              <a:t> </a:t>
            </a:r>
            <a:r>
              <a:rPr lang="en-US" altLang="ja-JP" kern="0"/>
              <a:t>(Multiple choice, writing)</a:t>
            </a:r>
            <a:endParaRPr lang="vi-VN" altLang="ja-JP" kern="0"/>
          </a:p>
        </p:txBody>
      </p:sp>
    </p:spTree>
    <p:extLst>
      <p:ext uri="{BB962C8B-B14F-4D97-AF65-F5344CB8AC3E}">
        <p14:creationId xmlns:p14="http://schemas.microsoft.com/office/powerpoint/2010/main" val="160125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DAAD-7E94-4012-AC39-68DBD6CC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Objectives/Learning Outcome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B9660-16A8-451A-BA2A-A270689E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2/21/2022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D933A-D49D-4CAC-84D5-9CD8C03D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27B3D-7260-4D87-99BA-8FA82F44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3005E8-1C0F-49B2-9CCF-44CD9F79A976}"/>
              </a:ext>
            </a:extLst>
          </p:cNvPr>
          <p:cNvSpPr txBox="1"/>
          <p:nvPr/>
        </p:nvSpPr>
        <p:spPr>
          <a:xfrm>
            <a:off x="455958" y="4374211"/>
            <a:ext cx="828288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2400">
                <a:latin typeface="+mj-lt"/>
              </a:rPr>
              <a:t>5. Having the right moral understanding for research and work.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65EF84-00ED-4AB4-8DB9-E64B386969B9}"/>
              </a:ext>
            </a:extLst>
          </p:cNvPr>
          <p:cNvSpPr txBox="1"/>
          <p:nvPr/>
        </p:nvSpPr>
        <p:spPr>
          <a:xfrm>
            <a:off x="455958" y="3636566"/>
            <a:ext cx="8436521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2400">
                <a:latin typeface="+mj-lt"/>
              </a:rPr>
              <a:t>4. Acquiring technical terms for future learning and working;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19D0A-7520-4AD9-9FEE-2FB06AA1EFDD}"/>
              </a:ext>
            </a:extLst>
          </p:cNvPr>
          <p:cNvSpPr txBox="1"/>
          <p:nvPr/>
        </p:nvSpPr>
        <p:spPr>
          <a:xfrm>
            <a:off x="455958" y="2969815"/>
            <a:ext cx="8436521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2400"/>
              <a:t>3. Having idea and solution implementation for WES problem</a:t>
            </a:r>
            <a:r>
              <a:rPr lang="en-US" altLang="en-US" sz="2400">
                <a:latin typeface="+mj-lt"/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4D59A1-D841-4B98-A175-EDE3027A34B5}"/>
              </a:ext>
            </a:extLst>
          </p:cNvPr>
          <p:cNvSpPr txBox="1"/>
          <p:nvPr/>
        </p:nvSpPr>
        <p:spPr>
          <a:xfrm>
            <a:off x="455959" y="2286976"/>
            <a:ext cx="8436521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2400"/>
              <a:t>2. Analyzing and designing solution for problems related to WES</a:t>
            </a:r>
            <a:r>
              <a:rPr lang="en-US" altLang="en-US" sz="2400">
                <a:latin typeface="+mj-lt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7F1E88-3DE5-4DA7-82A3-39A6431221BF}"/>
              </a:ext>
            </a:extLst>
          </p:cNvPr>
          <p:cNvSpPr txBox="1"/>
          <p:nvPr/>
        </p:nvSpPr>
        <p:spPr>
          <a:xfrm>
            <a:off x="473321" y="1542785"/>
            <a:ext cx="8436521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2400"/>
              <a:t>1. Recognizing wireless embedded systems and its components</a:t>
            </a:r>
            <a:r>
              <a:rPr lang="en-US" altLang="en-US" sz="2400">
                <a:latin typeface="+mj-l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455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740D-3AA5-4E97-A7E7-E2C33E12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Course’s content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C81AE-6039-4E71-968A-7D401C44D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2/21/2022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06EED-2D65-4CC6-8486-BD86A358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9CCFB-D00A-4C7A-80C9-416E9A46C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CBB7C0-A15D-434D-A079-46CECDDE1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938004"/>
              </p:ext>
            </p:extLst>
          </p:nvPr>
        </p:nvGraphicFramePr>
        <p:xfrm>
          <a:off x="457200" y="1143000"/>
          <a:ext cx="8229600" cy="562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761610956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80333014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12206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Week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Content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Presenter/In Charge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58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Week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Course Introduction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Lecturer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7540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Week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- IoT Introduction</a:t>
                      </a:r>
                    </a:p>
                    <a:p>
                      <a:r>
                        <a:rPr lang="en-US"/>
                        <a:t>- Hardware Basic for IoT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Lecturer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325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Week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Cloud Computing and Store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Lecturer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30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Week 4</a:t>
                      </a:r>
                    </a:p>
                    <a:p>
                      <a:r>
                        <a:rPr lang="en-US"/>
                        <a:t>Week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Wireless Embedded System design with ESP32/ESP8266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Lecturer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448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Week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Introduction to Vehicular AdHoc Networks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Lecturer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288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Week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Energy in WES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Lecturer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4102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Week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Security in WES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Lecturer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341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Week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Review and Group Activity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Lecturer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983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Week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Wireless Sensor Network with Zigbee/Lora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Student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298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Week 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Bluetooth communication using NodeMCU ESP32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Student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415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Week 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Wifi communication using NodeMCU ESP32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Student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161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Week 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RF communication using NodeMCU ESP32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Student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0746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51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80DB-9D08-43D8-AC06-0D79798F221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normAutofit/>
          </a:bodyPr>
          <a:lstStyle/>
          <a:p>
            <a:r>
              <a:rPr lang="en-US"/>
              <a:t>Textbook and References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2590C-5001-49CE-A0F4-CFB2EBA1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F7681EE8-9FE2-425D-8FB4-74C399BDEDA0}" type="datetime1">
              <a:rPr kumimoji="1" lang="en-US" altLang="ja-JP" smtClean="0"/>
              <a:pPr>
                <a:spcAft>
                  <a:spcPts val="600"/>
                </a:spcAft>
              </a:pPr>
              <a:t>2/21/2022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31D88-9BD8-43C7-A311-6D9D741D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ABA7B-A829-4BF6-9695-22771A1E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9A2826-589B-4A60-81A9-6479886F09D3}"/>
              </a:ext>
            </a:extLst>
          </p:cNvPr>
          <p:cNvSpPr txBox="1"/>
          <p:nvPr/>
        </p:nvSpPr>
        <p:spPr>
          <a:xfrm>
            <a:off x="251520" y="1524000"/>
            <a:ext cx="8892480" cy="4539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2200" i="0" u="none" strike="noStrike" baseline="0">
                <a:latin typeface="+mj-lt"/>
              </a:rPr>
              <a:t>[1] E. A. Lee and S. A. Seshia, “</a:t>
            </a:r>
            <a:r>
              <a:rPr lang="en-US" sz="2200" b="1" i="0" u="none" strike="noStrike" baseline="0">
                <a:latin typeface="+mj-lt"/>
              </a:rPr>
              <a:t>INTRODUCTION TO</a:t>
            </a:r>
          </a:p>
          <a:p>
            <a:pPr algn="l">
              <a:spcBef>
                <a:spcPts val="600"/>
              </a:spcBef>
            </a:pPr>
            <a:r>
              <a:rPr lang="en-US" sz="2200" b="1" i="0" u="none" strike="noStrike" baseline="0">
                <a:latin typeface="+mj-lt"/>
              </a:rPr>
              <a:t>EMBEDDED SYSTEMS: A Cyber-Physical System Approach</a:t>
            </a:r>
            <a:r>
              <a:rPr lang="en-US" sz="2200" i="0" u="none" strike="noStrike" baseline="0">
                <a:latin typeface="+mj-lt"/>
              </a:rPr>
              <a:t>,” Second Edition, MIT Press, 2017.</a:t>
            </a:r>
            <a:endParaRPr lang="en-US" sz="2200">
              <a:latin typeface="+mj-lt"/>
            </a:endParaRPr>
          </a:p>
          <a:p>
            <a:pPr algn="l">
              <a:spcBef>
                <a:spcPts val="600"/>
              </a:spcBef>
            </a:pPr>
            <a:r>
              <a:rPr lang="en-US" sz="2200">
                <a:latin typeface="+mj-lt"/>
              </a:rPr>
              <a:t>[2] Steve Heath, “</a:t>
            </a:r>
            <a:r>
              <a:rPr lang="en-US" sz="2200" b="1">
                <a:latin typeface="+mj-lt"/>
              </a:rPr>
              <a:t>Embedded System Design</a:t>
            </a:r>
            <a:r>
              <a:rPr lang="en-US" sz="2200">
                <a:latin typeface="+mj-lt"/>
              </a:rPr>
              <a:t>,” Second Edition, </a:t>
            </a:r>
            <a:r>
              <a:rPr lang="en-US" sz="2200" i="0" u="none" strike="noStrike" baseline="0">
                <a:latin typeface="+mj-lt"/>
              </a:rPr>
              <a:t>Newnes, Elsevier Science, Linacre House, Jordan Hill, Oxford, 2003.</a:t>
            </a:r>
            <a:endParaRPr lang="en-US" sz="2200">
              <a:latin typeface="+mj-lt"/>
            </a:endParaRPr>
          </a:p>
          <a:p>
            <a:pPr algn="l">
              <a:spcBef>
                <a:spcPts val="600"/>
              </a:spcBef>
            </a:pPr>
            <a:r>
              <a:rPr lang="en-US" sz="2200">
                <a:latin typeface="+mj-lt"/>
              </a:rPr>
              <a:t>[3] </a:t>
            </a:r>
            <a:r>
              <a:rPr lang="en-US" sz="2200" i="0" u="none" strike="noStrike" baseline="0">
                <a:latin typeface="+mj-lt"/>
              </a:rPr>
              <a:t>ESP32 Series Datasheet, Version 3.0, Espressif Systems, 2019.</a:t>
            </a:r>
            <a:endParaRPr lang="en-US" sz="2200">
              <a:latin typeface="+mj-lt"/>
            </a:endParaRPr>
          </a:p>
          <a:p>
            <a:pPr>
              <a:spcBef>
                <a:spcPts val="600"/>
              </a:spcBef>
            </a:pPr>
            <a:r>
              <a:rPr lang="en-US" sz="2200">
                <a:latin typeface="+mj-lt"/>
              </a:rPr>
              <a:t>[4] Steve Rackley, “</a:t>
            </a:r>
            <a:r>
              <a:rPr lang="en-US" sz="2200" b="1">
                <a:latin typeface="+mj-lt"/>
              </a:rPr>
              <a:t>Wireless Networking Technology: </a:t>
            </a:r>
            <a:r>
              <a:rPr lang="en-US" sz="2200" b="1" i="1" u="none" strike="noStrike" baseline="0">
                <a:latin typeface="+mj-lt"/>
              </a:rPr>
              <a:t>From Principles to Successful Implementation</a:t>
            </a:r>
            <a:r>
              <a:rPr lang="en-US" sz="2200">
                <a:latin typeface="+mj-lt"/>
              </a:rPr>
              <a:t>,” First Edition, </a:t>
            </a:r>
            <a:r>
              <a:rPr lang="en-US" sz="2200" i="0" u="none" strike="noStrike" baseline="0">
                <a:latin typeface="+mj-lt"/>
              </a:rPr>
              <a:t>Newnes, Elsevier Science, Linacre House, Jordan Hill, Oxford, 2007.</a:t>
            </a:r>
            <a:endParaRPr lang="en-US" sz="2200">
              <a:latin typeface="+mj-lt"/>
            </a:endParaRPr>
          </a:p>
          <a:p>
            <a:pPr algn="l">
              <a:spcBef>
                <a:spcPts val="600"/>
              </a:spcBef>
            </a:pPr>
            <a:r>
              <a:rPr lang="en-US" sz="2200" i="0" u="none" strike="noStrike" baseline="0">
                <a:latin typeface="+mj-lt"/>
              </a:rPr>
              <a:t>[5] Viswacheda D. V. et. al,  “</a:t>
            </a:r>
            <a:r>
              <a:rPr lang="en-US" sz="2200" b="1" i="0" u="none" strike="noStrike" baseline="0">
                <a:latin typeface="+mj-lt"/>
              </a:rPr>
              <a:t>A Study on Vehicular Ad hoc Networks</a:t>
            </a:r>
            <a:r>
              <a:rPr lang="en-US" sz="2200" i="0" u="none" strike="noStrike" baseline="0">
                <a:latin typeface="+mj-lt"/>
              </a:rPr>
              <a:t>,” Third International Conference on Artificial Intelligence, Modelling and Simulation, 2015.</a:t>
            </a:r>
            <a:endParaRPr lang="en-US" sz="2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5659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029A7D1-7AA0-4E29-8A04-79138B2FB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/>
          <a:lstStyle/>
          <a:p>
            <a:r>
              <a:rPr kumimoji="1" lang="en-US"/>
              <a:t>Class regulations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784778B-84B4-4EAB-98CD-85943FB34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824536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en-US" sz="2800">
                <a:solidFill>
                  <a:srgbClr val="FF0000"/>
                </a:solidFill>
              </a:rPr>
              <a:t>Starting time: 7:30 AM every Monday</a:t>
            </a:r>
            <a:r>
              <a:rPr lang="vi-VN" altLang="en-US" sz="2800"/>
              <a:t>.</a:t>
            </a:r>
            <a:endParaRPr lang="en-US" altLang="en-US" sz="280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en-US" sz="2800"/>
              <a:t>Lecturer and students must present at class on time.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en-US" sz="2800"/>
              <a:t>Active discussion between Lecturer and Students</a:t>
            </a:r>
            <a:r>
              <a:rPr lang="vi-VN" altLang="en-US" sz="2800"/>
              <a:t>.</a:t>
            </a:r>
            <a:endParaRPr lang="en-US" altLang="en-US" sz="280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en-US" sz="2800"/>
              <a:t>Discussion and advice outside of class: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altLang="en-US" sz="2800"/>
              <a:t>	</a:t>
            </a:r>
            <a:r>
              <a:rPr lang="en-US" altLang="en-US" sz="2800" b="1"/>
              <a:t>8:00 – 10:00 AM every Tuesday </a:t>
            </a:r>
          </a:p>
          <a:p>
            <a:pPr marL="0" indent="0" algn="ctr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altLang="en-US" sz="2800" b="1"/>
              <a:t>at E6.4/MS Teams: </a:t>
            </a:r>
            <a:r>
              <a:rPr lang="en-US" sz="2400" b="1" i="0">
                <a:solidFill>
                  <a:srgbClr val="242424"/>
                </a:solidFill>
                <a:effectLst/>
                <a:latin typeface="+mj-lt"/>
              </a:rPr>
              <a:t>90mmfsx</a:t>
            </a:r>
            <a:endParaRPr lang="en-US" altLang="en-US" sz="3200" b="1">
              <a:latin typeface="+mj-lt"/>
            </a:endParaRPr>
          </a:p>
          <a:p>
            <a:pPr marL="0" indent="0">
              <a:buNone/>
            </a:pPr>
            <a:endParaRPr lang="en-US" altLang="en-US" sz="2800"/>
          </a:p>
          <a:p>
            <a:pPr marL="0" indent="0">
              <a:buNone/>
            </a:pPr>
            <a:r>
              <a:rPr lang="en-US" altLang="en-US" sz="2800"/>
              <a:t>	</a:t>
            </a:r>
            <a:endParaRPr kumimoji="1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54D5F-BECC-4828-B494-FFADF13EB5CD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BA136E8E-48A6-4CCA-8C49-35959C36CF6D}" type="datetime1">
              <a:rPr kumimoji="1" lang="en-US" altLang="ja-JP" smtClean="0"/>
              <a:pPr>
                <a:spcAft>
                  <a:spcPts val="600"/>
                </a:spcAft>
              </a:pPr>
              <a:t>2/21/2022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2924C-8624-405A-9007-FCFE2D62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8</a:t>
            </a:fld>
            <a:endParaRPr kumimoji="1" lang="ja-JP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17288B-7B56-41C5-B8D7-781697A7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 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658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5665"/>
            <a:ext cx="7772400" cy="1470025"/>
          </a:xfrm>
        </p:spPr>
        <p:txBody>
          <a:bodyPr/>
          <a:lstStyle/>
          <a:p>
            <a:r>
              <a:rPr lang="en-US"/>
              <a:t>Q&amp;A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2/21/2022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pic>
        <p:nvPicPr>
          <p:cNvPr id="4100" name="Picture 4" descr="http://data.sinhvienit.net/2013/T09/img/SinhVienIT.Net---suy-ngh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407" y="2685690"/>
            <a:ext cx="28956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38924"/>
      </p:ext>
    </p:extLst>
  </p:cSld>
  <p:clrMapOvr>
    <a:masterClrMapping/>
  </p:clrMapOvr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u_BaoCao_LVTN_Trinhbay" id="{D3A5B2E4-E217-49C4-B24C-606B452C3C9B}" vid="{C6AF31C0-6432-4428-A701-01B0A15D6F6F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615</Words>
  <Application>Microsoft Office PowerPoint</Application>
  <PresentationFormat>On-screen Show (4:3)</PresentationFormat>
  <Paragraphs>127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Times New Roman</vt:lpstr>
      <vt:lpstr>Wingdings</vt:lpstr>
      <vt:lpstr>dsp</vt:lpstr>
      <vt:lpstr>WIRELESS EMBEDDED SYSTEM Course Introduction</vt:lpstr>
      <vt:lpstr>Class Information</vt:lpstr>
      <vt:lpstr>PowerPoint Presentation</vt:lpstr>
      <vt:lpstr>Time Slice and Score</vt:lpstr>
      <vt:lpstr>Objectives/Learning Outcome</vt:lpstr>
      <vt:lpstr>Course’s content</vt:lpstr>
      <vt:lpstr>Textbook and References</vt:lpstr>
      <vt:lpstr>Class regulations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ĐIỀU HÀNH Chương 0  Giới thiệu môn học</dc:title>
  <dc:creator>ntthien</dc:creator>
  <cp:lastModifiedBy>Duy</cp:lastModifiedBy>
  <cp:revision>7</cp:revision>
  <dcterms:created xsi:type="dcterms:W3CDTF">2020-03-08T03:18:37Z</dcterms:created>
  <dcterms:modified xsi:type="dcterms:W3CDTF">2022-02-20T23:41:27Z</dcterms:modified>
</cp:coreProperties>
</file>