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62" r:id="rId2"/>
    <p:sldId id="376" r:id="rId3"/>
    <p:sldId id="377" r:id="rId4"/>
    <p:sldId id="383" r:id="rId5"/>
    <p:sldId id="356" r:id="rId6"/>
    <p:sldId id="386" r:id="rId7"/>
    <p:sldId id="387" r:id="rId8"/>
    <p:sldId id="347" r:id="rId9"/>
    <p:sldId id="354" r:id="rId10"/>
    <p:sldId id="388" r:id="rId11"/>
    <p:sldId id="355" r:id="rId12"/>
    <p:sldId id="348" r:id="rId13"/>
    <p:sldId id="349" r:id="rId14"/>
    <p:sldId id="350" r:id="rId15"/>
    <p:sldId id="351" r:id="rId16"/>
    <p:sldId id="375" r:id="rId17"/>
    <p:sldId id="374" r:id="rId18"/>
    <p:sldId id="358" r:id="rId19"/>
    <p:sldId id="378" r:id="rId20"/>
    <p:sldId id="352" r:id="rId21"/>
    <p:sldId id="357" r:id="rId22"/>
    <p:sldId id="379" r:id="rId23"/>
    <p:sldId id="345" r:id="rId24"/>
    <p:sldId id="384" r:id="rId25"/>
    <p:sldId id="359" r:id="rId26"/>
    <p:sldId id="360" r:id="rId27"/>
    <p:sldId id="361" r:id="rId28"/>
    <p:sldId id="362" r:id="rId29"/>
    <p:sldId id="380" r:id="rId30"/>
    <p:sldId id="363" r:id="rId31"/>
    <p:sldId id="385" r:id="rId32"/>
    <p:sldId id="364" r:id="rId33"/>
    <p:sldId id="366" r:id="rId34"/>
    <p:sldId id="381" r:id="rId35"/>
    <p:sldId id="365" r:id="rId36"/>
    <p:sldId id="367" r:id="rId37"/>
    <p:sldId id="335" r:id="rId38"/>
    <p:sldId id="382" r:id="rId39"/>
    <p:sldId id="373" r:id="rId4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0" id="{01E33B1B-E197-463B-A531-467BFB591BCB}">
          <p14:sldIdLst>
            <p14:sldId id="262"/>
            <p14:sldId id="376"/>
            <p14:sldId id="377"/>
            <p14:sldId id="383"/>
            <p14:sldId id="356"/>
            <p14:sldId id="386"/>
            <p14:sldId id="387"/>
            <p14:sldId id="347"/>
            <p14:sldId id="354"/>
            <p14:sldId id="388"/>
            <p14:sldId id="355"/>
            <p14:sldId id="348"/>
            <p14:sldId id="349"/>
            <p14:sldId id="350"/>
            <p14:sldId id="351"/>
            <p14:sldId id="375"/>
            <p14:sldId id="374"/>
            <p14:sldId id="358"/>
            <p14:sldId id="378"/>
            <p14:sldId id="352"/>
            <p14:sldId id="357"/>
            <p14:sldId id="379"/>
            <p14:sldId id="345"/>
            <p14:sldId id="384"/>
            <p14:sldId id="359"/>
            <p14:sldId id="360"/>
            <p14:sldId id="361"/>
            <p14:sldId id="362"/>
            <p14:sldId id="380"/>
            <p14:sldId id="363"/>
            <p14:sldId id="385"/>
            <p14:sldId id="364"/>
            <p14:sldId id="366"/>
            <p14:sldId id="381"/>
            <p14:sldId id="365"/>
            <p14:sldId id="367"/>
            <p14:sldId id="335"/>
            <p14:sldId id="38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52B"/>
    <a:srgbClr val="FF9933"/>
    <a:srgbClr val="FF0066"/>
    <a:srgbClr val="FF99CC"/>
    <a:srgbClr val="FF99FF"/>
    <a:srgbClr val="9BD4FF"/>
    <a:srgbClr val="FF6699"/>
    <a:srgbClr val="414B53"/>
    <a:srgbClr val="FFA3A3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6E5FE-F64B-4B8E-9E1C-997F9B356D77}" v="16" dt="2021-09-28T07:47:07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73" autoAdjust="0"/>
  </p:normalViewPr>
  <p:slideViewPr>
    <p:cSldViewPr>
      <p:cViewPr varScale="1">
        <p:scale>
          <a:sx n="71" d="100"/>
          <a:sy n="71" d="100"/>
        </p:scale>
        <p:origin x="1287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y Doan" userId="00f02d2ea35a0614" providerId="LiveId" clId="{72AE5E25-1DEF-4F12-8443-13E82B0211A9}"/>
    <pc:docChg chg="modSld">
      <pc:chgData name="Duy Doan" userId="00f02d2ea35a0614" providerId="LiveId" clId="{72AE5E25-1DEF-4F12-8443-13E82B0211A9}" dt="2020-12-23T02:52:23.800" v="1" actId="1076"/>
      <pc:docMkLst>
        <pc:docMk/>
      </pc:docMkLst>
      <pc:sldChg chg="modSp mod">
        <pc:chgData name="Duy Doan" userId="00f02d2ea35a0614" providerId="LiveId" clId="{72AE5E25-1DEF-4F12-8443-13E82B0211A9}" dt="2020-12-23T02:52:23.800" v="1" actId="1076"/>
        <pc:sldMkLst>
          <pc:docMk/>
          <pc:sldMk cId="1642348187" sldId="348"/>
        </pc:sldMkLst>
        <pc:picChg chg="mod">
          <ac:chgData name="Duy Doan" userId="00f02d2ea35a0614" providerId="LiveId" clId="{72AE5E25-1DEF-4F12-8443-13E82B0211A9}" dt="2020-12-23T02:52:23.800" v="1" actId="1076"/>
          <ac:picMkLst>
            <pc:docMk/>
            <pc:sldMk cId="1642348187" sldId="348"/>
            <ac:picMk id="10" creationId="{DD2DADA6-79DB-46FE-8524-E78DE816DABB}"/>
          </ac:picMkLst>
        </pc:picChg>
      </pc:sldChg>
    </pc:docChg>
  </pc:docChgLst>
  <pc:docChgLst>
    <pc:chgData name="Duy" userId="00f02d2ea35a0614" providerId="LiveId" clId="{6C6CD940-25F6-4329-B557-84BB3C9278ED}"/>
    <pc:docChg chg="addSld delSld modSld modSection">
      <pc:chgData name="Duy" userId="00f02d2ea35a0614" providerId="LiveId" clId="{6C6CD940-25F6-4329-B557-84BB3C9278ED}" dt="2021-03-17T21:46:37.737" v="61"/>
      <pc:docMkLst>
        <pc:docMk/>
      </pc:docMkLst>
      <pc:sldChg chg="modSp modAnim">
        <pc:chgData name="Duy" userId="00f02d2ea35a0614" providerId="LiveId" clId="{6C6CD940-25F6-4329-B557-84BB3C9278ED}" dt="2021-03-17T21:35:15.411" v="3"/>
        <pc:sldMkLst>
          <pc:docMk/>
          <pc:sldMk cId="3326921306" sldId="347"/>
        </pc:sldMkLst>
        <pc:spChg chg="mod">
          <ac:chgData name="Duy" userId="00f02d2ea35a0614" providerId="LiveId" clId="{6C6CD940-25F6-4329-B557-84BB3C9278ED}" dt="2021-03-17T21:34:00.717" v="2" actId="20577"/>
          <ac:spMkLst>
            <pc:docMk/>
            <pc:sldMk cId="3326921306" sldId="347"/>
            <ac:spMk id="8" creationId="{44F510DB-A458-47FC-8B50-507D935A7DB3}"/>
          </ac:spMkLst>
        </pc:spChg>
      </pc:sldChg>
      <pc:sldChg chg="modSp mod modAnim">
        <pc:chgData name="Duy" userId="00f02d2ea35a0614" providerId="LiveId" clId="{6C6CD940-25F6-4329-B557-84BB3C9278ED}" dt="2021-03-17T21:39:13.616" v="15"/>
        <pc:sldMkLst>
          <pc:docMk/>
          <pc:sldMk cId="1642348187" sldId="348"/>
        </pc:sldMkLst>
        <pc:picChg chg="mod ord">
          <ac:chgData name="Duy" userId="00f02d2ea35a0614" providerId="LiveId" clId="{6C6CD940-25F6-4329-B557-84BB3C9278ED}" dt="2021-03-17T21:38:39.399" v="11" actId="167"/>
          <ac:picMkLst>
            <pc:docMk/>
            <pc:sldMk cId="1642348187" sldId="348"/>
            <ac:picMk id="10" creationId="{DD2DADA6-79DB-46FE-8524-E78DE816DABB}"/>
          </ac:picMkLst>
        </pc:picChg>
      </pc:sldChg>
      <pc:sldChg chg="modSp mod modAnim">
        <pc:chgData name="Duy" userId="00f02d2ea35a0614" providerId="LiveId" clId="{6C6CD940-25F6-4329-B557-84BB3C9278ED}" dt="2021-03-17T21:40:43.953" v="54" actId="20577"/>
        <pc:sldMkLst>
          <pc:docMk/>
          <pc:sldMk cId="2317737991" sldId="349"/>
        </pc:sldMkLst>
        <pc:spChg chg="mod">
          <ac:chgData name="Duy" userId="00f02d2ea35a0614" providerId="LiveId" clId="{6C6CD940-25F6-4329-B557-84BB3C9278ED}" dt="2021-03-17T21:40:09.337" v="35" actId="20577"/>
          <ac:spMkLst>
            <pc:docMk/>
            <pc:sldMk cId="2317737991" sldId="349"/>
            <ac:spMk id="2" creationId="{00000000-0000-0000-0000-000000000000}"/>
          </ac:spMkLst>
        </pc:spChg>
        <pc:spChg chg="mod">
          <ac:chgData name="Duy" userId="00f02d2ea35a0614" providerId="LiveId" clId="{6C6CD940-25F6-4329-B557-84BB3C9278ED}" dt="2021-03-17T21:40:43.953" v="54" actId="20577"/>
          <ac:spMkLst>
            <pc:docMk/>
            <pc:sldMk cId="2317737991" sldId="349"/>
            <ac:spMk id="18" creationId="{80CAC2BC-9996-419E-B830-19057EEBE986}"/>
          </ac:spMkLst>
        </pc:spChg>
      </pc:sldChg>
      <pc:sldChg chg="modSp mod">
        <pc:chgData name="Duy" userId="00f02d2ea35a0614" providerId="LiveId" clId="{6C6CD940-25F6-4329-B557-84BB3C9278ED}" dt="2021-03-17T21:41:42.165" v="55" actId="948"/>
        <pc:sldMkLst>
          <pc:docMk/>
          <pc:sldMk cId="3798511100" sldId="350"/>
        </pc:sldMkLst>
        <pc:spChg chg="mod">
          <ac:chgData name="Duy" userId="00f02d2ea35a0614" providerId="LiveId" clId="{6C6CD940-25F6-4329-B557-84BB3C9278ED}" dt="2021-03-17T21:41:42.165" v="55" actId="948"/>
          <ac:spMkLst>
            <pc:docMk/>
            <pc:sldMk cId="3798511100" sldId="350"/>
            <ac:spMk id="16" creationId="{2FE4AE2A-E17D-47C9-855D-C56084A335FC}"/>
          </ac:spMkLst>
        </pc:spChg>
      </pc:sldChg>
      <pc:sldChg chg="modSp mod modAnim">
        <pc:chgData name="Duy" userId="00f02d2ea35a0614" providerId="LiveId" clId="{6C6CD940-25F6-4329-B557-84BB3C9278ED}" dt="2021-03-17T21:37:59.658" v="8"/>
        <pc:sldMkLst>
          <pc:docMk/>
          <pc:sldMk cId="579327055" sldId="355"/>
        </pc:sldMkLst>
        <pc:spChg chg="mod">
          <ac:chgData name="Duy" userId="00f02d2ea35a0614" providerId="LiveId" clId="{6C6CD940-25F6-4329-B557-84BB3C9278ED}" dt="2021-03-17T21:37:41.020" v="5" actId="948"/>
          <ac:spMkLst>
            <pc:docMk/>
            <pc:sldMk cId="579327055" sldId="355"/>
            <ac:spMk id="35" creationId="{87070F45-C600-4FD1-ABB7-342646FB37B0}"/>
          </ac:spMkLst>
        </pc:spChg>
      </pc:sldChg>
      <pc:sldChg chg="modAnim">
        <pc:chgData name="Duy" userId="00f02d2ea35a0614" providerId="LiveId" clId="{6C6CD940-25F6-4329-B557-84BB3C9278ED}" dt="2021-03-17T21:46:37.737" v="61"/>
        <pc:sldMkLst>
          <pc:docMk/>
          <pc:sldMk cId="3161404266" sldId="366"/>
        </pc:sldMkLst>
      </pc:sldChg>
      <pc:sldChg chg="add">
        <pc:chgData name="Duy" userId="00f02d2ea35a0614" providerId="LiveId" clId="{6C6CD940-25F6-4329-B557-84BB3C9278ED}" dt="2021-03-17T21:46:18.077" v="58"/>
        <pc:sldMkLst>
          <pc:docMk/>
          <pc:sldMk cId="277243372" sldId="373"/>
        </pc:sldMkLst>
      </pc:sldChg>
      <pc:sldChg chg="del">
        <pc:chgData name="Duy" userId="00f02d2ea35a0614" providerId="LiveId" clId="{6C6CD940-25F6-4329-B557-84BB3C9278ED}" dt="2021-03-17T21:46:14.720" v="57" actId="2696"/>
        <pc:sldMkLst>
          <pc:docMk/>
          <pc:sldMk cId="848319458" sldId="373"/>
        </pc:sldMkLst>
      </pc:sldChg>
      <pc:sldChg chg="modSp del mod">
        <pc:chgData name="Duy" userId="00f02d2ea35a0614" providerId="LiveId" clId="{6C6CD940-25F6-4329-B557-84BB3C9278ED}" dt="2021-03-17T21:46:14.720" v="57" actId="2696"/>
        <pc:sldMkLst>
          <pc:docMk/>
          <pc:sldMk cId="1561885010" sldId="382"/>
        </pc:sldMkLst>
        <pc:spChg chg="mod">
          <ac:chgData name="Duy" userId="00f02d2ea35a0614" providerId="LiveId" clId="{6C6CD940-25F6-4329-B557-84BB3C9278ED}" dt="2021-03-17T21:45:17.693" v="56" actId="948"/>
          <ac:spMkLst>
            <pc:docMk/>
            <pc:sldMk cId="1561885010" sldId="382"/>
            <ac:spMk id="9" creationId="{205E48C3-D80F-4648-9A5A-F25186676E77}"/>
          </ac:spMkLst>
        </pc:spChg>
      </pc:sldChg>
      <pc:sldChg chg="add">
        <pc:chgData name="Duy" userId="00f02d2ea35a0614" providerId="LiveId" clId="{6C6CD940-25F6-4329-B557-84BB3C9278ED}" dt="2021-03-17T21:46:18.077" v="58"/>
        <pc:sldMkLst>
          <pc:docMk/>
          <pc:sldMk cId="3999276650" sldId="382"/>
        </pc:sldMkLst>
      </pc:sldChg>
    </pc:docChg>
  </pc:docChgLst>
  <pc:docChgLst>
    <pc:chgData name="Duy Doan" userId="00f02d2ea35a0614" providerId="LiveId" clId="{A6C7E275-A54E-4B4A-B8BE-04366F66561E}"/>
    <pc:docChg chg="custSel mod addSld modSld">
      <pc:chgData name="Duy Doan" userId="00f02d2ea35a0614" providerId="LiveId" clId="{A6C7E275-A54E-4B4A-B8BE-04366F66561E}" dt="2020-09-24T00:29:34.498" v="244" actId="5793"/>
      <pc:docMkLst>
        <pc:docMk/>
      </pc:docMkLst>
      <pc:sldChg chg="modSp mod">
        <pc:chgData name="Duy Doan" userId="00f02d2ea35a0614" providerId="LiveId" clId="{A6C7E275-A54E-4B4A-B8BE-04366F66561E}" dt="2020-09-24T00:20:34.143" v="47" actId="20577"/>
        <pc:sldMkLst>
          <pc:docMk/>
          <pc:sldMk cId="803924171" sldId="377"/>
        </pc:sldMkLst>
        <pc:spChg chg="mod">
          <ac:chgData name="Duy Doan" userId="00f02d2ea35a0614" providerId="LiveId" clId="{A6C7E275-A54E-4B4A-B8BE-04366F66561E}" dt="2020-09-24T00:20:34.143" v="47" actId="20577"/>
          <ac:spMkLst>
            <pc:docMk/>
            <pc:sldMk cId="803924171" sldId="377"/>
            <ac:spMk id="8" creationId="{44F510DB-A458-47FC-8B50-507D935A7DB3}"/>
          </ac:spMkLst>
        </pc:spChg>
      </pc:sldChg>
      <pc:sldChg chg="addSp delSp modSp add mod">
        <pc:chgData name="Duy Doan" userId="00f02d2ea35a0614" providerId="LiveId" clId="{A6C7E275-A54E-4B4A-B8BE-04366F66561E}" dt="2020-09-24T00:20:51.965" v="54" actId="1076"/>
        <pc:sldMkLst>
          <pc:docMk/>
          <pc:sldMk cId="146357626" sldId="383"/>
        </pc:sldMkLst>
        <pc:spChg chg="del">
          <ac:chgData name="Duy Doan" userId="00f02d2ea35a0614" providerId="LiveId" clId="{A6C7E275-A54E-4B4A-B8BE-04366F66561E}" dt="2020-09-24T00:19:50.917" v="2" actId="478"/>
          <ac:spMkLst>
            <pc:docMk/>
            <pc:sldMk cId="146357626" sldId="383"/>
            <ac:spMk id="2" creationId="{00000000-0000-0000-0000-000000000000}"/>
          </ac:spMkLst>
        </pc:spChg>
        <pc:spChg chg="add del mod">
          <ac:chgData name="Duy Doan" userId="00f02d2ea35a0614" providerId="LiveId" clId="{A6C7E275-A54E-4B4A-B8BE-04366F66561E}" dt="2020-09-24T00:19:51.964" v="3" actId="478"/>
          <ac:spMkLst>
            <pc:docMk/>
            <pc:sldMk cId="146357626" sldId="383"/>
            <ac:spMk id="7" creationId="{9E2EF047-E125-46C7-9036-7E68487646E3}"/>
          </ac:spMkLst>
        </pc:spChg>
        <pc:spChg chg="del">
          <ac:chgData name="Duy Doan" userId="00f02d2ea35a0614" providerId="LiveId" clId="{A6C7E275-A54E-4B4A-B8BE-04366F66561E}" dt="2020-09-24T00:19:47.340" v="1" actId="478"/>
          <ac:spMkLst>
            <pc:docMk/>
            <pc:sldMk cId="146357626" sldId="383"/>
            <ac:spMk id="8" creationId="{44F510DB-A458-47FC-8B50-507D935A7DB3}"/>
          </ac:spMkLst>
        </pc:spChg>
        <pc:spChg chg="add mod">
          <ac:chgData name="Duy Doan" userId="00f02d2ea35a0614" providerId="LiveId" clId="{A6C7E275-A54E-4B4A-B8BE-04366F66561E}" dt="2020-09-24T00:20:51.965" v="54" actId="1076"/>
          <ac:spMkLst>
            <pc:docMk/>
            <pc:sldMk cId="146357626" sldId="383"/>
            <ac:spMk id="10" creationId="{A5998E0A-FE98-4ADD-B1EB-617532EBB759}"/>
          </ac:spMkLst>
        </pc:spChg>
      </pc:sldChg>
      <pc:sldChg chg="modSp add mod">
        <pc:chgData name="Duy Doan" userId="00f02d2ea35a0614" providerId="LiveId" clId="{A6C7E275-A54E-4B4A-B8BE-04366F66561E}" dt="2020-09-24T00:21:23.895" v="74" actId="20577"/>
        <pc:sldMkLst>
          <pc:docMk/>
          <pc:sldMk cId="1130038653" sldId="384"/>
        </pc:sldMkLst>
        <pc:spChg chg="mod">
          <ac:chgData name="Duy Doan" userId="00f02d2ea35a0614" providerId="LiveId" clId="{A6C7E275-A54E-4B4A-B8BE-04366F66561E}" dt="2020-09-24T00:21:23.895" v="74" actId="20577"/>
          <ac:spMkLst>
            <pc:docMk/>
            <pc:sldMk cId="1130038653" sldId="384"/>
            <ac:spMk id="10" creationId="{A5998E0A-FE98-4ADD-B1EB-617532EBB759}"/>
          </ac:spMkLst>
        </pc:spChg>
      </pc:sldChg>
      <pc:sldChg chg="modSp add mod">
        <pc:chgData name="Duy Doan" userId="00f02d2ea35a0614" providerId="LiveId" clId="{A6C7E275-A54E-4B4A-B8BE-04366F66561E}" dt="2020-09-24T00:21:44.263" v="88" actId="20577"/>
        <pc:sldMkLst>
          <pc:docMk/>
          <pc:sldMk cId="90714418" sldId="385"/>
        </pc:sldMkLst>
        <pc:spChg chg="mod">
          <ac:chgData name="Duy Doan" userId="00f02d2ea35a0614" providerId="LiveId" clId="{A6C7E275-A54E-4B4A-B8BE-04366F66561E}" dt="2020-09-24T00:21:44.263" v="88" actId="20577"/>
          <ac:spMkLst>
            <pc:docMk/>
            <pc:sldMk cId="90714418" sldId="385"/>
            <ac:spMk id="10" creationId="{A5998E0A-FE98-4ADD-B1EB-617532EBB759}"/>
          </ac:spMkLst>
        </pc:spChg>
      </pc:sldChg>
      <pc:sldChg chg="addSp modSp add mod">
        <pc:chgData name="Duy Doan" userId="00f02d2ea35a0614" providerId="LiveId" clId="{A6C7E275-A54E-4B4A-B8BE-04366F66561E}" dt="2020-09-24T00:27:51.863" v="221" actId="1076"/>
        <pc:sldMkLst>
          <pc:docMk/>
          <pc:sldMk cId="3202835091" sldId="386"/>
        </pc:sldMkLst>
        <pc:spChg chg="add mod">
          <ac:chgData name="Duy Doan" userId="00f02d2ea35a0614" providerId="LiveId" clId="{A6C7E275-A54E-4B4A-B8BE-04366F66561E}" dt="2020-09-24T00:27:14.244" v="159" actId="5793"/>
          <ac:spMkLst>
            <pc:docMk/>
            <pc:sldMk cId="3202835091" sldId="386"/>
            <ac:spMk id="7" creationId="{0F22C65E-3AE7-48DF-AE7A-CBA6BE2293B5}"/>
          </ac:spMkLst>
        </pc:spChg>
        <pc:spChg chg="mod">
          <ac:chgData name="Duy Doan" userId="00f02d2ea35a0614" providerId="LiveId" clId="{A6C7E275-A54E-4B4A-B8BE-04366F66561E}" dt="2020-09-24T00:27:51.863" v="221" actId="1076"/>
          <ac:spMkLst>
            <pc:docMk/>
            <pc:sldMk cId="3202835091" sldId="386"/>
            <ac:spMk id="10" creationId="{A5998E0A-FE98-4ADD-B1EB-617532EBB759}"/>
          </ac:spMkLst>
        </pc:spChg>
      </pc:sldChg>
      <pc:sldChg chg="addSp delSp modSp add mod modAnim">
        <pc:chgData name="Duy Doan" userId="00f02d2ea35a0614" providerId="LiveId" clId="{A6C7E275-A54E-4B4A-B8BE-04366F66561E}" dt="2020-09-24T00:29:34.498" v="244" actId="5793"/>
        <pc:sldMkLst>
          <pc:docMk/>
          <pc:sldMk cId="1207709687" sldId="387"/>
        </pc:sldMkLst>
        <pc:spChg chg="del">
          <ac:chgData name="Duy Doan" userId="00f02d2ea35a0614" providerId="LiveId" clId="{A6C7E275-A54E-4B4A-B8BE-04366F66561E}" dt="2020-09-24T00:29:03.012" v="224" actId="478"/>
          <ac:spMkLst>
            <pc:docMk/>
            <pc:sldMk cId="1207709687" sldId="387"/>
            <ac:spMk id="7" creationId="{0F22C65E-3AE7-48DF-AE7A-CBA6BE2293B5}"/>
          </ac:spMkLst>
        </pc:spChg>
        <pc:spChg chg="del">
          <ac:chgData name="Duy Doan" userId="00f02d2ea35a0614" providerId="LiveId" clId="{A6C7E275-A54E-4B4A-B8BE-04366F66561E}" dt="2020-09-24T00:29:01.037" v="223" actId="478"/>
          <ac:spMkLst>
            <pc:docMk/>
            <pc:sldMk cId="1207709687" sldId="387"/>
            <ac:spMk id="10" creationId="{A5998E0A-FE98-4ADD-B1EB-617532EBB759}"/>
          </ac:spMkLst>
        </pc:spChg>
        <pc:spChg chg="add mod">
          <ac:chgData name="Duy Doan" userId="00f02d2ea35a0614" providerId="LiveId" clId="{A6C7E275-A54E-4B4A-B8BE-04366F66561E}" dt="2020-09-24T00:29:34.498" v="244" actId="5793"/>
          <ac:spMkLst>
            <pc:docMk/>
            <pc:sldMk cId="1207709687" sldId="387"/>
            <ac:spMk id="11" creationId="{483EEFA0-0126-497F-91F0-2104358D0D1F}"/>
          </ac:spMkLst>
        </pc:spChg>
        <pc:picChg chg="add mod ord">
          <ac:chgData name="Duy Doan" userId="00f02d2ea35a0614" providerId="LiveId" clId="{A6C7E275-A54E-4B4A-B8BE-04366F66561E}" dt="2020-09-24T00:29:26.149" v="226" actId="26606"/>
          <ac:picMkLst>
            <pc:docMk/>
            <pc:sldMk cId="1207709687" sldId="387"/>
            <ac:picMk id="2" creationId="{DAD35BDD-328A-4E14-B3BA-33140BB6A09C}"/>
          </ac:picMkLst>
        </pc:picChg>
      </pc:sldChg>
    </pc:docChg>
  </pc:docChgLst>
  <pc:docChgLst>
    <pc:chgData name="Duy" userId="00f02d2ea35a0614" providerId="LiveId" clId="{FC86E5FE-F64B-4B8E-9E1C-997F9B356D77}"/>
    <pc:docChg chg="addSld delSld modSld modSection">
      <pc:chgData name="Duy" userId="00f02d2ea35a0614" providerId="LiveId" clId="{FC86E5FE-F64B-4B8E-9E1C-997F9B356D77}" dt="2021-09-28T07:47:07.530" v="22"/>
      <pc:docMkLst>
        <pc:docMk/>
      </pc:docMkLst>
      <pc:sldChg chg="addSp">
        <pc:chgData name="Duy" userId="00f02d2ea35a0614" providerId="LiveId" clId="{FC86E5FE-F64B-4B8E-9E1C-997F9B356D77}" dt="2021-09-28T07:29:12.293" v="21"/>
        <pc:sldMkLst>
          <pc:docMk/>
          <pc:sldMk cId="2366874837" sldId="345"/>
        </pc:sldMkLst>
        <pc:inkChg chg="add">
          <ac:chgData name="Duy" userId="00f02d2ea35a0614" providerId="LiveId" clId="{FC86E5FE-F64B-4B8E-9E1C-997F9B356D77}" dt="2021-09-28T07:29:12.293" v="21"/>
          <ac:inkMkLst>
            <pc:docMk/>
            <pc:sldMk cId="2366874837" sldId="345"/>
            <ac:inkMk id="3" creationId="{C2A67667-F0C6-42C2-B98F-AE9E73444A9C}"/>
          </ac:inkMkLst>
        </pc:inkChg>
      </pc:sldChg>
      <pc:sldChg chg="modSp">
        <pc:chgData name="Duy" userId="00f02d2ea35a0614" providerId="LiveId" clId="{FC86E5FE-F64B-4B8E-9E1C-997F9B356D77}" dt="2021-09-28T06:00:37.257" v="3" actId="207"/>
        <pc:sldMkLst>
          <pc:docMk/>
          <pc:sldMk cId="3326921306" sldId="347"/>
        </pc:sldMkLst>
        <pc:spChg chg="mod">
          <ac:chgData name="Duy" userId="00f02d2ea35a0614" providerId="LiveId" clId="{FC86E5FE-F64B-4B8E-9E1C-997F9B356D77}" dt="2021-09-28T06:00:37.257" v="3" actId="207"/>
          <ac:spMkLst>
            <pc:docMk/>
            <pc:sldMk cId="3326921306" sldId="347"/>
            <ac:spMk id="8" creationId="{44F510DB-A458-47FC-8B50-507D935A7DB3}"/>
          </ac:spMkLst>
        </pc:spChg>
      </pc:sldChg>
      <pc:sldChg chg="addSp modSp">
        <pc:chgData name="Duy" userId="00f02d2ea35a0614" providerId="LiveId" clId="{FC86E5FE-F64B-4B8E-9E1C-997F9B356D77}" dt="2021-09-28T07:29:12.293" v="21"/>
        <pc:sldMkLst>
          <pc:docMk/>
          <pc:sldMk cId="1642348187" sldId="348"/>
        </pc:sldMkLst>
        <pc:spChg chg="mod">
          <ac:chgData name="Duy" userId="00f02d2ea35a0614" providerId="LiveId" clId="{FC86E5FE-F64B-4B8E-9E1C-997F9B356D77}" dt="2021-09-28T06:27:04.430" v="14" actId="207"/>
          <ac:spMkLst>
            <pc:docMk/>
            <pc:sldMk cId="1642348187" sldId="348"/>
            <ac:spMk id="22" creationId="{4311F3C9-FA6A-426B-B051-F7D90D5E1229}"/>
          </ac:spMkLst>
        </pc:spChg>
        <pc:inkChg chg="add">
          <ac:chgData name="Duy" userId="00f02d2ea35a0614" providerId="LiveId" clId="{FC86E5FE-F64B-4B8E-9E1C-997F9B356D77}" dt="2021-09-28T07:29:12.293" v="21"/>
          <ac:inkMkLst>
            <pc:docMk/>
            <pc:sldMk cId="1642348187" sldId="348"/>
            <ac:inkMk id="3" creationId="{E9449EC2-99DC-4EAD-BCBD-5690766461AD}"/>
          </ac:inkMkLst>
        </pc:inkChg>
      </pc:sldChg>
      <pc:sldChg chg="addSp modSp">
        <pc:chgData name="Duy" userId="00f02d2ea35a0614" providerId="LiveId" clId="{FC86E5FE-F64B-4B8E-9E1C-997F9B356D77}" dt="2021-09-28T07:29:12.293" v="21"/>
        <pc:sldMkLst>
          <pc:docMk/>
          <pc:sldMk cId="2317737991" sldId="349"/>
        </pc:sldMkLst>
        <pc:spChg chg="mod">
          <ac:chgData name="Duy" userId="00f02d2ea35a0614" providerId="LiveId" clId="{FC86E5FE-F64B-4B8E-9E1C-997F9B356D77}" dt="2021-09-28T06:28:43.247" v="18" actId="207"/>
          <ac:spMkLst>
            <pc:docMk/>
            <pc:sldMk cId="2317737991" sldId="349"/>
            <ac:spMk id="18" creationId="{80CAC2BC-9996-419E-B830-19057EEBE986}"/>
          </ac:spMkLst>
        </pc:spChg>
        <pc:inkChg chg="add">
          <ac:chgData name="Duy" userId="00f02d2ea35a0614" providerId="LiveId" clId="{FC86E5FE-F64B-4B8E-9E1C-997F9B356D77}" dt="2021-09-28T07:29:12.293" v="21"/>
          <ac:inkMkLst>
            <pc:docMk/>
            <pc:sldMk cId="2317737991" sldId="349"/>
            <ac:inkMk id="7" creationId="{0C205069-A951-45F9-A783-2FB8C4DD974F}"/>
          </ac:inkMkLst>
        </pc:inkChg>
      </pc:sldChg>
      <pc:sldChg chg="addSp">
        <pc:chgData name="Duy" userId="00f02d2ea35a0614" providerId="LiveId" clId="{FC86E5FE-F64B-4B8E-9E1C-997F9B356D77}" dt="2021-09-28T07:29:12.293" v="21"/>
        <pc:sldMkLst>
          <pc:docMk/>
          <pc:sldMk cId="1303645136" sldId="351"/>
        </pc:sldMkLst>
        <pc:inkChg chg="add">
          <ac:chgData name="Duy" userId="00f02d2ea35a0614" providerId="LiveId" clId="{FC86E5FE-F64B-4B8E-9E1C-997F9B356D77}" dt="2021-09-28T07:29:12.293" v="21"/>
          <ac:inkMkLst>
            <pc:docMk/>
            <pc:sldMk cId="1303645136" sldId="351"/>
            <ac:inkMk id="3" creationId="{391C01E9-865A-4119-8D2B-66F2A35B5024}"/>
          </ac:inkMkLst>
        </pc:inkChg>
      </pc:sldChg>
      <pc:sldChg chg="modSp mod">
        <pc:chgData name="Duy" userId="00f02d2ea35a0614" providerId="LiveId" clId="{FC86E5FE-F64B-4B8E-9E1C-997F9B356D77}" dt="2021-09-28T06:01:28.505" v="8" actId="207"/>
        <pc:sldMkLst>
          <pc:docMk/>
          <pc:sldMk cId="2998234810" sldId="354"/>
        </pc:sldMkLst>
        <pc:spChg chg="mod">
          <ac:chgData name="Duy" userId="00f02d2ea35a0614" providerId="LiveId" clId="{FC86E5FE-F64B-4B8E-9E1C-997F9B356D77}" dt="2021-09-28T06:01:28.505" v="8" actId="207"/>
          <ac:spMkLst>
            <pc:docMk/>
            <pc:sldMk cId="2998234810" sldId="354"/>
            <ac:spMk id="31" creationId="{00BAADDB-C1B6-41D0-8922-E7CA78706964}"/>
          </ac:spMkLst>
        </pc:spChg>
      </pc:sldChg>
      <pc:sldChg chg="addSp">
        <pc:chgData name="Duy" userId="00f02d2ea35a0614" providerId="LiveId" clId="{FC86E5FE-F64B-4B8E-9E1C-997F9B356D77}" dt="2021-09-28T06:13:47.907" v="9"/>
        <pc:sldMkLst>
          <pc:docMk/>
          <pc:sldMk cId="3383764244" sldId="356"/>
        </pc:sldMkLst>
        <pc:inkChg chg="add">
          <ac:chgData name="Duy" userId="00f02d2ea35a0614" providerId="LiveId" clId="{FC86E5FE-F64B-4B8E-9E1C-997F9B356D77}" dt="2021-09-28T06:13:47.907" v="9"/>
          <ac:inkMkLst>
            <pc:docMk/>
            <pc:sldMk cId="3383764244" sldId="356"/>
            <ac:inkMk id="2" creationId="{9E1788BA-2A1C-4E8C-8DD4-A5E33EE96DD5}"/>
          </ac:inkMkLst>
        </pc:inkChg>
      </pc:sldChg>
      <pc:sldChg chg="addSp">
        <pc:chgData name="Duy" userId="00f02d2ea35a0614" providerId="LiveId" clId="{FC86E5FE-F64B-4B8E-9E1C-997F9B356D77}" dt="2021-09-28T07:47:07.530" v="22"/>
        <pc:sldMkLst>
          <pc:docMk/>
          <pc:sldMk cId="359390889" sldId="359"/>
        </pc:sldMkLst>
        <pc:inkChg chg="add">
          <ac:chgData name="Duy" userId="00f02d2ea35a0614" providerId="LiveId" clId="{FC86E5FE-F64B-4B8E-9E1C-997F9B356D77}" dt="2021-09-28T07:47:07.530" v="22"/>
          <ac:inkMkLst>
            <pc:docMk/>
            <pc:sldMk cId="359390889" sldId="359"/>
            <ac:inkMk id="3" creationId="{B2A6B5FA-3EC7-4E93-A287-4BEB93A191E0}"/>
          </ac:inkMkLst>
        </pc:inkChg>
      </pc:sldChg>
      <pc:sldChg chg="addSp">
        <pc:chgData name="Duy" userId="00f02d2ea35a0614" providerId="LiveId" clId="{FC86E5FE-F64B-4B8E-9E1C-997F9B356D77}" dt="2021-09-28T07:47:07.530" v="22"/>
        <pc:sldMkLst>
          <pc:docMk/>
          <pc:sldMk cId="1446907030" sldId="360"/>
        </pc:sldMkLst>
        <pc:inkChg chg="add">
          <ac:chgData name="Duy" userId="00f02d2ea35a0614" providerId="LiveId" clId="{FC86E5FE-F64B-4B8E-9E1C-997F9B356D77}" dt="2021-09-28T07:47:07.530" v="22"/>
          <ac:inkMkLst>
            <pc:docMk/>
            <pc:sldMk cId="1446907030" sldId="360"/>
            <ac:inkMk id="3" creationId="{62EDCDFF-CD1E-4477-BC70-73ADA077EFFA}"/>
          </ac:inkMkLst>
        </pc:inkChg>
      </pc:sldChg>
      <pc:sldChg chg="addSp">
        <pc:chgData name="Duy" userId="00f02d2ea35a0614" providerId="LiveId" clId="{FC86E5FE-F64B-4B8E-9E1C-997F9B356D77}" dt="2021-09-28T07:47:07.530" v="22"/>
        <pc:sldMkLst>
          <pc:docMk/>
          <pc:sldMk cId="592557478" sldId="361"/>
        </pc:sldMkLst>
        <pc:inkChg chg="add">
          <ac:chgData name="Duy" userId="00f02d2ea35a0614" providerId="LiveId" clId="{FC86E5FE-F64B-4B8E-9E1C-997F9B356D77}" dt="2021-09-28T07:47:07.530" v="22"/>
          <ac:inkMkLst>
            <pc:docMk/>
            <pc:sldMk cId="592557478" sldId="361"/>
            <ac:inkMk id="3" creationId="{1A7B5BC1-11E8-48D6-AB0A-FBB218FD27AA}"/>
          </ac:inkMkLst>
        </pc:inkChg>
      </pc:sldChg>
      <pc:sldChg chg="addSp">
        <pc:chgData name="Duy" userId="00f02d2ea35a0614" providerId="LiveId" clId="{FC86E5FE-F64B-4B8E-9E1C-997F9B356D77}" dt="2021-09-28T06:13:47.907" v="9"/>
        <pc:sldMkLst>
          <pc:docMk/>
          <pc:sldMk cId="1742069105" sldId="376"/>
        </pc:sldMkLst>
        <pc:inkChg chg="add">
          <ac:chgData name="Duy" userId="00f02d2ea35a0614" providerId="LiveId" clId="{FC86E5FE-F64B-4B8E-9E1C-997F9B356D77}" dt="2021-09-28T06:13:47.907" v="9"/>
          <ac:inkMkLst>
            <pc:docMk/>
            <pc:sldMk cId="1742069105" sldId="376"/>
            <ac:inkMk id="3" creationId="{E4500DD8-F7D6-4008-A985-ADE276C84115}"/>
          </ac:inkMkLst>
        </pc:inkChg>
      </pc:sldChg>
      <pc:sldChg chg="addSp">
        <pc:chgData name="Duy" userId="00f02d2ea35a0614" providerId="LiveId" clId="{FC86E5FE-F64B-4B8E-9E1C-997F9B356D77}" dt="2021-09-28T06:13:47.907" v="9"/>
        <pc:sldMkLst>
          <pc:docMk/>
          <pc:sldMk cId="3202835091" sldId="386"/>
        </pc:sldMkLst>
        <pc:inkChg chg="add">
          <ac:chgData name="Duy" userId="00f02d2ea35a0614" providerId="LiveId" clId="{FC86E5FE-F64B-4B8E-9E1C-997F9B356D77}" dt="2021-09-28T06:13:47.907" v="9"/>
          <ac:inkMkLst>
            <pc:docMk/>
            <pc:sldMk cId="3202835091" sldId="386"/>
            <ac:inkMk id="2" creationId="{AB48EACA-96F2-4BC1-A35C-763DB143BBAB}"/>
          </ac:inkMkLst>
        </pc:inkChg>
      </pc:sldChg>
      <pc:sldChg chg="new del">
        <pc:chgData name="Duy" userId="00f02d2ea35a0614" providerId="LiveId" clId="{FC86E5FE-F64B-4B8E-9E1C-997F9B356D77}" dt="2021-09-28T06:29:11.342" v="19" actId="47"/>
        <pc:sldMkLst>
          <pc:docMk/>
          <pc:sldMk cId="1010538832" sldId="388"/>
        </pc:sldMkLst>
      </pc:sldChg>
      <pc:sldChg chg="addSp new">
        <pc:chgData name="Duy" userId="00f02d2ea35a0614" providerId="LiveId" clId="{FC86E5FE-F64B-4B8E-9E1C-997F9B356D77}" dt="2021-09-28T07:29:12.293" v="21"/>
        <pc:sldMkLst>
          <pc:docMk/>
          <pc:sldMk cId="2418980110" sldId="388"/>
        </pc:sldMkLst>
        <pc:inkChg chg="add">
          <ac:chgData name="Duy" userId="00f02d2ea35a0614" providerId="LiveId" clId="{FC86E5FE-F64B-4B8E-9E1C-997F9B356D77}" dt="2021-09-28T07:29:12.293" v="21"/>
          <ac:inkMkLst>
            <pc:docMk/>
            <pc:sldMk cId="2418980110" sldId="388"/>
            <ac:inkMk id="7" creationId="{F07DD160-39DC-48DF-B205-019EF09D5D65}"/>
          </ac:inkMkLst>
        </pc:inkChg>
      </pc:sldChg>
    </pc:docChg>
  </pc:docChgLst>
  <pc:docChgLst>
    <pc:chgData name="Duy" userId="00f02d2ea35a0614" providerId="LiveId" clId="{247A7356-9F2D-40E5-A8B8-BF460C80F226}"/>
    <pc:docChg chg="modSld">
      <pc:chgData name="Duy" userId="00f02d2ea35a0614" providerId="LiveId" clId="{247A7356-9F2D-40E5-A8B8-BF460C80F226}" dt="2020-09-24T06:14:09.681" v="0" actId="20577"/>
      <pc:docMkLst>
        <pc:docMk/>
      </pc:docMkLst>
      <pc:sldChg chg="modSp mod">
        <pc:chgData name="Duy" userId="00f02d2ea35a0614" providerId="LiveId" clId="{247A7356-9F2D-40E5-A8B8-BF460C80F226}" dt="2020-09-24T06:14:09.681" v="0" actId="20577"/>
        <pc:sldMkLst>
          <pc:docMk/>
          <pc:sldMk cId="1742069105" sldId="376"/>
        </pc:sldMkLst>
        <pc:spChg chg="mod">
          <ac:chgData name="Duy" userId="00f02d2ea35a0614" providerId="LiveId" clId="{247A7356-9F2D-40E5-A8B8-BF460C80F226}" dt="2020-09-24T06:14:09.681" v="0" actId="20577"/>
          <ac:spMkLst>
            <pc:docMk/>
            <pc:sldMk cId="1742069105" sldId="376"/>
            <ac:spMk id="8" creationId="{44F510DB-A458-47FC-8B50-507D935A7DB3}"/>
          </ac:spMkLst>
        </pc:spChg>
      </pc:sldChg>
    </pc:docChg>
  </pc:docChgLst>
  <pc:docChgLst>
    <pc:chgData name="Duy Doan" userId="00f02d2ea35a0614" providerId="LiveId" clId="{A9F5CD31-680D-4F50-A5EB-AE601A46AFDC}"/>
    <pc:docChg chg="undo custSel mod addSld delSld modSld modSection">
      <pc:chgData name="Duy Doan" userId="00f02d2ea35a0614" providerId="LiveId" clId="{A9F5CD31-680D-4F50-A5EB-AE601A46AFDC}" dt="2020-09-23T17:31:48.963" v="1560" actId="47"/>
      <pc:docMkLst>
        <pc:docMk/>
      </pc:docMkLst>
      <pc:sldChg chg="modSp mod">
        <pc:chgData name="Duy Doan" userId="00f02d2ea35a0614" providerId="LiveId" clId="{A9F5CD31-680D-4F50-A5EB-AE601A46AFDC}" dt="2020-09-23T15:08:42.329" v="26" actId="20577"/>
        <pc:sldMkLst>
          <pc:docMk/>
          <pc:sldMk cId="0" sldId="262"/>
        </pc:sldMkLst>
        <pc:spChg chg="mod">
          <ac:chgData name="Duy Doan" userId="00f02d2ea35a0614" providerId="LiveId" clId="{A9F5CD31-680D-4F50-A5EB-AE601A46AFDC}" dt="2020-09-23T15:08:42.329" v="26" actId="20577"/>
          <ac:spMkLst>
            <pc:docMk/>
            <pc:sldMk cId="0" sldId="262"/>
            <ac:spMk id="2" creationId="{00000000-0000-0000-0000-000000000000}"/>
          </ac:spMkLst>
        </pc:spChg>
      </pc:sldChg>
      <pc:sldChg chg="addSp delSp modSp mod">
        <pc:chgData name="Duy Doan" userId="00f02d2ea35a0614" providerId="LiveId" clId="{A9F5CD31-680D-4F50-A5EB-AE601A46AFDC}" dt="2020-09-23T15:59:22.466" v="963" actId="26606"/>
        <pc:sldMkLst>
          <pc:docMk/>
          <pc:sldMk cId="2366874837" sldId="345"/>
        </pc:sldMkLst>
        <pc:spChg chg="mod">
          <ac:chgData name="Duy Doan" userId="00f02d2ea35a0614" providerId="LiveId" clId="{A9F5CD31-680D-4F50-A5EB-AE601A46AFDC}" dt="2020-09-23T15:59:02.123" v="958" actId="20577"/>
          <ac:spMkLst>
            <pc:docMk/>
            <pc:sldMk cId="2366874837" sldId="345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3" creationId="{19316B76-EF0E-45AD-8924-83405D6A0753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12" creationId="{FAF4F2A2-92C6-4142-AA05-2D9D02F5EBA5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16" creationId="{C8CC13E3-5805-408F-A5ED-4A84B67FA6B9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20" creationId="{A6D82A9E-BDD8-4A8F-852B-ADCD40EE28D1}"/>
          </ac:spMkLst>
        </pc:spChg>
        <pc:spChg chg="del">
          <ac:chgData name="Duy Doan" userId="00f02d2ea35a0614" providerId="LiveId" clId="{A9F5CD31-680D-4F50-A5EB-AE601A46AFDC}" dt="2020-09-23T15:59:08.502" v="959" actId="478"/>
          <ac:spMkLst>
            <pc:docMk/>
            <pc:sldMk cId="2366874837" sldId="345"/>
            <ac:spMk id="22" creationId="{06696D3D-D14A-4667-BFF1-28FFA586B9AB}"/>
          </ac:spMkLst>
        </pc:spChg>
        <pc:grpChg chg="del">
          <ac:chgData name="Duy Doan" userId="00f02d2ea35a0614" providerId="LiveId" clId="{A9F5CD31-680D-4F50-A5EB-AE601A46AFDC}" dt="2020-09-23T15:59:08.502" v="959" actId="478"/>
          <ac:grpSpMkLst>
            <pc:docMk/>
            <pc:sldMk cId="2366874837" sldId="345"/>
            <ac:grpSpMk id="27" creationId="{18BB0EF2-2A76-4197-8853-6C83CF1490A0}"/>
          </ac:grpSpMkLst>
        </pc:grpChg>
        <pc:picChg chg="add mod ord">
          <ac:chgData name="Duy Doan" userId="00f02d2ea35a0614" providerId="LiveId" clId="{A9F5CD31-680D-4F50-A5EB-AE601A46AFDC}" dt="2020-09-23T15:59:22.466" v="963" actId="26606"/>
          <ac:picMkLst>
            <pc:docMk/>
            <pc:sldMk cId="2366874837" sldId="345"/>
            <ac:picMk id="8" creationId="{7AB61B0A-C167-4AE3-B194-BE9D50B68137}"/>
          </ac:picMkLst>
        </pc:picChg>
      </pc:sldChg>
      <pc:sldChg chg="del">
        <pc:chgData name="Duy Doan" userId="00f02d2ea35a0614" providerId="LiveId" clId="{A9F5CD31-680D-4F50-A5EB-AE601A46AFDC}" dt="2020-09-23T15:17:58.033" v="376" actId="47"/>
        <pc:sldMkLst>
          <pc:docMk/>
          <pc:sldMk cId="2830963739" sldId="346"/>
        </pc:sldMkLst>
      </pc:sldChg>
      <pc:sldChg chg="delSp modSp mod">
        <pc:chgData name="Duy Doan" userId="00f02d2ea35a0614" providerId="LiveId" clId="{A9F5CD31-680D-4F50-A5EB-AE601A46AFDC}" dt="2020-09-23T17:19:28.029" v="1386" actId="114"/>
        <pc:sldMkLst>
          <pc:docMk/>
          <pc:sldMk cId="3326921306" sldId="347"/>
        </pc:sldMkLst>
        <pc:spChg chg="mod">
          <ac:chgData name="Duy Doan" userId="00f02d2ea35a0614" providerId="LiveId" clId="{A9F5CD31-680D-4F50-A5EB-AE601A46AFDC}" dt="2020-09-23T15:18:26.798" v="410" actId="20577"/>
          <ac:spMkLst>
            <pc:docMk/>
            <pc:sldMk cId="3326921306" sldId="347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19:28.029" v="1386" actId="114"/>
          <ac:spMkLst>
            <pc:docMk/>
            <pc:sldMk cId="3326921306" sldId="347"/>
            <ac:spMk id="8" creationId="{44F510DB-A458-47FC-8B50-507D935A7DB3}"/>
          </ac:spMkLst>
        </pc:spChg>
        <pc:grpChg chg="del">
          <ac:chgData name="Duy Doan" userId="00f02d2ea35a0614" providerId="LiveId" clId="{A9F5CD31-680D-4F50-A5EB-AE601A46AFDC}" dt="2020-09-23T15:18:33.021" v="412" actId="478"/>
          <ac:grpSpMkLst>
            <pc:docMk/>
            <pc:sldMk cId="3326921306" sldId="347"/>
            <ac:grpSpMk id="17" creationId="{5FDCF088-D1A9-4B71-877C-9F28A498A105}"/>
          </ac:grpSpMkLst>
        </pc:grpChg>
      </pc:sldChg>
      <pc:sldChg chg="addSp delSp modSp mod">
        <pc:chgData name="Duy Doan" userId="00f02d2ea35a0614" providerId="LiveId" clId="{A9F5CD31-680D-4F50-A5EB-AE601A46AFDC}" dt="2020-09-23T17:17:43.548" v="1368" actId="1076"/>
        <pc:sldMkLst>
          <pc:docMk/>
          <pc:sldMk cId="1642348187" sldId="348"/>
        </pc:sldMkLst>
        <pc:spChg chg="mod">
          <ac:chgData name="Duy Doan" userId="00f02d2ea35a0614" providerId="LiveId" clId="{A9F5CD31-680D-4F50-A5EB-AE601A46AFDC}" dt="2020-09-23T15:20:33.746" v="512" actId="20577"/>
          <ac:spMkLst>
            <pc:docMk/>
            <pc:sldMk cId="1642348187" sldId="348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5:20:22.196" v="474" actId="478"/>
          <ac:spMkLst>
            <pc:docMk/>
            <pc:sldMk cId="1642348187" sldId="348"/>
            <ac:spMk id="12" creationId="{4E831471-6C0C-40E6-9043-01D5F5F7B3CB}"/>
          </ac:spMkLst>
        </pc:spChg>
        <pc:spChg chg="add mod">
          <ac:chgData name="Duy Doan" userId="00f02d2ea35a0614" providerId="LiveId" clId="{A9F5CD31-680D-4F50-A5EB-AE601A46AFDC}" dt="2020-09-23T17:17:43.548" v="1368" actId="1076"/>
          <ac:spMkLst>
            <pc:docMk/>
            <pc:sldMk cId="1642348187" sldId="348"/>
            <ac:spMk id="22" creationId="{4311F3C9-FA6A-426B-B051-F7D90D5E1229}"/>
          </ac:spMkLst>
        </pc:spChg>
        <pc:grpChg chg="del">
          <ac:chgData name="Duy Doan" userId="00f02d2ea35a0614" providerId="LiveId" clId="{A9F5CD31-680D-4F50-A5EB-AE601A46AFDC}" dt="2020-09-23T15:20:23.055" v="475" actId="478"/>
          <ac:grpSpMkLst>
            <pc:docMk/>
            <pc:sldMk cId="1642348187" sldId="348"/>
            <ac:grpSpMk id="13" creationId="{1084555D-34B9-41D9-865C-2D979A6E7E82}"/>
          </ac:grpSpMkLst>
        </pc:grpChg>
        <pc:picChg chg="add del mod">
          <ac:chgData name="Duy Doan" userId="00f02d2ea35a0614" providerId="LiveId" clId="{A9F5CD31-680D-4F50-A5EB-AE601A46AFDC}" dt="2020-09-23T15:20:52.281" v="519"/>
          <ac:picMkLst>
            <pc:docMk/>
            <pc:sldMk cId="1642348187" sldId="348"/>
            <ac:picMk id="7" creationId="{0075DE64-463D-4E31-951D-4CBFD0CC1556}"/>
          </ac:picMkLst>
        </pc:picChg>
        <pc:picChg chg="add del mod">
          <ac:chgData name="Duy Doan" userId="00f02d2ea35a0614" providerId="LiveId" clId="{A9F5CD31-680D-4F50-A5EB-AE601A46AFDC}" dt="2020-09-23T15:21:54.430" v="522" actId="478"/>
          <ac:picMkLst>
            <pc:docMk/>
            <pc:sldMk cId="1642348187" sldId="348"/>
            <ac:picMk id="8" creationId="{B699DC3F-E35D-44B8-942D-DA205427EF6D}"/>
          </ac:picMkLst>
        </pc:picChg>
        <pc:picChg chg="add mod">
          <ac:chgData name="Duy Doan" userId="00f02d2ea35a0614" providerId="LiveId" clId="{A9F5CD31-680D-4F50-A5EB-AE601A46AFDC}" dt="2020-09-23T15:25:08.467" v="527" actId="1076"/>
          <ac:picMkLst>
            <pc:docMk/>
            <pc:sldMk cId="1642348187" sldId="348"/>
            <ac:picMk id="10" creationId="{DD2DADA6-79DB-46FE-8524-E78DE816DABB}"/>
          </ac:picMkLst>
        </pc:picChg>
      </pc:sldChg>
      <pc:sldChg chg="addSp delSp modSp mod">
        <pc:chgData name="Duy Doan" userId="00f02d2ea35a0614" providerId="LiveId" clId="{A9F5CD31-680D-4F50-A5EB-AE601A46AFDC}" dt="2020-09-23T17:19:12.443" v="1383" actId="114"/>
        <pc:sldMkLst>
          <pc:docMk/>
          <pc:sldMk cId="2317737991" sldId="349"/>
        </pc:sldMkLst>
        <pc:spChg chg="mod">
          <ac:chgData name="Duy Doan" userId="00f02d2ea35a0614" providerId="LiveId" clId="{A9F5CD31-680D-4F50-A5EB-AE601A46AFDC}" dt="2020-09-23T15:26:07.458" v="557" actId="20577"/>
          <ac:spMkLst>
            <pc:docMk/>
            <pc:sldMk cId="2317737991" sldId="349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19:12.443" v="1383" actId="114"/>
          <ac:spMkLst>
            <pc:docMk/>
            <pc:sldMk cId="2317737991" sldId="349"/>
            <ac:spMk id="18" creationId="{80CAC2BC-9996-419E-B830-19057EEBE986}"/>
          </ac:spMkLst>
        </pc:spChg>
        <pc:spChg chg="del">
          <ac:chgData name="Duy Doan" userId="00f02d2ea35a0614" providerId="LiveId" clId="{A9F5CD31-680D-4F50-A5EB-AE601A46AFDC}" dt="2020-09-23T15:25:53.340" v="539" actId="478"/>
          <ac:spMkLst>
            <pc:docMk/>
            <pc:sldMk cId="2317737991" sldId="349"/>
            <ac:spMk id="19" creationId="{25A95C64-7B25-4E3B-96BE-75C79242FD77}"/>
          </ac:spMkLst>
        </pc:spChg>
        <pc:spChg chg="del">
          <ac:chgData name="Duy Doan" userId="00f02d2ea35a0614" providerId="LiveId" clId="{A9F5CD31-680D-4F50-A5EB-AE601A46AFDC}" dt="2020-09-23T15:25:53.340" v="539" actId="478"/>
          <ac:spMkLst>
            <pc:docMk/>
            <pc:sldMk cId="2317737991" sldId="349"/>
            <ac:spMk id="20" creationId="{150412E1-E66C-4BC9-A82A-35AC6BB72056}"/>
          </ac:spMkLst>
        </pc:spChg>
        <pc:spChg chg="del">
          <ac:chgData name="Duy Doan" userId="00f02d2ea35a0614" providerId="LiveId" clId="{A9F5CD31-680D-4F50-A5EB-AE601A46AFDC}" dt="2020-09-23T15:25:53.340" v="539" actId="478"/>
          <ac:spMkLst>
            <pc:docMk/>
            <pc:sldMk cId="2317737991" sldId="349"/>
            <ac:spMk id="21" creationId="{D3E13C99-316A-4A4E-A7E4-D8D4D54C837E}"/>
          </ac:spMkLst>
        </pc:spChg>
        <pc:spChg chg="del">
          <ac:chgData name="Duy Doan" userId="00f02d2ea35a0614" providerId="LiveId" clId="{A9F5CD31-680D-4F50-A5EB-AE601A46AFDC}" dt="2020-09-23T15:25:51.604" v="538" actId="478"/>
          <ac:spMkLst>
            <pc:docMk/>
            <pc:sldMk cId="2317737991" sldId="349"/>
            <ac:spMk id="22" creationId="{7CCD80BF-2858-4021-842D-5D0B81E01F81}"/>
          </ac:spMkLst>
        </pc:spChg>
        <pc:spChg chg="del">
          <ac:chgData name="Duy Doan" userId="00f02d2ea35a0614" providerId="LiveId" clId="{A9F5CD31-680D-4F50-A5EB-AE601A46AFDC}" dt="2020-09-23T15:25:51.604" v="538" actId="478"/>
          <ac:spMkLst>
            <pc:docMk/>
            <pc:sldMk cId="2317737991" sldId="349"/>
            <ac:spMk id="23" creationId="{62729AE1-E4E9-480A-9C3E-362943177289}"/>
          </ac:spMkLst>
        </pc:spChg>
        <pc:spChg chg="del">
          <ac:chgData name="Duy Doan" userId="00f02d2ea35a0614" providerId="LiveId" clId="{A9F5CD31-680D-4F50-A5EB-AE601A46AFDC}" dt="2020-09-23T15:25:51.604" v="538" actId="478"/>
          <ac:spMkLst>
            <pc:docMk/>
            <pc:sldMk cId="2317737991" sldId="349"/>
            <ac:spMk id="24" creationId="{EA0DDDAC-629E-4949-B15B-29A7CE752A22}"/>
          </ac:spMkLst>
        </pc:spChg>
        <pc:spChg chg="del">
          <ac:chgData name="Duy Doan" userId="00f02d2ea35a0614" providerId="LiveId" clId="{A9F5CD31-680D-4F50-A5EB-AE601A46AFDC}" dt="2020-09-23T15:25:51.604" v="538" actId="478"/>
          <ac:spMkLst>
            <pc:docMk/>
            <pc:sldMk cId="2317737991" sldId="349"/>
            <ac:spMk id="25" creationId="{11BC70C4-D497-42D6-8189-E896EFE0F0C6}"/>
          </ac:spMkLst>
        </pc:spChg>
        <pc:grpChg chg="del">
          <ac:chgData name="Duy Doan" userId="00f02d2ea35a0614" providerId="LiveId" clId="{A9F5CD31-680D-4F50-A5EB-AE601A46AFDC}" dt="2020-09-23T15:25:24.365" v="528" actId="478"/>
          <ac:grpSpMkLst>
            <pc:docMk/>
            <pc:sldMk cId="2317737991" sldId="349"/>
            <ac:grpSpMk id="10" creationId="{2F43DF6D-E755-4D79-ACF5-0B8483543D9C}"/>
          </ac:grpSpMkLst>
        </pc:grpChg>
        <pc:picChg chg="add mod ord">
          <ac:chgData name="Duy Doan" userId="00f02d2ea35a0614" providerId="LiveId" clId="{A9F5CD31-680D-4F50-A5EB-AE601A46AFDC}" dt="2020-09-23T17:18:52.105" v="1380" actId="1076"/>
          <ac:picMkLst>
            <pc:docMk/>
            <pc:sldMk cId="2317737991" sldId="349"/>
            <ac:picMk id="3" creationId="{283694B3-821F-4BA9-A8B1-04537A375971}"/>
          </ac:picMkLst>
        </pc:picChg>
        <pc:picChg chg="del">
          <ac:chgData name="Duy Doan" userId="00f02d2ea35a0614" providerId="LiveId" clId="{A9F5CD31-680D-4F50-A5EB-AE601A46AFDC}" dt="2020-09-23T15:25:26.289" v="530" actId="478"/>
          <ac:picMkLst>
            <pc:docMk/>
            <pc:sldMk cId="2317737991" sldId="349"/>
            <ac:picMk id="15" creationId="{06404EA1-5C74-4FD9-8E0F-ECA422F2BC60}"/>
          </ac:picMkLst>
        </pc:picChg>
        <pc:picChg chg="del">
          <ac:chgData name="Duy Doan" userId="00f02d2ea35a0614" providerId="LiveId" clId="{A9F5CD31-680D-4F50-A5EB-AE601A46AFDC}" dt="2020-09-23T15:25:25.882" v="529" actId="478"/>
          <ac:picMkLst>
            <pc:docMk/>
            <pc:sldMk cId="2317737991" sldId="349"/>
            <ac:picMk id="16" creationId="{6279A34F-F9C8-4947-AF63-BC862D75F870}"/>
          </ac:picMkLst>
        </pc:picChg>
      </pc:sldChg>
      <pc:sldChg chg="delSp modSp mod">
        <pc:chgData name="Duy Doan" userId="00f02d2ea35a0614" providerId="LiveId" clId="{A9F5CD31-680D-4F50-A5EB-AE601A46AFDC}" dt="2020-09-23T17:20:01.014" v="1394" actId="1076"/>
        <pc:sldMkLst>
          <pc:docMk/>
          <pc:sldMk cId="3798511100" sldId="350"/>
        </pc:sldMkLst>
        <pc:spChg chg="mod">
          <ac:chgData name="Duy Doan" userId="00f02d2ea35a0614" providerId="LiveId" clId="{A9F5CD31-680D-4F50-A5EB-AE601A46AFDC}" dt="2020-09-23T15:26:29.469" v="572" actId="20577"/>
          <ac:spMkLst>
            <pc:docMk/>
            <pc:sldMk cId="3798511100" sldId="350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20:01.014" v="1394" actId="1076"/>
          <ac:spMkLst>
            <pc:docMk/>
            <pc:sldMk cId="3798511100" sldId="350"/>
            <ac:spMk id="16" creationId="{2FE4AE2A-E17D-47C9-855D-C56084A335FC}"/>
          </ac:spMkLst>
        </pc:spChg>
        <pc:grpChg chg="del">
          <ac:chgData name="Duy Doan" userId="00f02d2ea35a0614" providerId="LiveId" clId="{A9F5CD31-680D-4F50-A5EB-AE601A46AFDC}" dt="2020-09-23T15:26:36.567" v="574" actId="478"/>
          <ac:grpSpMkLst>
            <pc:docMk/>
            <pc:sldMk cId="3798511100" sldId="350"/>
            <ac:grpSpMk id="9" creationId="{B621783B-710D-4C83-9E8E-BD7FDB777907}"/>
          </ac:grpSpMkLst>
        </pc:grpChg>
      </pc:sldChg>
      <pc:sldChg chg="addSp delSp modSp mod">
        <pc:chgData name="Duy Doan" userId="00f02d2ea35a0614" providerId="LiveId" clId="{A9F5CD31-680D-4F50-A5EB-AE601A46AFDC}" dt="2020-09-23T15:28:27.961" v="602" actId="26606"/>
        <pc:sldMkLst>
          <pc:docMk/>
          <pc:sldMk cId="1303645136" sldId="351"/>
        </pc:sldMkLst>
        <pc:spChg chg="mod">
          <ac:chgData name="Duy Doan" userId="00f02d2ea35a0614" providerId="LiveId" clId="{A9F5CD31-680D-4F50-A5EB-AE601A46AFDC}" dt="2020-09-23T15:28:27.961" v="602" actId="26606"/>
          <ac:spMkLst>
            <pc:docMk/>
            <pc:sldMk cId="1303645136" sldId="351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5:28:27.961" v="602" actId="26606"/>
          <ac:spMkLst>
            <pc:docMk/>
            <pc:sldMk cId="1303645136" sldId="351"/>
            <ac:spMk id="4" creationId="{00000000-0000-0000-0000-000000000000}"/>
          </ac:spMkLst>
        </pc:spChg>
        <pc:spChg chg="mod ord">
          <ac:chgData name="Duy Doan" userId="00f02d2ea35a0614" providerId="LiveId" clId="{A9F5CD31-680D-4F50-A5EB-AE601A46AFDC}" dt="2020-09-23T15:28:27.961" v="602" actId="26606"/>
          <ac:spMkLst>
            <pc:docMk/>
            <pc:sldMk cId="1303645136" sldId="351"/>
            <ac:spMk id="5" creationId="{00000000-0000-0000-0000-000000000000}"/>
          </ac:spMkLst>
        </pc:spChg>
        <pc:spChg chg="mod">
          <ac:chgData name="Duy Doan" userId="00f02d2ea35a0614" providerId="LiveId" clId="{A9F5CD31-680D-4F50-A5EB-AE601A46AFDC}" dt="2020-09-23T15:28:27.961" v="602" actId="26606"/>
          <ac:spMkLst>
            <pc:docMk/>
            <pc:sldMk cId="1303645136" sldId="351"/>
            <ac:spMk id="6" creationId="{00000000-0000-0000-0000-000000000000}"/>
          </ac:spMkLst>
        </pc:spChg>
        <pc:grpChg chg="del">
          <ac:chgData name="Duy Doan" userId="00f02d2ea35a0614" providerId="LiveId" clId="{A9F5CD31-680D-4F50-A5EB-AE601A46AFDC}" dt="2020-09-23T15:27:02.816" v="595" actId="478"/>
          <ac:grpSpMkLst>
            <pc:docMk/>
            <pc:sldMk cId="1303645136" sldId="351"/>
            <ac:grpSpMk id="9" creationId="{BCB5A551-1F27-480A-85D7-2A868D23FFB6}"/>
          </ac:grpSpMkLst>
        </pc:grpChg>
        <pc:picChg chg="add del mod">
          <ac:chgData name="Duy Doan" userId="00f02d2ea35a0614" providerId="LiveId" clId="{A9F5CD31-680D-4F50-A5EB-AE601A46AFDC}" dt="2020-09-23T15:27:09.693" v="598" actId="478"/>
          <ac:picMkLst>
            <pc:docMk/>
            <pc:sldMk cId="1303645136" sldId="351"/>
            <ac:picMk id="3" creationId="{33A2BA90-A8AC-447D-9570-DF36BAE1F394}"/>
          </ac:picMkLst>
        </pc:picChg>
        <pc:picChg chg="add mod ord">
          <ac:chgData name="Duy Doan" userId="00f02d2ea35a0614" providerId="LiveId" clId="{A9F5CD31-680D-4F50-A5EB-AE601A46AFDC}" dt="2020-09-23T15:28:27.961" v="602" actId="26606"/>
          <ac:picMkLst>
            <pc:docMk/>
            <pc:sldMk cId="1303645136" sldId="351"/>
            <ac:picMk id="8" creationId="{8C1A6A2D-C701-4483-AF0D-0EFB6729D633}"/>
          </ac:picMkLst>
        </pc:picChg>
      </pc:sldChg>
      <pc:sldChg chg="addSp delSp modSp mod">
        <pc:chgData name="Duy Doan" userId="00f02d2ea35a0614" providerId="LiveId" clId="{A9F5CD31-680D-4F50-A5EB-AE601A46AFDC}" dt="2020-09-23T15:52:46.587" v="867" actId="26606"/>
        <pc:sldMkLst>
          <pc:docMk/>
          <pc:sldMk cId="2295252431" sldId="352"/>
        </pc:sldMkLst>
        <pc:spChg chg="mod">
          <ac:chgData name="Duy Doan" userId="00f02d2ea35a0614" providerId="LiveId" clId="{A9F5CD31-680D-4F50-A5EB-AE601A46AFDC}" dt="2020-09-23T15:49:43.725" v="862" actId="20577"/>
          <ac:spMkLst>
            <pc:docMk/>
            <pc:sldMk cId="2295252431" sldId="352"/>
            <ac:spMk id="2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52:46.587" v="867" actId="26606"/>
          <ac:picMkLst>
            <pc:docMk/>
            <pc:sldMk cId="2295252431" sldId="352"/>
            <ac:picMk id="7" creationId="{E91048D0-DEFF-443F-B10B-3943737AADC4}"/>
          </ac:picMkLst>
        </pc:picChg>
        <pc:picChg chg="del">
          <ac:chgData name="Duy Doan" userId="00f02d2ea35a0614" providerId="LiveId" clId="{A9F5CD31-680D-4F50-A5EB-AE601A46AFDC}" dt="2020-09-23T15:49:47.448" v="863" actId="478"/>
          <ac:picMkLst>
            <pc:docMk/>
            <pc:sldMk cId="2295252431" sldId="352"/>
            <ac:picMk id="9" creationId="{DE5FEB93-7462-4ECB-85B7-6D652C256BFD}"/>
          </ac:picMkLst>
        </pc:picChg>
      </pc:sldChg>
      <pc:sldChg chg="delSp modSp mod">
        <pc:chgData name="Duy Doan" userId="00f02d2ea35a0614" providerId="LiveId" clId="{A9F5CD31-680D-4F50-A5EB-AE601A46AFDC}" dt="2020-09-23T17:16:00.419" v="1342" actId="1076"/>
        <pc:sldMkLst>
          <pc:docMk/>
          <pc:sldMk cId="2998234810" sldId="354"/>
        </pc:sldMkLst>
        <pc:spChg chg="mod">
          <ac:chgData name="Duy Doan" userId="00f02d2ea35a0614" providerId="LiveId" clId="{A9F5CD31-680D-4F50-A5EB-AE601A46AFDC}" dt="2020-09-23T15:18:58.692" v="434" actId="20577"/>
          <ac:spMkLst>
            <pc:docMk/>
            <pc:sldMk cId="2998234810" sldId="354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16:00.419" v="1342" actId="1076"/>
          <ac:spMkLst>
            <pc:docMk/>
            <pc:sldMk cId="2998234810" sldId="354"/>
            <ac:spMk id="31" creationId="{00BAADDB-C1B6-41D0-8922-E7CA78706964}"/>
          </ac:spMkLst>
        </pc:spChg>
        <pc:spChg chg="del">
          <ac:chgData name="Duy Doan" userId="00f02d2ea35a0614" providerId="LiveId" clId="{A9F5CD31-680D-4F50-A5EB-AE601A46AFDC}" dt="2020-09-23T15:19:25.660" v="438" actId="478"/>
          <ac:spMkLst>
            <pc:docMk/>
            <pc:sldMk cId="2998234810" sldId="354"/>
            <ac:spMk id="34" creationId="{641D07A0-96AB-4F20-8A10-75392AF7F3AE}"/>
          </ac:spMkLst>
        </pc:spChg>
        <pc:spChg chg="del">
          <ac:chgData name="Duy Doan" userId="00f02d2ea35a0614" providerId="LiveId" clId="{A9F5CD31-680D-4F50-A5EB-AE601A46AFDC}" dt="2020-09-23T15:19:24.207" v="437" actId="478"/>
          <ac:spMkLst>
            <pc:docMk/>
            <pc:sldMk cId="2998234810" sldId="354"/>
            <ac:spMk id="35" creationId="{24AD83D2-7C6E-4792-AC5C-6001C97ED945}"/>
          </ac:spMkLst>
        </pc:spChg>
        <pc:spChg chg="del">
          <ac:chgData name="Duy Doan" userId="00f02d2ea35a0614" providerId="LiveId" clId="{A9F5CD31-680D-4F50-A5EB-AE601A46AFDC}" dt="2020-09-23T15:19:22.487" v="436" actId="478"/>
          <ac:spMkLst>
            <pc:docMk/>
            <pc:sldMk cId="2998234810" sldId="354"/>
            <ac:spMk id="39" creationId="{876BE800-0C79-491E-87E6-8E3B0DCF6753}"/>
          </ac:spMkLst>
        </pc:spChg>
        <pc:grpChg chg="del">
          <ac:chgData name="Duy Doan" userId="00f02d2ea35a0614" providerId="LiveId" clId="{A9F5CD31-680D-4F50-A5EB-AE601A46AFDC}" dt="2020-09-23T15:19:03.036" v="435" actId="478"/>
          <ac:grpSpMkLst>
            <pc:docMk/>
            <pc:sldMk cId="2998234810" sldId="354"/>
            <ac:grpSpMk id="41" creationId="{829D776F-4D7F-494B-BFE6-DA94B1881F37}"/>
          </ac:grpSpMkLst>
        </pc:grpChg>
      </pc:sldChg>
      <pc:sldChg chg="addSp delSp modSp mod">
        <pc:chgData name="Duy Doan" userId="00f02d2ea35a0614" providerId="LiveId" clId="{A9F5CD31-680D-4F50-A5EB-AE601A46AFDC}" dt="2020-09-23T17:19:20.837" v="1384" actId="114"/>
        <pc:sldMkLst>
          <pc:docMk/>
          <pc:sldMk cId="579327055" sldId="355"/>
        </pc:sldMkLst>
        <pc:spChg chg="mod">
          <ac:chgData name="Duy Doan" userId="00f02d2ea35a0614" providerId="LiveId" clId="{A9F5CD31-680D-4F50-A5EB-AE601A46AFDC}" dt="2020-09-23T15:20:06.984" v="473" actId="20577"/>
          <ac:spMkLst>
            <pc:docMk/>
            <pc:sldMk cId="579327055" sldId="355"/>
            <ac:spMk id="33" creationId="{ED772907-C484-406C-9775-43668FB8E109}"/>
          </ac:spMkLst>
        </pc:spChg>
        <pc:spChg chg="add mod">
          <ac:chgData name="Duy Doan" userId="00f02d2ea35a0614" providerId="LiveId" clId="{A9F5CD31-680D-4F50-A5EB-AE601A46AFDC}" dt="2020-09-23T17:19:20.837" v="1384" actId="114"/>
          <ac:spMkLst>
            <pc:docMk/>
            <pc:sldMk cId="579327055" sldId="355"/>
            <ac:spMk id="35" creationId="{87070F45-C600-4FD1-ABB7-342646FB37B0}"/>
          </ac:spMkLst>
        </pc:spChg>
        <pc:grpChg chg="del">
          <ac:chgData name="Duy Doan" userId="00f02d2ea35a0614" providerId="LiveId" clId="{A9F5CD31-680D-4F50-A5EB-AE601A46AFDC}" dt="2020-09-23T15:19:52.551" v="441" actId="478"/>
          <ac:grpSpMkLst>
            <pc:docMk/>
            <pc:sldMk cId="579327055" sldId="355"/>
            <ac:grpSpMk id="34" creationId="{B482F4A1-2A42-4835-879B-F5B70EA257E4}"/>
          </ac:grpSpMkLst>
        </pc:grpChg>
      </pc:sldChg>
      <pc:sldChg chg="addSp delSp modSp mod">
        <pc:chgData name="Duy Doan" userId="00f02d2ea35a0614" providerId="LiveId" clId="{A9F5CD31-680D-4F50-A5EB-AE601A46AFDC}" dt="2020-09-23T15:17:45.481" v="375" actId="962"/>
        <pc:sldMkLst>
          <pc:docMk/>
          <pc:sldMk cId="3383764244" sldId="356"/>
        </pc:sldMkLst>
        <pc:spChg chg="add del mod ord">
          <ac:chgData name="Duy Doan" userId="00f02d2ea35a0614" providerId="LiveId" clId="{A9F5CD31-680D-4F50-A5EB-AE601A46AFDC}" dt="2020-09-23T15:17:25.983" v="372" actId="478"/>
          <ac:spMkLst>
            <pc:docMk/>
            <pc:sldMk cId="3383764244" sldId="356"/>
            <ac:spMk id="7" creationId="{8A7B4660-68B9-4070-A3FC-5DF5924648C4}"/>
          </ac:spMkLst>
        </pc:spChg>
        <pc:spChg chg="mod">
          <ac:chgData name="Duy Doan" userId="00f02d2ea35a0614" providerId="LiveId" clId="{A9F5CD31-680D-4F50-A5EB-AE601A46AFDC}" dt="2020-09-23T15:16:12.694" v="364" actId="26606"/>
          <ac:spMkLst>
            <pc:docMk/>
            <pc:sldMk cId="3383764244" sldId="356"/>
            <ac:spMk id="14" creationId="{1FA4696D-D207-4D08-8259-145DBF8BE0C0}"/>
          </ac:spMkLst>
        </pc:spChg>
        <pc:picChg chg="add del">
          <ac:chgData name="Duy Doan" userId="00f02d2ea35a0614" providerId="LiveId" clId="{A9F5CD31-680D-4F50-A5EB-AE601A46AFDC}" dt="2020-09-23T15:15:54.873" v="362" actId="478"/>
          <ac:picMkLst>
            <pc:docMk/>
            <pc:sldMk cId="3383764244" sldId="356"/>
            <ac:picMk id="2" creationId="{BAAB4BEF-92EF-4837-B77F-F9358540FFC3}"/>
          </ac:picMkLst>
        </pc:picChg>
        <pc:picChg chg="add del mod ord">
          <ac:chgData name="Duy Doan" userId="00f02d2ea35a0614" providerId="LiveId" clId="{A9F5CD31-680D-4F50-A5EB-AE601A46AFDC}" dt="2020-09-23T15:17:25.217" v="371" actId="478"/>
          <ac:picMkLst>
            <pc:docMk/>
            <pc:sldMk cId="3383764244" sldId="356"/>
            <ac:picMk id="3" creationId="{851406EC-297E-460C-8471-FE04AE11315E}"/>
          </ac:picMkLst>
        </pc:picChg>
        <pc:picChg chg="del">
          <ac:chgData name="Duy Doan" userId="00f02d2ea35a0614" providerId="LiveId" clId="{A9F5CD31-680D-4F50-A5EB-AE601A46AFDC}" dt="2020-09-23T15:15:50.089" v="360" actId="478"/>
          <ac:picMkLst>
            <pc:docMk/>
            <pc:sldMk cId="3383764244" sldId="356"/>
            <ac:picMk id="9" creationId="{3E0B1D94-9969-4369-8674-A5DF7F6FB448}"/>
          </ac:picMkLst>
        </pc:picChg>
        <pc:picChg chg="add mod">
          <ac:chgData name="Duy Doan" userId="00f02d2ea35a0614" providerId="LiveId" clId="{A9F5CD31-680D-4F50-A5EB-AE601A46AFDC}" dt="2020-09-23T15:17:45.481" v="375" actId="962"/>
          <ac:picMkLst>
            <pc:docMk/>
            <pc:sldMk cId="3383764244" sldId="356"/>
            <ac:picMk id="10" creationId="{FAC87005-1568-49CD-B215-CFFD78DE74E5}"/>
          </ac:picMkLst>
        </pc:picChg>
      </pc:sldChg>
      <pc:sldChg chg="addSp delSp modSp mod">
        <pc:chgData name="Duy Doan" userId="00f02d2ea35a0614" providerId="LiveId" clId="{A9F5CD31-680D-4F50-A5EB-AE601A46AFDC}" dt="2020-09-23T15:58:06.271" v="913" actId="20577"/>
        <pc:sldMkLst>
          <pc:docMk/>
          <pc:sldMk cId="4227187130" sldId="357"/>
        </pc:sldMkLst>
        <pc:spChg chg="mod">
          <ac:chgData name="Duy Doan" userId="00f02d2ea35a0614" providerId="LiveId" clId="{A9F5CD31-680D-4F50-A5EB-AE601A46AFDC}" dt="2020-09-23T15:58:06.271" v="913" actId="20577"/>
          <ac:spMkLst>
            <pc:docMk/>
            <pc:sldMk cId="4227187130" sldId="357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5:53:30.098" v="900" actId="26606"/>
          <ac:spMkLst>
            <pc:docMk/>
            <pc:sldMk cId="4227187130" sldId="357"/>
            <ac:spMk id="4" creationId="{00000000-0000-0000-0000-000000000000}"/>
          </ac:spMkLst>
        </pc:spChg>
        <pc:spChg chg="mod ord">
          <ac:chgData name="Duy Doan" userId="00f02d2ea35a0614" providerId="LiveId" clId="{A9F5CD31-680D-4F50-A5EB-AE601A46AFDC}" dt="2020-09-23T15:53:30.098" v="900" actId="26606"/>
          <ac:spMkLst>
            <pc:docMk/>
            <pc:sldMk cId="4227187130" sldId="357"/>
            <ac:spMk id="5" creationId="{00000000-0000-0000-0000-000000000000}"/>
          </ac:spMkLst>
        </pc:spChg>
        <pc:spChg chg="mod">
          <ac:chgData name="Duy Doan" userId="00f02d2ea35a0614" providerId="LiveId" clId="{A9F5CD31-680D-4F50-A5EB-AE601A46AFDC}" dt="2020-09-23T15:53:30.098" v="900" actId="26606"/>
          <ac:spMkLst>
            <pc:docMk/>
            <pc:sldMk cId="4227187130" sldId="357"/>
            <ac:spMk id="6" creationId="{00000000-0000-0000-0000-000000000000}"/>
          </ac:spMkLst>
        </pc:spChg>
        <pc:spChg chg="del">
          <ac:chgData name="Duy Doan" userId="00f02d2ea35a0614" providerId="LiveId" clId="{A9F5CD31-680D-4F50-A5EB-AE601A46AFDC}" dt="2020-09-23T15:53:15.481" v="896" actId="478"/>
          <ac:spMkLst>
            <pc:docMk/>
            <pc:sldMk cId="4227187130" sldId="357"/>
            <ac:spMk id="13" creationId="{7A2A65BE-17B5-4672-B72E-D8B1D66B727A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1" creationId="{64C40C13-40E7-4FD6-8C17-8E13C92D5C9D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3" creationId="{B6CF80D1-47AC-4475-8CFA-0C68E28D97E4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5" creationId="{A79D2472-B7C6-48DB-B3BD-35FE3B701AA7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7" creationId="{0456AD57-8916-42B5-A836-AC8B95C65668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29" creationId="{59972E6C-E001-4A7B-95D0-6D5D06EEF7F3}"/>
          </ac:spMkLst>
        </pc:spChg>
        <pc:spChg chg="del">
          <ac:chgData name="Duy Doan" userId="00f02d2ea35a0614" providerId="LiveId" clId="{A9F5CD31-680D-4F50-A5EB-AE601A46AFDC}" dt="2020-09-23T15:53:18.263" v="897" actId="478"/>
          <ac:spMkLst>
            <pc:docMk/>
            <pc:sldMk cId="4227187130" sldId="357"/>
            <ac:spMk id="31" creationId="{BB2151F1-38CB-4CA6-B700-55935FE842B4}"/>
          </ac:spMkLst>
        </pc:spChg>
        <pc:picChg chg="add del mod ord">
          <ac:chgData name="Duy Doan" userId="00f02d2ea35a0614" providerId="LiveId" clId="{A9F5CD31-680D-4F50-A5EB-AE601A46AFDC}" dt="2020-09-23T15:57:33.465" v="901" actId="478"/>
          <ac:picMkLst>
            <pc:docMk/>
            <pc:sldMk cId="4227187130" sldId="357"/>
            <ac:picMk id="3" creationId="{560A8329-2FBD-4AA3-97E8-F4BA2B6CB65C}"/>
          </ac:picMkLst>
        </pc:picChg>
        <pc:picChg chg="add mod ord">
          <ac:chgData name="Duy Doan" userId="00f02d2ea35a0614" providerId="LiveId" clId="{A9F5CD31-680D-4F50-A5EB-AE601A46AFDC}" dt="2020-09-23T15:57:48.226" v="905" actId="26606"/>
          <ac:picMkLst>
            <pc:docMk/>
            <pc:sldMk cId="4227187130" sldId="357"/>
            <ac:picMk id="8" creationId="{5414855A-8704-4306-949F-90C2044E2441}"/>
          </ac:picMkLst>
        </pc:picChg>
        <pc:picChg chg="del">
          <ac:chgData name="Duy Doan" userId="00f02d2ea35a0614" providerId="LiveId" clId="{A9F5CD31-680D-4F50-A5EB-AE601A46AFDC}" dt="2020-09-23T15:53:18.778" v="898" actId="478"/>
          <ac:picMkLst>
            <pc:docMk/>
            <pc:sldMk cId="4227187130" sldId="357"/>
            <ac:picMk id="11" creationId="{EEB176C6-B149-4583-AD7D-A429349FA5ED}"/>
          </ac:picMkLst>
        </pc:picChg>
      </pc:sldChg>
      <pc:sldChg chg="addSp delSp modSp mod">
        <pc:chgData name="Duy Doan" userId="00f02d2ea35a0614" providerId="LiveId" clId="{A9F5CD31-680D-4F50-A5EB-AE601A46AFDC}" dt="2020-09-23T15:48:41.884" v="814" actId="20577"/>
        <pc:sldMkLst>
          <pc:docMk/>
          <pc:sldMk cId="989408470" sldId="358"/>
        </pc:sldMkLst>
        <pc:spChg chg="mod">
          <ac:chgData name="Duy Doan" userId="00f02d2ea35a0614" providerId="LiveId" clId="{A9F5CD31-680D-4F50-A5EB-AE601A46AFDC}" dt="2020-09-23T15:48:41.884" v="814" actId="20577"/>
          <ac:spMkLst>
            <pc:docMk/>
            <pc:sldMk cId="989408470" sldId="358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5:43:49.900" v="764" actId="478"/>
          <ac:spMkLst>
            <pc:docMk/>
            <pc:sldMk cId="989408470" sldId="358"/>
            <ac:spMk id="3" creationId="{92A1961E-092F-4A2B-B789-C3F3F4428479}"/>
          </ac:spMkLst>
        </pc:spChg>
        <pc:spChg chg="mod">
          <ac:chgData name="Duy Doan" userId="00f02d2ea35a0614" providerId="LiveId" clId="{A9F5CD31-680D-4F50-A5EB-AE601A46AFDC}" dt="2020-09-23T15:47:52.458" v="769" actId="26606"/>
          <ac:spMkLst>
            <pc:docMk/>
            <pc:sldMk cId="989408470" sldId="358"/>
            <ac:spMk id="4" creationId="{00000000-0000-0000-0000-000000000000}"/>
          </ac:spMkLst>
        </pc:spChg>
        <pc:spChg chg="mod ord">
          <ac:chgData name="Duy Doan" userId="00f02d2ea35a0614" providerId="LiveId" clId="{A9F5CD31-680D-4F50-A5EB-AE601A46AFDC}" dt="2020-09-23T15:47:52.458" v="769" actId="26606"/>
          <ac:spMkLst>
            <pc:docMk/>
            <pc:sldMk cId="989408470" sldId="358"/>
            <ac:spMk id="5" creationId="{00000000-0000-0000-0000-000000000000}"/>
          </ac:spMkLst>
        </pc:spChg>
        <pc:spChg chg="mod">
          <ac:chgData name="Duy Doan" userId="00f02d2ea35a0614" providerId="LiveId" clId="{A9F5CD31-680D-4F50-A5EB-AE601A46AFDC}" dt="2020-09-23T15:47:52.458" v="769" actId="26606"/>
          <ac:spMkLst>
            <pc:docMk/>
            <pc:sldMk cId="989408470" sldId="358"/>
            <ac:spMk id="6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47:52.458" v="769" actId="26606"/>
          <ac:picMkLst>
            <pc:docMk/>
            <pc:sldMk cId="989408470" sldId="358"/>
            <ac:picMk id="8" creationId="{4B255635-E85E-4A73-B9C2-1B2B4E2B4DA5}"/>
          </ac:picMkLst>
        </pc:picChg>
        <pc:picChg chg="del">
          <ac:chgData name="Duy Doan" userId="00f02d2ea35a0614" providerId="LiveId" clId="{A9F5CD31-680D-4F50-A5EB-AE601A46AFDC}" dt="2020-09-23T15:43:50.698" v="765" actId="478"/>
          <ac:picMkLst>
            <pc:docMk/>
            <pc:sldMk cId="989408470" sldId="358"/>
            <ac:picMk id="1028" creationId="{70D9925C-0709-405B-A0D3-EBF6B9019D02}"/>
          </ac:picMkLst>
        </pc:picChg>
      </pc:sldChg>
      <pc:sldChg chg="addSp delSp modSp mod">
        <pc:chgData name="Duy Doan" userId="00f02d2ea35a0614" providerId="LiveId" clId="{A9F5CD31-680D-4F50-A5EB-AE601A46AFDC}" dt="2020-09-23T17:20:35.346" v="1400" actId="1076"/>
        <pc:sldMkLst>
          <pc:docMk/>
          <pc:sldMk cId="359390889" sldId="359"/>
        </pc:sldMkLst>
        <pc:spChg chg="mod">
          <ac:chgData name="Duy Doan" userId="00f02d2ea35a0614" providerId="LiveId" clId="{A9F5CD31-680D-4F50-A5EB-AE601A46AFDC}" dt="2020-09-23T16:02:15.991" v="988" actId="20577"/>
          <ac:spMkLst>
            <pc:docMk/>
            <pc:sldMk cId="359390889" sldId="359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20:35.346" v="1400" actId="1076"/>
          <ac:spMkLst>
            <pc:docMk/>
            <pc:sldMk cId="359390889" sldId="359"/>
            <ac:spMk id="25" creationId="{71329FAF-CBBD-46AF-B151-67E651F90094}"/>
          </ac:spMkLst>
        </pc:spChg>
        <pc:spChg chg="del">
          <ac:chgData name="Duy Doan" userId="00f02d2ea35a0614" providerId="LiveId" clId="{A9F5CD31-680D-4F50-A5EB-AE601A46AFDC}" dt="2020-09-23T16:02:52.499" v="991" actId="478"/>
          <ac:spMkLst>
            <pc:docMk/>
            <pc:sldMk cId="359390889" sldId="359"/>
            <ac:spMk id="28" creationId="{5F77858C-2951-4050-BF56-614214BE945A}"/>
          </ac:spMkLst>
        </pc:spChg>
        <pc:spChg chg="del">
          <ac:chgData name="Duy Doan" userId="00f02d2ea35a0614" providerId="LiveId" clId="{A9F5CD31-680D-4F50-A5EB-AE601A46AFDC}" dt="2020-09-23T16:02:52.499" v="991" actId="478"/>
          <ac:spMkLst>
            <pc:docMk/>
            <pc:sldMk cId="359390889" sldId="359"/>
            <ac:spMk id="29" creationId="{52237E9D-D9D4-4AF4-8369-6FE689EFAF13}"/>
          </ac:spMkLst>
        </pc:spChg>
        <pc:spChg chg="del">
          <ac:chgData name="Duy Doan" userId="00f02d2ea35a0614" providerId="LiveId" clId="{A9F5CD31-680D-4F50-A5EB-AE601A46AFDC}" dt="2020-09-23T16:02:52.499" v="991" actId="478"/>
          <ac:spMkLst>
            <pc:docMk/>
            <pc:sldMk cId="359390889" sldId="359"/>
            <ac:spMk id="30" creationId="{FE47EE7F-AA64-414C-AE4F-6E241DE269EF}"/>
          </ac:spMkLst>
        </pc:spChg>
        <pc:spChg chg="del">
          <ac:chgData name="Duy Doan" userId="00f02d2ea35a0614" providerId="LiveId" clId="{A9F5CD31-680D-4F50-A5EB-AE601A46AFDC}" dt="2020-09-23T16:02:52.499" v="991" actId="478"/>
          <ac:spMkLst>
            <pc:docMk/>
            <pc:sldMk cId="359390889" sldId="359"/>
            <ac:spMk id="31" creationId="{C177D5CE-28AC-445B-A70B-AED21A837A1F}"/>
          </ac:spMkLst>
        </pc:spChg>
        <pc:grpChg chg="del">
          <ac:chgData name="Duy Doan" userId="00f02d2ea35a0614" providerId="LiveId" clId="{A9F5CD31-680D-4F50-A5EB-AE601A46AFDC}" dt="2020-09-23T16:02:33.724" v="990" actId="478"/>
          <ac:grpSpMkLst>
            <pc:docMk/>
            <pc:sldMk cId="359390889" sldId="359"/>
            <ac:grpSpMk id="17" creationId="{8DC80468-D410-4880-83A9-6B723ACBE4C8}"/>
          </ac:grpSpMkLst>
        </pc:grpChg>
        <pc:picChg chg="add mod">
          <ac:chgData name="Duy Doan" userId="00f02d2ea35a0614" providerId="LiveId" clId="{A9F5CD31-680D-4F50-A5EB-AE601A46AFDC}" dt="2020-09-23T16:03:23.806" v="997" actId="1076"/>
          <ac:picMkLst>
            <pc:docMk/>
            <pc:sldMk cId="359390889" sldId="359"/>
            <ac:picMk id="7" creationId="{7260A1A4-E9D4-42C8-BD8C-958E26206C84}"/>
          </ac:picMkLst>
        </pc:picChg>
        <pc:picChg chg="del">
          <ac:chgData name="Duy Doan" userId="00f02d2ea35a0614" providerId="LiveId" clId="{A9F5CD31-680D-4F50-A5EB-AE601A46AFDC}" dt="2020-09-23T16:02:32.911" v="989" actId="478"/>
          <ac:picMkLst>
            <pc:docMk/>
            <pc:sldMk cId="359390889" sldId="359"/>
            <ac:picMk id="23" creationId="{5477AB9D-0541-43CC-80C5-E22A90505BB7}"/>
          </ac:picMkLst>
        </pc:picChg>
      </pc:sldChg>
      <pc:sldChg chg="addSp delSp modSp mod">
        <pc:chgData name="Duy Doan" userId="00f02d2ea35a0614" providerId="LiveId" clId="{A9F5CD31-680D-4F50-A5EB-AE601A46AFDC}" dt="2020-09-23T17:21:43.214" v="1420" actId="1076"/>
        <pc:sldMkLst>
          <pc:docMk/>
          <pc:sldMk cId="1446907030" sldId="360"/>
        </pc:sldMkLst>
        <pc:spChg chg="mod">
          <ac:chgData name="Duy Doan" userId="00f02d2ea35a0614" providerId="LiveId" clId="{A9F5CD31-680D-4F50-A5EB-AE601A46AFDC}" dt="2020-09-23T16:03:52.095" v="1024" actId="5793"/>
          <ac:spMkLst>
            <pc:docMk/>
            <pc:sldMk cId="1446907030" sldId="360"/>
            <ac:spMk id="2" creationId="{00000000-0000-0000-0000-000000000000}"/>
          </ac:spMkLst>
        </pc:spChg>
        <pc:spChg chg="add mod">
          <ac:chgData name="Duy Doan" userId="00f02d2ea35a0614" providerId="LiveId" clId="{A9F5CD31-680D-4F50-A5EB-AE601A46AFDC}" dt="2020-09-23T17:21:43.214" v="1420" actId="1076"/>
          <ac:spMkLst>
            <pc:docMk/>
            <pc:sldMk cId="1446907030" sldId="360"/>
            <ac:spMk id="12" creationId="{9E5EB510-2BFE-4BEA-A774-D0F35FBDE52B}"/>
          </ac:spMkLst>
        </pc:spChg>
        <pc:grpChg chg="del">
          <ac:chgData name="Duy Doan" userId="00f02d2ea35a0614" providerId="LiveId" clId="{A9F5CD31-680D-4F50-A5EB-AE601A46AFDC}" dt="2020-09-23T16:03:29.561" v="998" actId="478"/>
          <ac:grpSpMkLst>
            <pc:docMk/>
            <pc:sldMk cId="1446907030" sldId="360"/>
            <ac:grpSpMk id="15" creationId="{473F4EAB-CE5B-44DC-B0AE-0EA371B2BB6E}"/>
          </ac:grpSpMkLst>
        </pc:grpChg>
        <pc:picChg chg="del">
          <ac:chgData name="Duy Doan" userId="00f02d2ea35a0614" providerId="LiveId" clId="{A9F5CD31-680D-4F50-A5EB-AE601A46AFDC}" dt="2020-09-23T16:03:30.249" v="999" actId="478"/>
          <ac:picMkLst>
            <pc:docMk/>
            <pc:sldMk cId="1446907030" sldId="360"/>
            <ac:picMk id="3" creationId="{2E64813E-FAF8-4390-BC0A-219E2176EB85}"/>
          </ac:picMkLst>
        </pc:picChg>
        <pc:picChg chg="del">
          <ac:chgData name="Duy Doan" userId="00f02d2ea35a0614" providerId="LiveId" clId="{A9F5CD31-680D-4F50-A5EB-AE601A46AFDC}" dt="2020-09-23T16:03:31.093" v="1000" actId="478"/>
          <ac:picMkLst>
            <pc:docMk/>
            <pc:sldMk cId="1446907030" sldId="360"/>
            <ac:picMk id="7" creationId="{944192C3-F3F1-4E67-928D-75A90855974A}"/>
          </ac:picMkLst>
        </pc:picChg>
      </pc:sldChg>
      <pc:sldChg chg="addSp delSp modSp mod">
        <pc:chgData name="Duy Doan" userId="00f02d2ea35a0614" providerId="LiveId" clId="{A9F5CD31-680D-4F50-A5EB-AE601A46AFDC}" dt="2020-09-23T17:22:14.341" v="1428" actId="1076"/>
        <pc:sldMkLst>
          <pc:docMk/>
          <pc:sldMk cId="592557478" sldId="361"/>
        </pc:sldMkLst>
        <pc:spChg chg="mod">
          <ac:chgData name="Duy Doan" userId="00f02d2ea35a0614" providerId="LiveId" clId="{A9F5CD31-680D-4F50-A5EB-AE601A46AFDC}" dt="2020-09-23T16:04:37.138" v="1057" actId="20577"/>
          <ac:spMkLst>
            <pc:docMk/>
            <pc:sldMk cId="592557478" sldId="361"/>
            <ac:spMk id="2" creationId="{00000000-0000-0000-0000-000000000000}"/>
          </ac:spMkLst>
        </pc:spChg>
        <pc:spChg chg="add mod">
          <ac:chgData name="Duy Doan" userId="00f02d2ea35a0614" providerId="LiveId" clId="{A9F5CD31-680D-4F50-A5EB-AE601A46AFDC}" dt="2020-09-23T17:22:14.341" v="1428" actId="1076"/>
          <ac:spMkLst>
            <pc:docMk/>
            <pc:sldMk cId="592557478" sldId="361"/>
            <ac:spMk id="26" creationId="{E21257AD-9E8E-4A70-A387-F97781342DD0}"/>
          </ac:spMkLst>
        </pc:spChg>
        <pc:grpChg chg="del">
          <ac:chgData name="Duy Doan" userId="00f02d2ea35a0614" providerId="LiveId" clId="{A9F5CD31-680D-4F50-A5EB-AE601A46AFDC}" dt="2020-09-23T16:04:00.304" v="1025" actId="478"/>
          <ac:grpSpMkLst>
            <pc:docMk/>
            <pc:sldMk cId="592557478" sldId="361"/>
            <ac:grpSpMk id="36" creationId="{417995F1-4236-41CA-B9DE-910552721F91}"/>
          </ac:grpSpMkLst>
        </pc:grpChg>
        <pc:grpChg chg="del">
          <ac:chgData name="Duy Doan" userId="00f02d2ea35a0614" providerId="LiveId" clId="{A9F5CD31-680D-4F50-A5EB-AE601A46AFDC}" dt="2020-09-23T16:04:00.304" v="1025" actId="478"/>
          <ac:grpSpMkLst>
            <pc:docMk/>
            <pc:sldMk cId="592557478" sldId="361"/>
            <ac:grpSpMk id="37" creationId="{3A5C3E6E-0F88-4AC4-AA7D-1334A5414C0C}"/>
          </ac:grpSpMkLst>
        </pc:grpChg>
        <pc:grpChg chg="del">
          <ac:chgData name="Duy Doan" userId="00f02d2ea35a0614" providerId="LiveId" clId="{A9F5CD31-680D-4F50-A5EB-AE601A46AFDC}" dt="2020-09-23T16:04:00.304" v="1025" actId="478"/>
          <ac:grpSpMkLst>
            <pc:docMk/>
            <pc:sldMk cId="592557478" sldId="361"/>
            <ac:grpSpMk id="38" creationId="{6FF3C0CE-E156-4FA6-9FE5-3E705FFE8EC4}"/>
          </ac:grpSpMkLst>
        </pc:grpChg>
        <pc:picChg chg="add mod">
          <ac:chgData name="Duy Doan" userId="00f02d2ea35a0614" providerId="LiveId" clId="{A9F5CD31-680D-4F50-A5EB-AE601A46AFDC}" dt="2020-09-23T16:08:19.985" v="1075" actId="1076"/>
          <ac:picMkLst>
            <pc:docMk/>
            <pc:sldMk cId="592557478" sldId="361"/>
            <ac:picMk id="10" creationId="{29CA6788-D6E5-4E48-854C-3B0942521812}"/>
          </ac:picMkLst>
        </pc:picChg>
        <pc:picChg chg="add mod">
          <ac:chgData name="Duy Doan" userId="00f02d2ea35a0614" providerId="LiveId" clId="{A9F5CD31-680D-4F50-A5EB-AE601A46AFDC}" dt="2020-09-23T16:08:10.387" v="1071" actId="14100"/>
          <ac:picMkLst>
            <pc:docMk/>
            <pc:sldMk cId="592557478" sldId="361"/>
            <ac:picMk id="14" creationId="{7E733504-3CE4-48F7-B72B-07B7EE836598}"/>
          </ac:picMkLst>
        </pc:picChg>
        <pc:picChg chg="del">
          <ac:chgData name="Duy Doan" userId="00f02d2ea35a0614" providerId="LiveId" clId="{A9F5CD31-680D-4F50-A5EB-AE601A46AFDC}" dt="2020-09-23T16:04:00.304" v="1025" actId="478"/>
          <ac:picMkLst>
            <pc:docMk/>
            <pc:sldMk cId="592557478" sldId="361"/>
            <ac:picMk id="31" creationId="{A57C08BD-4675-4635-AD6C-8D397BABA626}"/>
          </ac:picMkLst>
        </pc:picChg>
        <pc:picChg chg="del">
          <ac:chgData name="Duy Doan" userId="00f02d2ea35a0614" providerId="LiveId" clId="{A9F5CD31-680D-4F50-A5EB-AE601A46AFDC}" dt="2020-09-23T16:04:00.304" v="1025" actId="478"/>
          <ac:picMkLst>
            <pc:docMk/>
            <pc:sldMk cId="592557478" sldId="361"/>
            <ac:picMk id="33" creationId="{C3C8585B-F222-4581-B982-F1AFA64BAFCB}"/>
          </ac:picMkLst>
        </pc:picChg>
        <pc:picChg chg="del">
          <ac:chgData name="Duy Doan" userId="00f02d2ea35a0614" providerId="LiveId" clId="{A9F5CD31-680D-4F50-A5EB-AE601A46AFDC}" dt="2020-09-23T16:04:00.304" v="1025" actId="478"/>
          <ac:picMkLst>
            <pc:docMk/>
            <pc:sldMk cId="592557478" sldId="361"/>
            <ac:picMk id="35" creationId="{9A889930-ED0A-439B-8FA5-2C81641D683E}"/>
          </ac:picMkLst>
        </pc:picChg>
      </pc:sldChg>
      <pc:sldChg chg="addSp delSp modSp mod">
        <pc:chgData name="Duy Doan" userId="00f02d2ea35a0614" providerId="LiveId" clId="{A9F5CD31-680D-4F50-A5EB-AE601A46AFDC}" dt="2020-09-23T16:12:18.728" v="1120" actId="1076"/>
        <pc:sldMkLst>
          <pc:docMk/>
          <pc:sldMk cId="3464103842" sldId="362"/>
        </pc:sldMkLst>
        <pc:spChg chg="mod">
          <ac:chgData name="Duy Doan" userId="00f02d2ea35a0614" providerId="LiveId" clId="{A9F5CD31-680D-4F50-A5EB-AE601A46AFDC}" dt="2020-09-23T16:08:38.920" v="1096" actId="20577"/>
          <ac:spMkLst>
            <pc:docMk/>
            <pc:sldMk cId="3464103842" sldId="362"/>
            <ac:spMk id="2" creationId="{00000000-0000-0000-0000-000000000000}"/>
          </ac:spMkLst>
        </pc:spChg>
        <pc:spChg chg="add del">
          <ac:chgData name="Duy Doan" userId="00f02d2ea35a0614" providerId="LiveId" clId="{A9F5CD31-680D-4F50-A5EB-AE601A46AFDC}" dt="2020-09-23T16:12:03.344" v="1114" actId="22"/>
          <ac:spMkLst>
            <pc:docMk/>
            <pc:sldMk cId="3464103842" sldId="362"/>
            <ac:spMk id="12" creationId="{BF645577-F084-461C-A3E2-52B2CB087389}"/>
          </ac:spMkLst>
        </pc:spChg>
        <pc:picChg chg="del">
          <ac:chgData name="Duy Doan" userId="00f02d2ea35a0614" providerId="LiveId" clId="{A9F5CD31-680D-4F50-A5EB-AE601A46AFDC}" dt="2020-09-23T16:08:43.218" v="1097" actId="478"/>
          <ac:picMkLst>
            <pc:docMk/>
            <pc:sldMk cId="3464103842" sldId="362"/>
            <ac:picMk id="3" creationId="{F631C181-E737-4262-8C04-779A5B526AE6}"/>
          </ac:picMkLst>
        </pc:picChg>
        <pc:picChg chg="add mod">
          <ac:chgData name="Duy Doan" userId="00f02d2ea35a0614" providerId="LiveId" clId="{A9F5CD31-680D-4F50-A5EB-AE601A46AFDC}" dt="2020-09-23T16:12:18.728" v="1120" actId="1076"/>
          <ac:picMkLst>
            <pc:docMk/>
            <pc:sldMk cId="3464103842" sldId="362"/>
            <ac:picMk id="8" creationId="{2327B505-E551-4F14-9949-18F8CA2B818E}"/>
          </ac:picMkLst>
        </pc:picChg>
        <pc:picChg chg="add del mod">
          <ac:chgData name="Duy Doan" userId="00f02d2ea35a0614" providerId="LiveId" clId="{A9F5CD31-680D-4F50-A5EB-AE601A46AFDC}" dt="2020-09-23T16:12:09.628" v="1116" actId="478"/>
          <ac:picMkLst>
            <pc:docMk/>
            <pc:sldMk cId="3464103842" sldId="362"/>
            <ac:picMk id="10" creationId="{5F00C1B7-6851-462A-847A-AB6917D0FCE5}"/>
          </ac:picMkLst>
        </pc:picChg>
      </pc:sldChg>
      <pc:sldChg chg="addSp delSp modSp mod">
        <pc:chgData name="Duy Doan" userId="00f02d2ea35a0614" providerId="LiveId" clId="{A9F5CD31-680D-4F50-A5EB-AE601A46AFDC}" dt="2020-09-23T16:17:43.982" v="1190" actId="26606"/>
        <pc:sldMkLst>
          <pc:docMk/>
          <pc:sldMk cId="96233699" sldId="363"/>
        </pc:sldMkLst>
        <pc:spChg chg="mod">
          <ac:chgData name="Duy Doan" userId="00f02d2ea35a0614" providerId="LiveId" clId="{A9F5CD31-680D-4F50-A5EB-AE601A46AFDC}" dt="2020-09-23T16:13:26.291" v="1181" actId="20577"/>
          <ac:spMkLst>
            <pc:docMk/>
            <pc:sldMk cId="96233699" sldId="363"/>
            <ac:spMk id="2" creationId="{00000000-0000-0000-0000-000000000000}"/>
          </ac:spMkLst>
        </pc:spChg>
        <pc:spChg chg="add del mod">
          <ac:chgData name="Duy Doan" userId="00f02d2ea35a0614" providerId="LiveId" clId="{A9F5CD31-680D-4F50-A5EB-AE601A46AFDC}" dt="2020-09-23T16:17:33.538" v="1186" actId="478"/>
          <ac:spMkLst>
            <pc:docMk/>
            <pc:sldMk cId="96233699" sldId="363"/>
            <ac:spMk id="8" creationId="{091A3034-5C49-42AE-A696-F0F9760EE1B8}"/>
          </ac:spMkLst>
        </pc:spChg>
        <pc:picChg chg="del">
          <ac:chgData name="Duy Doan" userId="00f02d2ea35a0614" providerId="LiveId" clId="{A9F5CD31-680D-4F50-A5EB-AE601A46AFDC}" dt="2020-09-23T16:13:28.121" v="1182" actId="478"/>
          <ac:picMkLst>
            <pc:docMk/>
            <pc:sldMk cId="96233699" sldId="363"/>
            <ac:picMk id="3" creationId="{05385E48-4B04-4F2E-9036-1D62AA537589}"/>
          </ac:picMkLst>
        </pc:picChg>
        <pc:picChg chg="add mod ord">
          <ac:chgData name="Duy Doan" userId="00f02d2ea35a0614" providerId="LiveId" clId="{A9F5CD31-680D-4F50-A5EB-AE601A46AFDC}" dt="2020-09-23T16:17:43.982" v="1190" actId="26606"/>
          <ac:picMkLst>
            <pc:docMk/>
            <pc:sldMk cId="96233699" sldId="363"/>
            <ac:picMk id="10" creationId="{73D46B45-2527-4D4C-86A6-523E5E05781B}"/>
          </ac:picMkLst>
        </pc:picChg>
      </pc:sldChg>
      <pc:sldChg chg="addSp delSp modSp mod">
        <pc:chgData name="Duy Doan" userId="00f02d2ea35a0614" providerId="LiveId" clId="{A9F5CD31-680D-4F50-A5EB-AE601A46AFDC}" dt="2020-09-23T17:26:06.448" v="1469" actId="1076"/>
        <pc:sldMkLst>
          <pc:docMk/>
          <pc:sldMk cId="2948765861" sldId="364"/>
        </pc:sldMkLst>
        <pc:spChg chg="mod">
          <ac:chgData name="Duy Doan" userId="00f02d2ea35a0614" providerId="LiveId" clId="{A9F5CD31-680D-4F50-A5EB-AE601A46AFDC}" dt="2020-09-23T16:18:31.922" v="1203" actId="20577"/>
          <ac:spMkLst>
            <pc:docMk/>
            <pc:sldMk cId="2948765861" sldId="364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6:18:37.724" v="1205" actId="478"/>
          <ac:spMkLst>
            <pc:docMk/>
            <pc:sldMk cId="2948765861" sldId="364"/>
            <ac:spMk id="12" creationId="{ECF82968-7974-4F88-AE68-6E57E695D09E}"/>
          </ac:spMkLst>
        </pc:spChg>
        <pc:spChg chg="add del mod">
          <ac:chgData name="Duy Doan" userId="00f02d2ea35a0614" providerId="LiveId" clId="{A9F5CD31-680D-4F50-A5EB-AE601A46AFDC}" dt="2020-09-23T17:25:58.875" v="1466" actId="478"/>
          <ac:spMkLst>
            <pc:docMk/>
            <pc:sldMk cId="2948765861" sldId="364"/>
            <ac:spMk id="14" creationId="{71D78FF9-5607-405B-AC93-3AFDC686CD5E}"/>
          </ac:spMkLst>
        </pc:spChg>
        <pc:spChg chg="del">
          <ac:chgData name="Duy Doan" userId="00f02d2ea35a0614" providerId="LiveId" clId="{A9F5CD31-680D-4F50-A5EB-AE601A46AFDC}" dt="2020-09-23T16:18:37.724" v="1205" actId="478"/>
          <ac:spMkLst>
            <pc:docMk/>
            <pc:sldMk cId="2948765861" sldId="364"/>
            <ac:spMk id="18" creationId="{B69A56FD-45E8-4DB5-8835-B7CF5257BE32}"/>
          </ac:spMkLst>
        </pc:spChg>
        <pc:spChg chg="del">
          <ac:chgData name="Duy Doan" userId="00f02d2ea35a0614" providerId="LiveId" clId="{A9F5CD31-680D-4F50-A5EB-AE601A46AFDC}" dt="2020-09-23T16:18:37.724" v="1205" actId="478"/>
          <ac:spMkLst>
            <pc:docMk/>
            <pc:sldMk cId="2948765861" sldId="364"/>
            <ac:spMk id="22" creationId="{A96429B3-9D7D-4692-94F5-0AD66D4BFC2F}"/>
          </ac:spMkLst>
        </pc:spChg>
        <pc:spChg chg="del">
          <ac:chgData name="Duy Doan" userId="00f02d2ea35a0614" providerId="LiveId" clId="{A9F5CD31-680D-4F50-A5EB-AE601A46AFDC}" dt="2020-09-23T16:18:37.724" v="1205" actId="478"/>
          <ac:spMkLst>
            <pc:docMk/>
            <pc:sldMk cId="2948765861" sldId="364"/>
            <ac:spMk id="26" creationId="{F4FB712D-BF2B-4011-84FC-3D097855B38A}"/>
          </ac:spMkLst>
        </pc:spChg>
        <pc:grpChg chg="del">
          <ac:chgData name="Duy Doan" userId="00f02d2ea35a0614" providerId="LiveId" clId="{A9F5CD31-680D-4F50-A5EB-AE601A46AFDC}" dt="2020-09-23T16:18:34.440" v="1204" actId="478"/>
          <ac:grpSpMkLst>
            <pc:docMk/>
            <pc:sldMk cId="2948765861" sldId="364"/>
            <ac:grpSpMk id="10" creationId="{5F2BF4FA-26AE-4B39-A7AF-59FEAECDCA5B}"/>
          </ac:grpSpMkLst>
        </pc:grpChg>
        <pc:picChg chg="add del mod">
          <ac:chgData name="Duy Doan" userId="00f02d2ea35a0614" providerId="LiveId" clId="{A9F5CD31-680D-4F50-A5EB-AE601A46AFDC}" dt="2020-09-23T17:26:06.448" v="1469" actId="1076"/>
          <ac:picMkLst>
            <pc:docMk/>
            <pc:sldMk cId="2948765861" sldId="364"/>
            <ac:picMk id="11" creationId="{223C97F0-DF6B-41B8-BE14-625F6D1B2F57}"/>
          </ac:picMkLst>
        </pc:picChg>
        <pc:picChg chg="add del mod">
          <ac:chgData name="Duy Doan" userId="00f02d2ea35a0614" providerId="LiveId" clId="{A9F5CD31-680D-4F50-A5EB-AE601A46AFDC}" dt="2020-09-23T17:26:03.516" v="1468" actId="1076"/>
          <ac:picMkLst>
            <pc:docMk/>
            <pc:sldMk cId="2948765861" sldId="364"/>
            <ac:picMk id="15" creationId="{6BDEB774-BB5F-4D66-9509-EF518F729259}"/>
          </ac:picMkLst>
        </pc:picChg>
        <pc:picChg chg="add mod">
          <ac:chgData name="Duy Doan" userId="00f02d2ea35a0614" providerId="LiveId" clId="{A9F5CD31-680D-4F50-A5EB-AE601A46AFDC}" dt="2020-09-23T17:26:01.032" v="1467" actId="1076"/>
          <ac:picMkLst>
            <pc:docMk/>
            <pc:sldMk cId="2948765861" sldId="364"/>
            <ac:picMk id="17" creationId="{4D0020D6-FD1D-4734-9E4C-EF05C093DAA7}"/>
          </ac:picMkLst>
        </pc:picChg>
      </pc:sldChg>
      <pc:sldChg chg="modSp mod">
        <pc:chgData name="Duy Doan" userId="00f02d2ea35a0614" providerId="LiveId" clId="{A9F5CD31-680D-4F50-A5EB-AE601A46AFDC}" dt="2020-09-23T17:31:10.926" v="1550" actId="114"/>
        <pc:sldMkLst>
          <pc:docMk/>
          <pc:sldMk cId="3171212126" sldId="365"/>
        </pc:sldMkLst>
        <pc:spChg chg="mod">
          <ac:chgData name="Duy Doan" userId="00f02d2ea35a0614" providerId="LiveId" clId="{A9F5CD31-680D-4F50-A5EB-AE601A46AFDC}" dt="2020-09-23T16:25:36.090" v="1252" actId="20577"/>
          <ac:spMkLst>
            <pc:docMk/>
            <pc:sldMk cId="3171212126" sldId="365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31:10.926" v="1550" actId="114"/>
          <ac:spMkLst>
            <pc:docMk/>
            <pc:sldMk cId="3171212126" sldId="365"/>
            <ac:spMk id="7" creationId="{E5DB7E2B-826F-4E5F-A046-EDA1579B59EB}"/>
          </ac:spMkLst>
        </pc:spChg>
      </pc:sldChg>
      <pc:sldChg chg="delSp modSp del mod">
        <pc:chgData name="Duy Doan" userId="00f02d2ea35a0614" providerId="LiveId" clId="{A9F5CD31-680D-4F50-A5EB-AE601A46AFDC}" dt="2020-09-23T16:26:16.618" v="1281" actId="2696"/>
        <pc:sldMkLst>
          <pc:docMk/>
          <pc:sldMk cId="1015772868" sldId="366"/>
        </pc:sldMkLst>
        <pc:spChg chg="mod">
          <ac:chgData name="Duy Doan" userId="00f02d2ea35a0614" providerId="LiveId" clId="{A9F5CD31-680D-4F50-A5EB-AE601A46AFDC}" dt="2020-09-23T16:26:03.609" v="1278" actId="20577"/>
          <ac:spMkLst>
            <pc:docMk/>
            <pc:sldMk cId="1015772868" sldId="366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6:26:12.398" v="1280"/>
          <ac:spMkLst>
            <pc:docMk/>
            <pc:sldMk cId="1015772868" sldId="366"/>
            <ac:spMk id="3" creationId="{C1B71EAC-C9D1-4F51-9936-6495CDE6428B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9" creationId="{D9FC896F-6CB5-40A6-B6DA-7334508EDBEB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11" creationId="{AB4EBAFE-58C9-4425-BFBC-CD601CBCC2E4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13" creationId="{5C2503AB-CFA3-4C43-94BB-BF6DB58C49D7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15" creationId="{8A13723E-8F30-463F-8F43-EC694F65F3B2}"/>
          </ac:spMkLst>
        </pc:spChg>
        <pc:spChg chg="del">
          <ac:chgData name="Duy Doan" userId="00f02d2ea35a0614" providerId="LiveId" clId="{A9F5CD31-680D-4F50-A5EB-AE601A46AFDC}" dt="2020-09-23T16:26:10.224" v="1279" actId="478"/>
          <ac:spMkLst>
            <pc:docMk/>
            <pc:sldMk cId="1015772868" sldId="366"/>
            <ac:spMk id="17" creationId="{37E72375-42D5-4C42-98BE-7090AF4DB5BF}"/>
          </ac:spMkLst>
        </pc:spChg>
      </pc:sldChg>
      <pc:sldChg chg="modSp add mod">
        <pc:chgData name="Duy Doan" userId="00f02d2ea35a0614" providerId="LiveId" clId="{A9F5CD31-680D-4F50-A5EB-AE601A46AFDC}" dt="2020-09-23T17:28:04.486" v="1499" actId="1076"/>
        <pc:sldMkLst>
          <pc:docMk/>
          <pc:sldMk cId="3161404266" sldId="366"/>
        </pc:sldMkLst>
        <pc:spChg chg="mod">
          <ac:chgData name="Duy Doan" userId="00f02d2ea35a0614" providerId="LiveId" clId="{A9F5CD31-680D-4F50-A5EB-AE601A46AFDC}" dt="2020-09-23T17:28:04.486" v="1499" actId="1076"/>
          <ac:spMkLst>
            <pc:docMk/>
            <pc:sldMk cId="3161404266" sldId="366"/>
            <ac:spMk id="3" creationId="{C1B71EAC-C9D1-4F51-9936-6495CDE6428B}"/>
          </ac:spMkLst>
        </pc:spChg>
      </pc:sldChg>
      <pc:sldChg chg="delSp modSp mod">
        <pc:chgData name="Duy Doan" userId="00f02d2ea35a0614" providerId="LiveId" clId="{A9F5CD31-680D-4F50-A5EB-AE601A46AFDC}" dt="2020-09-23T17:31:36.114" v="1559" actId="1076"/>
        <pc:sldMkLst>
          <pc:docMk/>
          <pc:sldMk cId="1746433533" sldId="367"/>
        </pc:sldMkLst>
        <pc:spChg chg="mod">
          <ac:chgData name="Duy Doan" userId="00f02d2ea35a0614" providerId="LiveId" clId="{A9F5CD31-680D-4F50-A5EB-AE601A46AFDC}" dt="2020-09-23T16:27:10.968" v="1309" actId="20577"/>
          <ac:spMkLst>
            <pc:docMk/>
            <pc:sldMk cId="1746433533" sldId="367"/>
            <ac:spMk id="2" creationId="{00000000-0000-0000-0000-000000000000}"/>
          </ac:spMkLst>
        </pc:spChg>
        <pc:spChg chg="mod">
          <ac:chgData name="Duy Doan" userId="00f02d2ea35a0614" providerId="LiveId" clId="{A9F5CD31-680D-4F50-A5EB-AE601A46AFDC}" dt="2020-09-23T17:31:36.114" v="1559" actId="1076"/>
          <ac:spMkLst>
            <pc:docMk/>
            <pc:sldMk cId="1746433533" sldId="367"/>
            <ac:spMk id="3" creationId="{71B190A2-34CA-4DFC-A77F-D24CA347FF4C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9" creationId="{91DF218C-E2E6-41DC-B9A4-EDD0FBBAD5F0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13" creationId="{CC77899B-2C5B-4034-9E9F-0838E3E9BC31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17" creationId="{AAAECDCD-B626-4CB7-B5F0-99B7CCBD1462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21" creationId="{083976B1-DD85-4860-8818-907FE9E41371}"/>
          </ac:spMkLst>
        </pc:spChg>
        <pc:spChg chg="del">
          <ac:chgData name="Duy Doan" userId="00f02d2ea35a0614" providerId="LiveId" clId="{A9F5CD31-680D-4F50-A5EB-AE601A46AFDC}" dt="2020-09-23T16:27:18.456" v="1310" actId="478"/>
          <ac:spMkLst>
            <pc:docMk/>
            <pc:sldMk cId="1746433533" sldId="367"/>
            <ac:spMk id="25" creationId="{97723916-E80E-45D1-89E2-2628501B7314}"/>
          </ac:spMkLst>
        </pc:spChg>
      </pc:sldChg>
      <pc:sldChg chg="del">
        <pc:chgData name="Duy Doan" userId="00f02d2ea35a0614" providerId="LiveId" clId="{A9F5CD31-680D-4F50-A5EB-AE601A46AFDC}" dt="2020-09-23T17:31:48.963" v="1560" actId="47"/>
        <pc:sldMkLst>
          <pc:docMk/>
          <pc:sldMk cId="3932434726" sldId="368"/>
        </pc:sldMkLst>
      </pc:sldChg>
      <pc:sldChg chg="del">
        <pc:chgData name="Duy Doan" userId="00f02d2ea35a0614" providerId="LiveId" clId="{A9F5CD31-680D-4F50-A5EB-AE601A46AFDC}" dt="2020-09-23T17:31:48.963" v="1560" actId="47"/>
        <pc:sldMkLst>
          <pc:docMk/>
          <pc:sldMk cId="3113984627" sldId="369"/>
        </pc:sldMkLst>
      </pc:sldChg>
      <pc:sldChg chg="del">
        <pc:chgData name="Duy Doan" userId="00f02d2ea35a0614" providerId="LiveId" clId="{A9F5CD31-680D-4F50-A5EB-AE601A46AFDC}" dt="2020-09-23T17:31:48.963" v="1560" actId="47"/>
        <pc:sldMkLst>
          <pc:docMk/>
          <pc:sldMk cId="1481363979" sldId="370"/>
        </pc:sldMkLst>
      </pc:sldChg>
      <pc:sldChg chg="addSp delSp modSp mod">
        <pc:chgData name="Duy Doan" userId="00f02d2ea35a0614" providerId="LiveId" clId="{A9F5CD31-680D-4F50-A5EB-AE601A46AFDC}" dt="2020-09-23T17:25:38.273" v="1462" actId="1076"/>
        <pc:sldMkLst>
          <pc:docMk/>
          <pc:sldMk cId="848319458" sldId="373"/>
        </pc:sldMkLst>
        <pc:spChg chg="mod">
          <ac:chgData name="Duy Doan" userId="00f02d2ea35a0614" providerId="LiveId" clId="{A9F5CD31-680D-4F50-A5EB-AE601A46AFDC}" dt="2020-09-23T16:12:50.954" v="1150" actId="20577"/>
          <ac:spMkLst>
            <pc:docMk/>
            <pc:sldMk cId="848319458" sldId="373"/>
            <ac:spMk id="2" creationId="{00000000-0000-0000-0000-000000000000}"/>
          </ac:spMkLst>
        </pc:spChg>
        <pc:spChg chg="del mod">
          <ac:chgData name="Duy Doan" userId="00f02d2ea35a0614" providerId="LiveId" clId="{A9F5CD31-680D-4F50-A5EB-AE601A46AFDC}" dt="2020-09-23T16:12:34.555" v="1125" actId="478"/>
          <ac:spMkLst>
            <pc:docMk/>
            <pc:sldMk cId="848319458" sldId="373"/>
            <ac:spMk id="8" creationId="{664D52D7-E978-48B6-9BEC-69748A404E25}"/>
          </ac:spMkLst>
        </pc:spChg>
        <pc:spChg chg="add mod">
          <ac:chgData name="Duy Doan" userId="00f02d2ea35a0614" providerId="LiveId" clId="{A9F5CD31-680D-4F50-A5EB-AE601A46AFDC}" dt="2020-09-23T17:25:38.273" v="1462" actId="1076"/>
          <ac:spMkLst>
            <pc:docMk/>
            <pc:sldMk cId="848319458" sldId="373"/>
            <ac:spMk id="9" creationId="{205E48C3-D80F-4648-9A5A-F25186676E77}"/>
          </ac:spMkLst>
        </pc:spChg>
        <pc:spChg chg="del">
          <ac:chgData name="Duy Doan" userId="00f02d2ea35a0614" providerId="LiveId" clId="{A9F5CD31-680D-4F50-A5EB-AE601A46AFDC}" dt="2020-09-23T16:12:36.431" v="1126" actId="478"/>
          <ac:spMkLst>
            <pc:docMk/>
            <pc:sldMk cId="848319458" sldId="373"/>
            <ac:spMk id="14" creationId="{A7113607-703D-4EE9-A3B8-C7FA98B431E2}"/>
          </ac:spMkLst>
        </pc:spChg>
      </pc:sldChg>
      <pc:sldChg chg="addSp delSp modSp mod">
        <pc:chgData name="Duy Doan" userId="00f02d2ea35a0614" providerId="LiveId" clId="{A9F5CD31-680D-4F50-A5EB-AE601A46AFDC}" dt="2020-09-23T15:37:53.647" v="735" actId="20577"/>
        <pc:sldMkLst>
          <pc:docMk/>
          <pc:sldMk cId="1347580586" sldId="374"/>
        </pc:sldMkLst>
        <pc:spChg chg="mod">
          <ac:chgData name="Duy Doan" userId="00f02d2ea35a0614" providerId="LiveId" clId="{A9F5CD31-680D-4F50-A5EB-AE601A46AFDC}" dt="2020-09-23T15:37:53.647" v="735" actId="20577"/>
          <ac:spMkLst>
            <pc:docMk/>
            <pc:sldMk cId="1347580586" sldId="374"/>
            <ac:spMk id="2" creationId="{00000000-0000-0000-0000-000000000000}"/>
          </ac:spMkLst>
        </pc:spChg>
        <pc:spChg chg="del">
          <ac:chgData name="Duy Doan" userId="00f02d2ea35a0614" providerId="LiveId" clId="{A9F5CD31-680D-4F50-A5EB-AE601A46AFDC}" dt="2020-09-23T15:36:14.680" v="676" actId="478"/>
          <ac:spMkLst>
            <pc:docMk/>
            <pc:sldMk cId="1347580586" sldId="374"/>
            <ac:spMk id="3" creationId="{92A1961E-092F-4A2B-B789-C3F3F4428479}"/>
          </ac:spMkLst>
        </pc:spChg>
        <pc:spChg chg="mod">
          <ac:chgData name="Duy Doan" userId="00f02d2ea35a0614" providerId="LiveId" clId="{A9F5CD31-680D-4F50-A5EB-AE601A46AFDC}" dt="2020-09-23T15:36:27.003" v="680" actId="26606"/>
          <ac:spMkLst>
            <pc:docMk/>
            <pc:sldMk cId="1347580586" sldId="374"/>
            <ac:spMk id="4" creationId="{00000000-0000-0000-0000-000000000000}"/>
          </ac:spMkLst>
        </pc:spChg>
        <pc:spChg chg="mod ord">
          <ac:chgData name="Duy Doan" userId="00f02d2ea35a0614" providerId="LiveId" clId="{A9F5CD31-680D-4F50-A5EB-AE601A46AFDC}" dt="2020-09-23T15:36:27.003" v="680" actId="26606"/>
          <ac:spMkLst>
            <pc:docMk/>
            <pc:sldMk cId="1347580586" sldId="374"/>
            <ac:spMk id="5" creationId="{00000000-0000-0000-0000-000000000000}"/>
          </ac:spMkLst>
        </pc:spChg>
        <pc:spChg chg="mod">
          <ac:chgData name="Duy Doan" userId="00f02d2ea35a0614" providerId="LiveId" clId="{A9F5CD31-680D-4F50-A5EB-AE601A46AFDC}" dt="2020-09-23T15:36:27.003" v="680" actId="26606"/>
          <ac:spMkLst>
            <pc:docMk/>
            <pc:sldMk cId="1347580586" sldId="374"/>
            <ac:spMk id="6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36:27.003" v="680" actId="26606"/>
          <ac:picMkLst>
            <pc:docMk/>
            <pc:sldMk cId="1347580586" sldId="374"/>
            <ac:picMk id="8" creationId="{4268A813-72C6-4ADE-A28A-E02CC04B29F2}"/>
          </ac:picMkLst>
        </pc:picChg>
        <pc:picChg chg="del">
          <ac:chgData name="Duy Doan" userId="00f02d2ea35a0614" providerId="LiveId" clId="{A9F5CD31-680D-4F50-A5EB-AE601A46AFDC}" dt="2020-09-23T15:36:12.272" v="675" actId="478"/>
          <ac:picMkLst>
            <pc:docMk/>
            <pc:sldMk cId="1347580586" sldId="374"/>
            <ac:picMk id="1026" creationId="{5420E670-8714-431B-8D3C-D64E99B8BF0D}"/>
          </ac:picMkLst>
        </pc:picChg>
      </pc:sldChg>
      <pc:sldChg chg="addSp delSp modSp mod">
        <pc:chgData name="Duy Doan" userId="00f02d2ea35a0614" providerId="LiveId" clId="{A9F5CD31-680D-4F50-A5EB-AE601A46AFDC}" dt="2020-09-23T15:38:14.147" v="763" actId="20577"/>
        <pc:sldMkLst>
          <pc:docMk/>
          <pc:sldMk cId="134008782" sldId="375"/>
        </pc:sldMkLst>
        <pc:spChg chg="mod">
          <ac:chgData name="Duy Doan" userId="00f02d2ea35a0614" providerId="LiveId" clId="{A9F5CD31-680D-4F50-A5EB-AE601A46AFDC}" dt="2020-09-23T15:38:14.147" v="763" actId="20577"/>
          <ac:spMkLst>
            <pc:docMk/>
            <pc:sldMk cId="134008782" sldId="375"/>
            <ac:spMk id="2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35:54.806" v="661" actId="26606"/>
          <ac:picMkLst>
            <pc:docMk/>
            <pc:sldMk cId="134008782" sldId="375"/>
            <ac:picMk id="7" creationId="{0301A87D-EB2D-4EF0-B312-6E5884EC8EA1}"/>
          </ac:picMkLst>
        </pc:picChg>
        <pc:picChg chg="del">
          <ac:chgData name="Duy Doan" userId="00f02d2ea35a0614" providerId="LiveId" clId="{A9F5CD31-680D-4F50-A5EB-AE601A46AFDC}" dt="2020-09-23T15:28:58.121" v="622" actId="478"/>
          <ac:picMkLst>
            <pc:docMk/>
            <pc:sldMk cId="134008782" sldId="375"/>
            <ac:picMk id="5122" creationId="{7BECD3B9-0D9A-44E0-B7CA-6F0C0485F62D}"/>
          </ac:picMkLst>
        </pc:picChg>
      </pc:sldChg>
      <pc:sldChg chg="modSp mod">
        <pc:chgData name="Duy Doan" userId="00f02d2ea35a0614" providerId="LiveId" clId="{A9F5CD31-680D-4F50-A5EB-AE601A46AFDC}" dt="2020-09-23T15:11:03.725" v="197" actId="20577"/>
        <pc:sldMkLst>
          <pc:docMk/>
          <pc:sldMk cId="1742069105" sldId="376"/>
        </pc:sldMkLst>
        <pc:spChg chg="mod">
          <ac:chgData name="Duy Doan" userId="00f02d2ea35a0614" providerId="LiveId" clId="{A9F5CD31-680D-4F50-A5EB-AE601A46AFDC}" dt="2020-09-23T15:11:03.725" v="197" actId="20577"/>
          <ac:spMkLst>
            <pc:docMk/>
            <pc:sldMk cId="1742069105" sldId="376"/>
            <ac:spMk id="8" creationId="{44F510DB-A458-47FC-8B50-507D935A7DB3}"/>
          </ac:spMkLst>
        </pc:spChg>
      </pc:sldChg>
      <pc:sldChg chg="modSp mod">
        <pc:chgData name="Duy Doan" userId="00f02d2ea35a0614" providerId="LiveId" clId="{A9F5CD31-680D-4F50-A5EB-AE601A46AFDC}" dt="2020-09-23T15:14:42.069" v="319" actId="20577"/>
        <pc:sldMkLst>
          <pc:docMk/>
          <pc:sldMk cId="803924171" sldId="377"/>
        </pc:sldMkLst>
        <pc:spChg chg="mod">
          <ac:chgData name="Duy Doan" userId="00f02d2ea35a0614" providerId="LiveId" clId="{A9F5CD31-680D-4F50-A5EB-AE601A46AFDC}" dt="2020-09-23T15:14:42.069" v="319" actId="20577"/>
          <ac:spMkLst>
            <pc:docMk/>
            <pc:sldMk cId="803924171" sldId="377"/>
            <ac:spMk id="8" creationId="{44F510DB-A458-47FC-8B50-507D935A7DB3}"/>
          </ac:spMkLst>
        </pc:spChg>
      </pc:sldChg>
      <pc:sldChg chg="addSp delSp modSp add mod">
        <pc:chgData name="Duy Doan" userId="00f02d2ea35a0614" providerId="LiveId" clId="{A9F5CD31-680D-4F50-A5EB-AE601A46AFDC}" dt="2020-09-23T15:48:57.410" v="825" actId="26606"/>
        <pc:sldMkLst>
          <pc:docMk/>
          <pc:sldMk cId="476131856" sldId="378"/>
        </pc:sldMkLst>
        <pc:spChg chg="mod">
          <ac:chgData name="Duy Doan" userId="00f02d2ea35a0614" providerId="LiveId" clId="{A9F5CD31-680D-4F50-A5EB-AE601A46AFDC}" dt="2020-09-23T15:48:47.841" v="823" actId="20577"/>
          <ac:spMkLst>
            <pc:docMk/>
            <pc:sldMk cId="476131856" sldId="378"/>
            <ac:spMk id="2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48:57.410" v="825" actId="26606"/>
          <ac:picMkLst>
            <pc:docMk/>
            <pc:sldMk cId="476131856" sldId="378"/>
            <ac:picMk id="7" creationId="{0D955E66-6F31-4858-88A1-30F41EF3D836}"/>
          </ac:picMkLst>
        </pc:picChg>
        <pc:picChg chg="del">
          <ac:chgData name="Duy Doan" userId="00f02d2ea35a0614" providerId="LiveId" clId="{A9F5CD31-680D-4F50-A5EB-AE601A46AFDC}" dt="2020-09-23T15:48:03.906" v="771" actId="478"/>
          <ac:picMkLst>
            <pc:docMk/>
            <pc:sldMk cId="476131856" sldId="378"/>
            <ac:picMk id="8" creationId="{4B255635-E85E-4A73-B9C2-1B2B4E2B4DA5}"/>
          </ac:picMkLst>
        </pc:picChg>
      </pc:sldChg>
      <pc:sldChg chg="delSp del mod">
        <pc:chgData name="Duy Doan" userId="00f02d2ea35a0614" providerId="LiveId" clId="{A9F5CD31-680D-4F50-A5EB-AE601A46AFDC}" dt="2020-09-23T15:14:56.155" v="321" actId="47"/>
        <pc:sldMkLst>
          <pc:docMk/>
          <pc:sldMk cId="3744895091" sldId="378"/>
        </pc:sldMkLst>
        <pc:picChg chg="del">
          <ac:chgData name="Duy Doan" userId="00f02d2ea35a0614" providerId="LiveId" clId="{A9F5CD31-680D-4F50-A5EB-AE601A46AFDC}" dt="2020-09-23T15:14:54.076" v="320" actId="478"/>
          <ac:picMkLst>
            <pc:docMk/>
            <pc:sldMk cId="3744895091" sldId="378"/>
            <ac:picMk id="3" creationId="{8BE117BF-622E-4167-958F-AF58AEC22B23}"/>
          </ac:picMkLst>
        </pc:picChg>
      </pc:sldChg>
      <pc:sldChg chg="addSp delSp modSp add mod">
        <pc:chgData name="Duy Doan" userId="00f02d2ea35a0614" providerId="LiveId" clId="{A9F5CD31-680D-4F50-A5EB-AE601A46AFDC}" dt="2020-09-23T15:58:35.965" v="935" actId="962"/>
        <pc:sldMkLst>
          <pc:docMk/>
          <pc:sldMk cId="359261019" sldId="379"/>
        </pc:sldMkLst>
        <pc:spChg chg="mod">
          <ac:chgData name="Duy Doan" userId="00f02d2ea35a0614" providerId="LiveId" clId="{A9F5CD31-680D-4F50-A5EB-AE601A46AFDC}" dt="2020-09-23T15:58:23.281" v="931" actId="20577"/>
          <ac:spMkLst>
            <pc:docMk/>
            <pc:sldMk cId="359261019" sldId="379"/>
            <ac:spMk id="2" creationId="{00000000-0000-0000-0000-000000000000}"/>
          </ac:spMkLst>
        </pc:spChg>
        <pc:picChg chg="add mod ord">
          <ac:chgData name="Duy Doan" userId="00f02d2ea35a0614" providerId="LiveId" clId="{A9F5CD31-680D-4F50-A5EB-AE601A46AFDC}" dt="2020-09-23T15:58:35.965" v="935" actId="962"/>
          <ac:picMkLst>
            <pc:docMk/>
            <pc:sldMk cId="359261019" sldId="379"/>
            <ac:picMk id="7" creationId="{230CBD20-0DBF-43AD-9706-A76BD9EC8079}"/>
          </ac:picMkLst>
        </pc:picChg>
        <pc:picChg chg="del">
          <ac:chgData name="Duy Doan" userId="00f02d2ea35a0614" providerId="LiveId" clId="{A9F5CD31-680D-4F50-A5EB-AE601A46AFDC}" dt="2020-09-23T15:57:57.794" v="907" actId="478"/>
          <ac:picMkLst>
            <pc:docMk/>
            <pc:sldMk cId="359261019" sldId="379"/>
            <ac:picMk id="8" creationId="{5414855A-8704-4306-949F-90C2044E2441}"/>
          </ac:picMkLst>
        </pc:picChg>
      </pc:sldChg>
      <pc:sldChg chg="delSp modSp add mod">
        <pc:chgData name="Duy Doan" userId="00f02d2ea35a0614" providerId="LiveId" clId="{A9F5CD31-680D-4F50-A5EB-AE601A46AFDC}" dt="2020-09-23T16:12:26.798" v="1123" actId="1076"/>
        <pc:sldMkLst>
          <pc:docMk/>
          <pc:sldMk cId="359492561" sldId="380"/>
        </pc:sldMkLst>
        <pc:picChg chg="del">
          <ac:chgData name="Duy Doan" userId="00f02d2ea35a0614" providerId="LiveId" clId="{A9F5CD31-680D-4F50-A5EB-AE601A46AFDC}" dt="2020-09-23T16:12:12.052" v="1117" actId="478"/>
          <ac:picMkLst>
            <pc:docMk/>
            <pc:sldMk cId="359492561" sldId="380"/>
            <ac:picMk id="8" creationId="{2327B505-E551-4F14-9949-18F8CA2B818E}"/>
          </ac:picMkLst>
        </pc:picChg>
        <pc:picChg chg="mod">
          <ac:chgData name="Duy Doan" userId="00f02d2ea35a0614" providerId="LiveId" clId="{A9F5CD31-680D-4F50-A5EB-AE601A46AFDC}" dt="2020-09-23T16:12:26.798" v="1123" actId="1076"/>
          <ac:picMkLst>
            <pc:docMk/>
            <pc:sldMk cId="359492561" sldId="380"/>
            <ac:picMk id="10" creationId="{5F00C1B7-6851-462A-847A-AB6917D0FCE5}"/>
          </ac:picMkLst>
        </pc:picChg>
      </pc:sldChg>
      <pc:sldChg chg="modSp add mod">
        <pc:chgData name="Duy Doan" userId="00f02d2ea35a0614" providerId="LiveId" clId="{A9F5CD31-680D-4F50-A5EB-AE601A46AFDC}" dt="2020-09-23T17:29:49.369" v="1530" actId="14100"/>
        <pc:sldMkLst>
          <pc:docMk/>
          <pc:sldMk cId="432378477" sldId="381"/>
        </pc:sldMkLst>
        <pc:spChg chg="mod">
          <ac:chgData name="Duy Doan" userId="00f02d2ea35a0614" providerId="LiveId" clId="{A9F5CD31-680D-4F50-A5EB-AE601A46AFDC}" dt="2020-09-23T17:29:49.369" v="1530" actId="14100"/>
          <ac:spMkLst>
            <pc:docMk/>
            <pc:sldMk cId="432378477" sldId="381"/>
            <ac:spMk id="3" creationId="{C1B71EAC-C9D1-4F51-9936-6495CDE6428B}"/>
          </ac:spMkLst>
        </pc:spChg>
      </pc:sldChg>
      <pc:sldChg chg="modSp add mod">
        <pc:chgData name="Duy Doan" userId="00f02d2ea35a0614" providerId="LiveId" clId="{A9F5CD31-680D-4F50-A5EB-AE601A46AFDC}" dt="2020-09-23T17:24:27.203" v="1444" actId="1076"/>
        <pc:sldMkLst>
          <pc:docMk/>
          <pc:sldMk cId="1561885010" sldId="382"/>
        </pc:sldMkLst>
        <pc:spChg chg="mod">
          <ac:chgData name="Duy Doan" userId="00f02d2ea35a0614" providerId="LiveId" clId="{A9F5CD31-680D-4F50-A5EB-AE601A46AFDC}" dt="2020-09-23T17:24:27.203" v="1444" actId="1076"/>
          <ac:spMkLst>
            <pc:docMk/>
            <pc:sldMk cId="1561885010" sldId="382"/>
            <ac:spMk id="9" creationId="{205E48C3-D80F-4648-9A5A-F25186676E77}"/>
          </ac:spMkLst>
        </pc:spChg>
      </pc:sldChg>
    </pc:docChg>
  </pc:docChgLst>
  <pc:docChgLst>
    <pc:chgData name="Duy Doan" userId="00f02d2ea35a0614" providerId="LiveId" clId="{470F8862-41D4-4AE6-808F-8F51418C4B14}"/>
    <pc:docChg chg="undo custSel mod addSld delSld modSld modSection">
      <pc:chgData name="Duy Doan" userId="00f02d2ea35a0614" providerId="LiveId" clId="{470F8862-41D4-4AE6-808F-8F51418C4B14}" dt="2020-09-16T15:02:32.408" v="2142" actId="20577"/>
      <pc:docMkLst>
        <pc:docMk/>
      </pc:docMkLst>
      <pc:sldChg chg="modSp mod">
        <pc:chgData name="Duy Doan" userId="00f02d2ea35a0614" providerId="LiveId" clId="{470F8862-41D4-4AE6-808F-8F51418C4B14}" dt="2020-09-16T12:51:09.074" v="90" actId="20577"/>
        <pc:sldMkLst>
          <pc:docMk/>
          <pc:sldMk cId="0" sldId="262"/>
        </pc:sldMkLst>
        <pc:spChg chg="mod">
          <ac:chgData name="Duy Doan" userId="00f02d2ea35a0614" providerId="LiveId" clId="{470F8862-41D4-4AE6-808F-8F51418C4B14}" dt="2020-09-16T12:50:39.775" v="27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2:51:09.074" v="90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delAnim">
        <pc:chgData name="Duy Doan" userId="00f02d2ea35a0614" providerId="LiveId" clId="{470F8862-41D4-4AE6-808F-8F51418C4B14}" dt="2020-09-16T14:13:56.269" v="1218" actId="1076"/>
        <pc:sldMkLst>
          <pc:docMk/>
          <pc:sldMk cId="2366874837" sldId="345"/>
        </pc:sldMkLst>
        <pc:spChg chg="mod">
          <ac:chgData name="Duy Doan" userId="00f02d2ea35a0614" providerId="LiveId" clId="{470F8862-41D4-4AE6-808F-8F51418C4B14}" dt="2020-09-16T13:02:21.365" v="335" actId="20577"/>
          <ac:spMkLst>
            <pc:docMk/>
            <pc:sldMk cId="2366874837" sldId="345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3" creationId="{19316B76-EF0E-45AD-8924-83405D6A0753}"/>
          </ac:spMkLst>
        </pc:spChg>
        <pc:spChg chg="add del mod">
          <ac:chgData name="Duy Doan" userId="00f02d2ea35a0614" providerId="LiveId" clId="{470F8862-41D4-4AE6-808F-8F51418C4B14}" dt="2020-09-16T14:12:35.131" v="1181" actId="478"/>
          <ac:spMkLst>
            <pc:docMk/>
            <pc:sldMk cId="2366874837" sldId="345"/>
            <ac:spMk id="8" creationId="{0313F793-6574-43F0-9E0C-77AD27FE312D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12" creationId="{FAF4F2A2-92C6-4142-AA05-2D9D02F5EBA5}"/>
          </ac:spMkLst>
        </pc:spChg>
        <pc:spChg chg="add del mod">
          <ac:chgData name="Duy Doan" userId="00f02d2ea35a0614" providerId="LiveId" clId="{470F8862-41D4-4AE6-808F-8F51418C4B14}" dt="2020-09-16T14:12:49.443" v="1185" actId="478"/>
          <ac:spMkLst>
            <pc:docMk/>
            <pc:sldMk cId="2366874837" sldId="345"/>
            <ac:spMk id="14" creationId="{5C3D4CC3-6135-40CE-94C6-0D94F7F3579A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16" creationId="{C8CC13E3-5805-408F-A5ED-4A84B67FA6B9}"/>
          </ac:spMkLst>
        </pc:spChg>
        <pc:spChg chg="add del mod">
          <ac:chgData name="Duy Doan" userId="00f02d2ea35a0614" providerId="LiveId" clId="{470F8862-41D4-4AE6-808F-8F51418C4B14}" dt="2020-09-16T14:12:59.491" v="1189" actId="478"/>
          <ac:spMkLst>
            <pc:docMk/>
            <pc:sldMk cId="2366874837" sldId="345"/>
            <ac:spMk id="18" creationId="{3D190D00-F921-4531-8D6D-E6787FB4A61C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20" creationId="{A6D82A9E-BDD8-4A8F-852B-ADCD40EE28D1}"/>
          </ac:spMkLst>
        </pc:spChg>
        <pc:spChg chg="add mod">
          <ac:chgData name="Duy Doan" userId="00f02d2ea35a0614" providerId="LiveId" clId="{470F8862-41D4-4AE6-808F-8F51418C4B14}" dt="2020-09-16T14:13:54.599" v="1217" actId="1036"/>
          <ac:spMkLst>
            <pc:docMk/>
            <pc:sldMk cId="2366874837" sldId="345"/>
            <ac:spMk id="22" creationId="{06696D3D-D14A-4667-BFF1-28FFA586B9AB}"/>
          </ac:spMkLst>
        </pc:spChg>
        <pc:spChg chg="add mod">
          <ac:chgData name="Duy Doan" userId="00f02d2ea35a0614" providerId="LiveId" clId="{470F8862-41D4-4AE6-808F-8F51418C4B14}" dt="2020-09-16T13:02:41.312" v="338" actId="164"/>
          <ac:spMkLst>
            <pc:docMk/>
            <pc:sldMk cId="2366874837" sldId="345"/>
            <ac:spMk id="26" creationId="{76D2F817-DFC6-4701-BCBC-929D5884461B}"/>
          </ac:spMkLst>
        </pc:spChg>
        <pc:grpChg chg="add mod">
          <ac:chgData name="Duy Doan" userId="00f02d2ea35a0614" providerId="LiveId" clId="{470F8862-41D4-4AE6-808F-8F51418C4B14}" dt="2020-09-16T14:13:56.269" v="1218" actId="1076"/>
          <ac:grpSpMkLst>
            <pc:docMk/>
            <pc:sldMk cId="2366874837" sldId="345"/>
            <ac:grpSpMk id="27" creationId="{18BB0EF2-2A76-4197-8853-6C83CF1490A0}"/>
          </ac:grpSpMkLst>
        </pc:grpChg>
        <pc:picChg chg="del">
          <ac:chgData name="Duy Doan" userId="00f02d2ea35a0614" providerId="LiveId" clId="{470F8862-41D4-4AE6-808F-8F51418C4B14}" dt="2020-09-16T13:02:11.631" v="319" actId="478"/>
          <ac:picMkLst>
            <pc:docMk/>
            <pc:sldMk cId="2366874837" sldId="345"/>
            <ac:picMk id="9" creationId="{EFDF6CD5-089F-4454-A9A2-43FCBDCEE920}"/>
          </ac:picMkLst>
        </pc:picChg>
        <pc:picChg chg="add mod">
          <ac:chgData name="Duy Doan" userId="00f02d2ea35a0614" providerId="LiveId" clId="{470F8862-41D4-4AE6-808F-8F51418C4B14}" dt="2020-09-16T13:02:41.312" v="338" actId="164"/>
          <ac:picMkLst>
            <pc:docMk/>
            <pc:sldMk cId="2366874837" sldId="345"/>
            <ac:picMk id="24" creationId="{7946FAD5-0E47-4BFD-B7E7-00472BD007B5}"/>
          </ac:picMkLst>
        </pc:picChg>
      </pc:sldChg>
      <pc:sldChg chg="addSp delSp modSp mod delAnim">
        <pc:chgData name="Duy Doan" userId="00f02d2ea35a0614" providerId="LiveId" clId="{470F8862-41D4-4AE6-808F-8F51418C4B14}" dt="2020-09-16T12:52:43.767" v="102" actId="962"/>
        <pc:sldMkLst>
          <pc:docMk/>
          <pc:sldMk cId="2830963739" sldId="346"/>
        </pc:sldMkLst>
        <pc:spChg chg="del">
          <ac:chgData name="Duy Doan" userId="00f02d2ea35a0614" providerId="LiveId" clId="{470F8862-41D4-4AE6-808F-8F51418C4B14}" dt="2020-09-16T12:52:25.230" v="98" actId="478"/>
          <ac:spMkLst>
            <pc:docMk/>
            <pc:sldMk cId="2830963739" sldId="346"/>
            <ac:spMk id="2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2:52:40.920" v="100" actId="26606"/>
          <ac:spMkLst>
            <pc:docMk/>
            <pc:sldMk cId="2830963739" sldId="346"/>
            <ac:spMk id="8" creationId="{C774E4AA-8D56-402F-B1CE-E801C36B6412}"/>
          </ac:spMkLst>
        </pc:spChg>
        <pc:spChg chg="add">
          <ac:chgData name="Duy Doan" userId="00f02d2ea35a0614" providerId="LiveId" clId="{470F8862-41D4-4AE6-808F-8F51418C4B14}" dt="2020-09-16T12:52:40.920" v="100" actId="26606"/>
          <ac:spMkLst>
            <pc:docMk/>
            <pc:sldMk cId="2830963739" sldId="346"/>
            <ac:spMk id="15" creationId="{6588F991-C4B1-4541-8BAC-6EB288A210BD}"/>
          </ac:spMkLst>
        </pc:spChg>
        <pc:picChg chg="del">
          <ac:chgData name="Duy Doan" userId="00f02d2ea35a0614" providerId="LiveId" clId="{470F8862-41D4-4AE6-808F-8F51418C4B14}" dt="2020-09-16T12:52:22.772" v="97" actId="478"/>
          <ac:picMkLst>
            <pc:docMk/>
            <pc:sldMk cId="2830963739" sldId="346"/>
            <ac:picMk id="3" creationId="{0FC59D4F-AC2F-450E-9E30-A6B3418CB493}"/>
          </ac:picMkLst>
        </pc:picChg>
        <pc:picChg chg="add mod ord">
          <ac:chgData name="Duy Doan" userId="00f02d2ea35a0614" providerId="LiveId" clId="{470F8862-41D4-4AE6-808F-8F51418C4B14}" dt="2020-09-16T12:52:43.767" v="102" actId="962"/>
          <ac:picMkLst>
            <pc:docMk/>
            <pc:sldMk cId="2830963739" sldId="346"/>
            <ac:picMk id="10" creationId="{32A00BC5-A9AA-4490-AE8F-A829217F0382}"/>
          </ac:picMkLst>
        </pc:picChg>
      </pc:sldChg>
      <pc:sldChg chg="addSp delSp modSp mod">
        <pc:chgData name="Duy Doan" userId="00f02d2ea35a0614" providerId="LiveId" clId="{470F8862-41D4-4AE6-808F-8F51418C4B14}" dt="2020-09-16T15:02:32.408" v="2142" actId="20577"/>
        <pc:sldMkLst>
          <pc:docMk/>
          <pc:sldMk cId="3326921306" sldId="347"/>
        </pc:sldMkLst>
        <pc:spChg chg="mod">
          <ac:chgData name="Duy Doan" userId="00f02d2ea35a0614" providerId="LiveId" clId="{470F8862-41D4-4AE6-808F-8F51418C4B14}" dt="2020-09-16T12:53:18.819" v="111" actId="20577"/>
          <ac:spMkLst>
            <pc:docMk/>
            <pc:sldMk cId="3326921306" sldId="347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5:02:32.408" v="2142" actId="20577"/>
          <ac:spMkLst>
            <pc:docMk/>
            <pc:sldMk cId="3326921306" sldId="347"/>
            <ac:spMk id="8" creationId="{44F510DB-A458-47FC-8B50-507D935A7DB3}"/>
          </ac:spMkLst>
        </pc:spChg>
        <pc:spChg chg="add del mod">
          <ac:chgData name="Duy Doan" userId="00f02d2ea35a0614" providerId="LiveId" clId="{470F8862-41D4-4AE6-808F-8F51418C4B14}" dt="2020-09-16T13:41:02.133" v="852" actId="478"/>
          <ac:spMkLst>
            <pc:docMk/>
            <pc:sldMk cId="3326921306" sldId="347"/>
            <ac:spMk id="10" creationId="{8A369D1F-F3D5-46FF-B3D3-9B8ACBECBC53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1" creationId="{F381F9AF-B4CE-4DF4-8855-E8B84D1109B8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3" creationId="{C1BE8F3F-3387-4071-8342-C9597A73009E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4" creationId="{ED9E192A-9AB5-4238-8CEF-254C6136AC56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5" creationId="{CF51FA73-CE49-41C6-B918-A3D424379B22}"/>
          </ac:spMkLst>
        </pc:spChg>
        <pc:spChg chg="add mod">
          <ac:chgData name="Duy Doan" userId="00f02d2ea35a0614" providerId="LiveId" clId="{470F8862-41D4-4AE6-808F-8F51418C4B14}" dt="2020-09-16T13:41:21.749" v="857" actId="164"/>
          <ac:spMkLst>
            <pc:docMk/>
            <pc:sldMk cId="3326921306" sldId="347"/>
            <ac:spMk id="16" creationId="{898B6A44-7DBC-446C-B18E-9E1ECA83A044}"/>
          </ac:spMkLst>
        </pc:spChg>
        <pc:grpChg chg="add mod">
          <ac:chgData name="Duy Doan" userId="00f02d2ea35a0614" providerId="LiveId" clId="{470F8862-41D4-4AE6-808F-8F51418C4B14}" dt="2020-09-16T13:41:25.483" v="858" actId="1076"/>
          <ac:grpSpMkLst>
            <pc:docMk/>
            <pc:sldMk cId="3326921306" sldId="347"/>
            <ac:grpSpMk id="17" creationId="{5FDCF088-D1A9-4B71-877C-9F28A498A105}"/>
          </ac:grpSpMkLst>
        </pc:grpChg>
        <pc:picChg chg="del">
          <ac:chgData name="Duy Doan" userId="00f02d2ea35a0614" providerId="LiveId" clId="{470F8862-41D4-4AE6-808F-8F51418C4B14}" dt="2020-09-16T12:53:11.036" v="103" actId="478"/>
          <ac:picMkLst>
            <pc:docMk/>
            <pc:sldMk cId="3326921306" sldId="347"/>
            <ac:picMk id="3" creationId="{137A0EF9-5A42-45B8-993F-7528296C6360}"/>
          </ac:picMkLst>
        </pc:picChg>
      </pc:sldChg>
      <pc:sldChg chg="addSp delSp modSp mod">
        <pc:chgData name="Duy Doan" userId="00f02d2ea35a0614" providerId="LiveId" clId="{470F8862-41D4-4AE6-808F-8F51418C4B14}" dt="2020-09-16T13:49:57.579" v="984" actId="1076"/>
        <pc:sldMkLst>
          <pc:docMk/>
          <pc:sldMk cId="1642348187" sldId="348"/>
        </pc:sldMkLst>
        <pc:spChg chg="mod">
          <ac:chgData name="Duy Doan" userId="00f02d2ea35a0614" providerId="LiveId" clId="{470F8862-41D4-4AE6-808F-8F51418C4B14}" dt="2020-09-16T13:48:14.425" v="969" actId="20577"/>
          <ac:spMkLst>
            <pc:docMk/>
            <pc:sldMk cId="1642348187" sldId="348"/>
            <ac:spMk id="2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2:56:11.045" v="161" actId="478"/>
          <ac:spMkLst>
            <pc:docMk/>
            <pc:sldMk cId="1642348187" sldId="348"/>
            <ac:spMk id="8" creationId="{77665E77-B059-4A38-AA87-7C222BEA4D29}"/>
          </ac:spMkLst>
        </pc:spChg>
        <pc:spChg chg="del">
          <ac:chgData name="Duy Doan" userId="00f02d2ea35a0614" providerId="LiveId" clId="{470F8862-41D4-4AE6-808F-8F51418C4B14}" dt="2020-09-16T12:56:09.191" v="159" actId="478"/>
          <ac:spMkLst>
            <pc:docMk/>
            <pc:sldMk cId="1642348187" sldId="348"/>
            <ac:spMk id="11" creationId="{BA924F5A-4555-4019-9CD2-19F908C4397A}"/>
          </ac:spMkLst>
        </pc:spChg>
        <pc:spChg chg="add mod">
          <ac:chgData name="Duy Doan" userId="00f02d2ea35a0614" providerId="LiveId" clId="{470F8862-41D4-4AE6-808F-8F51418C4B14}" dt="2020-09-16T13:49:57.579" v="984" actId="1076"/>
          <ac:spMkLst>
            <pc:docMk/>
            <pc:sldMk cId="1642348187" sldId="348"/>
            <ac:spMk id="12" creationId="{4E831471-6C0C-40E6-9043-01D5F5F7B3CB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17" creationId="{47B26C79-3F14-48B7-BFD8-3A1493EBD71E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18" creationId="{F5631D24-3BF3-4314-9017-390CDDECC401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19" creationId="{D901AF4A-C50C-4F5B-9DCB-FAB77939D8B2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20" creationId="{44AF2651-4C9E-4FE2-A4CA-8FAB408350EF}"/>
          </ac:spMkLst>
        </pc:spChg>
        <pc:spChg chg="mod">
          <ac:chgData name="Duy Doan" userId="00f02d2ea35a0614" providerId="LiveId" clId="{470F8862-41D4-4AE6-808F-8F51418C4B14}" dt="2020-09-16T12:57:05.922" v="170"/>
          <ac:spMkLst>
            <pc:docMk/>
            <pc:sldMk cId="1642348187" sldId="348"/>
            <ac:spMk id="21" creationId="{BEA62FEA-606C-4B6B-B696-322E2DC14815}"/>
          </ac:spMkLst>
        </pc:spChg>
        <pc:grpChg chg="add mod">
          <ac:chgData name="Duy Doan" userId="00f02d2ea35a0614" providerId="LiveId" clId="{470F8862-41D4-4AE6-808F-8F51418C4B14}" dt="2020-09-16T13:49:07.775" v="975" actId="1076"/>
          <ac:grpSpMkLst>
            <pc:docMk/>
            <pc:sldMk cId="1642348187" sldId="348"/>
            <ac:grpSpMk id="13" creationId="{1084555D-34B9-41D9-865C-2D979A6E7E82}"/>
          </ac:grpSpMkLst>
        </pc:grpChg>
        <pc:picChg chg="del">
          <ac:chgData name="Duy Doan" userId="00f02d2ea35a0614" providerId="LiveId" clId="{470F8862-41D4-4AE6-808F-8F51418C4B14}" dt="2020-09-16T12:56:10.299" v="160" actId="478"/>
          <ac:picMkLst>
            <pc:docMk/>
            <pc:sldMk cId="1642348187" sldId="348"/>
            <ac:picMk id="3" creationId="{607B74BE-8743-4F83-8FA1-5A3CECAA2292}"/>
          </ac:picMkLst>
        </pc:picChg>
        <pc:picChg chg="mod">
          <ac:chgData name="Duy Doan" userId="00f02d2ea35a0614" providerId="LiveId" clId="{470F8862-41D4-4AE6-808F-8F51418C4B14}" dt="2020-09-16T12:57:05.922" v="170"/>
          <ac:picMkLst>
            <pc:docMk/>
            <pc:sldMk cId="1642348187" sldId="348"/>
            <ac:picMk id="14" creationId="{3BA972B6-61C4-42DF-9379-B64274C97E26}"/>
          </ac:picMkLst>
        </pc:picChg>
        <pc:picChg chg="mod">
          <ac:chgData name="Duy Doan" userId="00f02d2ea35a0614" providerId="LiveId" clId="{470F8862-41D4-4AE6-808F-8F51418C4B14}" dt="2020-09-16T12:57:05.922" v="170"/>
          <ac:picMkLst>
            <pc:docMk/>
            <pc:sldMk cId="1642348187" sldId="348"/>
            <ac:picMk id="15" creationId="{8C90C443-69B1-43AE-93E9-1F9E762C3E46}"/>
          </ac:picMkLst>
        </pc:picChg>
        <pc:picChg chg="mod">
          <ac:chgData name="Duy Doan" userId="00f02d2ea35a0614" providerId="LiveId" clId="{470F8862-41D4-4AE6-808F-8F51418C4B14}" dt="2020-09-16T12:57:05.922" v="170"/>
          <ac:picMkLst>
            <pc:docMk/>
            <pc:sldMk cId="1642348187" sldId="348"/>
            <ac:picMk id="16" creationId="{6C8D23F5-0D78-485E-9ECB-429EAB31E471}"/>
          </ac:picMkLst>
        </pc:picChg>
      </pc:sldChg>
      <pc:sldChg chg="addSp delSp modSp mod">
        <pc:chgData name="Duy Doan" userId="00f02d2ea35a0614" providerId="LiveId" clId="{470F8862-41D4-4AE6-808F-8F51418C4B14}" dt="2020-09-16T13:50:21.326" v="987" actId="1076"/>
        <pc:sldMkLst>
          <pc:docMk/>
          <pc:sldMk cId="2317737991" sldId="349"/>
        </pc:sldMkLst>
        <pc:spChg chg="mod">
          <ac:chgData name="Duy Doan" userId="00f02d2ea35a0614" providerId="LiveId" clId="{470F8862-41D4-4AE6-808F-8F51418C4B14}" dt="2020-09-16T12:57:34.658" v="185" actId="20577"/>
          <ac:spMkLst>
            <pc:docMk/>
            <pc:sldMk cId="2317737991" sldId="349"/>
            <ac:spMk id="2" creationId="{00000000-0000-0000-0000-000000000000}"/>
          </ac:spMkLst>
        </pc:spChg>
        <pc:spChg chg="del mod">
          <ac:chgData name="Duy Doan" userId="00f02d2ea35a0614" providerId="LiveId" clId="{470F8862-41D4-4AE6-808F-8F51418C4B14}" dt="2020-09-16T12:57:23.613" v="173" actId="478"/>
          <ac:spMkLst>
            <pc:docMk/>
            <pc:sldMk cId="2317737991" sldId="349"/>
            <ac:spMk id="9" creationId="{CFF48A8C-C687-4ED7-B278-9414E47926D0}"/>
          </ac:spMkLst>
        </pc:spChg>
        <pc:spChg chg="add del mod">
          <ac:chgData name="Duy Doan" userId="00f02d2ea35a0614" providerId="LiveId" clId="{470F8862-41D4-4AE6-808F-8F51418C4B14}" dt="2020-09-16T12:57:29.646" v="177" actId="478"/>
          <ac:spMkLst>
            <pc:docMk/>
            <pc:sldMk cId="2317737991" sldId="349"/>
            <ac:spMk id="17" creationId="{79069B32-D2BE-4EF4-85FB-DDA996D14989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18" creationId="{80CAC2BC-9996-419E-B830-19057EEBE986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19" creationId="{25A95C64-7B25-4E3B-96BE-75C79242FD77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0" creationId="{150412E1-E66C-4BC9-A82A-35AC6BB72056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1" creationId="{D3E13C99-316A-4A4E-A7E4-D8D4D54C837E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2" creationId="{7CCD80BF-2858-4021-842D-5D0B81E01F81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3" creationId="{62729AE1-E4E9-480A-9C3E-362943177289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4" creationId="{EA0DDDAC-629E-4949-B15B-29A7CE752A22}"/>
          </ac:spMkLst>
        </pc:spChg>
        <pc:spChg chg="add mod">
          <ac:chgData name="Duy Doan" userId="00f02d2ea35a0614" providerId="LiveId" clId="{470F8862-41D4-4AE6-808F-8F51418C4B14}" dt="2020-09-16T13:50:21.326" v="987" actId="1076"/>
          <ac:spMkLst>
            <pc:docMk/>
            <pc:sldMk cId="2317737991" sldId="349"/>
            <ac:spMk id="25" creationId="{11BC70C4-D497-42D6-8189-E896EFE0F0C6}"/>
          </ac:spMkLst>
        </pc:spChg>
        <pc:grpChg chg="add mod">
          <ac:chgData name="Duy Doan" userId="00f02d2ea35a0614" providerId="LiveId" clId="{470F8862-41D4-4AE6-808F-8F51418C4B14}" dt="2020-09-16T12:57:49.396" v="189" actId="1076"/>
          <ac:grpSpMkLst>
            <pc:docMk/>
            <pc:sldMk cId="2317737991" sldId="349"/>
            <ac:grpSpMk id="10" creationId="{2F43DF6D-E755-4D79-ACF5-0B8483543D9C}"/>
          </ac:grpSpMkLst>
        </pc:grpChg>
        <pc:picChg chg="del">
          <ac:chgData name="Duy Doan" userId="00f02d2ea35a0614" providerId="LiveId" clId="{470F8862-41D4-4AE6-808F-8F51418C4B14}" dt="2020-09-16T12:57:24.405" v="174" actId="478"/>
          <ac:picMkLst>
            <pc:docMk/>
            <pc:sldMk cId="2317737991" sldId="349"/>
            <ac:picMk id="3" creationId="{BD3090F4-135B-46AC-9342-9858573E6F19}"/>
          </ac:picMkLst>
        </pc:picChg>
        <pc:picChg chg="del">
          <ac:chgData name="Duy Doan" userId="00f02d2ea35a0614" providerId="LiveId" clId="{470F8862-41D4-4AE6-808F-8F51418C4B14}" dt="2020-09-16T12:57:25.262" v="175" actId="478"/>
          <ac:picMkLst>
            <pc:docMk/>
            <pc:sldMk cId="2317737991" sldId="349"/>
            <ac:picMk id="8" creationId="{6A75F38E-D2BF-48C1-872D-2F06B2A79243}"/>
          </ac:picMkLst>
        </pc:picChg>
        <pc:picChg chg="mod">
          <ac:chgData name="Duy Doan" userId="00f02d2ea35a0614" providerId="LiveId" clId="{470F8862-41D4-4AE6-808F-8F51418C4B14}" dt="2020-09-16T12:57:26.809" v="176"/>
          <ac:picMkLst>
            <pc:docMk/>
            <pc:sldMk cId="2317737991" sldId="349"/>
            <ac:picMk id="11" creationId="{84B94A88-6B01-4E37-A21F-96D618FFCD10}"/>
          </ac:picMkLst>
        </pc:picChg>
        <pc:picChg chg="mod">
          <ac:chgData name="Duy Doan" userId="00f02d2ea35a0614" providerId="LiveId" clId="{470F8862-41D4-4AE6-808F-8F51418C4B14}" dt="2020-09-16T12:57:26.809" v="176"/>
          <ac:picMkLst>
            <pc:docMk/>
            <pc:sldMk cId="2317737991" sldId="349"/>
            <ac:picMk id="12" creationId="{5A883A57-5993-4D3A-9B84-6E6E013B77C1}"/>
          </ac:picMkLst>
        </pc:picChg>
        <pc:picChg chg="mod">
          <ac:chgData name="Duy Doan" userId="00f02d2ea35a0614" providerId="LiveId" clId="{470F8862-41D4-4AE6-808F-8F51418C4B14}" dt="2020-09-16T12:57:26.809" v="176"/>
          <ac:picMkLst>
            <pc:docMk/>
            <pc:sldMk cId="2317737991" sldId="349"/>
            <ac:picMk id="13" creationId="{DB2C6589-5B8A-4C13-86D6-EA5012E964E6}"/>
          </ac:picMkLst>
        </pc:picChg>
        <pc:picChg chg="mod">
          <ac:chgData name="Duy Doan" userId="00f02d2ea35a0614" providerId="LiveId" clId="{470F8862-41D4-4AE6-808F-8F51418C4B14}" dt="2020-09-16T12:57:26.809" v="176"/>
          <ac:picMkLst>
            <pc:docMk/>
            <pc:sldMk cId="2317737991" sldId="349"/>
            <ac:picMk id="14" creationId="{576FDCB7-E34B-474F-AB1F-C30C936D6B91}"/>
          </ac:picMkLst>
        </pc:picChg>
        <pc:picChg chg="add mod">
          <ac:chgData name="Duy Doan" userId="00f02d2ea35a0614" providerId="LiveId" clId="{470F8862-41D4-4AE6-808F-8F51418C4B14}" dt="2020-09-16T12:57:43.338" v="187" actId="1076"/>
          <ac:picMkLst>
            <pc:docMk/>
            <pc:sldMk cId="2317737991" sldId="349"/>
            <ac:picMk id="15" creationId="{06404EA1-5C74-4FD9-8E0F-ECA422F2BC60}"/>
          </ac:picMkLst>
        </pc:picChg>
        <pc:picChg chg="add mod">
          <ac:chgData name="Duy Doan" userId="00f02d2ea35a0614" providerId="LiveId" clId="{470F8862-41D4-4AE6-808F-8F51418C4B14}" dt="2020-09-16T12:57:44.972" v="188" actId="1076"/>
          <ac:picMkLst>
            <pc:docMk/>
            <pc:sldMk cId="2317737991" sldId="349"/>
            <ac:picMk id="16" creationId="{6279A34F-F9C8-4947-AF63-BC862D75F870}"/>
          </ac:picMkLst>
        </pc:picChg>
      </pc:sldChg>
      <pc:sldChg chg="addSp delSp modSp mod">
        <pc:chgData name="Duy Doan" userId="00f02d2ea35a0614" providerId="LiveId" clId="{470F8862-41D4-4AE6-808F-8F51418C4B14}" dt="2020-09-16T13:54:14.397" v="1020" actId="113"/>
        <pc:sldMkLst>
          <pc:docMk/>
          <pc:sldMk cId="3798511100" sldId="350"/>
        </pc:sldMkLst>
        <pc:spChg chg="mod">
          <ac:chgData name="Duy Doan" userId="00f02d2ea35a0614" providerId="LiveId" clId="{470F8862-41D4-4AE6-808F-8F51418C4B14}" dt="2020-09-16T12:58:36.206" v="215" actId="20577"/>
          <ac:spMkLst>
            <pc:docMk/>
            <pc:sldMk cId="3798511100" sldId="350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2:58:00.060" v="190" actId="478"/>
          <ac:spMkLst>
            <pc:docMk/>
            <pc:sldMk cId="3798511100" sldId="350"/>
            <ac:spMk id="10" creationId="{3A0B8F42-2C7D-4AC4-BC71-5AD05134BA47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1" creationId="{72978CC8-2DE1-4698-8AAE-A53E3E60C108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2" creationId="{495064BF-17C3-46D2-875F-4634A6525E46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3" creationId="{FA882B7A-23B6-48A1-9C94-36A612D7E00E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4" creationId="{84073198-0BB4-49E1-AD96-05C0B900657E}"/>
          </ac:spMkLst>
        </pc:spChg>
        <pc:spChg chg="mod">
          <ac:chgData name="Duy Doan" userId="00f02d2ea35a0614" providerId="LiveId" clId="{470F8862-41D4-4AE6-808F-8F51418C4B14}" dt="2020-09-16T12:58:05.355" v="193"/>
          <ac:spMkLst>
            <pc:docMk/>
            <pc:sldMk cId="3798511100" sldId="350"/>
            <ac:spMk id="15" creationId="{2F9BB567-780B-45E6-B1F0-5166221B8767}"/>
          </ac:spMkLst>
        </pc:spChg>
        <pc:spChg chg="add mod">
          <ac:chgData name="Duy Doan" userId="00f02d2ea35a0614" providerId="LiveId" clId="{470F8862-41D4-4AE6-808F-8F51418C4B14}" dt="2020-09-16T13:54:14.397" v="1020" actId="113"/>
          <ac:spMkLst>
            <pc:docMk/>
            <pc:sldMk cId="3798511100" sldId="350"/>
            <ac:spMk id="16" creationId="{2FE4AE2A-E17D-47C9-855D-C56084A335FC}"/>
          </ac:spMkLst>
        </pc:spChg>
        <pc:grpChg chg="add mod">
          <ac:chgData name="Duy Doan" userId="00f02d2ea35a0614" providerId="LiveId" clId="{470F8862-41D4-4AE6-808F-8F51418C4B14}" dt="2020-09-16T13:54:03.684" v="1016" actId="1076"/>
          <ac:grpSpMkLst>
            <pc:docMk/>
            <pc:sldMk cId="3798511100" sldId="350"/>
            <ac:grpSpMk id="9" creationId="{B621783B-710D-4C83-9E8E-BD7FDB777907}"/>
          </ac:grpSpMkLst>
        </pc:grpChg>
        <pc:picChg chg="del">
          <ac:chgData name="Duy Doan" userId="00f02d2ea35a0614" providerId="LiveId" clId="{470F8862-41D4-4AE6-808F-8F51418C4B14}" dt="2020-09-16T12:58:00.891" v="191" actId="478"/>
          <ac:picMkLst>
            <pc:docMk/>
            <pc:sldMk cId="3798511100" sldId="350"/>
            <ac:picMk id="3" creationId="{DBF700A5-5D7A-41FD-900D-158886553D86}"/>
          </ac:picMkLst>
        </pc:picChg>
        <pc:picChg chg="del">
          <ac:chgData name="Duy Doan" userId="00f02d2ea35a0614" providerId="LiveId" clId="{470F8862-41D4-4AE6-808F-8F51418C4B14}" dt="2020-09-16T12:58:01.591" v="192" actId="478"/>
          <ac:picMkLst>
            <pc:docMk/>
            <pc:sldMk cId="3798511100" sldId="350"/>
            <ac:picMk id="8" creationId="{3FE28B6F-5DC3-4F49-8940-D541DA109B74}"/>
          </ac:picMkLst>
        </pc:picChg>
      </pc:sldChg>
      <pc:sldChg chg="addSp delSp modSp mod">
        <pc:chgData name="Duy Doan" userId="00f02d2ea35a0614" providerId="LiveId" clId="{470F8862-41D4-4AE6-808F-8F51418C4B14}" dt="2020-09-16T14:02:17.867" v="1104" actId="14100"/>
        <pc:sldMkLst>
          <pc:docMk/>
          <pc:sldMk cId="1303645136" sldId="351"/>
        </pc:sldMkLst>
        <pc:spChg chg="mod">
          <ac:chgData name="Duy Doan" userId="00f02d2ea35a0614" providerId="LiveId" clId="{470F8862-41D4-4AE6-808F-8F51418C4B14}" dt="2020-09-16T12:59:31.418" v="264" actId="20577"/>
          <ac:spMkLst>
            <pc:docMk/>
            <pc:sldMk cId="1303645136" sldId="351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2:59:08.656" v="218" actId="478"/>
          <ac:spMkLst>
            <pc:docMk/>
            <pc:sldMk cId="1303645136" sldId="351"/>
            <ac:spMk id="8" creationId="{C0A6D80C-A5E6-4F06-BAB6-FB3A3EDACC7A}"/>
          </ac:spMkLst>
        </pc:spChg>
        <pc:spChg chg="del">
          <ac:chgData name="Duy Doan" userId="00f02d2ea35a0614" providerId="LiveId" clId="{470F8862-41D4-4AE6-808F-8F51418C4B14}" dt="2020-09-16T12:59:05.441" v="216" actId="478"/>
          <ac:spMkLst>
            <pc:docMk/>
            <pc:sldMk cId="1303645136" sldId="351"/>
            <ac:spMk id="10" creationId="{97026691-0B48-4AA8-B85F-7A9D2D91E634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2" creationId="{D61EDC44-E083-4FBE-9251-8AB244EB3FF4}"/>
          </ac:spMkLst>
        </pc:spChg>
        <pc:spChg chg="mod">
          <ac:chgData name="Duy Doan" userId="00f02d2ea35a0614" providerId="LiveId" clId="{470F8862-41D4-4AE6-808F-8F51418C4B14}" dt="2020-09-16T13:55:33.130" v="1021" actId="1076"/>
          <ac:spMkLst>
            <pc:docMk/>
            <pc:sldMk cId="1303645136" sldId="351"/>
            <ac:spMk id="13" creationId="{F868B977-F46B-4B25-B8B2-AA26F89CBB24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4" creationId="{5C2938BB-CF41-43A4-9296-852202A6BA39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5" creationId="{E7112FDF-2C40-405E-BBEF-BE4B772F3966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6" creationId="{0BE1E74D-8FDA-4843-B8EB-053430F6C31C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7" creationId="{2DC68BB8-8D9E-4690-BF65-E4BF04983690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8" creationId="{53F91FA1-173A-4E5C-B864-1857A80E418E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19" creationId="{CAD6F521-C2AC-4699-84ED-D21109FEB1BA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20" creationId="{D57D50A4-5650-4FE1-87C0-B3773CC25091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21" creationId="{F4E1CBCF-0377-414B-B5CD-8D2B28C22D5E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22" creationId="{70D26D94-541C-4000-86FF-B2799BE42D83}"/>
          </ac:spMkLst>
        </pc:spChg>
        <pc:spChg chg="mod">
          <ac:chgData name="Duy Doan" userId="00f02d2ea35a0614" providerId="LiveId" clId="{470F8862-41D4-4AE6-808F-8F51418C4B14}" dt="2020-09-16T12:59:11.375" v="219"/>
          <ac:spMkLst>
            <pc:docMk/>
            <pc:sldMk cId="1303645136" sldId="351"/>
            <ac:spMk id="23" creationId="{65FCEDEE-409C-4245-A645-F1AE412646F9}"/>
          </ac:spMkLst>
        </pc:spChg>
        <pc:grpChg chg="add mod">
          <ac:chgData name="Duy Doan" userId="00f02d2ea35a0614" providerId="LiveId" clId="{470F8862-41D4-4AE6-808F-8F51418C4B14}" dt="2020-09-16T14:02:17.867" v="1104" actId="14100"/>
          <ac:grpSpMkLst>
            <pc:docMk/>
            <pc:sldMk cId="1303645136" sldId="351"/>
            <ac:grpSpMk id="9" creationId="{BCB5A551-1F27-480A-85D7-2A868D23FFB6}"/>
          </ac:grpSpMkLst>
        </pc:grpChg>
        <pc:picChg chg="del">
          <ac:chgData name="Duy Doan" userId="00f02d2ea35a0614" providerId="LiveId" clId="{470F8862-41D4-4AE6-808F-8F51418C4B14}" dt="2020-09-16T12:59:06.241" v="217" actId="478"/>
          <ac:picMkLst>
            <pc:docMk/>
            <pc:sldMk cId="1303645136" sldId="351"/>
            <ac:picMk id="3" creationId="{71A92941-14EF-492F-B992-AF96A4DB86AA}"/>
          </ac:picMkLst>
        </pc:picChg>
        <pc:picChg chg="mod">
          <ac:chgData name="Duy Doan" userId="00f02d2ea35a0614" providerId="LiveId" clId="{470F8862-41D4-4AE6-808F-8F51418C4B14}" dt="2020-09-16T12:59:11.375" v="219"/>
          <ac:picMkLst>
            <pc:docMk/>
            <pc:sldMk cId="1303645136" sldId="351"/>
            <ac:picMk id="11" creationId="{F11AE0B5-FE2D-4E92-9FCC-BE613C5B7433}"/>
          </ac:picMkLst>
        </pc:picChg>
        <pc:picChg chg="add del mod">
          <ac:chgData name="Duy Doan" userId="00f02d2ea35a0614" providerId="LiveId" clId="{470F8862-41D4-4AE6-808F-8F51418C4B14}" dt="2020-09-16T14:02:13.557" v="1102" actId="478"/>
          <ac:picMkLst>
            <pc:docMk/>
            <pc:sldMk cId="1303645136" sldId="351"/>
            <ac:picMk id="2050" creationId="{D8F2B13E-45CC-46FC-A35F-4179D6D0199E}"/>
          </ac:picMkLst>
        </pc:picChg>
      </pc:sldChg>
      <pc:sldChg chg="addSp delSp modSp mod">
        <pc:chgData name="Duy Doan" userId="00f02d2ea35a0614" providerId="LiveId" clId="{470F8862-41D4-4AE6-808F-8F51418C4B14}" dt="2020-09-16T13:01:09.236" v="290" actId="26606"/>
        <pc:sldMkLst>
          <pc:docMk/>
          <pc:sldMk cId="2295252431" sldId="352"/>
        </pc:sldMkLst>
        <pc:spChg chg="mod">
          <ac:chgData name="Duy Doan" userId="00f02d2ea35a0614" providerId="LiveId" clId="{470F8862-41D4-4AE6-808F-8F51418C4B14}" dt="2020-09-16T13:01:09.236" v="290" actId="26606"/>
          <ac:spMkLst>
            <pc:docMk/>
            <pc:sldMk cId="2295252431" sldId="352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3:01:09.236" v="290" actId="26606"/>
          <ac:spMkLst>
            <pc:docMk/>
            <pc:sldMk cId="2295252431" sldId="352"/>
            <ac:spMk id="4" creationId="{00000000-0000-0000-0000-000000000000}"/>
          </ac:spMkLst>
        </pc:spChg>
        <pc:spChg chg="mod ord">
          <ac:chgData name="Duy Doan" userId="00f02d2ea35a0614" providerId="LiveId" clId="{470F8862-41D4-4AE6-808F-8F51418C4B14}" dt="2020-09-16T13:01:09.236" v="290" actId="26606"/>
          <ac:spMkLst>
            <pc:docMk/>
            <pc:sldMk cId="2295252431" sldId="352"/>
            <ac:spMk id="5" creationId="{00000000-0000-0000-0000-000000000000}"/>
          </ac:spMkLst>
        </pc:spChg>
        <pc:spChg chg="mod">
          <ac:chgData name="Duy Doan" userId="00f02d2ea35a0614" providerId="LiveId" clId="{470F8862-41D4-4AE6-808F-8F51418C4B14}" dt="2020-09-16T13:01:09.236" v="290" actId="26606"/>
          <ac:spMkLst>
            <pc:docMk/>
            <pc:sldMk cId="2295252431" sldId="352"/>
            <ac:spMk id="6" creationId="{00000000-0000-0000-0000-000000000000}"/>
          </ac:spMkLst>
        </pc:spChg>
        <pc:spChg chg="del">
          <ac:chgData name="Duy Doan" userId="00f02d2ea35a0614" providerId="LiveId" clId="{470F8862-41D4-4AE6-808F-8F51418C4B14}" dt="2020-09-16T13:00:12.883" v="277" actId="478"/>
          <ac:spMkLst>
            <pc:docMk/>
            <pc:sldMk cId="2295252431" sldId="352"/>
            <ac:spMk id="8" creationId="{C2AC8A10-A847-40A3-87E2-E3BE69229187}"/>
          </ac:spMkLst>
        </pc:spChg>
        <pc:picChg chg="del">
          <ac:chgData name="Duy Doan" userId="00f02d2ea35a0614" providerId="LiveId" clId="{470F8862-41D4-4AE6-808F-8F51418C4B14}" dt="2020-09-16T13:00:11.043" v="276" actId="478"/>
          <ac:picMkLst>
            <pc:docMk/>
            <pc:sldMk cId="2295252431" sldId="352"/>
            <ac:picMk id="3" creationId="{199000BE-D1C3-40F1-9102-8EF2118F1065}"/>
          </ac:picMkLst>
        </pc:picChg>
        <pc:picChg chg="add mod ord">
          <ac:chgData name="Duy Doan" userId="00f02d2ea35a0614" providerId="LiveId" clId="{470F8862-41D4-4AE6-808F-8F51418C4B14}" dt="2020-09-16T13:01:09.236" v="290" actId="26606"/>
          <ac:picMkLst>
            <pc:docMk/>
            <pc:sldMk cId="2295252431" sldId="352"/>
            <ac:picMk id="9" creationId="{DE5FEB93-7462-4ECB-85B7-6D652C256BFD}"/>
          </ac:picMkLst>
        </pc:picChg>
      </pc:sldChg>
      <pc:sldChg chg="addSp delSp modSp mod">
        <pc:chgData name="Duy Doan" userId="00f02d2ea35a0614" providerId="LiveId" clId="{470F8862-41D4-4AE6-808F-8F51418C4B14}" dt="2020-09-16T13:43:38.161" v="904" actId="1076"/>
        <pc:sldMkLst>
          <pc:docMk/>
          <pc:sldMk cId="2998234810" sldId="354"/>
        </pc:sldMkLst>
        <pc:spChg chg="mod">
          <ac:chgData name="Duy Doan" userId="00f02d2ea35a0614" providerId="LiveId" clId="{470F8862-41D4-4AE6-808F-8F51418C4B14}" dt="2020-09-16T12:55:43.435" v="150" actId="1076"/>
          <ac:spMkLst>
            <pc:docMk/>
            <pc:sldMk cId="2998234810" sldId="354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16" creationId="{90416712-31E3-404E-8E52-7FC68B4E0EB3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17" creationId="{A1C8AEDE-4C3B-4847-A811-DF3C25ED8021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18" creationId="{AAB0B225-1D08-4827-A3B5-18981930B7F7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19" creationId="{4986960F-9DE1-4A80-B36A-0200A76CEE7E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21" creationId="{5F14AA3A-496D-45DF-8D9E-DB4DD6D5D88B}"/>
          </ac:spMkLst>
        </pc:spChg>
        <pc:spChg chg="mod">
          <ac:chgData name="Duy Doan" userId="00f02d2ea35a0614" providerId="LiveId" clId="{470F8862-41D4-4AE6-808F-8F51418C4B14}" dt="2020-09-16T12:54:18.307" v="122"/>
          <ac:spMkLst>
            <pc:docMk/>
            <pc:sldMk cId="2998234810" sldId="354"/>
            <ac:spMk id="26" creationId="{3B324564-A485-4D7B-913C-B735D0649EE9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28" creationId="{8D2C5D2F-1D9E-4249-8D9B-6614E1CF1942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29" creationId="{BD2FEDB8-5DE8-4A50-B0A4-9527085ABDC5}"/>
          </ac:spMkLst>
        </pc:spChg>
        <pc:spChg chg="add del mod">
          <ac:chgData name="Duy Doan" userId="00f02d2ea35a0614" providerId="LiveId" clId="{470F8862-41D4-4AE6-808F-8F51418C4B14}" dt="2020-09-16T13:41:34.986" v="859" actId="478"/>
          <ac:spMkLst>
            <pc:docMk/>
            <pc:sldMk cId="2998234810" sldId="354"/>
            <ac:spMk id="30" creationId="{C88608E6-6EFB-4E9E-8849-38C5382CEA82}"/>
          </ac:spMkLst>
        </pc:spChg>
        <pc:spChg chg="add mod">
          <ac:chgData name="Duy Doan" userId="00f02d2ea35a0614" providerId="LiveId" clId="{470F8862-41D4-4AE6-808F-8F51418C4B14}" dt="2020-09-16T13:43:30.727" v="903" actId="14100"/>
          <ac:spMkLst>
            <pc:docMk/>
            <pc:sldMk cId="2998234810" sldId="354"/>
            <ac:spMk id="31" creationId="{00BAADDB-C1B6-41D0-8922-E7CA78706964}"/>
          </ac:spMkLst>
        </pc:spChg>
        <pc:spChg chg="add del mod">
          <ac:chgData name="Duy Doan" userId="00f02d2ea35a0614" providerId="LiveId" clId="{470F8862-41D4-4AE6-808F-8F51418C4B14}" dt="2020-09-16T13:41:44.718" v="862"/>
          <ac:spMkLst>
            <pc:docMk/>
            <pc:sldMk cId="2998234810" sldId="354"/>
            <ac:spMk id="32" creationId="{E18710E0-9FE0-46D4-8685-FB04AFAF72B3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33" creationId="{8831D8FC-9DFC-4942-8718-8EBAF9D157E9}"/>
          </ac:spMkLst>
        </pc:spChg>
        <pc:spChg chg="add mod">
          <ac:chgData name="Duy Doan" userId="00f02d2ea35a0614" providerId="LiveId" clId="{470F8862-41D4-4AE6-808F-8F51418C4B14}" dt="2020-09-16T13:43:22.388" v="901" actId="1076"/>
          <ac:spMkLst>
            <pc:docMk/>
            <pc:sldMk cId="2998234810" sldId="354"/>
            <ac:spMk id="34" creationId="{641D07A0-96AB-4F20-8A10-75392AF7F3AE}"/>
          </ac:spMkLst>
        </pc:spChg>
        <pc:spChg chg="add mod">
          <ac:chgData name="Duy Doan" userId="00f02d2ea35a0614" providerId="LiveId" clId="{470F8862-41D4-4AE6-808F-8F51418C4B14}" dt="2020-09-16T13:43:16.261" v="899" actId="1076"/>
          <ac:spMkLst>
            <pc:docMk/>
            <pc:sldMk cId="2998234810" sldId="354"/>
            <ac:spMk id="35" creationId="{24AD83D2-7C6E-4792-AC5C-6001C97ED945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36" creationId="{CE972713-6C95-4830-A7D1-984C47B528C8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37" creationId="{C73DB57E-1A13-45F3-B4EE-56D556892CB6}"/>
          </ac:spMkLst>
        </pc:spChg>
        <pc:spChg chg="add del mod">
          <ac:chgData name="Duy Doan" userId="00f02d2ea35a0614" providerId="LiveId" clId="{470F8862-41D4-4AE6-808F-8F51418C4B14}" dt="2020-09-16T13:42:05.265" v="870" actId="478"/>
          <ac:spMkLst>
            <pc:docMk/>
            <pc:sldMk cId="2998234810" sldId="354"/>
            <ac:spMk id="38" creationId="{3BB92BE6-3602-4A43-BB8C-E18D3576F1C8}"/>
          </ac:spMkLst>
        </pc:spChg>
        <pc:spChg chg="add mod">
          <ac:chgData name="Duy Doan" userId="00f02d2ea35a0614" providerId="LiveId" clId="{470F8862-41D4-4AE6-808F-8F51418C4B14}" dt="2020-09-16T13:43:38.161" v="904" actId="1076"/>
          <ac:spMkLst>
            <pc:docMk/>
            <pc:sldMk cId="2998234810" sldId="354"/>
            <ac:spMk id="39" creationId="{876BE800-0C79-491E-87E6-8E3B0DCF6753}"/>
          </ac:spMkLst>
        </pc:spChg>
        <pc:spChg chg="add mod">
          <ac:chgData name="Duy Doan" userId="00f02d2ea35a0614" providerId="LiveId" clId="{470F8862-41D4-4AE6-808F-8F51418C4B14}" dt="2020-09-16T12:55:01.338" v="144" actId="164"/>
          <ac:spMkLst>
            <pc:docMk/>
            <pc:sldMk cId="2998234810" sldId="354"/>
            <ac:spMk id="40" creationId="{356441E4-E6B1-4729-8149-45E7318BF1E3}"/>
          </ac:spMkLst>
        </pc:spChg>
        <pc:grpChg chg="add mod">
          <ac:chgData name="Duy Doan" userId="00f02d2ea35a0614" providerId="LiveId" clId="{470F8862-41D4-4AE6-808F-8F51418C4B14}" dt="2020-09-16T12:55:01.338" v="144" actId="164"/>
          <ac:grpSpMkLst>
            <pc:docMk/>
            <pc:sldMk cId="2998234810" sldId="354"/>
            <ac:grpSpMk id="14" creationId="{AE928C8E-1564-44C7-A79F-B87A3A060894}"/>
          </ac:grpSpMkLst>
        </pc:grpChg>
        <pc:grpChg chg="add mod">
          <ac:chgData name="Duy Doan" userId="00f02d2ea35a0614" providerId="LiveId" clId="{470F8862-41D4-4AE6-808F-8F51418C4B14}" dt="2020-09-16T12:55:04.270" v="145" actId="1076"/>
          <ac:grpSpMkLst>
            <pc:docMk/>
            <pc:sldMk cId="2998234810" sldId="354"/>
            <ac:grpSpMk id="41" creationId="{829D776F-4D7F-494B-BFE6-DA94B1881F37}"/>
          </ac:grpSpMkLst>
        </pc:grpChg>
        <pc:picChg chg="del">
          <ac:chgData name="Duy Doan" userId="00f02d2ea35a0614" providerId="LiveId" clId="{470F8862-41D4-4AE6-808F-8F51418C4B14}" dt="2020-09-16T12:54:01.247" v="116" actId="478"/>
          <ac:picMkLst>
            <pc:docMk/>
            <pc:sldMk cId="2998234810" sldId="354"/>
            <ac:picMk id="3" creationId="{63216B1E-3F2A-43E0-A8F9-5CF9FE0A7FEF}"/>
          </ac:picMkLst>
        </pc:picChg>
        <pc:picChg chg="del">
          <ac:chgData name="Duy Doan" userId="00f02d2ea35a0614" providerId="LiveId" clId="{470F8862-41D4-4AE6-808F-8F51418C4B14}" dt="2020-09-16T12:54:01.651" v="117" actId="478"/>
          <ac:picMkLst>
            <pc:docMk/>
            <pc:sldMk cId="2998234810" sldId="354"/>
            <ac:picMk id="7" creationId="{5958F7DC-8E98-4BCF-8E75-7483E7F8100F}"/>
          </ac:picMkLst>
        </pc:picChg>
        <pc:picChg chg="del">
          <ac:chgData name="Duy Doan" userId="00f02d2ea35a0614" providerId="LiveId" clId="{470F8862-41D4-4AE6-808F-8F51418C4B14}" dt="2020-09-16T12:54:03.714" v="121" actId="478"/>
          <ac:picMkLst>
            <pc:docMk/>
            <pc:sldMk cId="2998234810" sldId="354"/>
            <ac:picMk id="8" creationId="{ADF8F662-A453-44FA-969A-14641FC27B9B}"/>
          </ac:picMkLst>
        </pc:picChg>
        <pc:picChg chg="del">
          <ac:chgData name="Duy Doan" userId="00f02d2ea35a0614" providerId="LiveId" clId="{470F8862-41D4-4AE6-808F-8F51418C4B14}" dt="2020-09-16T12:54:03.162" v="120" actId="478"/>
          <ac:picMkLst>
            <pc:docMk/>
            <pc:sldMk cId="2998234810" sldId="354"/>
            <ac:picMk id="9" creationId="{6EC79F0B-2B35-4565-96A4-ECEF89EC8BC5}"/>
          </ac:picMkLst>
        </pc:picChg>
        <pc:picChg chg="del">
          <ac:chgData name="Duy Doan" userId="00f02d2ea35a0614" providerId="LiveId" clId="{470F8862-41D4-4AE6-808F-8F51418C4B14}" dt="2020-09-16T12:54:00.463" v="115" actId="478"/>
          <ac:picMkLst>
            <pc:docMk/>
            <pc:sldMk cId="2998234810" sldId="354"/>
            <ac:picMk id="10" creationId="{FABE315E-8DB6-4D5A-9128-E737431DF8A4}"/>
          </ac:picMkLst>
        </pc:picChg>
        <pc:picChg chg="del">
          <ac:chgData name="Duy Doan" userId="00f02d2ea35a0614" providerId="LiveId" clId="{470F8862-41D4-4AE6-808F-8F51418C4B14}" dt="2020-09-16T12:54:02.116" v="118" actId="478"/>
          <ac:picMkLst>
            <pc:docMk/>
            <pc:sldMk cId="2998234810" sldId="354"/>
            <ac:picMk id="11" creationId="{703EE8BF-184F-45F4-98BA-3FD8E253A849}"/>
          </ac:picMkLst>
        </pc:picChg>
        <pc:picChg chg="del">
          <ac:chgData name="Duy Doan" userId="00f02d2ea35a0614" providerId="LiveId" clId="{470F8862-41D4-4AE6-808F-8F51418C4B14}" dt="2020-09-16T12:54:02.686" v="119" actId="478"/>
          <ac:picMkLst>
            <pc:docMk/>
            <pc:sldMk cId="2998234810" sldId="354"/>
            <ac:picMk id="12" creationId="{44B7CC12-233A-4BAE-8934-80D1C9A51EBB}"/>
          </ac:picMkLst>
        </pc:picChg>
        <pc:picChg chg="add del mod">
          <ac:chgData name="Duy Doan" userId="00f02d2ea35a0614" providerId="LiveId" clId="{470F8862-41D4-4AE6-808F-8F51418C4B14}" dt="2020-09-16T12:54:40.106" v="141" actId="478"/>
          <ac:picMkLst>
            <pc:docMk/>
            <pc:sldMk cId="2998234810" sldId="354"/>
            <ac:picMk id="13" creationId="{0EC55D86-7D59-4635-AF5E-445606D8998F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15" creationId="{7A8EA569-5276-4579-8F08-CE4858AAFE69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0" creationId="{65C31AAA-1B52-4ECB-939C-25868DA962FD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2" creationId="{676DAE32-FBB7-4F6E-BDDA-BE71E8947D14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3" creationId="{43A456A0-06EA-4351-AECC-CAF0C3BEC9FE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4" creationId="{4D2B396F-C486-48A0-BE06-95C59A625D68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5" creationId="{92568ABC-A964-40B5-AAF0-DABDBD2D65D9}"/>
          </ac:picMkLst>
        </pc:picChg>
        <pc:picChg chg="mod">
          <ac:chgData name="Duy Doan" userId="00f02d2ea35a0614" providerId="LiveId" clId="{470F8862-41D4-4AE6-808F-8F51418C4B14}" dt="2020-09-16T12:54:18.307" v="122"/>
          <ac:picMkLst>
            <pc:docMk/>
            <pc:sldMk cId="2998234810" sldId="354"/>
            <ac:picMk id="27" creationId="{4B961C80-0F4B-4C78-977B-39260F6DF0D9}"/>
          </ac:picMkLst>
        </pc:picChg>
      </pc:sldChg>
      <pc:sldChg chg="addSp delSp modSp mod">
        <pc:chgData name="Duy Doan" userId="00f02d2ea35a0614" providerId="LiveId" clId="{470F8862-41D4-4AE6-808F-8F51418C4B14}" dt="2020-09-16T13:47:57.906" v="966" actId="1076"/>
        <pc:sldMkLst>
          <pc:docMk/>
          <pc:sldMk cId="579327055" sldId="355"/>
        </pc:sldMkLst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0" creationId="{552895EB-9FDE-4D40-9535-091669323822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1" creationId="{C2B8534F-F106-4AE0-9724-C7D4BAF724BA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2" creationId="{7E6B16F2-5412-4F8A-B89D-B1D67058BCBD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3" creationId="{D4B3A9A9-AF13-408F-93BF-995B54BCF3A4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5" creationId="{05D71C80-EDBE-479A-A807-70BF9794B17A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6" creationId="{B133BD87-1EF5-4503-A229-FB7FD5B82B03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7" creationId="{C6A1E867-99F5-4DAB-A3DE-974EDBDB5002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8" creationId="{A332BC26-3381-4339-BB62-B26B5241075F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19" creationId="{61E20B0A-3614-46E1-845E-291112BE32F4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20" creationId="{8E2F32A2-FDEC-4505-828A-218662EA14B7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21" creationId="{3CC4CB8A-3012-43F9-A508-A3C51CBAE3DC}"/>
          </ac:spMkLst>
        </pc:spChg>
        <pc:spChg chg="mod">
          <ac:chgData name="Duy Doan" userId="00f02d2ea35a0614" providerId="LiveId" clId="{470F8862-41D4-4AE6-808F-8F51418C4B14}" dt="2020-09-16T13:44:41.547" v="928" actId="255"/>
          <ac:spMkLst>
            <pc:docMk/>
            <pc:sldMk cId="579327055" sldId="355"/>
            <ac:spMk id="22" creationId="{8CBDD147-02EF-435B-B30F-2561DAEF67E2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3" creationId="{B5C13FE0-2C17-42AA-ABF9-95EE1FEBC26E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4" creationId="{A2852458-1F3C-4EFE-886D-E79C01380E4B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5" creationId="{5E6B1D18-3D01-429E-B1BC-ADD9B7CC50BE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6" creationId="{0A242168-15BC-4653-A719-9D4A38777DAC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7" creationId="{D3C30023-940E-42F4-8976-3D94AE523773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8" creationId="{97D92AA0-E451-43DF-8C32-24DAEA3CC335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29" creationId="{78F9C8FC-1376-4537-AEAC-BCB90EB479CE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30" creationId="{D124A260-4291-4AFB-BF83-4A17EE5DD6F8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31" creationId="{6106F0DB-1136-4093-8DFC-10147F91AB0A}"/>
          </ac:spMkLst>
        </pc:spChg>
        <pc:spChg chg="add mod">
          <ac:chgData name="Duy Doan" userId="00f02d2ea35a0614" providerId="LiveId" clId="{470F8862-41D4-4AE6-808F-8F51418C4B14}" dt="2020-09-16T13:47:55.828" v="965" actId="164"/>
          <ac:spMkLst>
            <pc:docMk/>
            <pc:sldMk cId="579327055" sldId="355"/>
            <ac:spMk id="32" creationId="{E9319AB1-80F7-4194-BD2B-5C1F15E837E1}"/>
          </ac:spMkLst>
        </pc:spChg>
        <pc:spChg chg="add mod">
          <ac:chgData name="Duy Doan" userId="00f02d2ea35a0614" providerId="LiveId" clId="{470F8862-41D4-4AE6-808F-8F51418C4B14}" dt="2020-09-16T12:55:54.741" v="158" actId="20577"/>
          <ac:spMkLst>
            <pc:docMk/>
            <pc:sldMk cId="579327055" sldId="355"/>
            <ac:spMk id="33" creationId="{ED772907-C484-406C-9775-43668FB8E109}"/>
          </ac:spMkLst>
        </pc:spChg>
        <pc:grpChg chg="add mod">
          <ac:chgData name="Duy Doan" userId="00f02d2ea35a0614" providerId="LiveId" clId="{470F8862-41D4-4AE6-808F-8F51418C4B14}" dt="2020-09-16T13:47:55.828" v="965" actId="164"/>
          <ac:grpSpMkLst>
            <pc:docMk/>
            <pc:sldMk cId="579327055" sldId="355"/>
            <ac:grpSpMk id="8" creationId="{E22E0C17-9F25-45D7-8F0F-BC34A0855FE2}"/>
          </ac:grpSpMkLst>
        </pc:grpChg>
        <pc:grpChg chg="add mod">
          <ac:chgData name="Duy Doan" userId="00f02d2ea35a0614" providerId="LiveId" clId="{470F8862-41D4-4AE6-808F-8F51418C4B14}" dt="2020-09-16T13:47:57.906" v="966" actId="1076"/>
          <ac:grpSpMkLst>
            <pc:docMk/>
            <pc:sldMk cId="579327055" sldId="355"/>
            <ac:grpSpMk id="34" creationId="{B482F4A1-2A42-4835-879B-F5B70EA257E4}"/>
          </ac:grpSpMkLst>
        </pc:grpChg>
        <pc:picChg chg="add del">
          <ac:chgData name="Duy Doan" userId="00f02d2ea35a0614" providerId="LiveId" clId="{470F8862-41D4-4AE6-808F-8F51418C4B14}" dt="2020-09-16T12:55:21.202" v="148" actId="478"/>
          <ac:picMkLst>
            <pc:docMk/>
            <pc:sldMk cId="579327055" sldId="355"/>
            <ac:picMk id="2" creationId="{A4B7127B-F895-431C-A256-1C6194F5CD43}"/>
          </ac:picMkLst>
        </pc:picChg>
        <pc:picChg chg="del">
          <ac:chgData name="Duy Doan" userId="00f02d2ea35a0614" providerId="LiveId" clId="{470F8862-41D4-4AE6-808F-8F51418C4B14}" dt="2020-09-16T12:55:16.655" v="146" actId="478"/>
          <ac:picMkLst>
            <pc:docMk/>
            <pc:sldMk cId="579327055" sldId="355"/>
            <ac:picMk id="3" creationId="{8A41BA7A-C71C-4D9E-B0D0-42505FD71DD8}"/>
          </ac:picMkLst>
        </pc:picChg>
        <pc:picChg chg="mod">
          <ac:chgData name="Duy Doan" userId="00f02d2ea35a0614" providerId="LiveId" clId="{470F8862-41D4-4AE6-808F-8F51418C4B14}" dt="2020-09-16T12:55:33.017" v="149"/>
          <ac:picMkLst>
            <pc:docMk/>
            <pc:sldMk cId="579327055" sldId="355"/>
            <ac:picMk id="9" creationId="{7F56D43E-281B-4417-88E9-CDCAF7DCD4BC}"/>
          </ac:picMkLst>
        </pc:picChg>
        <pc:picChg chg="mod">
          <ac:chgData name="Duy Doan" userId="00f02d2ea35a0614" providerId="LiveId" clId="{470F8862-41D4-4AE6-808F-8F51418C4B14}" dt="2020-09-16T12:55:33.017" v="149"/>
          <ac:picMkLst>
            <pc:docMk/>
            <pc:sldMk cId="579327055" sldId="355"/>
            <ac:picMk id="14" creationId="{597D39BA-9608-49D6-9260-1E10BF5EB624}"/>
          </ac:picMkLst>
        </pc:picChg>
      </pc:sldChg>
      <pc:sldChg chg="addSp delSp modSp mod">
        <pc:chgData name="Duy Doan" userId="00f02d2ea35a0614" providerId="LiveId" clId="{470F8862-41D4-4AE6-808F-8F51418C4B14}" dt="2020-09-16T15:00:56.899" v="2136" actId="20577"/>
        <pc:sldMkLst>
          <pc:docMk/>
          <pc:sldMk cId="3383764244" sldId="356"/>
        </pc:sldMkLst>
        <pc:spChg chg="del">
          <ac:chgData name="Duy Doan" userId="00f02d2ea35a0614" providerId="LiveId" clId="{470F8862-41D4-4AE6-808F-8F51418C4B14}" dt="2020-09-16T12:52:01.783" v="91" actId="478"/>
          <ac:spMkLst>
            <pc:docMk/>
            <pc:sldMk cId="3383764244" sldId="356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2:52:16.707" v="94" actId="26606"/>
          <ac:spMkLst>
            <pc:docMk/>
            <pc:sldMk cId="3383764244" sldId="356"/>
            <ac:spMk id="4" creationId="{00000000-0000-0000-0000-000000000000}"/>
          </ac:spMkLst>
        </pc:spChg>
        <pc:spChg chg="mod ord">
          <ac:chgData name="Duy Doan" userId="00f02d2ea35a0614" providerId="LiveId" clId="{470F8862-41D4-4AE6-808F-8F51418C4B14}" dt="2020-09-16T12:52:16.707" v="94" actId="26606"/>
          <ac:spMkLst>
            <pc:docMk/>
            <pc:sldMk cId="3383764244" sldId="356"/>
            <ac:spMk id="5" creationId="{00000000-0000-0000-0000-000000000000}"/>
          </ac:spMkLst>
        </pc:spChg>
        <pc:spChg chg="mod">
          <ac:chgData name="Duy Doan" userId="00f02d2ea35a0614" providerId="LiveId" clId="{470F8862-41D4-4AE6-808F-8F51418C4B14}" dt="2020-09-16T12:52:16.707" v="94" actId="26606"/>
          <ac:spMkLst>
            <pc:docMk/>
            <pc:sldMk cId="3383764244" sldId="356"/>
            <ac:spMk id="6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2:52:16.707" v="94" actId="26606"/>
          <ac:spMkLst>
            <pc:docMk/>
            <pc:sldMk cId="3383764244" sldId="356"/>
            <ac:spMk id="7" creationId="{9CD10AF4-6E04-4C4F-A65B-30850D59E872}"/>
          </ac:spMkLst>
        </pc:spChg>
        <pc:spChg chg="add mod">
          <ac:chgData name="Duy Doan" userId="00f02d2ea35a0614" providerId="LiveId" clId="{470F8862-41D4-4AE6-808F-8F51418C4B14}" dt="2020-09-16T15:00:56.899" v="2136" actId="20577"/>
          <ac:spMkLst>
            <pc:docMk/>
            <pc:sldMk cId="3383764244" sldId="356"/>
            <ac:spMk id="14" creationId="{1FA4696D-D207-4D08-8259-145DBF8BE0C0}"/>
          </ac:spMkLst>
        </pc:spChg>
        <pc:picChg chg="add mod ord">
          <ac:chgData name="Duy Doan" userId="00f02d2ea35a0614" providerId="LiveId" clId="{470F8862-41D4-4AE6-808F-8F51418C4B14}" dt="2020-09-16T12:52:19.663" v="96" actId="962"/>
          <ac:picMkLst>
            <pc:docMk/>
            <pc:sldMk cId="3383764244" sldId="356"/>
            <ac:picMk id="9" creationId="{3E0B1D94-9969-4369-8674-A5DF7F6FB448}"/>
          </ac:picMkLst>
        </pc:picChg>
      </pc:sldChg>
      <pc:sldChg chg="addSp delSp modSp mod">
        <pc:chgData name="Duy Doan" userId="00f02d2ea35a0614" providerId="LiveId" clId="{470F8862-41D4-4AE6-808F-8F51418C4B14}" dt="2020-09-16T14:12:10.225" v="1169" actId="1076"/>
        <pc:sldMkLst>
          <pc:docMk/>
          <pc:sldMk cId="4227187130" sldId="357"/>
        </pc:sldMkLst>
        <pc:spChg chg="add del mod">
          <ac:chgData name="Duy Doan" userId="00f02d2ea35a0614" providerId="LiveId" clId="{470F8862-41D4-4AE6-808F-8F51418C4B14}" dt="2020-09-16T13:01:46.541" v="312" actId="478"/>
          <ac:spMkLst>
            <pc:docMk/>
            <pc:sldMk cId="4227187130" sldId="357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3:01:50.103" v="314" actId="478"/>
          <ac:spMkLst>
            <pc:docMk/>
            <pc:sldMk cId="4227187130" sldId="357"/>
            <ac:spMk id="8" creationId="{C2AC8A10-A847-40A3-87E2-E3BE69229187}"/>
          </ac:spMkLst>
        </pc:spChg>
        <pc:spChg chg="add del mod">
          <ac:chgData name="Duy Doan" userId="00f02d2ea35a0614" providerId="LiveId" clId="{470F8862-41D4-4AE6-808F-8F51418C4B14}" dt="2020-09-16T13:01:46.541" v="312" actId="478"/>
          <ac:spMkLst>
            <pc:docMk/>
            <pc:sldMk cId="4227187130" sldId="357"/>
            <ac:spMk id="9" creationId="{56223B42-3543-4423-B297-AAAC92D99C25}"/>
          </ac:spMkLst>
        </pc:spChg>
        <pc:spChg chg="add mod">
          <ac:chgData name="Duy Doan" userId="00f02d2ea35a0614" providerId="LiveId" clId="{470F8862-41D4-4AE6-808F-8F51418C4B14}" dt="2020-09-16T14:11:32.757" v="1155" actId="948"/>
          <ac:spMkLst>
            <pc:docMk/>
            <pc:sldMk cId="4227187130" sldId="357"/>
            <ac:spMk id="13" creationId="{7A2A65BE-17B5-4672-B72E-D8B1D66B727A}"/>
          </ac:spMkLst>
        </pc:spChg>
        <pc:spChg chg="add del mod">
          <ac:chgData name="Duy Doan" userId="00f02d2ea35a0614" providerId="LiveId" clId="{470F8862-41D4-4AE6-808F-8F51418C4B14}" dt="2020-09-16T14:10:14.096" v="1128" actId="478"/>
          <ac:spMkLst>
            <pc:docMk/>
            <pc:sldMk cId="4227187130" sldId="357"/>
            <ac:spMk id="15" creationId="{4D57940B-5CF5-4341-AFB2-C19A0DC30504}"/>
          </ac:spMkLst>
        </pc:spChg>
        <pc:spChg chg="add del mod">
          <ac:chgData name="Duy Doan" userId="00f02d2ea35a0614" providerId="LiveId" clId="{470F8862-41D4-4AE6-808F-8F51418C4B14}" dt="2020-09-16T14:10:35.579" v="1136" actId="478"/>
          <ac:spMkLst>
            <pc:docMk/>
            <pc:sldMk cId="4227187130" sldId="357"/>
            <ac:spMk id="17" creationId="{45A015A4-3945-4319-8D9F-DC966798A237}"/>
          </ac:spMkLst>
        </pc:spChg>
        <pc:spChg chg="add del mod">
          <ac:chgData name="Duy Doan" userId="00f02d2ea35a0614" providerId="LiveId" clId="{470F8862-41D4-4AE6-808F-8F51418C4B14}" dt="2020-09-16T14:10:33.909" v="1135" actId="478"/>
          <ac:spMkLst>
            <pc:docMk/>
            <pc:sldMk cId="4227187130" sldId="357"/>
            <ac:spMk id="19" creationId="{BA55DE6B-B11A-4EF5-BDE2-218BCCDD5D23}"/>
          </ac:spMkLst>
        </pc:spChg>
        <pc:spChg chg="add mod">
          <ac:chgData name="Duy Doan" userId="00f02d2ea35a0614" providerId="LiveId" clId="{470F8862-41D4-4AE6-808F-8F51418C4B14}" dt="2020-09-16T14:11:25.479" v="1154" actId="1076"/>
          <ac:spMkLst>
            <pc:docMk/>
            <pc:sldMk cId="4227187130" sldId="357"/>
            <ac:spMk id="21" creationId="{64C40C13-40E7-4FD6-8C17-8E13C92D5C9D}"/>
          </ac:spMkLst>
        </pc:spChg>
        <pc:spChg chg="add mod">
          <ac:chgData name="Duy Doan" userId="00f02d2ea35a0614" providerId="LiveId" clId="{470F8862-41D4-4AE6-808F-8F51418C4B14}" dt="2020-09-16T14:11:55.965" v="1165" actId="1035"/>
          <ac:spMkLst>
            <pc:docMk/>
            <pc:sldMk cId="4227187130" sldId="357"/>
            <ac:spMk id="23" creationId="{B6CF80D1-47AC-4475-8CFA-0C68E28D97E4}"/>
          </ac:spMkLst>
        </pc:spChg>
        <pc:spChg chg="add mod">
          <ac:chgData name="Duy Doan" userId="00f02d2ea35a0614" providerId="LiveId" clId="{470F8862-41D4-4AE6-808F-8F51418C4B14}" dt="2020-09-16T14:11:45.665" v="1160" actId="1036"/>
          <ac:spMkLst>
            <pc:docMk/>
            <pc:sldMk cId="4227187130" sldId="357"/>
            <ac:spMk id="25" creationId="{A79D2472-B7C6-48DB-B3BD-35FE3B701AA7}"/>
          </ac:spMkLst>
        </pc:spChg>
        <pc:spChg chg="add mod">
          <ac:chgData name="Duy Doan" userId="00f02d2ea35a0614" providerId="LiveId" clId="{470F8862-41D4-4AE6-808F-8F51418C4B14}" dt="2020-09-16T14:12:02.378" v="1166" actId="1076"/>
          <ac:spMkLst>
            <pc:docMk/>
            <pc:sldMk cId="4227187130" sldId="357"/>
            <ac:spMk id="27" creationId="{0456AD57-8916-42B5-A836-AC8B95C65668}"/>
          </ac:spMkLst>
        </pc:spChg>
        <pc:spChg chg="add mod">
          <ac:chgData name="Duy Doan" userId="00f02d2ea35a0614" providerId="LiveId" clId="{470F8862-41D4-4AE6-808F-8F51418C4B14}" dt="2020-09-16T14:12:08.421" v="1168" actId="1076"/>
          <ac:spMkLst>
            <pc:docMk/>
            <pc:sldMk cId="4227187130" sldId="357"/>
            <ac:spMk id="29" creationId="{59972E6C-E001-4A7B-95D0-6D5D06EEF7F3}"/>
          </ac:spMkLst>
        </pc:spChg>
        <pc:spChg chg="add mod">
          <ac:chgData name="Duy Doan" userId="00f02d2ea35a0614" providerId="LiveId" clId="{470F8862-41D4-4AE6-808F-8F51418C4B14}" dt="2020-09-16T14:12:06.247" v="1167" actId="1076"/>
          <ac:spMkLst>
            <pc:docMk/>
            <pc:sldMk cId="4227187130" sldId="357"/>
            <ac:spMk id="31" creationId="{BB2151F1-38CB-4CA6-B700-55935FE842B4}"/>
          </ac:spMkLst>
        </pc:spChg>
        <pc:picChg chg="del">
          <ac:chgData name="Duy Doan" userId="00f02d2ea35a0614" providerId="LiveId" clId="{470F8862-41D4-4AE6-808F-8F51418C4B14}" dt="2020-09-16T13:01:48.070" v="313" actId="478"/>
          <ac:picMkLst>
            <pc:docMk/>
            <pc:sldMk cId="4227187130" sldId="357"/>
            <ac:picMk id="3" creationId="{199000BE-D1C3-40F1-9102-8EF2118F1065}"/>
          </ac:picMkLst>
        </pc:picChg>
        <pc:picChg chg="add mod">
          <ac:chgData name="Duy Doan" userId="00f02d2ea35a0614" providerId="LiveId" clId="{470F8862-41D4-4AE6-808F-8F51418C4B14}" dt="2020-09-16T14:12:10.225" v="1169" actId="1076"/>
          <ac:picMkLst>
            <pc:docMk/>
            <pc:sldMk cId="4227187130" sldId="357"/>
            <ac:picMk id="11" creationId="{EEB176C6-B149-4583-AD7D-A429349FA5ED}"/>
          </ac:picMkLst>
        </pc:picChg>
      </pc:sldChg>
      <pc:sldChg chg="addSp delSp modSp add mod">
        <pc:chgData name="Duy Doan" userId="00f02d2ea35a0614" providerId="LiveId" clId="{470F8862-41D4-4AE6-808F-8F51418C4B14}" dt="2020-09-16T14:05:17.675" v="1120" actId="1076"/>
        <pc:sldMkLst>
          <pc:docMk/>
          <pc:sldMk cId="989408470" sldId="358"/>
        </pc:sldMkLst>
        <pc:spChg chg="mod">
          <ac:chgData name="Duy Doan" userId="00f02d2ea35a0614" providerId="LiveId" clId="{470F8862-41D4-4AE6-808F-8F51418C4B14}" dt="2020-09-16T12:59:48.643" v="273" actId="20577"/>
          <ac:spMkLst>
            <pc:docMk/>
            <pc:sldMk cId="989408470" sldId="358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00:31.697" v="1089" actId="6549"/>
          <ac:spMkLst>
            <pc:docMk/>
            <pc:sldMk cId="989408470" sldId="358"/>
            <ac:spMk id="3" creationId="{92A1961E-092F-4A2B-B789-C3F3F4428479}"/>
          </ac:spMkLst>
        </pc:spChg>
        <pc:spChg chg="add del mod">
          <ac:chgData name="Duy Doan" userId="00f02d2ea35a0614" providerId="LiveId" clId="{470F8862-41D4-4AE6-808F-8F51418C4B14}" dt="2020-09-16T13:57:08.336" v="1032" actId="478"/>
          <ac:spMkLst>
            <pc:docMk/>
            <pc:sldMk cId="989408470" sldId="358"/>
            <ac:spMk id="7" creationId="{CBFB81AA-94A3-4CB5-A4CD-4046F48408F5}"/>
          </ac:spMkLst>
        </pc:spChg>
        <pc:spChg chg="add del mod">
          <ac:chgData name="Duy Doan" userId="00f02d2ea35a0614" providerId="LiveId" clId="{470F8862-41D4-4AE6-808F-8F51418C4B14}" dt="2020-09-16T13:57:10.689" v="1033" actId="478"/>
          <ac:spMkLst>
            <pc:docMk/>
            <pc:sldMk cId="989408470" sldId="358"/>
            <ac:spMk id="8" creationId="{F3332382-6C06-442D-AB73-E848C3C457DF}"/>
          </ac:spMkLst>
        </pc:spChg>
        <pc:spChg chg="add del mod">
          <ac:chgData name="Duy Doan" userId="00f02d2ea35a0614" providerId="LiveId" clId="{470F8862-41D4-4AE6-808F-8F51418C4B14}" dt="2020-09-16T13:57:30.752" v="1036" actId="478"/>
          <ac:spMkLst>
            <pc:docMk/>
            <pc:sldMk cId="989408470" sldId="358"/>
            <ac:spMk id="10" creationId="{9E6D1B5D-C0C8-4D63-AA43-9A0B92DAB3EB}"/>
          </ac:spMkLst>
        </pc:spChg>
        <pc:spChg chg="add del mod">
          <ac:chgData name="Duy Doan" userId="00f02d2ea35a0614" providerId="LiveId" clId="{470F8862-41D4-4AE6-808F-8F51418C4B14}" dt="2020-09-16T13:57:54.684" v="1053" actId="478"/>
          <ac:spMkLst>
            <pc:docMk/>
            <pc:sldMk cId="989408470" sldId="358"/>
            <ac:spMk id="29" creationId="{A373E658-D9CE-4CC7-94B2-B02EE3AEF2A2}"/>
          </ac:spMkLst>
        </pc:spChg>
        <pc:spChg chg="add del mod">
          <ac:chgData name="Duy Doan" userId="00f02d2ea35a0614" providerId="LiveId" clId="{470F8862-41D4-4AE6-808F-8F51418C4B14}" dt="2020-09-16T13:57:52.619" v="1052" actId="478"/>
          <ac:spMkLst>
            <pc:docMk/>
            <pc:sldMk cId="989408470" sldId="358"/>
            <ac:spMk id="31" creationId="{7A60DF8E-8542-4689-B895-48366AC336AB}"/>
          </ac:spMkLst>
        </pc:spChg>
        <pc:spChg chg="add del mod">
          <ac:chgData name="Duy Doan" userId="00f02d2ea35a0614" providerId="LiveId" clId="{470F8862-41D4-4AE6-808F-8F51418C4B14}" dt="2020-09-16T13:58:21.905" v="1076" actId="478"/>
          <ac:spMkLst>
            <pc:docMk/>
            <pc:sldMk cId="989408470" sldId="358"/>
            <ac:spMk id="33" creationId="{30ECAEE1-34FF-49CB-BDA5-96111B4CDFA2}"/>
          </ac:spMkLst>
        </pc:spChg>
        <pc:spChg chg="add del mod">
          <ac:chgData name="Duy Doan" userId="00f02d2ea35a0614" providerId="LiveId" clId="{470F8862-41D4-4AE6-808F-8F51418C4B14}" dt="2020-09-16T13:58:18.136" v="1075" actId="478"/>
          <ac:spMkLst>
            <pc:docMk/>
            <pc:sldMk cId="989408470" sldId="358"/>
            <ac:spMk id="35" creationId="{ACAB18D8-81DE-4E41-A245-C9736F30D105}"/>
          </ac:spMkLst>
        </pc:spChg>
        <pc:grpChg chg="del">
          <ac:chgData name="Duy Doan" userId="00f02d2ea35a0614" providerId="LiveId" clId="{470F8862-41D4-4AE6-808F-8F51418C4B14}" dt="2020-09-16T12:59:59.104" v="274" actId="478"/>
          <ac:grpSpMkLst>
            <pc:docMk/>
            <pc:sldMk cId="989408470" sldId="358"/>
            <ac:grpSpMk id="9" creationId="{BCB5A551-1F27-480A-85D7-2A868D23FFB6}"/>
          </ac:grpSpMkLst>
        </pc:grpChg>
        <pc:picChg chg="add del mod">
          <ac:chgData name="Duy Doan" userId="00f02d2ea35a0614" providerId="LiveId" clId="{470F8862-41D4-4AE6-808F-8F51418C4B14}" dt="2020-09-16T14:05:05.260" v="1117" actId="478"/>
          <ac:picMkLst>
            <pc:docMk/>
            <pc:sldMk cId="989408470" sldId="358"/>
            <ac:picMk id="1026" creationId="{5420E670-8714-431B-8D3C-D64E99B8BF0D}"/>
          </ac:picMkLst>
        </pc:picChg>
        <pc:picChg chg="add mod">
          <ac:chgData name="Duy Doan" userId="00f02d2ea35a0614" providerId="LiveId" clId="{470F8862-41D4-4AE6-808F-8F51418C4B14}" dt="2020-09-16T14:05:17.675" v="1120" actId="1076"/>
          <ac:picMkLst>
            <pc:docMk/>
            <pc:sldMk cId="989408470" sldId="358"/>
            <ac:picMk id="1028" creationId="{70D9925C-0709-405B-A0D3-EBF6B9019D02}"/>
          </ac:picMkLst>
        </pc:picChg>
      </pc:sldChg>
      <pc:sldChg chg="addSp delSp modSp add mod">
        <pc:chgData name="Duy Doan" userId="00f02d2ea35a0614" providerId="LiveId" clId="{470F8862-41D4-4AE6-808F-8F51418C4B14}" dt="2020-09-16T14:14:48.481" v="1233" actId="1076"/>
        <pc:sldMkLst>
          <pc:docMk/>
          <pc:sldMk cId="359390889" sldId="359"/>
        </pc:sldMkLst>
        <pc:spChg chg="mod">
          <ac:chgData name="Duy Doan" userId="00f02d2ea35a0614" providerId="LiveId" clId="{470F8862-41D4-4AE6-808F-8F51418C4B14}" dt="2020-09-16T13:04:55.180" v="411" actId="20577"/>
          <ac:spMkLst>
            <pc:docMk/>
            <pc:sldMk cId="359390889" sldId="359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3" creationId="{19316B76-EF0E-45AD-8924-83405D6A0753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8" creationId="{0313F793-6574-43F0-9E0C-77AD27FE312D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12" creationId="{FAF4F2A2-92C6-4142-AA05-2D9D02F5EBA5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14" creationId="{5C3D4CC3-6135-40CE-94C6-0D94F7F3579A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16" creationId="{C8CC13E3-5805-408F-A5ED-4A84B67FA6B9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18" creationId="{3D190D00-F921-4531-8D6D-E6787FB4A61C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20" creationId="{A6D82A9E-BDD8-4A8F-852B-ADCD40EE28D1}"/>
          </ac:spMkLst>
        </pc:spChg>
        <pc:spChg chg="del">
          <ac:chgData name="Duy Doan" userId="00f02d2ea35a0614" providerId="LiveId" clId="{470F8862-41D4-4AE6-808F-8F51418C4B14}" dt="2020-09-16T13:03:17.853" v="366" actId="478"/>
          <ac:spMkLst>
            <pc:docMk/>
            <pc:sldMk cId="359390889" sldId="359"/>
            <ac:spMk id="22" creationId="{06696D3D-D14A-4667-BFF1-28FFA586B9AB}"/>
          </ac:spMkLst>
        </pc:spChg>
        <pc:spChg chg="add mod">
          <ac:chgData name="Duy Doan" userId="00f02d2ea35a0614" providerId="LiveId" clId="{470F8862-41D4-4AE6-808F-8F51418C4B14}" dt="2020-09-16T14:14:37.586" v="1228" actId="14100"/>
          <ac:spMkLst>
            <pc:docMk/>
            <pc:sldMk cId="359390889" sldId="359"/>
            <ac:spMk id="25" creationId="{71329FAF-CBBD-46AF-B151-67E651F90094}"/>
          </ac:spMkLst>
        </pc:spChg>
        <pc:spChg chg="add mod">
          <ac:chgData name="Duy Doan" userId="00f02d2ea35a0614" providerId="LiveId" clId="{470F8862-41D4-4AE6-808F-8F51418C4B14}" dt="2020-09-16T14:14:39.618" v="1230" actId="6549"/>
          <ac:spMkLst>
            <pc:docMk/>
            <pc:sldMk cId="359390889" sldId="359"/>
            <ac:spMk id="28" creationId="{5F77858C-2951-4050-BF56-614214BE945A}"/>
          </ac:spMkLst>
        </pc:spChg>
        <pc:spChg chg="add mod">
          <ac:chgData name="Duy Doan" userId="00f02d2ea35a0614" providerId="LiveId" clId="{470F8862-41D4-4AE6-808F-8F51418C4B14}" dt="2020-09-16T14:14:43.555" v="1232" actId="6549"/>
          <ac:spMkLst>
            <pc:docMk/>
            <pc:sldMk cId="359390889" sldId="359"/>
            <ac:spMk id="29" creationId="{52237E9D-D9D4-4AF4-8369-6FE689EFAF13}"/>
          </ac:spMkLst>
        </pc:spChg>
        <pc:spChg chg="add mod">
          <ac:chgData name="Duy Doan" userId="00f02d2ea35a0614" providerId="LiveId" clId="{470F8862-41D4-4AE6-808F-8F51418C4B14}" dt="2020-09-16T14:14:20.706" v="1222" actId="14100"/>
          <ac:spMkLst>
            <pc:docMk/>
            <pc:sldMk cId="359390889" sldId="359"/>
            <ac:spMk id="30" creationId="{FE47EE7F-AA64-414C-AE4F-6E241DE269EF}"/>
          </ac:spMkLst>
        </pc:spChg>
        <pc:spChg chg="add mod">
          <ac:chgData name="Duy Doan" userId="00f02d2ea35a0614" providerId="LiveId" clId="{470F8862-41D4-4AE6-808F-8F51418C4B14}" dt="2020-09-16T14:14:26.305" v="1224" actId="1076"/>
          <ac:spMkLst>
            <pc:docMk/>
            <pc:sldMk cId="359390889" sldId="359"/>
            <ac:spMk id="31" creationId="{C177D5CE-28AC-445B-A70B-AED21A837A1F}"/>
          </ac:spMkLst>
        </pc:spChg>
        <pc:grpChg chg="add mod">
          <ac:chgData name="Duy Doan" userId="00f02d2ea35a0614" providerId="LiveId" clId="{470F8862-41D4-4AE6-808F-8F51418C4B14}" dt="2020-09-16T13:03:35.575" v="368" actId="1076"/>
          <ac:grpSpMkLst>
            <pc:docMk/>
            <pc:sldMk cId="359390889" sldId="359"/>
            <ac:grpSpMk id="17" creationId="{8DC80468-D410-4880-83A9-6B723ACBE4C8}"/>
          </ac:grpSpMkLst>
        </pc:grpChg>
        <pc:grpChg chg="del">
          <ac:chgData name="Duy Doan" userId="00f02d2ea35a0614" providerId="LiveId" clId="{470F8862-41D4-4AE6-808F-8F51418C4B14}" dt="2020-09-16T13:03:17.853" v="366" actId="478"/>
          <ac:grpSpMkLst>
            <pc:docMk/>
            <pc:sldMk cId="359390889" sldId="359"/>
            <ac:grpSpMk id="27" creationId="{18BB0EF2-2A76-4197-8853-6C83CF1490A0}"/>
          </ac:grpSpMkLst>
        </pc:grpChg>
        <pc:picChg chg="mod">
          <ac:chgData name="Duy Doan" userId="00f02d2ea35a0614" providerId="LiveId" clId="{470F8862-41D4-4AE6-808F-8F51418C4B14}" dt="2020-09-16T13:03:28.424" v="367"/>
          <ac:picMkLst>
            <pc:docMk/>
            <pc:sldMk cId="359390889" sldId="359"/>
            <ac:picMk id="19" creationId="{82DBB210-86D2-488C-AC82-86196F14AEBD}"/>
          </ac:picMkLst>
        </pc:picChg>
        <pc:picChg chg="mod">
          <ac:chgData name="Duy Doan" userId="00f02d2ea35a0614" providerId="LiveId" clId="{470F8862-41D4-4AE6-808F-8F51418C4B14}" dt="2020-09-16T13:03:28.424" v="367"/>
          <ac:picMkLst>
            <pc:docMk/>
            <pc:sldMk cId="359390889" sldId="359"/>
            <ac:picMk id="21" creationId="{35D5DF2E-C1C6-41CB-96AA-B7152A39E64A}"/>
          </ac:picMkLst>
        </pc:picChg>
        <pc:picChg chg="add mod">
          <ac:chgData name="Duy Doan" userId="00f02d2ea35a0614" providerId="LiveId" clId="{470F8862-41D4-4AE6-808F-8F51418C4B14}" dt="2020-09-16T14:14:48.481" v="1233" actId="1076"/>
          <ac:picMkLst>
            <pc:docMk/>
            <pc:sldMk cId="359390889" sldId="359"/>
            <ac:picMk id="23" creationId="{5477AB9D-0541-43CC-80C5-E22A90505BB7}"/>
          </ac:picMkLst>
        </pc:picChg>
      </pc:sldChg>
      <pc:sldChg chg="addSp delSp modSp add mod">
        <pc:chgData name="Duy Doan" userId="00f02d2ea35a0614" providerId="LiveId" clId="{470F8862-41D4-4AE6-808F-8F51418C4B14}" dt="2020-09-16T14:15:02.454" v="1236" actId="1076"/>
        <pc:sldMkLst>
          <pc:docMk/>
          <pc:sldMk cId="1446907030" sldId="360"/>
        </pc:sldMkLst>
        <pc:spChg chg="mod">
          <ac:chgData name="Duy Doan" userId="00f02d2ea35a0614" providerId="LiveId" clId="{470F8862-41D4-4AE6-808F-8F51418C4B14}" dt="2020-09-16T13:05:06.848" v="433" actId="20577"/>
          <ac:spMkLst>
            <pc:docMk/>
            <pc:sldMk cId="1446907030" sldId="360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25" creationId="{71329FAF-CBBD-46AF-B151-67E651F90094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28" creationId="{5F77858C-2951-4050-BF56-614214BE945A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29" creationId="{52237E9D-D9D4-4AF4-8369-6FE689EFAF13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30" creationId="{FE47EE7F-AA64-414C-AE4F-6E241DE269EF}"/>
          </ac:spMkLst>
        </pc:spChg>
        <pc:spChg chg="del">
          <ac:chgData name="Duy Doan" userId="00f02d2ea35a0614" providerId="LiveId" clId="{470F8862-41D4-4AE6-808F-8F51418C4B14}" dt="2020-09-16T13:03:47.006" v="372" actId="478"/>
          <ac:spMkLst>
            <pc:docMk/>
            <pc:sldMk cId="1446907030" sldId="360"/>
            <ac:spMk id="31" creationId="{C177D5CE-28AC-445B-A70B-AED21A837A1F}"/>
          </ac:spMkLst>
        </pc:spChg>
        <pc:grpChg chg="add mod">
          <ac:chgData name="Duy Doan" userId="00f02d2ea35a0614" providerId="LiveId" clId="{470F8862-41D4-4AE6-808F-8F51418C4B14}" dt="2020-09-16T14:14:59.191" v="1234" actId="1076"/>
          <ac:grpSpMkLst>
            <pc:docMk/>
            <pc:sldMk cId="1446907030" sldId="360"/>
            <ac:grpSpMk id="15" creationId="{473F4EAB-CE5B-44DC-B0AE-0EA371B2BB6E}"/>
          </ac:grpSpMkLst>
        </pc:grpChg>
        <pc:grpChg chg="del">
          <ac:chgData name="Duy Doan" userId="00f02d2ea35a0614" providerId="LiveId" clId="{470F8862-41D4-4AE6-808F-8F51418C4B14}" dt="2020-09-16T13:03:45.487" v="371" actId="478"/>
          <ac:grpSpMkLst>
            <pc:docMk/>
            <pc:sldMk cId="1446907030" sldId="360"/>
            <ac:grpSpMk id="17" creationId="{8DC80468-D410-4880-83A9-6B723ACBE4C8}"/>
          </ac:grpSpMkLst>
        </pc:grpChg>
        <pc:picChg chg="add mod">
          <ac:chgData name="Duy Doan" userId="00f02d2ea35a0614" providerId="LiveId" clId="{470F8862-41D4-4AE6-808F-8F51418C4B14}" dt="2020-09-16T14:15:01.086" v="1235" actId="1076"/>
          <ac:picMkLst>
            <pc:docMk/>
            <pc:sldMk cId="1446907030" sldId="360"/>
            <ac:picMk id="3" creationId="{2E64813E-FAF8-4390-BC0A-219E2176EB85}"/>
          </ac:picMkLst>
        </pc:picChg>
        <pc:picChg chg="add mod">
          <ac:chgData name="Duy Doan" userId="00f02d2ea35a0614" providerId="LiveId" clId="{470F8862-41D4-4AE6-808F-8F51418C4B14}" dt="2020-09-16T14:15:02.454" v="1236" actId="1076"/>
          <ac:picMkLst>
            <pc:docMk/>
            <pc:sldMk cId="1446907030" sldId="360"/>
            <ac:picMk id="7" creationId="{944192C3-F3F1-4E67-928D-75A90855974A}"/>
          </ac:picMkLst>
        </pc:picChg>
        <pc:picChg chg="mod">
          <ac:chgData name="Duy Doan" userId="00f02d2ea35a0614" providerId="LiveId" clId="{470F8862-41D4-4AE6-808F-8F51418C4B14}" dt="2020-09-16T13:05:11.592" v="434"/>
          <ac:picMkLst>
            <pc:docMk/>
            <pc:sldMk cId="1446907030" sldId="360"/>
            <ac:picMk id="16" creationId="{68FB025D-1A35-47A4-B2EC-0DDE030A944F}"/>
          </ac:picMkLst>
        </pc:picChg>
        <pc:picChg chg="mod">
          <ac:chgData name="Duy Doan" userId="00f02d2ea35a0614" providerId="LiveId" clId="{470F8862-41D4-4AE6-808F-8F51418C4B14}" dt="2020-09-16T13:05:11.592" v="434"/>
          <ac:picMkLst>
            <pc:docMk/>
            <pc:sldMk cId="1446907030" sldId="360"/>
            <ac:picMk id="18" creationId="{F54C7980-0529-4689-8AF4-33991FC79BE8}"/>
          </ac:picMkLst>
        </pc:picChg>
        <pc:picChg chg="del">
          <ac:chgData name="Duy Doan" userId="00f02d2ea35a0614" providerId="LiveId" clId="{470F8862-41D4-4AE6-808F-8F51418C4B14}" dt="2020-09-16T13:03:44.783" v="370" actId="478"/>
          <ac:picMkLst>
            <pc:docMk/>
            <pc:sldMk cId="1446907030" sldId="360"/>
            <ac:picMk id="23" creationId="{5477AB9D-0541-43CC-80C5-E22A90505BB7}"/>
          </ac:picMkLst>
        </pc:picChg>
      </pc:sldChg>
      <pc:sldChg chg="addSp modSp add mod">
        <pc:chgData name="Duy Doan" userId="00f02d2ea35a0614" providerId="LiveId" clId="{470F8862-41D4-4AE6-808F-8F51418C4B14}" dt="2020-09-16T14:22:20.985" v="1296" actId="1038"/>
        <pc:sldMkLst>
          <pc:docMk/>
          <pc:sldMk cId="592557478" sldId="361"/>
        </pc:sldMkLst>
        <pc:spChg chg="mod">
          <ac:chgData name="Duy Doan" userId="00f02d2ea35a0614" providerId="LiveId" clId="{470F8862-41D4-4AE6-808F-8F51418C4B14}" dt="2020-09-16T13:05:40.829" v="471" actId="20577"/>
          <ac:spMkLst>
            <pc:docMk/>
            <pc:sldMk cId="592557478" sldId="361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21:40.030" v="1278" actId="164"/>
          <ac:spMkLst>
            <pc:docMk/>
            <pc:sldMk cId="592557478" sldId="361"/>
            <ac:spMk id="3" creationId="{9A2529D9-57F8-4C21-9973-54D01DF027A6}"/>
          </ac:spMkLst>
        </pc:spChg>
        <pc:spChg chg="add mod">
          <ac:chgData name="Duy Doan" userId="00f02d2ea35a0614" providerId="LiveId" clId="{470F8862-41D4-4AE6-808F-8F51418C4B14}" dt="2020-09-16T14:21:40.030" v="1278" actId="164"/>
          <ac:spMkLst>
            <pc:docMk/>
            <pc:sldMk cId="592557478" sldId="361"/>
            <ac:spMk id="9" creationId="{558043B9-7477-45B3-97C7-4B04F8A1B8C3}"/>
          </ac:spMkLst>
        </pc:spChg>
        <pc:spChg chg="add mod">
          <ac:chgData name="Duy Doan" userId="00f02d2ea35a0614" providerId="LiveId" clId="{470F8862-41D4-4AE6-808F-8F51418C4B14}" dt="2020-09-16T14:21:40.030" v="1278" actId="164"/>
          <ac:spMkLst>
            <pc:docMk/>
            <pc:sldMk cId="592557478" sldId="361"/>
            <ac:spMk id="11" creationId="{80807705-92B8-4D66-BF27-10901F3D87C7}"/>
          </ac:spMkLst>
        </pc:spChg>
        <pc:spChg chg="add mod">
          <ac:chgData name="Duy Doan" userId="00f02d2ea35a0614" providerId="LiveId" clId="{470F8862-41D4-4AE6-808F-8F51418C4B14}" dt="2020-09-16T14:21:40.030" v="1278" actId="164"/>
          <ac:spMkLst>
            <pc:docMk/>
            <pc:sldMk cId="592557478" sldId="361"/>
            <ac:spMk id="13" creationId="{6A1D05E0-81D8-4332-B568-931B9FA5BCD4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15" creationId="{379C02CC-E554-44C7-8A8A-688B4185B69F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17" creationId="{4AB913A7-4A76-41DF-9896-4B1E97D03CFB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19" creationId="{12226B72-BC30-41A7-8750-9310FF3BC540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21" creationId="{CF816D79-EA36-405D-A40D-F1768AEB5860}"/>
          </ac:spMkLst>
        </pc:spChg>
        <pc:spChg chg="add mod">
          <ac:chgData name="Duy Doan" userId="00f02d2ea35a0614" providerId="LiveId" clId="{470F8862-41D4-4AE6-808F-8F51418C4B14}" dt="2020-09-16T14:21:33.453" v="1277" actId="164"/>
          <ac:spMkLst>
            <pc:docMk/>
            <pc:sldMk cId="592557478" sldId="361"/>
            <ac:spMk id="23" creationId="{F441529E-82D2-4D16-A660-9A3ECAFE16C0}"/>
          </ac:spMkLst>
        </pc:spChg>
        <pc:spChg chg="add mod">
          <ac:chgData name="Duy Doan" userId="00f02d2ea35a0614" providerId="LiveId" clId="{470F8862-41D4-4AE6-808F-8F51418C4B14}" dt="2020-09-16T14:21:27.840" v="1276" actId="164"/>
          <ac:spMkLst>
            <pc:docMk/>
            <pc:sldMk cId="592557478" sldId="361"/>
            <ac:spMk id="25" creationId="{D57FD43E-C0C1-4BDD-B391-7A5A5EFE8825}"/>
          </ac:spMkLst>
        </pc:spChg>
        <pc:spChg chg="add mod">
          <ac:chgData name="Duy Doan" userId="00f02d2ea35a0614" providerId="LiveId" clId="{470F8862-41D4-4AE6-808F-8F51418C4B14}" dt="2020-09-16T14:21:27.840" v="1276" actId="164"/>
          <ac:spMkLst>
            <pc:docMk/>
            <pc:sldMk cId="592557478" sldId="361"/>
            <ac:spMk id="27" creationId="{0F87C875-C556-4DB8-81CF-6A71293DD397}"/>
          </ac:spMkLst>
        </pc:spChg>
        <pc:spChg chg="add mod">
          <ac:chgData name="Duy Doan" userId="00f02d2ea35a0614" providerId="LiveId" clId="{470F8862-41D4-4AE6-808F-8F51418C4B14}" dt="2020-09-16T14:22:09.727" v="1290" actId="1076"/>
          <ac:spMkLst>
            <pc:docMk/>
            <pc:sldMk cId="592557478" sldId="361"/>
            <ac:spMk id="29" creationId="{AC59D175-199F-4A3D-B4CE-3F42F727EDF2}"/>
          </ac:spMkLst>
        </pc:spChg>
        <pc:grpChg chg="add mod">
          <ac:chgData name="Duy Doan" userId="00f02d2ea35a0614" providerId="LiveId" clId="{470F8862-41D4-4AE6-808F-8F51418C4B14}" dt="2020-09-16T14:22:11.788" v="1291" actId="1076"/>
          <ac:grpSpMkLst>
            <pc:docMk/>
            <pc:sldMk cId="592557478" sldId="361"/>
            <ac:grpSpMk id="36" creationId="{417995F1-4236-41CA-B9DE-910552721F91}"/>
          </ac:grpSpMkLst>
        </pc:grpChg>
        <pc:grpChg chg="add mod">
          <ac:chgData name="Duy Doan" userId="00f02d2ea35a0614" providerId="LiveId" clId="{470F8862-41D4-4AE6-808F-8F51418C4B14}" dt="2020-09-16T14:22:20.985" v="1296" actId="1038"/>
          <ac:grpSpMkLst>
            <pc:docMk/>
            <pc:sldMk cId="592557478" sldId="361"/>
            <ac:grpSpMk id="37" creationId="{3A5C3E6E-0F88-4AC4-AA7D-1334A5414C0C}"/>
          </ac:grpSpMkLst>
        </pc:grpChg>
        <pc:grpChg chg="add mod">
          <ac:chgData name="Duy Doan" userId="00f02d2ea35a0614" providerId="LiveId" clId="{470F8862-41D4-4AE6-808F-8F51418C4B14}" dt="2020-09-16T14:21:40.030" v="1278" actId="164"/>
          <ac:grpSpMkLst>
            <pc:docMk/>
            <pc:sldMk cId="592557478" sldId="361"/>
            <ac:grpSpMk id="38" creationId="{6FF3C0CE-E156-4FA6-9FE5-3E705FFE8EC4}"/>
          </ac:grpSpMkLst>
        </pc:grpChg>
        <pc:picChg chg="add mod">
          <ac:chgData name="Duy Doan" userId="00f02d2ea35a0614" providerId="LiveId" clId="{470F8862-41D4-4AE6-808F-8F51418C4B14}" dt="2020-09-16T14:21:43.344" v="1279" actId="1076"/>
          <ac:picMkLst>
            <pc:docMk/>
            <pc:sldMk cId="592557478" sldId="361"/>
            <ac:picMk id="31" creationId="{A57C08BD-4675-4635-AD6C-8D397BABA626}"/>
          </ac:picMkLst>
        </pc:picChg>
        <pc:picChg chg="add mod">
          <ac:chgData name="Duy Doan" userId="00f02d2ea35a0614" providerId="LiveId" clId="{470F8862-41D4-4AE6-808F-8F51418C4B14}" dt="2020-09-16T14:22:06.833" v="1288" actId="1076"/>
          <ac:picMkLst>
            <pc:docMk/>
            <pc:sldMk cId="592557478" sldId="361"/>
            <ac:picMk id="33" creationId="{C3C8585B-F222-4581-B982-F1AFA64BAFCB}"/>
          </ac:picMkLst>
        </pc:picChg>
        <pc:picChg chg="add mod">
          <ac:chgData name="Duy Doan" userId="00f02d2ea35a0614" providerId="LiveId" clId="{470F8862-41D4-4AE6-808F-8F51418C4B14}" dt="2020-09-16T14:22:20.985" v="1296" actId="1038"/>
          <ac:picMkLst>
            <pc:docMk/>
            <pc:sldMk cId="592557478" sldId="361"/>
            <ac:picMk id="35" creationId="{9A889930-ED0A-439B-8FA5-2C81641D683E}"/>
          </ac:picMkLst>
        </pc:picChg>
      </pc:sldChg>
      <pc:sldChg chg="addSp modSp add mod">
        <pc:chgData name="Duy Doan" userId="00f02d2ea35a0614" providerId="LiveId" clId="{470F8862-41D4-4AE6-808F-8F51418C4B14}" dt="2020-09-16T14:23:12.975" v="1299" actId="1076"/>
        <pc:sldMkLst>
          <pc:docMk/>
          <pc:sldMk cId="3464103842" sldId="362"/>
        </pc:sldMkLst>
        <pc:spChg chg="mod">
          <ac:chgData name="Duy Doan" userId="00f02d2ea35a0614" providerId="LiveId" clId="{470F8862-41D4-4AE6-808F-8F51418C4B14}" dt="2020-09-16T13:06:19.411" v="483" actId="20577"/>
          <ac:spMkLst>
            <pc:docMk/>
            <pc:sldMk cId="3464103842" sldId="362"/>
            <ac:spMk id="2" creationId="{00000000-0000-0000-0000-000000000000}"/>
          </ac:spMkLst>
        </pc:spChg>
        <pc:picChg chg="add mod ord">
          <ac:chgData name="Duy Doan" userId="00f02d2ea35a0614" providerId="LiveId" clId="{470F8862-41D4-4AE6-808F-8F51418C4B14}" dt="2020-09-16T14:23:12.975" v="1299" actId="1076"/>
          <ac:picMkLst>
            <pc:docMk/>
            <pc:sldMk cId="3464103842" sldId="362"/>
            <ac:picMk id="3" creationId="{F631C181-E737-4262-8C04-779A5B526AE6}"/>
          </ac:picMkLst>
        </pc:picChg>
      </pc:sldChg>
      <pc:sldChg chg="addSp modSp add mod">
        <pc:chgData name="Duy Doan" userId="00f02d2ea35a0614" providerId="LiveId" clId="{470F8862-41D4-4AE6-808F-8F51418C4B14}" dt="2020-09-16T13:07:51.340" v="523" actId="20577"/>
        <pc:sldMkLst>
          <pc:docMk/>
          <pc:sldMk cId="96233699" sldId="363"/>
        </pc:sldMkLst>
        <pc:spChg chg="mod">
          <ac:chgData name="Duy Doan" userId="00f02d2ea35a0614" providerId="LiveId" clId="{470F8862-41D4-4AE6-808F-8F51418C4B14}" dt="2020-09-16T13:07:51.340" v="523" actId="20577"/>
          <ac:spMkLst>
            <pc:docMk/>
            <pc:sldMk cId="96233699" sldId="363"/>
            <ac:spMk id="2" creationId="{00000000-0000-0000-0000-000000000000}"/>
          </ac:spMkLst>
        </pc:spChg>
        <pc:picChg chg="add mod ord">
          <ac:chgData name="Duy Doan" userId="00f02d2ea35a0614" providerId="LiveId" clId="{470F8862-41D4-4AE6-808F-8F51418C4B14}" dt="2020-09-16T13:07:21.043" v="490" actId="962"/>
          <ac:picMkLst>
            <pc:docMk/>
            <pc:sldMk cId="96233699" sldId="363"/>
            <ac:picMk id="3" creationId="{05385E48-4B04-4F2E-9036-1D62AA537589}"/>
          </ac:picMkLst>
        </pc:picChg>
      </pc:sldChg>
      <pc:sldChg chg="addSp delSp modSp add mod">
        <pc:chgData name="Duy Doan" userId="00f02d2ea35a0614" providerId="LiveId" clId="{470F8862-41D4-4AE6-808F-8F51418C4B14}" dt="2020-09-16T14:26:58.968" v="1375" actId="1076"/>
        <pc:sldMkLst>
          <pc:docMk/>
          <pc:sldMk cId="2948765861" sldId="364"/>
        </pc:sldMkLst>
        <pc:spChg chg="mod">
          <ac:chgData name="Duy Doan" userId="00f02d2ea35a0614" providerId="LiveId" clId="{470F8862-41D4-4AE6-808F-8F51418C4B14}" dt="2020-09-16T13:08:16.804" v="557" actId="20577"/>
          <ac:spMkLst>
            <pc:docMk/>
            <pc:sldMk cId="2948765861" sldId="364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26:58.968" v="1375" actId="1076"/>
          <ac:spMkLst>
            <pc:docMk/>
            <pc:sldMk cId="2948765861" sldId="364"/>
            <ac:spMk id="12" creationId="{ECF82968-7974-4F88-AE68-6E57E695D09E}"/>
          </ac:spMkLst>
        </pc:spChg>
        <pc:spChg chg="add del mod">
          <ac:chgData name="Duy Doan" userId="00f02d2ea35a0614" providerId="LiveId" clId="{470F8862-41D4-4AE6-808F-8F51418C4B14}" dt="2020-09-16T14:25:23.882" v="1324"/>
          <ac:spMkLst>
            <pc:docMk/>
            <pc:sldMk cId="2948765861" sldId="364"/>
            <ac:spMk id="14" creationId="{24B4A0B2-520C-473C-827A-F183496D562A}"/>
          </ac:spMkLst>
        </pc:spChg>
        <pc:spChg chg="add del mod">
          <ac:chgData name="Duy Doan" userId="00f02d2ea35a0614" providerId="LiveId" clId="{470F8862-41D4-4AE6-808F-8F51418C4B14}" dt="2020-09-16T14:25:23.885" v="1326"/>
          <ac:spMkLst>
            <pc:docMk/>
            <pc:sldMk cId="2948765861" sldId="364"/>
            <ac:spMk id="16" creationId="{D7791070-465B-4500-ABDD-3C88CF694034}"/>
          </ac:spMkLst>
        </pc:spChg>
        <pc:spChg chg="add mod">
          <ac:chgData name="Duy Doan" userId="00f02d2ea35a0614" providerId="LiveId" clId="{470F8862-41D4-4AE6-808F-8F51418C4B14}" dt="2020-09-16T14:26:56.262" v="1374" actId="1076"/>
          <ac:spMkLst>
            <pc:docMk/>
            <pc:sldMk cId="2948765861" sldId="364"/>
            <ac:spMk id="18" creationId="{B69A56FD-45E8-4DB5-8835-B7CF5257BE32}"/>
          </ac:spMkLst>
        </pc:spChg>
        <pc:spChg chg="add del mod">
          <ac:chgData name="Duy Doan" userId="00f02d2ea35a0614" providerId="LiveId" clId="{470F8862-41D4-4AE6-808F-8F51418C4B14}" dt="2020-09-16T14:25:39.104" v="1336"/>
          <ac:spMkLst>
            <pc:docMk/>
            <pc:sldMk cId="2948765861" sldId="364"/>
            <ac:spMk id="20" creationId="{E6E64A75-9602-48C5-A11E-71348384E3DD}"/>
          </ac:spMkLst>
        </pc:spChg>
        <pc:spChg chg="add mod">
          <ac:chgData name="Duy Doan" userId="00f02d2ea35a0614" providerId="LiveId" clId="{470F8862-41D4-4AE6-808F-8F51418C4B14}" dt="2020-09-16T14:26:50.796" v="1373" actId="1076"/>
          <ac:spMkLst>
            <pc:docMk/>
            <pc:sldMk cId="2948765861" sldId="364"/>
            <ac:spMk id="22" creationId="{A96429B3-9D7D-4692-94F5-0AD66D4BFC2F}"/>
          </ac:spMkLst>
        </pc:spChg>
        <pc:spChg chg="add del mod">
          <ac:chgData name="Duy Doan" userId="00f02d2ea35a0614" providerId="LiveId" clId="{470F8862-41D4-4AE6-808F-8F51418C4B14}" dt="2020-09-16T14:25:50.176" v="1342"/>
          <ac:spMkLst>
            <pc:docMk/>
            <pc:sldMk cId="2948765861" sldId="364"/>
            <ac:spMk id="24" creationId="{5ECA1ED9-A669-43AD-B7D7-1BCD26E5C4F8}"/>
          </ac:spMkLst>
        </pc:spChg>
        <pc:spChg chg="add mod">
          <ac:chgData name="Duy Doan" userId="00f02d2ea35a0614" providerId="LiveId" clId="{470F8862-41D4-4AE6-808F-8F51418C4B14}" dt="2020-09-16T14:26:48.271" v="1372" actId="1076"/>
          <ac:spMkLst>
            <pc:docMk/>
            <pc:sldMk cId="2948765861" sldId="364"/>
            <ac:spMk id="26" creationId="{F4FB712D-BF2B-4011-84FC-3D097855B38A}"/>
          </ac:spMkLst>
        </pc:spChg>
        <pc:spChg chg="add del mod">
          <ac:chgData name="Duy Doan" userId="00f02d2ea35a0614" providerId="LiveId" clId="{470F8862-41D4-4AE6-808F-8F51418C4B14}" dt="2020-09-16T14:25:57.987" v="1347"/>
          <ac:spMkLst>
            <pc:docMk/>
            <pc:sldMk cId="2948765861" sldId="364"/>
            <ac:spMk id="28" creationId="{233D8C5E-5008-49E9-95EE-6D7B678808A1}"/>
          </ac:spMkLst>
        </pc:spChg>
        <pc:spChg chg="add del mod">
          <ac:chgData name="Duy Doan" userId="00f02d2ea35a0614" providerId="LiveId" clId="{470F8862-41D4-4AE6-808F-8F51418C4B14}" dt="2020-09-16T14:26:14.387" v="1356"/>
          <ac:spMkLst>
            <pc:docMk/>
            <pc:sldMk cId="2948765861" sldId="364"/>
            <ac:spMk id="30" creationId="{922002FB-0999-4E2E-9BBE-8CE3DB19A81A}"/>
          </ac:spMkLst>
        </pc:spChg>
        <pc:grpChg chg="add mod">
          <ac:chgData name="Duy Doan" userId="00f02d2ea35a0614" providerId="LiveId" clId="{470F8862-41D4-4AE6-808F-8F51418C4B14}" dt="2020-09-16T13:08:34.284" v="560" actId="164"/>
          <ac:grpSpMkLst>
            <pc:docMk/>
            <pc:sldMk cId="2948765861" sldId="364"/>
            <ac:grpSpMk id="10" creationId="{5F2BF4FA-26AE-4B39-A7AF-59FEAECDCA5B}"/>
          </ac:grpSpMkLst>
        </pc:grpChg>
        <pc:picChg chg="add mod">
          <ac:chgData name="Duy Doan" userId="00f02d2ea35a0614" providerId="LiveId" clId="{470F8862-41D4-4AE6-808F-8F51418C4B14}" dt="2020-09-16T13:08:34.284" v="560" actId="164"/>
          <ac:picMkLst>
            <pc:docMk/>
            <pc:sldMk cId="2948765861" sldId="364"/>
            <ac:picMk id="3" creationId="{17B02EA4-2730-4393-A2E8-82051D4CA69F}"/>
          </ac:picMkLst>
        </pc:picChg>
        <pc:picChg chg="add mod">
          <ac:chgData name="Duy Doan" userId="00f02d2ea35a0614" providerId="LiveId" clId="{470F8862-41D4-4AE6-808F-8F51418C4B14}" dt="2020-09-16T13:08:34.284" v="560" actId="164"/>
          <ac:picMkLst>
            <pc:docMk/>
            <pc:sldMk cId="2948765861" sldId="364"/>
            <ac:picMk id="9" creationId="{6EE1DAB4-4597-4842-9F06-D1867FD58FF4}"/>
          </ac:picMkLst>
        </pc:picChg>
      </pc:sldChg>
      <pc:sldChg chg="addSp modSp add mod">
        <pc:chgData name="Duy Doan" userId="00f02d2ea35a0614" providerId="LiveId" clId="{470F8862-41D4-4AE6-808F-8F51418C4B14}" dt="2020-09-16T14:28:08.526" v="1404" actId="948"/>
        <pc:sldMkLst>
          <pc:docMk/>
          <pc:sldMk cId="3171212126" sldId="365"/>
        </pc:sldMkLst>
        <pc:spChg chg="mod">
          <ac:chgData name="Duy Doan" userId="00f02d2ea35a0614" providerId="LiveId" clId="{470F8862-41D4-4AE6-808F-8F51418C4B14}" dt="2020-09-16T13:08:58.197" v="563"/>
          <ac:spMkLst>
            <pc:docMk/>
            <pc:sldMk cId="3171212126" sldId="365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28:08.526" v="1404" actId="948"/>
          <ac:spMkLst>
            <pc:docMk/>
            <pc:sldMk cId="3171212126" sldId="365"/>
            <ac:spMk id="7" creationId="{E5DB7E2B-826F-4E5F-A046-EDA1579B59EB}"/>
          </ac:spMkLst>
        </pc:spChg>
      </pc:sldChg>
      <pc:sldChg chg="addSp modSp add mod">
        <pc:chgData name="Duy Doan" userId="00f02d2ea35a0614" providerId="LiveId" clId="{470F8862-41D4-4AE6-808F-8F51418C4B14}" dt="2020-09-16T14:30:46.939" v="1426" actId="1076"/>
        <pc:sldMkLst>
          <pc:docMk/>
          <pc:sldMk cId="1015772868" sldId="366"/>
        </pc:sldMkLst>
        <pc:spChg chg="mod">
          <ac:chgData name="Duy Doan" userId="00f02d2ea35a0614" providerId="LiveId" clId="{470F8862-41D4-4AE6-808F-8F51418C4B14}" dt="2020-09-16T13:09:50.974" v="589" actId="20577"/>
          <ac:spMkLst>
            <pc:docMk/>
            <pc:sldMk cId="1015772868" sldId="366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30:26.115" v="1419" actId="1076"/>
          <ac:spMkLst>
            <pc:docMk/>
            <pc:sldMk cId="1015772868" sldId="366"/>
            <ac:spMk id="3" creationId="{C1B71EAC-C9D1-4F51-9936-6495CDE6428B}"/>
          </ac:spMkLst>
        </pc:spChg>
        <pc:spChg chg="add mod">
          <ac:chgData name="Duy Doan" userId="00f02d2ea35a0614" providerId="LiveId" clId="{470F8862-41D4-4AE6-808F-8F51418C4B14}" dt="2020-09-16T14:30:31.265" v="1420" actId="1076"/>
          <ac:spMkLst>
            <pc:docMk/>
            <pc:sldMk cId="1015772868" sldId="366"/>
            <ac:spMk id="9" creationId="{D9FC896F-6CB5-40A6-B6DA-7334508EDBEB}"/>
          </ac:spMkLst>
        </pc:spChg>
        <pc:spChg chg="add mod">
          <ac:chgData name="Duy Doan" userId="00f02d2ea35a0614" providerId="LiveId" clId="{470F8862-41D4-4AE6-808F-8F51418C4B14}" dt="2020-09-16T14:30:31.265" v="1420" actId="1076"/>
          <ac:spMkLst>
            <pc:docMk/>
            <pc:sldMk cId="1015772868" sldId="366"/>
            <ac:spMk id="11" creationId="{AB4EBAFE-58C9-4425-BFBC-CD601CBCC2E4}"/>
          </ac:spMkLst>
        </pc:spChg>
        <pc:spChg chg="add mod">
          <ac:chgData name="Duy Doan" userId="00f02d2ea35a0614" providerId="LiveId" clId="{470F8862-41D4-4AE6-808F-8F51418C4B14}" dt="2020-09-16T14:30:31.265" v="1420" actId="1076"/>
          <ac:spMkLst>
            <pc:docMk/>
            <pc:sldMk cId="1015772868" sldId="366"/>
            <ac:spMk id="13" creationId="{5C2503AB-CFA3-4C43-94BB-BF6DB58C49D7}"/>
          </ac:spMkLst>
        </pc:spChg>
        <pc:spChg chg="add mod">
          <ac:chgData name="Duy Doan" userId="00f02d2ea35a0614" providerId="LiveId" clId="{470F8862-41D4-4AE6-808F-8F51418C4B14}" dt="2020-09-16T14:30:31.265" v="1420" actId="1076"/>
          <ac:spMkLst>
            <pc:docMk/>
            <pc:sldMk cId="1015772868" sldId="366"/>
            <ac:spMk id="15" creationId="{8A13723E-8F30-463F-8F43-EC694F65F3B2}"/>
          </ac:spMkLst>
        </pc:spChg>
        <pc:spChg chg="add mod">
          <ac:chgData name="Duy Doan" userId="00f02d2ea35a0614" providerId="LiveId" clId="{470F8862-41D4-4AE6-808F-8F51418C4B14}" dt="2020-09-16T14:30:46.939" v="1426" actId="1076"/>
          <ac:spMkLst>
            <pc:docMk/>
            <pc:sldMk cId="1015772868" sldId="366"/>
            <ac:spMk id="17" creationId="{37E72375-42D5-4C42-98BE-7090AF4DB5BF}"/>
          </ac:spMkLst>
        </pc:spChg>
      </pc:sldChg>
      <pc:sldChg chg="addSp delSp modSp add mod">
        <pc:chgData name="Duy Doan" userId="00f02d2ea35a0614" providerId="LiveId" clId="{470F8862-41D4-4AE6-808F-8F51418C4B14}" dt="2020-09-16T14:32:24.344" v="1468" actId="20577"/>
        <pc:sldMkLst>
          <pc:docMk/>
          <pc:sldMk cId="1746433533" sldId="367"/>
        </pc:sldMkLst>
        <pc:spChg chg="mod">
          <ac:chgData name="Duy Doan" userId="00f02d2ea35a0614" providerId="LiveId" clId="{470F8862-41D4-4AE6-808F-8F51418C4B14}" dt="2020-09-16T13:12:19.490" v="653" actId="20577"/>
          <ac:spMkLst>
            <pc:docMk/>
            <pc:sldMk cId="1746433533" sldId="367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31:10.203" v="1430" actId="1076"/>
          <ac:spMkLst>
            <pc:docMk/>
            <pc:sldMk cId="1746433533" sldId="367"/>
            <ac:spMk id="3" creationId="{71B190A2-34CA-4DFC-A77F-D24CA347FF4C}"/>
          </ac:spMkLst>
        </pc:spChg>
        <pc:spChg chg="add mod">
          <ac:chgData name="Duy Doan" userId="00f02d2ea35a0614" providerId="LiveId" clId="{470F8862-41D4-4AE6-808F-8F51418C4B14}" dt="2020-09-16T14:31:22.780" v="1435" actId="20577"/>
          <ac:spMkLst>
            <pc:docMk/>
            <pc:sldMk cId="1746433533" sldId="367"/>
            <ac:spMk id="9" creationId="{91DF218C-E2E6-41DC-B9A4-EDD0FBBAD5F0}"/>
          </ac:spMkLst>
        </pc:spChg>
        <pc:spChg chg="add del mod">
          <ac:chgData name="Duy Doan" userId="00f02d2ea35a0614" providerId="LiveId" clId="{470F8862-41D4-4AE6-808F-8F51418C4B14}" dt="2020-09-16T14:31:26.635" v="1436" actId="478"/>
          <ac:spMkLst>
            <pc:docMk/>
            <pc:sldMk cId="1746433533" sldId="367"/>
            <ac:spMk id="11" creationId="{9C35FA32-35C6-46AD-9898-EA3B2EE6E3F6}"/>
          </ac:spMkLst>
        </pc:spChg>
        <pc:spChg chg="add mod">
          <ac:chgData name="Duy Doan" userId="00f02d2ea35a0614" providerId="LiveId" clId="{470F8862-41D4-4AE6-808F-8F51418C4B14}" dt="2020-09-16T14:31:40.226" v="1446" actId="14100"/>
          <ac:spMkLst>
            <pc:docMk/>
            <pc:sldMk cId="1746433533" sldId="367"/>
            <ac:spMk id="13" creationId="{CC77899B-2C5B-4034-9E9F-0838E3E9BC31}"/>
          </ac:spMkLst>
        </pc:spChg>
        <pc:spChg chg="add del mod">
          <ac:chgData name="Duy Doan" userId="00f02d2ea35a0614" providerId="LiveId" clId="{470F8862-41D4-4AE6-808F-8F51418C4B14}" dt="2020-09-16T14:31:42.991" v="1447" actId="478"/>
          <ac:spMkLst>
            <pc:docMk/>
            <pc:sldMk cId="1746433533" sldId="367"/>
            <ac:spMk id="15" creationId="{989BC154-287D-43F0-89B8-66D68B1C1675}"/>
          </ac:spMkLst>
        </pc:spChg>
        <pc:spChg chg="add mod">
          <ac:chgData name="Duy Doan" userId="00f02d2ea35a0614" providerId="LiveId" clId="{470F8862-41D4-4AE6-808F-8F51418C4B14}" dt="2020-09-16T14:31:58.105" v="1454" actId="20577"/>
          <ac:spMkLst>
            <pc:docMk/>
            <pc:sldMk cId="1746433533" sldId="367"/>
            <ac:spMk id="17" creationId="{AAAECDCD-B626-4CB7-B5F0-99B7CCBD1462}"/>
          </ac:spMkLst>
        </pc:spChg>
        <pc:spChg chg="add del mod">
          <ac:chgData name="Duy Doan" userId="00f02d2ea35a0614" providerId="LiveId" clId="{470F8862-41D4-4AE6-808F-8F51418C4B14}" dt="2020-09-16T14:31:53.829" v="1451"/>
          <ac:spMkLst>
            <pc:docMk/>
            <pc:sldMk cId="1746433533" sldId="367"/>
            <ac:spMk id="19" creationId="{D01C0201-8112-4808-B50B-8828F9C986C5}"/>
          </ac:spMkLst>
        </pc:spChg>
        <pc:spChg chg="add mod">
          <ac:chgData name="Duy Doan" userId="00f02d2ea35a0614" providerId="LiveId" clId="{470F8862-41D4-4AE6-808F-8F51418C4B14}" dt="2020-09-16T14:32:11.195" v="1459" actId="20577"/>
          <ac:spMkLst>
            <pc:docMk/>
            <pc:sldMk cId="1746433533" sldId="367"/>
            <ac:spMk id="21" creationId="{083976B1-DD85-4860-8818-907FE9E41371}"/>
          </ac:spMkLst>
        </pc:spChg>
        <pc:spChg chg="add del mod">
          <ac:chgData name="Duy Doan" userId="00f02d2ea35a0614" providerId="LiveId" clId="{470F8862-41D4-4AE6-808F-8F51418C4B14}" dt="2020-09-16T14:32:21.305" v="1463"/>
          <ac:spMkLst>
            <pc:docMk/>
            <pc:sldMk cId="1746433533" sldId="367"/>
            <ac:spMk id="23" creationId="{11EF4F18-0E80-4C76-8B86-160FED5D69F9}"/>
          </ac:spMkLst>
        </pc:spChg>
        <pc:spChg chg="add mod">
          <ac:chgData name="Duy Doan" userId="00f02d2ea35a0614" providerId="LiveId" clId="{470F8862-41D4-4AE6-808F-8F51418C4B14}" dt="2020-09-16T14:32:24.344" v="1468" actId="20577"/>
          <ac:spMkLst>
            <pc:docMk/>
            <pc:sldMk cId="1746433533" sldId="367"/>
            <ac:spMk id="25" creationId="{97723916-E80E-45D1-89E2-2628501B7314}"/>
          </ac:spMkLst>
        </pc:spChg>
        <pc:spChg chg="add del mod">
          <ac:chgData name="Duy Doan" userId="00f02d2ea35a0614" providerId="LiveId" clId="{470F8862-41D4-4AE6-808F-8F51418C4B14}" dt="2020-09-16T14:32:21.307" v="1465"/>
          <ac:spMkLst>
            <pc:docMk/>
            <pc:sldMk cId="1746433533" sldId="367"/>
            <ac:spMk id="27" creationId="{F6878A4C-1A5C-45AF-91F4-EFCB034DD54A}"/>
          </ac:spMkLst>
        </pc:spChg>
      </pc:sldChg>
      <pc:sldChg chg="addSp modSp add mod">
        <pc:chgData name="Duy Doan" userId="00f02d2ea35a0614" providerId="LiveId" clId="{470F8862-41D4-4AE6-808F-8F51418C4B14}" dt="2020-09-16T14:38:29.780" v="1531" actId="20577"/>
        <pc:sldMkLst>
          <pc:docMk/>
          <pc:sldMk cId="3932434726" sldId="368"/>
        </pc:sldMkLst>
        <pc:spChg chg="mod">
          <ac:chgData name="Duy Doan" userId="00f02d2ea35a0614" providerId="LiveId" clId="{470F8862-41D4-4AE6-808F-8F51418C4B14}" dt="2020-09-16T13:12:41.034" v="670" actId="20577"/>
          <ac:spMkLst>
            <pc:docMk/>
            <pc:sldMk cId="3932434726" sldId="368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38:29.780" v="1531" actId="20577"/>
          <ac:spMkLst>
            <pc:docMk/>
            <pc:sldMk cId="3932434726" sldId="368"/>
            <ac:spMk id="7" creationId="{C0A44896-3610-478D-AFF2-B6802A361417}"/>
          </ac:spMkLst>
        </pc:spChg>
      </pc:sldChg>
      <pc:sldChg chg="addSp delSp modSp add mod">
        <pc:chgData name="Duy Doan" userId="00f02d2ea35a0614" providerId="LiveId" clId="{470F8862-41D4-4AE6-808F-8F51418C4B14}" dt="2020-09-16T14:41:05.976" v="1552" actId="1076"/>
        <pc:sldMkLst>
          <pc:docMk/>
          <pc:sldMk cId="3113984627" sldId="369"/>
        </pc:sldMkLst>
        <pc:spChg chg="mod">
          <ac:chgData name="Duy Doan" userId="00f02d2ea35a0614" providerId="LiveId" clId="{470F8862-41D4-4AE6-808F-8F51418C4B14}" dt="2020-09-16T13:13:17.912" v="685" actId="20577"/>
          <ac:spMkLst>
            <pc:docMk/>
            <pc:sldMk cId="3113984627" sldId="369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39:53.660" v="1535" actId="1076"/>
          <ac:spMkLst>
            <pc:docMk/>
            <pc:sldMk cId="3113984627" sldId="369"/>
            <ac:spMk id="9" creationId="{CDD4C99B-53C6-42B4-98D5-21C8A40C1D86}"/>
          </ac:spMkLst>
        </pc:spChg>
        <pc:spChg chg="add mod">
          <ac:chgData name="Duy Doan" userId="00f02d2ea35a0614" providerId="LiveId" clId="{470F8862-41D4-4AE6-808F-8F51418C4B14}" dt="2020-09-16T14:40:04.639" v="1540" actId="20577"/>
          <ac:spMkLst>
            <pc:docMk/>
            <pc:sldMk cId="3113984627" sldId="369"/>
            <ac:spMk id="11" creationId="{9BAEB78C-C0B7-4268-B511-EE8433B2947C}"/>
          </ac:spMkLst>
        </pc:spChg>
        <pc:spChg chg="add del mod">
          <ac:chgData name="Duy Doan" userId="00f02d2ea35a0614" providerId="LiveId" clId="{470F8862-41D4-4AE6-808F-8F51418C4B14}" dt="2020-09-16T14:40:14.077" v="1546"/>
          <ac:spMkLst>
            <pc:docMk/>
            <pc:sldMk cId="3113984627" sldId="369"/>
            <ac:spMk id="13" creationId="{13A20AC1-4B56-4688-B121-5CA6746A8EDA}"/>
          </ac:spMkLst>
        </pc:spChg>
        <pc:spChg chg="add mod">
          <ac:chgData name="Duy Doan" userId="00f02d2ea35a0614" providerId="LiveId" clId="{470F8862-41D4-4AE6-808F-8F51418C4B14}" dt="2020-09-16T14:41:05.976" v="1552" actId="1076"/>
          <ac:spMkLst>
            <pc:docMk/>
            <pc:sldMk cId="3113984627" sldId="369"/>
            <ac:spMk id="15" creationId="{0432BD4A-AC3B-4FEE-AF00-2ED34063D545}"/>
          </ac:spMkLst>
        </pc:spChg>
        <pc:spChg chg="add del mod">
          <ac:chgData name="Duy Doan" userId="00f02d2ea35a0614" providerId="LiveId" clId="{470F8862-41D4-4AE6-808F-8F51418C4B14}" dt="2020-09-16T14:40:14.081" v="1548"/>
          <ac:spMkLst>
            <pc:docMk/>
            <pc:sldMk cId="3113984627" sldId="369"/>
            <ac:spMk id="17" creationId="{FA1C18BB-5779-494A-A57F-42F3BE9BD171}"/>
          </ac:spMkLst>
        </pc:spChg>
        <pc:picChg chg="add mod">
          <ac:chgData name="Duy Doan" userId="00f02d2ea35a0614" providerId="LiveId" clId="{470F8862-41D4-4AE6-808F-8F51418C4B14}" dt="2020-09-16T14:40:23.122" v="1551" actId="14100"/>
          <ac:picMkLst>
            <pc:docMk/>
            <pc:sldMk cId="3113984627" sldId="369"/>
            <ac:picMk id="3" creationId="{2F396FFC-629E-4A93-8002-F9DB7FB9B739}"/>
          </ac:picMkLst>
        </pc:picChg>
      </pc:sldChg>
      <pc:sldChg chg="addSp modSp add mod">
        <pc:chgData name="Duy Doan" userId="00f02d2ea35a0614" providerId="LiveId" clId="{470F8862-41D4-4AE6-808F-8F51418C4B14}" dt="2020-09-16T14:44:28.570" v="1581" actId="6549"/>
        <pc:sldMkLst>
          <pc:docMk/>
          <pc:sldMk cId="1481363979" sldId="370"/>
        </pc:sldMkLst>
        <pc:spChg chg="mod">
          <ac:chgData name="Duy Doan" userId="00f02d2ea35a0614" providerId="LiveId" clId="{470F8862-41D4-4AE6-808F-8F51418C4B14}" dt="2020-09-16T13:14:01.862" v="700" actId="20577"/>
          <ac:spMkLst>
            <pc:docMk/>
            <pc:sldMk cId="1481363979" sldId="370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44:28.570" v="1581" actId="6549"/>
          <ac:spMkLst>
            <pc:docMk/>
            <pc:sldMk cId="1481363979" sldId="370"/>
            <ac:spMk id="7" creationId="{3EC8AF7E-71E1-4664-A4C6-8726CEFC5EC1}"/>
          </ac:spMkLst>
        </pc:spChg>
      </pc:sldChg>
      <pc:sldChg chg="add del">
        <pc:chgData name="Duy Doan" userId="00f02d2ea35a0614" providerId="LiveId" clId="{470F8862-41D4-4AE6-808F-8F51418C4B14}" dt="2020-09-16T13:32:59.398" v="711" actId="47"/>
        <pc:sldMkLst>
          <pc:docMk/>
          <pc:sldMk cId="3087786174" sldId="371"/>
        </pc:sldMkLst>
      </pc:sldChg>
      <pc:sldChg chg="addSp delSp modSp add del mod">
        <pc:chgData name="Duy Doan" userId="00f02d2ea35a0614" providerId="LiveId" clId="{470F8862-41D4-4AE6-808F-8F51418C4B14}" dt="2020-09-16T14:51:38.007" v="1708" actId="47"/>
        <pc:sldMkLst>
          <pc:docMk/>
          <pc:sldMk cId="1940194568" sldId="372"/>
        </pc:sldMkLst>
        <pc:spChg chg="add del mod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2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4:51:25.894" v="1707" actId="1076"/>
          <ac:spMkLst>
            <pc:docMk/>
            <pc:sldMk cId="1940194568" sldId="372"/>
            <ac:spMk id="3" creationId="{9520CA1A-8DA5-445D-BBDE-62E716EDF17A}"/>
          </ac:spMkLst>
        </pc:spChg>
        <pc:spChg chg="add del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4" creationId="{00000000-0000-0000-0000-000000000000}"/>
          </ac:spMkLst>
        </pc:spChg>
        <pc:spChg chg="add del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5" creationId="{00000000-0000-0000-0000-000000000000}"/>
          </ac:spMkLst>
        </pc:spChg>
        <pc:spChg chg="add del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6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9" creationId="{3DEE84E8-7CC9-457A-8C62-0E5F11DA21E4}"/>
          </ac:spMkLst>
        </pc:spChg>
        <pc:spChg chg="add del mod">
          <ac:chgData name="Duy Doan" userId="00f02d2ea35a0614" providerId="LiveId" clId="{470F8862-41D4-4AE6-808F-8F51418C4B14}" dt="2020-09-16T14:50:10.778" v="1693" actId="1076"/>
          <ac:spMkLst>
            <pc:docMk/>
            <pc:sldMk cId="1940194568" sldId="372"/>
            <ac:spMk id="11" creationId="{43F8CDF6-0F85-45D3-A24F-B53609C4E4FB}"/>
          </ac:spMkLst>
        </pc:spChg>
        <pc:spChg chg="add del mod">
          <ac:chgData name="Duy Doan" userId="00f02d2ea35a0614" providerId="LiveId" clId="{470F8862-41D4-4AE6-808F-8F51418C4B14}" dt="2020-09-16T14:46:59.311" v="1612"/>
          <ac:spMkLst>
            <pc:docMk/>
            <pc:sldMk cId="1940194568" sldId="372"/>
            <ac:spMk id="13" creationId="{F686C2B5-2643-4930-94F0-62929168919F}"/>
          </ac:spMkLst>
        </pc:spChg>
        <pc:spChg chg="add del mod">
          <ac:chgData name="Duy Doan" userId="00f02d2ea35a0614" providerId="LiveId" clId="{470F8862-41D4-4AE6-808F-8F51418C4B14}" dt="2020-09-16T14:46:59.317" v="1614"/>
          <ac:spMkLst>
            <pc:docMk/>
            <pc:sldMk cId="1940194568" sldId="372"/>
            <ac:spMk id="15" creationId="{3835D2D8-939A-4B47-BE36-7222F46DADEB}"/>
          </ac:spMkLst>
        </pc:spChg>
        <pc:spChg chg="add del mod">
          <ac:chgData name="Duy Doan" userId="00f02d2ea35a0614" providerId="LiveId" clId="{470F8862-41D4-4AE6-808F-8F51418C4B14}" dt="2020-09-16T14:50:08.719" v="1692" actId="1076"/>
          <ac:spMkLst>
            <pc:docMk/>
            <pc:sldMk cId="1940194568" sldId="372"/>
            <ac:spMk id="17" creationId="{02AA3F76-5EF3-4ED4-884F-4670C14E2675}"/>
          </ac:spMkLst>
        </pc:spChg>
        <pc:spChg chg="add del mod">
          <ac:chgData name="Duy Doan" userId="00f02d2ea35a0614" providerId="LiveId" clId="{470F8862-41D4-4AE6-808F-8F51418C4B14}" dt="2020-09-16T14:49:48.046" v="1685"/>
          <ac:spMkLst>
            <pc:docMk/>
            <pc:sldMk cId="1940194568" sldId="372"/>
            <ac:spMk id="19" creationId="{C9ED8960-AE44-4FDF-8300-3F08A25E6F65}"/>
          </ac:spMkLst>
        </pc:spChg>
        <pc:spChg chg="add del mod">
          <ac:chgData name="Duy Doan" userId="00f02d2ea35a0614" providerId="LiveId" clId="{470F8862-41D4-4AE6-808F-8F51418C4B14}" dt="2020-09-16T14:50:06.243" v="1691" actId="1076"/>
          <ac:spMkLst>
            <pc:docMk/>
            <pc:sldMk cId="1940194568" sldId="372"/>
            <ac:spMk id="21" creationId="{BFA165A0-2880-43B1-AF04-39C40C11406C}"/>
          </ac:spMkLst>
        </pc:spChg>
        <pc:spChg chg="add del mod">
          <ac:chgData name="Duy Doan" userId="00f02d2ea35a0614" providerId="LiveId" clId="{470F8862-41D4-4AE6-808F-8F51418C4B14}" dt="2020-09-16T14:49:48.041" v="1683"/>
          <ac:spMkLst>
            <pc:docMk/>
            <pc:sldMk cId="1940194568" sldId="372"/>
            <ac:spMk id="23" creationId="{7075B243-9E7A-40A2-8E84-613C0CE58B06}"/>
          </ac:spMkLst>
        </pc:spChg>
        <pc:spChg chg="add del mod">
          <ac:chgData name="Duy Doan" userId="00f02d2ea35a0614" providerId="LiveId" clId="{470F8862-41D4-4AE6-808F-8F51418C4B14}" dt="2020-09-16T14:50:04.402" v="1690" actId="1076"/>
          <ac:spMkLst>
            <pc:docMk/>
            <pc:sldMk cId="1940194568" sldId="372"/>
            <ac:spMk id="25" creationId="{932F909D-0DBD-4CBB-94B2-2F982CEC2D04}"/>
          </ac:spMkLst>
        </pc:spChg>
        <pc:spChg chg="add del mod">
          <ac:chgData name="Duy Doan" userId="00f02d2ea35a0614" providerId="LiveId" clId="{470F8862-41D4-4AE6-808F-8F51418C4B14}" dt="2020-09-16T14:48:17.165" v="1656"/>
          <ac:spMkLst>
            <pc:docMk/>
            <pc:sldMk cId="1940194568" sldId="372"/>
            <ac:spMk id="27" creationId="{C6D4A83A-66A4-4D3D-A403-487C4E427BBF}"/>
          </ac:spMkLst>
        </pc:spChg>
        <pc:spChg chg="add del mod">
          <ac:chgData name="Duy Doan" userId="00f02d2ea35a0614" providerId="LiveId" clId="{470F8862-41D4-4AE6-808F-8F51418C4B14}" dt="2020-09-16T14:50:02.872" v="1689" actId="1076"/>
          <ac:spMkLst>
            <pc:docMk/>
            <pc:sldMk cId="1940194568" sldId="372"/>
            <ac:spMk id="29" creationId="{AEC63953-120D-404C-AFCB-8850711B0596}"/>
          </ac:spMkLst>
        </pc:spChg>
        <pc:spChg chg="add del mod">
          <ac:chgData name="Duy Doan" userId="00f02d2ea35a0614" providerId="LiveId" clId="{470F8862-41D4-4AE6-808F-8F51418C4B14}" dt="2020-09-16T14:47:16.471" v="1621"/>
          <ac:spMkLst>
            <pc:docMk/>
            <pc:sldMk cId="1940194568" sldId="372"/>
            <ac:spMk id="31" creationId="{FE998824-5EB2-4F47-9988-45C6ECB9EDAC}"/>
          </ac:spMkLst>
        </pc:spChg>
        <pc:spChg chg="add del mod">
          <ac:chgData name="Duy Doan" userId="00f02d2ea35a0614" providerId="LiveId" clId="{470F8862-41D4-4AE6-808F-8F51418C4B14}" dt="2020-09-16T14:46:25.288" v="1599" actId="21"/>
          <ac:spMkLst>
            <pc:docMk/>
            <pc:sldMk cId="1940194568" sldId="372"/>
            <ac:spMk id="33" creationId="{5CF1E3F3-8401-45DD-A0F8-6FD9D9FF4EE4}"/>
          </ac:spMkLst>
        </pc:spChg>
      </pc:sldChg>
      <pc:sldChg chg="addSp delSp modSp add mod">
        <pc:chgData name="Duy Doan" userId="00f02d2ea35a0614" providerId="LiveId" clId="{470F8862-41D4-4AE6-808F-8F51418C4B14}" dt="2020-09-16T14:24:05.251" v="1315" actId="1076"/>
        <pc:sldMkLst>
          <pc:docMk/>
          <pc:sldMk cId="848319458" sldId="373"/>
        </pc:sldMkLst>
        <pc:spChg chg="mod">
          <ac:chgData name="Duy Doan" userId="00f02d2ea35a0614" providerId="LiveId" clId="{470F8862-41D4-4AE6-808F-8F51418C4B14}" dt="2020-09-16T13:11:46.586" v="632" actId="20577"/>
          <ac:spMkLst>
            <pc:docMk/>
            <pc:sldMk cId="848319458" sldId="373"/>
            <ac:spMk id="2" creationId="{00000000-0000-0000-0000-000000000000}"/>
          </ac:spMkLst>
        </pc:spChg>
        <pc:spChg chg="add mod">
          <ac:chgData name="Duy Doan" userId="00f02d2ea35a0614" providerId="LiveId" clId="{470F8862-41D4-4AE6-808F-8F51418C4B14}" dt="2020-09-16T14:24:01.068" v="1314" actId="1076"/>
          <ac:spMkLst>
            <pc:docMk/>
            <pc:sldMk cId="848319458" sldId="373"/>
            <ac:spMk id="8" creationId="{664D52D7-E978-48B6-9BEC-69748A404E25}"/>
          </ac:spMkLst>
        </pc:spChg>
        <pc:spChg chg="add del mod">
          <ac:chgData name="Duy Doan" userId="00f02d2ea35a0614" providerId="LiveId" clId="{470F8862-41D4-4AE6-808F-8F51418C4B14}" dt="2020-09-16T14:23:58.204" v="1311"/>
          <ac:spMkLst>
            <pc:docMk/>
            <pc:sldMk cId="848319458" sldId="373"/>
            <ac:spMk id="10" creationId="{B69789B7-DCCC-4AF5-AEAD-61EE51E8EFD8}"/>
          </ac:spMkLst>
        </pc:spChg>
        <pc:spChg chg="add del mod">
          <ac:chgData name="Duy Doan" userId="00f02d2ea35a0614" providerId="LiveId" clId="{470F8862-41D4-4AE6-808F-8F51418C4B14}" dt="2020-09-16T14:23:58.210" v="1313"/>
          <ac:spMkLst>
            <pc:docMk/>
            <pc:sldMk cId="848319458" sldId="373"/>
            <ac:spMk id="12" creationId="{5C0709A8-0513-4D83-9C5A-E697C3242F6E}"/>
          </ac:spMkLst>
        </pc:spChg>
        <pc:spChg chg="add mod">
          <ac:chgData name="Duy Doan" userId="00f02d2ea35a0614" providerId="LiveId" clId="{470F8862-41D4-4AE6-808F-8F51418C4B14}" dt="2020-09-16T14:24:05.251" v="1315" actId="1076"/>
          <ac:spMkLst>
            <pc:docMk/>
            <pc:sldMk cId="848319458" sldId="373"/>
            <ac:spMk id="14" creationId="{A7113607-703D-4EE9-A3B8-C7FA98B431E2}"/>
          </ac:spMkLst>
        </pc:spChg>
        <pc:picChg chg="del">
          <ac:chgData name="Duy Doan" userId="00f02d2ea35a0614" providerId="LiveId" clId="{470F8862-41D4-4AE6-808F-8F51418C4B14}" dt="2020-09-16T13:11:19.467" v="593" actId="478"/>
          <ac:picMkLst>
            <pc:docMk/>
            <pc:sldMk cId="848319458" sldId="373"/>
            <ac:picMk id="3" creationId="{F631C181-E737-4262-8C04-779A5B526AE6}"/>
          </ac:picMkLst>
        </pc:picChg>
      </pc:sldChg>
      <pc:sldChg chg="add">
        <pc:chgData name="Duy Doan" userId="00f02d2ea35a0614" providerId="LiveId" clId="{470F8862-41D4-4AE6-808F-8F51418C4B14}" dt="2020-09-16T14:00:26.449" v="1088"/>
        <pc:sldMkLst>
          <pc:docMk/>
          <pc:sldMk cId="1347580586" sldId="374"/>
        </pc:sldMkLst>
      </pc:sldChg>
      <pc:sldChg chg="modSp add del mod">
        <pc:chgData name="Duy Doan" userId="00f02d2ea35a0614" providerId="LiveId" clId="{470F8862-41D4-4AE6-808F-8F51418C4B14}" dt="2020-09-16T14:00:24.673" v="1087" actId="2696"/>
        <pc:sldMkLst>
          <pc:docMk/>
          <pc:sldMk cId="1752022339" sldId="374"/>
        </pc:sldMkLst>
        <pc:spChg chg="mod">
          <ac:chgData name="Duy Doan" userId="00f02d2ea35a0614" providerId="LiveId" clId="{470F8862-41D4-4AE6-808F-8F51418C4B14}" dt="2020-09-16T14:00:13.684" v="1085" actId="6549"/>
          <ac:spMkLst>
            <pc:docMk/>
            <pc:sldMk cId="1752022339" sldId="374"/>
            <ac:spMk id="3" creationId="{92A1961E-092F-4A2B-B789-C3F3F4428479}"/>
          </ac:spMkLst>
        </pc:spChg>
        <pc:picChg chg="mod">
          <ac:chgData name="Duy Doan" userId="00f02d2ea35a0614" providerId="LiveId" clId="{470F8862-41D4-4AE6-808F-8F51418C4B14}" dt="2020-09-16T14:00:15.910" v="1086" actId="1076"/>
          <ac:picMkLst>
            <pc:docMk/>
            <pc:sldMk cId="1752022339" sldId="374"/>
            <ac:picMk id="1026" creationId="{5420E670-8714-431B-8D3C-D64E99B8BF0D}"/>
          </ac:picMkLst>
        </pc:picChg>
      </pc:sldChg>
      <pc:sldChg chg="addSp delSp modSp add mod">
        <pc:chgData name="Duy Doan" userId="00f02d2ea35a0614" providerId="LiveId" clId="{470F8862-41D4-4AE6-808F-8F51418C4B14}" dt="2020-09-16T14:02:59.963" v="1116" actId="20577"/>
        <pc:sldMkLst>
          <pc:docMk/>
          <pc:sldMk cId="134008782" sldId="375"/>
        </pc:sldMkLst>
        <pc:spChg chg="mod">
          <ac:chgData name="Duy Doan" userId="00f02d2ea35a0614" providerId="LiveId" clId="{470F8862-41D4-4AE6-808F-8F51418C4B14}" dt="2020-09-16T14:02:59.963" v="1116" actId="20577"/>
          <ac:spMkLst>
            <pc:docMk/>
            <pc:sldMk cId="134008782" sldId="375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4:02:48.083" v="1108" actId="26606"/>
          <ac:spMkLst>
            <pc:docMk/>
            <pc:sldMk cId="134008782" sldId="375"/>
            <ac:spMk id="4" creationId="{00000000-0000-0000-0000-000000000000}"/>
          </ac:spMkLst>
        </pc:spChg>
        <pc:spChg chg="mod ord">
          <ac:chgData name="Duy Doan" userId="00f02d2ea35a0614" providerId="LiveId" clId="{470F8862-41D4-4AE6-808F-8F51418C4B14}" dt="2020-09-16T14:02:48.083" v="1108" actId="26606"/>
          <ac:spMkLst>
            <pc:docMk/>
            <pc:sldMk cId="134008782" sldId="375"/>
            <ac:spMk id="5" creationId="{00000000-0000-0000-0000-000000000000}"/>
          </ac:spMkLst>
        </pc:spChg>
        <pc:spChg chg="mod">
          <ac:chgData name="Duy Doan" userId="00f02d2ea35a0614" providerId="LiveId" clId="{470F8862-41D4-4AE6-808F-8F51418C4B14}" dt="2020-09-16T14:02:48.083" v="1108" actId="26606"/>
          <ac:spMkLst>
            <pc:docMk/>
            <pc:sldMk cId="134008782" sldId="375"/>
            <ac:spMk id="6" creationId="{00000000-0000-0000-0000-000000000000}"/>
          </ac:spMkLst>
        </pc:spChg>
        <pc:grpChg chg="del">
          <ac:chgData name="Duy Doan" userId="00f02d2ea35a0614" providerId="LiveId" clId="{470F8862-41D4-4AE6-808F-8F51418C4B14}" dt="2020-09-16T14:02:31.863" v="1106" actId="478"/>
          <ac:grpSpMkLst>
            <pc:docMk/>
            <pc:sldMk cId="134008782" sldId="375"/>
            <ac:grpSpMk id="9" creationId="{BCB5A551-1F27-480A-85D7-2A868D23FFB6}"/>
          </ac:grpSpMkLst>
        </pc:grpChg>
        <pc:picChg chg="add mod ord">
          <ac:chgData name="Duy Doan" userId="00f02d2ea35a0614" providerId="LiveId" clId="{470F8862-41D4-4AE6-808F-8F51418C4B14}" dt="2020-09-16T14:02:48.083" v="1108" actId="26606"/>
          <ac:picMkLst>
            <pc:docMk/>
            <pc:sldMk cId="134008782" sldId="375"/>
            <ac:picMk id="5122" creationId="{7BECD3B9-0D9A-44E0-B7CA-6F0C0485F62D}"/>
          </ac:picMkLst>
        </pc:picChg>
      </pc:sldChg>
      <pc:sldChg chg="addSp delSp modSp add mod">
        <pc:chgData name="Duy Doan" userId="00f02d2ea35a0614" providerId="LiveId" clId="{470F8862-41D4-4AE6-808F-8F51418C4B14}" dt="2020-09-16T14:55:16.922" v="1931" actId="1076"/>
        <pc:sldMkLst>
          <pc:docMk/>
          <pc:sldMk cId="1742069105" sldId="376"/>
        </pc:sldMkLst>
        <pc:spChg chg="mod">
          <ac:chgData name="Duy Doan" userId="00f02d2ea35a0614" providerId="LiveId" clId="{470F8862-41D4-4AE6-808F-8F51418C4B14}" dt="2020-09-16T14:52:46.314" v="1735" actId="20577"/>
          <ac:spMkLst>
            <pc:docMk/>
            <pc:sldMk cId="1742069105" sldId="376"/>
            <ac:spMk id="2" creationId="{00000000-0000-0000-0000-000000000000}"/>
          </ac:spMkLst>
        </pc:spChg>
        <pc:spChg chg="add del mod">
          <ac:chgData name="Duy Doan" userId="00f02d2ea35a0614" providerId="LiveId" clId="{470F8862-41D4-4AE6-808F-8F51418C4B14}" dt="2020-09-16T14:55:16.922" v="1931" actId="1076"/>
          <ac:spMkLst>
            <pc:docMk/>
            <pc:sldMk cId="1742069105" sldId="376"/>
            <ac:spMk id="8" creationId="{44F510DB-A458-47FC-8B50-507D935A7DB3}"/>
          </ac:spMkLst>
        </pc:spChg>
        <pc:grpChg chg="add del">
          <ac:chgData name="Duy Doan" userId="00f02d2ea35a0614" providerId="LiveId" clId="{470F8862-41D4-4AE6-808F-8F51418C4B14}" dt="2020-09-16T14:52:41.467" v="1725" actId="478"/>
          <ac:grpSpMkLst>
            <pc:docMk/>
            <pc:sldMk cId="1742069105" sldId="376"/>
            <ac:grpSpMk id="17" creationId="{5FDCF088-D1A9-4B71-877C-9F28A498A105}"/>
          </ac:grpSpMkLst>
        </pc:grpChg>
      </pc:sldChg>
      <pc:sldChg chg="modSp add mod">
        <pc:chgData name="Duy Doan" userId="00f02d2ea35a0614" providerId="LiveId" clId="{470F8862-41D4-4AE6-808F-8F51418C4B14}" dt="2020-09-16T14:57:49.342" v="2077" actId="14100"/>
        <pc:sldMkLst>
          <pc:docMk/>
          <pc:sldMk cId="803924171" sldId="377"/>
        </pc:sldMkLst>
        <pc:spChg chg="mod">
          <ac:chgData name="Duy Doan" userId="00f02d2ea35a0614" providerId="LiveId" clId="{470F8862-41D4-4AE6-808F-8F51418C4B14}" dt="2020-09-16T14:55:33.356" v="1941" actId="20577"/>
          <ac:spMkLst>
            <pc:docMk/>
            <pc:sldMk cId="803924171" sldId="377"/>
            <ac:spMk id="2" creationId="{00000000-0000-0000-0000-000000000000}"/>
          </ac:spMkLst>
        </pc:spChg>
        <pc:spChg chg="mod">
          <ac:chgData name="Duy Doan" userId="00f02d2ea35a0614" providerId="LiveId" clId="{470F8862-41D4-4AE6-808F-8F51418C4B14}" dt="2020-09-16T14:57:49.342" v="2077" actId="14100"/>
          <ac:spMkLst>
            <pc:docMk/>
            <pc:sldMk cId="803924171" sldId="377"/>
            <ac:spMk id="8" creationId="{44F510DB-A458-47FC-8B50-507D935A7DB3}"/>
          </ac:spMkLst>
        </pc:spChg>
      </pc:sldChg>
      <pc:sldChg chg="addSp delSp modSp add mod">
        <pc:chgData name="Duy Doan" userId="00f02d2ea35a0614" providerId="LiveId" clId="{470F8862-41D4-4AE6-808F-8F51418C4B14}" dt="2020-09-16T14:59:56.193" v="2124" actId="14100"/>
        <pc:sldMkLst>
          <pc:docMk/>
          <pc:sldMk cId="3744895091" sldId="378"/>
        </pc:sldMkLst>
        <pc:spChg chg="mod">
          <ac:chgData name="Duy Doan" userId="00f02d2ea35a0614" providerId="LiveId" clId="{470F8862-41D4-4AE6-808F-8F51418C4B14}" dt="2020-09-16T14:59:45.544" v="2121" actId="20577"/>
          <ac:spMkLst>
            <pc:docMk/>
            <pc:sldMk cId="3744895091" sldId="378"/>
            <ac:spMk id="2" creationId="{00000000-0000-0000-0000-000000000000}"/>
          </ac:spMkLst>
        </pc:spChg>
        <pc:spChg chg="del">
          <ac:chgData name="Duy Doan" userId="00f02d2ea35a0614" providerId="LiveId" clId="{470F8862-41D4-4AE6-808F-8F51418C4B14}" dt="2020-09-16T14:59:00.578" v="2079" actId="478"/>
          <ac:spMkLst>
            <pc:docMk/>
            <pc:sldMk cId="3744895091" sldId="378"/>
            <ac:spMk id="8" creationId="{44F510DB-A458-47FC-8B50-507D935A7DB3}"/>
          </ac:spMkLst>
        </pc:spChg>
        <pc:picChg chg="add mod ord">
          <ac:chgData name="Duy Doan" userId="00f02d2ea35a0614" providerId="LiveId" clId="{470F8862-41D4-4AE6-808F-8F51418C4B14}" dt="2020-09-16T14:59:56.193" v="2124" actId="14100"/>
          <ac:picMkLst>
            <pc:docMk/>
            <pc:sldMk cId="3744895091" sldId="378"/>
            <ac:picMk id="3" creationId="{8BE117BF-622E-4167-958F-AF58AEC22B2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8T07:26:57.88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12911 10510 25679 0,'-4'-4'560'0,"-5"-3"112"0,0 1 32 0,-4-1 32 0,-1 0-592 0,-1 1-144 0,-2 0 0 0,0 0 0 15,-2 0 128-15,-1 1-128 0,-2 1 192 0,0 0-64 16,-1 2 0-16,-1 1 0 0,-1 1 0 0,0 2 0 15,1 1 48-15,0 0 0 0,0 0 0 0,-2 2 0 0,0-1-48 0,0 0-128 16,-2 2 192-16,0 2-64 0,-3-1 0 0,-2 2 0 16,-1-1 0-16,1 2 0 0,1 1 48 0,1 0 0 15,0 0 0-15,1 0 0 0,2 0 16 0,1 1 16 16,2 1 0-16,1 1 0 0,0-1-64 0,2 1-16 16,1 0 0-16,0-1 0 0,0-1-128 0,1 3 0 15,0-1 0-15,1 1 0 0,0 2 0 0,-2 1 0 16,1 2 0-16,0 1 0 0,2 1 0 0,1 0 0 15,2 1 0-15,-1 1 0 0,1 1 0 0,2 0 0 16,-1 1 0-16,3 0 0 0,-2-2 0 0,2 0 0 16,2 0 0-16,0 2 0 0,-1-2-144 0,2 0 144 15,0 0 0-15,3 0 0 0,-3 1 0 0,2-1 0 0,0 1 0 16,3 1 0-16,1 1 0 0,2-1-128 0,2 0 128 0,1-1 0 16,2-1 0-16,0 0 0 0,1-1 0 0,1 0 0 15,1-2 0-15,1 1 0 0,0 1-128 0,2 2 128 16,1 0 0-16,1 1 0 0,0 2 0 0,2 0 0 15,1 0 0-15,1-1 0 0,3 1 0 0,2-1 0 16,0 1 0-16,1-2 0 0,2-3 0 0,2 1 0 16,1-1 0-16,-1-2 0 0,-1-2 0 0,2 2 0 15,1-1 0-15,1-1 0 0,1-1 0 0,3 2 0 16,-1-1 128-16,5 0-128 0,1-1 0 0,3 0 0 16,1 0 128-16,-2-1-128 0,-2 3 0 0,0-1 144 15,-2-3-16-15,2 1-128 0,-2-1 192 0,4 1-64 16,2-4-128-16,2 1 0 0,0 2 144 0,2-2-144 15,0-3 128-15,1 1-128 0,-3-1 160 0,-1-1-160 16,-1 0 160-16,3-1-160 0,2-2 160 0,2 0-160 0,0-3 256 0,0 1-64 16,-3-1 0-16,1 0 0 0,-4-1-32 0,0-3-16 15,0-1 0-15,2-1 0 0,1 0 128 0,1 0 32 16,-1-1 0-16,-2-1 0 0,-2 1 32 0,2-2 16 16,-2-3 0-16,0 2 0 0,-1 0-48 0,2 0-16 15,3 1 0-15,-2-3 0 0,-1 0 0 0,0 0 0 16,-4-2 0-16,2-2 0 0,-1-3-32 0,-1 0-16 15,-2 1 0-15,1-4 0 0,0-1-64 0,0 0-16 16,0-1 0-16,-1-2 0 0,-3-1 16 0,0 1 0 16,-2-1 0-16,-2 1 0 0,-4 0 16 0,1 0 16 15,0 1 0-15,-3-1 0 0,-2 1 48 0,-1-1 0 16,1-1 0-16,0-3 0 0,0 0 48 0,-1-2 16 0,0-1 0 0,0-1 0 16,-1-1-160-16,0 2-32 0,-2 0 0 0,-3 1 0 15,-2 1-128-15,1 2 0 0,-5 0 0 0,-1 2 128 16,0 1-128-16,-1 0 192 0,-5 0-192 0,1-1 192 15,-2-1 0-15,-2-1 16 0,-2-1 0 0,-3 0 0 16,1-4-80-16,-3 2-128 0,-2 0 176 0,-1 0-176 16,-1-2 256-16,-1 2-64 0,-2 3-16 0,-2 0 0 15,-3-2-48-15,-1 2-128 0,-2 1 192 0,-1 1-64 16,-1 0-128-16,-3-4 160 0,2 1-160 0,-1 0 160 16,-3 0-160-16,0 1 128 0,1-1-128 0,-4 0 128 15,1 1 32-15,-3 1 0 0,-2 0 0 0,-3 2 0 16,-1 2-32-16,-2 0 0 0,-1 1 0 0,0 3 0 15,0 0-128-15,1 1 0 0,0-3 144 0,-2 3-144 16,-3 1 128-16,-1 0-128 0,-5 0 128 0,2-1-128 16,2 2 0-16,0-2 0 0,-1 0 0 0,0 1 128 0,1-2-128 0,-5 1 0 15,-2-1 0-15,0 2 0 0,-1 0 0 0,2 2 0 16,-2-2 0-16,1 3 0 0,0 0 0 0,-2 0 0 16,-4 5 0-16,2 0 0 0,-2 1 0 0,3 4 0 15,1 3-176-15,-2 5 176 0,-1 0-256 0,-4 6 64 16,-1 3 0-16,1 5 0 0,-1 3-144 0,0 6-32 15,0 2 0-15,-4 3 0 16,-1 3-352-16,-1 7-80 0,2 6-16 0,0 11 0 16,3 9-1488-16,-2 5-288 0,-2 2-64 0,2 9-16 15,-1 8-656-15,4 7-144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9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1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4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uyd@ui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6zducUX16w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3600" b="1" dirty="0"/>
              <a:t>WIRELESS EMBEDDED SYSTEM</a:t>
            </a:r>
            <a:br>
              <a:rPr lang="en-US" altLang="ja-JP" sz="4400" b="1" dirty="0"/>
            </a:br>
            <a:r>
              <a:rPr lang="en-US" altLang="ja-JP" sz="4400" b="1" dirty="0">
                <a:solidFill>
                  <a:srgbClr val="FF9933"/>
                </a:solidFill>
              </a:rPr>
              <a:t>Cloud Computing and Storage</a:t>
            </a:r>
            <a:endParaRPr kumimoji="1" lang="ja-JP" altLang="en-US" dirty="0">
              <a:solidFill>
                <a:srgbClr val="FF9933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/>
          <a:p>
            <a:r>
              <a:rPr lang="en-US" altLang="ja-JP"/>
              <a:t>Doan Duy, Ph. D.</a:t>
            </a:r>
          </a:p>
          <a:p>
            <a:r>
              <a:rPr lang="en-US" altLang="ja-JP"/>
              <a:t>Email: </a:t>
            </a:r>
            <a:r>
              <a:rPr lang="en-US" altLang="ja-JP">
                <a:hlinkClick r:id="rId2"/>
              </a:rPr>
              <a:t>duyd@uit.edu.vn</a:t>
            </a:r>
            <a:endParaRPr lang="en-US" altLang="ja-JP"/>
          </a:p>
          <a:p>
            <a:r>
              <a:rPr lang="en-US" altLang="ja-JP"/>
              <a:t> 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3/14/2022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05E1-AE07-4E48-8A0B-28ADC773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0A15-631B-4164-997C-A8AD6038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1C7D-0B7E-454F-AEE6-161A47EF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88DBF-0BC3-4784-A3A4-B9F07C60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91F8E-D6A5-4997-A069-5B18707B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98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D772907-C484-406C-9775-43668FB8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lang="en-US"/>
              <a:t>Cloud Computing/Storage and IoT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070F45-C600-4FD1-ABB7-342646FB37B0}"/>
              </a:ext>
            </a:extLst>
          </p:cNvPr>
          <p:cNvSpPr txBox="1"/>
          <p:nvPr/>
        </p:nvSpPr>
        <p:spPr>
          <a:xfrm>
            <a:off x="527945" y="1759312"/>
            <a:ext cx="843528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Cloud computing and IoT are tightly coupled</a:t>
            </a:r>
          </a:p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The widespread connection of device has lead to the production of huge amounts of data.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Stored 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Processed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Accessed </a:t>
            </a:r>
          </a:p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Cloud computing is a paradigm for big data storage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5793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door, table, sitting, person&#10;&#10;Description automatically generated">
            <a:extLst>
              <a:ext uri="{FF2B5EF4-FFF2-40B4-BE49-F238E27FC236}">
                <a16:creationId xmlns:a16="http://schemas.microsoft.com/office/drawing/2014/main" id="{DD2DADA6-79DB-46FE-8524-E78DE816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1213198"/>
            <a:ext cx="5257800" cy="380054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Cloud Computing and Storage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11F3C9-FA6A-426B-B051-F7D90D5E1229}"/>
              </a:ext>
            </a:extLst>
          </p:cNvPr>
          <p:cNvSpPr txBox="1"/>
          <p:nvPr/>
        </p:nvSpPr>
        <p:spPr>
          <a:xfrm>
            <a:off x="-33588" y="1772901"/>
            <a:ext cx="45720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collection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 of integrated and networked </a:t>
            </a: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hardware, software and Internet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 infrastructure.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Using the </a:t>
            </a: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Internet for communication and transport 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provides hardware, software and networking services to clients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Hide the </a:t>
            </a: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complexity and details 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of the underlying infrastructure by providing simple interface</a:t>
            </a:r>
          </a:p>
        </p:txBody>
      </p:sp>
    </p:spTree>
    <p:extLst>
      <p:ext uri="{BB962C8B-B14F-4D97-AF65-F5344CB8AC3E}">
        <p14:creationId xmlns:p14="http://schemas.microsoft.com/office/powerpoint/2010/main" val="16423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694B3-821F-4BA9-A8B1-04537A37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73" y="2200915"/>
            <a:ext cx="5351362" cy="35085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Cloud Computing: Properties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18" name="Text Box95">
            <a:extLst>
              <a:ext uri="{FF2B5EF4-FFF2-40B4-BE49-F238E27FC236}">
                <a16:creationId xmlns:a16="http://schemas.microsoft.com/office/drawing/2014/main" id="{80CAC2BC-9996-419E-B830-19057EEBE986}"/>
              </a:ext>
            </a:extLst>
          </p:cNvPr>
          <p:cNvSpPr txBox="1"/>
          <p:nvPr/>
        </p:nvSpPr>
        <p:spPr>
          <a:xfrm>
            <a:off x="63660" y="762000"/>
            <a:ext cx="4508339" cy="63863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/>
            <a:endParaRPr lang="en-US" sz="2300" b="0" i="0" u="none" strike="noStrike" baseline="0">
              <a:solidFill>
                <a:srgbClr val="000000"/>
              </a:solidFill>
              <a:latin typeface="+mj-lt"/>
            </a:endParaRP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Shared 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pool of configurable computing resources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On-demand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 network access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Maintained by the </a:t>
            </a: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Service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 Provider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Services: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On Demand Self-Service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Rapid Elasticity -Provide scalable services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Broad Network Access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Resource Pooling-Grouping of resources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Measured Service</a:t>
            </a:r>
          </a:p>
          <a:p>
            <a:pPr marR="0" algn="l"/>
            <a:endParaRPr lang="en-US" sz="2300" b="0" i="0" u="none" strike="noStrike" baseline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77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Requires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4AE2A-E17D-47C9-855D-C56084A335FC}"/>
              </a:ext>
            </a:extLst>
          </p:cNvPr>
          <p:cNvSpPr txBox="1"/>
          <p:nvPr/>
        </p:nvSpPr>
        <p:spPr>
          <a:xfrm>
            <a:off x="1905000" y="1682368"/>
            <a:ext cx="5155974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Massive Scale</a:t>
            </a:r>
          </a:p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Resilient Computing</a:t>
            </a:r>
          </a:p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Geographic Distribution</a:t>
            </a:r>
          </a:p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Virtualization</a:t>
            </a:r>
          </a:p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Service Orientation</a:t>
            </a:r>
          </a:p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Application and Software </a:t>
            </a:r>
          </a:p>
          <a:p>
            <a:pPr marL="342900" marR="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Appropriate Security</a:t>
            </a:r>
          </a:p>
        </p:txBody>
      </p:sp>
    </p:spTree>
    <p:extLst>
      <p:ext uri="{BB962C8B-B14F-4D97-AF65-F5344CB8AC3E}">
        <p14:creationId xmlns:p14="http://schemas.microsoft.com/office/powerpoint/2010/main" val="379851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Cloud Service Model</a:t>
            </a:r>
            <a:endParaRPr kumimoji="1" lang="ja-JP" alt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A6A2D-C701-4483-AF0D-0EFB6729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3" y="1412776"/>
            <a:ext cx="8576953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64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SaaS: Software as a Service</a:t>
            </a:r>
            <a:endParaRPr kumimoji="1" lang="ja-JP" alt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1A87D-EB2D-4EF0-B312-6E5884EC8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40960" cy="4536503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0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SaaS: Example of Microsoft Office 365</a:t>
            </a:r>
            <a:endParaRPr kumimoji="1" lang="ja-JP" alt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268A813-72C6-4ADE-A28A-E02CC04B2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8" y="1412776"/>
            <a:ext cx="8539004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58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PaaS: Example of Paypal Platform</a:t>
            </a:r>
            <a:endParaRPr kumimoji="1" lang="ja-JP" alt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255635-E85E-4A73-B9C2-1B2B4E2B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25" y="1412776"/>
            <a:ext cx="6596550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PaaS: Example of Joomla Platform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55E66-6F31-4858-88A1-30F41EF3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37" y="1412776"/>
            <a:ext cx="4835525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Objectives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510DB-A458-47FC-8B50-507D935A7DB3}"/>
              </a:ext>
            </a:extLst>
          </p:cNvPr>
          <p:cNvSpPr txBox="1"/>
          <p:nvPr/>
        </p:nvSpPr>
        <p:spPr>
          <a:xfrm>
            <a:off x="531977" y="2244212"/>
            <a:ext cx="8612023" cy="199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>
                <a:latin typeface="+mj-lt"/>
              </a:rPr>
              <a:t>Getting an </a:t>
            </a:r>
            <a:r>
              <a:rPr lang="en-US" sz="2400" dirty="0">
                <a:latin typeface="+mj-lt"/>
              </a:rPr>
              <a:t>overview of cloud computing</a:t>
            </a:r>
            <a:endParaRPr lang="en-US" sz="2400" b="0" i="0" u="none" strike="noStrike" baseline="0" dirty="0">
              <a:latin typeface="+mj-lt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latin typeface="+mj-lt"/>
              </a:rPr>
              <a:t>Getting known of basic model and service of cloud computing</a:t>
            </a:r>
            <a:endParaRPr lang="en-US" sz="2400" b="0" i="0" u="none" strike="noStrike" baseline="0" dirty="0">
              <a:latin typeface="+mj-lt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latin typeface="+mj-lt"/>
              </a:rPr>
              <a:t>Understanding model of cloud storage</a:t>
            </a:r>
            <a:endParaRPr lang="en-US" sz="2400" b="0" i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06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IaaS: Infrastructure as a Service</a:t>
            </a:r>
            <a:endParaRPr kumimoji="1" lang="ja-JP" alt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048D0-DEFF-443F-B10B-3943737AA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78394"/>
            <a:ext cx="8640960" cy="4493300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5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IaaS: VMWare</a:t>
            </a:r>
            <a:endParaRPr kumimoji="1" lang="ja-JP" alt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4855A-8704-4306-949F-90C2044E2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02" y="1412776"/>
            <a:ext cx="6586396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18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IaaS: Amazon Web Service</a:t>
            </a:r>
            <a:endParaRPr kumimoji="1" lang="ja-JP" altLang="en-US" dirty="0"/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30CBD20-0DBF-43AD-9706-A76BD9EC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1412776"/>
            <a:ext cx="4824536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6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SaaS, PaaS and IaaS</a:t>
            </a:r>
            <a:endParaRPr kumimoji="1" lang="ja-JP" altLang="en-US" dirty="0"/>
          </a:p>
        </p:txBody>
      </p:sp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7AB61B0A-C167-4AE3-B194-BE9D50B68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67593"/>
            <a:ext cx="8640960" cy="4514901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A67667-F0C6-42C2-B98F-AE9E73444A9C}"/>
                  </a:ext>
                </a:extLst>
              </p14:cNvPr>
              <p14:cNvContentPartPr/>
              <p14:nvPr/>
            </p14:nvContentPartPr>
            <p14:xfrm>
              <a:off x="4177080" y="3728880"/>
              <a:ext cx="1263960" cy="74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A67667-F0C6-42C2-B98F-AE9E73444A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7720" y="3719520"/>
                <a:ext cx="1282680" cy="7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874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98E0A-FE98-4ADD-B1EB-617532EBB759}"/>
              </a:ext>
            </a:extLst>
          </p:cNvPr>
          <p:cNvSpPr txBox="1"/>
          <p:nvPr/>
        </p:nvSpPr>
        <p:spPr>
          <a:xfrm>
            <a:off x="1970113" y="2514600"/>
            <a:ext cx="5410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4400" b="1" dirty="0">
                <a:solidFill>
                  <a:srgbClr val="FF9933"/>
                </a:solidFill>
              </a:rPr>
              <a:t>Virtualization </a:t>
            </a:r>
          </a:p>
          <a:p>
            <a:pPr algn="ctr"/>
            <a:r>
              <a:rPr lang="en-US" altLang="ja-JP" sz="4400" b="1" dirty="0">
                <a:solidFill>
                  <a:srgbClr val="FF9933"/>
                </a:solidFill>
              </a:rPr>
              <a:t>in Cloud Computing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003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Virtualization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25" name="Text Box196">
            <a:extLst>
              <a:ext uri="{FF2B5EF4-FFF2-40B4-BE49-F238E27FC236}">
                <a16:creationId xmlns:a16="http://schemas.microsoft.com/office/drawing/2014/main" id="{71329FAF-CBBD-46AF-B151-67E651F90094}"/>
              </a:ext>
            </a:extLst>
          </p:cNvPr>
          <p:cNvSpPr txBox="1"/>
          <p:nvPr/>
        </p:nvSpPr>
        <p:spPr>
          <a:xfrm>
            <a:off x="381000" y="1558299"/>
            <a:ext cx="7772400" cy="10849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2668"/>
              </a:lnSpc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Create a platform that emulates a hardware platform and allow multiple instances of an OS to use that platform, as though they have full and exclusive access to the underlying hardware.</a:t>
            </a:r>
            <a:endParaRPr lang="en-US" altLang="zh-CN" sz="2300">
              <a:latin typeface="+mj-lt"/>
              <a:ea typeface="Calibri"/>
              <a:cs typeface="Calibri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60A1A4-E9D4-42C8-BD8C-958E26206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8" y="2819400"/>
            <a:ext cx="7064352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Virtualization – Why?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EB510-2BFE-4BEA-A774-D0F35FBDE52B}"/>
              </a:ext>
            </a:extLst>
          </p:cNvPr>
          <p:cNvSpPr txBox="1"/>
          <p:nvPr/>
        </p:nvSpPr>
        <p:spPr>
          <a:xfrm>
            <a:off x="1005780" y="1682368"/>
            <a:ext cx="7010400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Server Consolidation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Often many servers support 1 major application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Strong isolation between VMs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Virtualization saves on hardware &amp; energy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Disaster Recovery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High Availability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Testing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1446907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Implementation of Virtualization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1257AD-9E8E-4A70-A387-F97781342DD0}"/>
              </a:ext>
            </a:extLst>
          </p:cNvPr>
          <p:cNvSpPr txBox="1"/>
          <p:nvPr/>
        </p:nvSpPr>
        <p:spPr>
          <a:xfrm>
            <a:off x="1738210" y="135501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Type 1 Hypervisor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Type 2 Hypervisor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Paravirtualization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29CA6788-D6E5-4E48-854C-3B0942521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9" y="2837920"/>
            <a:ext cx="5998116" cy="342007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733504-3CE4-48F7-B72B-07B7EE83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4" y="2675930"/>
            <a:ext cx="2758483" cy="34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5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Memory Virtualization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8" name="Picture 7" descr="A dark room&#10;&#10;Description automatically generated">
            <a:extLst>
              <a:ext uri="{FF2B5EF4-FFF2-40B4-BE49-F238E27FC236}">
                <a16:creationId xmlns:a16="http://schemas.microsoft.com/office/drawing/2014/main" id="{2327B505-E551-4F14-9949-18F8CA2B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57400"/>
            <a:ext cx="874081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03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Memory Virtualization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10" name="Picture 9" descr="A dark room&#10;&#10;Description automatically generated">
            <a:extLst>
              <a:ext uri="{FF2B5EF4-FFF2-40B4-BE49-F238E27FC236}">
                <a16:creationId xmlns:a16="http://schemas.microsoft.com/office/drawing/2014/main" id="{5F00C1B7-6851-462A-847A-AB6917D0F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828800"/>
            <a:ext cx="8001000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Content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510DB-A458-47FC-8B50-507D935A7DB3}"/>
              </a:ext>
            </a:extLst>
          </p:cNvPr>
          <p:cNvSpPr txBox="1"/>
          <p:nvPr/>
        </p:nvSpPr>
        <p:spPr>
          <a:xfrm>
            <a:off x="1756314" y="2057400"/>
            <a:ext cx="561821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baseline="0" dirty="0">
                <a:latin typeface="+mj-lt"/>
              </a:rPr>
              <a:t>Introduction to cloud computing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Virtualization in cloud computing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baseline="0" dirty="0">
                <a:latin typeface="+mj-lt"/>
              </a:rPr>
              <a:t>Cloud Storage: service and require</a:t>
            </a:r>
          </a:p>
        </p:txBody>
      </p:sp>
    </p:spTree>
    <p:extLst>
      <p:ext uri="{BB962C8B-B14F-4D97-AF65-F5344CB8AC3E}">
        <p14:creationId xmlns:p14="http://schemas.microsoft.com/office/powerpoint/2010/main" val="80392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I/O Virtualization</a:t>
            </a:r>
            <a:endParaRPr kumimoji="1" lang="ja-JP" altLang="en-US" dirty="0"/>
          </a:p>
        </p:txBody>
      </p:sp>
      <p:pic>
        <p:nvPicPr>
          <p:cNvPr id="10" name="Picture 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3D46B45-2527-4D4C-86A6-523E5E0578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83264"/>
            <a:ext cx="8640960" cy="3283559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98E0A-FE98-4ADD-B1EB-617532EBB759}"/>
              </a:ext>
            </a:extLst>
          </p:cNvPr>
          <p:cNvSpPr txBox="1"/>
          <p:nvPr/>
        </p:nvSpPr>
        <p:spPr>
          <a:xfrm>
            <a:off x="1970113" y="2514600"/>
            <a:ext cx="5410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4400" b="1" dirty="0">
                <a:solidFill>
                  <a:srgbClr val="FF9933"/>
                </a:solidFill>
              </a:rPr>
              <a:t>Cloud Storage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0714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Cloud Storage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11" name="Picture 10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223C97F0-DF6B-41B8-BE14-625F6D1B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13" y="4756105"/>
            <a:ext cx="2609850" cy="1752600"/>
          </a:xfrm>
          <a:prstGeom prst="rect">
            <a:avLst/>
          </a:prstGeom>
        </p:spPr>
      </p:pic>
      <p:pic>
        <p:nvPicPr>
          <p:cNvPr id="15" name="Picture 1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BDEB774-BB5F-4D66-9509-EF518F729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66130"/>
            <a:ext cx="3429000" cy="133350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0020D6-FD1D-4734-9E4C-EF05C093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10" y="1528055"/>
            <a:ext cx="5715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5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Cloud Storage: Advantages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3" name="Text Box262">
            <a:extLst>
              <a:ext uri="{FF2B5EF4-FFF2-40B4-BE49-F238E27FC236}">
                <a16:creationId xmlns:a16="http://schemas.microsoft.com/office/drawing/2014/main" id="{C1B71EAC-C9D1-4F51-9936-6495CDE6428B}"/>
              </a:ext>
            </a:extLst>
          </p:cNvPr>
          <p:cNvSpPr txBox="1"/>
          <p:nvPr/>
        </p:nvSpPr>
        <p:spPr>
          <a:xfrm>
            <a:off x="899881" y="1210300"/>
            <a:ext cx="7992599" cy="56477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Lower computer costs: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No need for high-powered and high-priced computer to run cloud computing's web-based applications.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Applications run on the cloud and the user’s desktop computer does not need high processing power or large disk. 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Improve performance: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Large computing load will be execute on the cloud and leave more space and computation power for you local applications. 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Reduced software costs: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Instead of purchasing expensive software applications, you can get most of what you need for free or almost free.</a:t>
            </a:r>
          </a:p>
          <a:p>
            <a:pPr marR="0" algn="l"/>
            <a:endParaRPr lang="en-US" sz="2300" b="0" i="0" u="none" strike="noStrike" baseline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4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Cloud Storage: Advantages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3" name="Text Box262">
            <a:extLst>
              <a:ext uri="{FF2B5EF4-FFF2-40B4-BE49-F238E27FC236}">
                <a16:creationId xmlns:a16="http://schemas.microsoft.com/office/drawing/2014/main" id="{C1B71EAC-C9D1-4F51-9936-6495CDE6428B}"/>
              </a:ext>
            </a:extLst>
          </p:cNvPr>
          <p:cNvSpPr txBox="1"/>
          <p:nvPr/>
        </p:nvSpPr>
        <p:spPr>
          <a:xfrm>
            <a:off x="636298" y="1353620"/>
            <a:ext cx="8050501" cy="51706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Instant software updates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Improved document format compatibility.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There are potentially no format incompatibilities when everyone is sharing documents and applications in the cloudReducedsoftware costs.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Unlimited storage capacity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Cloud computing offers virtually limitless storage. 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Increased data reliability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No need for backups in case of failure.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Easier group collaboration.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Device independence. </a:t>
            </a:r>
          </a:p>
        </p:txBody>
      </p:sp>
    </p:spTree>
    <p:extLst>
      <p:ext uri="{BB962C8B-B14F-4D97-AF65-F5344CB8AC3E}">
        <p14:creationId xmlns:p14="http://schemas.microsoft.com/office/powerpoint/2010/main" val="432378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Cloud Storage: Challenge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B7E2B-826F-4E5F-A046-EDA1579B59EB}"/>
              </a:ext>
            </a:extLst>
          </p:cNvPr>
          <p:cNvSpPr txBox="1"/>
          <p:nvPr/>
        </p:nvSpPr>
        <p:spPr>
          <a:xfrm>
            <a:off x="381000" y="1295400"/>
            <a:ext cx="8153400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Dependence on others who are big and will become bigger.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Back to the mainframe computing era 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Security could prove to be a big issue: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How safe out-sourced data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How own this data 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Policy and access: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The data is stored in various countries which adhere to different polices?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Who control these accounts ?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Access files your data is require some regulation ? </a:t>
            </a:r>
          </a:p>
          <a:p>
            <a:pPr marR="0" algn="l">
              <a:spcBef>
                <a:spcPts val="600"/>
              </a:spcBef>
              <a:spcAft>
                <a:spcPts val="600"/>
              </a:spcAft>
            </a:pPr>
            <a:endParaRPr lang="en-US" sz="2300" b="0" i="0" u="none" strike="noStrike" baseline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212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Cloud Storage: Limitation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3" name="Text Box270">
            <a:extLst>
              <a:ext uri="{FF2B5EF4-FFF2-40B4-BE49-F238E27FC236}">
                <a16:creationId xmlns:a16="http://schemas.microsoft.com/office/drawing/2014/main" id="{71B190A2-34CA-4DFC-A77F-D24CA347FF4C}"/>
              </a:ext>
            </a:extLst>
          </p:cNvPr>
          <p:cNvSpPr txBox="1"/>
          <p:nvPr/>
        </p:nvSpPr>
        <p:spPr>
          <a:xfrm>
            <a:off x="1318320" y="1981200"/>
            <a:ext cx="6400800" cy="19236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Requires a constant Internet connection.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To work well, speed connections need to be high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Features might be limited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Security issues </a:t>
            </a:r>
          </a:p>
        </p:txBody>
      </p:sp>
    </p:spTree>
    <p:extLst>
      <p:ext uri="{BB962C8B-B14F-4D97-AF65-F5344CB8AC3E}">
        <p14:creationId xmlns:p14="http://schemas.microsoft.com/office/powerpoint/2010/main" val="174643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Memory Virtualization 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48C3-D80F-4648-9A5A-F25186676E77}"/>
              </a:ext>
            </a:extLst>
          </p:cNvPr>
          <p:cNvSpPr txBox="1"/>
          <p:nvPr/>
        </p:nvSpPr>
        <p:spPr>
          <a:xfrm>
            <a:off x="1143000" y="1524000"/>
            <a:ext cx="723900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300" b="0" i="0" u="none" strike="noStrike" baseline="0">
              <a:solidFill>
                <a:srgbClr val="000000"/>
              </a:solidFill>
              <a:latin typeface="+mj-lt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OS tracks mapping of virtual memory pages to physical memory pages.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Builds page tables, then update paging register (trap).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Allow hypervisor to manage page mapping, and use shadow page tables for the VMs</a:t>
            </a:r>
          </a:p>
        </p:txBody>
      </p:sp>
    </p:spTree>
    <p:extLst>
      <p:ext uri="{BB962C8B-B14F-4D97-AF65-F5344CB8AC3E}">
        <p14:creationId xmlns:p14="http://schemas.microsoft.com/office/powerpoint/2010/main" val="3999276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Memory Virtualization 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48C3-D80F-4648-9A5A-F25186676E77}"/>
              </a:ext>
            </a:extLst>
          </p:cNvPr>
          <p:cNvSpPr txBox="1"/>
          <p:nvPr/>
        </p:nvSpPr>
        <p:spPr>
          <a:xfrm>
            <a:off x="287209" y="1600200"/>
            <a:ext cx="828287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VMM creates and manages page tables that map virtual pages directly to machine pages 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These tables are loaded into the MMU on a context switch 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VMM page tables are the shadow page tables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VMM needs to keep its Virtual-Map tables consistent with changes made by OS to its Virtual-Physical tables 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VMM maps OS page tables as read only 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When OS writes to page tables, trap to VMM 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VMM applies write to shadow table and OS table</a:t>
            </a:r>
            <a:r>
              <a:rPr lang="en-US" sz="2300" i="1">
                <a:solidFill>
                  <a:srgbClr val="000000"/>
                </a:solidFill>
                <a:latin typeface="+mj-lt"/>
              </a:rPr>
              <a:t>.</a:t>
            </a:r>
            <a:endParaRPr lang="en-US" sz="2300" b="0" i="1" u="none" strike="noStrike" baseline="0">
              <a:solidFill>
                <a:srgbClr val="000000"/>
              </a:solidFill>
              <a:latin typeface="+mj-lt"/>
            </a:endParaRPr>
          </a:p>
          <a:p>
            <a:pPr marR="0" algn="l">
              <a:spcBef>
                <a:spcPts val="600"/>
              </a:spcBef>
              <a:spcAft>
                <a:spcPts val="600"/>
              </a:spcAft>
            </a:pPr>
            <a:endParaRPr lang="en-US" sz="2300" b="0" i="0" u="none" strike="noStrike" baseline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24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98E0A-FE98-4ADD-B1EB-617532EBB759}"/>
              </a:ext>
            </a:extLst>
          </p:cNvPr>
          <p:cNvSpPr txBox="1"/>
          <p:nvPr/>
        </p:nvSpPr>
        <p:spPr>
          <a:xfrm>
            <a:off x="1970113" y="2514600"/>
            <a:ext cx="5410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4400" b="1" dirty="0">
                <a:solidFill>
                  <a:srgbClr val="FF9933"/>
                </a:solidFill>
              </a:rPr>
              <a:t>Introduction to Cloud Computing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35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A4696D-D207-4D08-8259-145DBF8B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/>
              <a:t>IoT Infrastructure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C87005-1568-49CD-B215-CFFD78DE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0"/>
            <a:ext cx="9144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6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98E0A-FE98-4ADD-B1EB-617532EBB759}"/>
              </a:ext>
            </a:extLst>
          </p:cNvPr>
          <p:cNvSpPr txBox="1"/>
          <p:nvPr/>
        </p:nvSpPr>
        <p:spPr>
          <a:xfrm>
            <a:off x="914400" y="2890391"/>
            <a:ext cx="7010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ja-JP" sz="3200" b="1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Characteristic of Cloud Computing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Model of Cloud Computing</a:t>
            </a:r>
            <a:endParaRPr lang="en-US" sz="32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2C65E-3AE7-48DF-AE7A-CBA6BE2293B5}"/>
              </a:ext>
            </a:extLst>
          </p:cNvPr>
          <p:cNvSpPr txBox="1"/>
          <p:nvPr/>
        </p:nvSpPr>
        <p:spPr>
          <a:xfrm>
            <a:off x="1990661" y="1644784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FF9933"/>
                </a:solidFill>
              </a:rPr>
              <a:t>Watching Video…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283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3EEFA0-0126-497F-91F0-2104358D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lang="en-US"/>
              <a:t>Watching Video…</a:t>
            </a:r>
          </a:p>
        </p:txBody>
      </p:sp>
      <p:pic>
        <p:nvPicPr>
          <p:cNvPr id="2" name="Online Media 1" title="Cloud Computing Services Models - IaaS PaaS SaaS Explained">
            <a:hlinkClick r:id="" action="ppaction://media"/>
            <a:extLst>
              <a:ext uri="{FF2B5EF4-FFF2-40B4-BE49-F238E27FC236}">
                <a16:creationId xmlns:a16="http://schemas.microsoft.com/office/drawing/2014/main" id="{DAD35BDD-328A-4E14-B3BA-33140BB6A0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3524" y="1412776"/>
            <a:ext cx="8576952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7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altLang="ja-JP"/>
              <a:t>Why Cloud Computing and Storage?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3/14/2022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510DB-A458-47FC-8B50-507D935A7DB3}"/>
              </a:ext>
            </a:extLst>
          </p:cNvPr>
          <p:cNvSpPr txBox="1"/>
          <p:nvPr/>
        </p:nvSpPr>
        <p:spPr>
          <a:xfrm>
            <a:off x="271776" y="1219200"/>
            <a:ext cx="8482543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Organizations can sift through their information that devices send and make sense of it in a timely manner.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C00000"/>
                </a:solidFill>
                <a:latin typeface="+mj-lt"/>
              </a:rPr>
              <a:t>They need strong networks that must access data from any location, at any time.</a:t>
            </a:r>
          </a:p>
          <a:p>
            <a:pPr marL="857250" marR="0" indent="-3937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C00000"/>
                </a:solidFill>
                <a:latin typeface="+mj-lt"/>
              </a:rPr>
              <a:t>The </a:t>
            </a:r>
            <a:r>
              <a:rPr lang="en-US" sz="2300" i="1">
                <a:solidFill>
                  <a:srgbClr val="C00000"/>
                </a:solidFill>
                <a:latin typeface="+mj-lt"/>
              </a:rPr>
              <a:t>ability</a:t>
            </a:r>
            <a:r>
              <a:rPr lang="en-US" sz="2300" b="0" i="1" u="none" strike="noStrike" baseline="0">
                <a:solidFill>
                  <a:srgbClr val="C00000"/>
                </a:solidFill>
                <a:latin typeface="+mj-lt"/>
              </a:rPr>
              <a:t> to process data quickly and easily view and share it in the right context. </a:t>
            </a:r>
          </a:p>
          <a:p>
            <a:pPr marR="0" algn="l"/>
            <a:endParaRPr lang="en-US" sz="2300" b="0" i="0" u="none" strike="noStrike" baseline="0">
              <a:solidFill>
                <a:srgbClr val="000000"/>
              </a:solidFill>
              <a:latin typeface="+mj-lt"/>
            </a:endParaRP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Context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 is generated based on large data over time and from many sensors.</a:t>
            </a:r>
          </a:p>
          <a:p>
            <a:pPr marL="347663" marR="0" lvl="1" indent="-347663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Preventive maintenance 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based on a mean-time-to-failure analysis.</a:t>
            </a:r>
          </a:p>
          <a:p>
            <a:pPr marL="800100" marR="0" lvl="1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300" b="0" i="1" u="none" strike="noStrike" baseline="0">
                <a:solidFill>
                  <a:srgbClr val="000000"/>
                </a:solidFill>
                <a:latin typeface="+mj-lt"/>
              </a:rPr>
              <a:t>IoT literally lets you listen to the hum of the turbines and know by frequency whether they are out of spec and need to be fixed now. </a:t>
            </a:r>
          </a:p>
          <a:p>
            <a:pPr marR="0" lvl="1" algn="l"/>
            <a:endParaRPr lang="en-US" sz="2300" b="0" i="0" u="none" strike="noStrike" baseline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692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4434" y="302458"/>
            <a:ext cx="3267099" cy="693390"/>
          </a:xfrm>
        </p:spPr>
        <p:txBody>
          <a:bodyPr/>
          <a:lstStyle/>
          <a:p>
            <a:r>
              <a:rPr lang="en-US" altLang="ja-JP"/>
              <a:t>Data and Big Data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3/14/2022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1" name="Text Box33">
            <a:extLst>
              <a:ext uri="{FF2B5EF4-FFF2-40B4-BE49-F238E27FC236}">
                <a16:creationId xmlns:a16="http://schemas.microsoft.com/office/drawing/2014/main" id="{00BAADDB-C1B6-41D0-8922-E7CA78706964}"/>
              </a:ext>
            </a:extLst>
          </p:cNvPr>
          <p:cNvSpPr txBox="1"/>
          <p:nvPr/>
        </p:nvSpPr>
        <p:spPr>
          <a:xfrm>
            <a:off x="688518" y="1682368"/>
            <a:ext cx="7765378" cy="34932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/>
            <a:endParaRPr lang="en-US" sz="1800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Creating data 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that helps to make the decisions.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Just because you </a:t>
            </a: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have lots of data 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doesn’t make you efficient. 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You have to be able </a:t>
            </a: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to handle the data and use it 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to do things that promotes the organization.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Data analytics </a:t>
            </a:r>
          </a:p>
          <a:p>
            <a:pPr marL="342900" marR="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Applying </a:t>
            </a:r>
            <a:r>
              <a:rPr lang="en-US" sz="2300" b="0" i="0" u="none" strike="noStrike" baseline="0">
                <a:solidFill>
                  <a:schemeClr val="accent2">
                    <a:lumMod val="50000"/>
                    <a:lumOff val="50000"/>
                  </a:schemeClr>
                </a:solidFill>
                <a:latin typeface="+mj-lt"/>
              </a:rPr>
              <a:t>machine learning </a:t>
            </a:r>
            <a:r>
              <a:rPr lang="en-US" sz="2300" b="0" i="0" u="none" strike="noStrike" baseline="0">
                <a:solidFill>
                  <a:srgbClr val="000000"/>
                </a:solidFill>
                <a:latin typeface="+mj-lt"/>
              </a:rPr>
              <a:t>to analyze the data and make use of it </a:t>
            </a:r>
          </a:p>
        </p:txBody>
      </p:sp>
    </p:spTree>
    <p:extLst>
      <p:ext uri="{BB962C8B-B14F-4D97-AF65-F5344CB8AC3E}">
        <p14:creationId xmlns:p14="http://schemas.microsoft.com/office/powerpoint/2010/main" val="299823481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1291</Words>
  <Application>Microsoft Office PowerPoint</Application>
  <PresentationFormat>On-screen Show (4:3)</PresentationFormat>
  <Paragraphs>260</Paragraphs>
  <Slides>39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dsp</vt:lpstr>
      <vt:lpstr>WIRELESS EMBEDDED SYSTEM Cloud Computing and Storage</vt:lpstr>
      <vt:lpstr>Objectives</vt:lpstr>
      <vt:lpstr>Content</vt:lpstr>
      <vt:lpstr>PowerPoint Presentation</vt:lpstr>
      <vt:lpstr>IoT Infrastructure</vt:lpstr>
      <vt:lpstr>PowerPoint Presentation</vt:lpstr>
      <vt:lpstr>Watching Video…</vt:lpstr>
      <vt:lpstr>Why Cloud Computing and Storage?</vt:lpstr>
      <vt:lpstr>Data and Big Data</vt:lpstr>
      <vt:lpstr>PowerPoint Presentation</vt:lpstr>
      <vt:lpstr>Cloud Computing/Storage and IoT</vt:lpstr>
      <vt:lpstr>Cloud Computing and Storage</vt:lpstr>
      <vt:lpstr>Cloud Computing: Properties</vt:lpstr>
      <vt:lpstr>Common Requires</vt:lpstr>
      <vt:lpstr>Cloud Service Model</vt:lpstr>
      <vt:lpstr>SaaS: Software as a Service</vt:lpstr>
      <vt:lpstr>SaaS: Example of Microsoft Office 365</vt:lpstr>
      <vt:lpstr>PaaS: Example of Paypal Platform</vt:lpstr>
      <vt:lpstr>PaaS: Example of Joomla Platform</vt:lpstr>
      <vt:lpstr>IaaS: Infrastructure as a Service</vt:lpstr>
      <vt:lpstr>IaaS: VMWare</vt:lpstr>
      <vt:lpstr>IaaS: Amazon Web Service</vt:lpstr>
      <vt:lpstr>SaaS, PaaS and IaaS</vt:lpstr>
      <vt:lpstr>PowerPoint Presentation</vt:lpstr>
      <vt:lpstr>Virtualization</vt:lpstr>
      <vt:lpstr>Virtualization – Why?</vt:lpstr>
      <vt:lpstr>Implementation of Virtualization</vt:lpstr>
      <vt:lpstr>Memory Virtualization</vt:lpstr>
      <vt:lpstr>Memory Virtualization</vt:lpstr>
      <vt:lpstr>I/O Virtualization</vt:lpstr>
      <vt:lpstr>PowerPoint Presentation</vt:lpstr>
      <vt:lpstr>Cloud Storage</vt:lpstr>
      <vt:lpstr>Cloud Storage: Advantages</vt:lpstr>
      <vt:lpstr>Cloud Storage: Advantages</vt:lpstr>
      <vt:lpstr>Cloud Storage: Challenge</vt:lpstr>
      <vt:lpstr>Cloud Storage: Limitation</vt:lpstr>
      <vt:lpstr>Q&amp;A</vt:lpstr>
      <vt:lpstr>Memory Virtualization </vt:lpstr>
      <vt:lpstr>Memory Virtualization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EMBEDDED SYSTEM Cloud Computing and Storage</dc:title>
  <dc:creator>Đoàn Duy</dc:creator>
  <cp:lastModifiedBy>Duy</cp:lastModifiedBy>
  <cp:revision>2</cp:revision>
  <dcterms:created xsi:type="dcterms:W3CDTF">2020-09-24T00:29:26Z</dcterms:created>
  <dcterms:modified xsi:type="dcterms:W3CDTF">2022-03-14T00:27:19Z</dcterms:modified>
</cp:coreProperties>
</file>