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3F1F-C5DA-4FF0-BF57-A37B45797D7E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F83F-9C5D-4DE9-841A-D4B1CAE3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5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3F1F-C5DA-4FF0-BF57-A37B45797D7E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F83F-9C5D-4DE9-841A-D4B1CAE3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3F1F-C5DA-4FF0-BF57-A37B45797D7E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F83F-9C5D-4DE9-841A-D4B1CAE3F21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037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3F1F-C5DA-4FF0-BF57-A37B45797D7E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F83F-9C5D-4DE9-841A-D4B1CAE3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57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3F1F-C5DA-4FF0-BF57-A37B45797D7E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F83F-9C5D-4DE9-841A-D4B1CAE3F21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504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3F1F-C5DA-4FF0-BF57-A37B45797D7E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F83F-9C5D-4DE9-841A-D4B1CAE3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50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3F1F-C5DA-4FF0-BF57-A37B45797D7E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F83F-9C5D-4DE9-841A-D4B1CAE3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68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3F1F-C5DA-4FF0-BF57-A37B45797D7E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F83F-9C5D-4DE9-841A-D4B1CAE3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7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3F1F-C5DA-4FF0-BF57-A37B45797D7E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F83F-9C5D-4DE9-841A-D4B1CAE3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2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3F1F-C5DA-4FF0-BF57-A37B45797D7E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F83F-9C5D-4DE9-841A-D4B1CAE3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4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3F1F-C5DA-4FF0-BF57-A37B45797D7E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F83F-9C5D-4DE9-841A-D4B1CAE3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8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3F1F-C5DA-4FF0-BF57-A37B45797D7E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F83F-9C5D-4DE9-841A-D4B1CAE3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6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3F1F-C5DA-4FF0-BF57-A37B45797D7E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F83F-9C5D-4DE9-841A-D4B1CAE3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8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3F1F-C5DA-4FF0-BF57-A37B45797D7E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F83F-9C5D-4DE9-841A-D4B1CAE3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58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3F1F-C5DA-4FF0-BF57-A37B45797D7E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F83F-9C5D-4DE9-841A-D4B1CAE3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6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3F1F-C5DA-4FF0-BF57-A37B45797D7E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F83F-9C5D-4DE9-841A-D4B1CAE3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8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53F1F-C5DA-4FF0-BF57-A37B45797D7E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15F83F-9C5D-4DE9-841A-D4B1CAE3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8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Decision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6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02" y="609600"/>
            <a:ext cx="6063432" cy="6063432"/>
          </a:xfrm>
        </p:spPr>
      </p:pic>
    </p:spTree>
    <p:extLst>
      <p:ext uri="{BB962C8B-B14F-4D97-AF65-F5344CB8AC3E}">
        <p14:creationId xmlns:p14="http://schemas.microsoft.com/office/powerpoint/2010/main" val="343644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89" y="1635487"/>
            <a:ext cx="6299150" cy="4587245"/>
          </a:xfrm>
        </p:spPr>
      </p:pic>
    </p:spTree>
    <p:extLst>
      <p:ext uri="{BB962C8B-B14F-4D97-AF65-F5344CB8AC3E}">
        <p14:creationId xmlns:p14="http://schemas.microsoft.com/office/powerpoint/2010/main" val="376527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5.1 Gain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265" y="1400097"/>
            <a:ext cx="7494738" cy="5114932"/>
          </a:xfrm>
        </p:spPr>
      </p:pic>
    </p:spTree>
    <p:extLst>
      <p:ext uri="{BB962C8B-B14F-4D97-AF65-F5344CB8AC3E}">
        <p14:creationId xmlns:p14="http://schemas.microsoft.com/office/powerpoint/2010/main" val="231937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5.2 Gain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gió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31" y="1626433"/>
            <a:ext cx="7080202" cy="4792474"/>
          </a:xfrm>
        </p:spPr>
      </p:pic>
    </p:spTree>
    <p:extLst>
      <p:ext uri="{BB962C8B-B14F-4D97-AF65-F5344CB8AC3E}">
        <p14:creationId xmlns:p14="http://schemas.microsoft.com/office/powerpoint/2010/main" val="18784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5.3 Gain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92" y="1780343"/>
            <a:ext cx="6839851" cy="4789619"/>
          </a:xfrm>
        </p:spPr>
      </p:pic>
    </p:spTree>
    <p:extLst>
      <p:ext uri="{BB962C8B-B14F-4D97-AF65-F5344CB8AC3E}">
        <p14:creationId xmlns:p14="http://schemas.microsoft.com/office/powerpoint/2010/main" val="364132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5.4 Gain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37" y="1526845"/>
            <a:ext cx="6460210" cy="4864902"/>
          </a:xfrm>
        </p:spPr>
      </p:pic>
    </p:spTree>
    <p:extLst>
      <p:ext uri="{BB962C8B-B14F-4D97-AF65-F5344CB8AC3E}">
        <p14:creationId xmlns:p14="http://schemas.microsoft.com/office/powerpoint/2010/main" val="258634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5.5 Gain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2" y="1997626"/>
            <a:ext cx="8113016" cy="4167784"/>
          </a:xfrm>
        </p:spPr>
      </p:pic>
    </p:spTree>
    <p:extLst>
      <p:ext uri="{BB962C8B-B14F-4D97-AF65-F5344CB8AC3E}">
        <p14:creationId xmlns:p14="http://schemas.microsoft.com/office/powerpoint/2010/main" val="89466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02" y="1848928"/>
            <a:ext cx="9312559" cy="3474510"/>
          </a:xfrm>
        </p:spPr>
      </p:pic>
    </p:spTree>
    <p:extLst>
      <p:ext uri="{BB962C8B-B14F-4D97-AF65-F5344CB8AC3E}">
        <p14:creationId xmlns:p14="http://schemas.microsoft.com/office/powerpoint/2010/main" val="71763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 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2" indent="-285750">
              <a:lnSpc>
                <a:spcPct val="150000"/>
              </a:lnSpc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Info(D) =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độ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đo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sự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hỗn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loạn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(entropy)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D.</a:t>
            </a:r>
          </a:p>
          <a:p>
            <a:pPr marL="742950" lvl="2" indent="-285750">
              <a:lnSpc>
                <a:spcPct val="150000"/>
              </a:lnSpc>
            </a:pPr>
            <a:r>
              <a:rPr lang="en-US" sz="1600" i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</a:t>
            </a:r>
            <a:r>
              <a:rPr lang="en-US" sz="1600" i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 </a:t>
            </a:r>
            <a:r>
              <a:rPr lang="en-US" sz="1600" i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xác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suất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1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bộ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bất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kì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trên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thuộc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nhãn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</a:t>
            </a:r>
            <a:r>
              <a:rPr lang="en-US" sz="1600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2" indent="-285750">
              <a:lnSpc>
                <a:spcPct val="150000"/>
              </a:lnSpc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A: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thuộc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tính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bất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kì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tập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dữ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liệu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2" indent="-285750">
              <a:lnSpc>
                <a:spcPct val="150000"/>
              </a:lnSpc>
            </a:pP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Giả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sử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giá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trị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phân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biệt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A{a</a:t>
            </a:r>
            <a:r>
              <a:rPr lang="en-US" sz="1600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a</a:t>
            </a:r>
            <a:r>
              <a:rPr lang="en-US" sz="1600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,...,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z="1600" baseline="-250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}</a:t>
            </a:r>
          </a:p>
          <a:p>
            <a:pPr marL="742950" lvl="2" indent="-285750">
              <a:lnSpc>
                <a:spcPct val="150000"/>
              </a:lnSpc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giá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trị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tương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ứng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v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nhánh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đi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từ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nút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A.</a:t>
            </a:r>
          </a:p>
          <a:p>
            <a:pPr marL="742950" lvl="2" indent="-285750">
              <a:lnSpc>
                <a:spcPct val="150000"/>
              </a:lnSpc>
            </a:pP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Info</a:t>
            </a:r>
            <a:r>
              <a:rPr lang="en-US" sz="1600" baseline="-250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(D):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thông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tin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cần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thiết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để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hoàn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thành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phân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742950" lvl="3" indent="-285750"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417009"/>
              </p:ext>
            </p:extLst>
          </p:nvPr>
        </p:nvGraphicFramePr>
        <p:xfrm>
          <a:off x="6391097" y="2283765"/>
          <a:ext cx="3596132" cy="1528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3" imgW="1612800" imgH="685800" progId="Equation.3">
                  <p:embed/>
                </p:oleObj>
              </mc:Choice>
              <mc:Fallback>
                <p:oleObj name="Equation" r:id="rId3" imgW="1612800" imgH="68580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1097" y="2283765"/>
                        <a:ext cx="3596132" cy="15286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921184"/>
              </p:ext>
            </p:extLst>
          </p:nvPr>
        </p:nvGraphicFramePr>
        <p:xfrm>
          <a:off x="6391097" y="4042585"/>
          <a:ext cx="3472474" cy="1267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5" imgW="1879560" imgH="685800" progId="Equation.3">
                  <p:embed/>
                </p:oleObj>
              </mc:Choice>
              <mc:Fallback>
                <p:oleObj name="Equation" r:id="rId5" imgW="1879560" imgH="685800" progId="Equation.3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1097" y="4042585"/>
                        <a:ext cx="3472474" cy="1267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188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</a:t>
            </a:r>
            <a:r>
              <a:rPr lang="en-US" dirty="0"/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 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8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C4.5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2" indent="-285750">
              <a:lnSpc>
                <a:spcPct val="150000"/>
              </a:lnSpc>
            </a:pPr>
            <a:r>
              <a:rPr 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Dung </a:t>
            </a:r>
            <a:r>
              <a:rPr lang="en-US" sz="1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đo</a:t>
            </a:r>
            <a:r>
              <a:rPr 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GainTatio</a:t>
            </a:r>
            <a:endParaRPr lang="en-US" sz="1800" b="1" dirty="0" smtClean="0">
              <a:solidFill>
                <a:srgbClr val="0070C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7429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Giảm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ưu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tiên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thuộc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tính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nhiều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giá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trị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(Gain) </a:t>
            </a:r>
          </a:p>
          <a:p>
            <a:pPr marL="7429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Mở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rộng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từ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đo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Gain</a:t>
            </a:r>
          </a:p>
          <a:p>
            <a:pPr marL="7429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SplitInfo</a:t>
            </a:r>
            <a:r>
              <a:rPr lang="en-US" sz="1600" baseline="-2500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(D):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tin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tiềm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ẩn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tạo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ra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bằng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cách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lvl="3" indent="0">
              <a:lnSpc>
                <a:spcPct val="150000"/>
              </a:lnSpc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chia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tập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v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tập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con.</a:t>
            </a:r>
          </a:p>
          <a:p>
            <a:pPr marL="7429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GainRatio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: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Sự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đánh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giá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thay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đổi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giá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trị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thuộc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tính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67157"/>
              </p:ext>
            </p:extLst>
          </p:nvPr>
        </p:nvGraphicFramePr>
        <p:xfrm>
          <a:off x="6285178" y="3314369"/>
          <a:ext cx="4152900" cy="157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3" imgW="2412720" imgH="914400" progId="Equation.3">
                  <p:embed/>
                </p:oleObj>
              </mc:Choice>
              <mc:Fallback>
                <p:oleObj name="Equation" r:id="rId3" imgW="2412720" imgH="914400" progId="Equation.3">
                  <p:embed/>
                  <p:pic>
                    <p:nvPicPr>
                      <p:cNvPr id="7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5178" y="3314369"/>
                        <a:ext cx="4152900" cy="157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010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H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endParaRPr lang="en-US" sz="2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717" y="1931376"/>
            <a:ext cx="4991330" cy="433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26" y="2051946"/>
            <a:ext cx="6679914" cy="4672523"/>
          </a:xfrm>
        </p:spPr>
      </p:pic>
    </p:spTree>
    <p:extLst>
      <p:ext uri="{BB962C8B-B14F-4D97-AF65-F5344CB8AC3E}">
        <p14:creationId xmlns:p14="http://schemas.microsoft.com/office/powerpoint/2010/main" val="156939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H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Entropy, Gain.</a:t>
            </a:r>
          </a:p>
          <a:p>
            <a:pPr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SplitInfomation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GainRatio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Entropy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Entropy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Entropy TB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GainRatio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44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62" y="2088160"/>
            <a:ext cx="6004678" cy="4294533"/>
          </a:xfrm>
        </p:spPr>
      </p:pic>
    </p:spTree>
    <p:extLst>
      <p:ext uri="{BB962C8B-B14F-4D97-AF65-F5344CB8AC3E}">
        <p14:creationId xmlns:p14="http://schemas.microsoft.com/office/powerpoint/2010/main" val="15033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H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US" sz="2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879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</TotalTime>
  <Words>490</Words>
  <Application>Microsoft Office PowerPoint</Application>
  <PresentationFormat>Widescreen</PresentationFormat>
  <Paragraphs>43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Tahoma</vt:lpstr>
      <vt:lpstr>Times New Roman</vt:lpstr>
      <vt:lpstr>Trebuchet MS</vt:lpstr>
      <vt:lpstr>Wingdings 3</vt:lpstr>
      <vt:lpstr>Facet</vt:lpstr>
      <vt:lpstr>Microsoft Equation 3.0</vt:lpstr>
      <vt:lpstr>Equation</vt:lpstr>
      <vt:lpstr>Báo cáo Decision Tree</vt:lpstr>
      <vt:lpstr>I. Thuật toán ID 3</vt:lpstr>
      <vt:lpstr>II. Hạn chế của ID 3</vt:lpstr>
      <vt:lpstr>III. Thuật toán C4.5</vt:lpstr>
      <vt:lpstr>IV. Hướng giải quyết</vt:lpstr>
      <vt:lpstr>PowerPoint Presentation</vt:lpstr>
      <vt:lpstr>IV. Hướng giải quyết</vt:lpstr>
      <vt:lpstr>PowerPoint Presentation</vt:lpstr>
      <vt:lpstr>IV. Hướng giải quyết</vt:lpstr>
      <vt:lpstr>PowerPoint Presentation</vt:lpstr>
      <vt:lpstr>V. Ví dụ tổng quát</vt:lpstr>
      <vt:lpstr>5.1 Gain cho thuộc tính Quang Cảnh</vt:lpstr>
      <vt:lpstr>5.2 Gain cho thuộc tính gió</vt:lpstr>
      <vt:lpstr>5.3 Gain cho thuộc tính độ ẩm</vt:lpstr>
      <vt:lpstr>5.4 Gain cho thuộc tính nhiệt độ</vt:lpstr>
      <vt:lpstr>5.5 Gain của thuộc tính ngày và lựa chọn nút gốc</vt:lpstr>
      <vt:lpstr>PowerPoint Presentation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Dessision Tree</dc:title>
  <dc:creator>RePack by Diakov</dc:creator>
  <cp:lastModifiedBy>RePack by Diakov</cp:lastModifiedBy>
  <cp:revision>19</cp:revision>
  <dcterms:created xsi:type="dcterms:W3CDTF">2016-09-23T02:32:55Z</dcterms:created>
  <dcterms:modified xsi:type="dcterms:W3CDTF">2016-09-23T10:26:56Z</dcterms:modified>
</cp:coreProperties>
</file>