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4"/>
  </p:notesMasterIdLst>
  <p:sldIdLst>
    <p:sldId id="256" r:id="rId4"/>
    <p:sldId id="261" r:id="rId5"/>
    <p:sldId id="268" r:id="rId6"/>
    <p:sldId id="364" r:id="rId7"/>
    <p:sldId id="300" r:id="rId8"/>
    <p:sldId id="310" r:id="rId9"/>
    <p:sldId id="313" r:id="rId10"/>
    <p:sldId id="315" r:id="rId11"/>
    <p:sldId id="316" r:id="rId12"/>
    <p:sldId id="321" r:id="rId13"/>
    <p:sldId id="355" r:id="rId14"/>
    <p:sldId id="356" r:id="rId15"/>
    <p:sldId id="357" r:id="rId16"/>
    <p:sldId id="358" r:id="rId17"/>
    <p:sldId id="359" r:id="rId18"/>
    <p:sldId id="360" r:id="rId19"/>
    <p:sldId id="363" r:id="rId20"/>
    <p:sldId id="350" r:id="rId21"/>
    <p:sldId id="351" r:id="rId22"/>
    <p:sldId id="262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87500" autoAdjust="0"/>
  </p:normalViewPr>
  <p:slideViewPr>
    <p:cSldViewPr>
      <p:cViewPr>
        <p:scale>
          <a:sx n="124" d="100"/>
          <a:sy n="124" d="100"/>
        </p:scale>
        <p:origin x="1320" y="96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FC8A7-BF9A-49FE-9EBF-3F80BA127018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4ADD3-A498-4461-81E8-AC4CFDDD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48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4ADD3-A498-4461-81E8-AC4CFDDDAB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55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4ADD3-A498-4461-81E8-AC4CFDDDAB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01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4ADD3-A498-4461-81E8-AC4CFDDDAB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27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4ADD3-A498-4461-81E8-AC4CFDDDAB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8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726160" y="2557106"/>
            <a:ext cx="5292080" cy="72008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 hướng dẫn: ThS Nguyễn Hải Triều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ko-KR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ThS Phạm Thị Kim Ngoan</a:t>
            </a: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39502"/>
            <a:ext cx="2438400" cy="619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987824" y="1412768"/>
            <a:ext cx="6228184" cy="1080121"/>
          </a:xfrm>
        </p:spPr>
        <p:txBody>
          <a:bodyPr/>
          <a:lstStyle/>
          <a:p>
            <a:pPr algn="ctr"/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kinh doanh trang thiết bị điện tử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26160" y="3277186"/>
            <a:ext cx="4958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 và tên: Diệp Túy Dũng</a:t>
            </a:r>
          </a:p>
          <a:p>
            <a:pPr>
              <a:defRPr/>
            </a:pPr>
            <a:r>
              <a:rPr lang="en-US" sz="1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MSSV: 59130401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123478"/>
            <a:ext cx="9144000" cy="288032"/>
          </a:xfrm>
        </p:spPr>
        <p:txBody>
          <a:bodyPr/>
          <a:lstStyle/>
          <a:p>
            <a:pPr algn="l"/>
            <a:r>
              <a:rPr 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</a:t>
            </a:r>
            <a:endParaRPr lang="en-US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594678"/>
            <a:ext cx="6192688" cy="41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3 KẾT QUẢ CHƯƠNG TRÌNH</a:t>
            </a:r>
            <a:endParaRPr 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496" y="69954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trang chủ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882" y="1163955"/>
            <a:ext cx="5944235" cy="28155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771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chi tiết sản phẩm </a:t>
            </a:r>
            <a:endParaRPr lang="en-US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1125538"/>
            <a:ext cx="5972175" cy="2892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8884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giỏ hàng</a:t>
            </a:r>
            <a:endParaRPr lang="en-US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1201420"/>
            <a:ext cx="5972175" cy="27406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051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quản trị </a:t>
            </a:r>
            <a:endParaRPr lang="en-US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987574"/>
            <a:ext cx="5832649" cy="382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2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danh sách sản phẩm</a:t>
            </a:r>
            <a:endParaRPr lang="en-US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168400"/>
            <a:ext cx="59436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đơn hàng</a:t>
            </a:r>
            <a:endParaRPr lang="en-US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987574"/>
            <a:ext cx="594360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5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tìm kiếm sản phẩm</a:t>
            </a:r>
            <a:endParaRPr lang="en-US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915567"/>
            <a:ext cx="5969000" cy="36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304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5217690" y="177966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6003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4 KẾT LUẬN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347614"/>
            <a:ext cx="9144000" cy="2376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512" y="1491630"/>
            <a:ext cx="87849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trình cơ bản đáp ứng được một số yêu cầu về chức năng.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 diện đơn giản, dễ sử dụng.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quyền đúng theo từng đối tượng.</a:t>
            </a:r>
          </a:p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771550"/>
            <a:ext cx="392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3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3692" y="267494"/>
            <a:ext cx="9144000" cy="288032"/>
          </a:xfrm>
        </p:spPr>
        <p:txBody>
          <a:bodyPr/>
          <a:lstStyle/>
          <a:p>
            <a:pPr algn="l"/>
            <a:r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  <a:endParaRPr lang="en-US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72000" y="1275606"/>
            <a:ext cx="45719" cy="31683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75606"/>
            <a:ext cx="9144000" cy="2376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156363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Thêm chức năng khuyến mãi của sản phẩm cho cửa hàng.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Liên kết với ngân hàng để phát triển thêm hình thức thanh toán online.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Phát triển thêm hình thức tư vấn, giải đáp thắc mắc online cho khách </a:t>
            </a:r>
            <a:r>
              <a:rPr lang="en-US" smtClean="0"/>
              <a:t>hàng</a:t>
            </a:r>
            <a:r>
              <a:rPr lang="en-US" smtClean="0"/>
              <a:t>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164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HỢP CÁC CHƯƠNG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51840" y="1356248"/>
            <a:ext cx="439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51840" y="2250553"/>
            <a:ext cx="4392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THIẾT KẾ HỆ THỐNG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51840" y="3144858"/>
            <a:ext cx="439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CHƯƠNG TRÌNH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51840" y="4039163"/>
            <a:ext cx="439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mtClean="0">
                <a:solidFill>
                  <a:schemeClr val="tx1"/>
                </a:solidFill>
              </a:rPr>
              <a:t>Cảm ơn 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r>
              <a:rPr lang="en-US" altLang="ko-KR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 cô và các bạn ạ</a:t>
            </a:r>
            <a:endParaRPr lang="en-US" altLang="ko-K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1 TỔNG QUAN ĐỀ TÀI</a:t>
            </a:r>
            <a:endParaRPr lang="ko-KR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525" y="618406"/>
            <a:ext cx="9144000" cy="288032"/>
          </a:xfrm>
        </p:spPr>
        <p:txBody>
          <a:bodyPr/>
          <a:lstStyle/>
          <a:p>
            <a:pPr lvl="0" algn="l"/>
            <a:r>
              <a:rPr lang="en-US" altLang="ko-KR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</a:t>
            </a:r>
            <a:endParaRPr lang="en-US" altLang="ko-K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059582"/>
            <a:ext cx="88569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5151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Nhận thấy đề tài có thể ứng dụng vào thực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tế.</a:t>
            </a:r>
          </a:p>
          <a:p>
            <a:pPr marL="65151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 thể áp dụng được những kiến thức đã được học tại trường.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123478"/>
            <a:ext cx="9144000" cy="288032"/>
          </a:xfrm>
        </p:spPr>
        <p:txBody>
          <a:bodyPr/>
          <a:lstStyle/>
          <a:p>
            <a:pPr algn="l"/>
            <a:r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đề tài</a:t>
            </a:r>
            <a:endParaRPr lang="en-US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627534"/>
            <a:ext cx="90010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 hàng và mua hàng online</a:t>
            </a:r>
          </a:p>
          <a:p>
            <a:pPr marL="4000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 thông tin chi tiết sản phẩm</a:t>
            </a:r>
          </a:p>
          <a:p>
            <a:pPr marL="4000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kê báo cáo.</a:t>
            </a:r>
          </a:p>
          <a:p>
            <a:pPr marL="4000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Phân quyền cho người dùng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3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916" y="195486"/>
            <a:ext cx="9144000" cy="288032"/>
          </a:xfrm>
        </p:spPr>
        <p:txBody>
          <a:bodyPr/>
          <a:lstStyle/>
          <a:p>
            <a:pPr algn="l"/>
            <a:r>
              <a:rPr lang="en-US" sz="15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NGÔN NGỮ LẬP TRÌNH </a:t>
            </a:r>
            <a:endParaRPr lang="en-US" sz="15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75606"/>
            <a:ext cx="2742585" cy="27425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97366"/>
            <a:ext cx="4075313" cy="247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2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178014"/>
            <a:ext cx="9144000" cy="288032"/>
          </a:xfrm>
        </p:spPr>
        <p:txBody>
          <a:bodyPr/>
          <a:lstStyle/>
          <a:p>
            <a:r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2  </a:t>
            </a:r>
            <a:r>
              <a:rPr lang="en-US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THIẾT KẾ HỆ THỐNG</a:t>
            </a:r>
            <a:endParaRPr 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499992" y="627534"/>
            <a:ext cx="106720" cy="36724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9512" y="555526"/>
            <a:ext cx="6853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Sơ đồ phân cấp chức năng phía khách hàng</a:t>
            </a: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54" y="956915"/>
            <a:ext cx="6768752" cy="377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8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744" y="195486"/>
            <a:ext cx="9144000" cy="288032"/>
          </a:xfrm>
        </p:spPr>
        <p:txBody>
          <a:bodyPr/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Sơ đồ chức năng phía quản trị viên</a:t>
            </a:r>
            <a:endParaRPr lang="en-US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844362"/>
            <a:ext cx="6444481" cy="403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8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180" y="195486"/>
            <a:ext cx="9144000" cy="288032"/>
          </a:xfrm>
        </p:spPr>
        <p:txBody>
          <a:bodyPr/>
          <a:lstStyle/>
          <a:p>
            <a:pPr algn="l"/>
            <a:r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mức ngữ cảnh (mức 0)</a:t>
            </a:r>
            <a:endParaRPr lang="en-US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502588"/>
            <a:ext cx="6159624" cy="430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3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2008" y="267494"/>
            <a:ext cx="9144000" cy="288032"/>
          </a:xfrm>
        </p:spPr>
        <p:txBody>
          <a:bodyPr/>
          <a:lstStyle/>
          <a:p>
            <a:pPr algn="l"/>
            <a:r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mức đỉnh</a:t>
            </a:r>
            <a:endParaRPr lang="en-US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55526"/>
            <a:ext cx="6624736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1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4374</TotalTime>
  <Words>303</Words>
  <Application>Microsoft Office PowerPoint</Application>
  <PresentationFormat>On-screen Show (16:9)</PresentationFormat>
  <Paragraphs>55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맑은 고딕</vt:lpstr>
      <vt:lpstr>Arial</vt:lpstr>
      <vt:lpstr>Arial Unicode MS</vt:lpstr>
      <vt:lpstr>Calibri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Dung_DELL</cp:lastModifiedBy>
  <cp:revision>155</cp:revision>
  <dcterms:created xsi:type="dcterms:W3CDTF">2016-12-05T23:26:54Z</dcterms:created>
  <dcterms:modified xsi:type="dcterms:W3CDTF">2021-07-22T23:08:43Z</dcterms:modified>
</cp:coreProperties>
</file>