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7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2T10:14:53.237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04711E-17A3-4E9C-ABBF-4B6218176DC4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6176D8E1-11E2-4164-8D84-3465ECDC06B5}">
      <dgm:prSet phldrT="[Văn bản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3000" dirty="0" err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Expressjs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670C2CC3-98F5-422E-8B75-467CC32DFB8E}" type="parTrans" cxnId="{59143284-C98C-412A-8E20-E717134E5E9C}">
      <dgm:prSet/>
      <dgm:spPr/>
      <dgm:t>
        <a:bodyPr/>
        <a:lstStyle/>
        <a:p>
          <a:endParaRPr lang="en-US"/>
        </a:p>
      </dgm:t>
    </dgm:pt>
    <dgm:pt modelId="{857BEC46-3FFC-4D03-82B4-45F0F3C6DEB0}" type="sibTrans" cxnId="{59143284-C98C-412A-8E20-E717134E5E9C}">
      <dgm:prSet/>
      <dgm:spPr/>
      <dgm:t>
        <a:bodyPr/>
        <a:lstStyle/>
        <a:p>
          <a:endParaRPr lang="en-US"/>
        </a:p>
      </dgm:t>
    </dgm:pt>
    <dgm:pt modelId="{733F66EC-29C2-47FC-A27E-88D81AB375A3}">
      <dgm:prSet phldrT="[Văn bản]" custT="1"/>
      <dgm:spPr>
        <a:solidFill>
          <a:schemeClr val="accent4"/>
        </a:solidFill>
      </dgm:spPr>
      <dgm:t>
        <a:bodyPr/>
        <a:lstStyle/>
        <a:p>
          <a:r>
            <a:rPr lang="en-US" sz="3000" dirty="0" err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nosql</a:t>
          </a:r>
          <a:endParaRPr lang="en-US" sz="30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3A4D3C-1158-4CC6-B035-6D82205657AD}" type="parTrans" cxnId="{ED6B617D-9AAE-47CA-9393-5E55D803A322}">
      <dgm:prSet/>
      <dgm:spPr/>
      <dgm:t>
        <a:bodyPr/>
        <a:lstStyle/>
        <a:p>
          <a:endParaRPr lang="en-US"/>
        </a:p>
      </dgm:t>
    </dgm:pt>
    <dgm:pt modelId="{BF4C45C3-8473-4202-B984-8A80A21872AD}" type="sibTrans" cxnId="{ED6B617D-9AAE-47CA-9393-5E55D803A322}">
      <dgm:prSet/>
      <dgm:spPr/>
      <dgm:t>
        <a:bodyPr/>
        <a:lstStyle/>
        <a:p>
          <a:endParaRPr lang="en-US"/>
        </a:p>
      </dgm:t>
    </dgm:pt>
    <dgm:pt modelId="{7F16B339-4DB5-4375-BEA9-BA03E2E5FFF2}">
      <dgm:prSet phldrT="[Văn bản]" custT="1"/>
      <dgm:spPr>
        <a:solidFill>
          <a:schemeClr val="accent6">
            <a:lumMod val="60000"/>
            <a:lumOff val="40000"/>
          </a:schemeClr>
        </a:solid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en-US" sz="3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Node </a:t>
          </a:r>
          <a:r>
            <a:rPr lang="en-US" sz="3000" dirty="0" err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js</a:t>
          </a:r>
          <a:r>
            <a:rPr lang="en-US" sz="3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95E912FA-B72A-4312-BFE0-4DB2E9FE9AA6}" type="parTrans" cxnId="{AF718673-4B4A-48B4-AA23-027072640DE3}">
      <dgm:prSet/>
      <dgm:spPr/>
      <dgm:t>
        <a:bodyPr/>
        <a:lstStyle/>
        <a:p>
          <a:endParaRPr lang="en-US"/>
        </a:p>
      </dgm:t>
    </dgm:pt>
    <dgm:pt modelId="{1FEAAECD-F131-4B54-9FB2-536FB1A2E463}" type="sibTrans" cxnId="{AF718673-4B4A-48B4-AA23-027072640DE3}">
      <dgm:prSet/>
      <dgm:spPr/>
      <dgm:t>
        <a:bodyPr/>
        <a:lstStyle/>
        <a:p>
          <a:endParaRPr lang="en-US"/>
        </a:p>
      </dgm:t>
    </dgm:pt>
    <dgm:pt modelId="{08FF1C61-2807-4421-B66F-05DA7FEB71D7}" type="pres">
      <dgm:prSet presAssocID="{B704711E-17A3-4E9C-ABBF-4B6218176DC4}" presName="compositeShape" presStyleCnt="0">
        <dgm:presLayoutVars>
          <dgm:chMax val="7"/>
          <dgm:dir/>
          <dgm:resizeHandles val="exact"/>
        </dgm:presLayoutVars>
      </dgm:prSet>
      <dgm:spPr/>
    </dgm:pt>
    <dgm:pt modelId="{A885C207-EC5C-4431-A49E-92A8AC3C56D5}" type="pres">
      <dgm:prSet presAssocID="{B704711E-17A3-4E9C-ABBF-4B6218176DC4}" presName="wedge1" presStyleLbl="node1" presStyleIdx="0" presStyleCnt="3"/>
      <dgm:spPr/>
    </dgm:pt>
    <dgm:pt modelId="{57C9EBFE-2140-4357-9561-9E5A39E125B4}" type="pres">
      <dgm:prSet presAssocID="{B704711E-17A3-4E9C-ABBF-4B6218176DC4}" presName="dummy1a" presStyleCnt="0"/>
      <dgm:spPr/>
    </dgm:pt>
    <dgm:pt modelId="{7A4BF02B-23E3-4518-921F-355B497E782C}" type="pres">
      <dgm:prSet presAssocID="{B704711E-17A3-4E9C-ABBF-4B6218176DC4}" presName="dummy1b" presStyleCnt="0"/>
      <dgm:spPr/>
    </dgm:pt>
    <dgm:pt modelId="{C636366F-9BF1-4915-888B-CFECF40744E0}" type="pres">
      <dgm:prSet presAssocID="{B704711E-17A3-4E9C-ABBF-4B6218176DC4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F77430A-DE32-448C-B22F-AA79164CDDB9}" type="pres">
      <dgm:prSet presAssocID="{B704711E-17A3-4E9C-ABBF-4B6218176DC4}" presName="wedge2" presStyleLbl="node1" presStyleIdx="1" presStyleCnt="3"/>
      <dgm:spPr/>
    </dgm:pt>
    <dgm:pt modelId="{CC218F8A-0477-42E7-BB49-F2D21A23CEE9}" type="pres">
      <dgm:prSet presAssocID="{B704711E-17A3-4E9C-ABBF-4B6218176DC4}" presName="dummy2a" presStyleCnt="0"/>
      <dgm:spPr/>
    </dgm:pt>
    <dgm:pt modelId="{AA413690-23F7-439F-9F60-7557857C5ABF}" type="pres">
      <dgm:prSet presAssocID="{B704711E-17A3-4E9C-ABBF-4B6218176DC4}" presName="dummy2b" presStyleCnt="0"/>
      <dgm:spPr/>
    </dgm:pt>
    <dgm:pt modelId="{F7DD95BC-DE3A-418A-BAFB-3156BE9D6199}" type="pres">
      <dgm:prSet presAssocID="{B704711E-17A3-4E9C-ABBF-4B6218176DC4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4D014EB-95D9-4A3C-B273-9E47F3AEF32C}" type="pres">
      <dgm:prSet presAssocID="{B704711E-17A3-4E9C-ABBF-4B6218176DC4}" presName="wedge3" presStyleLbl="node1" presStyleIdx="2" presStyleCnt="3"/>
      <dgm:spPr/>
    </dgm:pt>
    <dgm:pt modelId="{21192F3A-03B5-47E9-BB53-6FFE619F7F39}" type="pres">
      <dgm:prSet presAssocID="{B704711E-17A3-4E9C-ABBF-4B6218176DC4}" presName="dummy3a" presStyleCnt="0"/>
      <dgm:spPr/>
    </dgm:pt>
    <dgm:pt modelId="{7337A3B6-F2D7-4409-8039-59F8C032EDA5}" type="pres">
      <dgm:prSet presAssocID="{B704711E-17A3-4E9C-ABBF-4B6218176DC4}" presName="dummy3b" presStyleCnt="0"/>
      <dgm:spPr/>
    </dgm:pt>
    <dgm:pt modelId="{B5286205-B8FC-4C10-825A-AEB7A31E3E36}" type="pres">
      <dgm:prSet presAssocID="{B704711E-17A3-4E9C-ABBF-4B6218176DC4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3D583F92-5CB7-4169-BF4E-86825F10DE09}" type="pres">
      <dgm:prSet presAssocID="{857BEC46-3FFC-4D03-82B4-45F0F3C6DEB0}" presName="arrowWedge1" presStyleLbl="fgSibTrans2D1" presStyleIdx="0" presStyleCnt="3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</dgm:pt>
    <dgm:pt modelId="{B3F9F3E1-BEF3-4471-AE7B-2DA48F73788E}" type="pres">
      <dgm:prSet presAssocID="{BF4C45C3-8473-4202-B984-8A80A21872AD}" presName="arrowWedge2" presStyleLbl="fgSibTrans2D1" presStyleIdx="1" presStyleCnt="3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  <dgm:pt modelId="{CAF6EE65-D2B1-47BC-9A2B-0995F095FBFE}" type="pres">
      <dgm:prSet presAssocID="{1FEAAECD-F131-4B54-9FB2-536FB1A2E463}" presName="arrowWedge3" presStyleLbl="fgSibTrans2D1" presStyleIdx="2" presStyleCnt="3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</dgm:pt>
  </dgm:ptLst>
  <dgm:cxnLst>
    <dgm:cxn modelId="{9543BD72-E225-4C32-801C-29750A2F68BC}" type="presOf" srcId="{7F16B339-4DB5-4375-BEA9-BA03E2E5FFF2}" destId="{B5286205-B8FC-4C10-825A-AEB7A31E3E36}" srcOrd="1" destOrd="0" presId="urn:microsoft.com/office/officeart/2005/8/layout/cycle8"/>
    <dgm:cxn modelId="{AF718673-4B4A-48B4-AA23-027072640DE3}" srcId="{B704711E-17A3-4E9C-ABBF-4B6218176DC4}" destId="{7F16B339-4DB5-4375-BEA9-BA03E2E5FFF2}" srcOrd="2" destOrd="0" parTransId="{95E912FA-B72A-4312-BFE0-4DB2E9FE9AA6}" sibTransId="{1FEAAECD-F131-4B54-9FB2-536FB1A2E463}"/>
    <dgm:cxn modelId="{ED6B617D-9AAE-47CA-9393-5E55D803A322}" srcId="{B704711E-17A3-4E9C-ABBF-4B6218176DC4}" destId="{733F66EC-29C2-47FC-A27E-88D81AB375A3}" srcOrd="1" destOrd="0" parTransId="{3D3A4D3C-1158-4CC6-B035-6D82205657AD}" sibTransId="{BF4C45C3-8473-4202-B984-8A80A21872AD}"/>
    <dgm:cxn modelId="{59143284-C98C-412A-8E20-E717134E5E9C}" srcId="{B704711E-17A3-4E9C-ABBF-4B6218176DC4}" destId="{6176D8E1-11E2-4164-8D84-3465ECDC06B5}" srcOrd="0" destOrd="0" parTransId="{670C2CC3-98F5-422E-8B75-467CC32DFB8E}" sibTransId="{857BEC46-3FFC-4D03-82B4-45F0F3C6DEB0}"/>
    <dgm:cxn modelId="{9781009A-73F9-476F-A271-1B05D2487CB3}" type="presOf" srcId="{7F16B339-4DB5-4375-BEA9-BA03E2E5FFF2}" destId="{94D014EB-95D9-4A3C-B273-9E47F3AEF32C}" srcOrd="0" destOrd="0" presId="urn:microsoft.com/office/officeart/2005/8/layout/cycle8"/>
    <dgm:cxn modelId="{46AE6D9F-D53F-41FB-8912-F2FBD6B23B76}" type="presOf" srcId="{6176D8E1-11E2-4164-8D84-3465ECDC06B5}" destId="{A885C207-EC5C-4431-A49E-92A8AC3C56D5}" srcOrd="0" destOrd="0" presId="urn:microsoft.com/office/officeart/2005/8/layout/cycle8"/>
    <dgm:cxn modelId="{5B7D2CC2-C901-4A0D-BB8C-3763D7193D8B}" type="presOf" srcId="{6176D8E1-11E2-4164-8D84-3465ECDC06B5}" destId="{C636366F-9BF1-4915-888B-CFECF40744E0}" srcOrd="1" destOrd="0" presId="urn:microsoft.com/office/officeart/2005/8/layout/cycle8"/>
    <dgm:cxn modelId="{19E2BCD7-76E9-4245-86CA-8E961357EFE5}" type="presOf" srcId="{733F66EC-29C2-47FC-A27E-88D81AB375A3}" destId="{8F77430A-DE32-448C-B22F-AA79164CDDB9}" srcOrd="0" destOrd="0" presId="urn:microsoft.com/office/officeart/2005/8/layout/cycle8"/>
    <dgm:cxn modelId="{3C90A0DE-D209-4908-AD62-385C1E2F0C74}" type="presOf" srcId="{B704711E-17A3-4E9C-ABBF-4B6218176DC4}" destId="{08FF1C61-2807-4421-B66F-05DA7FEB71D7}" srcOrd="0" destOrd="0" presId="urn:microsoft.com/office/officeart/2005/8/layout/cycle8"/>
    <dgm:cxn modelId="{470529E1-4130-45BA-8872-B4CC5E863904}" type="presOf" srcId="{733F66EC-29C2-47FC-A27E-88D81AB375A3}" destId="{F7DD95BC-DE3A-418A-BAFB-3156BE9D6199}" srcOrd="1" destOrd="0" presId="urn:microsoft.com/office/officeart/2005/8/layout/cycle8"/>
    <dgm:cxn modelId="{CBE7B3E6-1DF6-44D6-A32C-8112FD4A9A99}" type="presParOf" srcId="{08FF1C61-2807-4421-B66F-05DA7FEB71D7}" destId="{A885C207-EC5C-4431-A49E-92A8AC3C56D5}" srcOrd="0" destOrd="0" presId="urn:microsoft.com/office/officeart/2005/8/layout/cycle8"/>
    <dgm:cxn modelId="{CDE9F667-52D8-494C-999B-2B866B868EDF}" type="presParOf" srcId="{08FF1C61-2807-4421-B66F-05DA7FEB71D7}" destId="{57C9EBFE-2140-4357-9561-9E5A39E125B4}" srcOrd="1" destOrd="0" presId="urn:microsoft.com/office/officeart/2005/8/layout/cycle8"/>
    <dgm:cxn modelId="{C3DD8B06-5E4B-447B-8412-4DBD681420A1}" type="presParOf" srcId="{08FF1C61-2807-4421-B66F-05DA7FEB71D7}" destId="{7A4BF02B-23E3-4518-921F-355B497E782C}" srcOrd="2" destOrd="0" presId="urn:microsoft.com/office/officeart/2005/8/layout/cycle8"/>
    <dgm:cxn modelId="{DCC74E9C-3F93-40A4-9949-A32B70B37AD1}" type="presParOf" srcId="{08FF1C61-2807-4421-B66F-05DA7FEB71D7}" destId="{C636366F-9BF1-4915-888B-CFECF40744E0}" srcOrd="3" destOrd="0" presId="urn:microsoft.com/office/officeart/2005/8/layout/cycle8"/>
    <dgm:cxn modelId="{502F59FA-4873-4921-A438-A57C186C0BE1}" type="presParOf" srcId="{08FF1C61-2807-4421-B66F-05DA7FEB71D7}" destId="{8F77430A-DE32-448C-B22F-AA79164CDDB9}" srcOrd="4" destOrd="0" presId="urn:microsoft.com/office/officeart/2005/8/layout/cycle8"/>
    <dgm:cxn modelId="{E623AE0E-857D-49BF-B187-25DE41EB5256}" type="presParOf" srcId="{08FF1C61-2807-4421-B66F-05DA7FEB71D7}" destId="{CC218F8A-0477-42E7-BB49-F2D21A23CEE9}" srcOrd="5" destOrd="0" presId="urn:microsoft.com/office/officeart/2005/8/layout/cycle8"/>
    <dgm:cxn modelId="{74CD89D7-35A1-47B2-9515-DEC48EB07B36}" type="presParOf" srcId="{08FF1C61-2807-4421-B66F-05DA7FEB71D7}" destId="{AA413690-23F7-439F-9F60-7557857C5ABF}" srcOrd="6" destOrd="0" presId="urn:microsoft.com/office/officeart/2005/8/layout/cycle8"/>
    <dgm:cxn modelId="{D4C5002F-2E72-41C5-B75D-4CAA7BEAD669}" type="presParOf" srcId="{08FF1C61-2807-4421-B66F-05DA7FEB71D7}" destId="{F7DD95BC-DE3A-418A-BAFB-3156BE9D6199}" srcOrd="7" destOrd="0" presId="urn:microsoft.com/office/officeart/2005/8/layout/cycle8"/>
    <dgm:cxn modelId="{FD029F34-D1CB-4A0A-AFCC-862A9613728C}" type="presParOf" srcId="{08FF1C61-2807-4421-B66F-05DA7FEB71D7}" destId="{94D014EB-95D9-4A3C-B273-9E47F3AEF32C}" srcOrd="8" destOrd="0" presId="urn:microsoft.com/office/officeart/2005/8/layout/cycle8"/>
    <dgm:cxn modelId="{3C984406-DD24-4154-8583-0ABEB6C43627}" type="presParOf" srcId="{08FF1C61-2807-4421-B66F-05DA7FEB71D7}" destId="{21192F3A-03B5-47E9-BB53-6FFE619F7F39}" srcOrd="9" destOrd="0" presId="urn:microsoft.com/office/officeart/2005/8/layout/cycle8"/>
    <dgm:cxn modelId="{FBC7240F-15DA-4D66-B6BF-BAE6E2E756B9}" type="presParOf" srcId="{08FF1C61-2807-4421-B66F-05DA7FEB71D7}" destId="{7337A3B6-F2D7-4409-8039-59F8C032EDA5}" srcOrd="10" destOrd="0" presId="urn:microsoft.com/office/officeart/2005/8/layout/cycle8"/>
    <dgm:cxn modelId="{01E404D2-2E55-4B3F-8B01-A848ED08DDBC}" type="presParOf" srcId="{08FF1C61-2807-4421-B66F-05DA7FEB71D7}" destId="{B5286205-B8FC-4C10-825A-AEB7A31E3E36}" srcOrd="11" destOrd="0" presId="urn:microsoft.com/office/officeart/2005/8/layout/cycle8"/>
    <dgm:cxn modelId="{F58A3212-2A28-42F3-8943-22D85CD5B1E2}" type="presParOf" srcId="{08FF1C61-2807-4421-B66F-05DA7FEB71D7}" destId="{3D583F92-5CB7-4169-BF4E-86825F10DE09}" srcOrd="12" destOrd="0" presId="urn:microsoft.com/office/officeart/2005/8/layout/cycle8"/>
    <dgm:cxn modelId="{9767B8B2-E5A7-455D-AA58-C5FB95570019}" type="presParOf" srcId="{08FF1C61-2807-4421-B66F-05DA7FEB71D7}" destId="{B3F9F3E1-BEF3-4471-AE7B-2DA48F73788E}" srcOrd="13" destOrd="0" presId="urn:microsoft.com/office/officeart/2005/8/layout/cycle8"/>
    <dgm:cxn modelId="{F77AA335-0C56-457A-BE99-ACBA3C432ED5}" type="presParOf" srcId="{08FF1C61-2807-4421-B66F-05DA7FEB71D7}" destId="{CAF6EE65-D2B1-47BC-9A2B-0995F095FBFE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5C207-EC5C-4431-A49E-92A8AC3C56D5}">
      <dsp:nvSpPr>
        <dsp:cNvPr id="0" name=""/>
        <dsp:cNvSpPr/>
      </dsp:nvSpPr>
      <dsp:spPr>
        <a:xfrm>
          <a:off x="1380650" y="278396"/>
          <a:ext cx="3597744" cy="3597744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Expressjs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3276747" y="1040776"/>
        <a:ext cx="1284908" cy="1070757"/>
      </dsp:txXfrm>
    </dsp:sp>
    <dsp:sp modelId="{8F77430A-DE32-448C-B22F-AA79164CDDB9}">
      <dsp:nvSpPr>
        <dsp:cNvPr id="0" name=""/>
        <dsp:cNvSpPr/>
      </dsp:nvSpPr>
      <dsp:spPr>
        <a:xfrm>
          <a:off x="1306553" y="406887"/>
          <a:ext cx="3597744" cy="3597744"/>
        </a:xfrm>
        <a:prstGeom prst="pie">
          <a:avLst>
            <a:gd name="adj1" fmla="val 1800000"/>
            <a:gd name="adj2" fmla="val 900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nosql</a:t>
          </a:r>
          <a:endParaRPr lang="en-US" sz="3000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63159" y="2741138"/>
        <a:ext cx="1927363" cy="942266"/>
      </dsp:txXfrm>
    </dsp:sp>
    <dsp:sp modelId="{94D014EB-95D9-4A3C-B273-9E47F3AEF32C}">
      <dsp:nvSpPr>
        <dsp:cNvPr id="0" name=""/>
        <dsp:cNvSpPr/>
      </dsp:nvSpPr>
      <dsp:spPr>
        <a:xfrm>
          <a:off x="1232457" y="278396"/>
          <a:ext cx="3597744" cy="3597744"/>
        </a:xfrm>
        <a:prstGeom prst="pie">
          <a:avLst>
            <a:gd name="adj1" fmla="val 9000000"/>
            <a:gd name="adj2" fmla="val 1620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Node </a:t>
          </a:r>
          <a:r>
            <a:rPr lang="en-US" sz="3000" kern="1200" dirty="0" err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js</a:t>
          </a:r>
          <a:r>
            <a:rPr lang="en-US" sz="30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1649196" y="1040776"/>
        <a:ext cx="1284908" cy="1070757"/>
      </dsp:txXfrm>
    </dsp:sp>
    <dsp:sp modelId="{3D583F92-5CB7-4169-BF4E-86825F10DE09}">
      <dsp:nvSpPr>
        <dsp:cNvPr id="0" name=""/>
        <dsp:cNvSpPr/>
      </dsp:nvSpPr>
      <dsp:spPr>
        <a:xfrm>
          <a:off x="1158229" y="55679"/>
          <a:ext cx="4043179" cy="4043179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</dsp:sp>
    <dsp:sp modelId="{B3F9F3E1-BEF3-4471-AE7B-2DA48F73788E}">
      <dsp:nvSpPr>
        <dsp:cNvPr id="0" name=""/>
        <dsp:cNvSpPr/>
      </dsp:nvSpPr>
      <dsp:spPr>
        <a:xfrm>
          <a:off x="1083836" y="183942"/>
          <a:ext cx="4043179" cy="4043179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  <dsp:sp modelId="{CAF6EE65-D2B1-47BC-9A2B-0995F095FBFE}">
      <dsp:nvSpPr>
        <dsp:cNvPr id="0" name=""/>
        <dsp:cNvSpPr/>
      </dsp:nvSpPr>
      <dsp:spPr>
        <a:xfrm>
          <a:off x="1009442" y="55679"/>
          <a:ext cx="4043179" cy="4043179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7B232B5-7A8C-420E-A3CF-FABBB8743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52A9F959-8E5E-4550-ABC8-F3630CA2C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27A9BBD-37D7-46B4-BCCA-B0E65652F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B02EFB0-D0ED-4809-A57C-21A8A1159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1E2F866-4058-4347-B35A-A188BE2B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44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214CF49-4602-4AEE-9ECA-A95CB9EC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B306A0A0-894A-4797-8A49-F15D48534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6A0A36D-EAC8-4ACC-979D-4F9115923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A7CF9B1-D271-4A1A-A959-CCA1F7F2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E2B6823-9715-4652-841F-97884136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377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487D0AC-5FDD-4EEE-B3FB-D0214D85D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0459326-98B1-42E1-91C9-7A66CF590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3CF4349-5876-4513-85E1-519770B7B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9EBE729-F324-46FD-9712-FBF82CEDB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C9178AD-BB3B-49FC-A369-0DDC5251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056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479EE49-E372-4C10-B750-AEEC7628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0121D64-F657-4682-910E-86E8E63A5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47C5E08-AED6-490F-AFFD-EDEEA0DF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76F5AE9-C6CA-4163-A40F-349D236D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C6F4C9E-ACFF-468C-AF72-4E6AD773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3841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F0D0CF9-CE14-4047-AFCD-8DD9833AD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9FC6A23-E819-4BEA-A30F-61303D3FB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CC7C7EA-5A2E-429D-8E34-6C608CAA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157D73A-5FEA-4585-ADD0-EB7EB250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F3AE3D9-A3E2-4F9B-8E21-F3D9DE897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5137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F90C374-C5FF-4796-8E52-502258CF2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70DCCE6-4BD5-4761-8863-0DA1E0084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0B0F6FA-170E-49F3-BFD4-53292CFD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E5FFF43-2E6A-4427-9E12-0813A092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6DBCA4D-2ECD-4B55-A10E-03D6019D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E2BBF81-AF17-42D3-87A2-1C55D62F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9808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DAD39DC-735D-4584-A52C-981093833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1DE76DF-E8BD-4DB6-955F-2AACB97BC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C572513-E9DE-406A-8B19-E55663839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F64076D0-7096-4268-B701-580021B10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53B0FFC0-968D-483C-8BBF-54369C8F7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F4AFB340-B188-4088-AD21-0F6E6F85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EE9F20C0-FE0B-4E25-AE20-7C8C4DAEB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7E342933-64D5-4C2C-8150-4026D4235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350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B5554B8-40EF-421F-B5F2-5C1450ED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F0DD581E-E751-41C0-B4C7-1C206CD2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47CA8F15-ABA0-427B-8808-6B22C7F1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7D4068A-53CA-43C1-BB57-D0E6BB82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0366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5DA4D429-AA9E-4912-9EB8-A881420C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FA969338-631B-449D-B279-8F18FC2F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D35F954-801D-421B-A3C2-5A4FE5C98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4626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7010264-D52C-4C2C-9323-C70776F14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8877589-6C48-4C01-9D32-A9897F3E8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582BB4B-85AB-419F-AE09-2F24B91E2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855A086-3221-4A28-98A3-AE45FBA4A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94F1AC5-8C56-4A02-B85F-AE895F99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A866058-F20D-4E35-AE9F-9309E215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52073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5A5A121-3156-49CB-A3D2-83FB7B0E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713217AA-4FBC-449D-95D7-DBEC026D0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E9BDAF5-E04C-4FE4-8438-13A7F83F0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81562C0-DDE3-4BED-8487-1A41B8417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58A8B5D-27A6-45AB-998A-A491BDF3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2A5C5F9-24C6-4C22-AF12-99722317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4859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8CD8B8DD-E771-41CA-B6E3-D5C2349B6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1F553A9-606A-4CB2-B51B-A64C8EE04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F004414-58D5-4CFB-BC71-DA57487DC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636B5D8-8A25-4574-A36D-35C875885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A68A95A-2976-4A4A-9147-CEA44CCCC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8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>
            <a:extLst>
              <a:ext uri="{FF2B5EF4-FFF2-40B4-BE49-F238E27FC236}">
                <a16:creationId xmlns:a16="http://schemas.microsoft.com/office/drawing/2014/main" id="{2C42A9CC-EF93-46DE-A66A-B6B45F148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5000"/>
          <a:stretch/>
        </p:blipFill>
        <p:spPr>
          <a:xfrm>
            <a:off x="-50985" y="-804402"/>
            <a:ext cx="12191980" cy="7167489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C5D153B4-DFE1-44D8-91C5-A13593D92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05" y="490419"/>
            <a:ext cx="12188825" cy="1539709"/>
          </a:xfrm>
        </p:spPr>
        <p:txBody>
          <a:bodyPr>
            <a:normAutofit/>
          </a:bodyPr>
          <a:lstStyle/>
          <a:p>
            <a:pPr algn="ctr"/>
            <a:r>
              <a:rPr lang="en-US" sz="64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6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6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6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6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CNPM </a:t>
            </a:r>
            <a:r>
              <a:rPr lang="en-US" sz="64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6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B371B95-A9F7-4F88-8708-2262AAF4A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7658" y="2500964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web </a:t>
            </a:r>
            <a:r>
              <a:rPr lang="en-US" sz="4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en-US" sz="40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132F6E3C-E466-4A03-BD2E-0D41B08215EF}"/>
              </a:ext>
            </a:extLst>
          </p:cNvPr>
          <p:cNvSpPr txBox="1"/>
          <p:nvPr/>
        </p:nvSpPr>
        <p:spPr>
          <a:xfrm>
            <a:off x="6236858" y="4757530"/>
            <a:ext cx="5239525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LÊ VĨNH THỊNH </a:t>
            </a:r>
          </a:p>
          <a:p>
            <a:pPr algn="ctr"/>
            <a:r>
              <a:rPr lang="en-US" sz="23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SVTH: ĐINH VĂN DŨNG </a:t>
            </a:r>
          </a:p>
          <a:p>
            <a:pPr algn="ctr"/>
            <a:r>
              <a:rPr lang="en-US" sz="23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MSSV: 16110550</a:t>
            </a:r>
          </a:p>
        </p:txBody>
      </p:sp>
      <p:pic>
        <p:nvPicPr>
          <p:cNvPr id="7" name="Hình ảnh 6" descr="Ảnh có chứa vẽ, ký hiệu&#10;&#10;Mô tả được tạo tự động">
            <a:extLst>
              <a:ext uri="{FF2B5EF4-FFF2-40B4-BE49-F238E27FC236}">
                <a16:creationId xmlns:a16="http://schemas.microsoft.com/office/drawing/2014/main" id="{3BBEA359-4CD4-49C9-8F07-997F1444F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42" y="4757530"/>
            <a:ext cx="3591338" cy="153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02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ình ảnh 8" descr="Ảnh có chứa ảnh chụp màn hình, máy tính, màn hình, máy tính xách tay&#10;&#10;Mô tả được tạo tự động">
            <a:extLst>
              <a:ext uri="{FF2B5EF4-FFF2-40B4-BE49-F238E27FC236}">
                <a16:creationId xmlns:a16="http://schemas.microsoft.com/office/drawing/2014/main" id="{4C2A27C5-4C53-48EA-9E1D-DC6ACC91C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1CB89D61-9724-4507-8D80-584BDF9B150F}"/>
              </a:ext>
            </a:extLst>
          </p:cNvPr>
          <p:cNvSpPr/>
          <p:nvPr/>
        </p:nvSpPr>
        <p:spPr>
          <a:xfrm>
            <a:off x="0" y="-1"/>
            <a:ext cx="12192000" cy="7033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21984231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7826500F-C32C-4F1F-A06B-ADB81F166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EBAD7969-21E0-44D9-AC37-9CDA0F415C65}"/>
              </a:ext>
            </a:extLst>
          </p:cNvPr>
          <p:cNvSpPr/>
          <p:nvPr/>
        </p:nvSpPr>
        <p:spPr>
          <a:xfrm>
            <a:off x="0" y="-1"/>
            <a:ext cx="12192000" cy="7033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admin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76419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ình ảnh 8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92DC3E43-0280-4CF1-BB0F-53B402251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9137"/>
            <a:ext cx="7855527" cy="5419725"/>
          </a:xfrm>
          <a:prstGeom prst="rect">
            <a:avLst/>
          </a:prstGeom>
        </p:spPr>
      </p:pic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7090445B-03A9-4BFF-A19D-339FC35C2701}"/>
              </a:ext>
            </a:extLst>
          </p:cNvPr>
          <p:cNvSpPr/>
          <p:nvPr/>
        </p:nvSpPr>
        <p:spPr>
          <a:xfrm>
            <a:off x="0" y="-1"/>
            <a:ext cx="12192000" cy="7033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40548082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5999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 l="-5000" r="-6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ơ đồ 5">
            <a:extLst>
              <a:ext uri="{FF2B5EF4-FFF2-40B4-BE49-F238E27FC236}">
                <a16:creationId xmlns:a16="http://schemas.microsoft.com/office/drawing/2014/main" id="{3E08C554-9B6F-4575-9CC3-3D377AF561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8818998"/>
              </p:ext>
            </p:extLst>
          </p:nvPr>
        </p:nvGraphicFramePr>
        <p:xfrm>
          <a:off x="5830957" y="1086677"/>
          <a:ext cx="6210852" cy="4283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Mũi tên: Phải 7">
            <a:extLst>
              <a:ext uri="{FF2B5EF4-FFF2-40B4-BE49-F238E27FC236}">
                <a16:creationId xmlns:a16="http://schemas.microsoft.com/office/drawing/2014/main" id="{AA308688-BCDB-4B82-A979-3E17F5ED7B26}"/>
              </a:ext>
            </a:extLst>
          </p:cNvPr>
          <p:cNvSpPr/>
          <p:nvPr/>
        </p:nvSpPr>
        <p:spPr>
          <a:xfrm>
            <a:off x="5073136" y="2532185"/>
            <a:ext cx="1828800" cy="696006"/>
          </a:xfrm>
          <a:prstGeom prst="rightArrow">
            <a:avLst/>
          </a:prstGeom>
          <a:solidFill>
            <a:srgbClr val="C0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7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hỗ dành sẵn cho Nội dung 9" descr="Ảnh có chứa ảnh chụp màn hình, ảnh, người đàn ông, khác nhau&#10;&#10;Mô tả được tạo tự động">
            <a:extLst>
              <a:ext uri="{FF2B5EF4-FFF2-40B4-BE49-F238E27FC236}">
                <a16:creationId xmlns:a16="http://schemas.microsoft.com/office/drawing/2014/main" id="{DDAE0687-9FE3-4889-9943-28008EE5A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24825" cy="6873108"/>
          </a:xfrm>
        </p:spPr>
      </p:pic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FE12A3AC-D8C6-40AA-9970-8859A9528471}"/>
              </a:ext>
            </a:extLst>
          </p:cNvPr>
          <p:cNvSpPr/>
          <p:nvPr/>
        </p:nvSpPr>
        <p:spPr>
          <a:xfrm>
            <a:off x="0" y="-1"/>
            <a:ext cx="12192000" cy="7033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:</a:t>
            </a:r>
          </a:p>
        </p:txBody>
      </p:sp>
    </p:spTree>
    <p:extLst>
      <p:ext uri="{BB962C8B-B14F-4D97-AF65-F5344CB8AC3E}">
        <p14:creationId xmlns:p14="http://schemas.microsoft.com/office/powerpoint/2010/main" val="308097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 descr="Ảnh có chứa ảnh chụp màn hình, người đàn ông, đứng, người phụ nữ&#10;&#10;Mô tả được tạo tự động">
            <a:extLst>
              <a:ext uri="{FF2B5EF4-FFF2-40B4-BE49-F238E27FC236}">
                <a16:creationId xmlns:a16="http://schemas.microsoft.com/office/drawing/2014/main" id="{8484CEC0-0E3C-411A-AD3C-60B614EC1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02" y="457200"/>
            <a:ext cx="12201102" cy="6400800"/>
          </a:xfrm>
          <a:prstGeom prst="rect">
            <a:avLst/>
          </a:prstGeom>
        </p:spPr>
      </p:pic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CCA4DA28-AFE5-4A72-870C-95E412F6E0D1}"/>
              </a:ext>
            </a:extLst>
          </p:cNvPr>
          <p:cNvSpPr/>
          <p:nvPr/>
        </p:nvSpPr>
        <p:spPr>
          <a:xfrm>
            <a:off x="-9102" y="0"/>
            <a:ext cx="12192000" cy="7033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information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 :</a:t>
            </a:r>
          </a:p>
        </p:txBody>
      </p:sp>
    </p:spTree>
    <p:extLst>
      <p:ext uri="{BB962C8B-B14F-4D97-AF65-F5344CB8AC3E}">
        <p14:creationId xmlns:p14="http://schemas.microsoft.com/office/powerpoint/2010/main" val="314554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ũi tên: Phải 6">
            <a:extLst>
              <a:ext uri="{FF2B5EF4-FFF2-40B4-BE49-F238E27FC236}">
                <a16:creationId xmlns:a16="http://schemas.microsoft.com/office/drawing/2014/main" id="{9D1B18D6-E56C-492A-8E6C-157EBB8D33BE}"/>
              </a:ext>
            </a:extLst>
          </p:cNvPr>
          <p:cNvSpPr/>
          <p:nvPr/>
        </p:nvSpPr>
        <p:spPr>
          <a:xfrm>
            <a:off x="196949" y="511502"/>
            <a:ext cx="3587261" cy="1041009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add to cart</a:t>
            </a:r>
          </a:p>
        </p:txBody>
      </p:sp>
      <p:pic>
        <p:nvPicPr>
          <p:cNvPr id="9" name="Hình ảnh 8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45C262A9-2611-4CE4-AB44-FBB26490E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173" y="159808"/>
            <a:ext cx="6738425" cy="4890494"/>
          </a:xfrm>
          <a:prstGeom prst="rect">
            <a:avLst/>
          </a:prstGeom>
        </p:spPr>
      </p:pic>
      <p:pic>
        <p:nvPicPr>
          <p:cNvPr id="12" name="Hình ảnh 11" descr="Ảnh có chứa vẽ&#10;&#10;Mô tả được tạo tự động">
            <a:extLst>
              <a:ext uri="{FF2B5EF4-FFF2-40B4-BE49-F238E27FC236}">
                <a16:creationId xmlns:a16="http://schemas.microsoft.com/office/drawing/2014/main" id="{11EDC2C0-37C6-4E35-BA42-3B604488F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837" y="4304713"/>
            <a:ext cx="2619375" cy="1743075"/>
          </a:xfrm>
          <a:prstGeom prst="rect">
            <a:avLst/>
          </a:prstGeom>
        </p:spPr>
      </p:pic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4734CEC3-4312-4FD3-9C3F-AFCF508EAD85}"/>
              </a:ext>
            </a:extLst>
          </p:cNvPr>
          <p:cNvSpPr txBox="1"/>
          <p:nvPr/>
        </p:nvSpPr>
        <p:spPr>
          <a:xfrm>
            <a:off x="7941212" y="5345723"/>
            <a:ext cx="4058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udate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đâu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Total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594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F3F46C1D-4ED7-4A63-B170-9CDA7E0ED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976" y="-239151"/>
            <a:ext cx="8517024" cy="4539088"/>
          </a:xfrm>
          <a:prstGeom prst="rect">
            <a:avLst/>
          </a:prstGeom>
        </p:spPr>
      </p:pic>
      <p:sp>
        <p:nvSpPr>
          <p:cNvPr id="8" name="Khung 7">
            <a:extLst>
              <a:ext uri="{FF2B5EF4-FFF2-40B4-BE49-F238E27FC236}">
                <a16:creationId xmlns:a16="http://schemas.microsoft.com/office/drawing/2014/main" id="{E598D344-2353-4022-B89C-AB5C53170DC5}"/>
              </a:ext>
            </a:extLst>
          </p:cNvPr>
          <p:cNvSpPr/>
          <p:nvPr/>
        </p:nvSpPr>
        <p:spPr>
          <a:xfrm>
            <a:off x="8834511" y="3189849"/>
            <a:ext cx="3357489" cy="1110088"/>
          </a:xfrm>
          <a:prstGeom prst="frame">
            <a:avLst/>
          </a:prstGeom>
          <a:solidFill>
            <a:srgbClr val="00B05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Hình ảnh 9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8B45B54E-BFD0-497F-A67E-0F2473465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02" y="488539"/>
            <a:ext cx="8209462" cy="588092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B w="0" h="0"/>
          </a:sp3d>
        </p:spPr>
      </p:pic>
      <p:sp>
        <p:nvSpPr>
          <p:cNvPr id="14" name="Hình chữ nhật: Góc Tròn 13">
            <a:extLst>
              <a:ext uri="{FF2B5EF4-FFF2-40B4-BE49-F238E27FC236}">
                <a16:creationId xmlns:a16="http://schemas.microsoft.com/office/drawing/2014/main" id="{074C505F-458A-422B-9C2A-F6234BD4873A}"/>
              </a:ext>
            </a:extLst>
          </p:cNvPr>
          <p:cNvSpPr/>
          <p:nvPr/>
        </p:nvSpPr>
        <p:spPr>
          <a:xfrm>
            <a:off x="281354" y="2222695"/>
            <a:ext cx="1167618" cy="250405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3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3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3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3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3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3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3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498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AA4C5376-F14C-4A3C-8FBF-98E1032E4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" y="-267286"/>
            <a:ext cx="12186934" cy="6494940"/>
          </a:xfrm>
          <a:prstGeom prst="rect">
            <a:avLst/>
          </a:prstGeom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40D82703-A2E0-44C7-8EB3-2E1F4C56AD01}"/>
              </a:ext>
            </a:extLst>
          </p:cNvPr>
          <p:cNvSpPr/>
          <p:nvPr/>
        </p:nvSpPr>
        <p:spPr>
          <a:xfrm>
            <a:off x="0" y="-1"/>
            <a:ext cx="12192000" cy="7033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5526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4564BD1-F02E-41A9-A4D2-51FD4BCA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ADMIN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16343C5-511D-44CF-823A-9B35B428B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3" y="1232452"/>
            <a:ext cx="11794434" cy="1995657"/>
          </a:xfrm>
        </p:spPr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Quản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Lý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sản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Phẩm</a:t>
            </a:r>
            <a:r>
              <a:rPr lang="en-US" dirty="0">
                <a:solidFill>
                  <a:srgbClr val="002060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Thêm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sản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phẩm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Xóa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sản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phẩm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Danh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sách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sản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phẩm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9FB874F1-978D-488B-9099-71A7621321E7}"/>
              </a:ext>
            </a:extLst>
          </p:cNvPr>
          <p:cNvSpPr txBox="1"/>
          <p:nvPr/>
        </p:nvSpPr>
        <p:spPr>
          <a:xfrm>
            <a:off x="198783" y="3228109"/>
            <a:ext cx="1148059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B0722695-EE1B-404A-B6C6-8F56DD13616E}"/>
              </a:ext>
            </a:extLst>
          </p:cNvPr>
          <p:cNvSpPr txBox="1"/>
          <p:nvPr/>
        </p:nvSpPr>
        <p:spPr>
          <a:xfrm>
            <a:off x="198783" y="4752109"/>
            <a:ext cx="1148059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them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93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187A9E0E-383D-4D64-9A27-932405249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77820"/>
          </a:xfrm>
          <a:prstGeom prst="rect">
            <a:avLst/>
          </a:prstGeom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51F6D14D-51EB-4BE7-A859-EF873EBC8A8A}"/>
              </a:ext>
            </a:extLst>
          </p:cNvPr>
          <p:cNvSpPr/>
          <p:nvPr/>
        </p:nvSpPr>
        <p:spPr>
          <a:xfrm>
            <a:off x="0" y="-1"/>
            <a:ext cx="12192000" cy="7033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admin :</a:t>
            </a:r>
          </a:p>
        </p:txBody>
      </p:sp>
    </p:spTree>
    <p:extLst>
      <p:ext uri="{BB962C8B-B14F-4D97-AF65-F5344CB8AC3E}">
        <p14:creationId xmlns:p14="http://schemas.microsoft.com/office/powerpoint/2010/main" val="20904162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137</Words>
  <Application>Microsoft Office PowerPoint</Application>
  <PresentationFormat>Màn hình rộng</PresentationFormat>
  <Paragraphs>30</Paragraphs>
  <Slides>13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Chủ đề Office</vt:lpstr>
      <vt:lpstr>Đồ Án Môn Học CNPM Mới 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ADMIN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Môn Học CNPM Mới </dc:title>
  <dc:creator>DELL</dc:creator>
  <cp:lastModifiedBy>DELL</cp:lastModifiedBy>
  <cp:revision>17</cp:revision>
  <dcterms:created xsi:type="dcterms:W3CDTF">2019-11-22T02:39:27Z</dcterms:created>
  <dcterms:modified xsi:type="dcterms:W3CDTF">2019-11-22T10:31:06Z</dcterms:modified>
</cp:coreProperties>
</file>