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4662615"/>
            <a:ext cx="8623663" cy="16969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Student: Do Dung Vu</a:t>
            </a:r>
          </a:p>
          <a:p>
            <a:pPr algn="just"/>
            <a:endParaRPr lang="en-US" sz="2000" dirty="0" smtClean="0"/>
          </a:p>
          <a:p>
            <a:r>
              <a:rPr lang="en-US" sz="2000" b="1" dirty="0" smtClean="0"/>
              <a:t>Supervised by: Prof. Sylvie </a:t>
            </a:r>
            <a:r>
              <a:rPr lang="en-US" sz="2000" b="1" dirty="0" err="1" smtClean="0"/>
              <a:t>Ratté</a:t>
            </a:r>
            <a:r>
              <a:rPr lang="en-US" sz="2000" b="1" dirty="0" smtClean="0"/>
              <a:t> and PhD. </a:t>
            </a:r>
            <a:r>
              <a:rPr lang="en-US" sz="2000" b="1" dirty="0" smtClean="0"/>
              <a:t>Ronald </a:t>
            </a:r>
            <a:r>
              <a:rPr lang="en-US" sz="2000" b="1" dirty="0" err="1" smtClean="0"/>
              <a:t>Brisebois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plan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98" y="1514766"/>
            <a:ext cx="6000750" cy="4257675"/>
          </a:xfrm>
          <a:prstGeom prst="roundRect">
            <a:avLst>
              <a:gd name="adj" fmla="val 33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15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Artificial intelligence (AI) forecast</a:t>
            </a:r>
          </a:p>
          <a:p>
            <a:pPr lvl="1"/>
            <a:r>
              <a:rPr lang="en-US" dirty="0" smtClean="0"/>
              <a:t>AI virtual assistance 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Study Plan</a:t>
            </a:r>
          </a:p>
          <a:p>
            <a:r>
              <a:rPr lang="en-US" dirty="0" smtClean="0"/>
              <a:t>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intelligence (AI) forecast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15" y="1621698"/>
            <a:ext cx="4091009" cy="2356108"/>
          </a:xfrm>
          <a:prstGeom prst="roundRect">
            <a:avLst>
              <a:gd name="adj" fmla="val 20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058401" y="645366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Tractica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88" y="3402228"/>
            <a:ext cx="4164645" cy="2503297"/>
          </a:xfrm>
          <a:prstGeom prst="roundRect">
            <a:avLst>
              <a:gd name="adj" fmla="val 43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21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-198443"/>
            <a:ext cx="8623663" cy="1325563"/>
          </a:xfrm>
        </p:spPr>
        <p:txBody>
          <a:bodyPr/>
          <a:lstStyle/>
          <a:p>
            <a:r>
              <a:rPr lang="en-US" dirty="0"/>
              <a:t>AI virtual </a:t>
            </a:r>
            <a:r>
              <a:rPr lang="en-US" dirty="0" smtClean="0"/>
              <a:t>assistants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90" y="879853"/>
            <a:ext cx="5939396" cy="4447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9263" y="6450231"/>
            <a:ext cx="2643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http</a:t>
            </a:r>
            <a:r>
              <a:rPr lang="en-US" sz="1200" dirty="0"/>
              <a:t>://www.cogniview.com</a:t>
            </a:r>
          </a:p>
        </p:txBody>
      </p:sp>
      <p:pic>
        <p:nvPicPr>
          <p:cNvPr id="2052" name="Picture 4" descr="Image result for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3" y="5434784"/>
            <a:ext cx="1157680" cy="11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744825" y="5441206"/>
            <a:ext cx="5187820" cy="1147524"/>
          </a:xfrm>
          <a:prstGeom prst="wedgeRoundRectCallout">
            <a:avLst>
              <a:gd name="adj1" fmla="val -55905"/>
              <a:gd name="adj2" fmla="val -661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- Could you explain and show me more information of the new items which I have not seen yet?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3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and recognize the object with the “private feature” of artwork, specimen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Faster handling of responding for real time used cases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Data authenticity, confidentiality, ready, and integrity for </a:t>
            </a:r>
            <a:r>
              <a:rPr lang="en-US" dirty="0" smtClean="0"/>
              <a:t>real time applications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Updating meta-data based on the collected information from each node ( 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Enhance privacy virtual assistance in Library and Museum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Improve the accuracy and performance of object recognizing to detect the “private feature” of each artwork and specimen in the museum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Design automatically category mechanism for object recognition, and application development as well as for detecting “private feature” of each artwork and specimen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algorithms and applications based on the given metadata of the library, museum, or open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Exploit the Artificial, Deep, Recurrent, Convolutional neural networks (ANN,DNN, RNN,CNN), Supervised, Unsupervised, and Deep reinforcement learning, search engine algorithm to improve the quality of object recognition.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Build-up machine learning algorithms and artificial intelligence in order to recognize, analyze and make the explanation of a given object by using smartphone camera.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Make the approximated verification method to confirm the accuracy of generated information 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481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531" y="0"/>
            <a:ext cx="5701314" cy="1325563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543" y="1042509"/>
            <a:ext cx="5152025" cy="5218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21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ABEB7E4-FBD7-C94F-9D7C-453E867EFB64}" vid="{9B141126-495E-6545-A756-93C48DDBAC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AI-PowerPoint-Template</Template>
  <TotalTime>207</TotalTime>
  <Words>284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Office Theme</vt:lpstr>
      <vt:lpstr>What is it?</vt:lpstr>
      <vt:lpstr>Outline</vt:lpstr>
      <vt:lpstr>Artificial intelligence (AI) forecast </vt:lpstr>
      <vt:lpstr>AI virtual assistants</vt:lpstr>
      <vt:lpstr>Literature review</vt:lpstr>
      <vt:lpstr>Challenges</vt:lpstr>
      <vt:lpstr>Objectives</vt:lpstr>
      <vt:lpstr>Methodology</vt:lpstr>
      <vt:lpstr>System model</vt:lpstr>
      <vt:lpstr>Study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it?</dc:title>
  <dc:creator>Do Dung Vu</dc:creator>
  <cp:lastModifiedBy>Do Dung Vu</cp:lastModifiedBy>
  <cp:revision>47</cp:revision>
  <dcterms:created xsi:type="dcterms:W3CDTF">2018-01-21T17:44:23Z</dcterms:created>
  <dcterms:modified xsi:type="dcterms:W3CDTF">2018-01-21T21:12:08Z</dcterms:modified>
</cp:coreProperties>
</file>