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31BC-41A5-514D-9DB8-C70F7150C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1D6D-C235-1748-8AB0-18D96394A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FAAC7-5406-8842-856E-C4830C3B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7D9F5-B6F9-EB4C-B3AE-BBE25553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8EB6-42AA-534C-B7CC-A8D49FFF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EC00-C523-6D49-8D42-E7089E59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BDAE7-8B14-EC4E-9D54-072A248B9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B2E3-D997-A943-85AE-08EACBB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396C-35E7-1940-AB6F-4C8E6DB4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2F156-1247-6B4E-B870-C9D6B485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2D7E2-8061-924E-AE58-5D025D98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C3743-523B-C041-B017-FF699073D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B399-2878-2A49-BF06-5616AA74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7504-FECD-494E-B415-3CE668C1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3FB2-51C8-3B43-B236-BFB73D8D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7195-E4C9-CB4A-9C12-A939CE4D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D676-0E95-3042-B829-B496192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033CE-008F-184F-B5EF-6A49B9F6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DEAE-7F1B-7644-83EB-925B92E5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2870-5518-694C-8167-C92C4BB6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C6CC-A94A-9946-A618-C0262551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F6EC-9F64-E94D-8DEF-A3EBB2B0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E2284-EAE1-C64B-AF54-13A52790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BBDC-BE70-3E41-8D62-B204E5C6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C4DF1-12F4-604E-8957-0187F857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5E18-AB0B-734A-9E81-8A17F191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28DE-F778-2349-B11F-C527672D5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399B4-4A6C-7C49-BC10-5FA2F115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C77A9-8C95-3C43-926C-C7E130F5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98F2D-6056-2B43-8CCA-485BFF21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8A91-0373-5840-924E-2CA0150F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8AF-346B-BB43-AF9E-CF2949E8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6AE5-7081-D84B-B930-1C62A1BD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5DE79-B01A-6443-8BAF-473466B58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A79B1-9096-EF44-8969-A3644F7F6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1218-A5E6-7245-A7BF-BDAC47B83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253D5-2F7F-8346-AA11-66ECE13D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1F86E-2224-B742-829E-26B60762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20BF8-0848-F144-9BD9-46FC0930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A61D-DEA2-E54F-B5EE-C3037C5E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B9432-A8AE-6244-B0DA-10C447B1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07BE7-B046-5A45-99B6-3447D1AB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3348-788B-5240-857F-D4447E36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FDEEB-9FE1-4841-98C6-F488B75B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16C0B-D50B-B542-9F86-FBB4F82C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9D3B3-2A77-9349-833C-3C8F9AC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0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B67C-E6A2-F640-BE4B-4FABA038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F68B-F71F-184F-9091-66C30AC9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A39B3-0E5D-4F44-9191-09FA29F6E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F58E-FE1D-C240-851F-957DA261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43F03-C087-0B4C-94F5-862099B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DB79-024E-594E-A38D-BF8E3EC9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627C-1333-734F-9115-71C6FAE8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6BED6-4BD0-3C4C-8121-9171088F2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468CD-5619-9643-9E93-08498C9D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911E1-B7E8-214F-896D-7B36A9C1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0B58-F836-B940-B52E-957A8AD5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DA046-C318-A14B-9054-A4C8744D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37D19-BD7B-6041-B04D-0F42B639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59E3-E2A7-3849-BA37-F7BA8E529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E78E-6FDD-124C-A66C-731A85927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AA7D-1DF7-0144-9E3F-E5CBC45D976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3E0F-49DA-224B-82B3-B404A2D1A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6D80-1841-F847-890B-8A4ECED93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EAAD-D708-D649-AFFD-CFBD9D8B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167A9-96CC-FD43-8716-201A1BD14005}"/>
              </a:ext>
            </a:extLst>
          </p:cNvPr>
          <p:cNvGrpSpPr/>
          <p:nvPr/>
        </p:nvGrpSpPr>
        <p:grpSpPr>
          <a:xfrm>
            <a:off x="4119903" y="1678952"/>
            <a:ext cx="3657600" cy="3657600"/>
            <a:chOff x="1439333" y="1253067"/>
            <a:chExt cx="3657600" cy="36576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1A97574-4AA1-3E46-8F65-00C66A4E46D2}"/>
                </a:ext>
              </a:extLst>
            </p:cNvPr>
            <p:cNvSpPr/>
            <p:nvPr/>
          </p:nvSpPr>
          <p:spPr>
            <a:xfrm>
              <a:off x="1439333" y="1253067"/>
              <a:ext cx="3657600" cy="3657600"/>
            </a:xfrm>
            <a:prstGeom prst="roundRect">
              <a:avLst/>
            </a:prstGeom>
            <a:solidFill>
              <a:srgbClr val="122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687C3B4-89AE-FD49-99A2-F329E3240CB5}"/>
                </a:ext>
              </a:extLst>
            </p:cNvPr>
            <p:cNvGrpSpPr/>
            <p:nvPr/>
          </p:nvGrpSpPr>
          <p:grpSpPr>
            <a:xfrm>
              <a:off x="2141180" y="1820174"/>
              <a:ext cx="2253905" cy="2523386"/>
              <a:chOff x="2141179" y="1823146"/>
              <a:chExt cx="2253905" cy="252338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216F85E-24FA-BA45-B548-57697A47C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artisticPhotocopy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41179" y="1823146"/>
                <a:ext cx="2253905" cy="2246392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930645C-C782-E34C-89EF-6FBF91B7C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3731" y="4346532"/>
                <a:ext cx="1828800" cy="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000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Andrew Yiqun</dc:creator>
  <cp:lastModifiedBy>Cui, Andrew Yiqun</cp:lastModifiedBy>
  <cp:revision>1</cp:revision>
  <dcterms:created xsi:type="dcterms:W3CDTF">2018-07-30T03:58:40Z</dcterms:created>
  <dcterms:modified xsi:type="dcterms:W3CDTF">2018-07-30T04:02:57Z</dcterms:modified>
</cp:coreProperties>
</file>