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9C0F-9429-4D56-85AE-118BEFAE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2AB3A-2413-41AC-ACCC-7CBF82697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367F-CE16-4994-A8CE-E577B27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00AA-50C0-4334-982E-A11F37C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6C06-50A4-45A1-91A0-464455B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C30F-3EF5-45DF-9661-F8B3C00F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F129-3C14-49B5-BE6C-D9179547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0BF5-5162-4944-9FF0-161FE3B6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86E8-2604-4F48-8543-76D7E91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D4CA-C0D1-40F9-A667-39717CFB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B168-4E2F-4848-9333-0A24DA0F2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43015-C9BC-4319-B21F-8BCAE58C3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D439-EBFA-4F86-BBD5-711491D2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CD41-DE04-40D0-AB22-0207B905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337E-376E-4081-B37F-642EA89E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6897-49C9-41CD-9BA9-8C4C8A1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B561-4740-4594-9756-9686C9D1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7000-9A5C-44A8-B943-566580C7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8CDF-8ACA-4AF5-AB62-1E26219F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EA8C-9C86-4BD5-8B56-24CFFD58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4061-ECAC-4001-B26D-7F681DB6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CA28-EA55-4DA3-930F-BFCB216C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C37E-A2C3-4D0B-ACDA-A991A9A6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944B-662C-4C32-86DF-DF2CA454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9B4F-77D6-4AB8-A860-11F203FD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7F3-58A0-43E8-A798-6A1DD3D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7E14-0942-4210-95FA-20A8DB4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F287E-F693-48A0-BA6F-ABB00DF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11C4-8EC0-414D-BBE6-032AF1BE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588B-8908-472F-B652-200B009F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5BF0-3BCF-4986-8AEC-8390CA23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632C-83B4-4777-85E4-12EC8B06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BD9A7-C730-4564-8DA6-D7E8B140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6838-8B61-4C57-8D00-4EF59101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C5FAC-9CA6-4959-8154-DE3F0FB8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6914-CFD2-4B9C-B4F3-CF425889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74E62-BF6A-4273-9F57-FC6DB2B8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9B84F-B5D3-4676-8572-F26A44AB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DAB69-FDA4-41E1-9F32-3A5261F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86DF-8F1B-4F4F-AE54-0CF45E38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52DF3-B5EA-4398-BDDC-9AEC3DA6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5AFA7-3206-4CD1-9E48-9DCE50C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1FEF7-2825-499B-BF4B-5F2BF1DC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004A-A517-4B67-9977-3880AF3C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CF9D8-F6C8-40DF-8195-FFABE697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250FD-52AA-4D4A-A18C-A8B00FB1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59C-1813-4BA7-B005-41ABAECD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8940-2B54-4728-984F-39F841B9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8858-AFD7-43CD-BFCC-2E737AD6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CAB8-3770-4081-A9E9-04E6756E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8B2F-1634-44D1-98B7-E8E73D19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AF67-54C7-4225-8D14-269F1F6F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9882-C0A7-411A-B299-C52806E4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92E74-3C66-476E-B0DD-5FC2C8BB3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5965B-0F76-475D-8DF5-5F34124D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62AB-F087-4A23-9FF2-716BF82D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CC5BD-4C82-4A45-B9CE-FC42767E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A407-4E96-41C6-8BEE-E7858D79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E7CC8-A749-489F-806D-661B01C8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E645-2FD9-40F5-857F-78C091FB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880C-EAF5-4D8D-856F-73FD268C2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5E1-0B1B-428C-A58A-FFF4E3C5D6F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DF2D-7327-46F3-8862-D54B4C771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750F-703D-4AEA-BE3F-2D10E8588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BAB5-A211-489D-B8A1-109614EE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9C3FD8-80A4-4DF9-8699-5CC313A1BF6A}"/>
              </a:ext>
            </a:extLst>
          </p:cNvPr>
          <p:cNvSpPr/>
          <p:nvPr/>
        </p:nvSpPr>
        <p:spPr>
          <a:xfrm>
            <a:off x="5872293" y="2497123"/>
            <a:ext cx="165263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8DBC7-0F98-43E3-8DED-980F42D6EFC8}"/>
              </a:ext>
            </a:extLst>
          </p:cNvPr>
          <p:cNvSpPr/>
          <p:nvPr/>
        </p:nvSpPr>
        <p:spPr>
          <a:xfrm>
            <a:off x="3233955" y="2497123"/>
            <a:ext cx="165263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LED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EC7F43-710D-40CD-8074-CA18873239E1}"/>
              </a:ext>
            </a:extLst>
          </p:cNvPr>
          <p:cNvSpPr/>
          <p:nvPr/>
        </p:nvSpPr>
        <p:spPr>
          <a:xfrm>
            <a:off x="847287" y="2497123"/>
            <a:ext cx="165263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7 </a:t>
            </a:r>
            <a:r>
              <a:rPr lang="en-US" dirty="0" err="1"/>
              <a:t>thanh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99E92-1C3E-4B7C-8E1C-576023ED7644}"/>
              </a:ext>
            </a:extLst>
          </p:cNvPr>
          <p:cNvSpPr/>
          <p:nvPr/>
        </p:nvSpPr>
        <p:spPr>
          <a:xfrm>
            <a:off x="5872293" y="4537046"/>
            <a:ext cx="165263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hầm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A290F-C596-40BD-AE57-6E0B720A3E1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698609" y="3310855"/>
            <a:ext cx="0" cy="122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25871E-0AB8-47CD-8D27-03D87242E174}"/>
              </a:ext>
            </a:extLst>
          </p:cNvPr>
          <p:cNvSpPr txBox="1"/>
          <p:nvPr/>
        </p:nvSpPr>
        <p:spPr>
          <a:xfrm>
            <a:off x="6845416" y="3739284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Xung</a:t>
            </a:r>
            <a:r>
              <a:rPr lang="en-US" dirty="0"/>
              <a:t> 12V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1AA3BA-3EA9-4484-B055-4DF84DD2948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4886587" y="2903989"/>
            <a:ext cx="98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90D4A0-BAE5-4FBD-848B-833F57CC1BC1}"/>
              </a:ext>
            </a:extLst>
          </p:cNvPr>
          <p:cNvSpPr txBox="1"/>
          <p:nvPr/>
        </p:nvSpPr>
        <p:spPr>
          <a:xfrm>
            <a:off x="5177179" y="25346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BE41D-CF3B-42A7-B5F4-032E97536647}"/>
              </a:ext>
            </a:extLst>
          </p:cNvPr>
          <p:cNvSpPr txBox="1"/>
          <p:nvPr/>
        </p:nvSpPr>
        <p:spPr>
          <a:xfrm>
            <a:off x="2672784" y="29415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4A178-8832-45B9-999C-0677C8F6C51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499919" y="2903989"/>
            <a:ext cx="73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E80DC2-B9FF-4A38-9C55-D988867012A0}"/>
              </a:ext>
            </a:extLst>
          </p:cNvPr>
          <p:cNvSpPr txBox="1"/>
          <p:nvPr/>
        </p:nvSpPr>
        <p:spPr>
          <a:xfrm>
            <a:off x="2097248" y="4211273"/>
            <a:ext cx="3029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hầm</a:t>
            </a:r>
            <a:r>
              <a:rPr lang="en-US" dirty="0"/>
              <a:t> 1,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hầm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br>
              <a:rPr lang="en-US" dirty="0"/>
            </a:br>
            <a:r>
              <a:rPr lang="en-US" dirty="0"/>
              <a:t>- 3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tầng</a:t>
            </a:r>
            <a:r>
              <a:rPr lang="en-US" dirty="0"/>
              <a:t> 1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3 </a:t>
            </a:r>
            <a:r>
              <a:rPr lang="en-US" dirty="0" err="1"/>
              <a:t>tầng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tầng</a:t>
            </a:r>
            <a:r>
              <a:rPr lang="en-US" dirty="0"/>
              <a:t> 2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2, 3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dung10a2gt@gmail.com</dc:creator>
  <cp:lastModifiedBy>dung10a2gt@gmail.com</cp:lastModifiedBy>
  <cp:revision>1</cp:revision>
  <dcterms:created xsi:type="dcterms:W3CDTF">2022-03-21T07:27:11Z</dcterms:created>
  <dcterms:modified xsi:type="dcterms:W3CDTF">2022-03-21T08:03:10Z</dcterms:modified>
</cp:coreProperties>
</file>