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737" y="1384296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GB" sz="500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737" y="3863971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Sentiment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9F8AA2-8695-1182-D8A7-1E94F6DA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30" y="1934856"/>
            <a:ext cx="5917401" cy="298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A1B6C-CC52-0D84-30DA-501131FA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82" y="643467"/>
            <a:ext cx="4498635" cy="557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7428F-4636-C633-93F3-3122DDD9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32" y="643467"/>
            <a:ext cx="4749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C80262C-CA3A-07F6-6CDD-C1224727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6" y="643467"/>
            <a:ext cx="4665767" cy="5571066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C4BE6D0-0A94-1701-B006-E9AD8811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672924"/>
            <a:ext cx="5291667" cy="55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British Airways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YASH PARTE</cp:lastModifiedBy>
  <cp:revision>3</cp:revision>
  <dcterms:created xsi:type="dcterms:W3CDTF">2022-12-06T11:13:27Z</dcterms:created>
  <dcterms:modified xsi:type="dcterms:W3CDTF">2024-05-13T02:56:41Z</dcterms:modified>
</cp:coreProperties>
</file>