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Sentiment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YASH PARTE</cp:lastModifiedBy>
  <cp:revision>2</cp:revision>
  <dcterms:created xsi:type="dcterms:W3CDTF">2022-12-06T11:13:27Z</dcterms:created>
  <dcterms:modified xsi:type="dcterms:W3CDTF">2024-05-12T22:07:19Z</dcterms:modified>
</cp:coreProperties>
</file>