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0EBB5828-9919-1B8A-3F2E-157D20CD5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4" r="19563" b="27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17" y="93796"/>
            <a:ext cx="8787317" cy="216033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British Airways: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Model Building for Predictive analytics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127DE3-2E7B-B563-FD2C-78F00AEAD4F6}"/>
              </a:ext>
            </a:extLst>
          </p:cNvPr>
          <p:cNvSpPr txBox="1">
            <a:spLocks/>
          </p:cNvSpPr>
          <p:nvPr/>
        </p:nvSpPr>
        <p:spPr>
          <a:xfrm>
            <a:off x="621098" y="2679827"/>
            <a:ext cx="72366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Project Objectives: Predict booking of the customer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Data preparation: One hot encoding, data mapping, frequency encoding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Model Used: </a:t>
            </a:r>
            <a:r>
              <a:rPr lang="en-GB" dirty="0" err="1">
                <a:solidFill>
                  <a:schemeClr val="bg1"/>
                </a:solidFill>
              </a:rPr>
              <a:t>RandomForestClassifier</a:t>
            </a:r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Performance Metrics: Accuracy, Precision, Recall, and F1 score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Feature importance: Key features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lue and white bars&#10;&#10;Description automatically generated">
            <a:extLst>
              <a:ext uri="{FF2B5EF4-FFF2-40B4-BE49-F238E27FC236}">
                <a16:creationId xmlns:a16="http://schemas.microsoft.com/office/drawing/2014/main" id="{6290B71B-66CF-739B-4918-B0730A42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73" y="643466"/>
            <a:ext cx="5468418" cy="38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9C865-6720-BD4A-8B8E-A8EF71D69431}"/>
              </a:ext>
            </a:extLst>
          </p:cNvPr>
          <p:cNvSpPr txBox="1"/>
          <p:nvPr/>
        </p:nvSpPr>
        <p:spPr>
          <a:xfrm>
            <a:off x="6485946" y="931384"/>
            <a:ext cx="4847080" cy="226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top 8 features: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 cross validation score: 0.6751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0.8563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Precision: 0.82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Recall: 0.86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Score: 0.81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D436A-0B80-8389-7E7B-65D53B7DC693}"/>
              </a:ext>
            </a:extLst>
          </p:cNvPr>
          <p:cNvSpPr txBox="1"/>
          <p:nvPr/>
        </p:nvSpPr>
        <p:spPr>
          <a:xfrm>
            <a:off x="1516157" y="4669998"/>
            <a:ext cx="5791441" cy="193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en-US" sz="1584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steps: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 type-- One hot encoding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sales_channel</a:t>
            </a: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One hot encoding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flight day-- data mapping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route-- frequency encoding</a:t>
            </a:r>
          </a:p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booking origin-- frequency encoding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Airways: Model Building for Predictive analytics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YASH PARTE</cp:lastModifiedBy>
  <cp:revision>4</cp:revision>
  <dcterms:created xsi:type="dcterms:W3CDTF">2022-12-06T11:13:27Z</dcterms:created>
  <dcterms:modified xsi:type="dcterms:W3CDTF">2024-05-18T01:35:58Z</dcterms:modified>
</cp:coreProperties>
</file>