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9B21-F95E-83D4-E1A7-A3EF215B2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DC2AD-84FF-24E6-EE99-DD49E2DD1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3F09-B1B3-7B5C-D7DF-5ADFD65A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E7E6-B9CE-8CA4-964B-822289E0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BC77-2D39-584F-801D-6633B5A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6B02-AA61-71B7-A513-F2E6A375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654D5-CE1F-F8F1-4875-7ACCC834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7D91-DCB1-70E2-3DC8-4091976E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DA56-ACF5-B211-E9A2-0871F3B2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0F20-6493-83D7-06E2-24EF6953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83D27-17F0-E1E1-7647-CF7A3F5AD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0E9F-E3B3-DDC5-C7A2-FA3A4C4E9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2163-C381-CBFE-A4E0-EAFFA628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49B4-319C-5CC7-27BF-EBF2D02F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DA6C-8D48-79AE-07AC-305583CB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3A0-87BB-7B99-2006-C44CC96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0B7A-A872-6A82-2916-8A8C7CFA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AD48-3801-D943-1BAD-6F8EEDF1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EBB5-EA5C-0AD1-13E8-A06F9184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788DF-1C7C-16B8-746B-5A0C4993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48ED-8088-18D0-9B31-419C6A70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A088-D10A-1D10-DE1E-C15F82AF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1ADB-168B-A0AA-3AA9-E6DB5106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0188-12FB-D14B-DF6E-5FBF37F1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F3EA-1BEB-841F-774C-E6A0337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E43B-B14F-ABF9-4101-FAE687D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40A9-7700-6DCC-FBD3-D9CFBAF68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803E-D22B-4F6A-C4F2-8D905BF7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966A-29F2-0C5E-BCFF-AF915C1C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E969-D56E-FD45-9737-000672FD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9F9AE-5B98-6A7A-58E0-ACE395C6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5BBB-4392-A41F-73DB-57CE0501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0107-C565-11C7-41E2-FAC2D580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B8B90-2C5D-2B77-2EA4-8818A545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5507-CE78-6201-E77F-F049A63DC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C4288-D12E-0382-FC68-520C56D73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55E60-8ED9-2AD0-DC98-71CE7D2F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F0F3D-DB15-CFAF-E93E-2207F14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CE5BC-B1E0-E534-2452-4777C7D1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1945-C098-DDD4-0CB8-FD6BD78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D35F7-3B68-0FD1-C976-36C77864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78CF7-4E70-23C1-E3AE-08791C26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E8A7-CE31-2A71-C4B4-E84D16E2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D1F59-68E5-8042-950B-CAEA479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6FD5D-30C7-D40E-5D89-50A89E98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F5D32-2CED-1FA9-BCD5-03548B27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06B-66B4-3561-BA47-3178A007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71DC-A2C5-D561-CEAD-AA61BF66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E064E-CDE8-B29F-565D-8B1ED48D7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C1E5-F8F3-7AA1-B4F9-CE1E2142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6EAC-526A-7274-78C0-6932BA4F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3A621-B2D3-2839-E3DA-82940BA6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E903-212E-9DB5-A8F5-8EB5A92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FE19B-3F93-517D-B44A-D967BA78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8E273-9431-0CD0-3402-862A885A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0491-75D9-AC66-5971-A4C16890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C10B-CAEB-D2F4-0C12-2582136D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BEC8B-6E7C-4C15-4EE7-D267B43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A9FED-8163-4660-D057-46EE19C2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D6E4E-BA77-65D0-53B7-D0391346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425D-1FFC-C04E-3115-C15A262FA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C6A9F-8E40-C84F-9B36-3EE2D379C35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4DBA-5201-E01C-3E12-F5E6238D1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4693-5765-C0F3-C03E-886E36593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6ABC2-1B95-4E4A-86D7-B4352F4F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2E7C-FB8F-1D38-98A2-94FBA889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D6D1B-7AF1-9E8B-659B-7EF83686A369}"/>
              </a:ext>
            </a:extLst>
          </p:cNvPr>
          <p:cNvSpPr/>
          <p:nvPr/>
        </p:nvSpPr>
        <p:spPr>
          <a:xfrm>
            <a:off x="241736" y="338198"/>
            <a:ext cx="11687503" cy="644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04A09-17E5-3724-E1BF-24E9A7B2E157}"/>
              </a:ext>
            </a:extLst>
          </p:cNvPr>
          <p:cNvSpPr/>
          <p:nvPr/>
        </p:nvSpPr>
        <p:spPr>
          <a:xfrm>
            <a:off x="241737" y="168165"/>
            <a:ext cx="11687503" cy="3520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Nanometrics</a:t>
            </a:r>
            <a:r>
              <a:rPr lang="en-US" dirty="0">
                <a:solidFill>
                  <a:schemeClr val="bg1"/>
                </a:solidFill>
              </a:rPr>
              <a:t> Branding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C4C4C-C982-7B77-3965-37085B90F5BF}"/>
              </a:ext>
            </a:extLst>
          </p:cNvPr>
          <p:cNvSpPr/>
          <p:nvPr/>
        </p:nvSpPr>
        <p:spPr>
          <a:xfrm>
            <a:off x="252249" y="520262"/>
            <a:ext cx="1933903" cy="60907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>
                <a:solidFill>
                  <a:schemeClr val="tx1"/>
                </a:solidFill>
              </a:rPr>
              <a:t>Navigation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Main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Sensor Data 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Blah blah blah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u="sng" dirty="0">
                <a:solidFill>
                  <a:schemeClr val="tx1"/>
                </a:solidFill>
              </a:rPr>
              <a:t>Filters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Last n days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Date Range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blah blah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ACEA7-3F0D-A803-D327-BD9370765B9B}"/>
              </a:ext>
            </a:extLst>
          </p:cNvPr>
          <p:cNvSpPr/>
          <p:nvPr/>
        </p:nvSpPr>
        <p:spPr>
          <a:xfrm>
            <a:off x="2448909" y="616721"/>
            <a:ext cx="9280635" cy="59030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Fancy Landing Page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Branding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13D23-74FE-C8A8-B468-70BFEAA40E24}"/>
              </a:ext>
            </a:extLst>
          </p:cNvPr>
          <p:cNvSpPr txBox="1"/>
          <p:nvPr/>
        </p:nvSpPr>
        <p:spPr>
          <a:xfrm>
            <a:off x="2364828" y="651980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Disclaimer: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36099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D1C05-DFEC-3AD8-5017-A9AAD5DF677A}"/>
              </a:ext>
            </a:extLst>
          </p:cNvPr>
          <p:cNvSpPr/>
          <p:nvPr/>
        </p:nvSpPr>
        <p:spPr>
          <a:xfrm>
            <a:off x="241736" y="338198"/>
            <a:ext cx="11687503" cy="644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BC48B-6FBF-4ABE-7D02-4D0701DA6102}"/>
              </a:ext>
            </a:extLst>
          </p:cNvPr>
          <p:cNvSpPr/>
          <p:nvPr/>
        </p:nvSpPr>
        <p:spPr>
          <a:xfrm>
            <a:off x="241737" y="168165"/>
            <a:ext cx="11687503" cy="3520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Nanometrics</a:t>
            </a:r>
            <a:r>
              <a:rPr lang="en-US" dirty="0">
                <a:solidFill>
                  <a:schemeClr val="bg1"/>
                </a:solidFill>
              </a:rPr>
              <a:t> Branding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00C16-BF71-6146-4F22-648AF27F96D2}"/>
              </a:ext>
            </a:extLst>
          </p:cNvPr>
          <p:cNvSpPr/>
          <p:nvPr/>
        </p:nvSpPr>
        <p:spPr>
          <a:xfrm>
            <a:off x="252249" y="520262"/>
            <a:ext cx="1933903" cy="60907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>
                <a:solidFill>
                  <a:schemeClr val="tx1"/>
                </a:solidFill>
              </a:rPr>
              <a:t>Navigation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Main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Sensor Data 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Blah blah blah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u="sng" dirty="0">
                <a:solidFill>
                  <a:schemeClr val="tx1"/>
                </a:solidFill>
              </a:rPr>
              <a:t>Filters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Last n days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Date Range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blah blah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D614-B577-ED99-4F9A-DC5035E99C3A}"/>
              </a:ext>
            </a:extLst>
          </p:cNvPr>
          <p:cNvSpPr/>
          <p:nvPr/>
        </p:nvSpPr>
        <p:spPr>
          <a:xfrm>
            <a:off x="2448909" y="616721"/>
            <a:ext cx="9280635" cy="59030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Sensor Data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World Sensing Node	Group Id.          	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4608C-890A-AE0A-E4C4-5FACD5E095D6}"/>
              </a:ext>
            </a:extLst>
          </p:cNvPr>
          <p:cNvSpPr txBox="1"/>
          <p:nvPr/>
        </p:nvSpPr>
        <p:spPr>
          <a:xfrm>
            <a:off x="2640724" y="1450429"/>
            <a:ext cx="13873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4DBA7-49B1-16D7-071E-6D26FA6DD333}"/>
              </a:ext>
            </a:extLst>
          </p:cNvPr>
          <p:cNvSpPr txBox="1"/>
          <p:nvPr/>
        </p:nvSpPr>
        <p:spPr>
          <a:xfrm>
            <a:off x="4385441" y="1450429"/>
            <a:ext cx="13873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635CC-209D-593A-D940-BA56D703E3A8}"/>
              </a:ext>
            </a:extLst>
          </p:cNvPr>
          <p:cNvSpPr txBox="1"/>
          <p:nvPr/>
        </p:nvSpPr>
        <p:spPr>
          <a:xfrm>
            <a:off x="6106511" y="1443650"/>
            <a:ext cx="13873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29E13-1985-704F-9EFA-57C587DC3C69}"/>
              </a:ext>
            </a:extLst>
          </p:cNvPr>
          <p:cNvSpPr/>
          <p:nvPr/>
        </p:nvSpPr>
        <p:spPr>
          <a:xfrm>
            <a:off x="2640724" y="1823887"/>
            <a:ext cx="8952186" cy="4555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7FEF9-C345-8007-D182-CFAFE2A89618}"/>
              </a:ext>
            </a:extLst>
          </p:cNvPr>
          <p:cNvSpPr txBox="1"/>
          <p:nvPr/>
        </p:nvSpPr>
        <p:spPr>
          <a:xfrm>
            <a:off x="2364828" y="651980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Disclaimer: blah blah blah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7D32-1BED-3DBA-1366-C62B0FD51A3E}"/>
              </a:ext>
            </a:extLst>
          </p:cNvPr>
          <p:cNvSpPr txBox="1"/>
          <p:nvPr/>
        </p:nvSpPr>
        <p:spPr>
          <a:xfrm>
            <a:off x="2640724" y="6080459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Details and notes about the current visualization.</a:t>
            </a:r>
          </a:p>
        </p:txBody>
      </p:sp>
      <p:sp>
        <p:nvSpPr>
          <p:cNvPr id="15" name="Merge 14">
            <a:extLst>
              <a:ext uri="{FF2B5EF4-FFF2-40B4-BE49-F238E27FC236}">
                <a16:creationId xmlns:a16="http://schemas.microsoft.com/office/drawing/2014/main" id="{93FECEFD-41F4-E88F-EB84-56E2F6F5F2BA}"/>
              </a:ext>
            </a:extLst>
          </p:cNvPr>
          <p:cNvSpPr/>
          <p:nvPr/>
        </p:nvSpPr>
        <p:spPr>
          <a:xfrm>
            <a:off x="3731172" y="1529987"/>
            <a:ext cx="252249" cy="1366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erge 15">
            <a:extLst>
              <a:ext uri="{FF2B5EF4-FFF2-40B4-BE49-F238E27FC236}">
                <a16:creationId xmlns:a16="http://schemas.microsoft.com/office/drawing/2014/main" id="{ABCE138D-BF64-8F64-C499-428C626CB334}"/>
              </a:ext>
            </a:extLst>
          </p:cNvPr>
          <p:cNvSpPr/>
          <p:nvPr/>
        </p:nvSpPr>
        <p:spPr>
          <a:xfrm>
            <a:off x="5486400" y="1545709"/>
            <a:ext cx="252249" cy="1366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rge 16">
            <a:extLst>
              <a:ext uri="{FF2B5EF4-FFF2-40B4-BE49-F238E27FC236}">
                <a16:creationId xmlns:a16="http://schemas.microsoft.com/office/drawing/2014/main" id="{DC010F16-96A5-696A-81AB-8DEC276EAA2F}"/>
              </a:ext>
            </a:extLst>
          </p:cNvPr>
          <p:cNvSpPr/>
          <p:nvPr/>
        </p:nvSpPr>
        <p:spPr>
          <a:xfrm>
            <a:off x="7196960" y="1529987"/>
            <a:ext cx="252249" cy="1366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67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Gibson</dc:creator>
  <cp:lastModifiedBy>Stephen Gibson</cp:lastModifiedBy>
  <cp:revision>1</cp:revision>
  <dcterms:created xsi:type="dcterms:W3CDTF">2024-10-01T14:38:56Z</dcterms:created>
  <dcterms:modified xsi:type="dcterms:W3CDTF">2024-10-02T15:28:51Z</dcterms:modified>
</cp:coreProperties>
</file>