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2" r:id="rId4"/>
    <p:sldId id="304" r:id="rId5"/>
    <p:sldId id="305" r:id="rId6"/>
    <p:sldId id="309" r:id="rId7"/>
    <p:sldId id="310" r:id="rId8"/>
    <p:sldId id="311" r:id="rId9"/>
    <p:sldId id="306" r:id="rId10"/>
    <p:sldId id="307" r:id="rId11"/>
    <p:sldId id="303" r:id="rId12"/>
    <p:sldId id="280" r:id="rId13"/>
    <p:sldId id="308" r:id="rId14"/>
    <p:sldId id="281" r:id="rId15"/>
    <p:sldId id="277" r:id="rId16"/>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79068"/>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err="1">
                <a:latin typeface="Tahoma"/>
                <a:cs typeface="Tahoma"/>
              </a:rPr>
              <a:t>Ngày</a:t>
            </a:r>
            <a:r>
              <a:rPr sz="1100" spc="-45" dirty="0">
                <a:latin typeface="Tahoma"/>
                <a:cs typeface="Tahoma"/>
              </a:rPr>
              <a:t> </a:t>
            </a:r>
            <a:r>
              <a:rPr lang="en-US" sz="1100" spc="-20" dirty="0">
                <a:latin typeface="Tahoma"/>
                <a:cs typeface="Tahoma"/>
              </a:rPr>
              <a:t>26</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Connected devices</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5245" y="754731"/>
            <a:ext cx="4078759" cy="2166972"/>
          </a:xfrm>
          <a:prstGeom prst="rect">
            <a:avLst/>
          </a:prstGeom>
        </p:spPr>
      </p:pic>
    </p:spTree>
    <p:extLst>
      <p:ext uri="{BB962C8B-B14F-4D97-AF65-F5344CB8AC3E}">
        <p14:creationId xmlns:p14="http://schemas.microsoft.com/office/powerpoint/2010/main" val="2590697780"/>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err="1"/>
              <a:t>Deauthentication</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3141" y="815975"/>
            <a:ext cx="4363818" cy="2221134"/>
          </a:xfrm>
          <a:prstGeom prst="rect">
            <a:avLst/>
          </a:prstGeom>
        </p:spPr>
      </p:pic>
    </p:spTree>
    <p:extLst>
      <p:ext uri="{BB962C8B-B14F-4D97-AF65-F5344CB8AC3E}">
        <p14:creationId xmlns:p14="http://schemas.microsoft.com/office/powerpoint/2010/main" val="149969160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lang="en-US" spc="-30" dirty="0"/>
              <a:t> IP for AP mode</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590675"/>
            <a:ext cx="4610100" cy="279399"/>
          </a:xfrm>
          <a:prstGeom prst="rect">
            <a:avLst/>
          </a:prstGeom>
        </p:spPr>
      </p:pic>
    </p:spTree>
    <p:extLst>
      <p:ext uri="{BB962C8B-B14F-4D97-AF65-F5344CB8AC3E}">
        <p14:creationId xmlns:p14="http://schemas.microsoft.com/office/powerpoint/2010/main" val="304815705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err="1"/>
              <a:t>hostapd.conf</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559475"/>
            <a:ext cx="4610100" cy="2477634"/>
          </a:xfrm>
          <a:prstGeom prst="rect">
            <a:avLst/>
          </a:prstGeom>
        </p:spPr>
      </p:pic>
    </p:spTree>
    <p:extLst>
      <p:ext uri="{BB962C8B-B14F-4D97-AF65-F5344CB8AC3E}">
        <p14:creationId xmlns:p14="http://schemas.microsoft.com/office/powerpoint/2010/main" val="422106145"/>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1933"/>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Conclusion</a:t>
            </a:r>
            <a:endParaRPr spc="-20" dirty="0"/>
          </a:p>
        </p:txBody>
      </p:sp>
      <p:sp>
        <p:nvSpPr>
          <p:cNvPr id="3" name="object 3"/>
          <p:cNvSpPr txBox="1">
            <a:spLocks noGrp="1"/>
          </p:cNvSpPr>
          <p:nvPr>
            <p:ph type="body" idx="1"/>
          </p:nvPr>
        </p:nvSpPr>
        <p:spPr>
          <a:xfrm>
            <a:off x="321894" y="866556"/>
            <a:ext cx="3659504" cy="670439"/>
          </a:xfrm>
          <a:prstGeom prst="rect">
            <a:avLst/>
          </a:prstGeom>
        </p:spPr>
        <p:txBody>
          <a:bodyPr vert="horz" wrap="square" lIns="0" tIns="55244" rIns="0" bIns="0" rtlCol="0">
            <a:spAutoFit/>
          </a:bodyPr>
          <a:lstStyle/>
          <a:p>
            <a:pPr marL="38100" marR="575945">
              <a:lnSpc>
                <a:spcPct val="125299"/>
              </a:lnSpc>
              <a:buClr>
                <a:srgbClr val="FF0000"/>
              </a:buCl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623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Tahoma"/>
                <a:cs typeface="Tahoma"/>
              </a:rPr>
              <a:t>Outline</a:t>
            </a:r>
            <a:endParaRPr sz="1400" dirty="0">
              <a:latin typeface="Tahoma"/>
              <a:cs typeface="Tahoma"/>
            </a:endParaRPr>
          </a:p>
        </p:txBody>
      </p:sp>
      <p:sp>
        <p:nvSpPr>
          <p:cNvPr id="4" name="object 4"/>
          <p:cNvSpPr txBox="1"/>
          <p:nvPr/>
        </p:nvSpPr>
        <p:spPr>
          <a:xfrm>
            <a:off x="88042" y="350520"/>
            <a:ext cx="3733800" cy="1989006"/>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rPr>
              <a:t>Week</a:t>
            </a:r>
            <a:r>
              <a:rPr sz="1100" spc="-25" dirty="0">
                <a:solidFill>
                  <a:srgbClr val="FF0000"/>
                </a:solidFill>
                <a:latin typeface="Tahoma"/>
                <a:cs typeface="Tahoma"/>
              </a:rPr>
              <a:t> </a:t>
            </a:r>
            <a:r>
              <a:rPr lang="en-US" sz="1100" spc="-50" dirty="0">
                <a:solidFill>
                  <a:srgbClr val="FF0000"/>
                </a:solidFill>
                <a:latin typeface="Tahoma"/>
                <a:cs typeface="Tahoma"/>
              </a:rPr>
              <a:t>9</a:t>
            </a:r>
          </a:p>
          <a:p>
            <a:pPr marL="12700">
              <a:lnSpc>
                <a:spcPct val="100000"/>
              </a:lnSpc>
              <a:spcBef>
                <a:spcPts val="90"/>
              </a:spcBef>
            </a:pPr>
            <a:r>
              <a:rPr lang="en-US" sz="1100" dirty="0" err="1">
                <a:latin typeface="Tahoma"/>
                <a:cs typeface="Tahoma"/>
              </a:rPr>
              <a:t>Tuần</a:t>
            </a:r>
            <a:r>
              <a:rPr lang="en-US" sz="1100" dirty="0">
                <a:latin typeface="Tahoma"/>
                <a:cs typeface="Tahoma"/>
              </a:rPr>
              <a:t> </a:t>
            </a:r>
            <a:r>
              <a:rPr lang="en-US" sz="1100" dirty="0" err="1">
                <a:latin typeface="Tahoma"/>
                <a:cs typeface="Tahoma"/>
              </a:rPr>
              <a:t>thứ</a:t>
            </a:r>
            <a:r>
              <a:rPr lang="en-US" sz="1100" dirty="0">
                <a:latin typeface="Tahoma"/>
                <a:cs typeface="Tahoma"/>
              </a:rPr>
              <a:t> 9 </a:t>
            </a:r>
            <a:r>
              <a:rPr lang="en-US" sz="1100" dirty="0" err="1">
                <a:latin typeface="Tahoma"/>
                <a:cs typeface="Tahoma"/>
              </a:rPr>
              <a:t>em</a:t>
            </a:r>
            <a:r>
              <a:rPr lang="en-US" sz="1100" dirty="0">
                <a:latin typeface="Tahoma"/>
                <a:cs typeface="Tahoma"/>
              </a:rPr>
              <a:t> </a:t>
            </a:r>
            <a:r>
              <a:rPr lang="en-US" sz="1100" dirty="0" err="1">
                <a:latin typeface="Tahoma"/>
                <a:cs typeface="Tahoma"/>
              </a:rPr>
              <a:t>đã</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Tìm</a:t>
            </a:r>
            <a:r>
              <a:rPr lang="en-US" sz="1100" dirty="0">
                <a:latin typeface="Tahoma"/>
                <a:cs typeface="Tahoma"/>
              </a:rPr>
              <a:t> </a:t>
            </a:r>
            <a:r>
              <a:rPr lang="en-US" sz="1100" dirty="0" err="1">
                <a:latin typeface="Tahoma"/>
                <a:cs typeface="Tahoma"/>
              </a:rPr>
              <a:t>hiểu</a:t>
            </a:r>
            <a:r>
              <a:rPr lang="en-US" sz="1100" dirty="0">
                <a:latin typeface="Tahoma"/>
                <a:cs typeface="Tahoma"/>
              </a:rPr>
              <a:t> </a:t>
            </a:r>
            <a:r>
              <a:rPr lang="en-US" sz="1100" dirty="0" err="1">
                <a:latin typeface="Tahoma"/>
                <a:cs typeface="Tahoma"/>
              </a:rPr>
              <a:t>về</a:t>
            </a:r>
            <a:r>
              <a:rPr lang="en-US" sz="1100" dirty="0">
                <a:latin typeface="Tahoma"/>
                <a:cs typeface="Tahoma"/>
              </a:rPr>
              <a:t> </a:t>
            </a:r>
            <a:r>
              <a:rPr lang="en-US" sz="1100" dirty="0" err="1">
                <a:latin typeface="Tahoma"/>
                <a:cs typeface="Tahoma"/>
              </a:rPr>
              <a:t>aircrack</a:t>
            </a:r>
            <a:r>
              <a:rPr lang="en-US" sz="1100" dirty="0">
                <a:latin typeface="Tahoma"/>
                <a:cs typeface="Tahoma"/>
              </a:rPr>
              <a:t>-ng, </a:t>
            </a:r>
            <a:r>
              <a:rPr lang="en-US" sz="1100" dirty="0" err="1">
                <a:latin typeface="Tahoma"/>
                <a:cs typeface="Tahoma"/>
              </a:rPr>
              <a:t>hostapd</a:t>
            </a:r>
            <a:r>
              <a:rPr lang="en-US" sz="1100" dirty="0">
                <a:latin typeface="Tahoma"/>
                <a:cs typeface="Tahoma"/>
              </a:rPr>
              <a:t>, </a:t>
            </a:r>
            <a:r>
              <a:rPr lang="en-US" sz="1100" dirty="0" err="1">
                <a:latin typeface="Tahoma"/>
                <a:cs typeface="Tahoma"/>
              </a:rPr>
              <a:t>dnsmasq</a:t>
            </a:r>
            <a:r>
              <a:rPr lang="en-US" sz="1100" dirty="0">
                <a:latin typeface="Tahoma"/>
                <a:cs typeface="Tahoma"/>
              </a:rPr>
              <a:t>, iptables.</a:t>
            </a:r>
          </a:p>
          <a:p>
            <a:pPr marL="184150" indent="-171450">
              <a:lnSpc>
                <a:spcPct val="100000"/>
              </a:lnSpc>
              <a:spcBef>
                <a:spcPts val="90"/>
              </a:spcBef>
              <a:buFont typeface="Arial" panose="020B0604020202020204" pitchFamily="34" charset="0"/>
              <a:buChar char="•"/>
            </a:pPr>
            <a:r>
              <a:rPr lang="en-US" sz="1100" dirty="0" err="1">
                <a:latin typeface="Tahoma"/>
                <a:cs typeface="Tahoma"/>
              </a:rPr>
              <a:t>Hoạt</a:t>
            </a:r>
            <a:r>
              <a:rPr lang="en-US" sz="1100" dirty="0">
                <a:latin typeface="Tahoma"/>
                <a:cs typeface="Tahoma"/>
              </a:rPr>
              <a:t> </a:t>
            </a:r>
            <a:r>
              <a:rPr lang="en-US" sz="1100" dirty="0" err="1">
                <a:latin typeface="Tahoma"/>
                <a:cs typeface="Tahoma"/>
              </a:rPr>
              <a:t>động</a:t>
            </a:r>
            <a:r>
              <a:rPr lang="en-US" sz="1100" dirty="0">
                <a:latin typeface="Tahoma"/>
                <a:cs typeface="Tahoma"/>
              </a:rPr>
              <a:t> </a:t>
            </a:r>
            <a:r>
              <a:rPr lang="en-US" sz="1100" dirty="0" err="1">
                <a:latin typeface="Tahoma"/>
                <a:cs typeface="Tahoma"/>
              </a:rPr>
              <a:t>của</a:t>
            </a:r>
            <a:r>
              <a:rPr lang="en-US" sz="1100" dirty="0">
                <a:latin typeface="Tahoma"/>
                <a:cs typeface="Tahoma"/>
              </a:rPr>
              <a:t> adapter </a:t>
            </a:r>
            <a:r>
              <a:rPr lang="en-US" sz="1100" dirty="0" err="1">
                <a:latin typeface="Tahoma"/>
                <a:cs typeface="Tahoma"/>
              </a:rPr>
              <a:t>wifi</a:t>
            </a:r>
            <a:r>
              <a:rPr lang="en-US" sz="1100" dirty="0">
                <a:latin typeface="Tahoma"/>
                <a:cs typeface="Tahoma"/>
              </a:rPr>
              <a:t> </a:t>
            </a:r>
            <a:r>
              <a:rPr lang="en-US" sz="1100" dirty="0" err="1">
                <a:latin typeface="Tahoma"/>
                <a:cs typeface="Tahoma"/>
              </a:rPr>
              <a:t>usb</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Sử</a:t>
            </a:r>
            <a:r>
              <a:rPr lang="en-US" sz="1100" dirty="0">
                <a:latin typeface="Tahoma"/>
                <a:cs typeface="Tahoma"/>
              </a:rPr>
              <a:t> </a:t>
            </a:r>
            <a:r>
              <a:rPr lang="en-US" sz="1100" dirty="0" err="1">
                <a:latin typeface="Tahoma"/>
                <a:cs typeface="Tahoma"/>
              </a:rPr>
              <a:t>dụng</a:t>
            </a:r>
            <a:r>
              <a:rPr lang="en-US" sz="1100" dirty="0">
                <a:latin typeface="Tahoma"/>
                <a:cs typeface="Tahoma"/>
              </a:rPr>
              <a:t> </a:t>
            </a:r>
            <a:r>
              <a:rPr lang="en-US" sz="1100" dirty="0" err="1">
                <a:latin typeface="Tahoma"/>
                <a:cs typeface="Tahoma"/>
              </a:rPr>
              <a:t>usb</a:t>
            </a:r>
            <a:r>
              <a:rPr lang="en-US" sz="1100" dirty="0">
                <a:latin typeface="Tahoma"/>
                <a:cs typeface="Tahoma"/>
              </a:rPr>
              <a:t> </a:t>
            </a:r>
            <a:r>
              <a:rPr lang="en-US" sz="1100" dirty="0" err="1">
                <a:latin typeface="Tahoma"/>
                <a:cs typeface="Tahoma"/>
              </a:rPr>
              <a:t>wifi</a:t>
            </a:r>
            <a:r>
              <a:rPr lang="en-US" sz="1100" dirty="0">
                <a:latin typeface="Tahoma"/>
                <a:cs typeface="Tahoma"/>
              </a:rPr>
              <a:t> adapter </a:t>
            </a:r>
            <a:r>
              <a:rPr lang="en-US" sz="1100" dirty="0" err="1">
                <a:latin typeface="Tahoma"/>
                <a:cs typeface="Tahoma"/>
              </a:rPr>
              <a:t>để</a:t>
            </a:r>
            <a:r>
              <a:rPr lang="en-US" sz="1100" dirty="0">
                <a:latin typeface="Tahoma"/>
                <a:cs typeface="Tahoma"/>
              </a:rPr>
              <a:t>:</a:t>
            </a:r>
          </a:p>
          <a:p>
            <a:pPr marL="12700">
              <a:lnSpc>
                <a:spcPct val="100000"/>
              </a:lnSpc>
              <a:spcBef>
                <a:spcPts val="90"/>
              </a:spcBef>
            </a:pPr>
            <a:r>
              <a:rPr lang="en-US" sz="1100" dirty="0">
                <a:latin typeface="Tahoma"/>
                <a:cs typeface="Tahoma"/>
              </a:rPr>
              <a:t>	</a:t>
            </a:r>
            <a:r>
              <a:rPr lang="en-US" sz="1100" dirty="0" err="1">
                <a:latin typeface="Tahoma"/>
                <a:cs typeface="Tahoma"/>
              </a:rPr>
              <a:t>Đưa</a:t>
            </a:r>
            <a:r>
              <a:rPr lang="en-US" sz="1100" dirty="0">
                <a:latin typeface="Tahoma"/>
                <a:cs typeface="Tahoma"/>
              </a:rPr>
              <a:t> card </a:t>
            </a:r>
            <a:r>
              <a:rPr lang="en-US" sz="1100" dirty="0" err="1">
                <a:latin typeface="Tahoma"/>
                <a:cs typeface="Tahoma"/>
              </a:rPr>
              <a:t>vào</a:t>
            </a:r>
            <a:r>
              <a:rPr lang="en-US" sz="1100" dirty="0">
                <a:latin typeface="Tahoma"/>
                <a:cs typeface="Tahoma"/>
              </a:rPr>
              <a:t> monitor mode.</a:t>
            </a:r>
          </a:p>
          <a:p>
            <a:pPr marL="12700">
              <a:lnSpc>
                <a:spcPct val="100000"/>
              </a:lnSpc>
              <a:spcBef>
                <a:spcPts val="90"/>
              </a:spcBef>
            </a:pPr>
            <a:r>
              <a:rPr lang="en-US" sz="1100" dirty="0">
                <a:latin typeface="Tahoma"/>
                <a:cs typeface="Tahoma"/>
              </a:rPr>
              <a:t>	</a:t>
            </a:r>
            <a:r>
              <a:rPr lang="en-US" sz="1100" dirty="0" err="1">
                <a:latin typeface="Tahoma"/>
                <a:cs typeface="Tahoma"/>
              </a:rPr>
              <a:t>Đưa</a:t>
            </a:r>
            <a:r>
              <a:rPr lang="en-US" sz="1100" dirty="0">
                <a:latin typeface="Tahoma"/>
                <a:cs typeface="Tahoma"/>
              </a:rPr>
              <a:t> card </a:t>
            </a:r>
            <a:r>
              <a:rPr lang="en-US" sz="1100" dirty="0" err="1">
                <a:latin typeface="Tahoma"/>
                <a:cs typeface="Tahoma"/>
              </a:rPr>
              <a:t>vào</a:t>
            </a:r>
            <a:r>
              <a:rPr lang="en-US" sz="1100" dirty="0">
                <a:latin typeface="Tahoma"/>
                <a:cs typeface="Tahoma"/>
              </a:rPr>
              <a:t> AP mode.</a:t>
            </a:r>
          </a:p>
          <a:p>
            <a:pPr marL="184150" indent="-171450">
              <a:lnSpc>
                <a:spcPct val="100000"/>
              </a:lnSpc>
              <a:spcBef>
                <a:spcPts val="90"/>
              </a:spcBef>
              <a:buFont typeface="Arial" panose="020B0604020202020204" pitchFamily="34" charset="0"/>
              <a:buChar char="•"/>
            </a:pPr>
            <a:r>
              <a:rPr lang="en-US" sz="1100" dirty="0">
                <a:latin typeface="Tahoma"/>
                <a:cs typeface="Tahoma"/>
              </a:rPr>
              <a:t>Thu </a:t>
            </a:r>
            <a:r>
              <a:rPr lang="en-US" sz="1100" dirty="0" err="1">
                <a:latin typeface="Tahoma"/>
                <a:cs typeface="Tahoma"/>
              </a:rPr>
              <a:t>thập</a:t>
            </a:r>
            <a:r>
              <a:rPr lang="en-US" sz="1100" dirty="0">
                <a:latin typeface="Tahoma"/>
                <a:cs typeface="Tahoma"/>
              </a:rPr>
              <a:t> </a:t>
            </a:r>
            <a:r>
              <a:rPr lang="en-US" sz="1100" dirty="0" err="1">
                <a:latin typeface="Tahoma"/>
                <a:cs typeface="Tahoma"/>
              </a:rPr>
              <a:t>thông</a:t>
            </a:r>
            <a:r>
              <a:rPr lang="en-US" sz="1100" dirty="0">
                <a:latin typeface="Tahoma"/>
                <a:cs typeface="Tahoma"/>
              </a:rPr>
              <a:t> tin </a:t>
            </a:r>
            <a:r>
              <a:rPr lang="en-US" sz="1100" dirty="0" err="1">
                <a:latin typeface="Tahoma"/>
                <a:cs typeface="Tahoma"/>
              </a:rPr>
              <a:t>bssid</a:t>
            </a:r>
            <a:r>
              <a:rPr lang="en-US" sz="1100" dirty="0">
                <a:latin typeface="Tahoma"/>
                <a:cs typeface="Tahoma"/>
              </a:rPr>
              <a:t>, channel, </a:t>
            </a:r>
            <a:r>
              <a:rPr lang="en-US" sz="1100" dirty="0" err="1">
                <a:latin typeface="Tahoma"/>
                <a:cs typeface="Tahoma"/>
              </a:rPr>
              <a:t>essid</a:t>
            </a:r>
            <a:r>
              <a:rPr lang="en-US" sz="1100" dirty="0">
                <a:latin typeface="Tahoma"/>
                <a:cs typeface="Tahoma"/>
              </a:rPr>
              <a:t> </a:t>
            </a:r>
            <a:r>
              <a:rPr lang="en-US" sz="1100" dirty="0" err="1">
                <a:latin typeface="Tahoma"/>
                <a:cs typeface="Tahoma"/>
              </a:rPr>
              <a:t>của</a:t>
            </a:r>
            <a:r>
              <a:rPr lang="en-US" sz="1100" dirty="0">
                <a:latin typeface="Tahoma"/>
                <a:cs typeface="Tahoma"/>
              </a:rPr>
              <a:t> </a:t>
            </a:r>
            <a:r>
              <a:rPr lang="en-US" sz="1100" dirty="0" err="1">
                <a:latin typeface="Tahoma"/>
                <a:cs typeface="Tahoma"/>
              </a:rPr>
              <a:t>mạng</a:t>
            </a:r>
            <a:r>
              <a:rPr lang="en-US" sz="1100" dirty="0">
                <a:latin typeface="Tahoma"/>
                <a:cs typeface="Tahoma"/>
              </a:rPr>
              <a:t> </a:t>
            </a:r>
            <a:r>
              <a:rPr lang="en-US" sz="1100" dirty="0" err="1">
                <a:latin typeface="Tahoma"/>
                <a:cs typeface="Tahoma"/>
              </a:rPr>
              <a:t>xung</a:t>
            </a:r>
            <a:r>
              <a:rPr lang="en-US" sz="1100" dirty="0">
                <a:latin typeface="Tahoma"/>
                <a:cs typeface="Tahoma"/>
              </a:rPr>
              <a:t> </a:t>
            </a:r>
            <a:r>
              <a:rPr lang="en-US" sz="1100" dirty="0" err="1">
                <a:latin typeface="Tahoma"/>
                <a:cs typeface="Tahoma"/>
              </a:rPr>
              <a:t>quanh</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Tấn</a:t>
            </a:r>
            <a:r>
              <a:rPr lang="en-US" sz="1100" dirty="0">
                <a:latin typeface="Tahoma"/>
                <a:cs typeface="Tahoma"/>
              </a:rPr>
              <a:t> </a:t>
            </a:r>
            <a:r>
              <a:rPr lang="en-US" sz="1100" dirty="0" err="1">
                <a:latin typeface="Tahoma"/>
                <a:cs typeface="Tahoma"/>
              </a:rPr>
              <a:t>công</a:t>
            </a:r>
            <a:r>
              <a:rPr lang="en-US" sz="1100" dirty="0">
                <a:latin typeface="Tahoma"/>
                <a:cs typeface="Tahoma"/>
              </a:rPr>
              <a:t> </a:t>
            </a:r>
            <a:r>
              <a:rPr lang="en-US" sz="1100" dirty="0" err="1">
                <a:latin typeface="Tahoma"/>
                <a:cs typeface="Tahoma"/>
              </a:rPr>
              <a:t>deauthentication</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a:latin typeface="Tahoma"/>
                <a:cs typeface="Tahoma"/>
              </a:rPr>
              <a:t>Fix bug.</a:t>
            </a: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2"/>
          <a:stretch>
            <a:fillRect/>
          </a:stretch>
        </p:blipFill>
        <p:spPr>
          <a:xfrm>
            <a:off x="2305051" y="2166094"/>
            <a:ext cx="2305050" cy="1288687"/>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USB connection</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00" y="511175"/>
            <a:ext cx="4438650" cy="2654085"/>
          </a:xfrm>
          <a:prstGeom prst="rect">
            <a:avLst/>
          </a:prstGeom>
        </p:spPr>
      </p:pic>
    </p:spTree>
    <p:extLst>
      <p:ext uri="{BB962C8B-B14F-4D97-AF65-F5344CB8AC3E}">
        <p14:creationId xmlns:p14="http://schemas.microsoft.com/office/powerpoint/2010/main" val="2179795109"/>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r>
              <a:rPr lang="en-US" sz="1400" dirty="0">
                <a:solidFill>
                  <a:srgbClr val="FFFFFF"/>
                </a:solidFill>
                <a:latin typeface="Tahoma"/>
                <a:cs typeface="Tahoma"/>
              </a:rPr>
              <a:t> </a:t>
            </a:r>
            <a:r>
              <a:rPr lang="en-US" sz="1400" dirty="0" err="1">
                <a:solidFill>
                  <a:srgbClr val="FFFFFF"/>
                </a:solidFill>
                <a:latin typeface="Tahoma"/>
                <a:cs typeface="Tahoma"/>
              </a:rPr>
              <a:t>của</a:t>
            </a:r>
            <a:r>
              <a:rPr lang="en-US" sz="1400" dirty="0">
                <a:solidFill>
                  <a:srgbClr val="FFFFFF"/>
                </a:solidFill>
                <a:latin typeface="Tahoma"/>
                <a:cs typeface="Tahoma"/>
              </a:rPr>
              <a:t> Soft AP</a:t>
            </a:r>
            <a:endParaRPr sz="1400" dirty="0">
              <a:latin typeface="Tahoma"/>
              <a:cs typeface="Tahoma"/>
            </a:endParaRPr>
          </a:p>
        </p:txBody>
      </p:sp>
      <p:sp>
        <p:nvSpPr>
          <p:cNvPr id="4" name="object 4"/>
          <p:cNvSpPr txBox="1"/>
          <p:nvPr/>
        </p:nvSpPr>
        <p:spPr>
          <a:xfrm>
            <a:off x="88042" y="350520"/>
            <a:ext cx="3733800" cy="1586332"/>
          </a:xfrm>
          <a:prstGeom prst="rect">
            <a:avLst/>
          </a:prstGeom>
        </p:spPr>
        <p:txBody>
          <a:bodyPr vert="horz" wrap="square" lIns="0" tIns="11430" rIns="0" bIns="0" rtlCol="0">
            <a:spAutoFit/>
          </a:bodyPr>
          <a:lstStyle/>
          <a:p>
            <a:pPr marL="184150" indent="-171450">
              <a:lnSpc>
                <a:spcPct val="100000"/>
              </a:lnSpc>
              <a:spcBef>
                <a:spcPts val="90"/>
              </a:spcBef>
              <a:buFont typeface="Arial" panose="020B0604020202020204" pitchFamily="34" charset="0"/>
              <a:buChar char="•"/>
            </a:pPr>
            <a:r>
              <a:rPr lang="en-US" sz="1100" dirty="0">
                <a:latin typeface="Tahoma"/>
                <a:cs typeface="Tahoma"/>
              </a:rPr>
              <a:t>Monitor mode: </a:t>
            </a:r>
            <a:r>
              <a:rPr lang="en-US" sz="1100" dirty="0" err="1">
                <a:latin typeface="Tahoma"/>
                <a:cs typeface="Tahoma"/>
              </a:rPr>
              <a:t>Để</a:t>
            </a:r>
            <a:r>
              <a:rPr lang="en-US" sz="1100" dirty="0">
                <a:latin typeface="Tahoma"/>
                <a:cs typeface="Tahoma"/>
              </a:rPr>
              <a:t> </a:t>
            </a:r>
            <a:r>
              <a:rPr lang="en-US" sz="1100" dirty="0" err="1">
                <a:latin typeface="Tahoma"/>
                <a:cs typeface="Tahoma"/>
              </a:rPr>
              <a:t>quét</a:t>
            </a:r>
            <a:r>
              <a:rPr lang="en-US" sz="1100" dirty="0">
                <a:latin typeface="Tahoma"/>
                <a:cs typeface="Tahoma"/>
              </a:rPr>
              <a:t> </a:t>
            </a:r>
            <a:r>
              <a:rPr lang="en-US" sz="1100" dirty="0" err="1">
                <a:latin typeface="Tahoma"/>
                <a:cs typeface="Tahoma"/>
              </a:rPr>
              <a:t>sóng</a:t>
            </a:r>
            <a:r>
              <a:rPr lang="en-US" sz="1100" dirty="0">
                <a:latin typeface="Tahoma"/>
                <a:cs typeface="Tahoma"/>
              </a:rPr>
              <a:t>, </a:t>
            </a:r>
            <a:r>
              <a:rPr lang="en-US" sz="1100" dirty="0" err="1">
                <a:latin typeface="Tahoma"/>
                <a:cs typeface="Tahoma"/>
              </a:rPr>
              <a:t>tìm</a:t>
            </a:r>
            <a:r>
              <a:rPr lang="en-US" sz="1100" dirty="0">
                <a:latin typeface="Tahoma"/>
                <a:cs typeface="Tahoma"/>
              </a:rPr>
              <a:t> </a:t>
            </a:r>
            <a:r>
              <a:rPr lang="en-US" sz="1100" dirty="0" err="1">
                <a:latin typeface="Tahoma"/>
                <a:cs typeface="Tahoma"/>
              </a:rPr>
              <a:t>mạng</a:t>
            </a:r>
            <a:r>
              <a:rPr lang="en-US" sz="1100" dirty="0">
                <a:latin typeface="Tahoma"/>
                <a:cs typeface="Tahoma"/>
              </a:rPr>
              <a:t> </a:t>
            </a:r>
            <a:r>
              <a:rPr lang="en-US" sz="1100" dirty="0" err="1">
                <a:latin typeface="Tahoma"/>
                <a:cs typeface="Tahoma"/>
              </a:rPr>
              <a:t>WiFi</a:t>
            </a:r>
            <a:r>
              <a:rPr lang="en-US" sz="1100" dirty="0">
                <a:latin typeface="Tahoma"/>
                <a:cs typeface="Tahoma"/>
              </a:rPr>
              <a:t>(SSID, BSSID, Channel) </a:t>
            </a:r>
            <a:r>
              <a:rPr lang="en-US" sz="1100" dirty="0" err="1">
                <a:latin typeface="Tahoma"/>
                <a:cs typeface="Tahoma"/>
              </a:rPr>
              <a:t>và</a:t>
            </a:r>
            <a:r>
              <a:rPr lang="en-US" sz="1100" dirty="0">
                <a:latin typeface="Tahoma"/>
                <a:cs typeface="Tahoma"/>
              </a:rPr>
              <a:t> </a:t>
            </a:r>
            <a:r>
              <a:rPr lang="en-US" sz="1100" dirty="0" err="1">
                <a:latin typeface="Tahoma"/>
                <a:cs typeface="Tahoma"/>
              </a:rPr>
              <a:t>theo</a:t>
            </a:r>
            <a:r>
              <a:rPr lang="en-US" sz="1100" dirty="0">
                <a:latin typeface="Tahoma"/>
                <a:cs typeface="Tahoma"/>
              </a:rPr>
              <a:t> </a:t>
            </a:r>
            <a:r>
              <a:rPr lang="en-US" sz="1100" dirty="0" err="1">
                <a:latin typeface="Tahoma"/>
                <a:cs typeface="Tahoma"/>
              </a:rPr>
              <a:t>dõi</a:t>
            </a:r>
            <a:r>
              <a:rPr lang="en-US" sz="1100" dirty="0">
                <a:latin typeface="Tahoma"/>
                <a:cs typeface="Tahoma"/>
              </a:rPr>
              <a:t> </a:t>
            </a:r>
            <a:r>
              <a:rPr lang="en-US" sz="1100" dirty="0" err="1">
                <a:latin typeface="Tahoma"/>
                <a:cs typeface="Tahoma"/>
              </a:rPr>
              <a:t>các</a:t>
            </a:r>
            <a:r>
              <a:rPr lang="en-US" sz="1100" dirty="0">
                <a:latin typeface="Tahoma"/>
                <a:cs typeface="Tahoma"/>
              </a:rPr>
              <a:t> </a:t>
            </a:r>
            <a:r>
              <a:rPr lang="en-US" sz="1100" dirty="0" err="1">
                <a:latin typeface="Tahoma"/>
                <a:cs typeface="Tahoma"/>
              </a:rPr>
              <a:t>thiết</a:t>
            </a:r>
            <a:r>
              <a:rPr lang="en-US" sz="1100" dirty="0">
                <a:latin typeface="Tahoma"/>
                <a:cs typeface="Tahoma"/>
              </a:rPr>
              <a:t> </a:t>
            </a:r>
            <a:r>
              <a:rPr lang="en-US" sz="1100" dirty="0" err="1">
                <a:latin typeface="Tahoma"/>
                <a:cs typeface="Tahoma"/>
              </a:rPr>
              <a:t>bị</a:t>
            </a:r>
            <a:r>
              <a:rPr lang="en-US" sz="1100" dirty="0">
                <a:latin typeface="Tahoma"/>
                <a:cs typeface="Tahoma"/>
              </a:rPr>
              <a:t> </a:t>
            </a:r>
            <a:r>
              <a:rPr lang="en-US" sz="1100" dirty="0" err="1">
                <a:latin typeface="Tahoma"/>
                <a:cs typeface="Tahoma"/>
              </a:rPr>
              <a:t>kết</a:t>
            </a:r>
            <a:r>
              <a:rPr lang="en-US" sz="1100" dirty="0">
                <a:latin typeface="Tahoma"/>
                <a:cs typeface="Tahoma"/>
              </a:rPr>
              <a:t> </a:t>
            </a:r>
            <a:r>
              <a:rPr lang="en-US" sz="1100" dirty="0" err="1">
                <a:latin typeface="Tahoma"/>
                <a:cs typeface="Tahoma"/>
              </a:rPr>
              <a:t>nối</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a:latin typeface="Tahoma"/>
                <a:cs typeface="Tahoma"/>
              </a:rPr>
              <a:t>Packet Injection: </a:t>
            </a:r>
            <a:r>
              <a:rPr lang="en-US" sz="1100" dirty="0" err="1">
                <a:latin typeface="Tahoma"/>
                <a:cs typeface="Tahoma"/>
              </a:rPr>
              <a:t>Để</a:t>
            </a:r>
            <a:r>
              <a:rPr lang="en-US" sz="1100" dirty="0">
                <a:latin typeface="Tahoma"/>
                <a:cs typeface="Tahoma"/>
              </a:rPr>
              <a:t> </a:t>
            </a:r>
            <a:r>
              <a:rPr lang="en-US" sz="1100" dirty="0" err="1">
                <a:latin typeface="Tahoma"/>
                <a:cs typeface="Tahoma"/>
              </a:rPr>
              <a:t>gửi</a:t>
            </a:r>
            <a:r>
              <a:rPr lang="en-US" sz="1100" dirty="0">
                <a:latin typeface="Tahoma"/>
                <a:cs typeface="Tahoma"/>
              </a:rPr>
              <a:t> </a:t>
            </a:r>
            <a:r>
              <a:rPr lang="en-US" sz="1100" dirty="0" err="1">
                <a:latin typeface="Tahoma"/>
                <a:cs typeface="Tahoma"/>
              </a:rPr>
              <a:t>các</a:t>
            </a:r>
            <a:r>
              <a:rPr lang="en-US" sz="1100" dirty="0">
                <a:latin typeface="Tahoma"/>
                <a:cs typeface="Tahoma"/>
              </a:rPr>
              <a:t> </a:t>
            </a:r>
            <a:r>
              <a:rPr lang="en-US" sz="1100" dirty="0" err="1">
                <a:latin typeface="Tahoma"/>
                <a:cs typeface="Tahoma"/>
              </a:rPr>
              <a:t>gói</a:t>
            </a:r>
            <a:r>
              <a:rPr lang="en-US" sz="1100" dirty="0">
                <a:latin typeface="Tahoma"/>
                <a:cs typeface="Tahoma"/>
              </a:rPr>
              <a:t> tin </a:t>
            </a:r>
            <a:r>
              <a:rPr lang="en-US" sz="1100" dirty="0" err="1">
                <a:latin typeface="Tahoma"/>
                <a:cs typeface="Tahoma"/>
              </a:rPr>
              <a:t>deauthentication</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a:latin typeface="Tahoma"/>
                <a:cs typeface="Tahoma"/>
              </a:rPr>
              <a:t>Master mode/AP mode: </a:t>
            </a:r>
            <a:r>
              <a:rPr lang="en-US" sz="1100" dirty="0" err="1">
                <a:latin typeface="Tahoma"/>
                <a:cs typeface="Tahoma"/>
              </a:rPr>
              <a:t>Tạo</a:t>
            </a:r>
            <a:r>
              <a:rPr lang="en-US" sz="1100" dirty="0">
                <a:latin typeface="Tahoma"/>
                <a:cs typeface="Tahoma"/>
              </a:rPr>
              <a:t> ra </a:t>
            </a:r>
            <a:r>
              <a:rPr lang="en-US" sz="1100" dirty="0" err="1">
                <a:latin typeface="Tahoma"/>
                <a:cs typeface="Tahoma"/>
              </a:rPr>
              <a:t>điểm</a:t>
            </a:r>
            <a:r>
              <a:rPr lang="en-US" sz="1100" dirty="0">
                <a:latin typeface="Tahoma"/>
                <a:cs typeface="Tahoma"/>
              </a:rPr>
              <a:t> </a:t>
            </a:r>
            <a:r>
              <a:rPr lang="en-US" sz="1100" dirty="0" err="1">
                <a:latin typeface="Tahoma"/>
                <a:cs typeface="Tahoma"/>
              </a:rPr>
              <a:t>phát</a:t>
            </a:r>
            <a:r>
              <a:rPr lang="en-US" sz="1100" dirty="0">
                <a:latin typeface="Tahoma"/>
                <a:cs typeface="Tahoma"/>
              </a:rPr>
              <a:t> song </a:t>
            </a:r>
            <a:r>
              <a:rPr lang="en-US" sz="1100" dirty="0" err="1">
                <a:latin typeface="Tahoma"/>
                <a:cs typeface="Tahoma"/>
              </a:rPr>
              <a:t>WiFi</a:t>
            </a:r>
            <a:r>
              <a:rPr lang="en-US" sz="1100" dirty="0">
                <a:latin typeface="Tahoma"/>
                <a:cs typeface="Tahoma"/>
              </a:rPr>
              <a:t> </a:t>
            </a:r>
            <a:r>
              <a:rPr lang="en-US" sz="1100" dirty="0" err="1">
                <a:latin typeface="Tahoma"/>
                <a:cs typeface="Tahoma"/>
              </a:rPr>
              <a:t>giả</a:t>
            </a:r>
            <a:r>
              <a:rPr lang="en-US" sz="1100" dirty="0">
                <a:latin typeface="Tahoma"/>
                <a:cs typeface="Tahoma"/>
              </a:rPr>
              <a:t> </a:t>
            </a:r>
            <a:r>
              <a:rPr lang="en-US" sz="1100" dirty="0" err="1">
                <a:latin typeface="Tahoma"/>
                <a:cs typeface="Tahoma"/>
              </a:rPr>
              <a:t>mạo</a:t>
            </a:r>
            <a:r>
              <a:rPr lang="en-US" sz="1100" dirty="0">
                <a:latin typeface="Tahoma"/>
                <a:cs typeface="Tahoma"/>
              </a:rPr>
              <a:t> </a:t>
            </a:r>
            <a:r>
              <a:rPr lang="en-US" sz="1100" dirty="0" err="1">
                <a:latin typeface="Tahoma"/>
                <a:cs typeface="Tahoma"/>
              </a:rPr>
              <a:t>có</a:t>
            </a:r>
            <a:r>
              <a:rPr lang="en-US" sz="1100" dirty="0">
                <a:latin typeface="Tahoma"/>
                <a:cs typeface="Tahoma"/>
              </a:rPr>
              <a:t> SSID </a:t>
            </a:r>
            <a:r>
              <a:rPr lang="en-US" sz="1100" dirty="0" err="1">
                <a:latin typeface="Tahoma"/>
                <a:cs typeface="Tahoma"/>
              </a:rPr>
              <a:t>giống</a:t>
            </a:r>
            <a:r>
              <a:rPr lang="en-US" sz="1100" dirty="0">
                <a:latin typeface="Tahoma"/>
                <a:cs typeface="Tahoma"/>
              </a:rPr>
              <a:t> </a:t>
            </a:r>
            <a:r>
              <a:rPr lang="en-US" sz="1100" dirty="0" err="1">
                <a:latin typeface="Tahoma"/>
                <a:cs typeface="Tahoma"/>
              </a:rPr>
              <a:t>mạng</a:t>
            </a:r>
            <a:r>
              <a:rPr lang="en-US" sz="1100" dirty="0">
                <a:latin typeface="Tahoma"/>
                <a:cs typeface="Tahoma"/>
              </a:rPr>
              <a:t> </a:t>
            </a:r>
            <a:r>
              <a:rPr lang="en-US" sz="1100" dirty="0" err="1">
                <a:latin typeface="Tahoma"/>
                <a:cs typeface="Tahoma"/>
              </a:rPr>
              <a:t>nạn</a:t>
            </a:r>
            <a:r>
              <a:rPr lang="en-US" sz="1100" dirty="0">
                <a:latin typeface="Tahoma"/>
                <a:cs typeface="Tahoma"/>
              </a:rPr>
              <a:t> </a:t>
            </a:r>
            <a:r>
              <a:rPr lang="en-US" sz="1100" dirty="0" err="1">
                <a:latin typeface="Tahoma"/>
                <a:cs typeface="Tahoma"/>
              </a:rPr>
              <a:t>nhân</a:t>
            </a:r>
            <a:r>
              <a:rPr lang="en-US" sz="1100" dirty="0">
                <a:latin typeface="Tahoma"/>
                <a:cs typeface="Tahoma"/>
              </a:rPr>
              <a:t>(</a:t>
            </a:r>
            <a:r>
              <a:rPr lang="en-US" sz="1100" dirty="0" err="1">
                <a:latin typeface="Tahoma"/>
                <a:cs typeface="Tahoma"/>
              </a:rPr>
              <a:t>Sử</a:t>
            </a:r>
            <a:r>
              <a:rPr lang="en-US" sz="1100" dirty="0">
                <a:latin typeface="Tahoma"/>
                <a:cs typeface="Tahoma"/>
              </a:rPr>
              <a:t> </a:t>
            </a:r>
            <a:r>
              <a:rPr lang="en-US" sz="1100" dirty="0" err="1">
                <a:latin typeface="Tahoma"/>
                <a:cs typeface="Tahoma"/>
              </a:rPr>
              <a:t>dụng</a:t>
            </a:r>
            <a:r>
              <a:rPr lang="en-US" sz="1100" dirty="0">
                <a:latin typeface="Tahoma"/>
                <a:cs typeface="Tahoma"/>
              </a:rPr>
              <a:t> </a:t>
            </a:r>
            <a:r>
              <a:rPr lang="en-US" sz="1100" dirty="0" err="1">
                <a:latin typeface="Tahoma"/>
                <a:cs typeface="Tahoma"/>
              </a:rPr>
              <a:t>hostapd</a:t>
            </a:r>
            <a:r>
              <a:rPr lang="en-US" sz="1100" dirty="0">
                <a:latin typeface="Tahoma"/>
                <a:cs typeface="Tahoma"/>
              </a:rPr>
              <a:t>, </a:t>
            </a:r>
            <a:r>
              <a:rPr lang="en-US" sz="1100" dirty="0" err="1">
                <a:latin typeface="Tahoma"/>
                <a:cs typeface="Tahoma"/>
              </a:rPr>
              <a:t>sau</a:t>
            </a:r>
            <a:r>
              <a:rPr lang="en-US" sz="1100" dirty="0">
                <a:latin typeface="Tahoma"/>
                <a:cs typeface="Tahoma"/>
              </a:rPr>
              <a:t> </a:t>
            </a:r>
            <a:r>
              <a:rPr lang="en-US" sz="1100" dirty="0" err="1">
                <a:latin typeface="Tahoma"/>
                <a:cs typeface="Tahoma"/>
              </a:rPr>
              <a:t>đó</a:t>
            </a:r>
            <a:r>
              <a:rPr lang="en-US" sz="1100" dirty="0">
                <a:latin typeface="Tahoma"/>
                <a:cs typeface="Tahoma"/>
              </a:rPr>
              <a:t> </a:t>
            </a:r>
            <a:r>
              <a:rPr lang="en-US" sz="1100" dirty="0" err="1">
                <a:latin typeface="Tahoma"/>
                <a:cs typeface="Tahoma"/>
              </a:rPr>
              <a:t>là</a:t>
            </a:r>
            <a:r>
              <a:rPr lang="en-US" sz="1100" dirty="0">
                <a:latin typeface="Tahoma"/>
                <a:cs typeface="Tahoma"/>
              </a:rPr>
              <a:t> </a:t>
            </a:r>
            <a:r>
              <a:rPr lang="en-US" sz="1100" dirty="0" err="1">
                <a:latin typeface="Tahoma"/>
                <a:cs typeface="Tahoma"/>
              </a:rPr>
              <a:t>dnsmasq</a:t>
            </a:r>
            <a:r>
              <a:rPr lang="en-US" sz="1100" dirty="0">
                <a:latin typeface="Tahoma"/>
                <a:cs typeface="Tahoma"/>
              </a:rPr>
              <a:t> </a:t>
            </a:r>
            <a:r>
              <a:rPr lang="en-US" sz="1100" dirty="0" err="1">
                <a:latin typeface="Tahoma"/>
                <a:cs typeface="Tahoma"/>
              </a:rPr>
              <a:t>và</a:t>
            </a:r>
            <a:r>
              <a:rPr lang="en-US" sz="1100" dirty="0">
                <a:latin typeface="Tahoma"/>
                <a:cs typeface="Tahoma"/>
              </a:rPr>
              <a:t> iptables </a:t>
            </a:r>
            <a:r>
              <a:rPr lang="en-US" sz="1100" dirty="0" err="1">
                <a:latin typeface="Tahoma"/>
                <a:cs typeface="Tahoma"/>
              </a:rPr>
              <a:t>để</a:t>
            </a:r>
            <a:r>
              <a:rPr lang="en-US" sz="1100" dirty="0">
                <a:latin typeface="Tahoma"/>
                <a:cs typeface="Tahoma"/>
              </a:rPr>
              <a:t> </a:t>
            </a:r>
            <a:r>
              <a:rPr lang="en-US" sz="1100" dirty="0" err="1">
                <a:latin typeface="Tahoma"/>
                <a:cs typeface="Tahoma"/>
              </a:rPr>
              <a:t>cấu</a:t>
            </a:r>
            <a:r>
              <a:rPr lang="en-US" sz="1100" dirty="0">
                <a:latin typeface="Tahoma"/>
                <a:cs typeface="Tahoma"/>
              </a:rPr>
              <a:t> </a:t>
            </a:r>
            <a:r>
              <a:rPr lang="en-US" sz="1100" dirty="0" err="1">
                <a:latin typeface="Tahoma"/>
                <a:cs typeface="Tahoma"/>
              </a:rPr>
              <a:t>hình</a:t>
            </a:r>
            <a:r>
              <a:rPr lang="en-US" sz="1100" dirty="0">
                <a:latin typeface="Tahoma"/>
                <a:cs typeface="Tahoma"/>
              </a:rPr>
              <a:t> </a:t>
            </a:r>
            <a:r>
              <a:rPr lang="en-US" sz="1100" dirty="0" err="1">
                <a:latin typeface="Tahoma"/>
                <a:cs typeface="Tahoma"/>
              </a:rPr>
              <a:t>dhcp</a:t>
            </a:r>
            <a:r>
              <a:rPr lang="en-US" sz="1100" dirty="0">
                <a:latin typeface="Tahoma"/>
                <a:cs typeface="Tahoma"/>
              </a:rPr>
              <a:t> </a:t>
            </a:r>
            <a:r>
              <a:rPr lang="en-US" sz="1100" dirty="0" err="1">
                <a:latin typeface="Tahoma"/>
                <a:cs typeface="Tahoma"/>
              </a:rPr>
              <a:t>và</a:t>
            </a:r>
            <a:r>
              <a:rPr lang="en-US" sz="1100" dirty="0">
                <a:latin typeface="Tahoma"/>
                <a:cs typeface="Tahoma"/>
              </a:rPr>
              <a:t> forward packets).</a:t>
            </a:r>
            <a:endParaRPr lang="vi-VN" sz="800" dirty="0">
              <a:latin typeface="Tahoma"/>
              <a:cs typeface="Tahoma"/>
            </a:endParaRPr>
          </a:p>
          <a:p>
            <a:pPr marL="12700" lvl="2">
              <a:spcBef>
                <a:spcPts val="90"/>
              </a:spcBef>
            </a:pPr>
            <a:endParaRPr lang="vi-VN" sz="1100" dirty="0">
              <a:latin typeface="Tahoma"/>
              <a:cs typeface="Tahoma"/>
            </a:endParaRPr>
          </a:p>
          <a:p>
            <a:pPr marL="12700" lvl="2">
              <a:spcBef>
                <a:spcPts val="90"/>
              </a:spcBef>
            </a:pPr>
            <a:endParaRPr sz="1100" dirty="0">
              <a:latin typeface="Tahoma"/>
              <a:cs typeface="Tahoma"/>
            </a:endParaRPr>
          </a:p>
        </p:txBody>
      </p:sp>
    </p:spTree>
    <p:extLst>
      <p:ext uri="{BB962C8B-B14F-4D97-AF65-F5344CB8AC3E}">
        <p14:creationId xmlns:p14="http://schemas.microsoft.com/office/powerpoint/2010/main" val="1725962135"/>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endParaRPr sz="1400" dirty="0">
              <a:latin typeface="Tahoma"/>
              <a:cs typeface="Tahoma"/>
            </a:endParaRPr>
          </a:p>
        </p:txBody>
      </p:sp>
      <p:sp>
        <p:nvSpPr>
          <p:cNvPr id="4" name="object 4"/>
          <p:cNvSpPr txBox="1"/>
          <p:nvPr/>
        </p:nvSpPr>
        <p:spPr>
          <a:xfrm>
            <a:off x="88042" y="350520"/>
            <a:ext cx="3733800" cy="2966197"/>
          </a:xfrm>
          <a:prstGeom prst="rect">
            <a:avLst/>
          </a:prstGeom>
        </p:spPr>
        <p:txBody>
          <a:bodyPr vert="horz" wrap="square" lIns="0" tIns="11430" rIns="0" bIns="0" rtlCol="0">
            <a:spAutoFit/>
          </a:bodyPr>
          <a:lstStyle/>
          <a:p>
            <a:pPr marL="184150" indent="-171450">
              <a:lnSpc>
                <a:spcPct val="100000"/>
              </a:lnSpc>
              <a:spcBef>
                <a:spcPts val="90"/>
              </a:spcBef>
              <a:buFont typeface="Arial" panose="020B0604020202020204" pitchFamily="34" charset="0"/>
              <a:buChar char="•"/>
            </a:pPr>
            <a:r>
              <a:rPr lang="en-US" sz="1100" dirty="0" err="1">
                <a:latin typeface="Tahoma"/>
                <a:cs typeface="Tahoma"/>
              </a:rPr>
              <a:t>Với</a:t>
            </a:r>
            <a:r>
              <a:rPr lang="en-US" sz="1100" dirty="0">
                <a:latin typeface="Tahoma"/>
                <a:cs typeface="Tahoma"/>
              </a:rPr>
              <a:t> 1 adapter </a:t>
            </a:r>
            <a:r>
              <a:rPr lang="en-US" sz="1100" dirty="0" err="1">
                <a:latin typeface="Tahoma"/>
                <a:cs typeface="Tahoma"/>
              </a:rPr>
              <a:t>wifi</a:t>
            </a:r>
            <a:r>
              <a:rPr lang="en-US" sz="1100" dirty="0">
                <a:latin typeface="Tahoma"/>
                <a:cs typeface="Tahoma"/>
              </a:rPr>
              <a:t> </a:t>
            </a:r>
            <a:r>
              <a:rPr lang="en-US" sz="1100" dirty="0" err="1">
                <a:latin typeface="Tahoma"/>
                <a:cs typeface="Tahoma"/>
              </a:rPr>
              <a:t>usb</a:t>
            </a:r>
            <a:r>
              <a:rPr lang="en-US" sz="1100" dirty="0">
                <a:latin typeface="Tahoma"/>
                <a:cs typeface="Tahoma"/>
              </a:rPr>
              <a:t> </a:t>
            </a:r>
            <a:r>
              <a:rPr lang="en-US" sz="1100" dirty="0" err="1">
                <a:latin typeface="Tahoma"/>
                <a:cs typeface="Tahoma"/>
              </a:rPr>
              <a:t>là</a:t>
            </a:r>
            <a:r>
              <a:rPr lang="en-US" sz="1100" dirty="0">
                <a:latin typeface="Tahoma"/>
                <a:cs typeface="Tahoma"/>
              </a:rPr>
              <a:t> </a:t>
            </a:r>
            <a:r>
              <a:rPr lang="en-US" sz="1100" dirty="0" err="1">
                <a:latin typeface="Tahoma"/>
                <a:cs typeface="Tahoma"/>
              </a:rPr>
              <a:t>không</a:t>
            </a:r>
            <a:r>
              <a:rPr lang="en-US" sz="1100" dirty="0">
                <a:latin typeface="Tahoma"/>
                <a:cs typeface="Tahoma"/>
              </a:rPr>
              <a:t> </a:t>
            </a:r>
            <a:r>
              <a:rPr lang="en-US" sz="1100" dirty="0" err="1">
                <a:latin typeface="Tahoma"/>
                <a:cs typeface="Tahoma"/>
              </a:rPr>
              <a:t>đủ</a:t>
            </a:r>
            <a:r>
              <a:rPr lang="en-US" sz="1100" dirty="0">
                <a:latin typeface="Tahoma"/>
                <a:cs typeface="Tahoma"/>
              </a:rPr>
              <a:t> </a:t>
            </a:r>
            <a:r>
              <a:rPr lang="en-US" sz="1100" dirty="0" err="1">
                <a:latin typeface="Tahoma"/>
                <a:cs typeface="Tahoma"/>
              </a:rPr>
              <a:t>để</a:t>
            </a:r>
            <a:r>
              <a:rPr lang="en-US" sz="1100" dirty="0">
                <a:latin typeface="Tahoma"/>
                <a:cs typeface="Tahoma"/>
              </a:rPr>
              <a:t> </a:t>
            </a:r>
            <a:r>
              <a:rPr lang="en-US" sz="1100" dirty="0" err="1">
                <a:latin typeface="Tahoma"/>
                <a:cs typeface="Tahoma"/>
              </a:rPr>
              <a:t>thực</a:t>
            </a:r>
            <a:r>
              <a:rPr lang="en-US" sz="1100" dirty="0">
                <a:latin typeface="Tahoma"/>
                <a:cs typeface="Tahoma"/>
              </a:rPr>
              <a:t> </a:t>
            </a:r>
            <a:r>
              <a:rPr lang="en-US" sz="1100" dirty="0" err="1">
                <a:latin typeface="Tahoma"/>
                <a:cs typeface="Tahoma"/>
              </a:rPr>
              <a:t>hiện</a:t>
            </a:r>
            <a:r>
              <a:rPr lang="en-US" sz="1100" dirty="0">
                <a:latin typeface="Tahoma"/>
                <a:cs typeface="Tahoma"/>
              </a:rPr>
              <a:t> </a:t>
            </a:r>
            <a:r>
              <a:rPr lang="en-US" sz="1100" dirty="0" err="1">
                <a:latin typeface="Tahoma"/>
                <a:cs typeface="Tahoma"/>
              </a:rPr>
              <a:t>cùng</a:t>
            </a:r>
            <a:r>
              <a:rPr lang="en-US" sz="1100" dirty="0">
                <a:latin typeface="Tahoma"/>
                <a:cs typeface="Tahoma"/>
              </a:rPr>
              <a:t> </a:t>
            </a:r>
            <a:r>
              <a:rPr lang="en-US" sz="1100" dirty="0" err="1">
                <a:latin typeface="Tahoma"/>
                <a:cs typeface="Tahoma"/>
              </a:rPr>
              <a:t>lúc</a:t>
            </a:r>
            <a:r>
              <a:rPr lang="en-US" sz="1100" dirty="0">
                <a:latin typeface="Tahoma"/>
                <a:cs typeface="Tahoma"/>
              </a:rPr>
              <a:t> </a:t>
            </a:r>
            <a:r>
              <a:rPr lang="en-US" sz="1100" dirty="0" err="1">
                <a:latin typeface="Tahoma"/>
                <a:cs typeface="Tahoma"/>
              </a:rPr>
              <a:t>tấn</a:t>
            </a:r>
            <a:r>
              <a:rPr lang="en-US" sz="1100" dirty="0">
                <a:latin typeface="Tahoma"/>
                <a:cs typeface="Tahoma"/>
              </a:rPr>
              <a:t> </a:t>
            </a:r>
            <a:r>
              <a:rPr lang="en-US" sz="1100" dirty="0" err="1">
                <a:latin typeface="Tahoma"/>
                <a:cs typeface="Tahoma"/>
              </a:rPr>
              <a:t>công</a:t>
            </a:r>
            <a:r>
              <a:rPr lang="en-US" sz="1100" dirty="0">
                <a:latin typeface="Tahoma"/>
                <a:cs typeface="Tahoma"/>
              </a:rPr>
              <a:t> </a:t>
            </a:r>
            <a:r>
              <a:rPr lang="en-US" sz="1100" dirty="0" err="1">
                <a:latin typeface="Tahoma"/>
                <a:cs typeface="Tahoma"/>
              </a:rPr>
              <a:t>deauth</a:t>
            </a:r>
            <a:r>
              <a:rPr lang="en-US" sz="1100" dirty="0">
                <a:latin typeface="Tahoma"/>
                <a:cs typeface="Tahoma"/>
              </a:rPr>
              <a:t> </a:t>
            </a:r>
            <a:r>
              <a:rPr lang="en-US" sz="1100" dirty="0" err="1">
                <a:latin typeface="Tahoma"/>
                <a:cs typeface="Tahoma"/>
              </a:rPr>
              <a:t>và</a:t>
            </a:r>
            <a:r>
              <a:rPr lang="en-US" sz="1100" dirty="0">
                <a:latin typeface="Tahoma"/>
                <a:cs typeface="Tahoma"/>
              </a:rPr>
              <a:t> </a:t>
            </a:r>
            <a:r>
              <a:rPr lang="en-US" sz="1100" dirty="0" err="1">
                <a:latin typeface="Tahoma"/>
                <a:cs typeface="Tahoma"/>
              </a:rPr>
              <a:t>hoạt</a:t>
            </a:r>
            <a:r>
              <a:rPr lang="en-US" sz="1100" dirty="0">
                <a:latin typeface="Tahoma"/>
                <a:cs typeface="Tahoma"/>
              </a:rPr>
              <a:t> </a:t>
            </a:r>
            <a:r>
              <a:rPr lang="en-US" sz="1100" dirty="0" err="1">
                <a:latin typeface="Tahoma"/>
                <a:cs typeface="Tahoma"/>
              </a:rPr>
              <a:t>động</a:t>
            </a:r>
            <a:r>
              <a:rPr lang="en-US" sz="1100" dirty="0">
                <a:latin typeface="Tahoma"/>
                <a:cs typeface="Tahoma"/>
              </a:rPr>
              <a:t> ở AP mode.</a:t>
            </a:r>
          </a:p>
          <a:p>
            <a:pPr marL="184150" indent="-171450">
              <a:lnSpc>
                <a:spcPct val="100000"/>
              </a:lnSpc>
              <a:spcBef>
                <a:spcPts val="90"/>
              </a:spcBef>
              <a:buFont typeface="Arial" panose="020B0604020202020204" pitchFamily="34" charset="0"/>
              <a:buChar char="•"/>
            </a:pPr>
            <a:r>
              <a:rPr lang="en-US" sz="1100" dirty="0" err="1">
                <a:latin typeface="Tahoma"/>
                <a:cs typeface="Tahoma"/>
              </a:rPr>
              <a:t>Một</a:t>
            </a:r>
            <a:r>
              <a:rPr lang="en-US" sz="1100" dirty="0">
                <a:latin typeface="Tahoma"/>
                <a:cs typeface="Tahoma"/>
              </a:rPr>
              <a:t> card </a:t>
            </a:r>
            <a:r>
              <a:rPr lang="en-US" sz="1100" dirty="0" err="1">
                <a:latin typeface="Tahoma"/>
                <a:cs typeface="Tahoma"/>
              </a:rPr>
              <a:t>Wifi</a:t>
            </a:r>
            <a:r>
              <a:rPr lang="en-US" sz="1100" dirty="0">
                <a:latin typeface="Tahoma"/>
                <a:cs typeface="Tahoma"/>
              </a:rPr>
              <a:t> </a:t>
            </a:r>
            <a:r>
              <a:rPr lang="en-US" sz="1100" dirty="0" err="1">
                <a:latin typeface="Tahoma"/>
                <a:cs typeface="Tahoma"/>
              </a:rPr>
              <a:t>vật</a:t>
            </a:r>
            <a:r>
              <a:rPr lang="en-US" sz="1100" dirty="0">
                <a:latin typeface="Tahoma"/>
                <a:cs typeface="Tahoma"/>
              </a:rPr>
              <a:t> </a:t>
            </a:r>
            <a:r>
              <a:rPr lang="en-US" sz="1100" dirty="0" err="1">
                <a:latin typeface="Tahoma"/>
                <a:cs typeface="Tahoma"/>
              </a:rPr>
              <a:t>lý</a:t>
            </a:r>
            <a:r>
              <a:rPr lang="en-US" sz="1100" dirty="0">
                <a:latin typeface="Tahoma"/>
                <a:cs typeface="Tahoma"/>
              </a:rPr>
              <a:t> </a:t>
            </a:r>
            <a:r>
              <a:rPr lang="en-US" sz="1100" dirty="0" err="1">
                <a:latin typeface="Tahoma"/>
                <a:cs typeface="Tahoma"/>
              </a:rPr>
              <a:t>tại</a:t>
            </a:r>
            <a:r>
              <a:rPr lang="en-US" sz="1100" dirty="0">
                <a:latin typeface="Tahoma"/>
                <a:cs typeface="Tahoma"/>
              </a:rPr>
              <a:t> 1 </a:t>
            </a:r>
            <a:r>
              <a:rPr lang="en-US" sz="1100" dirty="0" err="1">
                <a:latin typeface="Tahoma"/>
                <a:cs typeface="Tahoma"/>
              </a:rPr>
              <a:t>thời</a:t>
            </a:r>
            <a:r>
              <a:rPr lang="en-US" sz="1100" dirty="0">
                <a:latin typeface="Tahoma"/>
                <a:cs typeface="Tahoma"/>
              </a:rPr>
              <a:t> </a:t>
            </a:r>
            <a:r>
              <a:rPr lang="en-US" sz="1100" dirty="0" err="1">
                <a:latin typeface="Tahoma"/>
                <a:cs typeface="Tahoma"/>
              </a:rPr>
              <a:t>điểm</a:t>
            </a:r>
            <a:r>
              <a:rPr lang="en-US" sz="1100" dirty="0">
                <a:latin typeface="Tahoma"/>
                <a:cs typeface="Tahoma"/>
              </a:rPr>
              <a:t> </a:t>
            </a:r>
            <a:r>
              <a:rPr lang="en-US" sz="1100" dirty="0" err="1">
                <a:latin typeface="Tahoma"/>
                <a:cs typeface="Tahoma"/>
              </a:rPr>
              <a:t>chỉ</a:t>
            </a:r>
            <a:r>
              <a:rPr lang="en-US" sz="1100" dirty="0">
                <a:latin typeface="Tahoma"/>
                <a:cs typeface="Tahoma"/>
              </a:rPr>
              <a:t> </a:t>
            </a:r>
            <a:r>
              <a:rPr lang="en-US" sz="1100" dirty="0" err="1">
                <a:latin typeface="Tahoma"/>
                <a:cs typeface="Tahoma"/>
              </a:rPr>
              <a:t>có</a:t>
            </a:r>
            <a:r>
              <a:rPr lang="en-US" sz="1100" dirty="0">
                <a:latin typeface="Tahoma"/>
                <a:cs typeface="Tahoma"/>
              </a:rPr>
              <a:t> </a:t>
            </a:r>
            <a:r>
              <a:rPr lang="en-US" sz="1100" dirty="0" err="1">
                <a:latin typeface="Tahoma"/>
                <a:cs typeface="Tahoma"/>
              </a:rPr>
              <a:t>thể</a:t>
            </a:r>
            <a:r>
              <a:rPr lang="en-US" sz="1100" dirty="0">
                <a:latin typeface="Tahoma"/>
                <a:cs typeface="Tahoma"/>
              </a:rPr>
              <a:t> </a:t>
            </a:r>
            <a:r>
              <a:rPr lang="en-US" sz="1100" dirty="0" err="1">
                <a:latin typeface="Tahoma"/>
                <a:cs typeface="Tahoma"/>
              </a:rPr>
              <a:t>hoạt</a:t>
            </a:r>
            <a:r>
              <a:rPr lang="en-US" sz="1100" dirty="0">
                <a:latin typeface="Tahoma"/>
                <a:cs typeface="Tahoma"/>
              </a:rPr>
              <a:t> </a:t>
            </a:r>
            <a:r>
              <a:rPr lang="en-US" sz="1100" dirty="0" err="1">
                <a:latin typeface="Tahoma"/>
                <a:cs typeface="Tahoma"/>
              </a:rPr>
              <a:t>động</a:t>
            </a:r>
            <a:r>
              <a:rPr lang="en-US" sz="1100" dirty="0">
                <a:latin typeface="Tahoma"/>
                <a:cs typeface="Tahoma"/>
              </a:rPr>
              <a:t> ở 1 </a:t>
            </a:r>
            <a:r>
              <a:rPr lang="en-US" sz="1100" dirty="0" err="1">
                <a:latin typeface="Tahoma"/>
                <a:cs typeface="Tahoma"/>
              </a:rPr>
              <a:t>trong</a:t>
            </a:r>
            <a:r>
              <a:rPr lang="en-US" sz="1100" dirty="0">
                <a:latin typeface="Tahoma"/>
                <a:cs typeface="Tahoma"/>
              </a:rPr>
              <a:t> 3 </a:t>
            </a:r>
            <a:r>
              <a:rPr lang="en-US" sz="1100" dirty="0" err="1">
                <a:latin typeface="Tahoma"/>
                <a:cs typeface="Tahoma"/>
              </a:rPr>
              <a:t>chế</a:t>
            </a:r>
            <a:r>
              <a:rPr lang="en-US" sz="1100" dirty="0">
                <a:latin typeface="Tahoma"/>
                <a:cs typeface="Tahoma"/>
              </a:rPr>
              <a:t> </a:t>
            </a:r>
            <a:r>
              <a:rPr lang="en-US" sz="1100" dirty="0" err="1">
                <a:latin typeface="Tahoma"/>
                <a:cs typeface="Tahoma"/>
              </a:rPr>
              <a:t>độ</a:t>
            </a:r>
            <a:r>
              <a:rPr lang="en-US" sz="1100" dirty="0">
                <a:latin typeface="Tahoma"/>
                <a:cs typeface="Tahoma"/>
              </a:rPr>
              <a:t>:</a:t>
            </a:r>
          </a:p>
          <a:p>
            <a:pPr marL="241300" indent="-228600">
              <a:lnSpc>
                <a:spcPct val="100000"/>
              </a:lnSpc>
              <a:spcBef>
                <a:spcPts val="90"/>
              </a:spcBef>
              <a:buFont typeface="+mj-lt"/>
              <a:buAutoNum type="arabicPeriod"/>
            </a:pPr>
            <a:r>
              <a:rPr lang="en-US" sz="1100" dirty="0">
                <a:latin typeface="Tahoma"/>
                <a:cs typeface="Tahoma"/>
              </a:rPr>
              <a:t>Managed mode: </a:t>
            </a:r>
            <a:r>
              <a:rPr lang="en-US" sz="1100" dirty="0" err="1">
                <a:latin typeface="Tahoma"/>
                <a:cs typeface="Tahoma"/>
              </a:rPr>
              <a:t>Chế</a:t>
            </a:r>
            <a:r>
              <a:rPr lang="en-US" sz="1100" dirty="0">
                <a:latin typeface="Tahoma"/>
                <a:cs typeface="Tahoma"/>
              </a:rPr>
              <a:t> </a:t>
            </a:r>
            <a:r>
              <a:rPr lang="en-US" sz="1100" dirty="0" err="1">
                <a:latin typeface="Tahoma"/>
                <a:cs typeface="Tahoma"/>
              </a:rPr>
              <a:t>độ</a:t>
            </a:r>
            <a:r>
              <a:rPr lang="en-US" sz="1100" dirty="0">
                <a:latin typeface="Tahoma"/>
                <a:cs typeface="Tahoma"/>
              </a:rPr>
              <a:t> </a:t>
            </a:r>
            <a:r>
              <a:rPr lang="en-US" sz="1100" dirty="0" err="1">
                <a:latin typeface="Tahoma"/>
                <a:cs typeface="Tahoma"/>
              </a:rPr>
              <a:t>bình</a:t>
            </a:r>
            <a:r>
              <a:rPr lang="en-US" sz="1100" dirty="0">
                <a:latin typeface="Tahoma"/>
                <a:cs typeface="Tahoma"/>
              </a:rPr>
              <a:t> </a:t>
            </a:r>
            <a:r>
              <a:rPr lang="en-US" sz="1100" dirty="0" err="1">
                <a:latin typeface="Tahoma"/>
                <a:cs typeface="Tahoma"/>
              </a:rPr>
              <a:t>thường</a:t>
            </a:r>
            <a:r>
              <a:rPr lang="en-US" sz="1100" dirty="0">
                <a:latin typeface="Tahoma"/>
                <a:cs typeface="Tahoma"/>
              </a:rPr>
              <a:t> </a:t>
            </a:r>
            <a:r>
              <a:rPr lang="en-US" sz="1100" dirty="0" err="1">
                <a:latin typeface="Tahoma"/>
                <a:cs typeface="Tahoma"/>
              </a:rPr>
              <a:t>để</a:t>
            </a:r>
            <a:r>
              <a:rPr lang="en-US" sz="1100" dirty="0">
                <a:latin typeface="Tahoma"/>
                <a:cs typeface="Tahoma"/>
              </a:rPr>
              <a:t> </a:t>
            </a:r>
            <a:r>
              <a:rPr lang="en-US" sz="1100" dirty="0" err="1">
                <a:latin typeface="Tahoma"/>
                <a:cs typeface="Tahoma"/>
              </a:rPr>
              <a:t>kết</a:t>
            </a:r>
            <a:r>
              <a:rPr lang="en-US" sz="1100" dirty="0">
                <a:latin typeface="Tahoma"/>
                <a:cs typeface="Tahoma"/>
              </a:rPr>
              <a:t> </a:t>
            </a:r>
            <a:r>
              <a:rPr lang="en-US" sz="1100" dirty="0" err="1">
                <a:latin typeface="Tahoma"/>
                <a:cs typeface="Tahoma"/>
              </a:rPr>
              <a:t>nối</a:t>
            </a:r>
            <a:r>
              <a:rPr lang="en-US" sz="1100" dirty="0">
                <a:latin typeface="Tahoma"/>
                <a:cs typeface="Tahoma"/>
              </a:rPr>
              <a:t> </a:t>
            </a:r>
            <a:r>
              <a:rPr lang="en-US" sz="1100" dirty="0" err="1">
                <a:latin typeface="Tahoma"/>
                <a:cs typeface="Tahoma"/>
              </a:rPr>
              <a:t>vào</a:t>
            </a:r>
            <a:r>
              <a:rPr lang="en-US" sz="1100" dirty="0">
                <a:latin typeface="Tahoma"/>
                <a:cs typeface="Tahoma"/>
              </a:rPr>
              <a:t> AP </a:t>
            </a:r>
            <a:r>
              <a:rPr lang="en-US" sz="1100" dirty="0" err="1">
                <a:latin typeface="Tahoma"/>
                <a:cs typeface="Tahoma"/>
              </a:rPr>
              <a:t>khác</a:t>
            </a:r>
            <a:r>
              <a:rPr lang="en-US" sz="1100" dirty="0">
                <a:latin typeface="Tahoma"/>
                <a:cs typeface="Tahoma"/>
              </a:rPr>
              <a:t>(</a:t>
            </a:r>
            <a:r>
              <a:rPr lang="en-US" sz="1100" dirty="0" err="1">
                <a:latin typeface="Tahoma"/>
                <a:cs typeface="Tahoma"/>
              </a:rPr>
              <a:t>như</a:t>
            </a:r>
            <a:r>
              <a:rPr lang="en-US" sz="1100" dirty="0">
                <a:latin typeface="Tahoma"/>
                <a:cs typeface="Tahoma"/>
              </a:rPr>
              <a:t> </a:t>
            </a:r>
            <a:r>
              <a:rPr lang="en-US" sz="1100" dirty="0" err="1">
                <a:latin typeface="Tahoma"/>
                <a:cs typeface="Tahoma"/>
              </a:rPr>
              <a:t>điện</a:t>
            </a:r>
            <a:r>
              <a:rPr lang="en-US" sz="1100" dirty="0">
                <a:latin typeface="Tahoma"/>
                <a:cs typeface="Tahoma"/>
              </a:rPr>
              <a:t> </a:t>
            </a:r>
            <a:r>
              <a:rPr lang="en-US" sz="1100" dirty="0" err="1">
                <a:latin typeface="Tahoma"/>
                <a:cs typeface="Tahoma"/>
              </a:rPr>
              <a:t>thoại</a:t>
            </a:r>
            <a:r>
              <a:rPr lang="en-US" sz="1100" dirty="0">
                <a:latin typeface="Tahoma"/>
                <a:cs typeface="Tahoma"/>
              </a:rPr>
              <a:t> </a:t>
            </a:r>
            <a:r>
              <a:rPr lang="en-US" sz="1100" dirty="0" err="1">
                <a:latin typeface="Tahoma"/>
                <a:cs typeface="Tahoma"/>
              </a:rPr>
              <a:t>kết</a:t>
            </a:r>
            <a:r>
              <a:rPr lang="en-US" sz="1100" dirty="0">
                <a:latin typeface="Tahoma"/>
                <a:cs typeface="Tahoma"/>
              </a:rPr>
              <a:t> </a:t>
            </a:r>
            <a:r>
              <a:rPr lang="en-US" sz="1100" dirty="0" err="1">
                <a:latin typeface="Tahoma"/>
                <a:cs typeface="Tahoma"/>
              </a:rPr>
              <a:t>nối</a:t>
            </a:r>
            <a:r>
              <a:rPr lang="en-US" sz="1100" dirty="0">
                <a:latin typeface="Tahoma"/>
                <a:cs typeface="Tahoma"/>
              </a:rPr>
              <a:t> </a:t>
            </a:r>
            <a:r>
              <a:rPr lang="en-US" sz="1100" dirty="0" err="1">
                <a:latin typeface="Tahoma"/>
                <a:cs typeface="Tahoma"/>
              </a:rPr>
              <a:t>mạng</a:t>
            </a:r>
            <a:r>
              <a:rPr lang="en-US" sz="1100" dirty="0">
                <a:latin typeface="Tahoma"/>
                <a:cs typeface="Tahoma"/>
              </a:rPr>
              <a:t>).</a:t>
            </a:r>
          </a:p>
          <a:p>
            <a:pPr marL="241300" indent="-228600">
              <a:lnSpc>
                <a:spcPct val="100000"/>
              </a:lnSpc>
              <a:spcBef>
                <a:spcPts val="90"/>
              </a:spcBef>
              <a:buFont typeface="+mj-lt"/>
              <a:buAutoNum type="arabicPeriod"/>
            </a:pPr>
            <a:r>
              <a:rPr lang="en-US" sz="1100" dirty="0">
                <a:latin typeface="Tahoma"/>
                <a:cs typeface="Tahoma"/>
              </a:rPr>
              <a:t>Monitor mode(</a:t>
            </a:r>
            <a:r>
              <a:rPr lang="en-US" sz="1100" dirty="0" err="1">
                <a:latin typeface="Tahoma"/>
                <a:cs typeface="Tahoma"/>
              </a:rPr>
              <a:t>chế</a:t>
            </a:r>
            <a:r>
              <a:rPr lang="en-US" sz="1100" dirty="0">
                <a:latin typeface="Tahoma"/>
                <a:cs typeface="Tahoma"/>
              </a:rPr>
              <a:t> </a:t>
            </a:r>
            <a:r>
              <a:rPr lang="en-US" sz="1100" dirty="0" err="1">
                <a:latin typeface="Tahoma"/>
                <a:cs typeface="Tahoma"/>
              </a:rPr>
              <a:t>độ</a:t>
            </a:r>
            <a:r>
              <a:rPr lang="en-US" sz="1100" dirty="0">
                <a:latin typeface="Tahoma"/>
                <a:cs typeface="Tahoma"/>
              </a:rPr>
              <a:t> </a:t>
            </a:r>
            <a:r>
              <a:rPr lang="en-US" sz="1100" dirty="0" err="1">
                <a:latin typeface="Tahoma"/>
                <a:cs typeface="Tahoma"/>
              </a:rPr>
              <a:t>giám</a:t>
            </a:r>
            <a:r>
              <a:rPr lang="en-US" sz="1100" dirty="0">
                <a:latin typeface="Tahoma"/>
                <a:cs typeface="Tahoma"/>
              </a:rPr>
              <a:t> </a:t>
            </a:r>
            <a:r>
              <a:rPr lang="en-US" sz="1100" dirty="0" err="1">
                <a:latin typeface="Tahoma"/>
                <a:cs typeface="Tahoma"/>
              </a:rPr>
              <a:t>sát</a:t>
            </a:r>
            <a:r>
              <a:rPr lang="en-US" sz="1100" dirty="0">
                <a:latin typeface="Tahoma"/>
                <a:cs typeface="Tahoma"/>
              </a:rPr>
              <a:t>): </a:t>
            </a:r>
            <a:r>
              <a:rPr lang="en-US" sz="1100" dirty="0" err="1">
                <a:latin typeface="Tahoma"/>
                <a:cs typeface="Tahoma"/>
              </a:rPr>
              <a:t>Lắng</a:t>
            </a:r>
            <a:r>
              <a:rPr lang="en-US" sz="1100" dirty="0">
                <a:latin typeface="Tahoma"/>
                <a:cs typeface="Tahoma"/>
              </a:rPr>
              <a:t> </a:t>
            </a:r>
            <a:r>
              <a:rPr lang="en-US" sz="1100" dirty="0" err="1">
                <a:latin typeface="Tahoma"/>
                <a:cs typeface="Tahoma"/>
              </a:rPr>
              <a:t>nghe</a:t>
            </a:r>
            <a:r>
              <a:rPr lang="en-US" sz="1100" dirty="0">
                <a:latin typeface="Tahoma"/>
                <a:cs typeface="Tahoma"/>
              </a:rPr>
              <a:t> </a:t>
            </a:r>
            <a:r>
              <a:rPr lang="en-US" sz="1100" dirty="0" err="1">
                <a:latin typeface="Tahoma"/>
                <a:cs typeface="Tahoma"/>
              </a:rPr>
              <a:t>gói</a:t>
            </a:r>
            <a:r>
              <a:rPr lang="en-US" sz="1100" dirty="0">
                <a:latin typeface="Tahoma"/>
                <a:cs typeface="Tahoma"/>
              </a:rPr>
              <a:t> tin </a:t>
            </a:r>
            <a:r>
              <a:rPr lang="en-US" sz="1100" dirty="0" err="1">
                <a:latin typeface="Tahoma"/>
                <a:cs typeface="Tahoma"/>
              </a:rPr>
              <a:t>trên</a:t>
            </a:r>
            <a:r>
              <a:rPr lang="en-US" sz="1100" dirty="0">
                <a:latin typeface="Tahoma"/>
                <a:cs typeface="Tahoma"/>
              </a:rPr>
              <a:t> </a:t>
            </a:r>
            <a:r>
              <a:rPr lang="en-US" sz="1100" dirty="0" err="1">
                <a:latin typeface="Tahoma"/>
                <a:cs typeface="Tahoma"/>
              </a:rPr>
              <a:t>một</a:t>
            </a:r>
            <a:r>
              <a:rPr lang="en-US" sz="1100" dirty="0">
                <a:latin typeface="Tahoma"/>
                <a:cs typeface="Tahoma"/>
              </a:rPr>
              <a:t> </a:t>
            </a:r>
            <a:r>
              <a:rPr lang="en-US" sz="1100" dirty="0" err="1">
                <a:latin typeface="Tahoma"/>
                <a:cs typeface="Tahoma"/>
              </a:rPr>
              <a:t>kênh</a:t>
            </a:r>
            <a:r>
              <a:rPr lang="en-US" sz="1100" dirty="0">
                <a:latin typeface="Tahoma"/>
                <a:cs typeface="Tahoma"/>
              </a:rPr>
              <a:t> </a:t>
            </a:r>
            <a:r>
              <a:rPr lang="en-US" sz="1100" dirty="0" err="1">
                <a:latin typeface="Tahoma"/>
                <a:cs typeface="Tahoma"/>
              </a:rPr>
              <a:t>cụ</a:t>
            </a:r>
            <a:r>
              <a:rPr lang="en-US" sz="1100" dirty="0">
                <a:latin typeface="Tahoma"/>
                <a:cs typeface="Tahoma"/>
              </a:rPr>
              <a:t> </a:t>
            </a:r>
            <a:r>
              <a:rPr lang="en-US" sz="1100" dirty="0" err="1">
                <a:latin typeface="Tahoma"/>
                <a:cs typeface="Tahoma"/>
              </a:rPr>
              <a:t>thể</a:t>
            </a:r>
            <a:r>
              <a:rPr lang="en-US" sz="1100" dirty="0">
                <a:latin typeface="Tahoma"/>
                <a:cs typeface="Tahoma"/>
              </a:rPr>
              <a:t>, </a:t>
            </a:r>
            <a:r>
              <a:rPr lang="en-US" sz="1100" dirty="0" err="1">
                <a:latin typeface="Tahoma"/>
                <a:cs typeface="Tahoma"/>
              </a:rPr>
              <a:t>và</a:t>
            </a:r>
            <a:r>
              <a:rPr lang="en-US" sz="1100" dirty="0">
                <a:latin typeface="Tahoma"/>
                <a:cs typeface="Tahoma"/>
              </a:rPr>
              <a:t> </a:t>
            </a:r>
            <a:r>
              <a:rPr lang="en-US" sz="1100" dirty="0" err="1">
                <a:latin typeface="Tahoma"/>
                <a:cs typeface="Tahoma"/>
              </a:rPr>
              <a:t>không</a:t>
            </a:r>
            <a:r>
              <a:rPr lang="en-US" sz="1100" dirty="0">
                <a:latin typeface="Tahoma"/>
                <a:cs typeface="Tahoma"/>
              </a:rPr>
              <a:t> </a:t>
            </a:r>
            <a:r>
              <a:rPr lang="en-US" sz="1100" dirty="0" err="1">
                <a:latin typeface="Tahoma"/>
                <a:cs typeface="Tahoma"/>
              </a:rPr>
              <a:t>kết</a:t>
            </a:r>
            <a:r>
              <a:rPr lang="en-US" sz="1100" dirty="0">
                <a:latin typeface="Tahoma"/>
                <a:cs typeface="Tahoma"/>
              </a:rPr>
              <a:t> </a:t>
            </a:r>
            <a:r>
              <a:rPr lang="en-US" sz="1100" dirty="0" err="1">
                <a:latin typeface="Tahoma"/>
                <a:cs typeface="Tahoma"/>
              </a:rPr>
              <a:t>nối</a:t>
            </a:r>
            <a:r>
              <a:rPr lang="en-US" sz="1100" dirty="0">
                <a:latin typeface="Tahoma"/>
                <a:cs typeface="Tahoma"/>
              </a:rPr>
              <a:t> </a:t>
            </a:r>
            <a:r>
              <a:rPr lang="en-US" sz="1100" dirty="0" err="1">
                <a:latin typeface="Tahoma"/>
                <a:cs typeface="Tahoma"/>
              </a:rPr>
              <a:t>với</a:t>
            </a:r>
            <a:r>
              <a:rPr lang="en-US" sz="1100" dirty="0">
                <a:latin typeface="Tahoma"/>
                <a:cs typeface="Tahoma"/>
              </a:rPr>
              <a:t> </a:t>
            </a:r>
            <a:r>
              <a:rPr lang="en-US" sz="1100" dirty="0" err="1">
                <a:latin typeface="Tahoma"/>
                <a:cs typeface="Tahoma"/>
              </a:rPr>
              <a:t>mạng</a:t>
            </a:r>
            <a:r>
              <a:rPr lang="en-US" sz="1100" dirty="0">
                <a:latin typeface="Tahoma"/>
                <a:cs typeface="Tahoma"/>
              </a:rPr>
              <a:t> </a:t>
            </a:r>
            <a:r>
              <a:rPr lang="en-US" sz="1100" dirty="0" err="1">
                <a:latin typeface="Tahoma"/>
                <a:cs typeface="Tahoma"/>
              </a:rPr>
              <a:t>nào</a:t>
            </a:r>
            <a:r>
              <a:rPr lang="en-US" sz="1100" dirty="0">
                <a:latin typeface="Tahoma"/>
                <a:cs typeface="Tahoma"/>
              </a:rPr>
              <a:t>. </a:t>
            </a:r>
            <a:r>
              <a:rPr lang="en-US" sz="1100" dirty="0" err="1">
                <a:latin typeface="Tahoma"/>
                <a:cs typeface="Tahoma"/>
              </a:rPr>
              <a:t>Tác</a:t>
            </a:r>
            <a:r>
              <a:rPr lang="en-US" sz="1100" dirty="0">
                <a:latin typeface="Tahoma"/>
                <a:cs typeface="Tahoma"/>
              </a:rPr>
              <a:t> </a:t>
            </a:r>
            <a:r>
              <a:rPr lang="en-US" sz="1100" dirty="0" err="1">
                <a:latin typeface="Tahoma"/>
                <a:cs typeface="Tahoma"/>
              </a:rPr>
              <a:t>dụng</a:t>
            </a:r>
            <a:r>
              <a:rPr lang="en-US" sz="1100" dirty="0">
                <a:latin typeface="Tahoma"/>
                <a:cs typeface="Tahoma"/>
              </a:rPr>
              <a:t> </a:t>
            </a:r>
            <a:r>
              <a:rPr lang="en-US" sz="1100" dirty="0" err="1">
                <a:latin typeface="Tahoma"/>
                <a:cs typeface="Tahoma"/>
              </a:rPr>
              <a:t>thu</a:t>
            </a:r>
            <a:r>
              <a:rPr lang="en-US" sz="1100" dirty="0">
                <a:latin typeface="Tahoma"/>
                <a:cs typeface="Tahoma"/>
              </a:rPr>
              <a:t> </a:t>
            </a:r>
            <a:r>
              <a:rPr lang="en-US" sz="1100" dirty="0" err="1">
                <a:latin typeface="Tahoma"/>
                <a:cs typeface="Tahoma"/>
              </a:rPr>
              <a:t>thập</a:t>
            </a:r>
            <a:r>
              <a:rPr lang="en-US" sz="1100" dirty="0">
                <a:latin typeface="Tahoma"/>
                <a:cs typeface="Tahoma"/>
              </a:rPr>
              <a:t> </a:t>
            </a:r>
            <a:r>
              <a:rPr lang="en-US" sz="1100" dirty="0" err="1">
                <a:latin typeface="Tahoma"/>
                <a:cs typeface="Tahoma"/>
              </a:rPr>
              <a:t>gói</a:t>
            </a:r>
            <a:r>
              <a:rPr lang="en-US" sz="1100" dirty="0">
                <a:latin typeface="Tahoma"/>
                <a:cs typeface="Tahoma"/>
              </a:rPr>
              <a:t> tin, </a:t>
            </a:r>
            <a:r>
              <a:rPr lang="en-US" sz="1100" dirty="0" err="1">
                <a:latin typeface="Tahoma"/>
                <a:cs typeface="Tahoma"/>
              </a:rPr>
              <a:t>phân</a:t>
            </a:r>
            <a:r>
              <a:rPr lang="en-US" sz="1100" dirty="0">
                <a:latin typeface="Tahoma"/>
                <a:cs typeface="Tahoma"/>
              </a:rPr>
              <a:t> </a:t>
            </a:r>
            <a:r>
              <a:rPr lang="en-US" sz="1100" dirty="0" err="1">
                <a:latin typeface="Tahoma"/>
                <a:cs typeface="Tahoma"/>
              </a:rPr>
              <a:t>tích</a:t>
            </a:r>
            <a:r>
              <a:rPr lang="en-US" sz="1100" dirty="0">
                <a:latin typeface="Tahoma"/>
                <a:cs typeface="Tahoma"/>
              </a:rPr>
              <a:t>, </a:t>
            </a:r>
            <a:r>
              <a:rPr lang="en-US" sz="1100" dirty="0" err="1">
                <a:latin typeface="Tahoma"/>
                <a:cs typeface="Tahoma"/>
              </a:rPr>
              <a:t>gửi</a:t>
            </a:r>
            <a:r>
              <a:rPr lang="en-US" sz="1100" dirty="0">
                <a:latin typeface="Tahoma"/>
                <a:cs typeface="Tahoma"/>
              </a:rPr>
              <a:t> </a:t>
            </a:r>
            <a:r>
              <a:rPr lang="en-US" sz="1100" dirty="0" err="1">
                <a:latin typeface="Tahoma"/>
                <a:cs typeface="Tahoma"/>
              </a:rPr>
              <a:t>gói</a:t>
            </a:r>
            <a:r>
              <a:rPr lang="en-US" sz="1100" dirty="0">
                <a:latin typeface="Tahoma"/>
                <a:cs typeface="Tahoma"/>
              </a:rPr>
              <a:t> tin.</a:t>
            </a:r>
          </a:p>
          <a:p>
            <a:pPr marL="241300" indent="-228600">
              <a:lnSpc>
                <a:spcPct val="100000"/>
              </a:lnSpc>
              <a:spcBef>
                <a:spcPts val="90"/>
              </a:spcBef>
              <a:buFont typeface="+mj-lt"/>
              <a:buAutoNum type="arabicPeriod"/>
            </a:pPr>
            <a:r>
              <a:rPr lang="en-US" sz="1100" dirty="0">
                <a:latin typeface="Tahoma"/>
                <a:cs typeface="Tahoma"/>
              </a:rPr>
              <a:t>Master mode(AP mode): </a:t>
            </a:r>
            <a:r>
              <a:rPr lang="en-US" sz="1100" dirty="0" err="1">
                <a:latin typeface="Tahoma"/>
                <a:cs typeface="Tahoma"/>
              </a:rPr>
              <a:t>Hoạt</a:t>
            </a:r>
            <a:r>
              <a:rPr lang="en-US" sz="1100" dirty="0">
                <a:latin typeface="Tahoma"/>
                <a:cs typeface="Tahoma"/>
              </a:rPr>
              <a:t> </a:t>
            </a:r>
            <a:r>
              <a:rPr lang="en-US" sz="1100" dirty="0" err="1">
                <a:latin typeface="Tahoma"/>
                <a:cs typeface="Tahoma"/>
              </a:rPr>
              <a:t>động</a:t>
            </a:r>
            <a:r>
              <a:rPr lang="en-US" sz="1100" dirty="0">
                <a:latin typeface="Tahoma"/>
                <a:cs typeface="Tahoma"/>
              </a:rPr>
              <a:t> </a:t>
            </a:r>
            <a:r>
              <a:rPr lang="en-US" sz="1100" dirty="0" err="1">
                <a:latin typeface="Tahoma"/>
                <a:cs typeface="Tahoma"/>
              </a:rPr>
              <a:t>như</a:t>
            </a:r>
            <a:r>
              <a:rPr lang="en-US" sz="1100" dirty="0">
                <a:latin typeface="Tahoma"/>
                <a:cs typeface="Tahoma"/>
              </a:rPr>
              <a:t> AP, </a:t>
            </a:r>
            <a:r>
              <a:rPr lang="en-US" sz="1100" dirty="0" err="1">
                <a:latin typeface="Tahoma"/>
                <a:cs typeface="Tahoma"/>
              </a:rPr>
              <a:t>phát</a:t>
            </a:r>
            <a:r>
              <a:rPr lang="en-US" sz="1100" dirty="0">
                <a:latin typeface="Tahoma"/>
                <a:cs typeface="Tahoma"/>
              </a:rPr>
              <a:t> song beacon, </a:t>
            </a:r>
            <a:r>
              <a:rPr lang="en-US" sz="1100" dirty="0" err="1">
                <a:latin typeface="Tahoma"/>
                <a:cs typeface="Tahoma"/>
              </a:rPr>
              <a:t>quản</a:t>
            </a:r>
            <a:r>
              <a:rPr lang="en-US" sz="1100" dirty="0">
                <a:latin typeface="Tahoma"/>
                <a:cs typeface="Tahoma"/>
              </a:rPr>
              <a:t> </a:t>
            </a:r>
            <a:r>
              <a:rPr lang="en-US" sz="1100" dirty="0" err="1">
                <a:latin typeface="Tahoma"/>
                <a:cs typeface="Tahoma"/>
              </a:rPr>
              <a:t>lý</a:t>
            </a:r>
            <a:r>
              <a:rPr lang="en-US" sz="1100" dirty="0">
                <a:latin typeface="Tahoma"/>
                <a:cs typeface="Tahoma"/>
              </a:rPr>
              <a:t> </a:t>
            </a:r>
            <a:r>
              <a:rPr lang="en-US" sz="1100" dirty="0" err="1">
                <a:latin typeface="Tahoma"/>
                <a:cs typeface="Tahoma"/>
              </a:rPr>
              <a:t>kết</a:t>
            </a:r>
            <a:r>
              <a:rPr lang="en-US" sz="1100" dirty="0">
                <a:latin typeface="Tahoma"/>
                <a:cs typeface="Tahoma"/>
              </a:rPr>
              <a:t> </a:t>
            </a:r>
            <a:r>
              <a:rPr lang="en-US" sz="1100" dirty="0" err="1">
                <a:latin typeface="Tahoma"/>
                <a:cs typeface="Tahoma"/>
              </a:rPr>
              <a:t>nối</a:t>
            </a:r>
            <a:r>
              <a:rPr lang="en-US" sz="1100" dirty="0">
                <a:latin typeface="Tahoma"/>
                <a:cs typeface="Tahoma"/>
              </a:rPr>
              <a:t>.</a:t>
            </a:r>
          </a:p>
          <a:p>
            <a:pPr marL="12700">
              <a:lnSpc>
                <a:spcPct val="100000"/>
              </a:lnSpc>
              <a:spcBef>
                <a:spcPts val="90"/>
              </a:spcBef>
            </a:pPr>
            <a:endParaRPr lang="en-US" sz="1100" dirty="0">
              <a:latin typeface="Tahoma"/>
              <a:cs typeface="Tahoma"/>
            </a:endParaRPr>
          </a:p>
          <a:p>
            <a:pPr algn="l">
              <a:buFont typeface="Arial" panose="020B0604020202020204" pitchFamily="34" charset="0"/>
              <a:buChar char="•"/>
            </a:pPr>
            <a:r>
              <a:rPr lang="en-US" sz="1100" dirty="0">
                <a:latin typeface="Tahoma"/>
                <a:cs typeface="Tahoma"/>
              </a:rPr>
              <a:t>=&gt; </a:t>
            </a:r>
            <a:r>
              <a:rPr lang="en-US" sz="1100" dirty="0" err="1">
                <a:latin typeface="Tahoma"/>
                <a:cs typeface="Tahoma"/>
              </a:rPr>
              <a:t>Cần</a:t>
            </a:r>
            <a:r>
              <a:rPr lang="en-US" sz="1100" dirty="0">
                <a:latin typeface="Tahoma"/>
                <a:cs typeface="Tahoma"/>
              </a:rPr>
              <a:t> 2 adapter: </a:t>
            </a:r>
            <a:r>
              <a:rPr lang="vi-VN" sz="1100" b="1" i="0" dirty="0">
                <a:solidFill>
                  <a:srgbClr val="1A1C1E"/>
                </a:solidFill>
                <a:effectLst/>
                <a:latin typeface="Google Sans Text"/>
              </a:rPr>
              <a:t>Adapter 1 (Monitor Mode + Injection):</a:t>
            </a:r>
            <a:r>
              <a:rPr lang="vi-VN" sz="1100" b="0" i="0" dirty="0">
                <a:solidFill>
                  <a:srgbClr val="1A1C1E"/>
                </a:solidFill>
                <a:effectLst/>
                <a:latin typeface="Google Sans Text"/>
              </a:rPr>
              <a:t> Chạy </a:t>
            </a:r>
            <a:r>
              <a:rPr lang="vi-VN" sz="1100" b="0" i="0" dirty="0">
                <a:solidFill>
                  <a:srgbClr val="1A1C1E"/>
                </a:solidFill>
                <a:effectLst/>
                <a:latin typeface="DM Mono"/>
              </a:rPr>
              <a:t>aireplay-ng --deauth 0</a:t>
            </a:r>
            <a:r>
              <a:rPr lang="vi-VN" sz="1100" b="0" i="0" dirty="0">
                <a:solidFill>
                  <a:srgbClr val="1A1C1E"/>
                </a:solidFill>
                <a:effectLst/>
                <a:latin typeface="Google Sans Text"/>
              </a:rPr>
              <a:t> liên tục. </a:t>
            </a:r>
            <a:endParaRPr lang="en-US" sz="1100" b="0" i="0" dirty="0">
              <a:solidFill>
                <a:srgbClr val="1A1C1E"/>
              </a:solidFill>
              <a:effectLst/>
              <a:latin typeface="Google Sans Text"/>
            </a:endParaRPr>
          </a:p>
          <a:p>
            <a:pPr algn="l">
              <a:buFont typeface="Arial" panose="020B0604020202020204" pitchFamily="34" charset="0"/>
              <a:buChar char="•"/>
            </a:pPr>
            <a:r>
              <a:rPr lang="vi-VN" sz="1100" b="1" i="0" dirty="0">
                <a:solidFill>
                  <a:srgbClr val="1A1C1E"/>
                </a:solidFill>
                <a:effectLst/>
                <a:latin typeface="Google Sans Text"/>
              </a:rPr>
              <a:t>Adapter 2 (Master Mode):</a:t>
            </a:r>
            <a:r>
              <a:rPr lang="vi-VN" sz="1100" b="0" i="0" dirty="0">
                <a:solidFill>
                  <a:srgbClr val="1A1C1E"/>
                </a:solidFill>
                <a:effectLst/>
                <a:latin typeface="Google Sans Text"/>
              </a:rPr>
              <a:t> Chạy </a:t>
            </a:r>
            <a:r>
              <a:rPr lang="vi-VN" sz="1100" b="0" i="0" dirty="0">
                <a:solidFill>
                  <a:srgbClr val="1A1C1E"/>
                </a:solidFill>
                <a:effectLst/>
                <a:latin typeface="DM Mono"/>
              </a:rPr>
              <a:t>hostapd</a:t>
            </a:r>
            <a:r>
              <a:rPr lang="vi-VN" sz="1100" b="0" i="0" dirty="0">
                <a:solidFill>
                  <a:srgbClr val="1A1C1E"/>
                </a:solidFill>
                <a:effectLst/>
                <a:latin typeface="Google Sans Text"/>
              </a:rPr>
              <a:t> để </a:t>
            </a:r>
            <a:r>
              <a:rPr lang="vi-VN" sz="1100" i="0" dirty="0">
                <a:solidFill>
                  <a:srgbClr val="1A1C1E"/>
                </a:solidFill>
                <a:effectLst/>
                <a:latin typeface="Google Sans Text"/>
              </a:rPr>
              <a:t>phát sóng Evil Twin AP giả mạo</a:t>
            </a:r>
            <a:r>
              <a:rPr lang="en-US" sz="1100" i="0" dirty="0">
                <a:solidFill>
                  <a:srgbClr val="1A1C1E"/>
                </a:solidFill>
                <a:effectLst/>
                <a:latin typeface="Google Sans Text"/>
              </a:rPr>
              <a:t>.</a:t>
            </a:r>
            <a:endParaRPr lang="vi-VN" sz="1100" dirty="0">
              <a:latin typeface="Tahoma"/>
              <a:cs typeface="Tahoma"/>
            </a:endParaRPr>
          </a:p>
          <a:p>
            <a:pPr marL="12700" lvl="2">
              <a:spcBef>
                <a:spcPts val="90"/>
              </a:spcBef>
            </a:pPr>
            <a:endParaRPr sz="1100" dirty="0">
              <a:latin typeface="Tahoma"/>
              <a:cs typeface="Tahoma"/>
            </a:endParaRPr>
          </a:p>
        </p:txBody>
      </p:sp>
    </p:spTree>
    <p:extLst>
      <p:ext uri="{BB962C8B-B14F-4D97-AF65-F5344CB8AC3E}">
        <p14:creationId xmlns:p14="http://schemas.microsoft.com/office/powerpoint/2010/main" val="42476342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endParaRPr sz="1400" dirty="0">
              <a:latin typeface="Tahoma"/>
              <a:cs typeface="Tahoma"/>
            </a:endParaRPr>
          </a:p>
        </p:txBody>
      </p:sp>
      <p:sp>
        <p:nvSpPr>
          <p:cNvPr id="4" name="object 4"/>
          <p:cNvSpPr txBox="1"/>
          <p:nvPr/>
        </p:nvSpPr>
        <p:spPr>
          <a:xfrm>
            <a:off x="88042" y="350520"/>
            <a:ext cx="3733800" cy="3097002"/>
          </a:xfrm>
          <a:prstGeom prst="rect">
            <a:avLst/>
          </a:prstGeom>
        </p:spPr>
        <p:txBody>
          <a:bodyPr vert="horz" wrap="square" lIns="0" tIns="11430" rIns="0" bIns="0" rtlCol="0">
            <a:spAutoFit/>
          </a:bodyPr>
          <a:lstStyle/>
          <a:p>
            <a:pPr marL="184150" indent="-171450">
              <a:lnSpc>
                <a:spcPct val="100000"/>
              </a:lnSpc>
              <a:spcBef>
                <a:spcPts val="90"/>
              </a:spcBef>
              <a:buFont typeface="Arial" panose="020B0604020202020204" pitchFamily="34" charset="0"/>
              <a:buChar char="•"/>
            </a:pPr>
            <a:r>
              <a:rPr lang="vi-VN" sz="1100" dirty="0">
                <a:latin typeface="Tahoma"/>
                <a:cs typeface="Tahoma"/>
              </a:rPr>
              <a:t>Managed Mode và Master Mode (AP Mode):</a:t>
            </a:r>
          </a:p>
          <a:p>
            <a:pPr marL="241300" indent="-228600">
              <a:lnSpc>
                <a:spcPct val="100000"/>
              </a:lnSpc>
              <a:spcBef>
                <a:spcPts val="90"/>
              </a:spcBef>
              <a:buFont typeface="+mj-lt"/>
              <a:buAutoNum type="arabicPeriod"/>
            </a:pPr>
            <a:r>
              <a:rPr lang="vi-VN" sz="1100" dirty="0">
                <a:latin typeface="Tahoma"/>
                <a:cs typeface="Tahoma"/>
              </a:rPr>
              <a:t>Khi card Wi-Fi hoạt động ở chế độ Managed (kết nối client) hoặc Master (làm AP), driver và firmware của card bị ràng buộc bởi các giao thức Wi-Fi tiêu chuẩn. Chúng chỉ gửi và nhận các loại gói tin phù hợp với vai trò của mình và trong ngữ cảnh của một kết nối hợp lệ (ví dụ: gói tin dữ liệu, gói tin điều khiển như ACK, gói tin quản lý như Authentication Request/Response, Association Request/Response, Beacon Frame, Probe Response...).</a:t>
            </a:r>
          </a:p>
          <a:p>
            <a:pPr marL="241300" indent="-228600">
              <a:lnSpc>
                <a:spcPct val="100000"/>
              </a:lnSpc>
              <a:spcBef>
                <a:spcPts val="90"/>
              </a:spcBef>
              <a:buFont typeface="+mj-lt"/>
              <a:buAutoNum type="arabicPeriod"/>
            </a:pPr>
            <a:r>
              <a:rPr lang="en-US" sz="1100" dirty="0">
                <a:latin typeface="Tahoma"/>
                <a:cs typeface="Tahoma"/>
              </a:rPr>
              <a:t>K</a:t>
            </a:r>
            <a:r>
              <a:rPr lang="vi-VN" sz="1100" dirty="0">
                <a:latin typeface="Tahoma"/>
                <a:cs typeface="Tahoma"/>
              </a:rPr>
              <a:t>hông thể đơn giản yêu cầu card đang ở Managed Mode gửi một gói tin Deauthentication đến một địa chỉ MAC bất kỳ, hoặc yêu cầu card ở Master Mode giả mạo địa chỉ MAC nguồn của một thiết bị khác và gửi một gói tin tùy chỉnh. Các chế độ này được thiết kế để duy trì kết nối ổn định, không phải để thao túng mạng ở mức độ thấp.</a:t>
            </a:r>
          </a:p>
          <a:p>
            <a:pPr marL="184150" indent="-171450">
              <a:lnSpc>
                <a:spcPct val="100000"/>
              </a:lnSpc>
              <a:spcBef>
                <a:spcPts val="90"/>
              </a:spcBef>
              <a:buFont typeface="Arial" panose="020B0604020202020204" pitchFamily="34" charset="0"/>
              <a:buChar char="•"/>
            </a:pPr>
            <a:endParaRPr sz="1100" dirty="0">
              <a:latin typeface="Tahoma"/>
              <a:cs typeface="Tahoma"/>
            </a:endParaRPr>
          </a:p>
        </p:txBody>
      </p:sp>
    </p:spTree>
    <p:extLst>
      <p:ext uri="{BB962C8B-B14F-4D97-AF65-F5344CB8AC3E}">
        <p14:creationId xmlns:p14="http://schemas.microsoft.com/office/powerpoint/2010/main" val="3306157613"/>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endParaRPr sz="1400" dirty="0">
              <a:latin typeface="Tahoma"/>
              <a:cs typeface="Tahoma"/>
            </a:endParaRPr>
          </a:p>
        </p:txBody>
      </p:sp>
      <p:sp>
        <p:nvSpPr>
          <p:cNvPr id="4" name="object 4"/>
          <p:cNvSpPr txBox="1"/>
          <p:nvPr/>
        </p:nvSpPr>
        <p:spPr>
          <a:xfrm>
            <a:off x="88042" y="350520"/>
            <a:ext cx="3733800" cy="2068515"/>
          </a:xfrm>
          <a:prstGeom prst="rect">
            <a:avLst/>
          </a:prstGeom>
        </p:spPr>
        <p:txBody>
          <a:bodyPr vert="horz" wrap="square" lIns="0" tIns="11430" rIns="0" bIns="0" rtlCol="0">
            <a:spAutoFit/>
          </a:bodyPr>
          <a:lstStyle/>
          <a:p>
            <a:pPr marL="184150" indent="-171450">
              <a:lnSpc>
                <a:spcPct val="100000"/>
              </a:lnSpc>
              <a:spcBef>
                <a:spcPts val="90"/>
              </a:spcBef>
              <a:buFont typeface="Arial" panose="020B0604020202020204" pitchFamily="34" charset="0"/>
              <a:buChar char="•"/>
            </a:pPr>
            <a:r>
              <a:rPr lang="vi-VN" sz="1100" dirty="0">
                <a:latin typeface="Tahoma"/>
                <a:cs typeface="Tahoma"/>
              </a:rPr>
              <a:t>Monitor Mode:</a:t>
            </a:r>
          </a:p>
          <a:p>
            <a:pPr marL="241300" indent="-228600">
              <a:lnSpc>
                <a:spcPct val="100000"/>
              </a:lnSpc>
              <a:spcBef>
                <a:spcPts val="90"/>
              </a:spcBef>
              <a:buFont typeface="+mj-lt"/>
              <a:buAutoNum type="arabicPeriod"/>
            </a:pPr>
            <a:r>
              <a:rPr lang="vi-VN" sz="1100" dirty="0">
                <a:latin typeface="Tahoma"/>
                <a:cs typeface="Tahoma"/>
              </a:rPr>
              <a:t>Chế độ Monitor được thiết kế cho mục đích giám sát và phân tích lưu lượng không dây. Ở chế độ này, card không kết nối vào bất kỳ mạng nào, không bị ràng buộc bởi trạng thái kết nối hay các quy tắc giao thức thông thường về việc gửi/nhận gói tin. Nó chỉ đơn thuần là "lắng nghe" mọi thứ trên một kênh cụ thể.</a:t>
            </a:r>
          </a:p>
          <a:p>
            <a:pPr marL="241300" indent="-228600">
              <a:lnSpc>
                <a:spcPct val="100000"/>
              </a:lnSpc>
              <a:spcBef>
                <a:spcPts val="90"/>
              </a:spcBef>
              <a:buFont typeface="+mj-lt"/>
              <a:buAutoNum type="arabicPeriod"/>
            </a:pPr>
            <a:r>
              <a:rPr lang="vi-VN" sz="1100" dirty="0">
                <a:latin typeface="Tahoma"/>
                <a:cs typeface="Tahoma"/>
              </a:rPr>
              <a:t>Vì nó không bị ràng buộc, driver và firmware ở chế độ Monitor Mode thường cho phép các công cụ ở tầng ứng dụng (như aireplay-ng) bỏ qua các kiểm tra giao thức thông thường và gửi các khung Wi-Fi thô (raw Wi-Fi frames) trực tiếp lên không khí. </a:t>
            </a:r>
            <a:endParaRPr sz="1100" dirty="0">
              <a:latin typeface="Tahoma"/>
              <a:cs typeface="Tahoma"/>
            </a:endParaRPr>
          </a:p>
        </p:txBody>
      </p:sp>
    </p:spTree>
    <p:extLst>
      <p:ext uri="{BB962C8B-B14F-4D97-AF65-F5344CB8AC3E}">
        <p14:creationId xmlns:p14="http://schemas.microsoft.com/office/powerpoint/2010/main" val="324995108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endParaRPr sz="1400" dirty="0">
              <a:latin typeface="Tahoma"/>
              <a:cs typeface="Tahoma"/>
            </a:endParaRPr>
          </a:p>
        </p:txBody>
      </p:sp>
      <p:sp>
        <p:nvSpPr>
          <p:cNvPr id="4" name="object 4"/>
          <p:cNvSpPr txBox="1"/>
          <p:nvPr/>
        </p:nvSpPr>
        <p:spPr>
          <a:xfrm>
            <a:off x="88042" y="350520"/>
            <a:ext cx="4274408" cy="2751455"/>
          </a:xfrm>
          <a:prstGeom prst="rect">
            <a:avLst/>
          </a:prstGeom>
        </p:spPr>
        <p:txBody>
          <a:bodyPr vert="horz" wrap="square" lIns="0" tIns="11430" rIns="0" bIns="0" rtlCol="0">
            <a:spAutoFit/>
          </a:bodyPr>
          <a:lstStyle/>
          <a:p>
            <a:pPr marL="184150" indent="-171450">
              <a:lnSpc>
                <a:spcPct val="100000"/>
              </a:lnSpc>
              <a:spcBef>
                <a:spcPts val="90"/>
              </a:spcBef>
              <a:buFont typeface="Arial" panose="020B0604020202020204" pitchFamily="34" charset="0"/>
              <a:buChar char="•"/>
            </a:pPr>
            <a:r>
              <a:rPr lang="en-US" sz="1100" dirty="0" err="1">
                <a:latin typeface="Tahoma"/>
                <a:cs typeface="Tahoma"/>
              </a:rPr>
              <a:t>Không</a:t>
            </a:r>
            <a:r>
              <a:rPr lang="en-US" sz="1100" dirty="0">
                <a:latin typeface="Tahoma"/>
                <a:cs typeface="Tahoma"/>
              </a:rPr>
              <a:t> </a:t>
            </a:r>
            <a:r>
              <a:rPr lang="en-US" sz="1100" dirty="0" err="1">
                <a:latin typeface="Tahoma"/>
                <a:cs typeface="Tahoma"/>
              </a:rPr>
              <a:t>sử</a:t>
            </a:r>
            <a:r>
              <a:rPr lang="en-US" sz="1100" dirty="0">
                <a:latin typeface="Tahoma"/>
                <a:cs typeface="Tahoma"/>
              </a:rPr>
              <a:t> </a:t>
            </a:r>
            <a:r>
              <a:rPr lang="en-US" sz="1100" dirty="0" err="1">
                <a:latin typeface="Tahoma"/>
                <a:cs typeface="Tahoma"/>
              </a:rPr>
              <a:t>dụng</a:t>
            </a:r>
            <a:r>
              <a:rPr lang="en-US" sz="1100" dirty="0">
                <a:latin typeface="Tahoma"/>
                <a:cs typeface="Tahoma"/>
              </a:rPr>
              <a:t> </a:t>
            </a:r>
            <a:r>
              <a:rPr lang="en-US" sz="1100" dirty="0" err="1">
                <a:latin typeface="Tahoma"/>
                <a:cs typeface="Tahoma"/>
              </a:rPr>
              <a:t>được</a:t>
            </a:r>
            <a:r>
              <a:rPr lang="en-US" sz="1100" dirty="0">
                <a:latin typeface="Tahoma"/>
                <a:cs typeface="Tahoma"/>
              </a:rPr>
              <a:t> driver </a:t>
            </a:r>
            <a:r>
              <a:rPr lang="en-US" sz="1100" dirty="0" err="1">
                <a:latin typeface="Tahoma"/>
                <a:cs typeface="Tahoma"/>
              </a:rPr>
              <a:t>tích</a:t>
            </a:r>
            <a:r>
              <a:rPr lang="en-US" sz="1100" dirty="0">
                <a:latin typeface="Tahoma"/>
                <a:cs typeface="Tahoma"/>
              </a:rPr>
              <a:t> </a:t>
            </a:r>
            <a:r>
              <a:rPr lang="en-US" sz="1100" dirty="0" err="1">
                <a:latin typeface="Tahoma"/>
                <a:cs typeface="Tahoma"/>
              </a:rPr>
              <a:t>hợp</a:t>
            </a:r>
            <a:r>
              <a:rPr lang="en-US" sz="1100" dirty="0">
                <a:latin typeface="Tahoma"/>
                <a:cs typeface="Tahoma"/>
              </a:rPr>
              <a:t> </a:t>
            </a:r>
            <a:r>
              <a:rPr lang="en-US" sz="1100" dirty="0" err="1">
                <a:latin typeface="Tahoma"/>
                <a:cs typeface="Tahoma"/>
              </a:rPr>
              <a:t>trên</a:t>
            </a:r>
            <a:r>
              <a:rPr lang="en-US" sz="1100" dirty="0">
                <a:latin typeface="Tahoma"/>
                <a:cs typeface="Tahoma"/>
              </a:rPr>
              <a:t> laptop:</a:t>
            </a:r>
          </a:p>
          <a:p>
            <a:pPr marL="184150" indent="-171450">
              <a:lnSpc>
                <a:spcPct val="100000"/>
              </a:lnSpc>
              <a:spcBef>
                <a:spcPts val="90"/>
              </a:spcBef>
              <a:buFont typeface="Arial" panose="020B0604020202020204" pitchFamily="34" charset="0"/>
              <a:buChar char="•"/>
            </a:pPr>
            <a:r>
              <a:rPr lang="vi-VN" sz="1100" dirty="0">
                <a:latin typeface="Tahoma"/>
                <a:cs typeface="Tahoma"/>
              </a:rPr>
              <a:t>VirtualBox PCI/PCIe Passthrough (cho phần cứng tích hợp): Việc "đưa" một thiết bị tích hợp sẵn trên bo mạch chủ (như card Wi-Fi hoặc Ethernet tích hợp, thường kết nối qua PCI/PCIe) vào máy ảo để máy ảo có quyền điều khiển cấp thấp là cực kỳ khó khăn và thường không khả thi với VirtualBox trong các cấu hình thông thường</a:t>
            </a:r>
            <a:r>
              <a:rPr lang="en-US" sz="1100" dirty="0">
                <a:latin typeface="Tahoma"/>
                <a:cs typeface="Tahoma"/>
              </a:rPr>
              <a:t>(</a:t>
            </a:r>
            <a:r>
              <a:rPr lang="en-US" sz="1100" dirty="0" err="1">
                <a:latin typeface="Tahoma"/>
                <a:cs typeface="Tahoma"/>
              </a:rPr>
              <a:t>chỉ</a:t>
            </a:r>
            <a:r>
              <a:rPr lang="en-US" sz="1100" dirty="0">
                <a:latin typeface="Tahoma"/>
                <a:cs typeface="Tahoma"/>
              </a:rPr>
              <a:t> </a:t>
            </a:r>
            <a:r>
              <a:rPr lang="en-US" sz="1100" dirty="0" err="1">
                <a:latin typeface="Tahoma"/>
                <a:cs typeface="Tahoma"/>
              </a:rPr>
              <a:t>cho</a:t>
            </a:r>
            <a:r>
              <a:rPr lang="en-US" sz="1100" dirty="0">
                <a:latin typeface="Tahoma"/>
                <a:cs typeface="Tahoma"/>
              </a:rPr>
              <a:t> </a:t>
            </a:r>
            <a:r>
              <a:rPr lang="en-US" sz="1100" dirty="0" err="1">
                <a:latin typeface="Tahoma"/>
                <a:cs typeface="Tahoma"/>
              </a:rPr>
              <a:t>phép</a:t>
            </a:r>
            <a:r>
              <a:rPr lang="en-US" sz="1100" dirty="0">
                <a:latin typeface="Tahoma"/>
                <a:cs typeface="Tahoma"/>
              </a:rPr>
              <a:t> </a:t>
            </a:r>
            <a:r>
              <a:rPr lang="en-US" sz="1100" dirty="0" err="1">
                <a:latin typeface="Tahoma"/>
                <a:cs typeface="Tahoma"/>
              </a:rPr>
              <a:t>nat</a:t>
            </a:r>
            <a:r>
              <a:rPr lang="en-US" sz="1100" dirty="0">
                <a:latin typeface="Tahoma"/>
                <a:cs typeface="Tahoma"/>
              </a:rPr>
              <a:t>, bridged </a:t>
            </a:r>
            <a:r>
              <a:rPr lang="en-US" sz="1100" dirty="0" err="1">
                <a:latin typeface="Tahoma"/>
                <a:cs typeface="Tahoma"/>
              </a:rPr>
              <a:t>có</a:t>
            </a:r>
            <a:r>
              <a:rPr lang="en-US" sz="1100" dirty="0">
                <a:latin typeface="Tahoma"/>
                <a:cs typeface="Tahoma"/>
              </a:rPr>
              <a:t> </a:t>
            </a:r>
            <a:r>
              <a:rPr lang="en-US" sz="1100" dirty="0" err="1">
                <a:latin typeface="Tahoma"/>
                <a:cs typeface="Tahoma"/>
              </a:rPr>
              <a:t>sẵn</a:t>
            </a:r>
            <a:r>
              <a:rPr lang="en-US" sz="1100" dirty="0">
                <a:latin typeface="Tahoma"/>
                <a:cs typeface="Tahoma"/>
              </a:rPr>
              <a:t>)</a:t>
            </a:r>
            <a:r>
              <a:rPr lang="vi-VN" sz="1100" dirty="0">
                <a:latin typeface="Tahoma"/>
                <a:cs typeface="Tahoma"/>
              </a:rPr>
              <a:t>.</a:t>
            </a:r>
          </a:p>
          <a:p>
            <a:pPr marL="184150" indent="-171450">
              <a:lnSpc>
                <a:spcPct val="100000"/>
              </a:lnSpc>
              <a:spcBef>
                <a:spcPts val="90"/>
              </a:spcBef>
              <a:buFont typeface="Arial" panose="020B0604020202020204" pitchFamily="34" charset="0"/>
              <a:buChar char="•"/>
            </a:pPr>
            <a:r>
              <a:rPr lang="vi-VN" sz="1100" dirty="0">
                <a:latin typeface="Tahoma"/>
                <a:cs typeface="Tahoma"/>
              </a:rPr>
              <a:t>Chức năng PCI Passthrough trong VirtualBox yêu cầu cấu hình phức tạp trên máy Host, hỗ trợ từ BIOS/UEFI (Intel VT-d hoặc AMD-Vi), và quan trọng nhất là hệ điều hành Host phải hoàn toàn ngừng sử dụng thiết bị đó trước khi bàn giao cho máy ảo.</a:t>
            </a:r>
          </a:p>
          <a:p>
            <a:pPr marL="184150" indent="-171450">
              <a:lnSpc>
                <a:spcPct val="100000"/>
              </a:lnSpc>
              <a:spcBef>
                <a:spcPts val="90"/>
              </a:spcBef>
              <a:buFont typeface="Arial" panose="020B0604020202020204" pitchFamily="34" charset="0"/>
              <a:buChar char="•"/>
            </a:pPr>
            <a:r>
              <a:rPr lang="vi-VN" sz="1100" dirty="0">
                <a:latin typeface="Tahoma"/>
                <a:cs typeface="Tahoma"/>
              </a:rPr>
              <a:t>Driver của Windows kiểm soát rất chặt chẽ các thiết bị tích hợp sẵn. Việc làm cho Windows "buông" chiếc card Mediatek tích hợp hoàn toàn để Kali VM có thể chiếm quyền điều khiển nó ở mức độ thấp (như Monitor Mode với Packet Injection) là điều mà VirtualBox không được thiết kế để xử lý một cách dễ dàng.</a:t>
            </a:r>
          </a:p>
        </p:txBody>
      </p:sp>
    </p:spTree>
    <p:extLst>
      <p:ext uri="{BB962C8B-B14F-4D97-AF65-F5344CB8AC3E}">
        <p14:creationId xmlns:p14="http://schemas.microsoft.com/office/powerpoint/2010/main" val="2363289152"/>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Available AP</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00" y="754731"/>
            <a:ext cx="4438650" cy="2166972"/>
          </a:xfrm>
          <a:prstGeom prst="rect">
            <a:avLst/>
          </a:prstGeom>
        </p:spPr>
      </p:pic>
    </p:spTree>
    <p:extLst>
      <p:ext uri="{BB962C8B-B14F-4D97-AF65-F5344CB8AC3E}">
        <p14:creationId xmlns:p14="http://schemas.microsoft.com/office/powerpoint/2010/main" val="3954668395"/>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966</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DM Mono</vt:lpstr>
      <vt:lpstr>Google Sans Text</vt:lpstr>
      <vt:lpstr>Tahoma</vt:lpstr>
      <vt:lpstr>Office Theme</vt:lpstr>
      <vt:lpstr>PowerPoint Presentation</vt:lpstr>
      <vt:lpstr>PowerPoint Presentation</vt:lpstr>
      <vt:lpstr>2.1 USB connection</vt:lpstr>
      <vt:lpstr>PowerPoint Presentation</vt:lpstr>
      <vt:lpstr>PowerPoint Presentation</vt:lpstr>
      <vt:lpstr>PowerPoint Presentation</vt:lpstr>
      <vt:lpstr>PowerPoint Presentation</vt:lpstr>
      <vt:lpstr>PowerPoint Presentation</vt:lpstr>
      <vt:lpstr>2.1 Available AP</vt:lpstr>
      <vt:lpstr>2.1 Connected devices</vt:lpstr>
      <vt:lpstr>2.1 Deauthentication</vt:lpstr>
      <vt:lpstr>2.1 IP for AP mode</vt:lpstr>
      <vt:lpstr>2.1 hostapd.conf</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38</cp:revision>
  <dcterms:created xsi:type="dcterms:W3CDTF">2025-03-18T22:31:56Z</dcterms:created>
  <dcterms:modified xsi:type="dcterms:W3CDTF">2025-05-20T23:07:26Z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