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0" r:id="rId5"/>
    <p:sldId id="282" r:id="rId6"/>
    <p:sldId id="283" r:id="rId7"/>
    <p:sldId id="284" r:id="rId8"/>
    <p:sldId id="285" r:id="rId9"/>
    <p:sldId id="289" r:id="rId10"/>
    <p:sldId id="286" r:id="rId11"/>
    <p:sldId id="287" r:id="rId12"/>
    <p:sldId id="288" r:id="rId13"/>
    <p:sldId id="281" r:id="rId14"/>
    <p:sldId id="277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54"/>
            <a:ext cx="31864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866556"/>
            <a:ext cx="3659504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fundopt/Project_2_Ru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1"/>
            <a:ext cx="360047" cy="5399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994" y="1172121"/>
            <a:ext cx="3888104" cy="607060"/>
          </a:xfrm>
          <a:prstGeom prst="rect">
            <a:avLst/>
          </a:prstGeom>
          <a:solidFill>
            <a:srgbClr val="B2000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BÁO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CÁO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Chủ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đề: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Ngôn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ngữ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Rust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và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Bảo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mật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37" y="1995270"/>
            <a:ext cx="3346450" cy="12790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2280" marR="454659" algn="ctr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Giảng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viên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hướng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dẫn: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Nguyễn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Đức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Toàn </a:t>
            </a:r>
            <a:r>
              <a:rPr sz="1100" spc="-10" dirty="0">
                <a:latin typeface="Tahoma"/>
                <a:cs typeface="Tahoma"/>
              </a:rPr>
              <a:t>Sinh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Phạm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Đặng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Dũng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Mã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20225569</a:t>
            </a:r>
            <a:endParaRPr sz="1100" dirty="0">
              <a:latin typeface="Tahoma"/>
              <a:cs typeface="Tahoma"/>
            </a:endParaRPr>
          </a:p>
          <a:p>
            <a:pPr marL="12700" marR="5080" indent="335280">
              <a:lnSpc>
                <a:spcPts val="950"/>
              </a:lnSpc>
              <a:spcBef>
                <a:spcPts val="1310"/>
              </a:spcBef>
            </a:pPr>
            <a:r>
              <a:rPr sz="800" dirty="0">
                <a:latin typeface="Arial MT"/>
                <a:cs typeface="Arial MT"/>
              </a:rPr>
              <a:t>HANOI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UNIVERSITY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9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SCIENCE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 </a:t>
            </a:r>
            <a:r>
              <a:rPr sz="800" dirty="0">
                <a:latin typeface="Arial MT"/>
                <a:cs typeface="Arial MT"/>
              </a:rPr>
              <a:t>SCHOOL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INFORMATION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1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COMMUNICATION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</a:t>
            </a:r>
            <a:endParaRPr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35" dirty="0" err="1">
                <a:latin typeface="Tahoma"/>
                <a:cs typeface="Tahoma"/>
              </a:rPr>
              <a:t>Ngày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26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tháng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năm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3.2</a:t>
            </a:r>
            <a:r>
              <a:rPr spc="-45" dirty="0"/>
              <a:t> </a:t>
            </a:r>
            <a:r>
              <a:rPr lang="en-US" spc="-45" dirty="0"/>
              <a:t>Ports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43D3A-9E3D-4A33-960C-271C0984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420"/>
            <a:ext cx="4610100" cy="19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537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3.2</a:t>
            </a:r>
            <a:r>
              <a:rPr spc="-45" dirty="0"/>
              <a:t> </a:t>
            </a:r>
            <a:r>
              <a:rPr lang="en-US" spc="-45" dirty="0"/>
              <a:t>Ports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CF6F4-68E1-4E98-A5A6-03890C38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211"/>
            <a:ext cx="4610100" cy="13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704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3.2</a:t>
            </a:r>
            <a:r>
              <a:rPr spc="-45" dirty="0"/>
              <a:t> </a:t>
            </a:r>
            <a:r>
              <a:rPr lang="en-US" spc="-45" dirty="0"/>
              <a:t>Ports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857250" y="2709030"/>
            <a:ext cx="333438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thread pool </a:t>
            </a:r>
            <a:r>
              <a:rPr lang="en-US" sz="1100" dirty="0" err="1">
                <a:latin typeface="Tahoma"/>
                <a:cs typeface="Tahoma"/>
              </a:rPr>
              <a:t>với</a:t>
            </a:r>
            <a:r>
              <a:rPr lang="en-US" sz="1100" dirty="0">
                <a:latin typeface="Tahoma"/>
                <a:cs typeface="Tahoma"/>
              </a:rPr>
              <a:t> 256 </a:t>
            </a:r>
            <a:r>
              <a:rPr lang="en-US" sz="1100" dirty="0" err="1">
                <a:latin typeface="Tahoma"/>
                <a:cs typeface="Tahoma"/>
              </a:rPr>
              <a:t>luồng</a:t>
            </a: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Gọi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hàm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scan_ports</a:t>
            </a: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Trả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danh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sách</a:t>
            </a:r>
            <a:r>
              <a:rPr lang="en-US" sz="1100" dirty="0">
                <a:latin typeface="Tahoma"/>
                <a:cs typeface="Tahoma"/>
              </a:rPr>
              <a:t> subdomain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97228-407E-4CF8-9E5B-F746F732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982"/>
            <a:ext cx="4610100" cy="20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0344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Conclusion</a:t>
            </a:r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1894" y="866556"/>
            <a:ext cx="3659504" cy="122956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pc="-25" dirty="0" err="1"/>
              <a:t>Sử</a:t>
            </a:r>
            <a:r>
              <a:rPr lang="en-US" spc="-25" dirty="0"/>
              <a:t> </a:t>
            </a:r>
            <a:r>
              <a:rPr lang="en-US" spc="-25" dirty="0" err="1"/>
              <a:t>dụng</a:t>
            </a:r>
            <a:r>
              <a:rPr lang="en-US" spc="-25" dirty="0"/>
              <a:t> multi threading </a:t>
            </a:r>
            <a:r>
              <a:rPr lang="en-US" spc="-25" dirty="0" err="1"/>
              <a:t>nhanh</a:t>
            </a:r>
            <a:r>
              <a:rPr lang="en-US" spc="-25" dirty="0"/>
              <a:t> </a:t>
            </a:r>
            <a:r>
              <a:rPr lang="en-US" spc="-25" dirty="0" err="1"/>
              <a:t>hơn</a:t>
            </a:r>
            <a:r>
              <a:rPr lang="en-US" spc="-25" dirty="0"/>
              <a:t> </a:t>
            </a:r>
            <a:r>
              <a:rPr lang="en-US" spc="-25" dirty="0" err="1"/>
              <a:t>nhiều</a:t>
            </a:r>
            <a:r>
              <a:rPr lang="en-US" spc="-25" dirty="0"/>
              <a:t> so </a:t>
            </a:r>
            <a:r>
              <a:rPr lang="en-US" spc="-25" dirty="0" err="1"/>
              <a:t>với</a:t>
            </a:r>
            <a:r>
              <a:rPr lang="en-US" spc="-25" dirty="0"/>
              <a:t> single thread.</a:t>
            </a:r>
          </a:p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pc="-25" dirty="0" err="1"/>
              <a:t>Tuần</a:t>
            </a:r>
            <a:r>
              <a:rPr lang="en-US" spc="-25" dirty="0"/>
              <a:t> 3 </a:t>
            </a:r>
            <a:r>
              <a:rPr lang="en-US" spc="-25" dirty="0" err="1"/>
              <a:t>tìm</a:t>
            </a:r>
            <a:r>
              <a:rPr lang="en-US" spc="-25" dirty="0"/>
              <a:t> </a:t>
            </a:r>
            <a:r>
              <a:rPr lang="en-US" spc="-25" dirty="0" err="1"/>
              <a:t>hiểu</a:t>
            </a:r>
            <a:r>
              <a:rPr lang="en-US" spc="-25" dirty="0"/>
              <a:t> </a:t>
            </a:r>
            <a:r>
              <a:rPr lang="en-US" spc="-25" dirty="0" err="1"/>
              <a:t>về</a:t>
            </a:r>
            <a:r>
              <a:rPr lang="en-US" spc="-25" dirty="0"/>
              <a:t> async/await.</a:t>
            </a:r>
            <a:endParaRPr lang="en-US" dirty="0"/>
          </a:p>
          <a:p>
            <a:pPr marL="38100" marR="57594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endParaRPr lang="en-US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Project 2 Rust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100" marR="575945">
              <a:lnSpc>
                <a:spcPct val="125299"/>
              </a:lnSpc>
              <a:buClr>
                <a:srgbClr val="FF0000"/>
              </a:buClr>
              <a:tabLst>
                <a:tab pos="314960" algn="l"/>
              </a:tabLst>
            </a:pP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208503157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E6361-7859-4F59-AF1A-199447DC031F}"/>
              </a:ext>
            </a:extLst>
          </p:cNvPr>
          <p:cNvSpPr txBox="1"/>
          <p:nvPr/>
        </p:nvSpPr>
        <p:spPr>
          <a:xfrm>
            <a:off x="400050" y="663575"/>
            <a:ext cx="38100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Sylvain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Kerkour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Black Hat Rust.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 With Tim, Rust Programming Tutorial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Get Rusty, Rust Survival Guide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95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Mục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lục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" y="739775"/>
            <a:ext cx="1211580" cy="10456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Week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100" spc="-5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2" action="ppaction://hlinksldjump"/>
              </a:rPr>
              <a:t>Dependencies</a:t>
            </a: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3" action="ppaction://hlinksldjump"/>
              </a:rPr>
              <a:t>Main execution thread</a:t>
            </a:r>
            <a:endParaRPr lang="en-US" sz="1100" spc="-10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dirty="0">
                <a:latin typeface="Tahoma"/>
                <a:cs typeface="Tahoma"/>
                <a:hlinkClick r:id="rId4" action="ppaction://hlinksldjump"/>
              </a:rPr>
              <a:t>Explanation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7B90A-8811-4E3B-B8EC-B9CAC9E7D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030" y="1425575"/>
            <a:ext cx="3211507" cy="17954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</a:t>
            </a:r>
            <a:r>
              <a:rPr spc="-45" dirty="0"/>
              <a:t> </a:t>
            </a:r>
            <a:r>
              <a:rPr lang="en-US" spc="-40" dirty="0"/>
              <a:t>Dependencies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94957" y="2790607"/>
            <a:ext cx="4020185" cy="39433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xử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lỗi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tính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toán</a:t>
            </a:r>
            <a:r>
              <a:rPr lang="en-US" sz="1100" dirty="0">
                <a:latin typeface="Tahoma"/>
                <a:cs typeface="Tahoma"/>
              </a:rPr>
              <a:t> song </a:t>
            </a:r>
            <a:r>
              <a:rPr lang="en-US" sz="1100" dirty="0" err="1">
                <a:latin typeface="Tahoma"/>
                <a:cs typeface="Tahoma"/>
              </a:rPr>
              <a:t>song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phân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giải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tên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miền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thực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hiện</a:t>
            </a:r>
            <a:r>
              <a:rPr lang="en-US" sz="1100" dirty="0">
                <a:latin typeface="Tahoma"/>
                <a:cs typeface="Tahoma"/>
              </a:rPr>
              <a:t> http request </a:t>
            </a:r>
            <a:r>
              <a:rPr lang="en-US" sz="1100" dirty="0" err="1">
                <a:latin typeface="Tahoma"/>
                <a:cs typeface="Tahoma"/>
              </a:rPr>
              <a:t>và</a:t>
            </a:r>
            <a:r>
              <a:rPr lang="en-US" sz="1100" dirty="0">
                <a:latin typeface="Tahoma"/>
                <a:cs typeface="Tahoma"/>
              </a:rPr>
              <a:t> deserialize </a:t>
            </a:r>
            <a:r>
              <a:rPr lang="en-US" sz="1100" dirty="0" err="1">
                <a:latin typeface="Tahoma"/>
                <a:cs typeface="Tahoma"/>
              </a:rPr>
              <a:t>dữ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liệu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A67B5-66AF-469F-89D5-1A96E190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227"/>
            <a:ext cx="4610100" cy="16642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85850" y="2797175"/>
            <a:ext cx="3334385" cy="2250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Lấy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đối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số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là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tên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miền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mục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tiêu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40D09-1466-49EA-B336-3D752F8C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175"/>
            <a:ext cx="4610100" cy="15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05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CC677-F325-4FAE-887E-64C64F5D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217"/>
            <a:ext cx="4610100" cy="15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227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857250" y="2709030"/>
            <a:ext cx="333438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thread pool </a:t>
            </a:r>
            <a:r>
              <a:rPr lang="en-US" sz="1100" dirty="0" err="1">
                <a:latin typeface="Tahoma"/>
                <a:cs typeface="Tahoma"/>
              </a:rPr>
              <a:t>với</a:t>
            </a:r>
            <a:r>
              <a:rPr lang="en-US" sz="1100" dirty="0">
                <a:latin typeface="Tahoma"/>
                <a:cs typeface="Tahoma"/>
              </a:rPr>
              <a:t> 256 </a:t>
            </a:r>
            <a:r>
              <a:rPr lang="en-US" sz="1100" dirty="0" err="1">
                <a:latin typeface="Tahoma"/>
                <a:cs typeface="Tahoma"/>
              </a:rPr>
              <a:t>luồng</a:t>
            </a: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Gọi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hàm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scan_ports</a:t>
            </a: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Trả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danh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sách</a:t>
            </a:r>
            <a:r>
              <a:rPr lang="en-US" sz="1100" dirty="0">
                <a:latin typeface="Tahoma"/>
                <a:cs typeface="Tahoma"/>
              </a:rPr>
              <a:t> subdomain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97228-407E-4CF8-9E5B-F746F732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982"/>
            <a:ext cx="4610100" cy="20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976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548B-7CA7-4A0A-BD27-EDB9EE07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175"/>
            <a:ext cx="4610100" cy="2262036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49B5A28-00CB-41F2-B0F4-18D75696660C}"/>
              </a:ext>
            </a:extLst>
          </p:cNvPr>
          <p:cNvSpPr txBox="1"/>
          <p:nvPr/>
        </p:nvSpPr>
        <p:spPr>
          <a:xfrm>
            <a:off x="1390650" y="479912"/>
            <a:ext cx="2133600" cy="2327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Hàm</a:t>
            </a:r>
            <a:r>
              <a:rPr lang="en-US" sz="1100" dirty="0">
                <a:latin typeface="Tahoma"/>
                <a:cs typeface="Tahoma"/>
              </a:rPr>
              <a:t> enumerate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1107066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D8E7E-EB5C-47A4-A21A-B568A620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373259"/>
            <a:ext cx="3981450" cy="1852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1F08C-0516-4B16-87E9-8354157BC513}"/>
              </a:ext>
            </a:extLst>
          </p:cNvPr>
          <p:cNvSpPr txBox="1"/>
          <p:nvPr/>
        </p:nvSpPr>
        <p:spPr>
          <a:xfrm>
            <a:off x="430630" y="2306670"/>
            <a:ext cx="37488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entries.into_iter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vector entries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iterator.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flat_map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(...):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CrtShEntry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iterator.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collect(): Đưa các subdomain vào vector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11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.collect(): Thu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HashSet&lt;String&gt;.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2223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4DCB4-F89C-4042-8B77-F62F78E7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808"/>
            <a:ext cx="4610100" cy="1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282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258</Words>
  <Application>Microsoft Office PowerPoint</Application>
  <PresentationFormat>Custom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Lucida Sans Unicode</vt:lpstr>
      <vt:lpstr>Tahoma</vt:lpstr>
      <vt:lpstr>Office Theme</vt:lpstr>
      <vt:lpstr>PowerPoint Presentation</vt:lpstr>
      <vt:lpstr>PowerPoint Presentation</vt:lpstr>
      <vt:lpstr>1.1 Dependencies</vt:lpstr>
      <vt:lpstr>2.1 Main thread</vt:lpstr>
      <vt:lpstr>2.1 Main thread</vt:lpstr>
      <vt:lpstr>2.1 Main thread</vt:lpstr>
      <vt:lpstr>3.1 Subdomains</vt:lpstr>
      <vt:lpstr>3.1 Subdomains</vt:lpstr>
      <vt:lpstr>3.1 Subdomains</vt:lpstr>
      <vt:lpstr>3.2 Ports</vt:lpstr>
      <vt:lpstr>3.2 Ports</vt:lpstr>
      <vt:lpstr>3.2 Ports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2 - Chủ đề: Ngôn ngữ Rust và Bảo mật</dc:title>
  <dc:creator>Giảng viên hướng dẫn: Nguyễn Đức Toàn  Sinh viên: Phạm Đặng Tấn Dũng  Mã số sinh viên: 20225569</dc:creator>
  <cp:lastModifiedBy>Dũng ýe</cp:lastModifiedBy>
  <cp:revision>14</cp:revision>
  <dcterms:created xsi:type="dcterms:W3CDTF">2025-03-18T22:31:56Z</dcterms:created>
  <dcterms:modified xsi:type="dcterms:W3CDTF">2025-03-26T03:26:45Z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2025-03-18T00:00:00Z</vt:filetime>
  </property>
  <property fmtid="{D5CDD505-2E9C-101B-9397-08002B2CF9AE}" pid="5" name="PTEX.FullBanner">
    <vt:lpwstr>This is LuaHBTeX, Version 1.18.0 (TeX Live 2024)</vt:lpwstr>
  </property>
  <property fmtid="{D5CDD505-2E9C-101B-9397-08002B2CF9AE}" pid="6" name="Producer">
    <vt:lpwstr>LuaTeX-1.18.0</vt:lpwstr>
  </property>
</Properties>
</file>