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302" r:id="rId6"/>
    <p:sldId id="301" r:id="rId7"/>
    <p:sldId id="296" r:id="rId8"/>
    <p:sldId id="297" r:id="rId9"/>
    <p:sldId id="298" r:id="rId10"/>
    <p:sldId id="299" r:id="rId11"/>
    <p:sldId id="300" r:id="rId12"/>
    <p:sldId id="284" r:id="rId13"/>
    <p:sldId id="290" r:id="rId14"/>
    <p:sldId id="289" r:id="rId15"/>
    <p:sldId id="291" r:id="rId16"/>
    <p:sldId id="292" r:id="rId17"/>
    <p:sldId id="293" r:id="rId18"/>
    <p:sldId id="294" r:id="rId19"/>
    <p:sldId id="295" r:id="rId20"/>
    <p:sldId id="281" r:id="rId21"/>
    <p:sldId id="277" r:id="rId2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6" y="2416175"/>
            <a:ext cx="3334385" cy="6149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thông</a:t>
            </a:r>
            <a:r>
              <a:rPr lang="en-US" sz="1100" dirty="0">
                <a:latin typeface="Tahoma"/>
                <a:cs typeface="Tahoma"/>
              </a:rPr>
              <a:t> tin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bao </a:t>
            </a:r>
            <a:r>
              <a:rPr lang="en-US" sz="1100" dirty="0" err="1">
                <a:latin typeface="Tahoma"/>
                <a:cs typeface="Tahoma"/>
              </a:rPr>
              <a:t>gồm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trường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uuid</a:t>
            </a:r>
            <a:r>
              <a:rPr lang="en-US" sz="1100" dirty="0">
                <a:latin typeface="Tahoma"/>
                <a:cs typeface="Tahoma"/>
              </a:rPr>
              <a:t>, time, </a:t>
            </a:r>
            <a:r>
              <a:rPr lang="en-US" sz="1100" dirty="0" err="1">
                <a:latin typeface="Tahoma"/>
                <a:cs typeface="Tahoma"/>
              </a:rPr>
              <a:t>ip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user_agent</a:t>
            </a:r>
            <a:r>
              <a:rPr lang="en-US" sz="1100" dirty="0">
                <a:latin typeface="Tahoma"/>
                <a:cs typeface="Tahoma"/>
              </a:rPr>
              <a:t>, username, password.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Cập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24" y="511176"/>
            <a:ext cx="1923859" cy="1142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1169F-667D-4AEC-B56F-23B64179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96" y="581324"/>
            <a:ext cx="2486704" cy="9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7" y="2035175"/>
            <a:ext cx="3334385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>
                <a:latin typeface="Tahoma"/>
                <a:cs typeface="Tahoma"/>
              </a:rPr>
              <a:t>Redirect </a:t>
            </a:r>
            <a:r>
              <a:rPr lang="en-US" sz="1100" dirty="0" err="1">
                <a:latin typeface="Tahoma"/>
                <a:cs typeface="Tahoma"/>
              </a:rPr>
              <a:t>đến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vietjack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72" y="842142"/>
            <a:ext cx="4640444" cy="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870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Port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6FA1-935F-4878-83C8-A43164BF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5"/>
            <a:ext cx="4610100" cy="176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21508" y="2416175"/>
            <a:ext cx="4798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::net::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TcpStream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::connect()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 connection (non-blocking).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::time::timeout()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future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concurrency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khi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quét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0706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Port</a:t>
            </a:r>
            <a:endParaRPr spc="-2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-94021" y="2300821"/>
            <a:ext cx="47981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 dụng các API không đồng bộ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tokio cho TCP connection và timeout.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 vì parallel iterator, sử dụng channels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stream concurrency để kiểm soát số lượng task quét port đồng thời.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hóa hiệu suất trong môi trường I/O-bound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response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078C-376D-4A4D-9F56-2305740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448"/>
            <a:ext cx="4610100" cy="17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863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4DCB4-F89C-4042-8B77-F62F78E7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4610100" cy="1849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2444125"/>
            <a:ext cx="473361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dung multi threading: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reqwest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::blocking::Client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request (blocking).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trust_dns_resolver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::Resolver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DNS resolution (blocking).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.filter(resolves)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subdomain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DNS resolution (sequential).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4282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2187575"/>
            <a:ext cx="47336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trust_dns_resolver</a:t>
            </a:r>
            <a:r>
              <a:rPr lang="en-US" sz="1100" b="0" i="0" u="none" strike="noStrike" baseline="0" dirty="0">
                <a:latin typeface="VNTT12"/>
              </a:rPr>
              <a:t>::</a:t>
            </a:r>
            <a:r>
              <a:rPr lang="en-US" sz="1100" b="0" i="0" u="none" strike="noStrike" baseline="0" dirty="0" err="1">
                <a:latin typeface="VNTT12"/>
              </a:rPr>
              <a:t>AsyncResolver</a:t>
            </a:r>
            <a:r>
              <a:rPr lang="en-US" sz="1100" b="0" i="0" u="none" strike="noStrike" baseline="0" dirty="0">
                <a:latin typeface="VNTT12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DNS resolution (non-blocking).</a:t>
            </a:r>
          </a:p>
          <a:p>
            <a:pPr algn="l"/>
            <a:r>
              <a:rPr lang="en-US" sz="1100" b="0" i="0" u="none" strike="noStrike" baseline="0" dirty="0">
                <a:latin typeface="NimbusRomNo9L-Regu"/>
              </a:rPr>
              <a:t>•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>
                <a:latin typeface="VNTT12"/>
              </a:rPr>
              <a:t>futures::stream::</a:t>
            </a:r>
            <a:r>
              <a:rPr lang="en-US" sz="1100" b="0" i="0" u="none" strike="noStrike" baseline="0" dirty="0" err="1">
                <a:latin typeface="VNTT12"/>
              </a:rPr>
              <a:t>iter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filter_map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để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thực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hiện</a:t>
            </a:r>
            <a:r>
              <a:rPr lang="en-US" sz="1100" b="0" i="0" u="none" strike="noStrike" baseline="0" dirty="0">
                <a:latin typeface="VnNimbusRomanNo9L"/>
              </a:rPr>
              <a:t> DNS resolution</a:t>
            </a:r>
          </a:p>
          <a:p>
            <a:pPr algn="l"/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thời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subdomain.</a:t>
            </a:r>
          </a:p>
          <a:p>
            <a:pPr algn="l"/>
            <a:r>
              <a:rPr lang="vi-VN" sz="1100" b="0" i="0" u="none" strike="noStrike" baseline="0" dirty="0">
                <a:latin typeface="NimbusRomNo9L-Regu"/>
              </a:rPr>
              <a:t>• </a:t>
            </a:r>
            <a:r>
              <a:rPr lang="vi-VN" sz="1100" b="0" i="0" u="none" strike="noStrike" baseline="0" dirty="0">
                <a:latin typeface="VnNimbusRomanNo9L"/>
              </a:rPr>
              <a:t>Hàm </a:t>
            </a:r>
            <a:r>
              <a:rPr lang="vi-VN" sz="1100" b="0" i="0" u="none" strike="noStrike" baseline="0" dirty="0">
                <a:latin typeface="VNTT12"/>
              </a:rPr>
              <a:t>enumerate </a:t>
            </a:r>
            <a:r>
              <a:rPr lang="vi-VN" sz="1100" b="0" i="0" u="none" strike="noStrike" baseline="0" dirty="0">
                <a:latin typeface="VnNimbusRomanNo9L"/>
              </a:rPr>
              <a:t>và </a:t>
            </a:r>
            <a:r>
              <a:rPr lang="vi-VN" sz="1100" b="0" i="0" u="none" strike="noStrike" baseline="0" dirty="0">
                <a:latin typeface="VNTT12"/>
              </a:rPr>
              <a:t>resolves </a:t>
            </a:r>
            <a:r>
              <a:rPr lang="vi-VN" sz="1100" b="0" i="0" u="none" strike="noStrike" baseline="0" dirty="0">
                <a:latin typeface="VnNimbusRomanNo9L"/>
              </a:rPr>
              <a:t>được đánh dấu là </a:t>
            </a:r>
            <a:r>
              <a:rPr lang="vi-VN" sz="1100" b="0" i="0" u="none" strike="noStrike" baseline="0" dirty="0">
                <a:latin typeface="VNTT12"/>
              </a:rPr>
              <a:t>async fn </a:t>
            </a:r>
            <a:r>
              <a:rPr lang="vi-VN" sz="1100" b="0" i="0" u="none" strike="noStrike" baseline="0" dirty="0">
                <a:latin typeface="VnNimbusRomanNo9L"/>
              </a:rPr>
              <a:t>và sử dụng </a:t>
            </a:r>
            <a:r>
              <a:rPr lang="vi-VN" sz="1100" b="0" i="0" u="none" strike="noStrike" baseline="0" dirty="0">
                <a:latin typeface="VNTT12"/>
              </a:rPr>
              <a:t>.await </a:t>
            </a:r>
            <a:r>
              <a:rPr lang="vi-VN" sz="1100" b="0" i="0" u="none" strike="noStrike" baseline="0" dirty="0">
                <a:latin typeface="VnNimbusRomanNo9L"/>
              </a:rPr>
              <a:t>cho</a:t>
            </a:r>
          </a:p>
          <a:p>
            <a:pPr algn="l"/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future.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CEEF2-3040-41E1-A507-845BE1B5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1" y="587375"/>
            <a:ext cx="4610100" cy="13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947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-27653" y="2113655"/>
            <a:ext cx="473361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Túm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lại</a:t>
            </a:r>
            <a:r>
              <a:rPr lang="en-US" sz="1100" b="0" i="0" u="none" strike="noStrike" baseline="0" dirty="0">
                <a:latin typeface="VnNimbusRomanNo9L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VnNimbusRomanNo9L"/>
              </a:rPr>
              <a:t>Async/Await </a:t>
            </a:r>
            <a:r>
              <a:rPr lang="en-US" sz="1100" b="0" i="0" u="none" strike="noStrike" baseline="0" dirty="0" err="1">
                <a:latin typeface="VnNimbusRomanNo9L"/>
              </a:rPr>
              <a:t>chuyển</a:t>
            </a:r>
            <a:r>
              <a:rPr lang="en-US" sz="1100" b="0" i="0" u="none" strike="noStrike" baseline="0" dirty="0">
                <a:latin typeface="VnNimbusRomanNo9L"/>
              </a:rPr>
              <a:t> sang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API </a:t>
            </a:r>
            <a:r>
              <a:rPr lang="en-US" sz="1100" b="0" i="0" u="none" strike="noStrike" baseline="0" dirty="0" err="1">
                <a:latin typeface="VnNimbusRomanNo9L"/>
              </a:rPr>
              <a:t>không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bộ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HTTP request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DNS resolution.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stream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filter_map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phép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thực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hiện</a:t>
            </a:r>
            <a:r>
              <a:rPr lang="en-US" sz="1100" b="0" i="0" u="none" strike="noStrike" baseline="0" dirty="0">
                <a:latin typeface="VnNimbusRomanNo9L"/>
              </a:rPr>
              <a:t> DNS resolution </a:t>
            </a:r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thời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nhiều</a:t>
            </a:r>
            <a:r>
              <a:rPr lang="en-US" sz="1100" b="0" i="0" u="none" strike="noStrike" baseline="0" dirty="0">
                <a:latin typeface="VnNimbusRomanNo9L"/>
              </a:rPr>
              <a:t> subdomain, </a:t>
            </a:r>
            <a:r>
              <a:rPr lang="en-US" sz="1100" b="0" i="0" u="none" strike="noStrike" baseline="0" dirty="0" err="1">
                <a:latin typeface="VnNimbusRomanNo9L"/>
              </a:rPr>
              <a:t>tăng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tốc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quá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trình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liệt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kê</a:t>
            </a:r>
            <a:r>
              <a:rPr lang="en-US" sz="1100" b="0" i="0" u="none" strike="noStrike" baseline="0" dirty="0">
                <a:latin typeface="VnNimbusRomanNo9L"/>
              </a:rPr>
              <a:t> subdomain.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C7037-C02B-43B9-B319-A2057191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" y="968375"/>
            <a:ext cx="4610100" cy="9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177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-27653" y="2113655"/>
            <a:ext cx="47336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Quét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cổng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tác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vụ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nặng</a:t>
            </a:r>
            <a:r>
              <a:rPr lang="en-US" sz="1100" b="0" i="0" u="none" strike="noStrike" baseline="0" dirty="0">
                <a:latin typeface="VnNimbusRomanNo9L"/>
              </a:rPr>
              <a:t> I/O bound: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(HTTP request, DNS resolution, </a:t>
            </a:r>
            <a:r>
              <a:rPr lang="vi-VN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connection). </a:t>
            </a:r>
            <a:endParaRPr lang="en-US" sz="10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utilization thường không cao, đặc biệt khi số lượng task đồng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E4B60-5431-4FDF-A04E-83074610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" y="573109"/>
            <a:ext cx="4601497" cy="12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000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511175"/>
            <a:ext cx="4733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VnNimbusRomanNo9L"/>
              </a:rPr>
              <a:t>Khi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async/await: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255E9-5287-42F6-A491-9FAF04A1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18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64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26424" y="1806575"/>
            <a:ext cx="4733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Lợi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thế</a:t>
            </a:r>
            <a:r>
              <a:rPr lang="en-US" sz="1100" b="0" i="0" u="none" strike="noStrike" baseline="0" dirty="0">
                <a:latin typeface="VnNimbusRomanNo9L"/>
              </a:rPr>
              <a:t> so </a:t>
            </a:r>
            <a:r>
              <a:rPr lang="en-US" sz="1100" b="0" i="0" u="none" strike="noStrike" baseline="0" dirty="0" err="1">
                <a:latin typeface="VnNimbusRomanNo9L"/>
              </a:rPr>
              <a:t>với</a:t>
            </a:r>
            <a:r>
              <a:rPr lang="en-US" sz="1100" b="0" i="0" u="none" strike="noStrike" baseline="0" dirty="0">
                <a:latin typeface="VnNimbusRomanNo9L"/>
              </a:rPr>
              <a:t> multi-threading </a:t>
            </a:r>
            <a:r>
              <a:rPr lang="en-US" sz="1100" b="0" i="0" u="none" strike="noStrike" baseline="0" dirty="0" err="1">
                <a:latin typeface="VnNimbusRomanNo9L"/>
              </a:rPr>
              <a:t>thuần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túy</a:t>
            </a:r>
            <a:r>
              <a:rPr lang="en-US" sz="1100" b="0" i="0" u="none" strike="noStrike" baseline="0" dirty="0">
                <a:latin typeface="VnNimbusRomanNo9L"/>
              </a:rPr>
              <a:t>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EDCB6-5C6D-485F-B81F-14AF113B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186"/>
            <a:ext cx="4610100" cy="1058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74D7C0-0A75-4C90-B6E5-29D37AE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87350"/>
            <a:ext cx="2838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750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" y="59954"/>
            <a:ext cx="623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587375"/>
            <a:ext cx="3733800" cy="2001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thứ</a:t>
            </a:r>
            <a:r>
              <a:rPr lang="en-US" sz="1100" dirty="0">
                <a:latin typeface="Tahoma"/>
                <a:cs typeface="Tahoma"/>
              </a:rPr>
              <a:t> 7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đã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Xây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dựng</a:t>
            </a:r>
            <a:r>
              <a:rPr lang="en-US" sz="1100" dirty="0">
                <a:latin typeface="Tahoma"/>
                <a:cs typeface="Tahoma"/>
              </a:rPr>
              <a:t> captive portal </a:t>
            </a:r>
            <a:r>
              <a:rPr lang="en-US" sz="1100" dirty="0" err="1">
                <a:latin typeface="Tahoma"/>
                <a:cs typeface="Tahoma"/>
              </a:rPr>
              <a:t>giả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mạo</a:t>
            </a:r>
            <a:endParaRPr lang="en-US" sz="11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thông</a:t>
            </a:r>
            <a:r>
              <a:rPr lang="en-US" sz="1100" dirty="0">
                <a:latin typeface="Tahoma"/>
                <a:cs typeface="Tahoma"/>
              </a:rPr>
              <a:t> tin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database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C&amp;C server.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sau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</a:t>
            </a: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C&amp;C server.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client-side keylogger.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persistency.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</a:t>
            </a:r>
            <a:r>
              <a:rPr lang="en-US" sz="1100" dirty="0" err="1">
                <a:latin typeface="Tahoma"/>
                <a:cs typeface="Tahoma"/>
              </a:rPr>
              <a:t>mã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hóa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được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  <a:p>
            <a:pPr marL="12700" lvl="2">
              <a:spcBef>
                <a:spcPts val="90"/>
              </a:spcBef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470271"/>
            <a:ext cx="1771650" cy="9904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12295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Sử</a:t>
            </a:r>
            <a:r>
              <a:rPr lang="en-US" spc="-25" dirty="0"/>
              <a:t> </a:t>
            </a:r>
            <a:r>
              <a:rPr lang="en-US" spc="-25" dirty="0" err="1"/>
              <a:t>dụng</a:t>
            </a:r>
            <a:r>
              <a:rPr lang="en-US" spc="-25" dirty="0"/>
              <a:t> async/await </a:t>
            </a:r>
            <a:r>
              <a:rPr lang="en-US" spc="-25" dirty="0" err="1"/>
              <a:t>nhanh</a:t>
            </a:r>
            <a:r>
              <a:rPr lang="en-US" spc="-25" dirty="0"/>
              <a:t> </a:t>
            </a:r>
            <a:r>
              <a:rPr lang="en-US" spc="-25" dirty="0" err="1"/>
              <a:t>hơn</a:t>
            </a:r>
            <a:r>
              <a:rPr lang="en-US" spc="-25" dirty="0"/>
              <a:t> </a:t>
            </a:r>
            <a:r>
              <a:rPr lang="en-US" spc="-25" dirty="0" err="1"/>
              <a:t>nhiều</a:t>
            </a:r>
            <a:r>
              <a:rPr lang="en-US" spc="-25" dirty="0"/>
              <a:t>, </a:t>
            </a:r>
            <a:r>
              <a:rPr lang="en-US" spc="-25" dirty="0" err="1"/>
              <a:t>đặc</a:t>
            </a:r>
            <a:r>
              <a:rPr lang="en-US" spc="-25" dirty="0"/>
              <a:t> </a:t>
            </a:r>
            <a:r>
              <a:rPr lang="en-US" spc="-25" dirty="0" err="1"/>
              <a:t>biệt</a:t>
            </a:r>
            <a:r>
              <a:rPr lang="en-US" spc="-25" dirty="0"/>
              <a:t> </a:t>
            </a:r>
            <a:r>
              <a:rPr lang="en-US" spc="-25" dirty="0" err="1"/>
              <a:t>đối</a:t>
            </a:r>
            <a:r>
              <a:rPr lang="en-US" spc="-25" dirty="0"/>
              <a:t> </a:t>
            </a:r>
            <a:r>
              <a:rPr lang="en-US" spc="-25" dirty="0" err="1"/>
              <a:t>với</a:t>
            </a:r>
            <a:r>
              <a:rPr lang="en-US" spc="-25" dirty="0"/>
              <a:t> </a:t>
            </a:r>
            <a:r>
              <a:rPr lang="en-US" spc="-25" dirty="0" err="1"/>
              <a:t>các</a:t>
            </a:r>
            <a:r>
              <a:rPr lang="en-US" spc="-25" dirty="0"/>
              <a:t> </a:t>
            </a:r>
            <a:r>
              <a:rPr lang="en-US" spc="-25" dirty="0" err="1"/>
              <a:t>tác</a:t>
            </a:r>
            <a:r>
              <a:rPr lang="en-US" spc="-25" dirty="0"/>
              <a:t> </a:t>
            </a:r>
            <a:r>
              <a:rPr lang="en-US" spc="-25" dirty="0" err="1"/>
              <a:t>vụ</a:t>
            </a:r>
            <a:r>
              <a:rPr lang="en-US" spc="-25" dirty="0"/>
              <a:t> I/O bound.</a:t>
            </a:r>
          </a:p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Tuần</a:t>
            </a:r>
            <a:r>
              <a:rPr lang="en-US" spc="-25" dirty="0"/>
              <a:t> 4 </a:t>
            </a:r>
            <a:r>
              <a:rPr lang="en-US" spc="-25" dirty="0" err="1"/>
              <a:t>tìm</a:t>
            </a:r>
            <a:r>
              <a:rPr lang="en-US" spc="-25" dirty="0"/>
              <a:t> </a:t>
            </a:r>
            <a:r>
              <a:rPr lang="en-US" spc="-25" dirty="0" err="1"/>
              <a:t>hiểu</a:t>
            </a:r>
            <a:r>
              <a:rPr lang="en-US" spc="-25" dirty="0"/>
              <a:t> </a:t>
            </a:r>
            <a:r>
              <a:rPr lang="en-US" spc="-25" dirty="0" err="1"/>
              <a:t>về</a:t>
            </a:r>
            <a:r>
              <a:rPr lang="en-US" spc="-25" dirty="0"/>
              <a:t> trait.</a:t>
            </a:r>
            <a:endParaRPr lang="en-US" dirty="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559BC-BE01-44BA-84F4-195405BB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56"/>
            <a:ext cx="4610100" cy="21823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Captive Portal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" y="587375"/>
            <a:ext cx="4610100" cy="23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Captive Portal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2" y="610560"/>
            <a:ext cx="4610100" cy="23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2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Database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353" y="511175"/>
            <a:ext cx="4295393" cy="27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5637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2035175"/>
            <a:ext cx="3962400" cy="12253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Lấy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biến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môi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trường</a:t>
            </a:r>
            <a:r>
              <a:rPr lang="en-US" sz="1100" dirty="0">
                <a:latin typeface="Tahoma"/>
                <a:cs typeface="Tahoma"/>
              </a:rPr>
              <a:t> DATABASE_URL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>
                <a:latin typeface="Tahoma"/>
                <a:cs typeface="Tahoma"/>
              </a:rPr>
              <a:t>.env: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DATABASE_URL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=postgres://postgres:123456@localhost:5432/credentials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pool </a:t>
            </a: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kết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nối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postgresql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4610100" cy="15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226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63096" y="2568575"/>
            <a:ext cx="3334385" cy="6149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migrate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quản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dtb</a:t>
            </a:r>
            <a:r>
              <a:rPr lang="en-US" sz="1100" dirty="0">
                <a:latin typeface="Tahoma"/>
                <a:cs typeface="Tahoma"/>
              </a:rPr>
              <a:t> schema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HTTP POST, </a:t>
            </a: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capture_credentials_handler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14" y="468662"/>
            <a:ext cx="3541671" cy="18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818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7" y="2035175"/>
            <a:ext cx="3334385" cy="394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socket 127.0.0.1:3000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chạy</a:t>
            </a:r>
            <a:r>
              <a:rPr lang="en-US" sz="1100" dirty="0">
                <a:latin typeface="Tahoma"/>
                <a:cs typeface="Tahoma"/>
              </a:rPr>
              <a:t> captive portal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72" y="815975"/>
            <a:ext cx="4640444" cy="7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510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665</Words>
  <Application>Microsoft Office PowerPoint</Application>
  <PresentationFormat>Custom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Consolas</vt:lpstr>
      <vt:lpstr>Lucida Sans Unicode</vt:lpstr>
      <vt:lpstr>NimbusRomNo9L-Regu</vt:lpstr>
      <vt:lpstr>Tahoma</vt:lpstr>
      <vt:lpstr>VnNimbusRomanNo9L</vt:lpstr>
      <vt:lpstr>VNTT12</vt:lpstr>
      <vt:lpstr>Office Theme</vt:lpstr>
      <vt:lpstr>PowerPoint Presentation</vt:lpstr>
      <vt:lpstr>PowerPoint Presentation</vt:lpstr>
      <vt:lpstr>1.1 Dependencies</vt:lpstr>
      <vt:lpstr>2.1 Captive Portal</vt:lpstr>
      <vt:lpstr>2.1 Captive Portal</vt:lpstr>
      <vt:lpstr>2.1 Database</vt:lpstr>
      <vt:lpstr>2.1 Main thread</vt:lpstr>
      <vt:lpstr>2.1 Main thread</vt:lpstr>
      <vt:lpstr>2.1 Main thread</vt:lpstr>
      <vt:lpstr>2.1 Main thread</vt:lpstr>
      <vt:lpstr>2.1 Main thread</vt:lpstr>
      <vt:lpstr>3.1 Port</vt:lpstr>
      <vt:lpstr>3.1 Port</vt:lpstr>
      <vt:lpstr>3.1 Subdomains</vt:lpstr>
      <vt:lpstr>3.1 Subdomains</vt:lpstr>
      <vt:lpstr>3.1 Subdomains</vt:lpstr>
      <vt:lpstr>4.1 Comparision</vt:lpstr>
      <vt:lpstr>4.1 Comparision</vt:lpstr>
      <vt:lpstr>4.1 Comparision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26</cp:revision>
  <dcterms:created xsi:type="dcterms:W3CDTF">2025-03-18T22:31:56Z</dcterms:created>
  <dcterms:modified xsi:type="dcterms:W3CDTF">2025-05-07T04:09:46Z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