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0" r:id="rId5"/>
    <p:sldId id="284" r:id="rId6"/>
    <p:sldId id="290" r:id="rId7"/>
    <p:sldId id="296" r:id="rId8"/>
    <p:sldId id="297" r:id="rId9"/>
    <p:sldId id="281" r:id="rId10"/>
    <p:sldId id="277" r:id="rId1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5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54"/>
            <a:ext cx="31864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866556"/>
            <a:ext cx="3659504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fundopt/Project_2_Ru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1"/>
            <a:ext cx="360047" cy="5399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994" y="1172121"/>
            <a:ext cx="3888104" cy="607060"/>
          </a:xfrm>
          <a:prstGeom prst="rect">
            <a:avLst/>
          </a:prstGeom>
          <a:solidFill>
            <a:srgbClr val="B2000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BÁO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CÁO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Chủ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đề: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Ngôn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ngữ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Rust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và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Bảo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mật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37" y="1995270"/>
            <a:ext cx="3346450" cy="12790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2280" marR="454659" algn="ctr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Giảng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viên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hướng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dẫn: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Nguyễn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Đức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Toàn </a:t>
            </a:r>
            <a:r>
              <a:rPr sz="1100" spc="-10" dirty="0">
                <a:latin typeface="Tahoma"/>
                <a:cs typeface="Tahoma"/>
              </a:rPr>
              <a:t>Sinh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Phạm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Đặng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Dũng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Mã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20225569</a:t>
            </a:r>
            <a:endParaRPr sz="1100" dirty="0">
              <a:latin typeface="Tahoma"/>
              <a:cs typeface="Tahoma"/>
            </a:endParaRPr>
          </a:p>
          <a:p>
            <a:pPr marL="12700" marR="5080" indent="335280">
              <a:lnSpc>
                <a:spcPts val="950"/>
              </a:lnSpc>
              <a:spcBef>
                <a:spcPts val="1310"/>
              </a:spcBef>
            </a:pPr>
            <a:r>
              <a:rPr sz="800" dirty="0">
                <a:latin typeface="Arial MT"/>
                <a:cs typeface="Arial MT"/>
              </a:rPr>
              <a:t>HANOI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UNIVERSITY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9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SCIENCE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 </a:t>
            </a:r>
            <a:r>
              <a:rPr sz="800" dirty="0">
                <a:latin typeface="Arial MT"/>
                <a:cs typeface="Arial MT"/>
              </a:rPr>
              <a:t>SCHOOL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INFORMATION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1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COMMUNICATION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</a:t>
            </a:r>
            <a:endParaRPr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35" dirty="0" err="1">
                <a:latin typeface="Tahoma"/>
                <a:cs typeface="Tahoma"/>
              </a:rPr>
              <a:t>Ngày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26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tháng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năm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E6361-7859-4F59-AF1A-199447DC031F}"/>
              </a:ext>
            </a:extLst>
          </p:cNvPr>
          <p:cNvSpPr txBox="1"/>
          <p:nvPr/>
        </p:nvSpPr>
        <p:spPr>
          <a:xfrm>
            <a:off x="400050" y="663575"/>
            <a:ext cx="38100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Sylvain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Kerkour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Black Hat Rust.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 With Tim, Rust Programming Tutorial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Get Rusty, Rust Survival Guide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280" y="59954"/>
            <a:ext cx="623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587375"/>
            <a:ext cx="3733800" cy="2474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Week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100" spc="-50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 err="1">
                <a:latin typeface="Tahoma"/>
                <a:cs typeface="Tahoma"/>
              </a:rPr>
              <a:t>Tuần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thứ</a:t>
            </a:r>
            <a:r>
              <a:rPr lang="en-US" sz="1100" dirty="0">
                <a:latin typeface="Tahoma"/>
                <a:cs typeface="Tahoma"/>
              </a:rPr>
              <a:t> 5 </a:t>
            </a:r>
            <a:r>
              <a:rPr lang="en-US" sz="1100" dirty="0" err="1">
                <a:latin typeface="Tahoma"/>
                <a:cs typeface="Tahoma"/>
              </a:rPr>
              <a:t>em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đã</a:t>
            </a:r>
            <a:r>
              <a:rPr lang="en-US" sz="1100" dirty="0">
                <a:latin typeface="Tahoma"/>
                <a:cs typeface="Tahoma"/>
              </a:rPr>
              <a:t>: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chương</a:t>
            </a:r>
            <a:r>
              <a:rPr lang="en-US" sz="1100" dirty="0">
                <a:latin typeface="Tahoma"/>
                <a:cs typeface="Tahoma"/>
              </a:rPr>
              <a:t> 5.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crawler, control loop, trait, scraping data, </a:t>
            </a:r>
            <a:r>
              <a:rPr lang="en-US" sz="1100" dirty="0" err="1">
                <a:latin typeface="Tahoma"/>
                <a:cs typeface="Tahoma"/>
              </a:rPr>
              <a:t>độ</a:t>
            </a:r>
            <a:r>
              <a:rPr lang="en-US" sz="1100" dirty="0">
                <a:latin typeface="Tahoma"/>
                <a:cs typeface="Tahoma"/>
              </a:rPr>
              <a:t> tin </a:t>
            </a:r>
            <a:r>
              <a:rPr lang="en-US" sz="1100" dirty="0" err="1">
                <a:latin typeface="Tahoma"/>
                <a:cs typeface="Tahoma"/>
              </a:rPr>
              <a:t>cậy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khi</a:t>
            </a:r>
            <a:r>
              <a:rPr lang="en-US" sz="1100" dirty="0">
                <a:latin typeface="Tahoma"/>
                <a:cs typeface="Tahoma"/>
              </a:rPr>
              <a:t> parsing </a:t>
            </a:r>
            <a:r>
              <a:rPr lang="en-US" sz="1100" dirty="0" err="1">
                <a:latin typeface="Tahoma"/>
                <a:cs typeface="Tahoma"/>
              </a:rPr>
              <a:t>dữ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liệu</a:t>
            </a:r>
            <a:r>
              <a:rPr lang="en-US" sz="1100" dirty="0">
                <a:latin typeface="Tahoma"/>
                <a:cs typeface="Tahoma"/>
              </a:rPr>
              <a:t> web.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reqwest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tải</a:t>
            </a:r>
            <a:r>
              <a:rPr lang="en-US" sz="1100" dirty="0">
                <a:latin typeface="Tahoma"/>
                <a:cs typeface="Tahoma"/>
              </a:rPr>
              <a:t>, select/scraper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phân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tích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Chống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lại</a:t>
            </a:r>
            <a:r>
              <a:rPr lang="en-US" sz="1100" dirty="0">
                <a:latin typeface="Tahoma"/>
                <a:cs typeface="Tahoma"/>
              </a:rPr>
              <a:t> crawling(CAPTCHA, SSL, robots.txt).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Tuần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sau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em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chương</a:t>
            </a:r>
            <a:r>
              <a:rPr lang="en-US" sz="1100" dirty="0">
                <a:latin typeface="Tahoma"/>
                <a:cs typeface="Tahoma"/>
              </a:rPr>
              <a:t> 6.</a:t>
            </a:r>
          </a:p>
          <a:p>
            <a:pPr marL="220345" marR="5080">
              <a:lnSpc>
                <a:spcPct val="102600"/>
              </a:lnSpc>
            </a:pP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2" action="ppaction://hlinksldjump"/>
              </a:rPr>
              <a:t>Dependencies</a:t>
            </a: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3" action="ppaction://hlinksldjump"/>
              </a:rPr>
              <a:t>Main</a:t>
            </a: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4" action="ppaction://hlinksldjump"/>
              </a:rPr>
              <a:t>Comparison</a:t>
            </a:r>
            <a:endParaRPr lang="en-US" sz="1100" spc="-55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7B90A-8811-4E3B-B8EC-B9CAC9E7D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74" y="2198687"/>
            <a:ext cx="2257426" cy="12620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</a:t>
            </a:r>
            <a:r>
              <a:rPr spc="-45" dirty="0"/>
              <a:t> </a:t>
            </a:r>
            <a:r>
              <a:rPr lang="en-US" spc="-40" dirty="0"/>
              <a:t>Dependencies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2644775"/>
            <a:ext cx="4020185" cy="39433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Env_log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ghi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lại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hoạt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động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debug, </a:t>
            </a:r>
            <a:r>
              <a:rPr lang="en-US" sz="1100" dirty="0" err="1">
                <a:latin typeface="Tahoma"/>
                <a:cs typeface="Tahoma"/>
              </a:rPr>
              <a:t>reqwest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gửi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yêu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cầu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serde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(de)serialize json </a:t>
            </a:r>
            <a:r>
              <a:rPr lang="en-US" sz="1100" dirty="0" err="1">
                <a:latin typeface="Tahoma"/>
                <a:cs typeface="Tahoma"/>
              </a:rPr>
              <a:t>api</a:t>
            </a:r>
            <a:endParaRPr lang="en-US" sz="110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16024-5CE7-49BE-808E-2180722C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4387"/>
            <a:ext cx="4610099" cy="214829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2450" y="2568575"/>
            <a:ext cx="3334385" cy="6662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Xử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tham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số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dòng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lệnh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Thiết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lập</a:t>
            </a:r>
            <a:r>
              <a:rPr lang="en-US" sz="1100" dirty="0">
                <a:latin typeface="Tahoma"/>
                <a:cs typeface="Tahoma"/>
              </a:rPr>
              <a:t> logging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Khởi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tạo</a:t>
            </a:r>
            <a:r>
              <a:rPr lang="en-US" sz="1100" dirty="0">
                <a:latin typeface="Tahoma"/>
                <a:cs typeface="Tahoma"/>
              </a:rPr>
              <a:t> spider </a:t>
            </a:r>
            <a:r>
              <a:rPr lang="en-US" sz="1100" dirty="0" err="1">
                <a:latin typeface="Tahoma"/>
                <a:cs typeface="Tahoma"/>
              </a:rPr>
              <a:t>tương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ứng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05FB-F33A-4791-85AF-18EEF3E1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5" y="420053"/>
            <a:ext cx="3778610" cy="19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05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spiders/mod.rs</a:t>
            </a:r>
            <a:endParaRPr spc="-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06FA1-935F-4878-83C8-A43164BF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434975"/>
            <a:ext cx="3436374" cy="2087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AA7C37-D19A-4908-B330-A24F34A56937}"/>
              </a:ext>
            </a:extLst>
          </p:cNvPr>
          <p:cNvSpPr txBox="1"/>
          <p:nvPr/>
        </p:nvSpPr>
        <p:spPr>
          <a:xfrm>
            <a:off x="19050" y="2738329"/>
            <a:ext cx="47981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trait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trừu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spider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0706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2101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crawler.rs</a:t>
            </a:r>
            <a:endParaRPr spc="-2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A7C37-D19A-4908-B330-A24F34A56937}"/>
              </a:ext>
            </a:extLst>
          </p:cNvPr>
          <p:cNvSpPr txBox="1"/>
          <p:nvPr/>
        </p:nvSpPr>
        <p:spPr>
          <a:xfrm>
            <a:off x="-94021" y="2300821"/>
            <a:ext cx="47981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struct Crawler: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delay,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crawling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5078C-376D-4A4D-9F56-23057403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01396"/>
            <a:ext cx="4610100" cy="17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6863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2101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crawler.rs</a:t>
            </a:r>
            <a:endParaRPr spc="-2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A7C37-D19A-4908-B330-A24F34A56937}"/>
              </a:ext>
            </a:extLst>
          </p:cNvPr>
          <p:cNvSpPr txBox="1"/>
          <p:nvPr/>
        </p:nvSpPr>
        <p:spPr>
          <a:xfrm>
            <a:off x="-94021" y="2300821"/>
            <a:ext cx="47981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AtomicUsize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spider(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bọc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Arc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sẻ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luồng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kênh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mpsc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Barrier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5078C-376D-4A4D-9F56-23057403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988" y="501396"/>
            <a:ext cx="2794122" cy="17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40216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2101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crawler.rs</a:t>
            </a:r>
            <a:endParaRPr spc="-2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A7C37-D19A-4908-B330-A24F34A56937}"/>
              </a:ext>
            </a:extLst>
          </p:cNvPr>
          <p:cNvSpPr txBox="1"/>
          <p:nvPr/>
        </p:nvSpPr>
        <p:spPr>
          <a:xfrm>
            <a:off x="-94021" y="2300821"/>
            <a:ext cx="47981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launch_scrapers, launch_processor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tokio::spawn để tạo tác vụ nền.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tokio_stream::wrappers::ReceiverStream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StreamExt::for_each_concurrent được dùng để xử lý các URL (hoặc items)từ kênh nhận với mức độ đồng thời được giới hạn bởi crawling_concurrency (hoặc</a:t>
            </a:r>
            <a:r>
              <a:rPr lang="en-US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_concurrency).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5078C-376D-4A4D-9F56-230574031D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255" y="501396"/>
            <a:ext cx="2445588" cy="17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897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Conclusion</a:t>
            </a:r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1894" y="866556"/>
            <a:ext cx="3659504" cy="83971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pc="-25" dirty="0" err="1"/>
              <a:t>Tuần</a:t>
            </a:r>
            <a:r>
              <a:rPr lang="en-US" spc="-25" dirty="0"/>
              <a:t>.</a:t>
            </a:r>
            <a:endParaRPr lang="en-US" dirty="0"/>
          </a:p>
          <a:p>
            <a:pPr marL="38100" marR="57594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endParaRPr lang="en-US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Project 2 Rust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100" marR="575945">
              <a:lnSpc>
                <a:spcPct val="125299"/>
              </a:lnSpc>
              <a:buClr>
                <a:srgbClr val="FF0000"/>
              </a:buClr>
              <a:tabLst>
                <a:tab pos="314960" algn="l"/>
              </a:tabLst>
            </a:pP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208503157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351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Lucida Sans Unicode</vt:lpstr>
      <vt:lpstr>Tahoma</vt:lpstr>
      <vt:lpstr>Office Theme</vt:lpstr>
      <vt:lpstr>PowerPoint Presentation</vt:lpstr>
      <vt:lpstr>PowerPoint Presentation</vt:lpstr>
      <vt:lpstr>1.1 Dependencies</vt:lpstr>
      <vt:lpstr>2.1 Main thread</vt:lpstr>
      <vt:lpstr>3.1 spiders/mod.rs</vt:lpstr>
      <vt:lpstr>3.1 crawler.rs</vt:lpstr>
      <vt:lpstr>3.1 crawler.rs</vt:lpstr>
      <vt:lpstr>3.1 crawler.rs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2 - Chủ đề: Ngôn ngữ Rust và Bảo mật</dc:title>
  <dc:creator>Giảng viên hướng dẫn: Nguyễn Đức Toàn  Sinh viên: Phạm Đặng Tấn Dũng  Mã số sinh viên: 20225569</dc:creator>
  <cp:lastModifiedBy>Dũng ýe</cp:lastModifiedBy>
  <cp:revision>31</cp:revision>
  <dcterms:created xsi:type="dcterms:W3CDTF">2025-03-18T22:31:56Z</dcterms:created>
  <dcterms:modified xsi:type="dcterms:W3CDTF">2025-04-16T04:36:17Z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2025-03-18T00:00:00Z</vt:filetime>
  </property>
  <property fmtid="{D5CDD505-2E9C-101B-9397-08002B2CF9AE}" pid="5" name="PTEX.FullBanner">
    <vt:lpwstr>This is LuaHBTeX, Version 1.18.0 (TeX Live 2024)</vt:lpwstr>
  </property>
  <property fmtid="{D5CDD505-2E9C-101B-9397-08002B2CF9AE}" pid="6" name="Producer">
    <vt:lpwstr>LuaTeX-1.18.0</vt:lpwstr>
  </property>
</Properties>
</file>