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0" r:id="rId5"/>
    <p:sldId id="302" r:id="rId6"/>
    <p:sldId id="301" r:id="rId7"/>
    <p:sldId id="296" r:id="rId8"/>
    <p:sldId id="297" r:id="rId9"/>
    <p:sldId id="298" r:id="rId10"/>
    <p:sldId id="299" r:id="rId11"/>
    <p:sldId id="300" r:id="rId12"/>
    <p:sldId id="281" r:id="rId13"/>
    <p:sldId id="277" r:id="rId1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5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54"/>
            <a:ext cx="3186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866556"/>
            <a:ext cx="3659504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fundopt/Project_2_Rus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1"/>
            <a:ext cx="360047" cy="539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994" y="1172121"/>
            <a:ext cx="3888104" cy="607060"/>
          </a:xfrm>
          <a:prstGeom prst="rect">
            <a:avLst/>
          </a:prstGeom>
          <a:solidFill>
            <a:srgbClr val="B2000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BÁO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CÁO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Chủ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đề: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Ngôn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ngữ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Rust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và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Bảo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mật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37" y="1995270"/>
            <a:ext cx="3346450" cy="12790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2280" marR="454659" algn="ctr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Giảng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viên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hướng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dẫn: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Nguyễn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Đức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Toàn </a:t>
            </a:r>
            <a:r>
              <a:rPr sz="1100" spc="-10" dirty="0">
                <a:latin typeface="Tahoma"/>
                <a:cs typeface="Tahoma"/>
              </a:rPr>
              <a:t>Sinh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Phạm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Đặng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Dũng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Mã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20225569</a:t>
            </a:r>
            <a:endParaRPr sz="1100" dirty="0">
              <a:latin typeface="Tahoma"/>
              <a:cs typeface="Tahoma"/>
            </a:endParaRPr>
          </a:p>
          <a:p>
            <a:pPr marL="12700" marR="5080" indent="335280">
              <a:lnSpc>
                <a:spcPts val="950"/>
              </a:lnSpc>
              <a:spcBef>
                <a:spcPts val="1310"/>
              </a:spcBef>
            </a:pPr>
            <a:r>
              <a:rPr sz="800" dirty="0">
                <a:latin typeface="Arial MT"/>
                <a:cs typeface="Arial MT"/>
              </a:rPr>
              <a:t>HANOI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UNIVERSITY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9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SCIENCE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 </a:t>
            </a:r>
            <a:r>
              <a:rPr sz="800" dirty="0">
                <a:latin typeface="Arial MT"/>
                <a:cs typeface="Arial MT"/>
              </a:rPr>
              <a:t>SCHOOL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INFORMATION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1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COMMUNICATION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</a:t>
            </a: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35" dirty="0" err="1">
                <a:latin typeface="Tahoma"/>
                <a:cs typeface="Tahoma"/>
              </a:rPr>
              <a:t>Ngày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26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tháng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năm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37856" y="2416175"/>
            <a:ext cx="3334385" cy="61491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Lưu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thông</a:t>
            </a:r>
            <a:r>
              <a:rPr lang="en-US" sz="1100" dirty="0">
                <a:latin typeface="Tahoma"/>
                <a:cs typeface="Tahoma"/>
              </a:rPr>
              <a:t> tin </a:t>
            </a:r>
            <a:r>
              <a:rPr lang="en-US" sz="1100" dirty="0" err="1">
                <a:latin typeface="Tahoma"/>
                <a:cs typeface="Tahoma"/>
              </a:rPr>
              <a:t>đăng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nhập</a:t>
            </a:r>
            <a:r>
              <a:rPr lang="en-US" sz="1100" dirty="0">
                <a:latin typeface="Tahoma"/>
                <a:cs typeface="Tahoma"/>
              </a:rPr>
              <a:t> bao </a:t>
            </a:r>
            <a:r>
              <a:rPr lang="en-US" sz="1100" dirty="0" err="1">
                <a:latin typeface="Tahoma"/>
                <a:cs typeface="Tahoma"/>
              </a:rPr>
              <a:t>gồm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các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trường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uuid</a:t>
            </a:r>
            <a:r>
              <a:rPr lang="en-US" sz="1100" dirty="0">
                <a:latin typeface="Tahoma"/>
                <a:cs typeface="Tahoma"/>
              </a:rPr>
              <a:t>, time, </a:t>
            </a:r>
            <a:r>
              <a:rPr lang="en-US" sz="1100" dirty="0" err="1">
                <a:latin typeface="Tahoma"/>
                <a:cs typeface="Tahoma"/>
              </a:rPr>
              <a:t>ip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user_agent</a:t>
            </a:r>
            <a:r>
              <a:rPr lang="en-US" sz="1100" dirty="0">
                <a:latin typeface="Tahoma"/>
                <a:cs typeface="Tahoma"/>
              </a:rPr>
              <a:t>, username, password.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Cập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vào</a:t>
            </a:r>
            <a:r>
              <a:rPr lang="en-US" sz="1100" dirty="0">
                <a:latin typeface="Tahoma"/>
                <a:cs typeface="Tahoma"/>
              </a:rPr>
              <a:t>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724" y="511176"/>
            <a:ext cx="1923859" cy="1142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1169F-667D-4AEC-B56F-23B64179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96" y="581324"/>
            <a:ext cx="2486704" cy="94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553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37857" y="2035175"/>
            <a:ext cx="3334385" cy="2250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>
                <a:latin typeface="Tahoma"/>
                <a:cs typeface="Tahoma"/>
              </a:rPr>
              <a:t>Redirect </a:t>
            </a:r>
            <a:r>
              <a:rPr lang="en-US" sz="1100" dirty="0" err="1">
                <a:latin typeface="Tahoma"/>
                <a:cs typeface="Tahoma"/>
              </a:rPr>
              <a:t>đến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vietjack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172" y="842142"/>
            <a:ext cx="4640444" cy="7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870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Conclusion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1894" y="866556"/>
            <a:ext cx="3659504" cy="67043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 marR="575945">
              <a:lnSpc>
                <a:spcPct val="125299"/>
              </a:lnSpc>
              <a:buClr>
                <a:srgbClr val="FF0000"/>
              </a:buClr>
              <a:tabLst>
                <a:tab pos="314960" algn="l"/>
              </a:tabLst>
            </a:pP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Project 2 Rust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100" marR="575945">
              <a:lnSpc>
                <a:spcPct val="125299"/>
              </a:lnSpc>
              <a:buClr>
                <a:srgbClr val="FF0000"/>
              </a:buClr>
              <a:tabLst>
                <a:tab pos="314960" algn="l"/>
              </a:tabLst>
            </a:pP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08503157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E6361-7859-4F59-AF1A-199447DC031F}"/>
              </a:ext>
            </a:extLst>
          </p:cNvPr>
          <p:cNvSpPr txBox="1"/>
          <p:nvPr/>
        </p:nvSpPr>
        <p:spPr>
          <a:xfrm>
            <a:off x="400050" y="663575"/>
            <a:ext cx="38100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Sylvain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Kerkour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Black Hat Rust.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With Tim, Rust Programming Tutorial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Get Rusty, Rust Survival Guide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280" y="59954"/>
            <a:ext cx="623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587375"/>
            <a:ext cx="3733800" cy="2001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Week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100" spc="-50" dirty="0">
                <a:solidFill>
                  <a:srgbClr val="FF0000"/>
                </a:solidFill>
                <a:latin typeface="Tahoma"/>
                <a:cs typeface="Tahoma"/>
              </a:rPr>
              <a:t>7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thứ</a:t>
            </a:r>
            <a:r>
              <a:rPr lang="en-US" sz="1100" dirty="0">
                <a:latin typeface="Tahoma"/>
                <a:cs typeface="Tahoma"/>
              </a:rPr>
              <a:t> 7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đã</a:t>
            </a:r>
            <a:r>
              <a:rPr lang="en-US" sz="1100" dirty="0">
                <a:latin typeface="Tahoma"/>
                <a:cs typeface="Tahoma"/>
              </a:rPr>
              <a:t>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Xây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dựng</a:t>
            </a:r>
            <a:r>
              <a:rPr lang="en-US" sz="1100" dirty="0">
                <a:latin typeface="Tahoma"/>
                <a:cs typeface="Tahoma"/>
              </a:rPr>
              <a:t> captive portal </a:t>
            </a:r>
            <a:r>
              <a:rPr lang="en-US" sz="1100" dirty="0" err="1">
                <a:latin typeface="Tahoma"/>
                <a:cs typeface="Tahoma"/>
              </a:rPr>
              <a:t>giả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mạo</a:t>
            </a:r>
            <a:endParaRPr lang="en-US" sz="1100" dirty="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Lưu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thông</a:t>
            </a:r>
            <a:r>
              <a:rPr lang="en-US" sz="1100" dirty="0">
                <a:latin typeface="Tahoma"/>
                <a:cs typeface="Tahoma"/>
              </a:rPr>
              <a:t> tin </a:t>
            </a:r>
            <a:r>
              <a:rPr lang="en-US" sz="1100" dirty="0" err="1">
                <a:latin typeface="Tahoma"/>
                <a:cs typeface="Tahoma"/>
              </a:rPr>
              <a:t>đăng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nhập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vào</a:t>
            </a:r>
            <a:r>
              <a:rPr lang="en-US" sz="1100" dirty="0">
                <a:latin typeface="Tahoma"/>
                <a:cs typeface="Tahoma"/>
              </a:rPr>
              <a:t> database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 C&amp;C server.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Các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sau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:</a:t>
            </a:r>
          </a:p>
          <a:p>
            <a:pPr marL="12700" lvl="2"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	 </a:t>
            </a:r>
            <a:r>
              <a:rPr lang="en-US" sz="1100" dirty="0" err="1">
                <a:latin typeface="Tahoma"/>
                <a:cs typeface="Tahoma"/>
              </a:rPr>
              <a:t>lưu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dữ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liệu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vào</a:t>
            </a:r>
            <a:r>
              <a:rPr lang="en-US" sz="1100" dirty="0">
                <a:latin typeface="Tahoma"/>
                <a:cs typeface="Tahoma"/>
              </a:rPr>
              <a:t> C&amp;C server.</a:t>
            </a:r>
          </a:p>
          <a:p>
            <a:pPr marL="12700" lvl="2"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	 client-side keylogger.</a:t>
            </a:r>
          </a:p>
          <a:p>
            <a:pPr marL="12700" lvl="2"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	 persistency.</a:t>
            </a:r>
          </a:p>
          <a:p>
            <a:pPr marL="12700" lvl="2">
              <a:spcBef>
                <a:spcPts val="90"/>
              </a:spcBef>
            </a:pPr>
            <a:r>
              <a:rPr lang="en-US" sz="1100" dirty="0">
                <a:latin typeface="Tahoma"/>
                <a:cs typeface="Tahoma"/>
              </a:rPr>
              <a:t>	 </a:t>
            </a:r>
            <a:r>
              <a:rPr lang="en-US" sz="1100" dirty="0" err="1">
                <a:latin typeface="Tahoma"/>
                <a:cs typeface="Tahoma"/>
              </a:rPr>
              <a:t>mã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hóa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dữ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liệu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đăng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nhập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nhận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được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  <a:p>
            <a:pPr marL="12700" lvl="2">
              <a:spcBef>
                <a:spcPts val="90"/>
              </a:spcBef>
            </a:pPr>
            <a:endParaRPr sz="11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90A-8811-4E3B-B8EC-B9CAC9E7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470271"/>
            <a:ext cx="1771650" cy="99047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</a:t>
            </a:r>
            <a:r>
              <a:rPr spc="-45" dirty="0"/>
              <a:t> </a:t>
            </a:r>
            <a:r>
              <a:rPr lang="en-US" spc="-40" dirty="0"/>
              <a:t>Dependencies</a:t>
            </a:r>
            <a:endParaRPr spc="-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559BC-BE01-44BA-84F4-195405BB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56"/>
            <a:ext cx="4610100" cy="21823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Captive Portal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12A17-1B02-495D-8FD5-A785FD3B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" y="587375"/>
            <a:ext cx="4610100" cy="235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5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Captive Portal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12A17-1B02-495D-8FD5-A785FD3BE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2" y="610560"/>
            <a:ext cx="4610100" cy="230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23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Database</a:t>
            </a:r>
            <a:endParaRPr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12A17-1B02-495D-8FD5-A785FD3BE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353" y="511175"/>
            <a:ext cx="4295393" cy="272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56377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2035175"/>
            <a:ext cx="3962400" cy="122533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Lấy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biến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môi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trường</a:t>
            </a:r>
            <a:r>
              <a:rPr lang="en-US" sz="1100" dirty="0">
                <a:latin typeface="Tahoma"/>
                <a:cs typeface="Tahoma"/>
              </a:rPr>
              <a:t> DATABASE_URL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>
                <a:latin typeface="Tahoma"/>
                <a:cs typeface="Tahoma"/>
              </a:rPr>
              <a:t>.env: 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DATABASE_URL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=postgres://postgres:123456@localhost:5432/credentials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endParaRPr lang="en-US" sz="1100" dirty="0">
              <a:latin typeface="Tahoma"/>
              <a:cs typeface="Tahoma"/>
            </a:endParaRP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Tạo</a:t>
            </a:r>
            <a:r>
              <a:rPr lang="en-US" sz="1100" dirty="0">
                <a:latin typeface="Tahoma"/>
                <a:cs typeface="Tahoma"/>
              </a:rPr>
              <a:t> pool </a:t>
            </a:r>
            <a:r>
              <a:rPr lang="en-US" sz="1100" dirty="0" err="1">
                <a:latin typeface="Tahoma"/>
                <a:cs typeface="Tahoma"/>
              </a:rPr>
              <a:t>các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kết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nối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đến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postgresql</a:t>
            </a:r>
            <a:endParaRPr lang="en-US" sz="11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4610100" cy="15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4226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63096" y="2568575"/>
            <a:ext cx="3334385" cy="61491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Tạo</a:t>
            </a:r>
            <a:r>
              <a:rPr lang="en-US" sz="1100" dirty="0">
                <a:latin typeface="Tahoma"/>
                <a:cs typeface="Tahoma"/>
              </a:rPr>
              <a:t> migrate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quản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dtb</a:t>
            </a:r>
            <a:r>
              <a:rPr lang="en-US" sz="1100" dirty="0">
                <a:latin typeface="Tahoma"/>
                <a:cs typeface="Tahoma"/>
              </a:rPr>
              <a:t> schema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Xử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HTTP POST, </a:t>
            </a:r>
            <a:r>
              <a:rPr lang="en-US" sz="1100" dirty="0" err="1">
                <a:latin typeface="Tahoma"/>
                <a:cs typeface="Tahoma"/>
              </a:rPr>
              <a:t>gọi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hàm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capture_credentials_handler</a:t>
            </a:r>
            <a:endParaRPr lang="en-US" sz="1100" dirty="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14" y="468662"/>
            <a:ext cx="3541671" cy="18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8186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37857" y="2035175"/>
            <a:ext cx="3334385" cy="3943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Tạo</a:t>
            </a:r>
            <a:r>
              <a:rPr lang="en-US" sz="1100" dirty="0">
                <a:latin typeface="Tahoma"/>
                <a:cs typeface="Tahoma"/>
              </a:rPr>
              <a:t> socket 127.0.0.1:3000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chạy</a:t>
            </a:r>
            <a:r>
              <a:rPr lang="en-US" sz="1100" dirty="0">
                <a:latin typeface="Tahoma"/>
                <a:cs typeface="Tahoma"/>
              </a:rPr>
              <a:t> captive portal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1BC11-5B23-44A6-A771-93120408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172" y="815975"/>
            <a:ext cx="4640444" cy="7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8510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276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Consolas</vt:lpstr>
      <vt:lpstr>Lucida Sans Unicode</vt:lpstr>
      <vt:lpstr>Tahoma</vt:lpstr>
      <vt:lpstr>Office Theme</vt:lpstr>
      <vt:lpstr>PowerPoint Presentation</vt:lpstr>
      <vt:lpstr>PowerPoint Presentation</vt:lpstr>
      <vt:lpstr>1.1 Dependencies</vt:lpstr>
      <vt:lpstr>2.1 Captive Portal</vt:lpstr>
      <vt:lpstr>2.1 Captive Portal</vt:lpstr>
      <vt:lpstr>2.1 Database</vt:lpstr>
      <vt:lpstr>2.1 Main thread</vt:lpstr>
      <vt:lpstr>2.1 Main thread</vt:lpstr>
      <vt:lpstr>2.1 Main thread</vt:lpstr>
      <vt:lpstr>2.1 Main thread</vt:lpstr>
      <vt:lpstr>2.1 Main thread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2 - Chủ đề: Ngôn ngữ Rust và Bảo mật</dc:title>
  <dc:creator>Giảng viên hướng dẫn: Nguyễn Đức Toàn  Sinh viên: Phạm Đặng Tấn Dũng  Mã số sinh viên: 20225569</dc:creator>
  <cp:lastModifiedBy>Dũng ýe</cp:lastModifiedBy>
  <cp:revision>28</cp:revision>
  <dcterms:created xsi:type="dcterms:W3CDTF">2025-03-18T22:31:56Z</dcterms:created>
  <dcterms:modified xsi:type="dcterms:W3CDTF">2025-05-07T04:14:20Z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2025-03-18T00:00:00Z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