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80" r:id="rId5"/>
    <p:sldId id="284" r:id="rId6"/>
    <p:sldId id="290" r:id="rId7"/>
    <p:sldId id="289" r:id="rId8"/>
    <p:sldId id="291" r:id="rId9"/>
    <p:sldId id="292" r:id="rId10"/>
    <p:sldId id="293" r:id="rId11"/>
    <p:sldId id="294" r:id="rId12"/>
    <p:sldId id="295" r:id="rId13"/>
    <p:sldId id="281" r:id="rId14"/>
    <p:sldId id="277" r:id="rId1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57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FF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FF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954"/>
            <a:ext cx="318642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894" y="866556"/>
            <a:ext cx="3659504" cy="1860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ngfundopt/Project_2_Rus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94" y="101"/>
            <a:ext cx="360047" cy="53990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9994" y="1172121"/>
            <a:ext cx="3888104" cy="607060"/>
          </a:xfrm>
          <a:prstGeom prst="rect">
            <a:avLst/>
          </a:prstGeom>
          <a:solidFill>
            <a:srgbClr val="B20000"/>
          </a:solidFill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1400" spc="60" dirty="0">
                <a:solidFill>
                  <a:srgbClr val="FFFFFF"/>
                </a:solidFill>
                <a:latin typeface="Tahoma"/>
                <a:cs typeface="Tahoma"/>
              </a:rPr>
              <a:t>BÁO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ahoma"/>
                <a:cs typeface="Tahoma"/>
              </a:rPr>
              <a:t>CÁO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sz="14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Chủ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đề:</a:t>
            </a:r>
            <a:r>
              <a:rPr sz="11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Ngôn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ngữ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Rust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và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Bảo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mật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037" y="1995270"/>
            <a:ext cx="3346450" cy="127906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62280" marR="454659" algn="ctr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Giảng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viên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hướng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dẫn: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Nguyễn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Đức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Toàn </a:t>
            </a:r>
            <a:r>
              <a:rPr sz="1100" spc="-10" dirty="0">
                <a:latin typeface="Tahoma"/>
                <a:cs typeface="Tahoma"/>
              </a:rPr>
              <a:t>Sinh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viên: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Phạm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Đặng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Tấn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Dũng</a:t>
            </a:r>
            <a:endParaRPr sz="11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Mã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số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sinh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viên: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20225569</a:t>
            </a:r>
            <a:endParaRPr sz="1100" dirty="0">
              <a:latin typeface="Tahoma"/>
              <a:cs typeface="Tahoma"/>
            </a:endParaRPr>
          </a:p>
          <a:p>
            <a:pPr marL="12700" marR="5080" indent="335280">
              <a:lnSpc>
                <a:spcPts val="950"/>
              </a:lnSpc>
              <a:spcBef>
                <a:spcPts val="1310"/>
              </a:spcBef>
            </a:pPr>
            <a:r>
              <a:rPr sz="800" dirty="0">
                <a:latin typeface="Arial MT"/>
                <a:cs typeface="Arial MT"/>
              </a:rPr>
              <a:t>HANOI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UNIVERSITY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OF</a:t>
            </a:r>
            <a:r>
              <a:rPr sz="800" spc="90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SCIENCE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AND</a:t>
            </a:r>
            <a:r>
              <a:rPr sz="800" spc="8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TECHNOLOGY </a:t>
            </a:r>
            <a:r>
              <a:rPr sz="800" dirty="0">
                <a:latin typeface="Arial MT"/>
                <a:cs typeface="Arial MT"/>
              </a:rPr>
              <a:t>SCHOOL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OF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INFORMATION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AND</a:t>
            </a:r>
            <a:r>
              <a:rPr sz="800" spc="1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COMMUNICATION</a:t>
            </a:r>
            <a:r>
              <a:rPr sz="800" spc="114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TECHNOLOGY</a:t>
            </a:r>
            <a:endParaRPr sz="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8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spc="-35" dirty="0" err="1">
                <a:latin typeface="Tahoma"/>
                <a:cs typeface="Tahoma"/>
              </a:rPr>
              <a:t>Ngày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26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tháng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3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năm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2025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4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 err="1"/>
              <a:t>Comparision</a:t>
            </a:r>
            <a:endParaRPr spc="-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4E719-5141-4528-8FB3-CFB9D2675FDA}"/>
              </a:ext>
            </a:extLst>
          </p:cNvPr>
          <p:cNvSpPr txBox="1"/>
          <p:nvPr/>
        </p:nvSpPr>
        <p:spPr>
          <a:xfrm>
            <a:off x="-27653" y="2113655"/>
            <a:ext cx="473361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0" i="0" u="none" strike="noStrike" baseline="0" dirty="0" err="1">
                <a:latin typeface="VnNimbusRomanNo9L"/>
              </a:rPr>
              <a:t>Quét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cổng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là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tác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vụ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nặng</a:t>
            </a:r>
            <a:r>
              <a:rPr lang="en-US" sz="1100" b="0" i="0" u="none" strike="noStrike" baseline="0" dirty="0">
                <a:latin typeface="VnNimbusRomanNo9L"/>
              </a:rPr>
              <a:t> I/O bound: </a:t>
            </a:r>
          </a:p>
          <a:p>
            <a:pPr algn="l"/>
            <a:endParaRPr lang="en-US" sz="1100" b="0" i="0" u="none" strike="noStrike" baseline="0" dirty="0">
              <a:latin typeface="VnNimbusRomanNo9L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phụ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chờ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đợi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thao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mạng</a:t>
            </a:r>
            <a:r>
              <a:rPr lang="en-US" sz="1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(HTTP request, DNS resolution, </a:t>
            </a:r>
            <a:r>
              <a:rPr lang="vi-VN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 connection). </a:t>
            </a:r>
            <a:endParaRPr lang="en-US" sz="10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vi-VN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 utilization thường không cao, đặc biệt khi số lượng task đồng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lang="en-US" sz="10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6E4B60-5431-4FDF-A04E-83074610E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" y="573109"/>
            <a:ext cx="4601497" cy="124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80009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4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 err="1"/>
              <a:t>Comparision</a:t>
            </a:r>
            <a:endParaRPr spc="-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4E719-5141-4528-8FB3-CFB9D2675FDA}"/>
              </a:ext>
            </a:extLst>
          </p:cNvPr>
          <p:cNvSpPr txBox="1"/>
          <p:nvPr/>
        </p:nvSpPr>
        <p:spPr>
          <a:xfrm>
            <a:off x="0" y="511175"/>
            <a:ext cx="47336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0" i="0" u="none" strike="noStrike" baseline="0" dirty="0">
                <a:latin typeface="VnNimbusRomanNo9L"/>
              </a:rPr>
              <a:t>Khi </a:t>
            </a:r>
            <a:r>
              <a:rPr lang="en-US" sz="1100" b="0" i="0" u="none" strike="noStrike" baseline="0" dirty="0" err="1">
                <a:latin typeface="VnNimbusRomanNo9L"/>
              </a:rPr>
              <a:t>sử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dụng</a:t>
            </a:r>
            <a:r>
              <a:rPr lang="en-US" sz="1100" b="0" i="0" u="none" strike="noStrike" baseline="0" dirty="0">
                <a:latin typeface="VnNimbusRomanNo9L"/>
              </a:rPr>
              <a:t> async/await: </a:t>
            </a:r>
          </a:p>
          <a:p>
            <a:pPr algn="l"/>
            <a:endParaRPr lang="en-US" sz="1100" b="0" i="0" u="none" strike="noStrike" baseline="0" dirty="0">
              <a:latin typeface="VnNimbusRomanNo9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255E9-5287-42F6-A491-9FAF04A1C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175"/>
            <a:ext cx="4610100" cy="184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0645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4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 err="1"/>
              <a:t>Comparision</a:t>
            </a:r>
            <a:endParaRPr spc="-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4E719-5141-4528-8FB3-CFB9D2675FDA}"/>
              </a:ext>
            </a:extLst>
          </p:cNvPr>
          <p:cNvSpPr txBox="1"/>
          <p:nvPr/>
        </p:nvSpPr>
        <p:spPr>
          <a:xfrm>
            <a:off x="26424" y="1806575"/>
            <a:ext cx="47336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0" i="0" u="none" strike="noStrike" baseline="0" dirty="0" err="1">
                <a:latin typeface="VnNimbusRomanNo9L"/>
              </a:rPr>
              <a:t>Lợi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thế</a:t>
            </a:r>
            <a:r>
              <a:rPr lang="en-US" sz="1100" b="0" i="0" u="none" strike="noStrike" baseline="0" dirty="0">
                <a:latin typeface="VnNimbusRomanNo9L"/>
              </a:rPr>
              <a:t> so </a:t>
            </a:r>
            <a:r>
              <a:rPr lang="en-US" sz="1100" b="0" i="0" u="none" strike="noStrike" baseline="0" dirty="0" err="1">
                <a:latin typeface="VnNimbusRomanNo9L"/>
              </a:rPr>
              <a:t>với</a:t>
            </a:r>
            <a:r>
              <a:rPr lang="en-US" sz="1100" b="0" i="0" u="none" strike="noStrike" baseline="0" dirty="0">
                <a:latin typeface="VnNimbusRomanNo9L"/>
              </a:rPr>
              <a:t> multi-threading </a:t>
            </a:r>
            <a:r>
              <a:rPr lang="en-US" sz="1100" b="0" i="0" u="none" strike="noStrike" baseline="0" dirty="0" err="1">
                <a:latin typeface="VnNimbusRomanNo9L"/>
              </a:rPr>
              <a:t>thuần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túy</a:t>
            </a:r>
            <a:r>
              <a:rPr lang="en-US" sz="1100" b="0" i="0" u="none" strike="noStrike" baseline="0" dirty="0">
                <a:latin typeface="VnNimbusRomanNo9L"/>
              </a:rPr>
              <a:t>: </a:t>
            </a:r>
          </a:p>
          <a:p>
            <a:pPr algn="l"/>
            <a:endParaRPr lang="en-US" sz="1100" b="0" i="0" u="none" strike="noStrike" baseline="0" dirty="0">
              <a:latin typeface="VnNimbusRomanNo9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EDCB6-5C6D-485F-B81F-14AF113B5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7186"/>
            <a:ext cx="4610100" cy="10588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74D7C0-0A75-4C90-B6E5-29D37AE47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387350"/>
            <a:ext cx="28384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87502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Conclusion</a:t>
            </a:r>
            <a:endParaRPr spc="-2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1894" y="866556"/>
            <a:ext cx="3659504" cy="122956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pc="-25" dirty="0" err="1"/>
              <a:t>Sử</a:t>
            </a:r>
            <a:r>
              <a:rPr lang="en-US" spc="-25" dirty="0"/>
              <a:t> </a:t>
            </a:r>
            <a:r>
              <a:rPr lang="en-US" spc="-25" dirty="0" err="1"/>
              <a:t>dụng</a:t>
            </a:r>
            <a:r>
              <a:rPr lang="en-US" spc="-25" dirty="0"/>
              <a:t> async/await </a:t>
            </a:r>
            <a:r>
              <a:rPr lang="en-US" spc="-25" dirty="0" err="1"/>
              <a:t>nhanh</a:t>
            </a:r>
            <a:r>
              <a:rPr lang="en-US" spc="-25" dirty="0"/>
              <a:t> </a:t>
            </a:r>
            <a:r>
              <a:rPr lang="en-US" spc="-25" dirty="0" err="1"/>
              <a:t>hơn</a:t>
            </a:r>
            <a:r>
              <a:rPr lang="en-US" spc="-25" dirty="0"/>
              <a:t> </a:t>
            </a:r>
            <a:r>
              <a:rPr lang="en-US" spc="-25" dirty="0" err="1"/>
              <a:t>nhiều</a:t>
            </a:r>
            <a:r>
              <a:rPr lang="en-US" spc="-25" dirty="0"/>
              <a:t>, </a:t>
            </a:r>
            <a:r>
              <a:rPr lang="en-US" spc="-25" dirty="0" err="1"/>
              <a:t>đặc</a:t>
            </a:r>
            <a:r>
              <a:rPr lang="en-US" spc="-25" dirty="0"/>
              <a:t> </a:t>
            </a:r>
            <a:r>
              <a:rPr lang="en-US" spc="-25" dirty="0" err="1"/>
              <a:t>biệt</a:t>
            </a:r>
            <a:r>
              <a:rPr lang="en-US" spc="-25" dirty="0"/>
              <a:t> </a:t>
            </a:r>
            <a:r>
              <a:rPr lang="en-US" spc="-25" dirty="0" err="1"/>
              <a:t>đối</a:t>
            </a:r>
            <a:r>
              <a:rPr lang="en-US" spc="-25" dirty="0"/>
              <a:t> </a:t>
            </a:r>
            <a:r>
              <a:rPr lang="en-US" spc="-25" dirty="0" err="1"/>
              <a:t>với</a:t>
            </a:r>
            <a:r>
              <a:rPr lang="en-US" spc="-25" dirty="0"/>
              <a:t> </a:t>
            </a:r>
            <a:r>
              <a:rPr lang="en-US" spc="-25" dirty="0" err="1"/>
              <a:t>các</a:t>
            </a:r>
            <a:r>
              <a:rPr lang="en-US" spc="-25" dirty="0"/>
              <a:t> </a:t>
            </a:r>
            <a:r>
              <a:rPr lang="en-US" spc="-25" dirty="0" err="1"/>
              <a:t>tác</a:t>
            </a:r>
            <a:r>
              <a:rPr lang="en-US" spc="-25" dirty="0"/>
              <a:t> </a:t>
            </a:r>
            <a:r>
              <a:rPr lang="en-US" spc="-25" dirty="0" err="1"/>
              <a:t>vụ</a:t>
            </a:r>
            <a:r>
              <a:rPr lang="en-US" spc="-25" dirty="0"/>
              <a:t> I/O bound.</a:t>
            </a:r>
          </a:p>
          <a:p>
            <a:pPr marL="314960" indent="-17716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pc="-25" dirty="0" err="1"/>
              <a:t>Tuần</a:t>
            </a:r>
            <a:r>
              <a:rPr lang="en-US" spc="-25" dirty="0"/>
              <a:t> 4 </a:t>
            </a:r>
            <a:r>
              <a:rPr lang="en-US" spc="-25" dirty="0" err="1"/>
              <a:t>tìm</a:t>
            </a:r>
            <a:r>
              <a:rPr lang="en-US" spc="-25" dirty="0"/>
              <a:t> </a:t>
            </a:r>
            <a:r>
              <a:rPr lang="en-US" spc="-25" dirty="0" err="1"/>
              <a:t>hiểu</a:t>
            </a:r>
            <a:r>
              <a:rPr lang="en-US" spc="-25" dirty="0"/>
              <a:t> </a:t>
            </a:r>
            <a:r>
              <a:rPr lang="en-US" spc="-25" dirty="0" err="1"/>
              <a:t>về</a:t>
            </a:r>
            <a:r>
              <a:rPr lang="en-US" spc="-25" dirty="0"/>
              <a:t> trait.</a:t>
            </a:r>
            <a:endParaRPr lang="en-US" dirty="0"/>
          </a:p>
          <a:p>
            <a:pPr marL="38100" marR="575945" indent="276860">
              <a:lnSpc>
                <a:spcPct val="125299"/>
              </a:lnSpc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endParaRPr lang="en-US" dirty="0"/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nguồn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ở: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Project 2 Rust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100" marR="575945">
              <a:lnSpc>
                <a:spcPct val="125299"/>
              </a:lnSpc>
              <a:buClr>
                <a:srgbClr val="FF0000"/>
              </a:buClr>
              <a:tabLst>
                <a:tab pos="314960" algn="l"/>
              </a:tabLst>
            </a:pPr>
            <a:endParaRPr lang="vi-VN" sz="1100" dirty="0"/>
          </a:p>
        </p:txBody>
      </p:sp>
    </p:spTree>
    <p:extLst>
      <p:ext uri="{BB962C8B-B14F-4D97-AF65-F5344CB8AC3E}">
        <p14:creationId xmlns:p14="http://schemas.microsoft.com/office/powerpoint/2010/main" val="2085031572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AE6361-7859-4F59-AF1A-199447DC031F}"/>
              </a:ext>
            </a:extLst>
          </p:cNvPr>
          <p:cNvSpPr txBox="1"/>
          <p:nvPr/>
        </p:nvSpPr>
        <p:spPr>
          <a:xfrm>
            <a:off x="400050" y="663575"/>
            <a:ext cx="3810000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khảo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algn="l"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Sylvain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Kerkour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Black Hat Rust.</a:t>
            </a:r>
          </a:p>
          <a:p>
            <a:pPr marL="228600" indent="-228600" algn="l">
              <a:buAutoNum type="arabicPeriod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algn="l"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 With Tim, Rust Programming Tutorial</a:t>
            </a:r>
          </a:p>
          <a:p>
            <a:pPr marL="228600" indent="-228600" algn="l">
              <a:buAutoNum type="arabicPeriod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8600" indent="-228600" algn="l">
              <a:buAutoNum type="arabicPeriod"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Get Rusty, Rust Survival Guide</a:t>
            </a:r>
          </a:p>
          <a:p>
            <a:pPr marL="228600" indent="-228600" algn="l">
              <a:buAutoNum type="arabicPeriod"/>
            </a:pP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B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1280" y="59954"/>
            <a:ext cx="6235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solidFill>
                  <a:srgbClr val="FFFFFF"/>
                </a:solidFill>
                <a:latin typeface="Tahoma"/>
                <a:cs typeface="Tahoma"/>
              </a:rPr>
              <a:t>Outline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50" y="587375"/>
            <a:ext cx="3733800" cy="229203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Week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100" spc="-5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 err="1">
                <a:latin typeface="Tahoma"/>
                <a:cs typeface="Tahoma"/>
              </a:rPr>
              <a:t>Tuần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thứ</a:t>
            </a:r>
            <a:r>
              <a:rPr lang="en-US" sz="1100" dirty="0">
                <a:latin typeface="Tahoma"/>
                <a:cs typeface="Tahoma"/>
              </a:rPr>
              <a:t> 3 </a:t>
            </a:r>
            <a:r>
              <a:rPr lang="en-US" sz="1100" dirty="0" err="1">
                <a:latin typeface="Tahoma"/>
                <a:cs typeface="Tahoma"/>
              </a:rPr>
              <a:t>em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đã</a:t>
            </a:r>
            <a:r>
              <a:rPr lang="en-US" sz="1100" dirty="0">
                <a:latin typeface="Tahoma"/>
                <a:cs typeface="Tahoma"/>
              </a:rPr>
              <a:t>: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dirty="0" err="1">
                <a:latin typeface="Tahoma"/>
                <a:cs typeface="Tahoma"/>
              </a:rPr>
              <a:t>Tìm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hiểu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về</a:t>
            </a:r>
            <a:r>
              <a:rPr lang="en-US" sz="1100" dirty="0">
                <a:latin typeface="Tahoma"/>
                <a:cs typeface="Tahoma"/>
              </a:rPr>
              <a:t> async/await.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dirty="0" err="1">
                <a:latin typeface="Tahoma"/>
                <a:cs typeface="Tahoma"/>
              </a:rPr>
              <a:t>Sử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dụng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thư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viện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tokio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để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áp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dụng</a:t>
            </a:r>
            <a:r>
              <a:rPr lang="en-US" sz="1100" dirty="0">
                <a:latin typeface="Tahoma"/>
                <a:cs typeface="Tahoma"/>
              </a:rPr>
              <a:t> async/await </a:t>
            </a:r>
            <a:r>
              <a:rPr lang="en-US" sz="1100" dirty="0" err="1">
                <a:latin typeface="Tahoma"/>
                <a:cs typeface="Tahoma"/>
              </a:rPr>
              <a:t>vào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chương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trình</a:t>
            </a:r>
            <a:r>
              <a:rPr lang="en-US" sz="1100" dirty="0">
                <a:latin typeface="Tahoma"/>
                <a:cs typeface="Tahoma"/>
              </a:rPr>
              <a:t> scan port.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Tahoma"/>
                <a:cs typeface="Tahoma"/>
              </a:rPr>
              <a:t>So </a:t>
            </a:r>
            <a:r>
              <a:rPr lang="en-US" sz="1100" dirty="0" err="1">
                <a:latin typeface="Tahoma"/>
                <a:cs typeface="Tahoma"/>
              </a:rPr>
              <a:t>sánh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hiệu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quả</a:t>
            </a:r>
            <a:r>
              <a:rPr lang="en-US" sz="1100" dirty="0">
                <a:latin typeface="Tahoma"/>
                <a:cs typeface="Tahoma"/>
              </a:rPr>
              <a:t> so </a:t>
            </a:r>
            <a:r>
              <a:rPr lang="en-US" sz="1100" dirty="0" err="1">
                <a:latin typeface="Tahoma"/>
                <a:cs typeface="Tahoma"/>
              </a:rPr>
              <a:t>với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khi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chỉ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dùng</a:t>
            </a:r>
            <a:r>
              <a:rPr lang="en-US" sz="1100" dirty="0">
                <a:latin typeface="Tahoma"/>
                <a:cs typeface="Tahoma"/>
              </a:rPr>
              <a:t> multi-threading.</a:t>
            </a:r>
          </a:p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1100" dirty="0" err="1">
                <a:latin typeface="Tahoma"/>
                <a:cs typeface="Tahoma"/>
              </a:rPr>
              <a:t>Tuần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sau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em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sẽ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tìm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hiểu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về</a:t>
            </a:r>
            <a:r>
              <a:rPr lang="en-US" sz="1100" dirty="0">
                <a:latin typeface="Tahoma"/>
                <a:cs typeface="Tahoma"/>
              </a:rPr>
              <a:t> trait, modular </a:t>
            </a:r>
            <a:r>
              <a:rPr lang="en-US" sz="1100" dirty="0" err="1">
                <a:latin typeface="Tahoma"/>
                <a:cs typeface="Tahoma"/>
              </a:rPr>
              <a:t>trong</a:t>
            </a:r>
            <a:r>
              <a:rPr lang="en-US" sz="1100" dirty="0">
                <a:latin typeface="Tahoma"/>
                <a:cs typeface="Tahoma"/>
              </a:rPr>
              <a:t> Rust.</a:t>
            </a:r>
            <a:endParaRPr sz="1100" dirty="0">
              <a:latin typeface="Tahoma"/>
              <a:cs typeface="Tahoma"/>
            </a:endParaRPr>
          </a:p>
          <a:p>
            <a:pPr marL="220345" marR="5080">
              <a:lnSpc>
                <a:spcPct val="102600"/>
              </a:lnSpc>
            </a:pPr>
            <a:endParaRPr lang="en-US" sz="1100" spc="-55" dirty="0">
              <a:latin typeface="Tahoma"/>
              <a:cs typeface="Tahoma"/>
            </a:endParaRPr>
          </a:p>
          <a:p>
            <a:pPr marL="220345" marR="5080">
              <a:lnSpc>
                <a:spcPct val="102600"/>
              </a:lnSpc>
            </a:pPr>
            <a:r>
              <a:rPr lang="en-US" sz="1100" spc="-55" dirty="0">
                <a:latin typeface="Tahoma"/>
                <a:cs typeface="Tahoma"/>
                <a:hlinkClick r:id="rId2" action="ppaction://hlinksldjump"/>
              </a:rPr>
              <a:t>Dependencies</a:t>
            </a:r>
            <a:endParaRPr lang="en-US" sz="1100" spc="-55" dirty="0">
              <a:latin typeface="Tahoma"/>
              <a:cs typeface="Tahoma"/>
            </a:endParaRPr>
          </a:p>
          <a:p>
            <a:pPr marL="220345" marR="5080">
              <a:lnSpc>
                <a:spcPct val="102600"/>
              </a:lnSpc>
            </a:pPr>
            <a:endParaRPr lang="en-US" sz="1100" spc="-55" dirty="0">
              <a:latin typeface="Tahoma"/>
              <a:cs typeface="Tahoma"/>
            </a:endParaRPr>
          </a:p>
          <a:p>
            <a:pPr marL="220345" marR="5080">
              <a:lnSpc>
                <a:spcPct val="102600"/>
              </a:lnSpc>
            </a:pPr>
            <a:r>
              <a:rPr lang="en-US" sz="1100" spc="-55" dirty="0">
                <a:latin typeface="Tahoma"/>
                <a:cs typeface="Tahoma"/>
                <a:hlinkClick r:id="rId3" action="ppaction://hlinksldjump"/>
              </a:rPr>
              <a:t>Main</a:t>
            </a:r>
            <a:endParaRPr lang="en-US" sz="1100" spc="-55" dirty="0">
              <a:latin typeface="Tahoma"/>
              <a:cs typeface="Tahoma"/>
            </a:endParaRPr>
          </a:p>
          <a:p>
            <a:pPr marL="220345" marR="5080">
              <a:lnSpc>
                <a:spcPct val="102600"/>
              </a:lnSpc>
            </a:pPr>
            <a:endParaRPr lang="en-US" sz="1100" spc="-55" dirty="0">
              <a:latin typeface="Tahoma"/>
              <a:cs typeface="Tahoma"/>
            </a:endParaRPr>
          </a:p>
          <a:p>
            <a:pPr marL="220345" marR="5080">
              <a:lnSpc>
                <a:spcPct val="102600"/>
              </a:lnSpc>
            </a:pPr>
            <a:r>
              <a:rPr lang="en-US" sz="1100" spc="-55" dirty="0">
                <a:latin typeface="Tahoma"/>
                <a:cs typeface="Tahoma"/>
                <a:hlinkClick r:id="rId4" action="ppaction://hlinksldjump"/>
              </a:rPr>
              <a:t>Comparison</a:t>
            </a:r>
            <a:endParaRPr lang="en-US" sz="1100" spc="-55" dirty="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7B90A-8811-4E3B-B8EC-B9CAC9E7D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650" y="1958975"/>
            <a:ext cx="2257426" cy="126206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1.1</a:t>
            </a:r>
            <a:r>
              <a:rPr spc="-45" dirty="0"/>
              <a:t> </a:t>
            </a:r>
            <a:r>
              <a:rPr lang="en-US" spc="-40" dirty="0"/>
              <a:t>Dependencies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171450" y="2644775"/>
            <a:ext cx="4020185" cy="5636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Sử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dụng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để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quản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lý</a:t>
            </a:r>
            <a:r>
              <a:rPr lang="en-US" sz="1100" dirty="0">
                <a:latin typeface="Tahoma"/>
                <a:cs typeface="Tahoma"/>
              </a:rPr>
              <a:t> concurrency, </a:t>
            </a:r>
            <a:r>
              <a:rPr lang="en-US" sz="1100" dirty="0" err="1">
                <a:latin typeface="Tahoma"/>
                <a:cs typeface="Tahoma"/>
              </a:rPr>
              <a:t>thao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tác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bất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đồng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bộ</a:t>
            </a:r>
            <a:r>
              <a:rPr lang="en-US" sz="1100" dirty="0">
                <a:latin typeface="Tahoma"/>
                <a:cs typeface="Tahoma"/>
              </a:rPr>
              <a:t>, </a:t>
            </a:r>
            <a:r>
              <a:rPr lang="en-US" sz="1100" dirty="0" err="1">
                <a:latin typeface="Tahoma"/>
                <a:cs typeface="Tahoma"/>
              </a:rPr>
              <a:t>xử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lý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lỗi</a:t>
            </a:r>
            <a:r>
              <a:rPr lang="en-US" sz="1100" dirty="0">
                <a:latin typeface="Tahoma"/>
                <a:cs typeface="Tahoma"/>
              </a:rPr>
              <a:t>, </a:t>
            </a:r>
            <a:r>
              <a:rPr lang="en-US" sz="1100" dirty="0" err="1">
                <a:latin typeface="Tahoma"/>
                <a:cs typeface="Tahoma"/>
              </a:rPr>
              <a:t>tính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toán</a:t>
            </a:r>
            <a:r>
              <a:rPr lang="en-US" sz="1100" dirty="0">
                <a:latin typeface="Tahoma"/>
                <a:cs typeface="Tahoma"/>
              </a:rPr>
              <a:t> song </a:t>
            </a:r>
            <a:r>
              <a:rPr lang="en-US" sz="1100" dirty="0" err="1">
                <a:latin typeface="Tahoma"/>
                <a:cs typeface="Tahoma"/>
              </a:rPr>
              <a:t>song</a:t>
            </a:r>
            <a:r>
              <a:rPr lang="en-US" sz="1100" dirty="0">
                <a:latin typeface="Tahoma"/>
                <a:cs typeface="Tahoma"/>
              </a:rPr>
              <a:t>, </a:t>
            </a:r>
            <a:r>
              <a:rPr lang="en-US" sz="1100" dirty="0" err="1">
                <a:latin typeface="Tahoma"/>
                <a:cs typeface="Tahoma"/>
              </a:rPr>
              <a:t>phân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giải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tên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miền</a:t>
            </a:r>
            <a:r>
              <a:rPr lang="en-US" sz="1100" dirty="0">
                <a:latin typeface="Tahoma"/>
                <a:cs typeface="Tahoma"/>
              </a:rPr>
              <a:t>, </a:t>
            </a:r>
            <a:r>
              <a:rPr lang="en-US" sz="1100" dirty="0" err="1">
                <a:latin typeface="Tahoma"/>
                <a:cs typeface="Tahoma"/>
              </a:rPr>
              <a:t>thực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hiện</a:t>
            </a:r>
            <a:r>
              <a:rPr lang="en-US" sz="1100" dirty="0">
                <a:latin typeface="Tahoma"/>
                <a:cs typeface="Tahoma"/>
              </a:rPr>
              <a:t> http request </a:t>
            </a:r>
            <a:r>
              <a:rPr lang="en-US" sz="1100" dirty="0" err="1">
                <a:latin typeface="Tahoma"/>
                <a:cs typeface="Tahoma"/>
              </a:rPr>
              <a:t>và</a:t>
            </a:r>
            <a:r>
              <a:rPr lang="en-US" sz="1100" dirty="0">
                <a:latin typeface="Tahoma"/>
                <a:cs typeface="Tahoma"/>
              </a:rPr>
              <a:t> deserialize </a:t>
            </a:r>
            <a:r>
              <a:rPr lang="en-US" sz="1100" dirty="0" err="1">
                <a:latin typeface="Tahoma"/>
                <a:cs typeface="Tahoma"/>
              </a:rPr>
              <a:t>dữ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liệu</a:t>
            </a:r>
            <a:r>
              <a:rPr lang="en-US" sz="1100" dirty="0">
                <a:latin typeface="Tahoma"/>
                <a:cs typeface="Tahoma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16024-5CE7-49BE-808E-2180722CB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724389"/>
            <a:ext cx="4610100" cy="152604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54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2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Main thread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52450" y="2339975"/>
            <a:ext cx="3334385" cy="100476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Sử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dụng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buffer_unordered</a:t>
            </a:r>
            <a:r>
              <a:rPr lang="en-US" sz="1100" dirty="0">
                <a:latin typeface="Tahoma"/>
                <a:cs typeface="Tahoma"/>
              </a:rPr>
              <a:t>() </a:t>
            </a:r>
            <a:r>
              <a:rPr lang="en-US" sz="1100" dirty="0" err="1">
                <a:latin typeface="Tahoma"/>
                <a:cs typeface="Tahoma"/>
              </a:rPr>
              <a:t>để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giới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hạn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mức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độ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đồng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thời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khi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quét</a:t>
            </a:r>
            <a:r>
              <a:rPr lang="en-US" sz="1100" dirty="0">
                <a:latin typeface="Tahoma"/>
                <a:cs typeface="Tahoma"/>
              </a:rPr>
              <a:t> port </a:t>
            </a:r>
            <a:r>
              <a:rPr lang="en-US" sz="1100" dirty="0" err="1">
                <a:latin typeface="Tahoma"/>
                <a:cs typeface="Tahoma"/>
              </a:rPr>
              <a:t>cho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các</a:t>
            </a:r>
            <a:r>
              <a:rPr lang="en-US" sz="1100" dirty="0">
                <a:latin typeface="Tahoma"/>
                <a:cs typeface="Tahoma"/>
              </a:rPr>
              <a:t> subdomain. </a:t>
            </a:r>
          </a:p>
          <a:p>
            <a:pPr marL="314960" indent="-177165" algn="l">
              <a:spcBef>
                <a:spcPts val="434"/>
              </a:spcBef>
              <a:buClr>
                <a:srgbClr val="FF0000"/>
              </a:buClr>
              <a:buFont typeface="Lucida Sans Unicode"/>
              <a:buChar char="►"/>
              <a:tabLst>
                <a:tab pos="314960" algn="l"/>
              </a:tabLst>
            </a:pPr>
            <a:r>
              <a:rPr lang="en-US" sz="1100" dirty="0" err="1">
                <a:latin typeface="Tahoma"/>
                <a:cs typeface="Tahoma"/>
              </a:rPr>
              <a:t>Sử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dụng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tokio</a:t>
            </a:r>
            <a:r>
              <a:rPr lang="en-US" sz="1100" dirty="0">
                <a:latin typeface="Tahoma"/>
                <a:cs typeface="Tahoma"/>
              </a:rPr>
              <a:t> runtime </a:t>
            </a:r>
            <a:r>
              <a:rPr lang="en-US" sz="1100" dirty="0" err="1">
                <a:latin typeface="Tahoma"/>
                <a:cs typeface="Tahoma"/>
              </a:rPr>
              <a:t>và</a:t>
            </a:r>
            <a:r>
              <a:rPr lang="en-US" sz="1100" dirty="0">
                <a:latin typeface="Tahoma"/>
                <a:cs typeface="Tahoma"/>
              </a:rPr>
              <a:t> stream </a:t>
            </a:r>
            <a:r>
              <a:rPr lang="en-US" sz="1100" dirty="0" err="1">
                <a:latin typeface="Tahoma"/>
                <a:cs typeface="Tahoma"/>
              </a:rPr>
              <a:t>của</a:t>
            </a:r>
            <a:r>
              <a:rPr lang="en-US" sz="1100" dirty="0">
                <a:latin typeface="Tahoma"/>
                <a:cs typeface="Tahoma"/>
              </a:rPr>
              <a:t> futures </a:t>
            </a:r>
            <a:r>
              <a:rPr lang="en-US" sz="1100" dirty="0" err="1">
                <a:latin typeface="Tahoma"/>
                <a:cs typeface="Tahoma"/>
              </a:rPr>
              <a:t>để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quản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lý</a:t>
            </a:r>
            <a:r>
              <a:rPr lang="en-US" sz="1100" dirty="0">
                <a:latin typeface="Tahoma"/>
                <a:cs typeface="Tahoma"/>
              </a:rPr>
              <a:t> concurrency.</a:t>
            </a:r>
          </a:p>
          <a:p>
            <a:pPr marL="137795" algn="l">
              <a:spcBef>
                <a:spcPts val="434"/>
              </a:spcBef>
              <a:buClr>
                <a:srgbClr val="FF0000"/>
              </a:buClr>
              <a:tabLst>
                <a:tab pos="314960" algn="l"/>
              </a:tabLst>
            </a:pPr>
            <a:r>
              <a:rPr lang="en-US" sz="1100" dirty="0">
                <a:latin typeface="Tahoma"/>
                <a:cs typeface="Tahoma"/>
              </a:rPr>
              <a:t>=&gt; </a:t>
            </a:r>
            <a:r>
              <a:rPr lang="en-US" sz="1100" dirty="0" err="1">
                <a:latin typeface="Tahoma"/>
                <a:cs typeface="Tahoma"/>
              </a:rPr>
              <a:t>Chương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trình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không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bị</a:t>
            </a:r>
            <a:r>
              <a:rPr lang="en-US" sz="1100" dirty="0">
                <a:latin typeface="Tahoma"/>
                <a:cs typeface="Tahoma"/>
              </a:rPr>
              <a:t> block </a:t>
            </a:r>
            <a:r>
              <a:rPr lang="en-US" sz="1100" dirty="0" err="1">
                <a:latin typeface="Tahoma"/>
                <a:cs typeface="Tahoma"/>
              </a:rPr>
              <a:t>khi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chờ</a:t>
            </a:r>
            <a:r>
              <a:rPr lang="en-US" sz="1100" dirty="0">
                <a:latin typeface="Tahoma"/>
                <a:cs typeface="Tahoma"/>
              </a:rPr>
              <a:t> </a:t>
            </a:r>
            <a:r>
              <a:rPr lang="en-US" sz="1100" dirty="0" err="1">
                <a:latin typeface="Tahoma"/>
                <a:cs typeface="Tahoma"/>
              </a:rPr>
              <a:t>đợi</a:t>
            </a:r>
            <a:r>
              <a:rPr lang="en-US" sz="1100" dirty="0">
                <a:latin typeface="Tahoma"/>
                <a:cs typeface="Tahoma"/>
              </a:rPr>
              <a:t> I/O.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D6DCA1-F84E-4D74-8BBC-659876575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375"/>
            <a:ext cx="4610100" cy="16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57059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3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Port</a:t>
            </a:r>
            <a:endParaRPr spc="-2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06FA1-935F-4878-83C8-A43164BF3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175"/>
            <a:ext cx="4610100" cy="1768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AA7C37-D19A-4908-B330-A24F34A56937}"/>
              </a:ext>
            </a:extLst>
          </p:cNvPr>
          <p:cNvSpPr txBox="1"/>
          <p:nvPr/>
        </p:nvSpPr>
        <p:spPr>
          <a:xfrm>
            <a:off x="21508" y="2416175"/>
            <a:ext cx="47981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tokio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::net::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TcpStream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::connect()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TCP connection (non-blocking).</a:t>
            </a:r>
          </a:p>
          <a:p>
            <a:pPr algn="l"/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tokio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::time::timeout()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chờ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connection.</a:t>
            </a:r>
          </a:p>
          <a:p>
            <a:pPr algn="l"/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tokio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future </a:t>
            </a:r>
            <a:r>
              <a:rPr lang="fr-FR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fr-FR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fr-FR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fr-FR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concurrency</a:t>
            </a:r>
            <a:r>
              <a:rPr lang="fr-FR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khi </a:t>
            </a:r>
            <a:r>
              <a:rPr lang="fr-FR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quét</a:t>
            </a:r>
            <a:r>
              <a:rPr lang="fr-FR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port.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07066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3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Port</a:t>
            </a:r>
            <a:endParaRPr spc="-2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A7C37-D19A-4908-B330-A24F34A56937}"/>
              </a:ext>
            </a:extLst>
          </p:cNvPr>
          <p:cNvSpPr txBox="1"/>
          <p:nvPr/>
        </p:nvSpPr>
        <p:spPr>
          <a:xfrm>
            <a:off x="-94021" y="2300821"/>
            <a:ext cx="47981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vi-V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ử dụng các API không đồng bộ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 tokio cho TCP connection và timeout. 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vi-V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 vì parallel iterator, sử dụng channels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stream concurrency để kiểm soát số lượng task quét port đồng thời.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vi-V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ối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 hóa hiệu suất trong môi trường I/O-bound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chờ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http response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tcp</a:t>
            </a: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ack).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5078C-376D-4A4D-9F56-23057403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448"/>
            <a:ext cx="4610100" cy="172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68632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3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Subdomains</a:t>
            </a:r>
            <a:endParaRPr spc="-2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4DCB4-F89C-4042-8B77-F62F78E7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975"/>
            <a:ext cx="4610100" cy="18491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44E719-5141-4528-8FB3-CFB9D2675FDA}"/>
              </a:ext>
            </a:extLst>
          </p:cNvPr>
          <p:cNvSpPr txBox="1"/>
          <p:nvPr/>
        </p:nvSpPr>
        <p:spPr>
          <a:xfrm>
            <a:off x="0" y="2444125"/>
            <a:ext cx="473361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dung multi threading:</a:t>
            </a:r>
          </a:p>
          <a:p>
            <a:pPr algn="l"/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reqwest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::blocking::Client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HTTP request (blocking).</a:t>
            </a:r>
          </a:p>
          <a:p>
            <a:pPr algn="l"/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trust_dns_resolver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::Resolver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DNS resolution (blocking).</a:t>
            </a:r>
          </a:p>
          <a:p>
            <a:pPr algn="l"/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•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.filter(resolves)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lọc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subdomain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1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11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DNS resolution (sequential).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642827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3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Subdomains</a:t>
            </a:r>
            <a:endParaRPr spc="-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4E719-5141-4528-8FB3-CFB9D2675FDA}"/>
              </a:ext>
            </a:extLst>
          </p:cNvPr>
          <p:cNvSpPr txBox="1"/>
          <p:nvPr/>
        </p:nvSpPr>
        <p:spPr>
          <a:xfrm>
            <a:off x="0" y="2187575"/>
            <a:ext cx="473361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u="none" strike="noStrike" baseline="0" dirty="0" err="1">
                <a:latin typeface="VnNimbusRomanNo9L"/>
              </a:rPr>
              <a:t>Sử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dụng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TT12"/>
              </a:rPr>
              <a:t>trust_dns_resolver</a:t>
            </a:r>
            <a:r>
              <a:rPr lang="en-US" sz="1100" b="0" i="0" u="none" strike="noStrike" baseline="0" dirty="0">
                <a:latin typeface="VNTT12"/>
              </a:rPr>
              <a:t>::</a:t>
            </a:r>
            <a:r>
              <a:rPr lang="en-US" sz="1100" b="0" i="0" u="none" strike="noStrike" baseline="0" dirty="0" err="1">
                <a:latin typeface="VNTT12"/>
              </a:rPr>
              <a:t>AsyncResolver</a:t>
            </a:r>
            <a:r>
              <a:rPr lang="en-US" sz="1100" b="0" i="0" u="none" strike="noStrike" baseline="0" dirty="0">
                <a:latin typeface="VNTT12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cho</a:t>
            </a:r>
            <a:r>
              <a:rPr lang="en-US" sz="1100" b="0" i="0" u="none" strike="noStrike" baseline="0" dirty="0">
                <a:latin typeface="VnNimbusRomanNo9L"/>
              </a:rPr>
              <a:t> DNS resolution (non-blocking).</a:t>
            </a:r>
          </a:p>
          <a:p>
            <a:pPr algn="l"/>
            <a:r>
              <a:rPr lang="en-US" sz="1100" b="0" i="0" u="none" strike="noStrike" baseline="0" dirty="0">
                <a:latin typeface="NimbusRomNo9L-Regu"/>
              </a:rPr>
              <a:t>• </a:t>
            </a:r>
            <a:r>
              <a:rPr lang="en-US" sz="1100" b="0" i="0" u="none" strike="noStrike" baseline="0" dirty="0" err="1">
                <a:latin typeface="VnNimbusRomanNo9L"/>
              </a:rPr>
              <a:t>Sử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dụng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>
                <a:latin typeface="VNTT12"/>
              </a:rPr>
              <a:t>futures::stream::</a:t>
            </a:r>
            <a:r>
              <a:rPr lang="en-US" sz="1100" b="0" i="0" u="none" strike="noStrike" baseline="0" dirty="0" err="1">
                <a:latin typeface="VNTT12"/>
              </a:rPr>
              <a:t>iter</a:t>
            </a:r>
            <a:r>
              <a:rPr lang="en-US" sz="1100" b="0" i="0" u="none" strike="noStrike" baseline="0" dirty="0">
                <a:latin typeface="VNTT12"/>
              </a:rPr>
              <a:t>() </a:t>
            </a:r>
            <a:r>
              <a:rPr lang="en-US" sz="1100" b="0" i="0" u="none" strike="noStrike" baseline="0" dirty="0" err="1">
                <a:latin typeface="VnNimbusRomanNo9L"/>
              </a:rPr>
              <a:t>và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TT12"/>
              </a:rPr>
              <a:t>filter_map</a:t>
            </a:r>
            <a:r>
              <a:rPr lang="en-US" sz="1100" b="0" i="0" u="none" strike="noStrike" baseline="0" dirty="0">
                <a:latin typeface="VNTT12"/>
              </a:rPr>
              <a:t>() </a:t>
            </a:r>
            <a:r>
              <a:rPr lang="en-US" sz="1100" b="0" i="0" u="none" strike="noStrike" baseline="0" dirty="0" err="1">
                <a:latin typeface="VnNimbusRomanNo9L"/>
              </a:rPr>
              <a:t>để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thực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hiện</a:t>
            </a:r>
            <a:r>
              <a:rPr lang="en-US" sz="1100" b="0" i="0" u="none" strike="noStrike" baseline="0" dirty="0">
                <a:latin typeface="VnNimbusRomanNo9L"/>
              </a:rPr>
              <a:t> DNS resolution</a:t>
            </a:r>
          </a:p>
          <a:p>
            <a:pPr algn="l"/>
            <a:r>
              <a:rPr lang="en-US" sz="1100" b="0" i="0" u="none" strike="noStrike" baseline="0" dirty="0" err="1">
                <a:latin typeface="VnNimbusRomanNo9L"/>
              </a:rPr>
              <a:t>đồng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thời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cho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các</a:t>
            </a:r>
            <a:r>
              <a:rPr lang="en-US" sz="1100" b="0" i="0" u="none" strike="noStrike" baseline="0" dirty="0">
                <a:latin typeface="VnNimbusRomanNo9L"/>
              </a:rPr>
              <a:t> subdomain.</a:t>
            </a:r>
          </a:p>
          <a:p>
            <a:pPr algn="l"/>
            <a:r>
              <a:rPr lang="vi-VN" sz="1100" b="0" i="0" u="none" strike="noStrike" baseline="0" dirty="0">
                <a:latin typeface="NimbusRomNo9L-Regu"/>
              </a:rPr>
              <a:t>• </a:t>
            </a:r>
            <a:r>
              <a:rPr lang="vi-VN" sz="1100" b="0" i="0" u="none" strike="noStrike" baseline="0" dirty="0">
                <a:latin typeface="VnNimbusRomanNo9L"/>
              </a:rPr>
              <a:t>Hàm </a:t>
            </a:r>
            <a:r>
              <a:rPr lang="vi-VN" sz="1100" b="0" i="0" u="none" strike="noStrike" baseline="0" dirty="0">
                <a:latin typeface="VNTT12"/>
              </a:rPr>
              <a:t>enumerate </a:t>
            </a:r>
            <a:r>
              <a:rPr lang="vi-VN" sz="1100" b="0" i="0" u="none" strike="noStrike" baseline="0" dirty="0">
                <a:latin typeface="VnNimbusRomanNo9L"/>
              </a:rPr>
              <a:t>và </a:t>
            </a:r>
            <a:r>
              <a:rPr lang="vi-VN" sz="1100" b="0" i="0" u="none" strike="noStrike" baseline="0" dirty="0">
                <a:latin typeface="VNTT12"/>
              </a:rPr>
              <a:t>resolves </a:t>
            </a:r>
            <a:r>
              <a:rPr lang="vi-VN" sz="1100" b="0" i="0" u="none" strike="noStrike" baseline="0" dirty="0">
                <a:latin typeface="VnNimbusRomanNo9L"/>
              </a:rPr>
              <a:t>được đánh dấu là </a:t>
            </a:r>
            <a:r>
              <a:rPr lang="vi-VN" sz="1100" b="0" i="0" u="none" strike="noStrike" baseline="0" dirty="0">
                <a:latin typeface="VNTT12"/>
              </a:rPr>
              <a:t>async fn </a:t>
            </a:r>
            <a:r>
              <a:rPr lang="vi-VN" sz="1100" b="0" i="0" u="none" strike="noStrike" baseline="0" dirty="0">
                <a:latin typeface="VnNimbusRomanNo9L"/>
              </a:rPr>
              <a:t>và sử dụng </a:t>
            </a:r>
            <a:r>
              <a:rPr lang="vi-VN" sz="1100" b="0" i="0" u="none" strike="noStrike" baseline="0" dirty="0">
                <a:latin typeface="VNTT12"/>
              </a:rPr>
              <a:t>.await </a:t>
            </a:r>
            <a:r>
              <a:rPr lang="vi-VN" sz="1100" b="0" i="0" u="none" strike="noStrike" baseline="0" dirty="0">
                <a:latin typeface="VnNimbusRomanNo9L"/>
              </a:rPr>
              <a:t>cho</a:t>
            </a:r>
          </a:p>
          <a:p>
            <a:pPr algn="l"/>
            <a:r>
              <a:rPr lang="en-US" sz="1100" b="0" i="0" u="none" strike="noStrike" baseline="0" dirty="0" err="1">
                <a:latin typeface="VnNimbusRomanNo9L"/>
              </a:rPr>
              <a:t>các</a:t>
            </a:r>
            <a:r>
              <a:rPr lang="en-US" sz="1100" b="0" i="0" u="none" strike="noStrike" baseline="0" dirty="0">
                <a:latin typeface="VnNimbusRomanNo9L"/>
              </a:rPr>
              <a:t> future.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CEEF2-3040-41E1-A507-845BE1B50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31" y="587375"/>
            <a:ext cx="4610100" cy="137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09479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1933"/>
            <a:ext cx="31864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30" dirty="0"/>
              <a:t>3</a:t>
            </a:r>
            <a:r>
              <a:rPr spc="-30" dirty="0"/>
              <a:t>.1</a:t>
            </a:r>
            <a:r>
              <a:rPr spc="-45" dirty="0"/>
              <a:t> </a:t>
            </a:r>
            <a:r>
              <a:rPr lang="en-US" spc="-45" dirty="0"/>
              <a:t>Subdomains</a:t>
            </a:r>
            <a:endParaRPr spc="-2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4E719-5141-4528-8FB3-CFB9D2675FDA}"/>
              </a:ext>
            </a:extLst>
          </p:cNvPr>
          <p:cNvSpPr txBox="1"/>
          <p:nvPr/>
        </p:nvSpPr>
        <p:spPr>
          <a:xfrm>
            <a:off x="-27653" y="2113655"/>
            <a:ext cx="473361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0" i="0" u="none" strike="noStrike" baseline="0" dirty="0" err="1">
                <a:latin typeface="VnNimbusRomanNo9L"/>
              </a:rPr>
              <a:t>Túm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lại</a:t>
            </a:r>
            <a:r>
              <a:rPr lang="en-US" sz="1100" b="0" i="0" u="none" strike="noStrike" baseline="0" dirty="0">
                <a:latin typeface="VnNimbusRomanNo9L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u="none" strike="noStrike" baseline="0" dirty="0">
                <a:latin typeface="VnNimbusRomanNo9L"/>
              </a:rPr>
              <a:t>Async/Await </a:t>
            </a:r>
            <a:r>
              <a:rPr lang="en-US" sz="1100" b="0" i="0" u="none" strike="noStrike" baseline="0" dirty="0" err="1">
                <a:latin typeface="VnNimbusRomanNo9L"/>
              </a:rPr>
              <a:t>chuyển</a:t>
            </a:r>
            <a:r>
              <a:rPr lang="en-US" sz="1100" b="0" i="0" u="none" strike="noStrike" baseline="0" dirty="0">
                <a:latin typeface="VnNimbusRomanNo9L"/>
              </a:rPr>
              <a:t> sang </a:t>
            </a:r>
            <a:r>
              <a:rPr lang="en-US" sz="1100" b="0" i="0" u="none" strike="noStrike" baseline="0" dirty="0" err="1">
                <a:latin typeface="VnNimbusRomanNo9L"/>
              </a:rPr>
              <a:t>sử</a:t>
            </a:r>
            <a:r>
              <a:rPr lang="en-US" sz="110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dụng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các</a:t>
            </a:r>
            <a:r>
              <a:rPr lang="en-US" sz="1100" b="0" i="0" u="none" strike="noStrike" baseline="0" dirty="0">
                <a:latin typeface="VnNimbusRomanNo9L"/>
              </a:rPr>
              <a:t> API </a:t>
            </a:r>
            <a:r>
              <a:rPr lang="en-US" sz="1100" b="0" i="0" u="none" strike="noStrike" baseline="0" dirty="0" err="1">
                <a:latin typeface="VnNimbusRomanNo9L"/>
              </a:rPr>
              <a:t>không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đồng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bộ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cho</a:t>
            </a:r>
            <a:r>
              <a:rPr lang="en-US" sz="1100" b="0" i="0" u="none" strike="noStrike" baseline="0" dirty="0">
                <a:latin typeface="VnNimbusRomanNo9L"/>
              </a:rPr>
              <a:t> HTTP request </a:t>
            </a:r>
            <a:r>
              <a:rPr lang="en-US" sz="1100" b="0" i="0" u="none" strike="noStrike" baseline="0" dirty="0" err="1">
                <a:latin typeface="VnNimbusRomanNo9L"/>
              </a:rPr>
              <a:t>và</a:t>
            </a:r>
            <a:r>
              <a:rPr lang="en-US" sz="1100" b="0" i="0" u="none" strike="noStrike" baseline="0" dirty="0">
                <a:latin typeface="VnNimbusRomanNo9L"/>
              </a:rPr>
              <a:t> DNS resolution.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u="none" strike="noStrike" baseline="0" dirty="0" err="1">
                <a:latin typeface="VnNimbusRomanNo9L"/>
              </a:rPr>
              <a:t>Sử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dụng</a:t>
            </a:r>
            <a:r>
              <a:rPr lang="en-US" sz="1100" b="0" i="0" u="none" strike="noStrike" baseline="0" dirty="0">
                <a:latin typeface="VnNimbusRomanNo9L"/>
              </a:rPr>
              <a:t> stream </a:t>
            </a:r>
            <a:r>
              <a:rPr lang="en-US" sz="1100" b="0" i="0" u="none" strike="noStrike" baseline="0" dirty="0" err="1">
                <a:latin typeface="VnNimbusRomanNo9L"/>
              </a:rPr>
              <a:t>và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TT12"/>
              </a:rPr>
              <a:t>filter_map</a:t>
            </a:r>
            <a:r>
              <a:rPr lang="en-US" sz="1100" b="0" i="0" u="none" strike="noStrike" baseline="0" dirty="0">
                <a:latin typeface="VNTT12"/>
              </a:rPr>
              <a:t>() </a:t>
            </a:r>
            <a:r>
              <a:rPr lang="en-US" sz="1100" b="0" i="0" u="none" strike="noStrike" baseline="0" dirty="0" err="1">
                <a:latin typeface="VnNimbusRomanNo9L"/>
              </a:rPr>
              <a:t>cho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phép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thực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hiện</a:t>
            </a:r>
            <a:r>
              <a:rPr lang="en-US" sz="1100" b="0" i="0" u="none" strike="noStrike" baseline="0" dirty="0">
                <a:latin typeface="VnNimbusRomanNo9L"/>
              </a:rPr>
              <a:t> DNS resolution </a:t>
            </a:r>
            <a:r>
              <a:rPr lang="en-US" sz="1100" b="0" i="0" u="none" strike="noStrike" baseline="0" dirty="0" err="1">
                <a:latin typeface="VnNimbusRomanNo9L"/>
              </a:rPr>
              <a:t>đồng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thời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cho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nhiều</a:t>
            </a:r>
            <a:r>
              <a:rPr lang="en-US" sz="1100" b="0" i="0" u="none" strike="noStrike" baseline="0" dirty="0">
                <a:latin typeface="VnNimbusRomanNo9L"/>
              </a:rPr>
              <a:t> subdomain, </a:t>
            </a:r>
            <a:r>
              <a:rPr lang="en-US" sz="1100" b="0" i="0" u="none" strike="noStrike" baseline="0" dirty="0" err="1">
                <a:latin typeface="VnNimbusRomanNo9L"/>
              </a:rPr>
              <a:t>tăng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tốc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quá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trình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liệt</a:t>
            </a:r>
            <a:r>
              <a:rPr lang="en-US" sz="1100" b="0" i="0" u="none" strike="noStrike" baseline="0" dirty="0">
                <a:latin typeface="VnNimbusRomanNo9L"/>
              </a:rPr>
              <a:t> </a:t>
            </a:r>
            <a:r>
              <a:rPr lang="en-US" sz="1100" b="0" i="0" u="none" strike="noStrike" baseline="0" dirty="0" err="1">
                <a:latin typeface="VnNimbusRomanNo9L"/>
              </a:rPr>
              <a:t>kê</a:t>
            </a:r>
            <a:r>
              <a:rPr lang="en-US" sz="1100" b="0" i="0" u="none" strike="noStrike" baseline="0" dirty="0">
                <a:latin typeface="VnNimbusRomanNo9L"/>
              </a:rPr>
              <a:t> subdomain.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4C7037-C02B-43B9-B319-A2057191F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" y="968375"/>
            <a:ext cx="4610100" cy="90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61775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623</Words>
  <Application>Microsoft Office PowerPoint</Application>
  <PresentationFormat>Custom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MT</vt:lpstr>
      <vt:lpstr>Lucida Sans Unicode</vt:lpstr>
      <vt:lpstr>NimbusRomNo9L-Regu</vt:lpstr>
      <vt:lpstr>Tahoma</vt:lpstr>
      <vt:lpstr>VnNimbusRomanNo9L</vt:lpstr>
      <vt:lpstr>VNTT12</vt:lpstr>
      <vt:lpstr>Office Theme</vt:lpstr>
      <vt:lpstr>PowerPoint Presentation</vt:lpstr>
      <vt:lpstr>PowerPoint Presentation</vt:lpstr>
      <vt:lpstr>1.1 Dependencies</vt:lpstr>
      <vt:lpstr>2.1 Main thread</vt:lpstr>
      <vt:lpstr>3.1 Port</vt:lpstr>
      <vt:lpstr>3.1 Port</vt:lpstr>
      <vt:lpstr>3.1 Subdomains</vt:lpstr>
      <vt:lpstr>3.1 Subdomains</vt:lpstr>
      <vt:lpstr>3.1 Subdomains</vt:lpstr>
      <vt:lpstr>4.1 Comparision</vt:lpstr>
      <vt:lpstr>4.1 Comparision</vt:lpstr>
      <vt:lpstr>4.1 Comparision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PROJECT 2 - Chủ đề: Ngôn ngữ Rust và Bảo mật</dc:title>
  <dc:creator>Giảng viên hướng dẫn: Nguyễn Đức Toàn  Sinh viên: Phạm Đặng Tấn Dũng  Mã số sinh viên: 20225569</dc:creator>
  <cp:lastModifiedBy>Dũng ýe</cp:lastModifiedBy>
  <cp:revision>21</cp:revision>
  <dcterms:created xsi:type="dcterms:W3CDTF">2025-03-18T22:31:56Z</dcterms:created>
  <dcterms:modified xsi:type="dcterms:W3CDTF">2025-04-02T02:35:35Z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2025-03-18T00:00:00Z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2025-03-18T00:00:00Z</vt:filetime>
  </property>
  <property fmtid="{D5CDD505-2E9C-101B-9397-08002B2CF9AE}" pid="5" name="PTEX.FullBanner">
    <vt:lpwstr>This is LuaHBTeX, Version 1.18.0 (TeX Live 2024)</vt:lpwstr>
  </property>
  <property fmtid="{D5CDD505-2E9C-101B-9397-08002B2CF9AE}" pid="6" name="Producer">
    <vt:lpwstr>LuaTeX-1.18.0</vt:lpwstr>
  </property>
</Properties>
</file>