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80" r:id="rId5"/>
    <p:sldId id="282" r:id="rId6"/>
    <p:sldId id="283" r:id="rId7"/>
    <p:sldId id="284" r:id="rId8"/>
    <p:sldId id="285" r:id="rId9"/>
    <p:sldId id="289" r:id="rId10"/>
    <p:sldId id="286" r:id="rId11"/>
    <p:sldId id="287" r:id="rId12"/>
    <p:sldId id="288" r:id="rId13"/>
    <p:sldId id="281" r:id="rId14"/>
    <p:sldId id="277" r:id="rId15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157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13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51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319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52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83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5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5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FF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619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418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619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FF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86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13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51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319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52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83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5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5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FF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619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418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619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FF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86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954"/>
            <a:ext cx="3186429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1894" y="866556"/>
            <a:ext cx="3659504" cy="1860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ngfundopt/Project_2_Rus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01"/>
            <a:ext cx="360047" cy="53990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59994" y="1172121"/>
            <a:ext cx="3888104" cy="607060"/>
          </a:xfrm>
          <a:prstGeom prst="rect">
            <a:avLst/>
          </a:prstGeom>
          <a:solidFill>
            <a:srgbClr val="B20000"/>
          </a:solidFill>
        </p:spPr>
        <p:txBody>
          <a:bodyPr vert="horz" wrap="square" lIns="0" tIns="812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z="1400" spc="60" dirty="0">
                <a:solidFill>
                  <a:srgbClr val="FFFFFF"/>
                </a:solidFill>
                <a:latin typeface="Tahoma"/>
                <a:cs typeface="Tahoma"/>
              </a:rPr>
              <a:t>BÁO</a:t>
            </a:r>
            <a:r>
              <a:rPr sz="14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Tahoma"/>
                <a:cs typeface="Tahoma"/>
              </a:rPr>
              <a:t>CÁO</a:t>
            </a:r>
            <a:r>
              <a:rPr sz="14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Tahoma"/>
                <a:cs typeface="Tahoma"/>
              </a:rPr>
              <a:t>PROJECT</a:t>
            </a:r>
            <a:r>
              <a:rPr sz="14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Chủ</a:t>
            </a: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đề: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Ngôn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ngữ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Rust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và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Bảo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mật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1037" y="1995270"/>
            <a:ext cx="3346450" cy="127906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62280" marR="454659" algn="ctr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latin typeface="Tahoma"/>
                <a:cs typeface="Tahoma"/>
              </a:rPr>
              <a:t>Giảng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viên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hướng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dẫn: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Nguyễn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Đức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Toàn </a:t>
            </a:r>
            <a:r>
              <a:rPr sz="1100" spc="-10" dirty="0">
                <a:latin typeface="Tahoma"/>
                <a:cs typeface="Tahoma"/>
              </a:rPr>
              <a:t>Sinh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viên: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Phạm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Đặng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Tấn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Dũng</a:t>
            </a:r>
            <a:endParaRPr sz="11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Tahoma"/>
                <a:cs typeface="Tahoma"/>
              </a:rPr>
              <a:t>Mã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số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sinh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viên: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20225569</a:t>
            </a:r>
            <a:endParaRPr sz="1100" dirty="0">
              <a:latin typeface="Tahoma"/>
              <a:cs typeface="Tahoma"/>
            </a:endParaRPr>
          </a:p>
          <a:p>
            <a:pPr marL="12700" marR="5080" indent="335280">
              <a:lnSpc>
                <a:spcPts val="950"/>
              </a:lnSpc>
              <a:spcBef>
                <a:spcPts val="1310"/>
              </a:spcBef>
            </a:pPr>
            <a:r>
              <a:rPr sz="800" dirty="0">
                <a:latin typeface="Arial MT"/>
                <a:cs typeface="Arial MT"/>
              </a:rPr>
              <a:t>HANOI</a:t>
            </a:r>
            <a:r>
              <a:rPr sz="800" spc="8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UNIVERSITY</a:t>
            </a:r>
            <a:r>
              <a:rPr sz="800" spc="8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OF</a:t>
            </a:r>
            <a:r>
              <a:rPr sz="800" spc="90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SCIENCE</a:t>
            </a:r>
            <a:r>
              <a:rPr sz="800" spc="8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AND</a:t>
            </a:r>
            <a:r>
              <a:rPr sz="800" spc="8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TECHNOLOGY </a:t>
            </a:r>
            <a:r>
              <a:rPr sz="800" dirty="0">
                <a:latin typeface="Arial MT"/>
                <a:cs typeface="Arial MT"/>
              </a:rPr>
              <a:t>SCHOOL</a:t>
            </a:r>
            <a:r>
              <a:rPr sz="800" spc="114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OF</a:t>
            </a:r>
            <a:r>
              <a:rPr sz="800" spc="114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INFORMATION</a:t>
            </a:r>
            <a:r>
              <a:rPr sz="800" spc="114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AND</a:t>
            </a:r>
            <a:r>
              <a:rPr sz="800" spc="1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COMMUNICATION</a:t>
            </a:r>
            <a:r>
              <a:rPr sz="800" spc="114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TECHNOLOGY</a:t>
            </a:r>
            <a:endParaRPr sz="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8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100" spc="-35" dirty="0" err="1">
                <a:latin typeface="Tahoma"/>
                <a:cs typeface="Tahoma"/>
              </a:rPr>
              <a:t>Ngày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26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tháng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3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năm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2025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54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3.2</a:t>
            </a:r>
            <a:r>
              <a:rPr spc="-45" dirty="0"/>
              <a:t> </a:t>
            </a:r>
            <a:r>
              <a:rPr lang="en-US" spc="-45" dirty="0"/>
              <a:t>Ports</a:t>
            </a:r>
            <a:endParaRPr spc="-2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543D3A-9E3D-4A33-960C-271C09847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5420"/>
            <a:ext cx="4610100" cy="196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55373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54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3.2</a:t>
            </a:r>
            <a:r>
              <a:rPr spc="-45" dirty="0"/>
              <a:t> </a:t>
            </a:r>
            <a:r>
              <a:rPr lang="en-US" spc="-45" dirty="0"/>
              <a:t>Ports</a:t>
            </a:r>
            <a:endParaRPr spc="-2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CF6F4-68E1-4E98-A5A6-03890C389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2211"/>
            <a:ext cx="4610100" cy="139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27041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54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3.2</a:t>
            </a:r>
            <a:r>
              <a:rPr spc="-45" dirty="0"/>
              <a:t> </a:t>
            </a:r>
            <a:r>
              <a:rPr lang="en-US" spc="-45" dirty="0"/>
              <a:t>Ports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857250" y="2709030"/>
            <a:ext cx="3334385" cy="66620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4960" indent="-177165" algn="l"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z="1100" dirty="0" err="1">
                <a:latin typeface="Tahoma"/>
                <a:cs typeface="Tahoma"/>
              </a:rPr>
              <a:t>Sử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dụng</a:t>
            </a:r>
            <a:r>
              <a:rPr lang="en-US" sz="1100" dirty="0">
                <a:latin typeface="Tahoma"/>
                <a:cs typeface="Tahoma"/>
              </a:rPr>
              <a:t> thread pool </a:t>
            </a:r>
            <a:r>
              <a:rPr lang="en-US" sz="1100" dirty="0" err="1">
                <a:latin typeface="Tahoma"/>
                <a:cs typeface="Tahoma"/>
              </a:rPr>
              <a:t>với</a:t>
            </a:r>
            <a:r>
              <a:rPr lang="en-US" sz="1100" dirty="0">
                <a:latin typeface="Tahoma"/>
                <a:cs typeface="Tahoma"/>
              </a:rPr>
              <a:t> 256 </a:t>
            </a:r>
            <a:r>
              <a:rPr lang="en-US" sz="1100" dirty="0" err="1">
                <a:latin typeface="Tahoma"/>
                <a:cs typeface="Tahoma"/>
              </a:rPr>
              <a:t>luồng</a:t>
            </a:r>
            <a:endParaRPr lang="en-US" sz="1100" dirty="0">
              <a:latin typeface="Tahoma"/>
              <a:cs typeface="Tahoma"/>
            </a:endParaRPr>
          </a:p>
          <a:p>
            <a:pPr marL="314960" indent="-177165" algn="l"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z="1100" dirty="0" err="1">
                <a:latin typeface="Tahoma"/>
                <a:cs typeface="Tahoma"/>
              </a:rPr>
              <a:t>Gọi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hàm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scan_ports</a:t>
            </a:r>
            <a:endParaRPr lang="en-US" sz="1100" dirty="0">
              <a:latin typeface="Tahoma"/>
              <a:cs typeface="Tahoma"/>
            </a:endParaRPr>
          </a:p>
          <a:p>
            <a:pPr marL="314960" indent="-177165" algn="l"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z="1100" dirty="0" err="1">
                <a:latin typeface="Tahoma"/>
                <a:cs typeface="Tahoma"/>
              </a:rPr>
              <a:t>Trả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về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danh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sách</a:t>
            </a:r>
            <a:r>
              <a:rPr lang="en-US" sz="1100" dirty="0">
                <a:latin typeface="Tahoma"/>
                <a:cs typeface="Tahoma"/>
              </a:rPr>
              <a:t> subdomain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A97228-407E-4CF8-9E5B-F746F732E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4982"/>
            <a:ext cx="4610100" cy="207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03445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1933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Conclusion</a:t>
            </a:r>
            <a:endParaRPr spc="-2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21894" y="866556"/>
            <a:ext cx="3659504" cy="122956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4960" indent="-177165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pc="-25" dirty="0" err="1"/>
              <a:t>Sử</a:t>
            </a:r>
            <a:r>
              <a:rPr lang="en-US" spc="-25" dirty="0"/>
              <a:t> </a:t>
            </a:r>
            <a:r>
              <a:rPr lang="en-US" spc="-25" dirty="0" err="1"/>
              <a:t>dụng</a:t>
            </a:r>
            <a:r>
              <a:rPr lang="en-US" spc="-25" dirty="0"/>
              <a:t> multi threading </a:t>
            </a:r>
            <a:r>
              <a:rPr lang="en-US" spc="-25" dirty="0" err="1"/>
              <a:t>nhanh</a:t>
            </a:r>
            <a:r>
              <a:rPr lang="en-US" spc="-25" dirty="0"/>
              <a:t> </a:t>
            </a:r>
            <a:r>
              <a:rPr lang="en-US" spc="-25" dirty="0" err="1"/>
              <a:t>hơn</a:t>
            </a:r>
            <a:r>
              <a:rPr lang="en-US" spc="-25" dirty="0"/>
              <a:t> </a:t>
            </a:r>
            <a:r>
              <a:rPr lang="en-US" spc="-25" dirty="0" err="1"/>
              <a:t>nhiều</a:t>
            </a:r>
            <a:r>
              <a:rPr lang="en-US" spc="-25" dirty="0"/>
              <a:t> so </a:t>
            </a:r>
            <a:r>
              <a:rPr lang="en-US" spc="-25" dirty="0" err="1"/>
              <a:t>với</a:t>
            </a:r>
            <a:r>
              <a:rPr lang="en-US" spc="-25" dirty="0"/>
              <a:t> single thread.</a:t>
            </a:r>
          </a:p>
          <a:p>
            <a:pPr marL="314960" indent="-177165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pc="-25" dirty="0" err="1"/>
              <a:t>Tuần</a:t>
            </a:r>
            <a:r>
              <a:rPr lang="en-US" spc="-25" dirty="0"/>
              <a:t> 3 </a:t>
            </a:r>
            <a:r>
              <a:rPr lang="en-US" spc="-25" dirty="0" err="1"/>
              <a:t>tìm</a:t>
            </a:r>
            <a:r>
              <a:rPr lang="en-US" spc="-25" dirty="0"/>
              <a:t> </a:t>
            </a:r>
            <a:r>
              <a:rPr lang="en-US" spc="-25" dirty="0" err="1"/>
              <a:t>hiểu</a:t>
            </a:r>
            <a:r>
              <a:rPr lang="en-US" spc="-25" dirty="0"/>
              <a:t> </a:t>
            </a:r>
            <a:r>
              <a:rPr lang="en-US" spc="-25" dirty="0" err="1"/>
              <a:t>về</a:t>
            </a:r>
            <a:r>
              <a:rPr lang="en-US" spc="-25" dirty="0"/>
              <a:t> async/await.</a:t>
            </a:r>
            <a:endParaRPr lang="en-US" dirty="0"/>
          </a:p>
          <a:p>
            <a:pPr marL="38100" marR="575945" indent="276860">
              <a:lnSpc>
                <a:spcPct val="125299"/>
              </a:lnSpc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endParaRPr lang="en-US" dirty="0"/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nguồn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ở: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Project 2 Rust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8100" marR="575945">
              <a:lnSpc>
                <a:spcPct val="125299"/>
              </a:lnSpc>
              <a:buClr>
                <a:srgbClr val="FF0000"/>
              </a:buClr>
              <a:tabLst>
                <a:tab pos="314960" algn="l"/>
              </a:tabLst>
            </a:pPr>
            <a:endParaRPr lang="vi-VN" sz="1100" dirty="0"/>
          </a:p>
        </p:txBody>
      </p:sp>
    </p:spTree>
    <p:extLst>
      <p:ext uri="{BB962C8B-B14F-4D97-AF65-F5344CB8AC3E}">
        <p14:creationId xmlns:p14="http://schemas.microsoft.com/office/powerpoint/2010/main" val="2085031572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AE6361-7859-4F59-AF1A-199447DC031F}"/>
              </a:ext>
            </a:extLst>
          </p:cNvPr>
          <p:cNvSpPr txBox="1"/>
          <p:nvPr/>
        </p:nvSpPr>
        <p:spPr>
          <a:xfrm>
            <a:off x="400050" y="663575"/>
            <a:ext cx="3810000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khảo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 algn="l">
              <a:buAutoNum type="arabicPeriod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Sylvain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Kerkour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Black Hat Rust.</a:t>
            </a:r>
          </a:p>
          <a:p>
            <a:pPr marL="228600" indent="-228600" algn="l">
              <a:buAutoNum type="arabicPeriod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 algn="l">
              <a:buAutoNum type="arabicPeriod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 With Tim, Rust Programming Tutorial</a:t>
            </a:r>
          </a:p>
          <a:p>
            <a:pPr marL="228600" indent="-228600" algn="l">
              <a:buAutoNum type="arabicPeriod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 algn="l">
              <a:buAutoNum type="arabicPeriod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Let’s Get Rusty, Rust Survival Guide</a:t>
            </a:r>
          </a:p>
          <a:p>
            <a:pPr marL="228600" indent="-228600" algn="l">
              <a:buAutoNum type="arabicPeriod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1280" y="59954"/>
            <a:ext cx="62357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dirty="0">
                <a:solidFill>
                  <a:srgbClr val="FFFFFF"/>
                </a:solidFill>
                <a:latin typeface="Tahoma"/>
                <a:cs typeface="Tahoma"/>
              </a:rPr>
              <a:t>Outline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650" y="587375"/>
            <a:ext cx="3733800" cy="24613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Week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1100" spc="-50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dirty="0" err="1">
                <a:latin typeface="Tahoma"/>
                <a:cs typeface="Tahoma"/>
              </a:rPr>
              <a:t>Tuần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thứ</a:t>
            </a:r>
            <a:r>
              <a:rPr lang="en-US" sz="1100" dirty="0">
                <a:latin typeface="Tahoma"/>
                <a:cs typeface="Tahoma"/>
              </a:rPr>
              <a:t> 2 </a:t>
            </a:r>
            <a:r>
              <a:rPr lang="en-US" sz="1100" dirty="0" err="1">
                <a:latin typeface="Tahoma"/>
                <a:cs typeface="Tahoma"/>
              </a:rPr>
              <a:t>em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đã</a:t>
            </a:r>
            <a:r>
              <a:rPr lang="en-US" sz="1100" dirty="0">
                <a:latin typeface="Tahoma"/>
                <a:cs typeface="Tahoma"/>
              </a:rPr>
              <a:t>: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dirty="0" err="1">
                <a:latin typeface="Tahoma"/>
                <a:cs typeface="Tahoma"/>
              </a:rPr>
              <a:t>Viết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chương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trình</a:t>
            </a:r>
            <a:r>
              <a:rPr lang="en-US" sz="1100" dirty="0">
                <a:latin typeface="Tahoma"/>
                <a:cs typeface="Tahoma"/>
              </a:rPr>
              <a:t> scan port </a:t>
            </a:r>
            <a:r>
              <a:rPr lang="en-US" sz="1100" dirty="0" err="1">
                <a:latin typeface="Tahoma"/>
                <a:cs typeface="Tahoma"/>
              </a:rPr>
              <a:t>của</a:t>
            </a:r>
            <a:r>
              <a:rPr lang="en-US" sz="1100" dirty="0">
                <a:latin typeface="Tahoma"/>
                <a:cs typeface="Tahoma"/>
              </a:rPr>
              <a:t> subdomain.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dirty="0" err="1">
                <a:latin typeface="Tahoma"/>
                <a:cs typeface="Tahoma"/>
              </a:rPr>
              <a:t>Tìm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hiểu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về</a:t>
            </a:r>
            <a:r>
              <a:rPr lang="en-US" sz="1100" dirty="0">
                <a:latin typeface="Tahoma"/>
                <a:cs typeface="Tahoma"/>
              </a:rPr>
              <a:t> multi-threading </a:t>
            </a:r>
            <a:r>
              <a:rPr lang="en-US" sz="1100" dirty="0" err="1">
                <a:latin typeface="Tahoma"/>
                <a:cs typeface="Tahoma"/>
              </a:rPr>
              <a:t>trong</a:t>
            </a:r>
            <a:r>
              <a:rPr lang="en-US" sz="1100" dirty="0">
                <a:latin typeface="Tahoma"/>
                <a:cs typeface="Tahoma"/>
              </a:rPr>
              <a:t> Rust.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dirty="0" err="1">
                <a:latin typeface="Tahoma"/>
                <a:cs typeface="Tahoma"/>
              </a:rPr>
              <a:t>Áp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dụng</a:t>
            </a:r>
            <a:r>
              <a:rPr lang="en-US" sz="1100" dirty="0">
                <a:latin typeface="Tahoma"/>
                <a:cs typeface="Tahoma"/>
              </a:rPr>
              <a:t> multi-threading </a:t>
            </a:r>
            <a:r>
              <a:rPr lang="en-US" sz="1100" dirty="0" err="1">
                <a:latin typeface="Tahoma"/>
                <a:cs typeface="Tahoma"/>
              </a:rPr>
              <a:t>để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viết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chương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trình</a:t>
            </a:r>
            <a:r>
              <a:rPr lang="en-US" sz="1100" dirty="0">
                <a:latin typeface="Tahoma"/>
                <a:cs typeface="Tahoma"/>
              </a:rPr>
              <a:t> scan port </a:t>
            </a:r>
            <a:r>
              <a:rPr lang="en-US" sz="1100" dirty="0" err="1">
                <a:latin typeface="Tahoma"/>
                <a:cs typeface="Tahoma"/>
              </a:rPr>
              <a:t>của</a:t>
            </a:r>
            <a:r>
              <a:rPr lang="en-US" sz="1100" dirty="0">
                <a:latin typeface="Tahoma"/>
                <a:cs typeface="Tahoma"/>
              </a:rPr>
              <a:t> subdomain.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latin typeface="Tahoma"/>
                <a:cs typeface="Tahoma"/>
              </a:rPr>
              <a:t>So </a:t>
            </a:r>
            <a:r>
              <a:rPr lang="en-US" sz="1100" dirty="0" err="1">
                <a:latin typeface="Tahoma"/>
                <a:cs typeface="Tahoma"/>
              </a:rPr>
              <a:t>sánh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thời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gian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thực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thi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khi</a:t>
            </a:r>
            <a:r>
              <a:rPr lang="en-US" sz="1100" dirty="0">
                <a:latin typeface="Tahoma"/>
                <a:cs typeface="Tahoma"/>
              </a:rPr>
              <a:t> so </a:t>
            </a:r>
            <a:r>
              <a:rPr lang="en-US" sz="1100" dirty="0" err="1">
                <a:latin typeface="Tahoma"/>
                <a:cs typeface="Tahoma"/>
              </a:rPr>
              <a:t>với</a:t>
            </a:r>
            <a:r>
              <a:rPr lang="en-US" sz="1100" dirty="0">
                <a:latin typeface="Tahoma"/>
                <a:cs typeface="Tahoma"/>
              </a:rPr>
              <a:t> single-thread </a:t>
            </a:r>
            <a:r>
              <a:rPr lang="en-US" sz="1100" dirty="0" err="1">
                <a:latin typeface="Tahoma"/>
                <a:cs typeface="Tahoma"/>
              </a:rPr>
              <a:t>cùng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tác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vụ</a:t>
            </a:r>
            <a:r>
              <a:rPr lang="en-US" sz="110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 marL="220345" marR="5080">
              <a:lnSpc>
                <a:spcPct val="102600"/>
              </a:lnSpc>
            </a:pPr>
            <a:endParaRPr lang="en-US" sz="1100" spc="-55" dirty="0">
              <a:latin typeface="Tahoma"/>
              <a:cs typeface="Tahoma"/>
              <a:hlinkClick r:id="rId2" action="ppaction://hlinksldjump"/>
            </a:endParaRPr>
          </a:p>
          <a:p>
            <a:pPr marL="220345" marR="5080">
              <a:lnSpc>
                <a:spcPct val="102600"/>
              </a:lnSpc>
            </a:pPr>
            <a:r>
              <a:rPr lang="en-US" sz="1100" spc="-55" dirty="0">
                <a:latin typeface="Tahoma"/>
                <a:cs typeface="Tahoma"/>
                <a:hlinkClick r:id="rId2" action="ppaction://hlinksldjump"/>
              </a:rPr>
              <a:t>Dependencies</a:t>
            </a:r>
            <a:endParaRPr lang="en-US" sz="1100" spc="-55" dirty="0">
              <a:latin typeface="Tahoma"/>
              <a:cs typeface="Tahoma"/>
            </a:endParaRPr>
          </a:p>
          <a:p>
            <a:pPr marL="220345" marR="5080">
              <a:lnSpc>
                <a:spcPct val="102600"/>
              </a:lnSpc>
            </a:pPr>
            <a:endParaRPr lang="en-US" sz="1100" spc="-55" dirty="0">
              <a:latin typeface="Tahoma"/>
              <a:cs typeface="Tahoma"/>
            </a:endParaRPr>
          </a:p>
          <a:p>
            <a:pPr marL="220345" marR="5080">
              <a:lnSpc>
                <a:spcPct val="102600"/>
              </a:lnSpc>
            </a:pPr>
            <a:r>
              <a:rPr lang="en-US" sz="1100" spc="-55" dirty="0">
                <a:latin typeface="Tahoma"/>
                <a:cs typeface="Tahoma"/>
                <a:hlinkClick r:id="rId3" action="ppaction://hlinksldjump"/>
              </a:rPr>
              <a:t>Main execution thread</a:t>
            </a:r>
            <a:endParaRPr lang="en-US" sz="1100" spc="-55" dirty="0">
              <a:latin typeface="Tahoma"/>
              <a:cs typeface="Tahoma"/>
            </a:endParaRPr>
          </a:p>
          <a:p>
            <a:pPr marL="220345" marR="5080">
              <a:lnSpc>
                <a:spcPct val="102600"/>
              </a:lnSpc>
            </a:pPr>
            <a:endParaRPr lang="en-US" sz="1100" spc="-10" dirty="0">
              <a:latin typeface="Tahoma"/>
              <a:cs typeface="Tahoma"/>
            </a:endParaRPr>
          </a:p>
          <a:p>
            <a:pPr marL="220345" marR="5080">
              <a:lnSpc>
                <a:spcPct val="102600"/>
              </a:lnSpc>
            </a:pPr>
            <a:r>
              <a:rPr lang="en-US" sz="1100" dirty="0">
                <a:latin typeface="Tahoma"/>
                <a:cs typeface="Tahoma"/>
                <a:hlinkClick r:id="rId4" action="ppaction://hlinksldjump"/>
              </a:rPr>
              <a:t>Explanation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7B90A-8811-4E3B-B8EC-B9CAC9E7D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2650" y="1958975"/>
            <a:ext cx="2257426" cy="126206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54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1.1</a:t>
            </a:r>
            <a:r>
              <a:rPr spc="-45" dirty="0"/>
              <a:t> </a:t>
            </a:r>
            <a:r>
              <a:rPr lang="en-US" spc="-40" dirty="0"/>
              <a:t>Dependencies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294957" y="2790607"/>
            <a:ext cx="4020185" cy="39433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4960" indent="-177165" algn="l"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z="1100" dirty="0" err="1">
                <a:latin typeface="Tahoma"/>
                <a:cs typeface="Tahoma"/>
              </a:rPr>
              <a:t>Sử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dụng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để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xử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lý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lỗi</a:t>
            </a:r>
            <a:r>
              <a:rPr lang="en-US" sz="1100" dirty="0">
                <a:latin typeface="Tahoma"/>
                <a:cs typeface="Tahoma"/>
              </a:rPr>
              <a:t>, </a:t>
            </a:r>
            <a:r>
              <a:rPr lang="en-US" sz="1100" dirty="0" err="1">
                <a:latin typeface="Tahoma"/>
                <a:cs typeface="Tahoma"/>
              </a:rPr>
              <a:t>tính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toán</a:t>
            </a:r>
            <a:r>
              <a:rPr lang="en-US" sz="1100" dirty="0">
                <a:latin typeface="Tahoma"/>
                <a:cs typeface="Tahoma"/>
              </a:rPr>
              <a:t> song </a:t>
            </a:r>
            <a:r>
              <a:rPr lang="en-US" sz="1100" dirty="0" err="1">
                <a:latin typeface="Tahoma"/>
                <a:cs typeface="Tahoma"/>
              </a:rPr>
              <a:t>song</a:t>
            </a:r>
            <a:r>
              <a:rPr lang="en-US" sz="1100" dirty="0">
                <a:latin typeface="Tahoma"/>
                <a:cs typeface="Tahoma"/>
              </a:rPr>
              <a:t>, </a:t>
            </a:r>
            <a:r>
              <a:rPr lang="en-US" sz="1100" dirty="0" err="1">
                <a:latin typeface="Tahoma"/>
                <a:cs typeface="Tahoma"/>
              </a:rPr>
              <a:t>phân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giải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tên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miền</a:t>
            </a:r>
            <a:r>
              <a:rPr lang="en-US" sz="1100" dirty="0">
                <a:latin typeface="Tahoma"/>
                <a:cs typeface="Tahoma"/>
              </a:rPr>
              <a:t>, </a:t>
            </a:r>
            <a:r>
              <a:rPr lang="en-US" sz="1100" dirty="0" err="1">
                <a:latin typeface="Tahoma"/>
                <a:cs typeface="Tahoma"/>
              </a:rPr>
              <a:t>thực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hiện</a:t>
            </a:r>
            <a:r>
              <a:rPr lang="en-US" sz="1100" dirty="0">
                <a:latin typeface="Tahoma"/>
                <a:cs typeface="Tahoma"/>
              </a:rPr>
              <a:t> http request </a:t>
            </a:r>
            <a:r>
              <a:rPr lang="en-US" sz="1100" dirty="0" err="1">
                <a:latin typeface="Tahoma"/>
                <a:cs typeface="Tahoma"/>
              </a:rPr>
              <a:t>và</a:t>
            </a:r>
            <a:r>
              <a:rPr lang="en-US" sz="1100" dirty="0">
                <a:latin typeface="Tahoma"/>
                <a:cs typeface="Tahoma"/>
              </a:rPr>
              <a:t> deserialize </a:t>
            </a:r>
            <a:r>
              <a:rPr lang="en-US" sz="1100" dirty="0" err="1">
                <a:latin typeface="Tahoma"/>
                <a:cs typeface="Tahoma"/>
              </a:rPr>
              <a:t>dữ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liệu</a:t>
            </a:r>
            <a:r>
              <a:rPr lang="en-US" sz="1100" dirty="0">
                <a:latin typeface="Tahoma"/>
                <a:cs typeface="Tahoma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5A67B5-66AF-469F-89D5-1A96E1906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8227"/>
            <a:ext cx="4610100" cy="166429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54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2</a:t>
            </a:r>
            <a:r>
              <a:rPr spc="-30" dirty="0"/>
              <a:t>.1</a:t>
            </a:r>
            <a:r>
              <a:rPr spc="-45" dirty="0"/>
              <a:t> </a:t>
            </a:r>
            <a:r>
              <a:rPr lang="en-US" spc="-45" dirty="0"/>
              <a:t>Main thread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085850" y="2797175"/>
            <a:ext cx="3334385" cy="22506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4960" indent="-177165" algn="l"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z="1100" dirty="0" err="1">
                <a:latin typeface="Tahoma"/>
                <a:cs typeface="Tahoma"/>
              </a:rPr>
              <a:t>Lấy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đối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số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là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tên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miền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mục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tiêu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40D09-1466-49EA-B336-3D752F8C8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2175"/>
            <a:ext cx="4610100" cy="158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57059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54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2</a:t>
            </a:r>
            <a:r>
              <a:rPr spc="-30" dirty="0"/>
              <a:t>.1</a:t>
            </a:r>
            <a:r>
              <a:rPr spc="-45" dirty="0"/>
              <a:t> </a:t>
            </a:r>
            <a:r>
              <a:rPr lang="en-US" spc="-45" dirty="0"/>
              <a:t>Main thread</a:t>
            </a:r>
            <a:endParaRPr spc="-2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8CC677-F325-4FAE-887E-64C64F5D7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2217"/>
            <a:ext cx="4610100" cy="15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22275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54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2</a:t>
            </a:r>
            <a:r>
              <a:rPr spc="-30" dirty="0"/>
              <a:t>.1</a:t>
            </a:r>
            <a:r>
              <a:rPr spc="-45" dirty="0"/>
              <a:t> </a:t>
            </a:r>
            <a:r>
              <a:rPr lang="en-US" spc="-45" dirty="0"/>
              <a:t>Main thread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857250" y="2709030"/>
            <a:ext cx="3334385" cy="66620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4960" indent="-177165" algn="l"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z="1100" dirty="0" err="1">
                <a:latin typeface="Tahoma"/>
                <a:cs typeface="Tahoma"/>
              </a:rPr>
              <a:t>Sử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dụng</a:t>
            </a:r>
            <a:r>
              <a:rPr lang="en-US" sz="1100" dirty="0">
                <a:latin typeface="Tahoma"/>
                <a:cs typeface="Tahoma"/>
              </a:rPr>
              <a:t> thread pool </a:t>
            </a:r>
            <a:r>
              <a:rPr lang="en-US" sz="1100" dirty="0" err="1">
                <a:latin typeface="Tahoma"/>
                <a:cs typeface="Tahoma"/>
              </a:rPr>
              <a:t>với</a:t>
            </a:r>
            <a:r>
              <a:rPr lang="en-US" sz="1100" dirty="0">
                <a:latin typeface="Tahoma"/>
                <a:cs typeface="Tahoma"/>
              </a:rPr>
              <a:t> 256 </a:t>
            </a:r>
            <a:r>
              <a:rPr lang="en-US" sz="1100" dirty="0" err="1">
                <a:latin typeface="Tahoma"/>
                <a:cs typeface="Tahoma"/>
              </a:rPr>
              <a:t>luồng</a:t>
            </a:r>
            <a:endParaRPr lang="en-US" sz="1100" dirty="0">
              <a:latin typeface="Tahoma"/>
              <a:cs typeface="Tahoma"/>
            </a:endParaRPr>
          </a:p>
          <a:p>
            <a:pPr marL="314960" indent="-177165" algn="l"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z="1100" dirty="0" err="1">
                <a:latin typeface="Tahoma"/>
                <a:cs typeface="Tahoma"/>
              </a:rPr>
              <a:t>Gọi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hàm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scan_ports</a:t>
            </a:r>
            <a:endParaRPr lang="en-US" sz="1100" dirty="0">
              <a:latin typeface="Tahoma"/>
              <a:cs typeface="Tahoma"/>
            </a:endParaRPr>
          </a:p>
          <a:p>
            <a:pPr marL="314960" indent="-177165" algn="l"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z="1100" dirty="0" err="1">
                <a:latin typeface="Tahoma"/>
                <a:cs typeface="Tahoma"/>
              </a:rPr>
              <a:t>Trả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về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danh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sách</a:t>
            </a:r>
            <a:r>
              <a:rPr lang="en-US" sz="1100" dirty="0">
                <a:latin typeface="Tahoma"/>
                <a:cs typeface="Tahoma"/>
              </a:rPr>
              <a:t> subdomain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A97228-407E-4CF8-9E5B-F746F732E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4982"/>
            <a:ext cx="4610100" cy="207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99761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1933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3</a:t>
            </a:r>
            <a:r>
              <a:rPr spc="-30" dirty="0"/>
              <a:t>.1</a:t>
            </a:r>
            <a:r>
              <a:rPr spc="-45" dirty="0"/>
              <a:t> </a:t>
            </a:r>
            <a:r>
              <a:rPr lang="en-US" spc="-45" dirty="0"/>
              <a:t>Subdomains</a:t>
            </a:r>
            <a:endParaRPr spc="-2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F548B-7CA7-4A0A-BD27-EDB9EE071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2175"/>
            <a:ext cx="4610100" cy="2262036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B49B5A28-00CB-41F2-B0F4-18D75696660C}"/>
              </a:ext>
            </a:extLst>
          </p:cNvPr>
          <p:cNvSpPr txBox="1"/>
          <p:nvPr/>
        </p:nvSpPr>
        <p:spPr>
          <a:xfrm>
            <a:off x="1390650" y="479912"/>
            <a:ext cx="2133600" cy="23275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4960" indent="-177165" algn="l"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z="1100" dirty="0" err="1">
                <a:latin typeface="Tahoma"/>
                <a:cs typeface="Tahoma"/>
              </a:rPr>
              <a:t>Hàm</a:t>
            </a:r>
            <a:r>
              <a:rPr lang="en-US" sz="1100" dirty="0">
                <a:latin typeface="Tahoma"/>
                <a:cs typeface="Tahoma"/>
              </a:rPr>
              <a:t> enumerate</a:t>
            </a:r>
            <a:endParaRPr sz="11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71107066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1933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3</a:t>
            </a:r>
            <a:r>
              <a:rPr spc="-30" dirty="0"/>
              <a:t>.1</a:t>
            </a:r>
            <a:r>
              <a:rPr spc="-45" dirty="0"/>
              <a:t> </a:t>
            </a:r>
            <a:r>
              <a:rPr lang="en-US" spc="-45" dirty="0"/>
              <a:t>Subdomains</a:t>
            </a:r>
            <a:endParaRPr spc="-2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5D8E7E-EB5C-47A4-A21A-B568A6201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" y="373259"/>
            <a:ext cx="3981450" cy="18528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11F08C-0516-4B16-87E9-8354157BC513}"/>
              </a:ext>
            </a:extLst>
          </p:cNvPr>
          <p:cNvSpPr txBox="1"/>
          <p:nvPr/>
        </p:nvSpPr>
        <p:spPr>
          <a:xfrm>
            <a:off x="430630" y="2306670"/>
            <a:ext cx="374883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entries.into_iter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():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Chuyển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vector entries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iterator.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flat_map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(...):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Biến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CrtShEntry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iterator.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vi-VN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collect(): Đưa các subdomain vào vector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vi-VN" sz="1100" b="0" i="0" u="none" strike="noStrike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.collect(): Thu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thập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HashSet&lt;String&gt;.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122230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1933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3</a:t>
            </a:r>
            <a:r>
              <a:rPr spc="-30" dirty="0"/>
              <a:t>.1</a:t>
            </a:r>
            <a:r>
              <a:rPr spc="-45" dirty="0"/>
              <a:t> </a:t>
            </a:r>
            <a:r>
              <a:rPr lang="en-US" spc="-45" dirty="0"/>
              <a:t>Subdomains</a:t>
            </a:r>
            <a:endParaRPr spc="-2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D4DCB4-F89C-4042-8B77-F62F78E79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5808"/>
            <a:ext cx="4610100" cy="184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642827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304</Words>
  <Application>Microsoft Office PowerPoint</Application>
  <PresentationFormat>Custom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MT</vt:lpstr>
      <vt:lpstr>Lucida Sans Unicode</vt:lpstr>
      <vt:lpstr>Tahoma</vt:lpstr>
      <vt:lpstr>Office Theme</vt:lpstr>
      <vt:lpstr>PowerPoint Presentation</vt:lpstr>
      <vt:lpstr>PowerPoint Presentation</vt:lpstr>
      <vt:lpstr>1.1 Dependencies</vt:lpstr>
      <vt:lpstr>2.1 Main thread</vt:lpstr>
      <vt:lpstr>2.1 Main thread</vt:lpstr>
      <vt:lpstr>2.1 Main thread</vt:lpstr>
      <vt:lpstr>3.1 Subdomains</vt:lpstr>
      <vt:lpstr>3.1 Subdomains</vt:lpstr>
      <vt:lpstr>3.1 Subdomains</vt:lpstr>
      <vt:lpstr>3.2 Ports</vt:lpstr>
      <vt:lpstr>3.2 Ports</vt:lpstr>
      <vt:lpstr>3.2 Ports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PROJECT 2 - Chủ đề: Ngôn ngữ Rust và Bảo mật</dc:title>
  <dc:creator>Giảng viên hướng dẫn: Nguyễn Đức Toàn  Sinh viên: Phạm Đặng Tấn Dũng  Mã số sinh viên: 20225569</dc:creator>
  <cp:lastModifiedBy>Dũng ýe</cp:lastModifiedBy>
  <cp:revision>15</cp:revision>
  <dcterms:created xsi:type="dcterms:W3CDTF">2025-03-18T22:31:56Z</dcterms:created>
  <dcterms:modified xsi:type="dcterms:W3CDTF">2025-03-26T21:24:35Z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2025-03-18T00:00:00Z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2025-03-18T00:00:00Z</vt:filetime>
  </property>
  <property fmtid="{D5CDD505-2E9C-101B-9397-08002B2CF9AE}" pid="5" name="PTEX.FullBanner">
    <vt:lpwstr>This is LuaHBTeX, Version 1.18.0 (TeX Live 2024)</vt:lpwstr>
  </property>
  <property fmtid="{D5CDD505-2E9C-101B-9397-08002B2CF9AE}" pid="6" name="Producer">
    <vt:lpwstr>LuaTeX-1.18.0</vt:lpwstr>
  </property>
</Properties>
</file>