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2228-3A1E-475D-9BB0-92C2667B3764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6610C-554D-4415-9D54-C3248EBB9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01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2228-3A1E-475D-9BB0-92C2667B3764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6610C-554D-4415-9D54-C3248EBB9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2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2228-3A1E-475D-9BB0-92C2667B3764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6610C-554D-4415-9D54-C3248EBB9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44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2228-3A1E-475D-9BB0-92C2667B3764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6610C-554D-4415-9D54-C3248EBB9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43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2228-3A1E-475D-9BB0-92C2667B3764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6610C-554D-4415-9D54-C3248EBB9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83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2228-3A1E-475D-9BB0-92C2667B3764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6610C-554D-4415-9D54-C3248EBB9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47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2228-3A1E-475D-9BB0-92C2667B3764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6610C-554D-4415-9D54-C3248EBB9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67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2228-3A1E-475D-9BB0-92C2667B3764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6610C-554D-4415-9D54-C3248EBB9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72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2228-3A1E-475D-9BB0-92C2667B3764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6610C-554D-4415-9D54-C3248EBB9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94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2228-3A1E-475D-9BB0-92C2667B3764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6610C-554D-4415-9D54-C3248EBB9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31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2228-3A1E-475D-9BB0-92C2667B3764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6610C-554D-4415-9D54-C3248EBB9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08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42228-3A1E-475D-9BB0-92C2667B3764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6610C-554D-4415-9D54-C3248EBB9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14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iu_sjMxQhw" TargetMode="External"/><Relationship Id="rId2" Type="http://schemas.openxmlformats.org/officeDocument/2006/relationships/hyperlink" Target="https://www.youtube.com/watch?v=UyOK9Gqix6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HYePsl_2Pb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흐름도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91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151135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FlowChart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82637" y="1829935"/>
            <a:ext cx="2194945" cy="39021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33475" y="5972175"/>
            <a:ext cx="19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</a:t>
            </a:r>
            <a:r>
              <a:rPr lang="ko-KR" altLang="en-US" dirty="0" err="1" smtClean="0"/>
              <a:t>게임스타트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3475" y="3596331"/>
            <a:ext cx="19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[</a:t>
            </a:r>
            <a:r>
              <a:rPr lang="ko-KR" altLang="en-US" dirty="0" smtClean="0"/>
              <a:t>타이틀</a:t>
            </a:r>
            <a:r>
              <a:rPr lang="en-US" altLang="ko-KR" dirty="0" smtClean="0"/>
              <a:t>] </a:t>
            </a:r>
            <a:r>
              <a:rPr lang="ko-KR" altLang="en-US" dirty="0" smtClean="0"/>
              <a:t>표시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3475" y="5091756"/>
            <a:ext cx="19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버튼 탭 후 시작</a:t>
            </a:r>
            <a:endParaRPr lang="en-US" altLang="ko-KR" dirty="0" smtClean="0"/>
          </a:p>
        </p:txBody>
      </p:sp>
      <p:cxnSp>
        <p:nvCxnSpPr>
          <p:cNvPr id="11" name="직선 화살표 연결선 10"/>
          <p:cNvCxnSpPr>
            <a:stCxn id="4" idx="3"/>
          </p:cNvCxnSpPr>
          <p:nvPr/>
        </p:nvCxnSpPr>
        <p:spPr>
          <a:xfrm>
            <a:off x="3177582" y="3780997"/>
            <a:ext cx="6228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다이아몬드 13"/>
          <p:cNvSpPr/>
          <p:nvPr/>
        </p:nvSpPr>
        <p:spPr>
          <a:xfrm>
            <a:off x="4000500" y="2809875"/>
            <a:ext cx="2057400" cy="2057400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처음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시작인가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33547" y="3858913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예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5027528" y="4867275"/>
            <a:ext cx="0" cy="5938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27528" y="5016482"/>
            <a:ext cx="660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아니오</a:t>
            </a:r>
            <a:endParaRPr lang="ko-KR" altLang="en-US" sz="1200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4034405" y="5610295"/>
            <a:ext cx="2194945" cy="1046754"/>
            <a:chOff x="3920532" y="242032"/>
            <a:chExt cx="2194945" cy="1448656"/>
          </a:xfrm>
        </p:grpSpPr>
        <p:sp>
          <p:nvSpPr>
            <p:cNvPr id="23" name="직사각형 22"/>
            <p:cNvSpPr/>
            <p:nvPr/>
          </p:nvSpPr>
          <p:spPr>
            <a:xfrm>
              <a:off x="3920532" y="242032"/>
              <a:ext cx="2194945" cy="14486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51216" y="781694"/>
              <a:ext cx="1933575" cy="511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[</a:t>
              </a:r>
              <a:r>
                <a:rPr lang="ko-KR" altLang="en-US" dirty="0" smtClean="0"/>
                <a:t>게임 로드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6810373" y="1829935"/>
            <a:ext cx="2194945" cy="39021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961211" y="3596331"/>
            <a:ext cx="19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[</a:t>
            </a:r>
            <a:r>
              <a:rPr lang="ko-KR" altLang="en-US" dirty="0" smtClean="0"/>
              <a:t>프롤로그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6060991" y="3819097"/>
            <a:ext cx="6228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491091" y="126129"/>
            <a:ext cx="19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프롤로그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491089" y="630740"/>
            <a:ext cx="2310385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 배경에 대해 간략하게 소개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참고 영상</a:t>
            </a:r>
            <a:r>
              <a:rPr lang="en-US" altLang="ko-KR" dirty="0" smtClean="0"/>
              <a:t>#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err="1" smtClean="0"/>
              <a:t>센과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치히로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8bit]</a:t>
            </a:r>
          </a:p>
          <a:p>
            <a:r>
              <a:rPr lang="en-US" altLang="ko-KR" dirty="0" smtClean="0">
                <a:hlinkClick r:id="rId2"/>
              </a:rPr>
              <a:t>https://www.youtube.com/watch?v=UyOK9Gqix6Y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err="1" smtClean="0"/>
              <a:t>록맨</a:t>
            </a:r>
            <a:r>
              <a:rPr lang="en-US" altLang="ko-KR" dirty="0" smtClean="0"/>
              <a:t>2 </a:t>
            </a:r>
            <a:r>
              <a:rPr lang="ko-KR" altLang="en-US" dirty="0" err="1" smtClean="0"/>
              <a:t>인트로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>
                <a:hlinkClick r:id="rId3"/>
              </a:rPr>
              <a:t>https://www.youtube.com/watch?v=Miu_sjMxQhw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ko-KR" altLang="en-US" dirty="0" err="1" smtClean="0"/>
              <a:t>늑대아이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시간흐름</a:t>
            </a:r>
            <a:r>
              <a:rPr lang="ko-KR" altLang="en-US" dirty="0" smtClean="0"/>
              <a:t> 묘사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>
                <a:hlinkClick r:id="rId4"/>
              </a:rPr>
              <a:t>https://www.youtube.com/watch?v=HYePsl_2Pb0</a:t>
            </a:r>
            <a:endParaRPr lang="en-US" altLang="ko-KR" dirty="0" smtClean="0"/>
          </a:p>
          <a:p>
            <a:r>
              <a:rPr lang="en-US" altLang="ko-KR" dirty="0" smtClean="0"/>
              <a:t>05:16 ~ 05:36</a:t>
            </a:r>
          </a:p>
          <a:p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프린세스 메이커</a:t>
            </a:r>
            <a:r>
              <a:rPr lang="en-US" altLang="ko-KR" dirty="0" smtClean="0"/>
              <a:t>2 </a:t>
            </a:r>
            <a:r>
              <a:rPr lang="ko-KR" altLang="en-US" dirty="0" smtClean="0"/>
              <a:t>오프닝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https://www.youtube.com/watch?v=YiIL4o_rGME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704100" y="7117842"/>
            <a:ext cx="55441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개인적으로 카메라 쇼트를 끊지않고 </a:t>
            </a:r>
            <a:r>
              <a:rPr lang="ko-KR" altLang="en-US" dirty="0" err="1" smtClean="0"/>
              <a:t>쭉이어지면서</a:t>
            </a:r>
            <a:r>
              <a:rPr lang="ko-KR" altLang="en-US" dirty="0" smtClean="0"/>
              <a:t> 세월의 흐름을 묘사해주는게 어떨까</a:t>
            </a:r>
            <a:r>
              <a:rPr lang="en-US" altLang="ko-KR" dirty="0" smtClean="0"/>
              <a:t>???</a:t>
            </a:r>
          </a:p>
          <a:p>
            <a:r>
              <a:rPr lang="ko-KR" altLang="en-US" dirty="0" err="1" smtClean="0"/>
              <a:t>록맨</a:t>
            </a:r>
            <a:r>
              <a:rPr lang="en-US" altLang="ko-KR" dirty="0" smtClean="0"/>
              <a:t>2 </a:t>
            </a:r>
            <a:r>
              <a:rPr lang="ko-KR" altLang="en-US" dirty="0" err="1" smtClean="0"/>
              <a:t>인트로처럼</a:t>
            </a:r>
            <a:r>
              <a:rPr lang="ko-KR" altLang="en-US" dirty="0" smtClean="0"/>
              <a:t> 단순히 카메라 이동 및 프롤로그 대사만 깔리다가 배경음악이 확 </a:t>
            </a:r>
            <a:r>
              <a:rPr lang="ko-KR" altLang="en-US" dirty="0" err="1" smtClean="0"/>
              <a:t>바뀌는순간</a:t>
            </a:r>
            <a:endParaRPr lang="en-US" altLang="ko-KR" dirty="0" smtClean="0"/>
          </a:p>
          <a:p>
            <a:r>
              <a:rPr lang="ko-KR" altLang="en-US" dirty="0" smtClean="0"/>
              <a:t>반전이 일어나듯이</a:t>
            </a:r>
            <a:r>
              <a:rPr lang="en-US" altLang="ko-KR" dirty="0" smtClean="0"/>
              <a:t>.... </a:t>
            </a:r>
          </a:p>
          <a:p>
            <a:r>
              <a:rPr lang="ko-KR" altLang="en-US" dirty="0" err="1" smtClean="0"/>
              <a:t>늑대아이도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저장면</a:t>
            </a:r>
            <a:r>
              <a:rPr lang="ko-KR" altLang="en-US" dirty="0" smtClean="0"/>
              <a:t> 그대로 </a:t>
            </a:r>
            <a:r>
              <a:rPr lang="ko-KR" altLang="en-US" dirty="0" err="1" smtClean="0"/>
              <a:t>횡스크롤로</a:t>
            </a:r>
            <a:r>
              <a:rPr lang="ko-KR" altLang="en-US" dirty="0" smtClean="0"/>
              <a:t> 복사하기 매우 좋을 거 같다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그렇게 최대한 간결하고 빠르게 프롤로그에서 </a:t>
            </a:r>
            <a:r>
              <a:rPr lang="ko-KR" altLang="en-US" dirty="0" err="1" smtClean="0"/>
              <a:t>배경묘사를</a:t>
            </a:r>
            <a:r>
              <a:rPr lang="ko-KR" altLang="en-US" dirty="0" smtClean="0"/>
              <a:t> 해주는게 어떨까 하는 느낌</a:t>
            </a:r>
            <a:r>
              <a:rPr lang="en-US" altLang="ko-KR" dirty="0" smtClean="0"/>
              <a:t>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81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FlowChart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82637" y="1829935"/>
            <a:ext cx="2194945" cy="39021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2635" y="3371743"/>
            <a:ext cx="2194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[</a:t>
            </a:r>
            <a:r>
              <a:rPr lang="ko-KR" altLang="en-US" dirty="0" smtClean="0"/>
              <a:t>프롤로그</a:t>
            </a:r>
            <a:r>
              <a:rPr lang="en-US" altLang="ko-KR" dirty="0" smtClean="0"/>
              <a:t>] </a:t>
            </a:r>
            <a:r>
              <a:rPr lang="ko-KR" altLang="en-US" dirty="0" smtClean="0"/>
              <a:t>끝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smtClean="0"/>
              <a:t>게임 바로 이어짐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3475" y="5972175"/>
            <a:ext cx="19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</a:t>
            </a:r>
            <a:r>
              <a:rPr lang="ko-KR" altLang="en-US" dirty="0" err="1" smtClean="0"/>
              <a:t>게임스타트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43538" y="1769144"/>
            <a:ext cx="220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영웅과 소진의 만남 후 스테이지 </a:t>
            </a:r>
            <a:r>
              <a:rPr lang="ko-KR" altLang="en-US" dirty="0" err="1" smtClean="0"/>
              <a:t>셀렉트</a:t>
            </a:r>
            <a:r>
              <a:rPr lang="ko-KR" altLang="en-US" dirty="0" smtClean="0"/>
              <a:t> 화면으로 이어짐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록맨처럼</a:t>
            </a:r>
            <a:r>
              <a:rPr lang="ko-KR" altLang="en-US" dirty="0" smtClean="0"/>
              <a:t> 심플하게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368" y="3001952"/>
            <a:ext cx="1780674" cy="15580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368" y="4757226"/>
            <a:ext cx="3801978" cy="14021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12777" y="1231861"/>
            <a:ext cx="42418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스테이지 </a:t>
            </a:r>
            <a:r>
              <a:rPr lang="ko-KR" altLang="en-US" dirty="0" err="1" smtClean="0"/>
              <a:t>셀렉트</a:t>
            </a:r>
            <a:r>
              <a:rPr lang="ko-KR" altLang="en-US" dirty="0" smtClean="0"/>
              <a:t> 전에</a:t>
            </a:r>
            <a:endParaRPr lang="en-US" altLang="ko-KR" dirty="0" smtClean="0"/>
          </a:p>
          <a:p>
            <a:r>
              <a:rPr lang="ko-KR" altLang="en-US" dirty="0" smtClean="0"/>
              <a:t>상황에 대한 브리핑 및 </a:t>
            </a:r>
            <a:endParaRPr lang="en-US" altLang="ko-KR" dirty="0" smtClean="0"/>
          </a:p>
          <a:p>
            <a:r>
              <a:rPr lang="ko-KR" altLang="en-US" dirty="0" smtClean="0"/>
              <a:t>선택이 가능</a:t>
            </a:r>
            <a:endParaRPr lang="en-US" altLang="ko-KR" dirty="0" smtClean="0"/>
          </a:p>
          <a:p>
            <a:r>
              <a:rPr lang="en-US" altLang="ko-KR" dirty="0" smtClean="0"/>
              <a:t>Ex) </a:t>
            </a:r>
            <a:r>
              <a:rPr lang="ko-KR" altLang="en-US" dirty="0" smtClean="0"/>
              <a:t>독립군을 구할 것인가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독립군을 희생하고 상대방 장교를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암살할 것인가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425" y="2996110"/>
            <a:ext cx="2250544" cy="156977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581156" y="4716396"/>
            <a:ext cx="42418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점점 </a:t>
            </a:r>
            <a:r>
              <a:rPr lang="ko-KR" altLang="en-US" dirty="0" err="1" smtClean="0"/>
              <a:t>뒷</a:t>
            </a:r>
            <a:r>
              <a:rPr lang="ko-KR" altLang="en-US" dirty="0" smtClean="0"/>
              <a:t> 스테이지로 가면서 </a:t>
            </a:r>
            <a:r>
              <a:rPr lang="ko-KR" altLang="en-US" dirty="0" err="1" smtClean="0"/>
              <a:t>일본본토에</a:t>
            </a:r>
            <a:endParaRPr lang="en-US" altLang="ko-KR" dirty="0" smtClean="0"/>
          </a:p>
          <a:p>
            <a:r>
              <a:rPr lang="ko-KR" altLang="en-US" dirty="0" smtClean="0"/>
              <a:t>가까워지는 설정이라면</a:t>
            </a:r>
            <a:r>
              <a:rPr lang="en-US" altLang="ko-KR" dirty="0" smtClean="0"/>
              <a:t>....</a:t>
            </a:r>
          </a:p>
          <a:p>
            <a:r>
              <a:rPr lang="ko-KR" altLang="en-US" dirty="0" smtClean="0"/>
              <a:t>하나의 구역에서 선택할 수 있는 스테이지 숫자가 자연스럽게 제한 될지도</a:t>
            </a:r>
            <a:r>
              <a:rPr lang="en-US" altLang="ko-KR" dirty="0" smtClean="0"/>
              <a:t>??</a:t>
            </a:r>
          </a:p>
          <a:p>
            <a:r>
              <a:rPr lang="ko-KR" altLang="en-US" dirty="0" smtClean="0"/>
              <a:t>일본군에게 쫓기기 때문에 하나의 구역에서 많은 스테이지 </a:t>
            </a:r>
            <a:r>
              <a:rPr lang="ko-KR" altLang="en-US" dirty="0" err="1" smtClean="0"/>
              <a:t>셀렉트가</a:t>
            </a:r>
            <a:r>
              <a:rPr lang="ko-KR" altLang="en-US" dirty="0" smtClean="0"/>
              <a:t> 불가능한거지</a:t>
            </a:r>
            <a:r>
              <a:rPr lang="en-US" altLang="ko-KR" dirty="0"/>
              <a:t> </a:t>
            </a:r>
            <a:r>
              <a:rPr lang="ko-KR" altLang="en-US" dirty="0" smtClean="0"/>
              <a:t>한 구역에서 너무 오래 머물면 </a:t>
            </a:r>
            <a:endParaRPr lang="en-US" altLang="ko-KR" dirty="0" smtClean="0"/>
          </a:p>
          <a:p>
            <a:r>
              <a:rPr lang="ko-KR" altLang="en-US" dirty="0" smtClean="0"/>
              <a:t>일본군이 쳐들어오는 스테이지가 </a:t>
            </a:r>
            <a:r>
              <a:rPr lang="ko-KR" altLang="en-US" dirty="0" err="1" smtClean="0"/>
              <a:t>되서</a:t>
            </a:r>
            <a:r>
              <a:rPr lang="ko-KR" altLang="en-US" dirty="0" smtClean="0"/>
              <a:t> 죽을 수도 있고</a:t>
            </a:r>
            <a:r>
              <a:rPr lang="en-US" altLang="ko-KR" dirty="0" smtClean="0"/>
              <a:t>....</a:t>
            </a:r>
          </a:p>
          <a:p>
            <a:r>
              <a:rPr lang="ko-KR" altLang="en-US" dirty="0" err="1" smtClean="0"/>
              <a:t>스킬중</a:t>
            </a:r>
            <a:r>
              <a:rPr lang="ko-KR" altLang="en-US" dirty="0" smtClean="0"/>
              <a:t> 몇가지만 골라서 앞으로 진행을 해야겠지</a:t>
            </a:r>
            <a:r>
              <a:rPr lang="en-US" altLang="ko-KR" dirty="0" smtClean="0"/>
              <a:t>???</a:t>
            </a:r>
          </a:p>
          <a:p>
            <a:r>
              <a:rPr lang="ko-KR" altLang="en-US" dirty="0" smtClean="0"/>
              <a:t>너무 </a:t>
            </a:r>
            <a:r>
              <a:rPr lang="ko-KR" altLang="en-US" dirty="0" err="1" smtClean="0"/>
              <a:t>로그라이크</a:t>
            </a:r>
            <a:r>
              <a:rPr lang="ko-KR" altLang="en-US" dirty="0" smtClean="0"/>
              <a:t> 스러운 아이디어인가</a:t>
            </a:r>
            <a:r>
              <a:rPr lang="en-US" altLang="ko-KR" dirty="0" smtClean="0"/>
              <a:t>?? </a:t>
            </a:r>
          </a:p>
          <a:p>
            <a:r>
              <a:rPr lang="ko-KR" altLang="en-US" dirty="0" smtClean="0"/>
              <a:t>약간 </a:t>
            </a:r>
            <a:r>
              <a:rPr lang="ko-KR" altLang="en-US" dirty="0" err="1" smtClean="0"/>
              <a:t>뒤로갈수록</a:t>
            </a:r>
            <a:r>
              <a:rPr lang="ko-KR" altLang="en-US" dirty="0" smtClean="0"/>
              <a:t> 보급이 어려워지는 </a:t>
            </a:r>
            <a:r>
              <a:rPr lang="ko-KR" altLang="en-US" dirty="0" err="1" smtClean="0"/>
              <a:t>아이작</a:t>
            </a:r>
            <a:r>
              <a:rPr lang="ko-KR" altLang="en-US" dirty="0" smtClean="0"/>
              <a:t> 같은 걸 생각해봤는데</a:t>
            </a:r>
            <a:r>
              <a:rPr lang="en-US" altLang="ko-KR" dirty="0" smtClean="0"/>
              <a:t>;;;; </a:t>
            </a:r>
          </a:p>
          <a:p>
            <a:r>
              <a:rPr lang="ko-KR" altLang="en-US" dirty="0" smtClean="0"/>
              <a:t>이러면 </a:t>
            </a:r>
            <a:r>
              <a:rPr lang="ko-KR" altLang="en-US" dirty="0" err="1" smtClean="0"/>
              <a:t>스토리랑</a:t>
            </a:r>
            <a:r>
              <a:rPr lang="ko-KR" altLang="en-US" dirty="0" smtClean="0"/>
              <a:t> 좀 안 맞을 수도 </a:t>
            </a:r>
            <a:r>
              <a:rPr lang="ko-KR" altLang="en-US" dirty="0" err="1" smtClean="0"/>
              <a:t>있을듯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612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FlowChart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82637" y="1829935"/>
            <a:ext cx="2194945" cy="39021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2635" y="2507808"/>
            <a:ext cx="219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[</a:t>
            </a:r>
            <a:r>
              <a:rPr lang="ko-KR" altLang="en-US" dirty="0" smtClean="0"/>
              <a:t>전투 신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43538" y="1769144"/>
            <a:ext cx="22032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전투는 기본적으로 </a:t>
            </a:r>
            <a:endParaRPr lang="en-US" altLang="ko-KR" dirty="0" smtClean="0"/>
          </a:p>
          <a:p>
            <a:r>
              <a:rPr lang="ko-KR" altLang="en-US" dirty="0" smtClean="0"/>
              <a:t>자동 전투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플레이어는 상황에 맞춰서 스킬 발동 정도의 역할을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982635" y="3527207"/>
            <a:ext cx="21949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43538" y="3527207"/>
            <a:ext cx="3045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소진과 영웅은</a:t>
            </a:r>
            <a:endParaRPr lang="en-US" altLang="ko-KR" dirty="0" smtClean="0"/>
          </a:p>
          <a:p>
            <a:r>
              <a:rPr lang="ko-KR" altLang="en-US" dirty="0" smtClean="0"/>
              <a:t>텔레파시</a:t>
            </a:r>
            <a:r>
              <a:rPr lang="en-US" altLang="ko-KR" dirty="0"/>
              <a:t> </a:t>
            </a:r>
            <a:r>
              <a:rPr lang="ko-KR" altLang="en-US" dirty="0" smtClean="0"/>
              <a:t>같은 능력으로</a:t>
            </a:r>
            <a:r>
              <a:rPr lang="ko-KR" altLang="en-US" dirty="0"/>
              <a:t> </a:t>
            </a:r>
            <a:r>
              <a:rPr lang="ko-KR" altLang="en-US" dirty="0" smtClean="0"/>
              <a:t>정보를 공유하고 주고 받는다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중간에 스테이지 분기가 나올 때에도 선택지를 고를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2635" y="4119933"/>
            <a:ext cx="2194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[</a:t>
            </a:r>
            <a:r>
              <a:rPr lang="ko-KR" altLang="en-US" dirty="0" smtClean="0"/>
              <a:t>소진과 영웅의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정보 공유 창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35516" y="876592"/>
            <a:ext cx="482867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참고 영상</a:t>
            </a:r>
            <a:r>
              <a:rPr lang="en-US" altLang="ko-KR" dirty="0" smtClean="0"/>
              <a:t>#</a:t>
            </a:r>
          </a:p>
          <a:p>
            <a:r>
              <a:rPr lang="ko-KR" altLang="en-US" dirty="0" smtClean="0"/>
              <a:t>문득 소진과 영웅이 정보를 주고 받는다고 하니까 떠오른 게임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파르테나의</a:t>
            </a:r>
            <a:r>
              <a:rPr lang="ko-KR" altLang="en-US" dirty="0" smtClean="0"/>
              <a:t> 거울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https://</a:t>
            </a:r>
            <a:r>
              <a:rPr lang="en-US" altLang="ko-KR" dirty="0" smtClean="0"/>
              <a:t>www.youtube.com/watch?v=hD_YACxDrek</a:t>
            </a:r>
          </a:p>
          <a:p>
            <a:endParaRPr lang="en-US" altLang="ko-KR" dirty="0"/>
          </a:p>
          <a:p>
            <a:r>
              <a:rPr lang="ko-KR" altLang="en-US" dirty="0" smtClean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상단엔 전투 하단에 스토리 진행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영웅이 전투를 담당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여신이 보조를 담당한다는 점이 조금 </a:t>
            </a:r>
            <a:r>
              <a:rPr lang="ko-KR" altLang="en-US" sz="1600" dirty="0" err="1" smtClean="0"/>
              <a:t>비슷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(</a:t>
            </a:r>
            <a:r>
              <a:rPr lang="ko-KR" altLang="en-US" sz="1600" dirty="0" smtClean="0"/>
              <a:t>한데 </a:t>
            </a:r>
            <a:r>
              <a:rPr lang="ko-KR" altLang="en-US" sz="1600" dirty="0" err="1" smtClean="0"/>
              <a:t>파르테나의</a:t>
            </a:r>
            <a:r>
              <a:rPr lang="ko-KR" altLang="en-US" sz="1600" dirty="0" smtClean="0"/>
              <a:t> 거울은 어차피 스토리에 맞춰서 진행되는 </a:t>
            </a:r>
            <a:r>
              <a:rPr lang="ko-KR" altLang="en-US" sz="1600" dirty="0" err="1" smtClean="0"/>
              <a:t>겜이라</a:t>
            </a:r>
            <a:r>
              <a:rPr lang="en-US" altLang="ko-KR" sz="1600" dirty="0" smtClean="0"/>
              <a:t>.... </a:t>
            </a:r>
            <a:r>
              <a:rPr lang="ko-KR" altLang="en-US" sz="1600" dirty="0" smtClean="0"/>
              <a:t>그다지 참고는 안될지도</a:t>
            </a:r>
            <a:r>
              <a:rPr lang="en-US" altLang="ko-KR" sz="1600" dirty="0" smtClean="0"/>
              <a:t>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62737" y="4655292"/>
            <a:ext cx="3529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문득 정보 </a:t>
            </a:r>
            <a:r>
              <a:rPr lang="ko-KR" altLang="en-US" dirty="0" err="1" smtClean="0"/>
              <a:t>공유창에는</a:t>
            </a:r>
            <a:r>
              <a:rPr lang="ko-KR" altLang="en-US" dirty="0" smtClean="0"/>
              <a:t> 꽤 많은 아이디어를 넣는게 가능할 거 같기도 하다는 생각이 드네</a:t>
            </a:r>
            <a:r>
              <a:rPr lang="en-US" altLang="ko-KR" dirty="0" smtClean="0"/>
              <a:t>.... </a:t>
            </a:r>
          </a:p>
          <a:p>
            <a:r>
              <a:rPr lang="ko-KR" altLang="en-US" dirty="0" smtClean="0"/>
              <a:t>하단에 상황에 따라 다양한 퍼즐을 넣거나 </a:t>
            </a:r>
            <a:r>
              <a:rPr lang="ko-KR" altLang="en-US" dirty="0" err="1" smtClean="0"/>
              <a:t>예를들어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아바타</a:t>
            </a:r>
            <a:r>
              <a:rPr lang="ko-KR" altLang="en-US" dirty="0" smtClean="0"/>
              <a:t> 모드가 상단에는 </a:t>
            </a:r>
            <a:r>
              <a:rPr lang="ko-KR" altLang="en-US" dirty="0" err="1" smtClean="0"/>
              <a:t>현실계</a:t>
            </a:r>
            <a:r>
              <a:rPr lang="ko-KR" altLang="en-US" dirty="0" smtClean="0"/>
              <a:t> 하단에는 </a:t>
            </a:r>
            <a:r>
              <a:rPr lang="ko-KR" altLang="en-US" dirty="0" err="1" smtClean="0"/>
              <a:t>영혼계를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보여준다던가</a:t>
            </a:r>
            <a:r>
              <a:rPr lang="en-US" altLang="ko-KR" dirty="0" smtClean="0"/>
              <a:t>....;;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일단 그냥 아이디어 차원에서</a:t>
            </a:r>
            <a:r>
              <a:rPr lang="en-US" altLang="ko-KR" dirty="0" smtClean="0"/>
              <a:t>)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404" y="5201230"/>
            <a:ext cx="1059512" cy="158118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563" y="5201230"/>
            <a:ext cx="2203283" cy="15811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802346" y="6209582"/>
            <a:ext cx="3045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상단엔 게임</a:t>
            </a:r>
            <a:r>
              <a:rPr lang="en-US" altLang="ko-KR" sz="1400" dirty="0" smtClean="0"/>
              <a:t>,</a:t>
            </a:r>
          </a:p>
          <a:p>
            <a:pPr algn="ctr"/>
            <a:r>
              <a:rPr lang="ko-KR" altLang="en-US" sz="1400" dirty="0" smtClean="0"/>
              <a:t>하단은 퍼즐인 게임의 예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906788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379</Words>
  <Application>Microsoft Office PowerPoint</Application>
  <PresentationFormat>와이드스크린</PresentationFormat>
  <Paragraphs>74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흐름도</vt:lpstr>
      <vt:lpstr>FlowChart</vt:lpstr>
      <vt:lpstr>FlowChart</vt:lpstr>
      <vt:lpstr>FlowChart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기획서</dc:title>
  <dc:creator>JIILEOK</dc:creator>
  <cp:lastModifiedBy>JIILEOK</cp:lastModifiedBy>
  <cp:revision>19</cp:revision>
  <dcterms:created xsi:type="dcterms:W3CDTF">2017-03-12T04:52:15Z</dcterms:created>
  <dcterms:modified xsi:type="dcterms:W3CDTF">2017-03-12T13:02:03Z</dcterms:modified>
</cp:coreProperties>
</file>