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8288000" cy="10287000"/>
  <p:notesSz cx="6858000" cy="9144000"/>
  <p:embeddedFontLst>
    <p:embeddedFont>
      <p:font typeface="Arimo" panose="020B0604020202020204" charset="0"/>
      <p:regular r:id="rId13"/>
    </p:embeddedFont>
    <p:embeddedFont>
      <p:font typeface="Calibri" panose="020F0502020204030204" pitchFamily="34" charset="0"/>
      <p:regular r:id="rId14"/>
      <p:bold r:id="rId15"/>
      <p:italic r:id="rId16"/>
      <p:boldItalic r:id="rId17"/>
    </p:embeddedFont>
    <p:embeddedFont>
      <p:font typeface="DejaVu Serif" panose="020B0604020202020204" charset="0"/>
      <p:regular r:id="rId18"/>
    </p:embeddedFont>
    <p:embeddedFont>
      <p:font typeface="Josefin Sans Regular" panose="020B0604020202020204" charset="0"/>
      <p:regular r:id="rId19"/>
    </p:embeddedFont>
    <p:embeddedFont>
      <p:font typeface="Josefin Sans Regular Bold" panose="020B0604020202020204" charset="0"/>
      <p:regular r:id="rId20"/>
    </p:embeddedFont>
    <p:embeddedFont>
      <p:font typeface="SVN-Amperzan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52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84C28-B26A-4CF8-9311-3AF7CA30226E}" type="datetimeFigureOut">
              <a:rPr lang="vi-VN" smtClean="0"/>
              <a:t>23/09/2021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500C5-2609-48AA-BAD9-B4D53337CBEA}" type="slidenum">
              <a:rPr lang="vi-VN" smtClean="0"/>
              <a:t>‹#›</a:t>
            </a:fld>
            <a:endParaRPr lang="vi-VN"/>
          </a:p>
        </p:txBody>
      </p:sp>
    </p:spTree>
    <p:extLst>
      <p:ext uri="{BB962C8B-B14F-4D97-AF65-F5344CB8AC3E}">
        <p14:creationId xmlns:p14="http://schemas.microsoft.com/office/powerpoint/2010/main" val="185623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76500C5-2609-48AA-BAD9-B4D53337CBEA}" type="slidenum">
              <a:rPr lang="vi-VN" smtClean="0"/>
              <a:t>7</a:t>
            </a:fld>
            <a:endParaRPr lang="vi-VN"/>
          </a:p>
        </p:txBody>
      </p:sp>
    </p:spTree>
    <p:extLst>
      <p:ext uri="{BB962C8B-B14F-4D97-AF65-F5344CB8AC3E}">
        <p14:creationId xmlns:p14="http://schemas.microsoft.com/office/powerpoint/2010/main" val="423678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23-Sep-21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23-Sep-21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261929">
            <a:off x="9529097" y="-3897920"/>
            <a:ext cx="12406564" cy="1285654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03445">
            <a:off x="16271422" y="-688600"/>
            <a:ext cx="2293248" cy="237642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07459">
            <a:off x="-469322" y="7673063"/>
            <a:ext cx="2393626" cy="2480441"/>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512446">
            <a:off x="-1875930" y="3860717"/>
            <a:ext cx="10179983" cy="10549205"/>
          </a:xfrm>
          <a:prstGeom prst="rect">
            <a:avLst/>
          </a:prstGeom>
        </p:spPr>
      </p:pic>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941292" y="499612"/>
            <a:ext cx="7743863" cy="2219201"/>
            <a:chOff x="0" y="0"/>
            <a:chExt cx="10325151" cy="2958934"/>
          </a:xfrm>
        </p:grpSpPr>
        <p:sp>
          <p:nvSpPr>
            <p:cNvPr id="11" name="TextBox 11"/>
            <p:cNvSpPr txBox="1"/>
            <p:nvPr/>
          </p:nvSpPr>
          <p:spPr>
            <a:xfrm>
              <a:off x="0" y="107391"/>
              <a:ext cx="10325151" cy="2278952"/>
            </a:xfrm>
            <a:prstGeom prst="rect">
              <a:avLst/>
            </a:prstGeom>
          </p:spPr>
          <p:txBody>
            <a:bodyPr lIns="0" tIns="0" rIns="0" bIns="0" rtlCol="0" anchor="t">
              <a:spAutoFit/>
            </a:bodyPr>
            <a:lstStyle/>
            <a:p>
              <a:pPr algn="ctr">
                <a:lnSpc>
                  <a:spcPts val="6447"/>
                </a:lnSpc>
              </a:pPr>
              <a:r>
                <a:rPr lang="en-US" sz="6447" spc="644" dirty="0">
                  <a:solidFill>
                    <a:srgbClr val="6BD4CD"/>
                  </a:solidFill>
                  <a:latin typeface="Josefin Sans Regular Bold"/>
                </a:rPr>
                <a:t>LẬP TRÌNH QUAN JAVA</a:t>
              </a:r>
            </a:p>
          </p:txBody>
        </p:sp>
        <p:sp>
          <p:nvSpPr>
            <p:cNvPr id="12" name="TextBox 12"/>
            <p:cNvSpPr txBox="1"/>
            <p:nvPr/>
          </p:nvSpPr>
          <p:spPr>
            <a:xfrm>
              <a:off x="0" y="2504769"/>
              <a:ext cx="10325151" cy="456469"/>
            </a:xfrm>
            <a:prstGeom prst="rect">
              <a:avLst/>
            </a:prstGeom>
          </p:spPr>
          <p:txBody>
            <a:bodyPr lIns="0" tIns="0" rIns="0" bIns="0" rtlCol="0" anchor="t">
              <a:spAutoFit/>
            </a:bodyPr>
            <a:lstStyle/>
            <a:p>
              <a:pPr algn="ctr">
                <a:lnSpc>
                  <a:spcPts val="2888"/>
                </a:lnSpc>
              </a:pPr>
              <a:r>
                <a:rPr lang="en-US" sz="2063" spc="206">
                  <a:solidFill>
                    <a:srgbClr val="6BD4CD"/>
                  </a:solidFill>
                  <a:latin typeface="Josefin Sans Regular"/>
                </a:rPr>
                <a:t>GIẢNG VIÊN:THANH TRẦN</a:t>
              </a:r>
            </a:p>
          </p:txBody>
        </p:sp>
      </p:grpSp>
      <p:grpSp>
        <p:nvGrpSpPr>
          <p:cNvPr id="13" name="Group 13"/>
          <p:cNvGrpSpPr/>
          <p:nvPr/>
        </p:nvGrpSpPr>
        <p:grpSpPr>
          <a:xfrm>
            <a:off x="217027" y="4599505"/>
            <a:ext cx="17853946" cy="1940787"/>
            <a:chOff x="0" y="0"/>
            <a:chExt cx="23805261" cy="2587715"/>
          </a:xfrm>
        </p:grpSpPr>
        <p:sp>
          <p:nvSpPr>
            <p:cNvPr id="14" name="TextBox 14"/>
            <p:cNvSpPr txBox="1"/>
            <p:nvPr/>
          </p:nvSpPr>
          <p:spPr>
            <a:xfrm>
              <a:off x="0" y="142847"/>
              <a:ext cx="23805261" cy="1653144"/>
            </a:xfrm>
            <a:prstGeom prst="rect">
              <a:avLst/>
            </a:prstGeom>
          </p:spPr>
          <p:txBody>
            <a:bodyPr lIns="0" tIns="0" rIns="0" bIns="0" rtlCol="0" anchor="t">
              <a:spAutoFit/>
            </a:bodyPr>
            <a:lstStyle/>
            <a:p>
              <a:pPr algn="ctr">
                <a:lnSpc>
                  <a:spcPts val="8915"/>
                </a:lnSpc>
              </a:pPr>
              <a:r>
                <a:rPr lang="en-US" sz="8915" spc="891" dirty="0">
                  <a:solidFill>
                    <a:srgbClr val="6BD4CD"/>
                  </a:solidFill>
                  <a:latin typeface="Josefin Sans Regular Bold"/>
                </a:rPr>
                <a:t>PHẦN MỀM KHÁM BỆNH</a:t>
              </a:r>
            </a:p>
          </p:txBody>
        </p:sp>
        <p:sp>
          <p:nvSpPr>
            <p:cNvPr id="15" name="TextBox 15"/>
            <p:cNvSpPr txBox="1"/>
            <p:nvPr/>
          </p:nvSpPr>
          <p:spPr>
            <a:xfrm>
              <a:off x="0" y="1955270"/>
              <a:ext cx="23805261" cy="635630"/>
            </a:xfrm>
            <a:prstGeom prst="rect">
              <a:avLst/>
            </a:prstGeom>
          </p:spPr>
          <p:txBody>
            <a:bodyPr lIns="0" tIns="0" rIns="0" bIns="0" rtlCol="0" anchor="t">
              <a:spAutoFit/>
            </a:bodyPr>
            <a:lstStyle/>
            <a:p>
              <a:pPr algn="ctr">
                <a:lnSpc>
                  <a:spcPts val="3994"/>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14957">
            <a:off x="11325353" y="2430414"/>
            <a:ext cx="9621533" cy="9970501"/>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591306">
            <a:off x="15506726" y="-868847"/>
            <a:ext cx="1676875" cy="1737694"/>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637705">
            <a:off x="1847673" y="-2417460"/>
            <a:ext cx="14592653" cy="15121920"/>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762824">
            <a:off x="-721215" y="-1122287"/>
            <a:ext cx="5851798" cy="606403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092154">
            <a:off x="1063492" y="8947778"/>
            <a:ext cx="2787319" cy="2888413"/>
          </a:xfrm>
          <a:prstGeom prst="rect">
            <a:avLst/>
          </a:prstGeom>
        </p:spPr>
      </p:pic>
      <p:grpSp>
        <p:nvGrpSpPr>
          <p:cNvPr id="7" name="Group 7"/>
          <p:cNvGrpSpPr/>
          <p:nvPr/>
        </p:nvGrpSpPr>
        <p:grpSpPr>
          <a:xfrm>
            <a:off x="-152400" y="7954219"/>
            <a:ext cx="1181100" cy="11811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7259300" y="74295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2485825" y="4071640"/>
            <a:ext cx="13316350" cy="2143720"/>
            <a:chOff x="0" y="0"/>
            <a:chExt cx="17755133" cy="2858294"/>
          </a:xfrm>
        </p:grpSpPr>
        <p:sp>
          <p:nvSpPr>
            <p:cNvPr id="12" name="TextBox 12"/>
            <p:cNvSpPr txBox="1"/>
            <p:nvPr/>
          </p:nvSpPr>
          <p:spPr>
            <a:xfrm>
              <a:off x="0" y="-8334"/>
              <a:ext cx="17755133" cy="1633538"/>
            </a:xfrm>
            <a:prstGeom prst="rect">
              <a:avLst/>
            </a:prstGeom>
          </p:spPr>
          <p:txBody>
            <a:bodyPr lIns="0" tIns="0" rIns="0" bIns="0" rtlCol="0" anchor="t">
              <a:spAutoFit/>
            </a:bodyPr>
            <a:lstStyle/>
            <a:p>
              <a:pPr algn="ctr">
                <a:lnSpc>
                  <a:spcPts val="9600"/>
                </a:lnSpc>
              </a:pPr>
              <a:r>
                <a:rPr lang="en-US" sz="8000" dirty="0">
                  <a:solidFill>
                    <a:srgbClr val="6BD4CD"/>
                  </a:solidFill>
                  <a:latin typeface="Josefin Sans Regular"/>
                </a:rPr>
                <a:t>Thank for watching!!!</a:t>
              </a:r>
            </a:p>
          </p:txBody>
        </p:sp>
        <p:sp>
          <p:nvSpPr>
            <p:cNvPr id="13" name="TextBox 13"/>
            <p:cNvSpPr txBox="1"/>
            <p:nvPr/>
          </p:nvSpPr>
          <p:spPr>
            <a:xfrm>
              <a:off x="0" y="2136775"/>
              <a:ext cx="17755133" cy="728662"/>
            </a:xfrm>
            <a:prstGeom prst="rect">
              <a:avLst/>
            </a:prstGeom>
          </p:spPr>
          <p:txBody>
            <a:bodyPr lIns="0" tIns="0" rIns="0" bIns="0" rtlCol="0" anchor="t">
              <a:spAutoFit/>
            </a:bodyPr>
            <a:lstStyle/>
            <a:p>
              <a:pPr algn="ctr">
                <a:lnSpc>
                  <a:spcPts val="4319"/>
                </a:lnSpc>
              </a:pPr>
              <a:r>
                <a:rPr lang="en-US" sz="3599" spc="359">
                  <a:solidFill>
                    <a:srgbClr val="6BD4CD"/>
                  </a:solidFill>
                  <a:latin typeface="Josefin Sans Regular"/>
                </a:rPr>
                <a:t>NHÓM 17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390171">
            <a:off x="7947035" y="-1756669"/>
            <a:ext cx="11828430" cy="12257441"/>
          </a:xfrm>
          <a:prstGeom prst="rect">
            <a:avLst/>
          </a:prstGeom>
        </p:spPr>
      </p:pic>
      <p:grpSp>
        <p:nvGrpSpPr>
          <p:cNvPr id="3" name="Group 3"/>
          <p:cNvGrpSpPr/>
          <p:nvPr/>
        </p:nvGrpSpPr>
        <p:grpSpPr>
          <a:xfrm>
            <a:off x="17259300" y="1261094"/>
            <a:ext cx="1348756" cy="1348756"/>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5" name="Group 5"/>
          <p:cNvGrpSpPr/>
          <p:nvPr/>
        </p:nvGrpSpPr>
        <p:grpSpPr>
          <a:xfrm>
            <a:off x="1028700" y="8686800"/>
            <a:ext cx="571500" cy="57150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7" name="Group 7"/>
          <p:cNvGrpSpPr/>
          <p:nvPr/>
        </p:nvGrpSpPr>
        <p:grpSpPr>
          <a:xfrm>
            <a:off x="1037007" y="4620926"/>
            <a:ext cx="5902835" cy="2178308"/>
            <a:chOff x="0" y="0"/>
            <a:chExt cx="7870446" cy="2904411"/>
          </a:xfrm>
        </p:grpSpPr>
        <p:sp>
          <p:nvSpPr>
            <p:cNvPr id="8" name="TextBox 8"/>
            <p:cNvSpPr txBox="1"/>
            <p:nvPr/>
          </p:nvSpPr>
          <p:spPr>
            <a:xfrm>
              <a:off x="0" y="167283"/>
              <a:ext cx="7870446" cy="1777683"/>
            </a:xfrm>
            <a:prstGeom prst="rect">
              <a:avLst/>
            </a:prstGeom>
          </p:spPr>
          <p:txBody>
            <a:bodyPr lIns="0" tIns="0" rIns="0" bIns="0" rtlCol="0" anchor="t">
              <a:spAutoFit/>
            </a:bodyPr>
            <a:lstStyle/>
            <a:p>
              <a:pPr algn="ctr">
                <a:lnSpc>
                  <a:spcPts val="9600"/>
                </a:lnSpc>
              </a:pPr>
              <a:r>
                <a:rPr lang="en-US" sz="9599" dirty="0">
                  <a:solidFill>
                    <a:srgbClr val="6BD4CD"/>
                  </a:solidFill>
                  <a:latin typeface="Josefin Sans Regular Bold"/>
                </a:rPr>
                <a:t>NHÓM 17</a:t>
              </a:r>
            </a:p>
          </p:txBody>
        </p:sp>
        <p:sp>
          <p:nvSpPr>
            <p:cNvPr id="9" name="TextBox 9"/>
            <p:cNvSpPr txBox="1"/>
            <p:nvPr/>
          </p:nvSpPr>
          <p:spPr>
            <a:xfrm>
              <a:off x="0" y="2190036"/>
              <a:ext cx="7870446" cy="728662"/>
            </a:xfrm>
            <a:prstGeom prst="rect">
              <a:avLst/>
            </a:prstGeom>
          </p:spPr>
          <p:txBody>
            <a:bodyPr lIns="0" tIns="0" rIns="0" bIns="0" rtlCol="0" anchor="t">
              <a:spAutoFit/>
            </a:bodyPr>
            <a:lstStyle/>
            <a:p>
              <a:pPr algn="ctr">
                <a:lnSpc>
                  <a:spcPts val="4320"/>
                </a:lnSpc>
              </a:pPr>
              <a:r>
                <a:rPr lang="en-US" sz="3599" spc="359">
                  <a:solidFill>
                    <a:srgbClr val="6BD4CD"/>
                  </a:solidFill>
                  <a:latin typeface="Josefin Sans Regular"/>
                </a:rPr>
                <a:t>THÀNH VIÊN:</a:t>
              </a:r>
            </a:p>
          </p:txBody>
        </p:sp>
      </p:grpSp>
      <p:pic>
        <p:nvPicPr>
          <p:cNvPr id="10" name="Picture 10"/>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085908">
            <a:off x="-1947600" y="6241968"/>
            <a:ext cx="4977542" cy="5158075"/>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857178" y="8638444"/>
            <a:ext cx="2666467" cy="2763178"/>
          </a:xfrm>
          <a:prstGeom prst="rect">
            <a:avLst/>
          </a:prstGeom>
        </p:spPr>
      </p:pic>
      <p:pic>
        <p:nvPicPr>
          <p:cNvPr id="12" name="Picture 12"/>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488175" y="-3364431"/>
            <a:ext cx="5205502" cy="5394303"/>
          </a:xfrm>
          <a:prstGeom prst="rect">
            <a:avLst/>
          </a:prstGeom>
        </p:spPr>
      </p:pic>
      <p:sp>
        <p:nvSpPr>
          <p:cNvPr id="13" name="TextBox 13"/>
          <p:cNvSpPr txBox="1"/>
          <p:nvPr/>
        </p:nvSpPr>
        <p:spPr>
          <a:xfrm>
            <a:off x="11189375" y="4516151"/>
            <a:ext cx="6069925" cy="894715"/>
          </a:xfrm>
          <a:prstGeom prst="rect">
            <a:avLst/>
          </a:prstGeom>
        </p:spPr>
        <p:txBody>
          <a:bodyPr lIns="0" tIns="0" rIns="0" bIns="0" rtlCol="0" anchor="t">
            <a:spAutoFit/>
          </a:bodyPr>
          <a:lstStyle/>
          <a:p>
            <a:pPr algn="ctr">
              <a:lnSpc>
                <a:spcPts val="7279"/>
              </a:lnSpc>
            </a:pPr>
            <a:r>
              <a:rPr lang="en-US" sz="5199">
                <a:solidFill>
                  <a:srgbClr val="04345C"/>
                </a:solidFill>
                <a:latin typeface="DejaVu Serif"/>
              </a:rPr>
              <a:t>Trịnh Trung Dũng</a:t>
            </a:r>
          </a:p>
        </p:txBody>
      </p:sp>
      <p:sp>
        <p:nvSpPr>
          <p:cNvPr id="14" name="TextBox 14"/>
          <p:cNvSpPr txBox="1"/>
          <p:nvPr/>
        </p:nvSpPr>
        <p:spPr>
          <a:xfrm>
            <a:off x="11189375" y="5529105"/>
            <a:ext cx="6744304" cy="1983359"/>
          </a:xfrm>
          <a:prstGeom prst="rect">
            <a:avLst/>
          </a:prstGeom>
        </p:spPr>
        <p:txBody>
          <a:bodyPr lIns="0" tIns="0" rIns="0" bIns="0" rtlCol="0" anchor="t">
            <a:spAutoFit/>
          </a:bodyPr>
          <a:lstStyle/>
          <a:p>
            <a:pPr algn="ctr">
              <a:lnSpc>
                <a:spcPts val="8007"/>
              </a:lnSpc>
            </a:pPr>
            <a:r>
              <a:rPr lang="en-US" sz="5199">
                <a:solidFill>
                  <a:srgbClr val="04345C"/>
                </a:solidFill>
                <a:latin typeface="DejaVu Serif"/>
              </a:rPr>
              <a:t>Cao Thế Dũng</a:t>
            </a:r>
          </a:p>
          <a:p>
            <a:pPr algn="ctr">
              <a:lnSpc>
                <a:spcPts val="8007"/>
              </a:lnSpc>
            </a:pPr>
            <a:r>
              <a:rPr lang="en-US" sz="5199">
                <a:solidFill>
                  <a:srgbClr val="04345C"/>
                </a:solidFill>
                <a:latin typeface="DejaVu Serif"/>
              </a:rPr>
              <a:t>Nguyễn Quang Đức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53010">
            <a:off x="-2960146" y="-2128685"/>
            <a:ext cx="8774102" cy="9092333"/>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6806">
            <a:off x="-1451748" y="4448377"/>
            <a:ext cx="6599197" cy="683854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4724280" y="1028700"/>
            <a:ext cx="8839440" cy="9950745"/>
            <a:chOff x="0" y="0"/>
            <a:chExt cx="11785920" cy="13267660"/>
          </a:xfrm>
        </p:grpSpPr>
        <p:sp>
          <p:nvSpPr>
            <p:cNvPr id="13" name="TextBox 13"/>
            <p:cNvSpPr txBox="1"/>
            <p:nvPr/>
          </p:nvSpPr>
          <p:spPr>
            <a:xfrm>
              <a:off x="0" y="-391459"/>
              <a:ext cx="11785920" cy="921321"/>
            </a:xfrm>
            <a:prstGeom prst="rect">
              <a:avLst/>
            </a:prstGeom>
          </p:spPr>
          <p:txBody>
            <a:bodyPr lIns="0" tIns="0" rIns="0" bIns="0" rtlCol="0" anchor="t">
              <a:spAutoFit/>
            </a:bodyPr>
            <a:lstStyle/>
            <a:p>
              <a:pPr algn="ctr">
                <a:lnSpc>
                  <a:spcPts val="5385"/>
                </a:lnSpc>
              </a:pPr>
              <a:r>
                <a:rPr lang="en-US" sz="4487" spc="448" dirty="0">
                  <a:solidFill>
                    <a:srgbClr val="04345C"/>
                  </a:solidFill>
                  <a:latin typeface="Josefin Sans Regular Bold"/>
                </a:rPr>
                <a:t>CHỦ ĐỀ CHÍNH</a:t>
              </a:r>
            </a:p>
          </p:txBody>
        </p:sp>
        <p:sp>
          <p:nvSpPr>
            <p:cNvPr id="14" name="TextBox 14"/>
            <p:cNvSpPr txBox="1"/>
            <p:nvPr/>
          </p:nvSpPr>
          <p:spPr>
            <a:xfrm>
              <a:off x="0" y="690628"/>
              <a:ext cx="11785920" cy="12586701"/>
            </a:xfrm>
            <a:prstGeom prst="rect">
              <a:avLst/>
            </a:prstGeom>
          </p:spPr>
          <p:txBody>
            <a:bodyPr lIns="0" tIns="0" rIns="0" bIns="0" rtlCol="0" anchor="t">
              <a:spAutoFit/>
            </a:bodyPr>
            <a:lstStyle/>
            <a:p>
              <a:pPr algn="ctr">
                <a:lnSpc>
                  <a:spcPts val="3956"/>
                </a:lnSpc>
              </a:pPr>
              <a:r>
                <a:rPr lang="en-US" sz="2826" spc="486" dirty="0" err="1">
                  <a:solidFill>
                    <a:srgbClr val="04345C"/>
                  </a:solidFill>
                  <a:latin typeface="Josefin Sans Regular"/>
                </a:rPr>
                <a:t>Lời</a:t>
              </a:r>
              <a:r>
                <a:rPr lang="en-US" sz="2826" spc="486" dirty="0">
                  <a:solidFill>
                    <a:srgbClr val="04345C"/>
                  </a:solidFill>
                  <a:latin typeface="Josefin Sans Regular"/>
                </a:rPr>
                <a:t> </a:t>
              </a:r>
              <a:r>
                <a:rPr lang="en-US" sz="2826" spc="486" dirty="0" err="1">
                  <a:solidFill>
                    <a:srgbClr val="04345C"/>
                  </a:solidFill>
                  <a:latin typeface="Josefin Sans Regular"/>
                </a:rPr>
                <a:t>nói</a:t>
              </a:r>
              <a:r>
                <a:rPr lang="en-US" sz="2826" spc="486" dirty="0">
                  <a:solidFill>
                    <a:srgbClr val="04345C"/>
                  </a:solidFill>
                  <a:latin typeface="Josefin Sans Regular"/>
                </a:rPr>
                <a:t> </a:t>
              </a:r>
              <a:r>
                <a:rPr lang="en-US" sz="2826" spc="486" dirty="0" err="1">
                  <a:solidFill>
                    <a:srgbClr val="04345C"/>
                  </a:solidFill>
                  <a:latin typeface="Josefin Sans Regular"/>
                </a:rPr>
                <a:t>đầu</a:t>
              </a:r>
              <a:r>
                <a:rPr lang="en-US" sz="2826" spc="486" dirty="0">
                  <a:solidFill>
                    <a:srgbClr val="04345C"/>
                  </a:solidFill>
                  <a:latin typeface="Josefin Sans Regular"/>
                </a:rPr>
                <a:t>.</a:t>
              </a:r>
            </a:p>
            <a:p>
              <a:pPr algn="ctr">
                <a:lnSpc>
                  <a:spcPts val="3956"/>
                </a:lnSpc>
              </a:pPr>
              <a:r>
                <a:rPr lang="en-US" sz="2022" dirty="0">
                  <a:solidFill>
                    <a:srgbClr val="04345C"/>
                  </a:solidFill>
                  <a:latin typeface="Arimo"/>
                </a:rPr>
                <a:t>2. </a:t>
              </a:r>
              <a:r>
                <a:rPr lang="en-US" sz="2022" dirty="0" err="1">
                  <a:solidFill>
                    <a:srgbClr val="04345C"/>
                  </a:solidFill>
                  <a:latin typeface="Arimo"/>
                </a:rPr>
                <a:t>Giới</a:t>
              </a:r>
              <a:r>
                <a:rPr lang="en-US" sz="2022" dirty="0">
                  <a:solidFill>
                    <a:srgbClr val="04345C"/>
                  </a:solidFill>
                  <a:latin typeface="Arimo"/>
                </a:rPr>
                <a:t> </a:t>
              </a:r>
              <a:r>
                <a:rPr lang="en-US" sz="2022" dirty="0" err="1">
                  <a:solidFill>
                    <a:srgbClr val="04345C"/>
                  </a:solidFill>
                  <a:latin typeface="Arimo"/>
                </a:rPr>
                <a:t>thiệu</a:t>
              </a:r>
              <a:r>
                <a:rPr lang="en-US" sz="2022" dirty="0">
                  <a:solidFill>
                    <a:srgbClr val="04345C"/>
                  </a:solidFill>
                  <a:latin typeface="Arimo"/>
                </a:rPr>
                <a:t> </a:t>
              </a:r>
              <a:r>
                <a:rPr lang="en-US" sz="2022" dirty="0" err="1">
                  <a:solidFill>
                    <a:srgbClr val="04345C"/>
                  </a:solidFill>
                  <a:latin typeface="Arimo"/>
                </a:rPr>
                <a:t>tổng</a:t>
              </a:r>
              <a:r>
                <a:rPr lang="en-US" sz="2022" dirty="0">
                  <a:solidFill>
                    <a:srgbClr val="04345C"/>
                  </a:solidFill>
                  <a:latin typeface="Arimo"/>
                </a:rPr>
                <a:t> </a:t>
              </a:r>
              <a:r>
                <a:rPr lang="en-US" sz="2022" dirty="0" err="1">
                  <a:solidFill>
                    <a:srgbClr val="04345C"/>
                  </a:solidFill>
                  <a:latin typeface="Arimo"/>
                </a:rPr>
                <a:t>quan</a:t>
              </a:r>
              <a:r>
                <a:rPr lang="en-US" sz="2022" dirty="0">
                  <a:solidFill>
                    <a:srgbClr val="04345C"/>
                  </a:solidFill>
                  <a:latin typeface="Arimo"/>
                </a:rPr>
                <a:t> </a:t>
              </a:r>
              <a:r>
                <a:rPr lang="en-US" sz="2022" dirty="0" err="1">
                  <a:solidFill>
                    <a:srgbClr val="04345C"/>
                  </a:solidFill>
                  <a:latin typeface="Arimo"/>
                </a:rPr>
                <a:t>về</a:t>
              </a:r>
              <a:r>
                <a:rPr lang="en-US" sz="2022" dirty="0">
                  <a:solidFill>
                    <a:srgbClr val="04345C"/>
                  </a:solidFill>
                  <a:latin typeface="Arimo"/>
                </a:rPr>
                <a:t> </a:t>
              </a:r>
              <a:r>
                <a:rPr lang="en-US" sz="2022" dirty="0" err="1">
                  <a:solidFill>
                    <a:srgbClr val="04345C"/>
                  </a:solidFill>
                  <a:latin typeface="Arimo"/>
                </a:rPr>
                <a:t>dự</a:t>
              </a:r>
              <a:r>
                <a:rPr lang="en-US" sz="2022" dirty="0">
                  <a:solidFill>
                    <a:srgbClr val="04345C"/>
                  </a:solidFill>
                  <a:latin typeface="Arimo"/>
                </a:rPr>
                <a:t> </a:t>
              </a:r>
              <a:r>
                <a:rPr lang="en-US" sz="2022" dirty="0" err="1">
                  <a:solidFill>
                    <a:srgbClr val="04345C"/>
                  </a:solidFill>
                  <a:latin typeface="Arimo"/>
                </a:rPr>
                <a:t>án</a:t>
              </a:r>
              <a:r>
                <a:rPr lang="en-US" sz="2022" dirty="0">
                  <a:solidFill>
                    <a:srgbClr val="04345C"/>
                  </a:solidFill>
                  <a:latin typeface="Arimo"/>
                </a:rPr>
                <a:t>:</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2.1 </a:t>
              </a:r>
              <a:r>
                <a:rPr lang="en-US" sz="2022" dirty="0" err="1">
                  <a:solidFill>
                    <a:srgbClr val="04345C"/>
                  </a:solidFill>
                  <a:latin typeface="Arimo"/>
                </a:rPr>
                <a:t>Phần</a:t>
              </a:r>
              <a:r>
                <a:rPr lang="en-US" sz="2022" dirty="0">
                  <a:solidFill>
                    <a:srgbClr val="04345C"/>
                  </a:solidFill>
                  <a:latin typeface="Arimo"/>
                </a:rPr>
                <a:t> </a:t>
              </a:r>
              <a:r>
                <a:rPr lang="en-US" sz="2022" dirty="0" err="1">
                  <a:solidFill>
                    <a:srgbClr val="04345C"/>
                  </a:solidFill>
                  <a:latin typeface="Arimo"/>
                </a:rPr>
                <a:t>mềm</a:t>
              </a:r>
              <a:r>
                <a:rPr lang="en-US" sz="2022" dirty="0">
                  <a:solidFill>
                    <a:srgbClr val="04345C"/>
                  </a:solidFill>
                  <a:latin typeface="Arimo"/>
                </a:rPr>
                <a:t> </a:t>
              </a:r>
              <a:r>
                <a:rPr lang="en-US" sz="2022" dirty="0" err="1">
                  <a:solidFill>
                    <a:srgbClr val="04345C"/>
                  </a:solidFill>
                  <a:latin typeface="Arimo"/>
                </a:rPr>
                <a:t>khám</a:t>
              </a:r>
              <a:r>
                <a:rPr lang="en-US" sz="2022" dirty="0">
                  <a:solidFill>
                    <a:srgbClr val="04345C"/>
                  </a:solidFill>
                  <a:latin typeface="Arimo"/>
                </a:rPr>
                <a:t> </a:t>
              </a:r>
              <a:r>
                <a:rPr lang="en-US" sz="2022" dirty="0" err="1">
                  <a:solidFill>
                    <a:srgbClr val="04345C"/>
                  </a:solidFill>
                  <a:latin typeface="Arimo"/>
                </a:rPr>
                <a:t>chữa</a:t>
              </a:r>
              <a:r>
                <a:rPr lang="en-US" sz="2022" dirty="0">
                  <a:solidFill>
                    <a:srgbClr val="04345C"/>
                  </a:solidFill>
                  <a:latin typeface="Arimo"/>
                </a:rPr>
                <a:t> </a:t>
              </a:r>
              <a:r>
                <a:rPr lang="en-US" sz="2022" dirty="0" err="1">
                  <a:solidFill>
                    <a:srgbClr val="04345C"/>
                  </a:solidFill>
                  <a:latin typeface="Arimo"/>
                </a:rPr>
                <a:t>bệnh</a:t>
              </a:r>
              <a:r>
                <a:rPr lang="en-US" sz="2022" dirty="0">
                  <a:solidFill>
                    <a:srgbClr val="04345C"/>
                  </a:solidFill>
                  <a:latin typeface="Arimo"/>
                </a:rPr>
                <a:t> </a:t>
              </a:r>
              <a:r>
                <a:rPr lang="en-US" sz="2022" dirty="0" err="1">
                  <a:solidFill>
                    <a:srgbClr val="04345C"/>
                  </a:solidFill>
                  <a:latin typeface="Arimo"/>
                </a:rPr>
                <a:t>là</a:t>
              </a:r>
              <a:r>
                <a:rPr lang="en-US" sz="2022" dirty="0">
                  <a:solidFill>
                    <a:srgbClr val="04345C"/>
                  </a:solidFill>
                  <a:latin typeface="Arimo"/>
                </a:rPr>
                <a:t> </a:t>
              </a:r>
              <a:r>
                <a:rPr lang="en-US" sz="2022" dirty="0" err="1">
                  <a:solidFill>
                    <a:srgbClr val="04345C"/>
                  </a:solidFill>
                  <a:latin typeface="Arimo"/>
                </a:rPr>
                <a:t>gì</a:t>
              </a:r>
              <a:r>
                <a:rPr lang="en-US" sz="2022" dirty="0">
                  <a:solidFill>
                    <a:srgbClr val="04345C"/>
                  </a:solidFill>
                  <a:latin typeface="Arimo"/>
                </a:rPr>
                <a:t>?</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3. Chi </a:t>
              </a:r>
              <a:r>
                <a:rPr lang="en-US" sz="2022" dirty="0" err="1">
                  <a:solidFill>
                    <a:srgbClr val="04345C"/>
                  </a:solidFill>
                  <a:latin typeface="Arimo"/>
                </a:rPr>
                <a:t>tiết</a:t>
              </a:r>
              <a:r>
                <a:rPr lang="en-US" sz="2022" dirty="0">
                  <a:solidFill>
                    <a:srgbClr val="04345C"/>
                  </a:solidFill>
                  <a:latin typeface="Arimo"/>
                </a:rPr>
                <a:t> </a:t>
              </a:r>
              <a:r>
                <a:rPr lang="en-US" sz="2022" dirty="0" err="1">
                  <a:solidFill>
                    <a:srgbClr val="04345C"/>
                  </a:solidFill>
                  <a:latin typeface="Arimo"/>
                </a:rPr>
                <a:t>về</a:t>
              </a:r>
              <a:r>
                <a:rPr lang="en-US" sz="2022" dirty="0">
                  <a:solidFill>
                    <a:srgbClr val="04345C"/>
                  </a:solidFill>
                  <a:latin typeface="Arimo"/>
                </a:rPr>
                <a:t> </a:t>
              </a:r>
              <a:r>
                <a:rPr lang="en-US" sz="2022" dirty="0" err="1">
                  <a:solidFill>
                    <a:srgbClr val="04345C"/>
                  </a:solidFill>
                  <a:latin typeface="Arimo"/>
                </a:rPr>
                <a:t>phần</a:t>
              </a:r>
              <a:r>
                <a:rPr lang="en-US" sz="2022" dirty="0">
                  <a:solidFill>
                    <a:srgbClr val="04345C"/>
                  </a:solidFill>
                  <a:latin typeface="Arimo"/>
                </a:rPr>
                <a:t> </a:t>
              </a:r>
              <a:r>
                <a:rPr lang="en-US" sz="2022" dirty="0" err="1">
                  <a:solidFill>
                    <a:srgbClr val="04345C"/>
                  </a:solidFill>
                  <a:latin typeface="Arimo"/>
                </a:rPr>
                <a:t>mềm</a:t>
              </a:r>
              <a:r>
                <a:rPr lang="en-US" sz="2022" dirty="0">
                  <a:solidFill>
                    <a:srgbClr val="04345C"/>
                  </a:solidFill>
                  <a:latin typeface="Arimo"/>
                </a:rPr>
                <a:t> </a:t>
              </a:r>
              <a:r>
                <a:rPr lang="en-US" sz="2022" dirty="0" err="1">
                  <a:solidFill>
                    <a:srgbClr val="04345C"/>
                  </a:solidFill>
                  <a:latin typeface="Arimo"/>
                </a:rPr>
                <a:t>khám</a:t>
              </a:r>
              <a:r>
                <a:rPr lang="en-US" sz="2022" dirty="0">
                  <a:solidFill>
                    <a:srgbClr val="04345C"/>
                  </a:solidFill>
                  <a:latin typeface="Arimo"/>
                </a:rPr>
                <a:t> </a:t>
              </a:r>
              <a:r>
                <a:rPr lang="en-US" sz="2022" dirty="0" err="1">
                  <a:solidFill>
                    <a:srgbClr val="04345C"/>
                  </a:solidFill>
                  <a:latin typeface="Arimo"/>
                </a:rPr>
                <a:t>chữa</a:t>
              </a:r>
              <a:r>
                <a:rPr lang="en-US" sz="2022" dirty="0">
                  <a:solidFill>
                    <a:srgbClr val="04345C"/>
                  </a:solidFill>
                  <a:latin typeface="Arimo"/>
                </a:rPr>
                <a:t> </a:t>
              </a:r>
              <a:r>
                <a:rPr lang="en-US" sz="2022" dirty="0" err="1">
                  <a:solidFill>
                    <a:srgbClr val="04345C"/>
                  </a:solidFill>
                  <a:latin typeface="Arimo"/>
                </a:rPr>
                <a:t>bệnh</a:t>
              </a:r>
              <a:r>
                <a:rPr lang="en-US" sz="2022" dirty="0">
                  <a:solidFill>
                    <a:srgbClr val="04345C"/>
                  </a:solidFill>
                  <a:latin typeface="Arimo"/>
                </a:rPr>
                <a:t>:</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3.1 </a:t>
              </a:r>
              <a:r>
                <a:rPr lang="en-US" sz="2022" dirty="0" err="1">
                  <a:solidFill>
                    <a:srgbClr val="04345C"/>
                  </a:solidFill>
                  <a:latin typeface="Arimo"/>
                </a:rPr>
                <a:t>Mô</a:t>
              </a:r>
              <a:r>
                <a:rPr lang="en-US" sz="2022" dirty="0">
                  <a:solidFill>
                    <a:srgbClr val="04345C"/>
                  </a:solidFill>
                  <a:latin typeface="Arimo"/>
                </a:rPr>
                <a:t> </a:t>
              </a:r>
              <a:r>
                <a:rPr lang="en-US" sz="2022" dirty="0" err="1">
                  <a:solidFill>
                    <a:srgbClr val="04345C"/>
                  </a:solidFill>
                  <a:latin typeface="Arimo"/>
                </a:rPr>
                <a:t>tả</a:t>
              </a:r>
              <a:r>
                <a:rPr lang="en-US" sz="2022" dirty="0">
                  <a:solidFill>
                    <a:srgbClr val="04345C"/>
                  </a:solidFill>
                  <a:latin typeface="Arimo"/>
                </a:rPr>
                <a:t> </a:t>
              </a:r>
              <a:r>
                <a:rPr lang="en-US" sz="2022" dirty="0" err="1">
                  <a:solidFill>
                    <a:srgbClr val="04345C"/>
                  </a:solidFill>
                  <a:latin typeface="Arimo"/>
                </a:rPr>
                <a:t>hoạt</a:t>
              </a:r>
              <a:r>
                <a:rPr lang="en-US" sz="2022" dirty="0">
                  <a:solidFill>
                    <a:srgbClr val="04345C"/>
                  </a:solidFill>
                  <a:latin typeface="Arimo"/>
                </a:rPr>
                <a:t> </a:t>
              </a:r>
              <a:r>
                <a:rPr lang="en-US" sz="2022" dirty="0" err="1">
                  <a:solidFill>
                    <a:srgbClr val="04345C"/>
                  </a:solidFill>
                  <a:latin typeface="Arimo"/>
                </a:rPr>
                <a:t>động</a:t>
              </a:r>
              <a:r>
                <a:rPr lang="en-US" sz="2022" dirty="0">
                  <a:solidFill>
                    <a:srgbClr val="04345C"/>
                  </a:solidFill>
                  <a:latin typeface="Arimo"/>
                </a:rPr>
                <a:t> </a:t>
              </a:r>
              <a:r>
                <a:rPr lang="en-US" sz="2022" dirty="0" err="1">
                  <a:solidFill>
                    <a:srgbClr val="04345C"/>
                  </a:solidFill>
                  <a:latin typeface="Arimo"/>
                </a:rPr>
                <a:t>của</a:t>
              </a:r>
              <a:r>
                <a:rPr lang="en-US" sz="2022" dirty="0">
                  <a:solidFill>
                    <a:srgbClr val="04345C"/>
                  </a:solidFill>
                  <a:latin typeface="Arimo"/>
                </a:rPr>
                <a:t> </a:t>
              </a:r>
              <a:r>
                <a:rPr lang="en-US" sz="2022" dirty="0" err="1">
                  <a:solidFill>
                    <a:srgbClr val="04345C"/>
                  </a:solidFill>
                  <a:latin typeface="Arimo"/>
                </a:rPr>
                <a:t>phần</a:t>
              </a:r>
              <a:r>
                <a:rPr lang="en-US" sz="2022" dirty="0">
                  <a:solidFill>
                    <a:srgbClr val="04345C"/>
                  </a:solidFill>
                  <a:latin typeface="Arimo"/>
                </a:rPr>
                <a:t> </a:t>
              </a:r>
              <a:r>
                <a:rPr lang="en-US" sz="2022" dirty="0" err="1">
                  <a:solidFill>
                    <a:srgbClr val="04345C"/>
                  </a:solidFill>
                  <a:latin typeface="Arimo"/>
                </a:rPr>
                <a:t>mềm</a:t>
              </a:r>
              <a:r>
                <a:rPr lang="en-US" sz="2022" dirty="0">
                  <a:solidFill>
                    <a:srgbClr val="04345C"/>
                  </a:solidFill>
                  <a:latin typeface="Arimo"/>
                </a:rPr>
                <a:t>. </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3.2 </a:t>
              </a:r>
              <a:r>
                <a:rPr lang="en-US" sz="2022" dirty="0" err="1">
                  <a:solidFill>
                    <a:srgbClr val="04345C"/>
                  </a:solidFill>
                  <a:latin typeface="Arimo"/>
                </a:rPr>
                <a:t>Các</a:t>
              </a:r>
              <a:r>
                <a:rPr lang="en-US" sz="2022" dirty="0">
                  <a:solidFill>
                    <a:srgbClr val="04345C"/>
                  </a:solidFill>
                  <a:latin typeface="Arimo"/>
                </a:rPr>
                <a:t> </a:t>
              </a:r>
              <a:r>
                <a:rPr lang="en-US" sz="2022" dirty="0" err="1">
                  <a:solidFill>
                    <a:srgbClr val="04345C"/>
                  </a:solidFill>
                  <a:latin typeface="Arimo"/>
                </a:rPr>
                <a:t>tính</a:t>
              </a:r>
              <a:r>
                <a:rPr lang="en-US" sz="2022" dirty="0">
                  <a:solidFill>
                    <a:srgbClr val="04345C"/>
                  </a:solidFill>
                  <a:latin typeface="Arimo"/>
                </a:rPr>
                <a:t> </a:t>
              </a:r>
              <a:r>
                <a:rPr lang="en-US" sz="2022" dirty="0" err="1">
                  <a:solidFill>
                    <a:srgbClr val="04345C"/>
                  </a:solidFill>
                  <a:latin typeface="Arimo"/>
                </a:rPr>
                <a:t>năng</a:t>
              </a:r>
              <a:r>
                <a:rPr lang="en-US" sz="2022" dirty="0">
                  <a:solidFill>
                    <a:srgbClr val="04345C"/>
                  </a:solidFill>
                  <a:latin typeface="Arimo"/>
                </a:rPr>
                <a:t> </a:t>
              </a:r>
              <a:r>
                <a:rPr lang="en-US" sz="2022" dirty="0" err="1">
                  <a:solidFill>
                    <a:srgbClr val="04345C"/>
                  </a:solidFill>
                  <a:latin typeface="Arimo"/>
                </a:rPr>
                <a:t>cơ</a:t>
              </a:r>
              <a:r>
                <a:rPr lang="en-US" sz="2022" dirty="0">
                  <a:solidFill>
                    <a:srgbClr val="04345C"/>
                  </a:solidFill>
                  <a:latin typeface="Arimo"/>
                </a:rPr>
                <a:t> </a:t>
              </a:r>
              <a:r>
                <a:rPr lang="en-US" sz="2022" dirty="0" err="1">
                  <a:solidFill>
                    <a:srgbClr val="04345C"/>
                  </a:solidFill>
                  <a:latin typeface="Arimo"/>
                </a:rPr>
                <a:t>bản</a:t>
              </a:r>
              <a:r>
                <a:rPr lang="en-US" sz="2022" dirty="0">
                  <a:solidFill>
                    <a:srgbClr val="04345C"/>
                  </a:solidFill>
                  <a:latin typeface="Arimo"/>
                </a:rPr>
                <a:t>.</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4. </a:t>
              </a:r>
              <a:r>
                <a:rPr lang="en-US" sz="2022" dirty="0" err="1">
                  <a:solidFill>
                    <a:srgbClr val="04345C"/>
                  </a:solidFill>
                  <a:latin typeface="Arimo"/>
                </a:rPr>
                <a:t>Kết</a:t>
              </a:r>
              <a:r>
                <a:rPr lang="en-US" sz="2022" dirty="0">
                  <a:solidFill>
                    <a:srgbClr val="04345C"/>
                  </a:solidFill>
                  <a:latin typeface="Arimo"/>
                </a:rPr>
                <a:t> </a:t>
              </a:r>
              <a:r>
                <a:rPr lang="en-US" sz="2022" dirty="0" err="1">
                  <a:solidFill>
                    <a:srgbClr val="04345C"/>
                  </a:solidFill>
                  <a:latin typeface="Arimo"/>
                </a:rPr>
                <a:t>luận</a:t>
              </a:r>
              <a:r>
                <a:rPr lang="en-US" sz="2022" dirty="0">
                  <a:solidFill>
                    <a:srgbClr val="04345C"/>
                  </a:solidFill>
                  <a:latin typeface="Arimo"/>
                </a:rPr>
                <a:t>:</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4.1 </a:t>
              </a:r>
              <a:r>
                <a:rPr lang="en-US" sz="2022" dirty="0" err="1">
                  <a:solidFill>
                    <a:srgbClr val="04345C"/>
                  </a:solidFill>
                  <a:latin typeface="Arimo"/>
                </a:rPr>
                <a:t>Lợi</a:t>
              </a:r>
              <a:r>
                <a:rPr lang="en-US" sz="2022" dirty="0">
                  <a:solidFill>
                    <a:srgbClr val="04345C"/>
                  </a:solidFill>
                  <a:latin typeface="Arimo"/>
                </a:rPr>
                <a:t> </a:t>
              </a:r>
              <a:r>
                <a:rPr lang="en-US" sz="2022" dirty="0" err="1">
                  <a:solidFill>
                    <a:srgbClr val="04345C"/>
                  </a:solidFill>
                  <a:latin typeface="Arimo"/>
                </a:rPr>
                <a:t>ích</a:t>
              </a:r>
              <a:r>
                <a:rPr lang="en-US" sz="2022" dirty="0">
                  <a:solidFill>
                    <a:srgbClr val="04345C"/>
                  </a:solidFill>
                  <a:latin typeface="Arimo"/>
                </a:rPr>
                <a:t> </a:t>
              </a:r>
              <a:r>
                <a:rPr lang="en-US" sz="2022" dirty="0" err="1">
                  <a:solidFill>
                    <a:srgbClr val="04345C"/>
                  </a:solidFill>
                  <a:latin typeface="Arimo"/>
                </a:rPr>
                <a:t>của</a:t>
              </a:r>
              <a:r>
                <a:rPr lang="en-US" sz="2022" dirty="0">
                  <a:solidFill>
                    <a:srgbClr val="04345C"/>
                  </a:solidFill>
                  <a:latin typeface="Arimo"/>
                </a:rPr>
                <a:t> </a:t>
              </a:r>
              <a:r>
                <a:rPr lang="en-US" sz="2022" dirty="0" err="1">
                  <a:solidFill>
                    <a:srgbClr val="04345C"/>
                  </a:solidFill>
                  <a:latin typeface="Arimo"/>
                </a:rPr>
                <a:t>việc</a:t>
              </a:r>
              <a:r>
                <a:rPr lang="en-US" sz="2022" dirty="0">
                  <a:solidFill>
                    <a:srgbClr val="04345C"/>
                  </a:solidFill>
                  <a:latin typeface="Arimo"/>
                </a:rPr>
                <a:t> </a:t>
              </a:r>
              <a:r>
                <a:rPr lang="en-US" sz="2022" dirty="0" err="1">
                  <a:solidFill>
                    <a:srgbClr val="04345C"/>
                  </a:solidFill>
                  <a:latin typeface="Arimo"/>
                </a:rPr>
                <a:t>sử</a:t>
              </a:r>
              <a:r>
                <a:rPr lang="en-US" sz="2022" dirty="0">
                  <a:solidFill>
                    <a:srgbClr val="04345C"/>
                  </a:solidFill>
                  <a:latin typeface="Arimo"/>
                </a:rPr>
                <a:t> </a:t>
              </a:r>
              <a:r>
                <a:rPr lang="en-US" sz="2022" dirty="0" err="1">
                  <a:solidFill>
                    <a:srgbClr val="04345C"/>
                  </a:solidFill>
                  <a:latin typeface="Arimo"/>
                </a:rPr>
                <a:t>dụng</a:t>
              </a:r>
              <a:r>
                <a:rPr lang="en-US" sz="2022" dirty="0">
                  <a:solidFill>
                    <a:srgbClr val="04345C"/>
                  </a:solidFill>
                  <a:latin typeface="Arimo"/>
                </a:rPr>
                <a:t> </a:t>
              </a:r>
              <a:r>
                <a:rPr lang="en-US" sz="2022" dirty="0" err="1">
                  <a:solidFill>
                    <a:srgbClr val="04345C"/>
                  </a:solidFill>
                  <a:latin typeface="Arimo"/>
                </a:rPr>
                <a:t>phần</a:t>
              </a:r>
              <a:r>
                <a:rPr lang="en-US" sz="2022" dirty="0">
                  <a:solidFill>
                    <a:srgbClr val="04345C"/>
                  </a:solidFill>
                  <a:latin typeface="Arimo"/>
                </a:rPr>
                <a:t> </a:t>
              </a:r>
              <a:r>
                <a:rPr lang="en-US" sz="2022" dirty="0" err="1">
                  <a:solidFill>
                    <a:srgbClr val="04345C"/>
                  </a:solidFill>
                  <a:latin typeface="Arimo"/>
                </a:rPr>
                <a:t>mềm</a:t>
              </a:r>
              <a:r>
                <a:rPr lang="en-US" sz="2022" dirty="0">
                  <a:solidFill>
                    <a:srgbClr val="04345C"/>
                  </a:solidFill>
                  <a:latin typeface="Arimo"/>
                </a:rPr>
                <a:t> </a:t>
              </a:r>
              <a:r>
                <a:rPr lang="en-US" sz="2022" dirty="0" err="1">
                  <a:solidFill>
                    <a:srgbClr val="04345C"/>
                  </a:solidFill>
                  <a:latin typeface="Arimo"/>
                </a:rPr>
                <a:t>khám</a:t>
              </a:r>
              <a:r>
                <a:rPr lang="en-US" sz="2022" dirty="0">
                  <a:solidFill>
                    <a:srgbClr val="04345C"/>
                  </a:solidFill>
                  <a:latin typeface="Arimo"/>
                </a:rPr>
                <a:t> </a:t>
              </a:r>
              <a:r>
                <a:rPr lang="en-US" sz="2022" dirty="0" err="1">
                  <a:solidFill>
                    <a:srgbClr val="04345C"/>
                  </a:solidFill>
                  <a:latin typeface="Arimo"/>
                </a:rPr>
                <a:t>chữa</a:t>
              </a:r>
              <a:r>
                <a:rPr lang="en-US" sz="2022" dirty="0">
                  <a:solidFill>
                    <a:srgbClr val="04345C"/>
                  </a:solidFill>
                  <a:latin typeface="Arimo"/>
                </a:rPr>
                <a:t> </a:t>
              </a:r>
              <a:r>
                <a:rPr lang="en-US" sz="2022" dirty="0" err="1">
                  <a:solidFill>
                    <a:srgbClr val="04345C"/>
                  </a:solidFill>
                  <a:latin typeface="Arimo"/>
                </a:rPr>
                <a:t>bệnh</a:t>
              </a:r>
              <a:r>
                <a:rPr lang="en-US" sz="2022" dirty="0">
                  <a:solidFill>
                    <a:srgbClr val="04345C"/>
                  </a:solidFill>
                  <a:latin typeface="Arimo"/>
                </a:rPr>
                <a:t>.</a:t>
              </a:r>
            </a:p>
            <a:p>
              <a:pPr algn="ctr">
                <a:lnSpc>
                  <a:spcPts val="3956"/>
                </a:lnSpc>
              </a:pPr>
              <a:endParaRPr lang="en-US" sz="2022" dirty="0">
                <a:solidFill>
                  <a:srgbClr val="04345C"/>
                </a:solidFill>
                <a:latin typeface="Arimo"/>
              </a:endParaRPr>
            </a:p>
            <a:p>
              <a:pPr algn="ctr">
                <a:lnSpc>
                  <a:spcPts val="3956"/>
                </a:lnSpc>
              </a:pPr>
              <a:r>
                <a:rPr lang="en-US" sz="2022" dirty="0">
                  <a:solidFill>
                    <a:srgbClr val="04345C"/>
                  </a:solidFill>
                  <a:latin typeface="Arimo"/>
                </a:rPr>
                <a:t>4.2 </a:t>
              </a:r>
              <a:r>
                <a:rPr lang="en-US" sz="2022" dirty="0" err="1">
                  <a:solidFill>
                    <a:srgbClr val="04345C"/>
                  </a:solidFill>
                  <a:latin typeface="Arimo"/>
                </a:rPr>
                <a:t>Tại</a:t>
              </a:r>
              <a:r>
                <a:rPr lang="en-US" sz="2022" dirty="0">
                  <a:solidFill>
                    <a:srgbClr val="04345C"/>
                  </a:solidFill>
                  <a:latin typeface="Arimo"/>
                </a:rPr>
                <a:t> </a:t>
              </a:r>
              <a:r>
                <a:rPr lang="en-US" sz="2022" dirty="0" err="1">
                  <a:solidFill>
                    <a:srgbClr val="04345C"/>
                  </a:solidFill>
                  <a:latin typeface="Arimo"/>
                </a:rPr>
                <a:t>sao</a:t>
              </a:r>
              <a:r>
                <a:rPr lang="en-US" sz="2022" dirty="0">
                  <a:solidFill>
                    <a:srgbClr val="04345C"/>
                  </a:solidFill>
                  <a:latin typeface="Arimo"/>
                </a:rPr>
                <a:t> </a:t>
              </a:r>
              <a:r>
                <a:rPr lang="en-US" sz="2022" dirty="0" err="1">
                  <a:solidFill>
                    <a:srgbClr val="04345C"/>
                  </a:solidFill>
                  <a:latin typeface="Arimo"/>
                </a:rPr>
                <a:t>nên</a:t>
              </a:r>
              <a:r>
                <a:rPr lang="en-US" sz="2022" dirty="0">
                  <a:solidFill>
                    <a:srgbClr val="04345C"/>
                  </a:solidFill>
                  <a:latin typeface="Arimo"/>
                </a:rPr>
                <a:t> </a:t>
              </a:r>
              <a:r>
                <a:rPr lang="en-US" sz="2022" dirty="0" err="1">
                  <a:solidFill>
                    <a:srgbClr val="04345C"/>
                  </a:solidFill>
                  <a:latin typeface="Arimo"/>
                </a:rPr>
                <a:t>sử</a:t>
              </a:r>
              <a:r>
                <a:rPr lang="en-US" sz="2022" dirty="0">
                  <a:solidFill>
                    <a:srgbClr val="04345C"/>
                  </a:solidFill>
                  <a:latin typeface="Arimo"/>
                </a:rPr>
                <a:t> </a:t>
              </a:r>
              <a:r>
                <a:rPr lang="en-US" sz="2022" dirty="0" err="1">
                  <a:solidFill>
                    <a:srgbClr val="04345C"/>
                  </a:solidFill>
                  <a:latin typeface="Arimo"/>
                </a:rPr>
                <a:t>dụng</a:t>
              </a:r>
              <a:r>
                <a:rPr lang="en-US" sz="2022" dirty="0">
                  <a:solidFill>
                    <a:srgbClr val="04345C"/>
                  </a:solidFill>
                  <a:latin typeface="Arimo"/>
                </a:rPr>
                <a:t> </a:t>
              </a:r>
              <a:r>
                <a:rPr lang="en-US" sz="2022" dirty="0" err="1">
                  <a:solidFill>
                    <a:srgbClr val="04345C"/>
                  </a:solidFill>
                  <a:latin typeface="Arimo"/>
                </a:rPr>
                <a:t>phần</a:t>
              </a:r>
              <a:r>
                <a:rPr lang="en-US" sz="2022" dirty="0">
                  <a:solidFill>
                    <a:srgbClr val="04345C"/>
                  </a:solidFill>
                  <a:latin typeface="Arimo"/>
                </a:rPr>
                <a:t> </a:t>
              </a:r>
              <a:r>
                <a:rPr lang="en-US" sz="2022" dirty="0" err="1">
                  <a:solidFill>
                    <a:srgbClr val="04345C"/>
                  </a:solidFill>
                  <a:latin typeface="Arimo"/>
                </a:rPr>
                <a:t>mềm</a:t>
              </a:r>
              <a:r>
                <a:rPr lang="en-US" sz="2022" dirty="0">
                  <a:solidFill>
                    <a:srgbClr val="04345C"/>
                  </a:solidFill>
                  <a:latin typeface="Arimo"/>
                </a:rPr>
                <a:t> </a:t>
              </a:r>
              <a:r>
                <a:rPr lang="en-US" sz="2022" dirty="0" err="1">
                  <a:solidFill>
                    <a:srgbClr val="04345C"/>
                  </a:solidFill>
                  <a:latin typeface="Arimo"/>
                </a:rPr>
                <a:t>này</a:t>
              </a:r>
              <a:r>
                <a:rPr lang="en-US" sz="2022" dirty="0">
                  <a:solidFill>
                    <a:srgbClr val="04345C"/>
                  </a:solidFill>
                  <a:latin typeface="Arimo"/>
                </a:rPr>
                <a:t>.</a:t>
              </a:r>
            </a:p>
            <a:p>
              <a:pPr algn="ctr">
                <a:lnSpc>
                  <a:spcPts val="4239"/>
                </a:lnSpc>
              </a:pPr>
              <a:endParaRPr lang="en-US" sz="2022" dirty="0">
                <a:solidFill>
                  <a:srgbClr val="04345C"/>
                </a:solidFill>
                <a:latin typeface="Arimo"/>
              </a:endParaRPr>
            </a:p>
            <a:p>
              <a:pPr algn="ctr">
                <a:lnSpc>
                  <a:spcPts val="4239"/>
                </a:lnSpc>
              </a:pPr>
              <a:endParaRPr lang="en-US" sz="2022" dirty="0">
                <a:solidFill>
                  <a:srgbClr val="04345C"/>
                </a:solidFill>
                <a:latin typeface="Arim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44223" y="5750572"/>
            <a:ext cx="5630153" cy="58343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858459">
            <a:off x="11785864" y="-1420005"/>
            <a:ext cx="7958550" cy="824720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938171">
            <a:off x="-2270898" y="4389359"/>
            <a:ext cx="6599197" cy="6838546"/>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53010">
            <a:off x="-2653501" y="-3517467"/>
            <a:ext cx="8774102" cy="9092333"/>
          </a:xfrm>
          <a:prstGeom prst="rect">
            <a:avLst/>
          </a:prstGeom>
        </p:spPr>
      </p:pic>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0" name="Group 10"/>
          <p:cNvGrpSpPr/>
          <p:nvPr/>
        </p:nvGrpSpPr>
        <p:grpSpPr>
          <a:xfrm>
            <a:off x="8362994" y="4003888"/>
            <a:ext cx="8572900" cy="764441"/>
            <a:chOff x="0" y="0"/>
            <a:chExt cx="11430533" cy="1019254"/>
          </a:xfrm>
        </p:grpSpPr>
        <p:sp>
          <p:nvSpPr>
            <p:cNvPr id="11" name="TextBox 11"/>
            <p:cNvSpPr txBox="1"/>
            <p:nvPr/>
          </p:nvSpPr>
          <p:spPr>
            <a:xfrm>
              <a:off x="0" y="-432792"/>
              <a:ext cx="11430533" cy="995045"/>
            </a:xfrm>
            <a:prstGeom prst="rect">
              <a:avLst/>
            </a:prstGeom>
          </p:spPr>
          <p:txBody>
            <a:bodyPr lIns="0" tIns="0" rIns="0" bIns="0" rtlCol="0" anchor="t">
              <a:spAutoFit/>
            </a:bodyPr>
            <a:lstStyle/>
            <a:p>
              <a:pPr algn="r">
                <a:lnSpc>
                  <a:spcPts val="5879"/>
                </a:lnSpc>
              </a:pPr>
              <a:r>
                <a:rPr lang="en-US" sz="4899" spc="489" dirty="0">
                  <a:solidFill>
                    <a:srgbClr val="04345C"/>
                  </a:solidFill>
                  <a:latin typeface="Josefin Sans Regular Bold"/>
                </a:rPr>
                <a:t>TỔNG QUAN VỀ DỰ ÁN</a:t>
              </a:r>
            </a:p>
          </p:txBody>
        </p:sp>
        <p:sp>
          <p:nvSpPr>
            <p:cNvPr id="12" name="TextBox 12"/>
            <p:cNvSpPr txBox="1"/>
            <p:nvPr/>
          </p:nvSpPr>
          <p:spPr>
            <a:xfrm>
              <a:off x="0" y="1465739"/>
              <a:ext cx="11430533" cy="700088"/>
            </a:xfrm>
            <a:prstGeom prst="rect">
              <a:avLst/>
            </a:prstGeom>
          </p:spPr>
          <p:txBody>
            <a:bodyPr lIns="0" tIns="0" rIns="0" bIns="0" rtlCol="0" anchor="t">
              <a:spAutoFit/>
            </a:bodyPr>
            <a:lstStyle/>
            <a:p>
              <a:pPr algn="r">
                <a:lnSpc>
                  <a:spcPts val="4500"/>
                </a:lnSpc>
              </a:pPr>
              <a:endParaRPr/>
            </a:p>
          </p:txBody>
        </p:sp>
      </p:grpSp>
      <p:grpSp>
        <p:nvGrpSpPr>
          <p:cNvPr id="13" name="Group 13"/>
          <p:cNvGrpSpPr>
            <a:grpSpLocks noChangeAspect="1"/>
          </p:cNvGrpSpPr>
          <p:nvPr/>
        </p:nvGrpSpPr>
        <p:grpSpPr>
          <a:xfrm>
            <a:off x="151922" y="1903395"/>
            <a:ext cx="6828892" cy="6480211"/>
            <a:chOff x="0" y="0"/>
            <a:chExt cx="2636520" cy="2501900"/>
          </a:xfrm>
        </p:grpSpPr>
        <p:sp>
          <p:nvSpPr>
            <p:cNvPr id="14" name="Freeform 14"/>
            <p:cNvSpPr/>
            <p:nvPr/>
          </p:nvSpPr>
          <p:spPr>
            <a:xfrm>
              <a:off x="-11430" y="-7620"/>
              <a:ext cx="2694940" cy="2532380"/>
            </a:xfrm>
            <a:custGeom>
              <a:avLst/>
              <a:gdLst/>
              <a:ahLst/>
              <a:cxnLst/>
              <a:rect l="l" t="t" r="r" b="b"/>
              <a:pathLst>
                <a:path w="2694940" h="253238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blipFill>
              <a:blip r:embed="rId4"/>
              <a:stretch>
                <a:fillRect l="3" t="-29070" r="15" b="-29069"/>
              </a:stretch>
            </a:blipFill>
          </p:spPr>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284995">
            <a:off x="-870493" y="-880590"/>
            <a:ext cx="1936387" cy="2006618"/>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90501">
            <a:off x="17438639" y="7418650"/>
            <a:ext cx="2410762" cy="2498199"/>
          </a:xfrm>
          <a:prstGeom prst="rect">
            <a:avLst/>
          </a:prstGeom>
        </p:spPr>
      </p:pic>
      <p:sp>
        <p:nvSpPr>
          <p:cNvPr id="17" name="TextBox 17"/>
          <p:cNvSpPr txBox="1"/>
          <p:nvPr/>
        </p:nvSpPr>
        <p:spPr>
          <a:xfrm>
            <a:off x="6497878" y="5264241"/>
            <a:ext cx="11790122" cy="4584609"/>
          </a:xfrm>
          <a:prstGeom prst="rect">
            <a:avLst/>
          </a:prstGeom>
        </p:spPr>
        <p:txBody>
          <a:bodyPr lIns="0" tIns="0" rIns="0" bIns="0" rtlCol="0" anchor="t">
            <a:spAutoFit/>
          </a:bodyPr>
          <a:lstStyle/>
          <a:p>
            <a:pPr algn="ctr">
              <a:lnSpc>
                <a:spcPts val="4568"/>
              </a:lnSpc>
            </a:pPr>
            <a:r>
              <a:rPr lang="en-US" sz="2552" spc="255" dirty="0">
                <a:solidFill>
                  <a:srgbClr val="04345C"/>
                </a:solidFill>
                <a:latin typeface="Josefin Sans Regular"/>
              </a:rPr>
              <a:t> PHẦN MỀM KHÁM CHỮA BỆNH LÀ GÌ?</a:t>
            </a:r>
          </a:p>
          <a:p>
            <a:pPr algn="ctr">
              <a:lnSpc>
                <a:spcPts val="4568"/>
              </a:lnSpc>
            </a:pPr>
            <a:endParaRPr lang="en-US" sz="2552" spc="255" dirty="0">
              <a:solidFill>
                <a:srgbClr val="04345C"/>
              </a:solidFill>
              <a:latin typeface="Josefin Sans Regular"/>
            </a:endParaRPr>
          </a:p>
          <a:p>
            <a:pPr algn="ctr">
              <a:lnSpc>
                <a:spcPts val="4568"/>
              </a:lnSpc>
            </a:pPr>
            <a:r>
              <a:rPr lang="en-US" sz="2552" spc="255" dirty="0">
                <a:solidFill>
                  <a:srgbClr val="04345C"/>
                </a:solidFill>
                <a:latin typeface="Josefin Sans Regular"/>
              </a:rPr>
              <a:t>PHẦN MỀM KHÁM CHỮA BỆNH LÀ MỘT PHẦN MỀM DÙNG ĐỂ TIẾP NHẬN NHỮNG TRIỆU CHỨNG CỦA BỆNH NHÂN, QUA ĐÓ CHUẨN ĐOÁN BỆNH VÀ ĐƯA RA NHỮNG PHƯƠNG PHÁP ĐÃ ĐƯỢC CÁC Y BÁC SĨ CHUẨN ĐOÁN TỪ TRƯỚC ĐƯỢC CÀI ĐẶT SẴN TRONG PHẦN MỀM, GIÚP CHO NGƯỜI BỆNH HIỂU VỀ BỆNH CỦA MÌNH CŨNG NHƯ CÁC CÁCH ĐIỆU TRỊ BỆNH.</a:t>
            </a:r>
          </a:p>
        </p:txBody>
      </p:sp>
      <p:sp>
        <p:nvSpPr>
          <p:cNvPr id="18" name="AutoShape 18"/>
          <p:cNvSpPr/>
          <p:nvPr/>
        </p:nvSpPr>
        <p:spPr>
          <a:xfrm>
            <a:off x="8782538" y="4386109"/>
            <a:ext cx="7886212" cy="0"/>
          </a:xfrm>
          <a:prstGeom prst="line">
            <a:avLst/>
          </a:prstGeom>
          <a:ln w="47625" cap="rnd">
            <a:solidFill>
              <a:srgbClr val="000000"/>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2402">
            <a:off x="11144397" y="2044998"/>
            <a:ext cx="9412281" cy="9753659"/>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690237">
            <a:off x="13587917" y="-1624564"/>
            <a:ext cx="5363442" cy="5557971"/>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32476">
            <a:off x="-2496200" y="6910819"/>
            <a:ext cx="5850340" cy="6062529"/>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38777">
            <a:off x="-2446319" y="-1515701"/>
            <a:ext cx="9437477" cy="9779769"/>
          </a:xfrm>
          <a:prstGeom prst="rect">
            <a:avLst/>
          </a:prstGeom>
        </p:spPr>
      </p:pic>
      <p:grpSp>
        <p:nvGrpSpPr>
          <p:cNvPr id="6" name="Group 6"/>
          <p:cNvGrpSpPr>
            <a:grpSpLocks noChangeAspect="1"/>
          </p:cNvGrpSpPr>
          <p:nvPr/>
        </p:nvGrpSpPr>
        <p:grpSpPr>
          <a:xfrm>
            <a:off x="711059" y="526105"/>
            <a:ext cx="5158762" cy="4895357"/>
            <a:chOff x="0" y="0"/>
            <a:chExt cx="2636520" cy="2501900"/>
          </a:xfrm>
        </p:grpSpPr>
        <p:sp>
          <p:nvSpPr>
            <p:cNvPr id="7" name="Freeform 7"/>
            <p:cNvSpPr/>
            <p:nvPr/>
          </p:nvSpPr>
          <p:spPr>
            <a:xfrm>
              <a:off x="-11430" y="-7620"/>
              <a:ext cx="2694940" cy="2532380"/>
            </a:xfrm>
            <a:custGeom>
              <a:avLst/>
              <a:gdLst/>
              <a:ahLst/>
              <a:cxnLst/>
              <a:rect l="l" t="t" r="r" b="b"/>
              <a:pathLst>
                <a:path w="2694940" h="253238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blipFill>
              <a:blip r:embed="rId4"/>
              <a:stretch>
                <a:fillRect l="-12678" t="-19" r="-12666" b="-18"/>
              </a:stretch>
            </a:blipFill>
          </p:spPr>
        </p:sp>
      </p:grpSp>
      <p:grpSp>
        <p:nvGrpSpPr>
          <p:cNvPr id="8" name="Group 8"/>
          <p:cNvGrpSpPr/>
          <p:nvPr/>
        </p:nvGrpSpPr>
        <p:grpSpPr>
          <a:xfrm>
            <a:off x="17259300" y="480044"/>
            <a:ext cx="1348756" cy="1348756"/>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71689" y="5204458"/>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2" name="Picture 1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5038565" y="9629356"/>
            <a:ext cx="1862954" cy="1930523"/>
          </a:xfrm>
          <a:prstGeom prst="rect">
            <a:avLst/>
          </a:prstGeom>
        </p:spPr>
      </p:pic>
      <p:grpSp>
        <p:nvGrpSpPr>
          <p:cNvPr id="13" name="Group 13"/>
          <p:cNvGrpSpPr>
            <a:grpSpLocks noChangeAspect="1"/>
          </p:cNvGrpSpPr>
          <p:nvPr/>
        </p:nvGrpSpPr>
        <p:grpSpPr>
          <a:xfrm>
            <a:off x="6424274" y="480044"/>
            <a:ext cx="5143900" cy="5024841"/>
            <a:chOff x="0" y="0"/>
            <a:chExt cx="4828540" cy="4716780"/>
          </a:xfrm>
        </p:grpSpPr>
        <p:sp>
          <p:nvSpPr>
            <p:cNvPr id="14" name="Freeform 14"/>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5"/>
              <a:stretch>
                <a:fillRect l="-16661" t="26" r="-16750" b="-17"/>
              </a:stretch>
            </a:blipFill>
          </p:spPr>
        </p:sp>
      </p:grpSp>
      <p:grpSp>
        <p:nvGrpSpPr>
          <p:cNvPr id="15" name="Group 15"/>
          <p:cNvGrpSpPr>
            <a:grpSpLocks noChangeAspect="1"/>
          </p:cNvGrpSpPr>
          <p:nvPr/>
        </p:nvGrpSpPr>
        <p:grpSpPr>
          <a:xfrm>
            <a:off x="12686708" y="480044"/>
            <a:ext cx="4901344" cy="4973019"/>
            <a:chOff x="0" y="0"/>
            <a:chExt cx="2952750" cy="2995930"/>
          </a:xfrm>
        </p:grpSpPr>
        <p:sp>
          <p:nvSpPr>
            <p:cNvPr id="16" name="Freeform 16"/>
            <p:cNvSpPr/>
            <p:nvPr/>
          </p:nvSpPr>
          <p:spPr>
            <a:xfrm>
              <a:off x="-2540" y="-5080"/>
              <a:ext cx="2962910" cy="3004820"/>
            </a:xfrm>
            <a:custGeom>
              <a:avLst/>
              <a:gdLst/>
              <a:ahLst/>
              <a:cxnLst/>
              <a:rect l="l" t="t" r="r" b="b"/>
              <a:pathLst>
                <a:path w="2962910" h="3004820">
                  <a:moveTo>
                    <a:pt x="2936240" y="16510"/>
                  </a:moveTo>
                  <a:lnTo>
                    <a:pt x="2926080" y="16510"/>
                  </a:lnTo>
                  <a:cubicBezTo>
                    <a:pt x="2684780" y="16510"/>
                    <a:pt x="2443480" y="19050"/>
                    <a:pt x="2203450" y="21590"/>
                  </a:cubicBezTo>
                  <a:cubicBezTo>
                    <a:pt x="1775460" y="26670"/>
                    <a:pt x="1346200" y="34290"/>
                    <a:pt x="918210" y="35560"/>
                  </a:cubicBezTo>
                  <a:cubicBezTo>
                    <a:pt x="751840" y="35560"/>
                    <a:pt x="585470" y="26670"/>
                    <a:pt x="419100" y="16510"/>
                  </a:cubicBezTo>
                  <a:cubicBezTo>
                    <a:pt x="281940" y="7620"/>
                    <a:pt x="142240" y="0"/>
                    <a:pt x="5080" y="10160"/>
                  </a:cubicBezTo>
                  <a:cubicBezTo>
                    <a:pt x="6350" y="210820"/>
                    <a:pt x="7620" y="411480"/>
                    <a:pt x="10160" y="610870"/>
                  </a:cubicBezTo>
                  <a:cubicBezTo>
                    <a:pt x="13970" y="1056640"/>
                    <a:pt x="20320" y="1502410"/>
                    <a:pt x="16510" y="1948180"/>
                  </a:cubicBezTo>
                  <a:cubicBezTo>
                    <a:pt x="15240" y="2169160"/>
                    <a:pt x="6350" y="2390140"/>
                    <a:pt x="2540" y="2611120"/>
                  </a:cubicBezTo>
                  <a:cubicBezTo>
                    <a:pt x="0" y="2730500"/>
                    <a:pt x="10160" y="2849880"/>
                    <a:pt x="17780" y="2967990"/>
                  </a:cubicBezTo>
                  <a:cubicBezTo>
                    <a:pt x="77470" y="2962910"/>
                    <a:pt x="138430" y="2966720"/>
                    <a:pt x="196850" y="2971800"/>
                  </a:cubicBezTo>
                  <a:cubicBezTo>
                    <a:pt x="287020" y="2979420"/>
                    <a:pt x="375920" y="2988310"/>
                    <a:pt x="466090" y="2992120"/>
                  </a:cubicBezTo>
                  <a:cubicBezTo>
                    <a:pt x="882650" y="3004820"/>
                    <a:pt x="1300480" y="2997200"/>
                    <a:pt x="1717040" y="2987040"/>
                  </a:cubicBezTo>
                  <a:cubicBezTo>
                    <a:pt x="2127250" y="2975610"/>
                    <a:pt x="2538730" y="2962910"/>
                    <a:pt x="2950210" y="2961640"/>
                  </a:cubicBezTo>
                  <a:cubicBezTo>
                    <a:pt x="2942590" y="2794000"/>
                    <a:pt x="2933700" y="2626360"/>
                    <a:pt x="2928620" y="2457450"/>
                  </a:cubicBezTo>
                  <a:cubicBezTo>
                    <a:pt x="2915920" y="2034540"/>
                    <a:pt x="2933700" y="1612900"/>
                    <a:pt x="2945130" y="1189990"/>
                  </a:cubicBezTo>
                  <a:cubicBezTo>
                    <a:pt x="2956560" y="800100"/>
                    <a:pt x="2962910" y="407670"/>
                    <a:pt x="2936240" y="16510"/>
                  </a:cubicBezTo>
                  <a:close/>
                </a:path>
              </a:pathLst>
            </a:custGeom>
            <a:blipFill>
              <a:blip r:embed="rId6"/>
              <a:stretch>
                <a:fillRect l="-52252" t="7" r="-61823" b="74"/>
              </a:stretch>
            </a:blipFill>
          </p:spPr>
        </p:sp>
      </p:grpSp>
      <p:grpSp>
        <p:nvGrpSpPr>
          <p:cNvPr id="17" name="Group 17"/>
          <p:cNvGrpSpPr/>
          <p:nvPr/>
        </p:nvGrpSpPr>
        <p:grpSpPr>
          <a:xfrm>
            <a:off x="117268" y="6349705"/>
            <a:ext cx="6067225" cy="3836452"/>
            <a:chOff x="0" y="0"/>
            <a:chExt cx="8089633" cy="5115269"/>
          </a:xfrm>
        </p:grpSpPr>
        <p:sp>
          <p:nvSpPr>
            <p:cNvPr id="18" name="TextBox 18"/>
            <p:cNvSpPr txBox="1"/>
            <p:nvPr/>
          </p:nvSpPr>
          <p:spPr>
            <a:xfrm>
              <a:off x="0" y="-9525"/>
              <a:ext cx="8089633" cy="868982"/>
            </a:xfrm>
            <a:prstGeom prst="rect">
              <a:avLst/>
            </a:prstGeom>
          </p:spPr>
          <p:txBody>
            <a:bodyPr lIns="0" tIns="0" rIns="0" bIns="0" rtlCol="0" anchor="t">
              <a:spAutoFit/>
            </a:bodyPr>
            <a:lstStyle/>
            <a:p>
              <a:pPr algn="ctr">
                <a:lnSpc>
                  <a:spcPts val="5095"/>
                </a:lnSpc>
              </a:pPr>
              <a:r>
                <a:rPr lang="en-US" sz="4246" spc="424" dirty="0">
                  <a:solidFill>
                    <a:srgbClr val="6BD4CD"/>
                  </a:solidFill>
                  <a:latin typeface="Josefin Sans Regular"/>
                </a:rPr>
                <a:t>GIAO DIỆN CHÍNH</a:t>
              </a:r>
            </a:p>
          </p:txBody>
        </p:sp>
        <p:sp>
          <p:nvSpPr>
            <p:cNvPr id="19" name="TextBox 19"/>
            <p:cNvSpPr txBox="1"/>
            <p:nvPr/>
          </p:nvSpPr>
          <p:spPr>
            <a:xfrm>
              <a:off x="0" y="1037422"/>
              <a:ext cx="8089633" cy="4886747"/>
            </a:xfrm>
            <a:prstGeom prst="rect">
              <a:avLst/>
            </a:prstGeom>
          </p:spPr>
          <p:txBody>
            <a:bodyPr lIns="0" tIns="0" rIns="0" bIns="0" rtlCol="0" anchor="t">
              <a:spAutoFit/>
            </a:bodyPr>
            <a:lstStyle/>
            <a:p>
              <a:pPr algn="ctr">
                <a:lnSpc>
                  <a:spcPts val="4600"/>
                </a:lnSpc>
              </a:pPr>
              <a:r>
                <a:rPr lang="en-US" sz="3066" dirty="0" err="1">
                  <a:solidFill>
                    <a:srgbClr val="6BD4CD"/>
                  </a:solidFill>
                  <a:latin typeface="Josefin Sans Regular"/>
                </a:rPr>
                <a:t>Tiếp</a:t>
              </a:r>
              <a:r>
                <a:rPr lang="en-US" sz="3066" dirty="0">
                  <a:solidFill>
                    <a:srgbClr val="6BD4CD"/>
                  </a:solidFill>
                  <a:latin typeface="Josefin Sans Regular"/>
                </a:rPr>
                <a:t> </a:t>
              </a:r>
              <a:r>
                <a:rPr lang="en-US" sz="3066" dirty="0" err="1">
                  <a:solidFill>
                    <a:srgbClr val="6BD4CD"/>
                  </a:solidFill>
                  <a:latin typeface="Josefin Sans Regular"/>
                </a:rPr>
                <a:t>nhận</a:t>
              </a:r>
              <a:r>
                <a:rPr lang="en-US" sz="3066" dirty="0">
                  <a:solidFill>
                    <a:srgbClr val="6BD4CD"/>
                  </a:solidFill>
                  <a:latin typeface="Josefin Sans Regular"/>
                </a:rPr>
                <a:t> </a:t>
              </a:r>
              <a:r>
                <a:rPr lang="en-US" sz="3066" dirty="0" err="1">
                  <a:solidFill>
                    <a:srgbClr val="6BD4CD"/>
                  </a:solidFill>
                  <a:latin typeface="Josefin Sans Regular"/>
                </a:rPr>
                <a:t>thông</a:t>
              </a:r>
              <a:r>
                <a:rPr lang="en-US" sz="3066" dirty="0">
                  <a:solidFill>
                    <a:srgbClr val="6BD4CD"/>
                  </a:solidFill>
                  <a:latin typeface="Josefin Sans Regular"/>
                </a:rPr>
                <a:t> tin </a:t>
              </a:r>
              <a:r>
                <a:rPr lang="en-US" sz="3066" dirty="0" err="1">
                  <a:solidFill>
                    <a:srgbClr val="6BD4CD"/>
                  </a:solidFill>
                  <a:latin typeface="Josefin Sans Regular"/>
                </a:rPr>
                <a:t>của</a:t>
              </a:r>
              <a:r>
                <a:rPr lang="en-US" sz="3066" dirty="0">
                  <a:solidFill>
                    <a:srgbClr val="6BD4CD"/>
                  </a:solidFill>
                  <a:latin typeface="Josefin Sans Regular"/>
                </a:rPr>
                <a:t> </a:t>
              </a:r>
              <a:r>
                <a:rPr lang="en-US" sz="3066" dirty="0" err="1">
                  <a:solidFill>
                    <a:srgbClr val="6BD4CD"/>
                  </a:solidFill>
                  <a:latin typeface="Josefin Sans Regular"/>
                </a:rPr>
                <a:t>người</a:t>
              </a:r>
              <a:r>
                <a:rPr lang="en-US" sz="3066" dirty="0">
                  <a:solidFill>
                    <a:srgbClr val="6BD4CD"/>
                  </a:solidFill>
                  <a:latin typeface="Josefin Sans Regular"/>
                </a:rPr>
                <a:t> </a:t>
              </a:r>
              <a:r>
                <a:rPr lang="en-US" sz="3066" dirty="0" err="1">
                  <a:solidFill>
                    <a:srgbClr val="6BD4CD"/>
                  </a:solidFill>
                  <a:latin typeface="Josefin Sans Regular"/>
                </a:rPr>
                <a:t>sử</a:t>
              </a:r>
              <a:r>
                <a:rPr lang="en-US" sz="3066" dirty="0">
                  <a:solidFill>
                    <a:srgbClr val="6BD4CD"/>
                  </a:solidFill>
                  <a:latin typeface="Josefin Sans Regular"/>
                </a:rPr>
                <a:t> </a:t>
              </a:r>
              <a:r>
                <a:rPr lang="en-US" sz="3066" dirty="0" err="1">
                  <a:solidFill>
                    <a:srgbClr val="6BD4CD"/>
                  </a:solidFill>
                  <a:latin typeface="Josefin Sans Regular"/>
                </a:rPr>
                <a:t>dụng</a:t>
              </a:r>
              <a:r>
                <a:rPr lang="en-US" sz="3066" dirty="0">
                  <a:solidFill>
                    <a:srgbClr val="6BD4CD"/>
                  </a:solidFill>
                  <a:latin typeface="Josefin Sans Regular"/>
                </a:rPr>
                <a:t> </a:t>
              </a:r>
              <a:r>
                <a:rPr lang="en-US" sz="3066" dirty="0" err="1">
                  <a:solidFill>
                    <a:srgbClr val="6BD4CD"/>
                  </a:solidFill>
                  <a:latin typeface="Josefin Sans Regular"/>
                </a:rPr>
                <a:t>phần</a:t>
              </a:r>
              <a:r>
                <a:rPr lang="en-US" sz="3066" dirty="0">
                  <a:solidFill>
                    <a:srgbClr val="6BD4CD"/>
                  </a:solidFill>
                  <a:latin typeface="Josefin Sans Regular"/>
                </a:rPr>
                <a:t> </a:t>
              </a:r>
              <a:r>
                <a:rPr lang="en-US" sz="3066" dirty="0" err="1">
                  <a:solidFill>
                    <a:srgbClr val="6BD4CD"/>
                  </a:solidFill>
                  <a:latin typeface="Josefin Sans Regular"/>
                </a:rPr>
                <a:t>mềm</a:t>
              </a:r>
              <a:r>
                <a:rPr lang="en-US" sz="3066" dirty="0">
                  <a:solidFill>
                    <a:srgbClr val="6BD4CD"/>
                  </a:solidFill>
                  <a:latin typeface="Josefin Sans Regular"/>
                </a:rPr>
                <a:t>.</a:t>
              </a:r>
            </a:p>
            <a:p>
              <a:pPr algn="ctr">
                <a:lnSpc>
                  <a:spcPts val="5200"/>
                </a:lnSpc>
              </a:pPr>
              <a:r>
                <a:rPr lang="en-US" sz="3466" dirty="0" err="1">
                  <a:solidFill>
                    <a:srgbClr val="6BD4CD"/>
                  </a:solidFill>
                  <a:latin typeface="Josefin Sans Regular"/>
                </a:rPr>
                <a:t>Giúp</a:t>
              </a:r>
              <a:r>
                <a:rPr lang="en-US" sz="3466" dirty="0">
                  <a:solidFill>
                    <a:srgbClr val="6BD4CD"/>
                  </a:solidFill>
                  <a:latin typeface="Josefin Sans Regular"/>
                </a:rPr>
                <a:t> </a:t>
              </a:r>
              <a:r>
                <a:rPr lang="en-US" sz="3466" dirty="0" err="1">
                  <a:solidFill>
                    <a:srgbClr val="6BD4CD"/>
                  </a:solidFill>
                  <a:latin typeface="Josefin Sans Regular"/>
                </a:rPr>
                <a:t>người</a:t>
              </a:r>
              <a:r>
                <a:rPr lang="en-US" sz="3466" dirty="0">
                  <a:solidFill>
                    <a:srgbClr val="6BD4CD"/>
                  </a:solidFill>
                  <a:latin typeface="Josefin Sans Regular"/>
                </a:rPr>
                <a:t> </a:t>
              </a:r>
              <a:r>
                <a:rPr lang="en-US" sz="3466" dirty="0" err="1">
                  <a:solidFill>
                    <a:srgbClr val="6BD4CD"/>
                  </a:solidFill>
                  <a:latin typeface="Josefin Sans Regular"/>
                </a:rPr>
                <a:t>bệnh</a:t>
              </a:r>
              <a:r>
                <a:rPr lang="en-US" sz="3466" dirty="0">
                  <a:solidFill>
                    <a:srgbClr val="6BD4CD"/>
                  </a:solidFill>
                  <a:latin typeface="Josefin Sans Regular"/>
                </a:rPr>
                <a:t> </a:t>
              </a:r>
              <a:r>
                <a:rPr lang="en-US" sz="3466" dirty="0" err="1">
                  <a:solidFill>
                    <a:srgbClr val="6BD4CD"/>
                  </a:solidFill>
                  <a:latin typeface="Josefin Sans Regular"/>
                </a:rPr>
                <a:t>hiểu</a:t>
              </a:r>
              <a:r>
                <a:rPr lang="en-US" sz="3466" dirty="0">
                  <a:solidFill>
                    <a:srgbClr val="6BD4CD"/>
                  </a:solidFill>
                  <a:latin typeface="Josefin Sans Regular"/>
                </a:rPr>
                <a:t> </a:t>
              </a:r>
              <a:r>
                <a:rPr lang="en-US" sz="3466" dirty="0" err="1">
                  <a:solidFill>
                    <a:srgbClr val="6BD4CD"/>
                  </a:solidFill>
                  <a:latin typeface="Josefin Sans Regular"/>
                </a:rPr>
                <a:t>rõ</a:t>
              </a:r>
              <a:r>
                <a:rPr lang="en-US" sz="3466" dirty="0">
                  <a:solidFill>
                    <a:srgbClr val="6BD4CD"/>
                  </a:solidFill>
                  <a:latin typeface="Josefin Sans Regular"/>
                </a:rPr>
                <a:t> </a:t>
              </a:r>
              <a:r>
                <a:rPr lang="en-US" sz="3466" dirty="0" err="1">
                  <a:solidFill>
                    <a:srgbClr val="6BD4CD"/>
                  </a:solidFill>
                  <a:latin typeface="Josefin Sans Regular"/>
                </a:rPr>
                <a:t>về</a:t>
              </a:r>
              <a:r>
                <a:rPr lang="en-US" sz="3466" dirty="0">
                  <a:solidFill>
                    <a:srgbClr val="6BD4CD"/>
                  </a:solidFill>
                  <a:latin typeface="Josefin Sans Regular"/>
                </a:rPr>
                <a:t> </a:t>
              </a:r>
              <a:r>
                <a:rPr lang="en-US" sz="3466" dirty="0" err="1">
                  <a:solidFill>
                    <a:srgbClr val="6BD4CD"/>
                  </a:solidFill>
                  <a:latin typeface="Josefin Sans Regular"/>
                </a:rPr>
                <a:t>tình</a:t>
              </a:r>
              <a:r>
                <a:rPr lang="en-US" sz="3466" dirty="0">
                  <a:solidFill>
                    <a:srgbClr val="6BD4CD"/>
                  </a:solidFill>
                  <a:latin typeface="Josefin Sans Regular"/>
                </a:rPr>
                <a:t> </a:t>
              </a:r>
              <a:r>
                <a:rPr lang="en-US" sz="3466" dirty="0" err="1">
                  <a:solidFill>
                    <a:srgbClr val="6BD4CD"/>
                  </a:solidFill>
                  <a:latin typeface="Josefin Sans Regular"/>
                </a:rPr>
                <a:t>trạng</a:t>
              </a:r>
              <a:r>
                <a:rPr lang="en-US" sz="3466" dirty="0">
                  <a:solidFill>
                    <a:srgbClr val="6BD4CD"/>
                  </a:solidFill>
                  <a:latin typeface="Josefin Sans Regular"/>
                </a:rPr>
                <a:t> </a:t>
              </a:r>
              <a:r>
                <a:rPr lang="en-US" sz="3466" dirty="0" err="1">
                  <a:solidFill>
                    <a:srgbClr val="6BD4CD"/>
                  </a:solidFill>
                  <a:latin typeface="Josefin Sans Regular"/>
                </a:rPr>
                <a:t>sức</a:t>
              </a:r>
              <a:r>
                <a:rPr lang="en-US" sz="3466" dirty="0">
                  <a:solidFill>
                    <a:srgbClr val="6BD4CD"/>
                  </a:solidFill>
                  <a:latin typeface="Josefin Sans Regular"/>
                </a:rPr>
                <a:t> </a:t>
              </a:r>
              <a:r>
                <a:rPr lang="en-US" sz="3466" dirty="0" err="1">
                  <a:solidFill>
                    <a:srgbClr val="6BD4CD"/>
                  </a:solidFill>
                  <a:latin typeface="Josefin Sans Regular"/>
                </a:rPr>
                <a:t>khỏe</a:t>
              </a:r>
              <a:r>
                <a:rPr lang="en-US" sz="3466" dirty="0">
                  <a:solidFill>
                    <a:srgbClr val="6BD4CD"/>
                  </a:solidFill>
                  <a:latin typeface="Josefin Sans Regular"/>
                </a:rPr>
                <a:t> </a:t>
              </a:r>
              <a:r>
                <a:rPr lang="en-US" sz="3466" dirty="0" err="1">
                  <a:solidFill>
                    <a:srgbClr val="6BD4CD"/>
                  </a:solidFill>
                  <a:latin typeface="Josefin Sans Regular"/>
                </a:rPr>
                <a:t>hiện</a:t>
              </a:r>
              <a:r>
                <a:rPr lang="en-US" sz="3466" dirty="0">
                  <a:solidFill>
                    <a:srgbClr val="6BD4CD"/>
                  </a:solidFill>
                  <a:latin typeface="Josefin Sans Regular"/>
                </a:rPr>
                <a:t> </a:t>
              </a:r>
              <a:r>
                <a:rPr lang="en-US" sz="3466" dirty="0" err="1">
                  <a:solidFill>
                    <a:srgbClr val="6BD4CD"/>
                  </a:solidFill>
                  <a:latin typeface="Josefin Sans Regular"/>
                </a:rPr>
                <a:t>tại</a:t>
              </a:r>
              <a:r>
                <a:rPr lang="en-US" sz="3466" dirty="0">
                  <a:solidFill>
                    <a:srgbClr val="6BD4CD"/>
                  </a:solidFill>
                  <a:latin typeface="Josefin Sans Regular"/>
                </a:rPr>
                <a:t> </a:t>
              </a:r>
              <a:r>
                <a:rPr lang="en-US" sz="3466" dirty="0" err="1">
                  <a:solidFill>
                    <a:srgbClr val="6BD4CD"/>
                  </a:solidFill>
                  <a:latin typeface="Josefin Sans Regular"/>
                </a:rPr>
                <a:t>của</a:t>
              </a:r>
              <a:r>
                <a:rPr lang="en-US" sz="3466" dirty="0">
                  <a:solidFill>
                    <a:srgbClr val="6BD4CD"/>
                  </a:solidFill>
                  <a:latin typeface="Josefin Sans Regular"/>
                </a:rPr>
                <a:t> </a:t>
              </a:r>
              <a:r>
                <a:rPr lang="en-US" sz="3466" dirty="0" err="1">
                  <a:solidFill>
                    <a:srgbClr val="6BD4CD"/>
                  </a:solidFill>
                  <a:latin typeface="Josefin Sans Regular"/>
                </a:rPr>
                <a:t>bản</a:t>
              </a:r>
              <a:r>
                <a:rPr lang="en-US" sz="3466" dirty="0">
                  <a:solidFill>
                    <a:srgbClr val="6BD4CD"/>
                  </a:solidFill>
                  <a:latin typeface="Josefin Sans Regular"/>
                </a:rPr>
                <a:t> </a:t>
              </a:r>
              <a:r>
                <a:rPr lang="en-US" sz="3466" dirty="0" err="1">
                  <a:solidFill>
                    <a:srgbClr val="6BD4CD"/>
                  </a:solidFill>
                  <a:latin typeface="Josefin Sans Regular"/>
                </a:rPr>
                <a:t>thân</a:t>
              </a:r>
              <a:endParaRPr lang="en-US" sz="3466" dirty="0">
                <a:solidFill>
                  <a:srgbClr val="6BD4CD"/>
                </a:solidFill>
                <a:latin typeface="Josefin Sans Regular"/>
              </a:endParaRPr>
            </a:p>
            <a:p>
              <a:pPr algn="ctr">
                <a:lnSpc>
                  <a:spcPts val="4600"/>
                </a:lnSpc>
              </a:pPr>
              <a:endParaRPr lang="en-US" sz="3466" dirty="0">
                <a:solidFill>
                  <a:srgbClr val="6BD4CD"/>
                </a:solidFill>
                <a:latin typeface="Josefin Sans Regular"/>
              </a:endParaRPr>
            </a:p>
          </p:txBody>
        </p:sp>
      </p:grpSp>
      <p:grpSp>
        <p:nvGrpSpPr>
          <p:cNvPr id="20" name="Group 20"/>
          <p:cNvGrpSpPr/>
          <p:nvPr/>
        </p:nvGrpSpPr>
        <p:grpSpPr>
          <a:xfrm>
            <a:off x="13004229" y="6243943"/>
            <a:ext cx="5143900" cy="2127409"/>
            <a:chOff x="0" y="0"/>
            <a:chExt cx="6858533" cy="2836545"/>
          </a:xfrm>
        </p:grpSpPr>
        <p:sp>
          <p:nvSpPr>
            <p:cNvPr id="21" name="TextBox 21"/>
            <p:cNvSpPr txBox="1"/>
            <p:nvPr/>
          </p:nvSpPr>
          <p:spPr>
            <a:xfrm>
              <a:off x="0" y="0"/>
              <a:ext cx="6858533" cy="1457325"/>
            </a:xfrm>
            <a:prstGeom prst="rect">
              <a:avLst/>
            </a:prstGeom>
          </p:spPr>
          <p:txBody>
            <a:bodyPr lIns="0" tIns="0" rIns="0" bIns="0" rtlCol="0" anchor="t">
              <a:spAutoFit/>
            </a:bodyPr>
            <a:lstStyle/>
            <a:p>
              <a:pPr algn="ctr">
                <a:lnSpc>
                  <a:spcPts val="4320"/>
                </a:lnSpc>
              </a:pPr>
              <a:r>
                <a:rPr lang="en-US" sz="3600" spc="359">
                  <a:solidFill>
                    <a:srgbClr val="6BD4CD"/>
                  </a:solidFill>
                  <a:latin typeface="Josefin Sans Regular"/>
                </a:rPr>
                <a:t>THIẾT KẾ</a:t>
              </a:r>
            </a:p>
            <a:p>
              <a:pPr algn="ctr">
                <a:lnSpc>
                  <a:spcPts val="4320"/>
                </a:lnSpc>
              </a:pPr>
              <a:r>
                <a:rPr lang="en-US" sz="3600" spc="359">
                  <a:solidFill>
                    <a:srgbClr val="6BD4CD"/>
                  </a:solidFill>
                  <a:latin typeface="Josefin Sans Regular"/>
                </a:rPr>
                <a:t>TRUYỀN THÔNG</a:t>
              </a:r>
            </a:p>
          </p:txBody>
        </p:sp>
        <p:sp>
          <p:nvSpPr>
            <p:cNvPr id="22" name="TextBox 22"/>
            <p:cNvSpPr txBox="1"/>
            <p:nvPr/>
          </p:nvSpPr>
          <p:spPr>
            <a:xfrm>
              <a:off x="0" y="1597025"/>
              <a:ext cx="6858533" cy="1268095"/>
            </a:xfrm>
            <a:prstGeom prst="rect">
              <a:avLst/>
            </a:prstGeom>
          </p:spPr>
          <p:txBody>
            <a:bodyPr lIns="0" tIns="0" rIns="0" bIns="0" rtlCol="0" anchor="t">
              <a:spAutoFit/>
            </a:bodyPr>
            <a:lstStyle/>
            <a:p>
              <a:pPr algn="ctr">
                <a:lnSpc>
                  <a:spcPts val="3900"/>
                </a:lnSpc>
              </a:pPr>
              <a:r>
                <a:rPr lang="en-US" sz="2600">
                  <a:solidFill>
                    <a:srgbClr val="6BD4CD"/>
                  </a:solidFill>
                  <a:latin typeface="Josefin Sans Regular"/>
                </a:rPr>
                <a:t>Thuyết trình là công cụ giao tiếp có thể dùng để giảng dạy.</a:t>
              </a:r>
            </a:p>
          </p:txBody>
        </p:sp>
      </p:grpSp>
      <p:grpSp>
        <p:nvGrpSpPr>
          <p:cNvPr id="23" name="Group 23"/>
          <p:cNvGrpSpPr/>
          <p:nvPr/>
        </p:nvGrpSpPr>
        <p:grpSpPr>
          <a:xfrm>
            <a:off x="6290322" y="6243943"/>
            <a:ext cx="6136259" cy="3911449"/>
            <a:chOff x="0" y="0"/>
            <a:chExt cx="8181678" cy="5215265"/>
          </a:xfrm>
        </p:grpSpPr>
        <p:sp>
          <p:nvSpPr>
            <p:cNvPr id="24" name="TextBox 24"/>
            <p:cNvSpPr txBox="1"/>
            <p:nvPr/>
          </p:nvSpPr>
          <p:spPr>
            <a:xfrm>
              <a:off x="0" y="-9525"/>
              <a:ext cx="8181678" cy="1728438"/>
            </a:xfrm>
            <a:prstGeom prst="rect">
              <a:avLst/>
            </a:prstGeom>
          </p:spPr>
          <p:txBody>
            <a:bodyPr lIns="0" tIns="0" rIns="0" bIns="0" rtlCol="0" anchor="t">
              <a:spAutoFit/>
            </a:bodyPr>
            <a:lstStyle/>
            <a:p>
              <a:pPr algn="ctr">
                <a:lnSpc>
                  <a:spcPts val="5095"/>
                </a:lnSpc>
              </a:pPr>
              <a:r>
                <a:rPr lang="en-US" sz="4246" spc="424" dirty="0">
                  <a:solidFill>
                    <a:srgbClr val="6BD4CD"/>
                  </a:solidFill>
                  <a:latin typeface="Josefin Sans Regular"/>
                </a:rPr>
                <a:t>TÍNH NĂNG CƠ  BẢN</a:t>
              </a:r>
            </a:p>
          </p:txBody>
        </p:sp>
        <p:sp>
          <p:nvSpPr>
            <p:cNvPr id="25" name="TextBox 25"/>
            <p:cNvSpPr txBox="1"/>
            <p:nvPr/>
          </p:nvSpPr>
          <p:spPr>
            <a:xfrm>
              <a:off x="0" y="1896879"/>
              <a:ext cx="8181678" cy="4127287"/>
            </a:xfrm>
            <a:prstGeom prst="rect">
              <a:avLst/>
            </a:prstGeom>
          </p:spPr>
          <p:txBody>
            <a:bodyPr lIns="0" tIns="0" rIns="0" bIns="0" rtlCol="0" anchor="t">
              <a:spAutoFit/>
            </a:bodyPr>
            <a:lstStyle/>
            <a:p>
              <a:pPr algn="ctr">
                <a:lnSpc>
                  <a:spcPts val="5050"/>
                </a:lnSpc>
              </a:pPr>
              <a:r>
                <a:rPr lang="en-US" sz="3366">
                  <a:solidFill>
                    <a:srgbClr val="6BD4CD"/>
                  </a:solidFill>
                  <a:latin typeface="Josefin Sans Regular"/>
                </a:rPr>
                <a:t>Gợi ý những phương pháp điều trị cũng như những đơn thuốc mà người bệnh có thể dùng trong thời gian điều trị.</a:t>
              </a:r>
            </a:p>
            <a:p>
              <a:pPr algn="ctr">
                <a:lnSpc>
                  <a:spcPts val="4600"/>
                </a:lnSpc>
              </a:pPr>
              <a:endParaRPr lang="en-US" sz="3366">
                <a:solidFill>
                  <a:srgbClr val="6BD4CD"/>
                </a:solidFill>
                <a:latin typeface="Josefin Sans Regul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circle(in)">
                                      <p:cBhvr>
                                        <p:cTn id="21" dur="2000"/>
                                        <p:tgtEl>
                                          <p:spTgt spid="17"/>
                                        </p:tgtEl>
                                      </p:cBhvr>
                                    </p:animEffect>
                                  </p:childTnLst>
                                </p:cTn>
                              </p:par>
                              <p:par>
                                <p:cTn id="22" presetID="6" presetClass="entr" presetSubtype="16"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2000"/>
                                        <p:tgtEl>
                                          <p:spTgt spid="20"/>
                                        </p:tgtEl>
                                      </p:cBhvr>
                                    </p:animEffect>
                                  </p:childTnLst>
                                </p:cTn>
                              </p:par>
                              <p:par>
                                <p:cTn id="25" presetID="6"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circle(in)">
                                      <p:cBhvr>
                                        <p:cTn id="2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5243511" y="-1356315"/>
            <a:ext cx="4603079" cy="477003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121155">
            <a:off x="-126478" y="144952"/>
            <a:ext cx="9685716" cy="10037012"/>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887577">
            <a:off x="-92735" y="5353049"/>
            <a:ext cx="5766719" cy="5975875"/>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04887">
            <a:off x="9074239" y="439499"/>
            <a:ext cx="9078721" cy="9408001"/>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98061">
            <a:off x="8155847" y="4743298"/>
            <a:ext cx="1976307" cy="800404"/>
          </a:xfrm>
          <a:prstGeom prst="rect">
            <a:avLst/>
          </a:prstGeom>
        </p:spPr>
      </p:pic>
      <p:grpSp>
        <p:nvGrpSpPr>
          <p:cNvPr id="7" name="Group 7"/>
          <p:cNvGrpSpPr/>
          <p:nvPr/>
        </p:nvGrpSpPr>
        <p:grpSpPr>
          <a:xfrm>
            <a:off x="-320056" y="8324850"/>
            <a:ext cx="1348756" cy="1348756"/>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6973550" y="74295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028700" y="2590224"/>
            <a:ext cx="6477400" cy="5459254"/>
            <a:chOff x="0" y="0"/>
            <a:chExt cx="8636533" cy="7279006"/>
          </a:xfrm>
        </p:grpSpPr>
        <p:sp>
          <p:nvSpPr>
            <p:cNvPr id="12" name="TextBox 12"/>
            <p:cNvSpPr txBox="1"/>
            <p:nvPr/>
          </p:nvSpPr>
          <p:spPr>
            <a:xfrm>
              <a:off x="0" y="-371475"/>
              <a:ext cx="8636533" cy="1463040"/>
            </a:xfrm>
            <a:prstGeom prst="rect">
              <a:avLst/>
            </a:prstGeom>
          </p:spPr>
          <p:txBody>
            <a:bodyPr lIns="0" tIns="0" rIns="0" bIns="0" rtlCol="0" anchor="t">
              <a:spAutoFit/>
            </a:bodyPr>
            <a:lstStyle/>
            <a:p>
              <a:pPr algn="ctr">
                <a:lnSpc>
                  <a:spcPts val="4320"/>
                </a:lnSpc>
              </a:pPr>
              <a:r>
                <a:rPr lang="en-US" sz="3600" spc="359" dirty="0">
                  <a:solidFill>
                    <a:srgbClr val="04345C"/>
                  </a:solidFill>
                  <a:latin typeface="Josefin Sans Regular Bold"/>
                </a:rPr>
                <a:t>MÔ TẢ HOẠT ĐỘNG CỦA PHẦN MỀM</a:t>
              </a:r>
              <a:r>
                <a:rPr lang="en-US" sz="3600" spc="359" dirty="0">
                  <a:solidFill>
                    <a:srgbClr val="04345C"/>
                  </a:solidFill>
                  <a:latin typeface="Josefin Sans Regular"/>
                </a:rPr>
                <a:t> </a:t>
              </a:r>
            </a:p>
          </p:txBody>
        </p:sp>
        <p:sp>
          <p:nvSpPr>
            <p:cNvPr id="13" name="TextBox 13"/>
            <p:cNvSpPr txBox="1"/>
            <p:nvPr/>
          </p:nvSpPr>
          <p:spPr>
            <a:xfrm>
              <a:off x="0" y="1836103"/>
              <a:ext cx="8636533" cy="5800090"/>
            </a:xfrm>
            <a:prstGeom prst="rect">
              <a:avLst/>
            </a:prstGeom>
          </p:spPr>
          <p:txBody>
            <a:bodyPr lIns="0" tIns="0" rIns="0" bIns="0" rtlCol="0" anchor="t">
              <a:spAutoFit/>
            </a:bodyPr>
            <a:lstStyle/>
            <a:p>
              <a:pPr algn="ctr">
                <a:lnSpc>
                  <a:spcPts val="4349"/>
                </a:lnSpc>
              </a:pPr>
              <a:r>
                <a:rPr lang="en-US" sz="2899">
                  <a:solidFill>
                    <a:srgbClr val="04345C"/>
                  </a:solidFill>
                  <a:latin typeface="Josefin Sans Regular"/>
                </a:rPr>
                <a:t>Phần mềm khám chữa bệnh có thể được cài đặt trên máy tính ở các văn phòng, cơ quan… hoặc nơi ở của bệnh nhân để có thể tìm ra lí do của các triệu chứng mình đang gặp phải, cũng như cách chữa trị mà không cần phải tới bệnh viện, trừ những trường hợp nguy hiểm</a:t>
              </a:r>
            </a:p>
          </p:txBody>
        </p:sp>
      </p:grpSp>
      <p:grpSp>
        <p:nvGrpSpPr>
          <p:cNvPr id="14" name="Group 14"/>
          <p:cNvGrpSpPr/>
          <p:nvPr/>
        </p:nvGrpSpPr>
        <p:grpSpPr>
          <a:xfrm>
            <a:off x="10374900" y="2524780"/>
            <a:ext cx="6477400" cy="5237441"/>
            <a:chOff x="0" y="0"/>
            <a:chExt cx="8636533" cy="6983254"/>
          </a:xfrm>
        </p:grpSpPr>
        <p:sp>
          <p:nvSpPr>
            <p:cNvPr id="15" name="TextBox 15"/>
            <p:cNvSpPr txBox="1"/>
            <p:nvPr/>
          </p:nvSpPr>
          <p:spPr>
            <a:xfrm>
              <a:off x="0" y="-371475"/>
              <a:ext cx="8636533" cy="728662"/>
            </a:xfrm>
            <a:prstGeom prst="rect">
              <a:avLst/>
            </a:prstGeom>
          </p:spPr>
          <p:txBody>
            <a:bodyPr lIns="0" tIns="0" rIns="0" bIns="0" rtlCol="0" anchor="t">
              <a:spAutoFit/>
            </a:bodyPr>
            <a:lstStyle/>
            <a:p>
              <a:pPr algn="ctr">
                <a:lnSpc>
                  <a:spcPts val="4320"/>
                </a:lnSpc>
              </a:pPr>
              <a:endParaRPr/>
            </a:p>
          </p:txBody>
        </p:sp>
        <p:sp>
          <p:nvSpPr>
            <p:cNvPr id="16" name="TextBox 16"/>
            <p:cNvSpPr txBox="1"/>
            <p:nvPr/>
          </p:nvSpPr>
          <p:spPr>
            <a:xfrm>
              <a:off x="0" y="1466056"/>
              <a:ext cx="8636533" cy="6531611"/>
            </a:xfrm>
            <a:prstGeom prst="rect">
              <a:avLst/>
            </a:prstGeom>
          </p:spPr>
          <p:txBody>
            <a:bodyPr lIns="0" tIns="0" rIns="0" bIns="0" rtlCol="0" anchor="t">
              <a:spAutoFit/>
            </a:bodyPr>
            <a:lstStyle/>
            <a:p>
              <a:pPr algn="ctr">
                <a:lnSpc>
                  <a:spcPts val="4349"/>
                </a:lnSpc>
              </a:pPr>
              <a:r>
                <a:rPr lang="en-US" sz="2899" dirty="0">
                  <a:solidFill>
                    <a:srgbClr val="04345C"/>
                  </a:solidFill>
                  <a:latin typeface="Josefin Sans Regular"/>
                </a:rPr>
                <a:t>Khi </a:t>
              </a:r>
              <a:r>
                <a:rPr lang="en-US" sz="2899" dirty="0" err="1">
                  <a:solidFill>
                    <a:srgbClr val="04345C"/>
                  </a:solidFill>
                  <a:latin typeface="Josefin Sans Regular"/>
                </a:rPr>
                <a:t>dữ</a:t>
              </a:r>
              <a:r>
                <a:rPr lang="en-US" sz="2899" dirty="0">
                  <a:solidFill>
                    <a:srgbClr val="04345C"/>
                  </a:solidFill>
                  <a:latin typeface="Josefin Sans Regular"/>
                </a:rPr>
                <a:t> </a:t>
              </a:r>
              <a:r>
                <a:rPr lang="en-US" sz="2899" dirty="0" err="1">
                  <a:solidFill>
                    <a:srgbClr val="04345C"/>
                  </a:solidFill>
                  <a:latin typeface="Josefin Sans Regular"/>
                </a:rPr>
                <a:t>liệu</a:t>
              </a:r>
              <a:r>
                <a:rPr lang="en-US" sz="2899" dirty="0">
                  <a:solidFill>
                    <a:srgbClr val="04345C"/>
                  </a:solidFill>
                  <a:latin typeface="Josefin Sans Regular"/>
                </a:rPr>
                <a:t> </a:t>
              </a:r>
              <a:r>
                <a:rPr lang="en-US" sz="2899" dirty="0" err="1">
                  <a:solidFill>
                    <a:srgbClr val="04345C"/>
                  </a:solidFill>
                  <a:latin typeface="Josefin Sans Regular"/>
                </a:rPr>
                <a:t>về</a:t>
              </a:r>
              <a:r>
                <a:rPr lang="en-US" sz="2899" dirty="0">
                  <a:solidFill>
                    <a:srgbClr val="04345C"/>
                  </a:solidFill>
                  <a:latin typeface="Josefin Sans Regular"/>
                </a:rPr>
                <a:t> </a:t>
              </a:r>
              <a:r>
                <a:rPr lang="en-US" sz="2899" dirty="0" err="1">
                  <a:solidFill>
                    <a:srgbClr val="04345C"/>
                  </a:solidFill>
                  <a:latin typeface="Josefin Sans Regular"/>
                </a:rPr>
                <a:t>triệu</a:t>
              </a:r>
              <a:r>
                <a:rPr lang="en-US" sz="2899" dirty="0">
                  <a:solidFill>
                    <a:srgbClr val="04345C"/>
                  </a:solidFill>
                  <a:latin typeface="Josefin Sans Regular"/>
                </a:rPr>
                <a:t> </a:t>
              </a:r>
              <a:r>
                <a:rPr lang="en-US" sz="2899" dirty="0" err="1">
                  <a:solidFill>
                    <a:srgbClr val="04345C"/>
                  </a:solidFill>
                  <a:latin typeface="Josefin Sans Regular"/>
                </a:rPr>
                <a:t>chứng</a:t>
              </a:r>
              <a:r>
                <a:rPr lang="en-US" sz="2899" dirty="0">
                  <a:solidFill>
                    <a:srgbClr val="04345C"/>
                  </a:solidFill>
                  <a:latin typeface="Josefin Sans Regular"/>
                </a:rPr>
                <a:t> </a:t>
              </a:r>
              <a:r>
                <a:rPr lang="en-US" sz="2899" dirty="0" err="1">
                  <a:solidFill>
                    <a:srgbClr val="04345C"/>
                  </a:solidFill>
                  <a:latin typeface="Josefin Sans Regular"/>
                </a:rPr>
                <a:t>hoặc</a:t>
              </a:r>
              <a:r>
                <a:rPr lang="en-US" sz="2899" dirty="0">
                  <a:solidFill>
                    <a:srgbClr val="04345C"/>
                  </a:solidFill>
                  <a:latin typeface="Josefin Sans Regular"/>
                </a:rPr>
                <a:t> </a:t>
              </a:r>
              <a:r>
                <a:rPr lang="en-US" sz="2899" dirty="0" err="1">
                  <a:solidFill>
                    <a:srgbClr val="04345C"/>
                  </a:solidFill>
                  <a:latin typeface="Josefin Sans Regular"/>
                </a:rPr>
                <a:t>trạng</a:t>
              </a:r>
              <a:r>
                <a:rPr lang="en-US" sz="2899" dirty="0">
                  <a:solidFill>
                    <a:srgbClr val="04345C"/>
                  </a:solidFill>
                  <a:latin typeface="Josefin Sans Regular"/>
                </a:rPr>
                <a:t> </a:t>
              </a:r>
              <a:r>
                <a:rPr lang="en-US" sz="2899" dirty="0" err="1">
                  <a:solidFill>
                    <a:srgbClr val="04345C"/>
                  </a:solidFill>
                  <a:latin typeface="Josefin Sans Regular"/>
                </a:rPr>
                <a:t>thái</a:t>
              </a:r>
              <a:r>
                <a:rPr lang="en-US" sz="2899" dirty="0">
                  <a:solidFill>
                    <a:srgbClr val="04345C"/>
                  </a:solidFill>
                  <a:latin typeface="Josefin Sans Regular"/>
                </a:rPr>
                <a:t> </a:t>
              </a:r>
              <a:r>
                <a:rPr lang="en-US" sz="2899" dirty="0" err="1">
                  <a:solidFill>
                    <a:srgbClr val="04345C"/>
                  </a:solidFill>
                  <a:latin typeface="Josefin Sans Regular"/>
                </a:rPr>
                <a:t>bệnh</a:t>
              </a:r>
              <a:r>
                <a:rPr lang="en-US" sz="2899" dirty="0">
                  <a:solidFill>
                    <a:srgbClr val="04345C"/>
                  </a:solidFill>
                  <a:latin typeface="Josefin Sans Regular"/>
                </a:rPr>
                <a:t> </a:t>
              </a:r>
              <a:r>
                <a:rPr lang="en-US" sz="2899" dirty="0" err="1">
                  <a:solidFill>
                    <a:srgbClr val="04345C"/>
                  </a:solidFill>
                  <a:latin typeface="Josefin Sans Regular"/>
                </a:rPr>
                <a:t>được</a:t>
              </a:r>
              <a:r>
                <a:rPr lang="en-US" sz="2899" dirty="0">
                  <a:solidFill>
                    <a:srgbClr val="04345C"/>
                  </a:solidFill>
                  <a:latin typeface="Josefin Sans Regular"/>
                </a:rPr>
                <a:t> </a:t>
              </a:r>
              <a:r>
                <a:rPr lang="en-US" sz="2899" dirty="0" err="1">
                  <a:solidFill>
                    <a:srgbClr val="04345C"/>
                  </a:solidFill>
                  <a:latin typeface="Josefin Sans Regular"/>
                </a:rPr>
                <a:t>người</a:t>
              </a:r>
              <a:r>
                <a:rPr lang="en-US" sz="2899" dirty="0">
                  <a:solidFill>
                    <a:srgbClr val="04345C"/>
                  </a:solidFill>
                  <a:latin typeface="Josefin Sans Regular"/>
                </a:rPr>
                <a:t> </a:t>
              </a:r>
              <a:r>
                <a:rPr lang="en-US" sz="2899" dirty="0" err="1">
                  <a:solidFill>
                    <a:srgbClr val="04345C"/>
                  </a:solidFill>
                  <a:latin typeface="Josefin Sans Regular"/>
                </a:rPr>
                <a:t>dùng</a:t>
              </a:r>
              <a:r>
                <a:rPr lang="en-US" sz="2899" dirty="0">
                  <a:solidFill>
                    <a:srgbClr val="04345C"/>
                  </a:solidFill>
                  <a:latin typeface="Josefin Sans Regular"/>
                </a:rPr>
                <a:t> </a:t>
              </a:r>
              <a:r>
                <a:rPr lang="en-US" sz="2899" dirty="0" err="1">
                  <a:solidFill>
                    <a:srgbClr val="04345C"/>
                  </a:solidFill>
                  <a:latin typeface="Josefin Sans Regular"/>
                </a:rPr>
                <a:t>nhập</a:t>
              </a:r>
              <a:r>
                <a:rPr lang="en-US" sz="2899" dirty="0">
                  <a:solidFill>
                    <a:srgbClr val="04345C"/>
                  </a:solidFill>
                  <a:latin typeface="Josefin Sans Regular"/>
                </a:rPr>
                <a:t> </a:t>
              </a:r>
              <a:r>
                <a:rPr lang="en-US" sz="2899" dirty="0" err="1">
                  <a:solidFill>
                    <a:srgbClr val="04345C"/>
                  </a:solidFill>
                  <a:latin typeface="Josefin Sans Regular"/>
                </a:rPr>
                <a:t>trên</a:t>
              </a:r>
              <a:r>
                <a:rPr lang="en-US" sz="2899" dirty="0">
                  <a:solidFill>
                    <a:srgbClr val="04345C"/>
                  </a:solidFill>
                  <a:latin typeface="Josefin Sans Regular"/>
                </a:rPr>
                <a:t> </a:t>
              </a:r>
              <a:r>
                <a:rPr lang="en-US" sz="2899" dirty="0" err="1">
                  <a:solidFill>
                    <a:srgbClr val="04345C"/>
                  </a:solidFill>
                  <a:latin typeface="Josefin Sans Regular"/>
                </a:rPr>
                <a:t>phần</a:t>
              </a:r>
              <a:r>
                <a:rPr lang="en-US" sz="2899" dirty="0">
                  <a:solidFill>
                    <a:srgbClr val="04345C"/>
                  </a:solidFill>
                  <a:latin typeface="Josefin Sans Regular"/>
                </a:rPr>
                <a:t> </a:t>
              </a:r>
              <a:r>
                <a:rPr lang="en-US" sz="2899" dirty="0" err="1">
                  <a:solidFill>
                    <a:srgbClr val="04345C"/>
                  </a:solidFill>
                  <a:latin typeface="Josefin Sans Regular"/>
                </a:rPr>
                <a:t>mềm</a:t>
              </a:r>
              <a:r>
                <a:rPr lang="en-US" sz="2899" dirty="0">
                  <a:solidFill>
                    <a:srgbClr val="04345C"/>
                  </a:solidFill>
                  <a:latin typeface="Josefin Sans Regular"/>
                </a:rPr>
                <a:t>, </a:t>
              </a:r>
              <a:r>
                <a:rPr lang="en-US" sz="2899" dirty="0" err="1">
                  <a:solidFill>
                    <a:srgbClr val="04345C"/>
                  </a:solidFill>
                  <a:latin typeface="Josefin Sans Regular"/>
                </a:rPr>
                <a:t>nó</a:t>
              </a:r>
              <a:r>
                <a:rPr lang="en-US" sz="2899" dirty="0">
                  <a:solidFill>
                    <a:srgbClr val="04345C"/>
                  </a:solidFill>
                  <a:latin typeface="Josefin Sans Regular"/>
                </a:rPr>
                <a:t> </a:t>
              </a:r>
              <a:r>
                <a:rPr lang="en-US" sz="2899" dirty="0" err="1">
                  <a:solidFill>
                    <a:srgbClr val="04345C"/>
                  </a:solidFill>
                  <a:latin typeface="Josefin Sans Regular"/>
                </a:rPr>
                <a:t>sẽ</a:t>
              </a:r>
              <a:r>
                <a:rPr lang="en-US" sz="2899" dirty="0">
                  <a:solidFill>
                    <a:srgbClr val="04345C"/>
                  </a:solidFill>
                  <a:latin typeface="Josefin Sans Regular"/>
                </a:rPr>
                <a:t> </a:t>
              </a:r>
              <a:r>
                <a:rPr lang="en-US" sz="2899" dirty="0" err="1">
                  <a:solidFill>
                    <a:srgbClr val="04345C"/>
                  </a:solidFill>
                  <a:latin typeface="Josefin Sans Regular"/>
                </a:rPr>
                <a:t>tổng</a:t>
              </a:r>
              <a:r>
                <a:rPr lang="en-US" sz="2899" dirty="0">
                  <a:solidFill>
                    <a:srgbClr val="04345C"/>
                  </a:solidFill>
                  <a:latin typeface="Josefin Sans Regular"/>
                </a:rPr>
                <a:t> </a:t>
              </a:r>
              <a:r>
                <a:rPr lang="en-US" sz="2899" dirty="0" err="1">
                  <a:solidFill>
                    <a:srgbClr val="04345C"/>
                  </a:solidFill>
                  <a:latin typeface="Josefin Sans Regular"/>
                </a:rPr>
                <a:t>hợp</a:t>
              </a:r>
              <a:r>
                <a:rPr lang="en-US" sz="2899" dirty="0">
                  <a:solidFill>
                    <a:srgbClr val="04345C"/>
                  </a:solidFill>
                  <a:latin typeface="Josefin Sans Regular"/>
                </a:rPr>
                <a:t> </a:t>
              </a:r>
              <a:r>
                <a:rPr lang="en-US" sz="2899" dirty="0" err="1">
                  <a:solidFill>
                    <a:srgbClr val="04345C"/>
                  </a:solidFill>
                  <a:latin typeface="Josefin Sans Regular"/>
                </a:rPr>
                <a:t>các</a:t>
              </a:r>
              <a:r>
                <a:rPr lang="en-US" sz="2899" dirty="0">
                  <a:solidFill>
                    <a:srgbClr val="04345C"/>
                  </a:solidFill>
                  <a:latin typeface="Josefin Sans Regular"/>
                </a:rPr>
                <a:t> </a:t>
              </a:r>
              <a:r>
                <a:rPr lang="en-US" sz="2899" dirty="0" err="1">
                  <a:solidFill>
                    <a:srgbClr val="04345C"/>
                  </a:solidFill>
                  <a:latin typeface="Josefin Sans Regular"/>
                </a:rPr>
                <a:t>dữ</a:t>
              </a:r>
              <a:r>
                <a:rPr lang="en-US" sz="2899" dirty="0">
                  <a:solidFill>
                    <a:srgbClr val="04345C"/>
                  </a:solidFill>
                  <a:latin typeface="Josefin Sans Regular"/>
                </a:rPr>
                <a:t> </a:t>
              </a:r>
              <a:r>
                <a:rPr lang="en-US" sz="2899" dirty="0" err="1">
                  <a:solidFill>
                    <a:srgbClr val="04345C"/>
                  </a:solidFill>
                  <a:latin typeface="Josefin Sans Regular"/>
                </a:rPr>
                <a:t>liệu</a:t>
              </a:r>
              <a:r>
                <a:rPr lang="en-US" sz="2899" dirty="0">
                  <a:solidFill>
                    <a:srgbClr val="04345C"/>
                  </a:solidFill>
                  <a:latin typeface="Josefin Sans Regular"/>
                </a:rPr>
                <a:t> </a:t>
              </a:r>
              <a:r>
                <a:rPr lang="en-US" sz="2899" dirty="0" err="1">
                  <a:solidFill>
                    <a:srgbClr val="04345C"/>
                  </a:solidFill>
                  <a:latin typeface="Josefin Sans Regular"/>
                </a:rPr>
                <a:t>thu</a:t>
              </a:r>
              <a:r>
                <a:rPr lang="en-US" sz="2899" dirty="0">
                  <a:solidFill>
                    <a:srgbClr val="04345C"/>
                  </a:solidFill>
                  <a:latin typeface="Josefin Sans Regular"/>
                </a:rPr>
                <a:t> </a:t>
              </a:r>
              <a:r>
                <a:rPr lang="en-US" sz="2899" dirty="0" err="1">
                  <a:solidFill>
                    <a:srgbClr val="04345C"/>
                  </a:solidFill>
                  <a:latin typeface="Josefin Sans Regular"/>
                </a:rPr>
                <a:t>thập</a:t>
              </a:r>
              <a:r>
                <a:rPr lang="en-US" sz="2899" dirty="0">
                  <a:solidFill>
                    <a:srgbClr val="04345C"/>
                  </a:solidFill>
                  <a:latin typeface="Josefin Sans Regular"/>
                </a:rPr>
                <a:t> </a:t>
              </a:r>
              <a:r>
                <a:rPr lang="en-US" sz="2899" dirty="0" err="1">
                  <a:solidFill>
                    <a:srgbClr val="04345C"/>
                  </a:solidFill>
                  <a:latin typeface="Josefin Sans Regular"/>
                </a:rPr>
                <a:t>được</a:t>
              </a:r>
              <a:r>
                <a:rPr lang="en-US" sz="2899" dirty="0">
                  <a:solidFill>
                    <a:srgbClr val="04345C"/>
                  </a:solidFill>
                  <a:latin typeface="Josefin Sans Regular"/>
                </a:rPr>
                <a:t> </a:t>
              </a:r>
              <a:r>
                <a:rPr lang="en-US" sz="2899" dirty="0" err="1">
                  <a:solidFill>
                    <a:srgbClr val="04345C"/>
                  </a:solidFill>
                  <a:latin typeface="Josefin Sans Regular"/>
                </a:rPr>
                <a:t>và</a:t>
              </a:r>
              <a:r>
                <a:rPr lang="en-US" sz="2899" dirty="0">
                  <a:solidFill>
                    <a:srgbClr val="04345C"/>
                  </a:solidFill>
                  <a:latin typeface="Josefin Sans Regular"/>
                </a:rPr>
                <a:t> </a:t>
              </a:r>
              <a:r>
                <a:rPr lang="en-US" sz="2899" dirty="0" err="1">
                  <a:solidFill>
                    <a:srgbClr val="04345C"/>
                  </a:solidFill>
                  <a:latin typeface="Josefin Sans Regular"/>
                </a:rPr>
                <a:t>tổng</a:t>
              </a:r>
              <a:r>
                <a:rPr lang="en-US" sz="2899" dirty="0">
                  <a:solidFill>
                    <a:srgbClr val="04345C"/>
                  </a:solidFill>
                  <a:latin typeface="Josefin Sans Regular"/>
                </a:rPr>
                <a:t> </a:t>
              </a:r>
              <a:r>
                <a:rPr lang="en-US" sz="2899" dirty="0" err="1">
                  <a:solidFill>
                    <a:srgbClr val="04345C"/>
                  </a:solidFill>
                  <a:latin typeface="Josefin Sans Regular"/>
                </a:rPr>
                <a:t>hợp</a:t>
              </a:r>
              <a:r>
                <a:rPr lang="en-US" sz="2899" dirty="0">
                  <a:solidFill>
                    <a:srgbClr val="04345C"/>
                  </a:solidFill>
                  <a:latin typeface="Josefin Sans Regular"/>
                </a:rPr>
                <a:t> </a:t>
              </a:r>
              <a:r>
                <a:rPr lang="en-US" sz="2899" dirty="0" err="1">
                  <a:solidFill>
                    <a:srgbClr val="04345C"/>
                  </a:solidFill>
                  <a:latin typeface="Josefin Sans Regular"/>
                </a:rPr>
                <a:t>lại</a:t>
              </a:r>
              <a:r>
                <a:rPr lang="en-US" sz="2899" dirty="0">
                  <a:solidFill>
                    <a:srgbClr val="04345C"/>
                  </a:solidFill>
                  <a:latin typeface="Josefin Sans Regular"/>
                </a:rPr>
                <a:t> </a:t>
              </a:r>
              <a:r>
                <a:rPr lang="en-US" sz="2899" dirty="0" err="1">
                  <a:solidFill>
                    <a:srgbClr val="04345C"/>
                  </a:solidFill>
                  <a:latin typeface="Josefin Sans Regular"/>
                </a:rPr>
                <a:t>thành</a:t>
              </a:r>
              <a:r>
                <a:rPr lang="en-US" sz="2899" dirty="0">
                  <a:solidFill>
                    <a:srgbClr val="04345C"/>
                  </a:solidFill>
                  <a:latin typeface="Josefin Sans Regular"/>
                </a:rPr>
                <a:t> </a:t>
              </a:r>
              <a:r>
                <a:rPr lang="en-US" sz="2899" dirty="0" err="1">
                  <a:solidFill>
                    <a:srgbClr val="04345C"/>
                  </a:solidFill>
                  <a:latin typeface="Josefin Sans Regular"/>
                </a:rPr>
                <a:t>những</a:t>
              </a:r>
              <a:r>
                <a:rPr lang="en-US" sz="2899" dirty="0">
                  <a:solidFill>
                    <a:srgbClr val="04345C"/>
                  </a:solidFill>
                  <a:latin typeface="Josefin Sans Regular"/>
                </a:rPr>
                <a:t> </a:t>
              </a:r>
              <a:r>
                <a:rPr lang="en-US" sz="2899" dirty="0" err="1">
                  <a:solidFill>
                    <a:srgbClr val="04345C"/>
                  </a:solidFill>
                  <a:latin typeface="Josefin Sans Regular"/>
                </a:rPr>
                <a:t>báo</a:t>
              </a:r>
              <a:r>
                <a:rPr lang="en-US" sz="2899" dirty="0">
                  <a:solidFill>
                    <a:srgbClr val="04345C"/>
                  </a:solidFill>
                  <a:latin typeface="Josefin Sans Regular"/>
                </a:rPr>
                <a:t> </a:t>
              </a:r>
              <a:r>
                <a:rPr lang="en-US" sz="2899" dirty="0" err="1">
                  <a:solidFill>
                    <a:srgbClr val="04345C"/>
                  </a:solidFill>
                  <a:latin typeface="Josefin Sans Regular"/>
                </a:rPr>
                <a:t>cáo</a:t>
              </a:r>
              <a:r>
                <a:rPr lang="en-US" sz="2899" dirty="0">
                  <a:solidFill>
                    <a:srgbClr val="04345C"/>
                  </a:solidFill>
                  <a:latin typeface="Josefin Sans Regular"/>
                </a:rPr>
                <a:t> </a:t>
              </a:r>
              <a:r>
                <a:rPr lang="en-US" sz="2899" dirty="0" err="1">
                  <a:solidFill>
                    <a:srgbClr val="04345C"/>
                  </a:solidFill>
                  <a:latin typeface="Josefin Sans Regular"/>
                </a:rPr>
                <a:t>về</a:t>
              </a:r>
              <a:r>
                <a:rPr lang="en-US" sz="2899" dirty="0">
                  <a:solidFill>
                    <a:srgbClr val="04345C"/>
                  </a:solidFill>
                  <a:latin typeface="Josefin Sans Regular"/>
                </a:rPr>
                <a:t> </a:t>
              </a:r>
              <a:r>
                <a:rPr lang="en-US" sz="2899" dirty="0" err="1">
                  <a:solidFill>
                    <a:srgbClr val="04345C"/>
                  </a:solidFill>
                  <a:latin typeface="Josefin Sans Regular"/>
                </a:rPr>
                <a:t>trạng</a:t>
              </a:r>
              <a:r>
                <a:rPr lang="en-US" sz="2899" dirty="0">
                  <a:solidFill>
                    <a:srgbClr val="04345C"/>
                  </a:solidFill>
                  <a:latin typeface="Josefin Sans Regular"/>
                </a:rPr>
                <a:t> </a:t>
              </a:r>
              <a:r>
                <a:rPr lang="en-US" sz="2899" dirty="0" err="1">
                  <a:solidFill>
                    <a:srgbClr val="04345C"/>
                  </a:solidFill>
                  <a:latin typeface="Josefin Sans Regular"/>
                </a:rPr>
                <a:t>thái</a:t>
              </a:r>
              <a:r>
                <a:rPr lang="en-US" sz="2899" dirty="0">
                  <a:solidFill>
                    <a:srgbClr val="04345C"/>
                  </a:solidFill>
                  <a:latin typeface="Josefin Sans Regular"/>
                </a:rPr>
                <a:t> </a:t>
              </a:r>
              <a:r>
                <a:rPr lang="en-US" sz="2899" dirty="0" err="1">
                  <a:solidFill>
                    <a:srgbClr val="04345C"/>
                  </a:solidFill>
                  <a:latin typeface="Josefin Sans Regular"/>
                </a:rPr>
                <a:t>bệnh</a:t>
              </a:r>
              <a:r>
                <a:rPr lang="en-US" sz="2899" dirty="0">
                  <a:solidFill>
                    <a:srgbClr val="04345C"/>
                  </a:solidFill>
                  <a:latin typeface="Josefin Sans Regular"/>
                </a:rPr>
                <a:t> </a:t>
              </a:r>
              <a:r>
                <a:rPr lang="en-US" sz="2899" dirty="0" err="1">
                  <a:solidFill>
                    <a:srgbClr val="04345C"/>
                  </a:solidFill>
                  <a:latin typeface="Josefin Sans Regular"/>
                </a:rPr>
                <a:t>hiện</a:t>
              </a:r>
              <a:r>
                <a:rPr lang="en-US" sz="2899" dirty="0">
                  <a:solidFill>
                    <a:srgbClr val="04345C"/>
                  </a:solidFill>
                  <a:latin typeface="Josefin Sans Regular"/>
                </a:rPr>
                <a:t> </a:t>
              </a:r>
              <a:r>
                <a:rPr lang="en-US" sz="2899" dirty="0" err="1">
                  <a:solidFill>
                    <a:srgbClr val="04345C"/>
                  </a:solidFill>
                  <a:latin typeface="Josefin Sans Regular"/>
                </a:rPr>
                <a:t>tại</a:t>
              </a:r>
              <a:r>
                <a:rPr lang="en-US" sz="2899" dirty="0">
                  <a:solidFill>
                    <a:srgbClr val="04345C"/>
                  </a:solidFill>
                  <a:latin typeface="Josefin Sans Regular"/>
                </a:rPr>
                <a:t> </a:t>
              </a:r>
              <a:r>
                <a:rPr lang="en-US" sz="2899" dirty="0" err="1">
                  <a:solidFill>
                    <a:srgbClr val="04345C"/>
                  </a:solidFill>
                  <a:latin typeface="Josefin Sans Regular"/>
                </a:rPr>
                <a:t>cũng</a:t>
              </a:r>
              <a:r>
                <a:rPr lang="en-US" sz="2899" dirty="0">
                  <a:solidFill>
                    <a:srgbClr val="04345C"/>
                  </a:solidFill>
                  <a:latin typeface="Josefin Sans Regular"/>
                </a:rPr>
                <a:t> </a:t>
              </a:r>
              <a:r>
                <a:rPr lang="en-US" sz="2899" dirty="0" err="1">
                  <a:solidFill>
                    <a:srgbClr val="04345C"/>
                  </a:solidFill>
                  <a:latin typeface="Josefin Sans Regular"/>
                </a:rPr>
                <a:t>như</a:t>
              </a:r>
              <a:r>
                <a:rPr lang="en-US" sz="2899" dirty="0">
                  <a:solidFill>
                    <a:srgbClr val="04345C"/>
                  </a:solidFill>
                  <a:latin typeface="Josefin Sans Regular"/>
                </a:rPr>
                <a:t> </a:t>
              </a:r>
              <a:r>
                <a:rPr lang="en-US" sz="2899" dirty="0" err="1">
                  <a:solidFill>
                    <a:srgbClr val="04345C"/>
                  </a:solidFill>
                  <a:latin typeface="Josefin Sans Regular"/>
                </a:rPr>
                <a:t>phương</a:t>
              </a:r>
              <a:r>
                <a:rPr lang="en-US" sz="2899" dirty="0">
                  <a:solidFill>
                    <a:srgbClr val="04345C"/>
                  </a:solidFill>
                  <a:latin typeface="Josefin Sans Regular"/>
                </a:rPr>
                <a:t> </a:t>
              </a:r>
              <a:r>
                <a:rPr lang="en-US" sz="2899" dirty="0" err="1">
                  <a:solidFill>
                    <a:srgbClr val="04345C"/>
                  </a:solidFill>
                  <a:latin typeface="Josefin Sans Regular"/>
                </a:rPr>
                <a:t>pháp</a:t>
              </a:r>
              <a:r>
                <a:rPr lang="en-US" sz="2899" dirty="0">
                  <a:solidFill>
                    <a:srgbClr val="04345C"/>
                  </a:solidFill>
                  <a:latin typeface="Josefin Sans Regular"/>
                </a:rPr>
                <a:t> </a:t>
              </a:r>
              <a:r>
                <a:rPr lang="en-US" sz="2899" dirty="0" err="1">
                  <a:solidFill>
                    <a:srgbClr val="04345C"/>
                  </a:solidFill>
                  <a:latin typeface="Josefin Sans Regular"/>
                </a:rPr>
                <a:t>chữa</a:t>
              </a:r>
              <a:r>
                <a:rPr lang="en-US" sz="2899" dirty="0">
                  <a:solidFill>
                    <a:srgbClr val="04345C"/>
                  </a:solidFill>
                  <a:latin typeface="Josefin Sans Regular"/>
                </a:rPr>
                <a:t> </a:t>
              </a:r>
              <a:r>
                <a:rPr lang="en-US" sz="2899" dirty="0" err="1">
                  <a:solidFill>
                    <a:srgbClr val="04345C"/>
                  </a:solidFill>
                  <a:latin typeface="Josefin Sans Regular"/>
                </a:rPr>
                <a:t>trị</a:t>
              </a:r>
              <a:r>
                <a:rPr lang="en-US" sz="2899" dirty="0">
                  <a:solidFill>
                    <a:srgbClr val="04345C"/>
                  </a:solidFill>
                  <a:latin typeface="Josefin Sans Regular"/>
                </a:rPr>
                <a:t> </a:t>
              </a:r>
              <a:r>
                <a:rPr lang="en-US" sz="2899" dirty="0" err="1">
                  <a:solidFill>
                    <a:srgbClr val="04345C"/>
                  </a:solidFill>
                  <a:latin typeface="Josefin Sans Regular"/>
                </a:rPr>
                <a:t>hiển</a:t>
              </a:r>
              <a:r>
                <a:rPr lang="en-US" sz="2899" dirty="0">
                  <a:solidFill>
                    <a:srgbClr val="04345C"/>
                  </a:solidFill>
                  <a:latin typeface="Josefin Sans Regular"/>
                </a:rPr>
                <a:t> </a:t>
              </a:r>
              <a:r>
                <a:rPr lang="en-US" sz="2899" dirty="0" err="1">
                  <a:solidFill>
                    <a:srgbClr val="04345C"/>
                  </a:solidFill>
                  <a:latin typeface="Josefin Sans Regular"/>
                </a:rPr>
                <a:t>thị</a:t>
              </a:r>
              <a:r>
                <a:rPr lang="en-US" sz="2899" dirty="0">
                  <a:solidFill>
                    <a:srgbClr val="04345C"/>
                  </a:solidFill>
                  <a:latin typeface="Josefin Sans Regular"/>
                </a:rPr>
                <a:t> </a:t>
              </a:r>
              <a:r>
                <a:rPr lang="en-US" sz="2899" dirty="0" err="1">
                  <a:solidFill>
                    <a:srgbClr val="04345C"/>
                  </a:solidFill>
                  <a:latin typeface="Josefin Sans Regular"/>
                </a:rPr>
                <a:t>lên</a:t>
              </a:r>
              <a:r>
                <a:rPr lang="en-US" sz="2899" dirty="0">
                  <a:solidFill>
                    <a:srgbClr val="04345C"/>
                  </a:solidFill>
                  <a:latin typeface="Josefin Sans Regular"/>
                </a:rPr>
                <a:t> </a:t>
              </a:r>
              <a:r>
                <a:rPr lang="en-US" sz="2899" dirty="0" err="1">
                  <a:solidFill>
                    <a:srgbClr val="04345C"/>
                  </a:solidFill>
                  <a:latin typeface="Josefin Sans Regular"/>
                </a:rPr>
                <a:t>màn</a:t>
              </a:r>
              <a:r>
                <a:rPr lang="en-US" sz="2899" dirty="0">
                  <a:solidFill>
                    <a:srgbClr val="04345C"/>
                  </a:solidFill>
                  <a:latin typeface="Josefin Sans Regular"/>
                </a:rPr>
                <a:t> </a:t>
              </a:r>
              <a:r>
                <a:rPr lang="en-US" sz="2899" dirty="0" err="1">
                  <a:solidFill>
                    <a:srgbClr val="04345C"/>
                  </a:solidFill>
                  <a:latin typeface="Josefin Sans Regular"/>
                </a:rPr>
                <a:t>hình</a:t>
              </a:r>
              <a:r>
                <a:rPr lang="en-US" sz="2899" dirty="0">
                  <a:solidFill>
                    <a:srgbClr val="04345C"/>
                  </a:solidFill>
                  <a:latin typeface="Josefin Sans Regular"/>
                </a:rPr>
                <a:t> </a:t>
              </a:r>
              <a:r>
                <a:rPr lang="en-US" sz="2899" dirty="0" err="1">
                  <a:solidFill>
                    <a:srgbClr val="04345C"/>
                  </a:solidFill>
                  <a:latin typeface="Josefin Sans Regular"/>
                </a:rPr>
                <a:t>máy</a:t>
              </a:r>
              <a:r>
                <a:rPr lang="en-US" sz="2899" dirty="0">
                  <a:solidFill>
                    <a:srgbClr val="04345C"/>
                  </a:solidFill>
                  <a:latin typeface="Josefin Sans Regular"/>
                </a:rPr>
                <a:t> </a:t>
              </a:r>
              <a:r>
                <a:rPr lang="en-US" sz="2899" dirty="0" err="1">
                  <a:solidFill>
                    <a:srgbClr val="04345C"/>
                  </a:solidFill>
                  <a:latin typeface="Josefin Sans Regular"/>
                </a:rPr>
                <a:t>tính</a:t>
              </a:r>
              <a:r>
                <a:rPr lang="en-US" sz="2899" dirty="0">
                  <a:solidFill>
                    <a:srgbClr val="04345C"/>
                  </a:solidFill>
                  <a:latin typeface="Josefin Sans Regular"/>
                </a:rPr>
                <a:t> </a:t>
              </a:r>
              <a:r>
                <a:rPr lang="en-US" sz="2899" dirty="0" err="1">
                  <a:solidFill>
                    <a:srgbClr val="04345C"/>
                  </a:solidFill>
                  <a:latin typeface="Josefin Sans Regular"/>
                </a:rPr>
                <a:t>của</a:t>
              </a:r>
              <a:r>
                <a:rPr lang="en-US" sz="2899" dirty="0">
                  <a:solidFill>
                    <a:srgbClr val="04345C"/>
                  </a:solidFill>
                  <a:latin typeface="Josefin Sans Regular"/>
                </a:rPr>
                <a:t> </a:t>
              </a:r>
              <a:r>
                <a:rPr lang="en-US" sz="2899" dirty="0" err="1">
                  <a:solidFill>
                    <a:srgbClr val="04345C"/>
                  </a:solidFill>
                  <a:latin typeface="Josefin Sans Regular"/>
                </a:rPr>
                <a:t>người</a:t>
              </a:r>
              <a:r>
                <a:rPr lang="en-US" sz="2899" dirty="0">
                  <a:solidFill>
                    <a:srgbClr val="04345C"/>
                  </a:solidFill>
                  <a:latin typeface="Josefin Sans Regular"/>
                </a:rPr>
                <a:t> </a:t>
              </a:r>
              <a:r>
                <a:rPr lang="en-US" sz="2899" dirty="0" err="1">
                  <a:solidFill>
                    <a:srgbClr val="04345C"/>
                  </a:solidFill>
                  <a:latin typeface="Josefin Sans Regular"/>
                </a:rPr>
                <a:t>dùng</a:t>
              </a:r>
              <a:r>
                <a:rPr lang="en-US" sz="2899" dirty="0">
                  <a:solidFill>
                    <a:srgbClr val="04345C"/>
                  </a:solidFill>
                  <a:latin typeface="Josefin Sans Regular"/>
                </a:rPr>
                <a:t>.</a:t>
              </a:r>
            </a:p>
            <a:p>
              <a:pPr algn="ctr">
                <a:lnSpc>
                  <a:spcPts val="4349"/>
                </a:lnSpc>
              </a:pPr>
              <a:endParaRPr lang="en-US" sz="2899" dirty="0">
                <a:solidFill>
                  <a:srgbClr val="04345C"/>
                </a:solidFill>
                <a:latin typeface="Josefin Sans Regular"/>
              </a:endParaRPr>
            </a:p>
          </p:txBody>
        </p:sp>
      </p:gr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780817">
            <a:off x="15156397" y="-969796"/>
            <a:ext cx="1697903" cy="1759485"/>
          </a:xfrm>
          <a:prstGeom prst="rect">
            <a:avLst/>
          </a:prstGeom>
        </p:spPr>
      </p:pic>
      <p:sp>
        <p:nvSpPr>
          <p:cNvPr id="18" name="TextBox 18"/>
          <p:cNvSpPr txBox="1"/>
          <p:nvPr/>
        </p:nvSpPr>
        <p:spPr>
          <a:xfrm>
            <a:off x="4283938" y="8564872"/>
            <a:ext cx="471411" cy="1243981"/>
          </a:xfrm>
          <a:prstGeom prst="rect">
            <a:avLst/>
          </a:prstGeom>
        </p:spPr>
        <p:txBody>
          <a:bodyPr lIns="0" tIns="0" rIns="0" bIns="0" rtlCol="0" anchor="t">
            <a:spAutoFit/>
          </a:bodyPr>
          <a:lstStyle/>
          <a:p>
            <a:pPr algn="ctr">
              <a:lnSpc>
                <a:spcPts val="10115"/>
              </a:lnSpc>
            </a:pPr>
            <a:r>
              <a:rPr lang="en-US" sz="7225">
                <a:solidFill>
                  <a:srgbClr val="04345C"/>
                </a:solidFill>
                <a:latin typeface="SVN-Amperzand"/>
              </a:rPr>
              <a:t>1</a:t>
            </a:r>
          </a:p>
        </p:txBody>
      </p:sp>
      <p:sp>
        <p:nvSpPr>
          <p:cNvPr id="19" name="TextBox 19"/>
          <p:cNvSpPr txBox="1"/>
          <p:nvPr/>
        </p:nvSpPr>
        <p:spPr>
          <a:xfrm>
            <a:off x="12586599" y="8305800"/>
            <a:ext cx="471411" cy="1243981"/>
          </a:xfrm>
          <a:prstGeom prst="rect">
            <a:avLst/>
          </a:prstGeom>
        </p:spPr>
        <p:txBody>
          <a:bodyPr lIns="0" tIns="0" rIns="0" bIns="0" rtlCol="0" anchor="t">
            <a:spAutoFit/>
          </a:bodyPr>
          <a:lstStyle/>
          <a:p>
            <a:pPr algn="ctr">
              <a:lnSpc>
                <a:spcPts val="10115"/>
              </a:lnSpc>
            </a:pPr>
            <a:r>
              <a:rPr lang="en-US" sz="7225">
                <a:solidFill>
                  <a:srgbClr val="04345C"/>
                </a:solidFill>
                <a:latin typeface="SVN-Amperzand"/>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98611">
            <a:off x="8208102" y="4949976"/>
            <a:ext cx="7230953" cy="7493216"/>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688114">
            <a:off x="8410395" y="-1971930"/>
            <a:ext cx="9491370" cy="9835617"/>
          </a:xfrm>
          <a:prstGeom prst="rect">
            <a:avLst/>
          </a:prstGeom>
        </p:spPr>
      </p:pic>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912599">
            <a:off x="336944" y="-2565141"/>
            <a:ext cx="8668733" cy="8983143"/>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750356">
            <a:off x="2316769" y="3410501"/>
            <a:ext cx="6917083" cy="7167962"/>
          </a:xfrm>
          <a:prstGeom prst="rect">
            <a:avLst/>
          </a:prstGeom>
        </p:spPr>
      </p:pic>
      <p:grpSp>
        <p:nvGrpSpPr>
          <p:cNvPr id="6" name="Group 6"/>
          <p:cNvGrpSpPr/>
          <p:nvPr/>
        </p:nvGrpSpPr>
        <p:grpSpPr>
          <a:xfrm>
            <a:off x="3200000" y="1275159"/>
            <a:ext cx="5143900" cy="1098709"/>
            <a:chOff x="0" y="0"/>
            <a:chExt cx="6858533" cy="1464945"/>
          </a:xfrm>
        </p:grpSpPr>
        <p:sp>
          <p:nvSpPr>
            <p:cNvPr id="7" name="TextBox 7"/>
            <p:cNvSpPr txBox="1"/>
            <p:nvPr/>
          </p:nvSpPr>
          <p:spPr>
            <a:xfrm>
              <a:off x="0" y="-7144"/>
              <a:ext cx="6858533" cy="728662"/>
            </a:xfrm>
            <a:prstGeom prst="rect">
              <a:avLst/>
            </a:prstGeom>
          </p:spPr>
          <p:txBody>
            <a:bodyPr lIns="0" tIns="0" rIns="0" bIns="0" rtlCol="0" anchor="t">
              <a:spAutoFit/>
            </a:bodyPr>
            <a:lstStyle/>
            <a:p>
              <a:pPr algn="ctr">
                <a:lnSpc>
                  <a:spcPts val="4320"/>
                </a:lnSpc>
              </a:pPr>
              <a:endParaRPr/>
            </a:p>
          </p:txBody>
        </p:sp>
        <p:sp>
          <p:nvSpPr>
            <p:cNvPr id="8" name="TextBox 8"/>
            <p:cNvSpPr txBox="1"/>
            <p:nvPr/>
          </p:nvSpPr>
          <p:spPr>
            <a:xfrm>
              <a:off x="0" y="868363"/>
              <a:ext cx="6858533" cy="610870"/>
            </a:xfrm>
            <a:prstGeom prst="rect">
              <a:avLst/>
            </a:prstGeom>
          </p:spPr>
          <p:txBody>
            <a:bodyPr lIns="0" tIns="0" rIns="0" bIns="0" rtlCol="0" anchor="t">
              <a:spAutoFit/>
            </a:bodyPr>
            <a:lstStyle/>
            <a:p>
              <a:pPr algn="ctr">
                <a:lnSpc>
                  <a:spcPts val="3900"/>
                </a:lnSpc>
              </a:pPr>
              <a:endParaRPr/>
            </a:p>
          </p:txBody>
        </p:sp>
      </p:grpSp>
      <p:grpSp>
        <p:nvGrpSpPr>
          <p:cNvPr id="9" name="Group 9"/>
          <p:cNvGrpSpPr/>
          <p:nvPr/>
        </p:nvGrpSpPr>
        <p:grpSpPr>
          <a:xfrm>
            <a:off x="10855731" y="275337"/>
            <a:ext cx="6000000" cy="7220532"/>
            <a:chOff x="0" y="0"/>
            <a:chExt cx="8000000" cy="9627375"/>
          </a:xfrm>
        </p:grpSpPr>
        <p:sp>
          <p:nvSpPr>
            <p:cNvPr id="10" name="TextBox 10"/>
            <p:cNvSpPr txBox="1"/>
            <p:nvPr/>
          </p:nvSpPr>
          <p:spPr>
            <a:xfrm>
              <a:off x="0" y="-17858"/>
              <a:ext cx="8000000" cy="2417445"/>
            </a:xfrm>
            <a:prstGeom prst="rect">
              <a:avLst/>
            </a:prstGeom>
          </p:spPr>
          <p:txBody>
            <a:bodyPr lIns="0" tIns="0" rIns="0" bIns="0" rtlCol="0" anchor="t">
              <a:spAutoFit/>
            </a:bodyPr>
            <a:lstStyle/>
            <a:p>
              <a:pPr algn="ctr">
                <a:lnSpc>
                  <a:spcPts val="4798"/>
                </a:lnSpc>
              </a:pPr>
              <a:r>
                <a:rPr lang="en-US" sz="3999" spc="399" dirty="0">
                  <a:solidFill>
                    <a:srgbClr val="04345C"/>
                  </a:solidFill>
                  <a:latin typeface="Josefin Sans Regular"/>
                </a:rPr>
                <a:t>TẠI SAO NÊN SỬ DỤNG PHẦN MỀM NÀY.</a:t>
              </a:r>
            </a:p>
          </p:txBody>
        </p:sp>
        <p:sp>
          <p:nvSpPr>
            <p:cNvPr id="11" name="TextBox 11"/>
            <p:cNvSpPr txBox="1"/>
            <p:nvPr/>
          </p:nvSpPr>
          <p:spPr>
            <a:xfrm>
              <a:off x="0" y="2575613"/>
              <a:ext cx="8000000" cy="7068428"/>
            </a:xfrm>
            <a:prstGeom prst="rect">
              <a:avLst/>
            </a:prstGeom>
          </p:spPr>
          <p:txBody>
            <a:bodyPr lIns="0" tIns="0" rIns="0" bIns="0" rtlCol="0" anchor="t">
              <a:spAutoFit/>
            </a:bodyPr>
            <a:lstStyle/>
            <a:p>
              <a:pPr algn="ctr">
                <a:lnSpc>
                  <a:spcPts val="4699"/>
                </a:lnSpc>
              </a:pPr>
              <a:r>
                <a:rPr lang="en-US" sz="3132">
                  <a:solidFill>
                    <a:srgbClr val="04345C"/>
                  </a:solidFill>
                  <a:latin typeface="Josefin Sans Regular"/>
                </a:rPr>
                <a:t>Nếu lựa chọn phần mềm này, người bệnh tiết kiệm được rất nhiều chi phí khi khám tại bệnh viện, bệnh nhân sẽ không phải nghỉ làm cả buổi để đi khám bệnh, không lãng phí thời gian tham gia giao thông nhất là trong thời điểm dịch khó khăn .</a:t>
              </a:r>
            </a:p>
            <a:p>
              <a:pPr algn="ctr">
                <a:lnSpc>
                  <a:spcPts val="4699"/>
                </a:lnSpc>
              </a:pPr>
              <a:endParaRPr lang="en-US" sz="3132">
                <a:solidFill>
                  <a:srgbClr val="04345C"/>
                </a:solidFill>
                <a:latin typeface="Josefin Sans Regular"/>
              </a:endParaRPr>
            </a:p>
          </p:txBody>
        </p:sp>
      </p:grpSp>
      <p:grpSp>
        <p:nvGrpSpPr>
          <p:cNvPr id="12" name="Group 12"/>
          <p:cNvGrpSpPr/>
          <p:nvPr/>
        </p:nvGrpSpPr>
        <p:grpSpPr>
          <a:xfrm>
            <a:off x="1881518" y="6229841"/>
            <a:ext cx="5895447" cy="2361222"/>
            <a:chOff x="0" y="0"/>
            <a:chExt cx="7860596" cy="3148296"/>
          </a:xfrm>
        </p:grpSpPr>
        <p:sp>
          <p:nvSpPr>
            <p:cNvPr id="13" name="TextBox 13"/>
            <p:cNvSpPr txBox="1"/>
            <p:nvPr/>
          </p:nvSpPr>
          <p:spPr>
            <a:xfrm>
              <a:off x="0" y="-7187"/>
              <a:ext cx="7860596" cy="733090"/>
            </a:xfrm>
            <a:prstGeom prst="rect">
              <a:avLst/>
            </a:prstGeom>
          </p:spPr>
          <p:txBody>
            <a:bodyPr lIns="0" tIns="0" rIns="0" bIns="0" rtlCol="0" anchor="t">
              <a:spAutoFit/>
            </a:bodyPr>
            <a:lstStyle/>
            <a:p>
              <a:pPr algn="ctr">
                <a:lnSpc>
                  <a:spcPts val="4346"/>
                </a:lnSpc>
              </a:pPr>
              <a:endParaRPr/>
            </a:p>
          </p:txBody>
        </p:sp>
        <p:sp>
          <p:nvSpPr>
            <p:cNvPr id="14" name="TextBox 14"/>
            <p:cNvSpPr txBox="1"/>
            <p:nvPr/>
          </p:nvSpPr>
          <p:spPr>
            <a:xfrm>
              <a:off x="0" y="864635"/>
              <a:ext cx="7860596" cy="2298035"/>
            </a:xfrm>
            <a:prstGeom prst="rect">
              <a:avLst/>
            </a:prstGeom>
          </p:spPr>
          <p:txBody>
            <a:bodyPr lIns="0" tIns="0" rIns="0" bIns="0" rtlCol="0" anchor="t">
              <a:spAutoFit/>
            </a:bodyPr>
            <a:lstStyle/>
            <a:p>
              <a:pPr algn="ctr">
                <a:lnSpc>
                  <a:spcPts val="4678"/>
                </a:lnSpc>
              </a:pPr>
              <a:r>
                <a:rPr lang="en-US" sz="3118" dirty="0" err="1">
                  <a:solidFill>
                    <a:srgbClr val="04345C"/>
                  </a:solidFill>
                  <a:latin typeface="Josefin Sans Regular"/>
                </a:rPr>
                <a:t>Nguồn</a:t>
              </a:r>
              <a:r>
                <a:rPr lang="en-US" sz="3118" dirty="0">
                  <a:solidFill>
                    <a:srgbClr val="04345C"/>
                  </a:solidFill>
                  <a:latin typeface="Josefin Sans Regular"/>
                </a:rPr>
                <a:t> </a:t>
              </a:r>
              <a:r>
                <a:rPr lang="en-US" sz="3118" dirty="0" err="1">
                  <a:solidFill>
                    <a:srgbClr val="04345C"/>
                  </a:solidFill>
                  <a:latin typeface="Josefin Sans Regular"/>
                </a:rPr>
                <a:t>nhân</a:t>
              </a:r>
              <a:r>
                <a:rPr lang="en-US" sz="3118" dirty="0">
                  <a:solidFill>
                    <a:srgbClr val="04345C"/>
                  </a:solidFill>
                  <a:latin typeface="Josefin Sans Regular"/>
                </a:rPr>
                <a:t> </a:t>
              </a:r>
              <a:r>
                <a:rPr lang="en-US" sz="3118" dirty="0" err="1">
                  <a:solidFill>
                    <a:srgbClr val="04345C"/>
                  </a:solidFill>
                  <a:latin typeface="Josefin Sans Regular"/>
                </a:rPr>
                <a:t>lực</a:t>
              </a:r>
              <a:r>
                <a:rPr lang="en-US" sz="3118" dirty="0">
                  <a:solidFill>
                    <a:srgbClr val="04345C"/>
                  </a:solidFill>
                  <a:latin typeface="Josefin Sans Regular"/>
                </a:rPr>
                <a:t> </a:t>
              </a:r>
              <a:r>
                <a:rPr lang="en-US" sz="3118" dirty="0" err="1">
                  <a:solidFill>
                    <a:srgbClr val="04345C"/>
                  </a:solidFill>
                  <a:latin typeface="Josefin Sans Regular"/>
                </a:rPr>
                <a:t>về</a:t>
              </a:r>
              <a:r>
                <a:rPr lang="en-US" sz="3118" dirty="0">
                  <a:solidFill>
                    <a:srgbClr val="04345C"/>
                  </a:solidFill>
                  <a:latin typeface="Josefin Sans Regular"/>
                </a:rPr>
                <a:t> </a:t>
              </a:r>
              <a:r>
                <a:rPr lang="en-US" sz="3118" dirty="0" err="1">
                  <a:solidFill>
                    <a:srgbClr val="04345C"/>
                  </a:solidFill>
                  <a:latin typeface="Josefin Sans Regular"/>
                </a:rPr>
                <a:t>người</a:t>
              </a:r>
              <a:r>
                <a:rPr lang="en-US" sz="3118" dirty="0">
                  <a:solidFill>
                    <a:srgbClr val="04345C"/>
                  </a:solidFill>
                  <a:latin typeface="Josefin Sans Regular"/>
                </a:rPr>
                <a:t> </a:t>
              </a:r>
              <a:r>
                <a:rPr lang="en-US" sz="3118" dirty="0" err="1">
                  <a:solidFill>
                    <a:srgbClr val="04345C"/>
                  </a:solidFill>
                  <a:latin typeface="Josefin Sans Regular"/>
                </a:rPr>
                <a:t>trong</a:t>
              </a:r>
              <a:r>
                <a:rPr lang="en-US" sz="3118" dirty="0">
                  <a:solidFill>
                    <a:srgbClr val="04345C"/>
                  </a:solidFill>
                  <a:latin typeface="Josefin Sans Regular"/>
                </a:rPr>
                <a:t> </a:t>
              </a:r>
              <a:r>
                <a:rPr lang="en-US" sz="3118" dirty="0" err="1">
                  <a:solidFill>
                    <a:srgbClr val="04345C"/>
                  </a:solidFill>
                  <a:latin typeface="Josefin Sans Regular"/>
                </a:rPr>
                <a:t>ngành</a:t>
              </a:r>
              <a:r>
                <a:rPr lang="en-US" sz="3118" dirty="0">
                  <a:solidFill>
                    <a:srgbClr val="04345C"/>
                  </a:solidFill>
                  <a:latin typeface="Josefin Sans Regular"/>
                </a:rPr>
                <a:t> y </a:t>
              </a:r>
              <a:r>
                <a:rPr lang="en-US" sz="3118" dirty="0" err="1">
                  <a:solidFill>
                    <a:srgbClr val="04345C"/>
                  </a:solidFill>
                  <a:latin typeface="Josefin Sans Regular"/>
                </a:rPr>
                <a:t>tế</a:t>
              </a:r>
              <a:r>
                <a:rPr lang="en-US" sz="3118" dirty="0">
                  <a:solidFill>
                    <a:srgbClr val="04345C"/>
                  </a:solidFill>
                  <a:latin typeface="Josefin Sans Regular"/>
                </a:rPr>
                <a:t> </a:t>
              </a:r>
              <a:r>
                <a:rPr lang="en-US" sz="3118" dirty="0" err="1">
                  <a:solidFill>
                    <a:srgbClr val="04345C"/>
                  </a:solidFill>
                  <a:latin typeface="Josefin Sans Regular"/>
                </a:rPr>
                <a:t>vẫn</a:t>
              </a:r>
              <a:r>
                <a:rPr lang="en-US" sz="3118" dirty="0">
                  <a:solidFill>
                    <a:srgbClr val="04345C"/>
                  </a:solidFill>
                  <a:latin typeface="Josefin Sans Regular"/>
                </a:rPr>
                <a:t> </a:t>
              </a:r>
              <a:r>
                <a:rPr lang="en-US" sz="3118" dirty="0" err="1">
                  <a:solidFill>
                    <a:srgbClr val="04345C"/>
                  </a:solidFill>
                  <a:latin typeface="Josefin Sans Regular"/>
                </a:rPr>
                <a:t>sẽ</a:t>
              </a:r>
              <a:r>
                <a:rPr lang="en-US" sz="3118" dirty="0">
                  <a:solidFill>
                    <a:srgbClr val="04345C"/>
                  </a:solidFill>
                  <a:latin typeface="Josefin Sans Regular"/>
                </a:rPr>
                <a:t> </a:t>
              </a:r>
              <a:r>
                <a:rPr lang="en-US" sz="3118" dirty="0" err="1">
                  <a:solidFill>
                    <a:srgbClr val="04345C"/>
                  </a:solidFill>
                  <a:latin typeface="Josefin Sans Regular"/>
                </a:rPr>
                <a:t>luôn</a:t>
              </a:r>
              <a:r>
                <a:rPr lang="en-US" sz="3118" dirty="0">
                  <a:solidFill>
                    <a:srgbClr val="04345C"/>
                  </a:solidFill>
                  <a:latin typeface="Josefin Sans Regular"/>
                </a:rPr>
                <a:t> </a:t>
              </a:r>
              <a:r>
                <a:rPr lang="en-US" sz="3118" dirty="0" err="1">
                  <a:solidFill>
                    <a:srgbClr val="04345C"/>
                  </a:solidFill>
                  <a:latin typeface="Josefin Sans Regular"/>
                </a:rPr>
                <a:t>được</a:t>
              </a:r>
              <a:r>
                <a:rPr lang="en-US" sz="3118" dirty="0">
                  <a:solidFill>
                    <a:srgbClr val="04345C"/>
                  </a:solidFill>
                  <a:latin typeface="Josefin Sans Regular"/>
                </a:rPr>
                <a:t> </a:t>
              </a:r>
              <a:r>
                <a:rPr lang="en-US" sz="3118" dirty="0" err="1">
                  <a:solidFill>
                    <a:srgbClr val="04345C"/>
                  </a:solidFill>
                  <a:latin typeface="Josefin Sans Regular"/>
                </a:rPr>
                <a:t>đảm</a:t>
              </a:r>
              <a:r>
                <a:rPr lang="en-US" sz="3118" dirty="0">
                  <a:solidFill>
                    <a:srgbClr val="04345C"/>
                  </a:solidFill>
                  <a:latin typeface="Josefin Sans Regular"/>
                </a:rPr>
                <a:t> </a:t>
              </a:r>
              <a:r>
                <a:rPr lang="en-US" sz="3118" dirty="0" err="1">
                  <a:solidFill>
                    <a:srgbClr val="04345C"/>
                  </a:solidFill>
                  <a:latin typeface="Josefin Sans Regular"/>
                </a:rPr>
                <a:t>bảo</a:t>
              </a:r>
              <a:r>
                <a:rPr lang="en-US" sz="3118" dirty="0">
                  <a:solidFill>
                    <a:srgbClr val="04345C"/>
                  </a:solidFill>
                  <a:latin typeface="Josefin Sans Regular"/>
                </a:rPr>
                <a:t> </a:t>
              </a:r>
              <a:r>
                <a:rPr lang="en-US" sz="3118" dirty="0" err="1">
                  <a:solidFill>
                    <a:srgbClr val="04345C"/>
                  </a:solidFill>
                  <a:latin typeface="Josefin Sans Regular"/>
                </a:rPr>
                <a:t>tốt</a:t>
              </a:r>
              <a:r>
                <a:rPr lang="en-US" sz="3118" dirty="0">
                  <a:solidFill>
                    <a:srgbClr val="04345C"/>
                  </a:solidFill>
                  <a:latin typeface="Josefin Sans Regular"/>
                </a:rPr>
                <a:t> </a:t>
              </a:r>
              <a:r>
                <a:rPr lang="en-US" sz="3118" dirty="0" err="1">
                  <a:solidFill>
                    <a:srgbClr val="04345C"/>
                  </a:solidFill>
                  <a:latin typeface="Josefin Sans Regular"/>
                </a:rPr>
                <a:t>nhất</a:t>
              </a:r>
              <a:r>
                <a:rPr lang="en-US" sz="3118" dirty="0">
                  <a:solidFill>
                    <a:srgbClr val="04345C"/>
                  </a:solidFill>
                  <a:latin typeface="Josefin Sans Regular"/>
                </a:rPr>
                <a:t>.</a:t>
              </a:r>
            </a:p>
          </p:txBody>
        </p:sp>
      </p:grpSp>
      <p:grpSp>
        <p:nvGrpSpPr>
          <p:cNvPr id="15" name="Group 15"/>
          <p:cNvGrpSpPr/>
          <p:nvPr/>
        </p:nvGrpSpPr>
        <p:grpSpPr>
          <a:xfrm>
            <a:off x="17194782" y="8628300"/>
            <a:ext cx="571500" cy="571500"/>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7" name="AutoShape 17"/>
          <p:cNvSpPr/>
          <p:nvPr/>
        </p:nvSpPr>
        <p:spPr>
          <a:xfrm>
            <a:off x="9124950" y="-209550"/>
            <a:ext cx="38100" cy="10706100"/>
          </a:xfrm>
          <a:prstGeom prst="rect">
            <a:avLst/>
          </a:prstGeom>
          <a:solidFill>
            <a:srgbClr val="E2EDF1"/>
          </a:solidFill>
        </p:spPr>
      </p:sp>
      <p:grpSp>
        <p:nvGrpSpPr>
          <p:cNvPr id="18" name="Group 18"/>
          <p:cNvGrpSpPr/>
          <p:nvPr/>
        </p:nvGrpSpPr>
        <p:grpSpPr>
          <a:xfrm>
            <a:off x="9015423" y="1695937"/>
            <a:ext cx="257154" cy="257154"/>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20" name="Group 20"/>
          <p:cNvGrpSpPr/>
          <p:nvPr/>
        </p:nvGrpSpPr>
        <p:grpSpPr>
          <a:xfrm>
            <a:off x="9015423" y="3908594"/>
            <a:ext cx="257154" cy="257154"/>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22" name="Group 22"/>
          <p:cNvGrpSpPr/>
          <p:nvPr/>
        </p:nvGrpSpPr>
        <p:grpSpPr>
          <a:xfrm>
            <a:off x="9015423" y="6121252"/>
            <a:ext cx="257154" cy="257154"/>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24" name="Group 24"/>
          <p:cNvGrpSpPr/>
          <p:nvPr/>
        </p:nvGrpSpPr>
        <p:grpSpPr>
          <a:xfrm>
            <a:off x="9015423" y="8333909"/>
            <a:ext cx="257154" cy="257154"/>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26" name="Group 26"/>
          <p:cNvGrpSpPr/>
          <p:nvPr/>
        </p:nvGrpSpPr>
        <p:grpSpPr>
          <a:xfrm>
            <a:off x="84724" y="1543049"/>
            <a:ext cx="1348756" cy="1348756"/>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120230">
            <a:off x="16815361" y="6485907"/>
            <a:ext cx="1741778" cy="1804951"/>
          </a:xfrm>
          <a:prstGeom prst="rect">
            <a:avLst/>
          </a:prstGeom>
        </p:spPr>
      </p:pic>
      <p:grpSp>
        <p:nvGrpSpPr>
          <p:cNvPr id="29" name="Group 29"/>
          <p:cNvGrpSpPr/>
          <p:nvPr/>
        </p:nvGrpSpPr>
        <p:grpSpPr>
          <a:xfrm>
            <a:off x="1881518" y="384006"/>
            <a:ext cx="5876101" cy="5530745"/>
            <a:chOff x="0" y="-8161"/>
            <a:chExt cx="7834801" cy="7374326"/>
          </a:xfrm>
        </p:grpSpPr>
        <p:sp>
          <p:nvSpPr>
            <p:cNvPr id="30" name="TextBox 30"/>
            <p:cNvSpPr txBox="1"/>
            <p:nvPr/>
          </p:nvSpPr>
          <p:spPr>
            <a:xfrm>
              <a:off x="0" y="-8161"/>
              <a:ext cx="7834801" cy="3283549"/>
            </a:xfrm>
            <a:prstGeom prst="rect">
              <a:avLst/>
            </a:prstGeom>
          </p:spPr>
          <p:txBody>
            <a:bodyPr wrap="square" lIns="0" tIns="0" rIns="0" bIns="0" rtlCol="0" anchor="t">
              <a:spAutoFit/>
            </a:bodyPr>
            <a:lstStyle/>
            <a:p>
              <a:pPr algn="ctr">
                <a:lnSpc>
                  <a:spcPts val="4814"/>
                </a:lnSpc>
              </a:pPr>
              <a:r>
                <a:rPr lang="en-US" sz="4012" spc="401" dirty="0">
                  <a:solidFill>
                    <a:srgbClr val="04345C"/>
                  </a:solidFill>
                  <a:latin typeface="Josefin Sans Regular"/>
                </a:rPr>
                <a:t> LỢI ÍCH CỦA VIỆC SỬ DỤNG PHẦN MỀM KHÁM CHỮA BỆNH</a:t>
              </a:r>
            </a:p>
          </p:txBody>
        </p:sp>
        <p:sp>
          <p:nvSpPr>
            <p:cNvPr id="31" name="TextBox 31"/>
            <p:cNvSpPr txBox="1"/>
            <p:nvPr/>
          </p:nvSpPr>
          <p:spPr>
            <a:xfrm>
              <a:off x="0" y="3403939"/>
              <a:ext cx="7834801" cy="3962226"/>
            </a:xfrm>
            <a:prstGeom prst="rect">
              <a:avLst/>
            </a:prstGeom>
          </p:spPr>
          <p:txBody>
            <a:bodyPr lIns="0" tIns="0" rIns="0" bIns="0" rtlCol="0" anchor="t">
              <a:spAutoFit/>
            </a:bodyPr>
            <a:lstStyle/>
            <a:p>
              <a:pPr algn="ctr">
                <a:lnSpc>
                  <a:spcPts val="4763"/>
                </a:lnSpc>
              </a:pPr>
              <a:r>
                <a:rPr lang="en-US" sz="3175" dirty="0" err="1">
                  <a:solidFill>
                    <a:srgbClr val="04345C"/>
                  </a:solidFill>
                  <a:latin typeface="Josefin Sans Regular"/>
                </a:rPr>
                <a:t>Phần</a:t>
              </a:r>
              <a:r>
                <a:rPr lang="en-US" sz="3175" dirty="0">
                  <a:solidFill>
                    <a:srgbClr val="04345C"/>
                  </a:solidFill>
                  <a:latin typeface="Josefin Sans Regular"/>
                </a:rPr>
                <a:t> </a:t>
              </a:r>
              <a:r>
                <a:rPr lang="en-US" sz="3175" dirty="0" err="1">
                  <a:solidFill>
                    <a:srgbClr val="04345C"/>
                  </a:solidFill>
                  <a:latin typeface="Josefin Sans Regular"/>
                </a:rPr>
                <a:t>mềm</a:t>
              </a:r>
              <a:r>
                <a:rPr lang="en-US" sz="3175" dirty="0">
                  <a:solidFill>
                    <a:srgbClr val="04345C"/>
                  </a:solidFill>
                  <a:latin typeface="Josefin Sans Regular"/>
                </a:rPr>
                <a:t> </a:t>
              </a:r>
              <a:r>
                <a:rPr lang="en-US" sz="3175" dirty="0" err="1">
                  <a:solidFill>
                    <a:srgbClr val="04345C"/>
                  </a:solidFill>
                  <a:latin typeface="Josefin Sans Regular"/>
                </a:rPr>
                <a:t>khám</a:t>
              </a:r>
              <a:r>
                <a:rPr lang="en-US" sz="3175" dirty="0">
                  <a:solidFill>
                    <a:srgbClr val="04345C"/>
                  </a:solidFill>
                  <a:latin typeface="Josefin Sans Regular"/>
                </a:rPr>
                <a:t> </a:t>
              </a:r>
              <a:r>
                <a:rPr lang="en-US" sz="3175" dirty="0" err="1">
                  <a:solidFill>
                    <a:srgbClr val="04345C"/>
                  </a:solidFill>
                  <a:latin typeface="Josefin Sans Regular"/>
                </a:rPr>
                <a:t>chữa</a:t>
              </a:r>
              <a:r>
                <a:rPr lang="en-US" sz="3175" dirty="0">
                  <a:solidFill>
                    <a:srgbClr val="04345C"/>
                  </a:solidFill>
                  <a:latin typeface="Josefin Sans Regular"/>
                </a:rPr>
                <a:t> </a:t>
              </a:r>
              <a:r>
                <a:rPr lang="en-US" sz="3175" dirty="0" err="1">
                  <a:solidFill>
                    <a:srgbClr val="04345C"/>
                  </a:solidFill>
                  <a:latin typeface="Josefin Sans Regular"/>
                </a:rPr>
                <a:t>bệnh</a:t>
              </a:r>
              <a:r>
                <a:rPr lang="en-US" sz="3175" dirty="0">
                  <a:solidFill>
                    <a:srgbClr val="04345C"/>
                  </a:solidFill>
                  <a:latin typeface="Josefin Sans Regular"/>
                </a:rPr>
                <a:t> </a:t>
              </a:r>
              <a:r>
                <a:rPr lang="en-US" sz="3175" dirty="0" err="1">
                  <a:solidFill>
                    <a:srgbClr val="04345C"/>
                  </a:solidFill>
                  <a:latin typeface="Josefin Sans Regular"/>
                </a:rPr>
                <a:t>có</a:t>
              </a:r>
              <a:r>
                <a:rPr lang="en-US" sz="3175" dirty="0">
                  <a:solidFill>
                    <a:srgbClr val="04345C"/>
                  </a:solidFill>
                  <a:latin typeface="Josefin Sans Regular"/>
                </a:rPr>
                <a:t> </a:t>
              </a:r>
              <a:r>
                <a:rPr lang="en-US" sz="3175" dirty="0" err="1">
                  <a:solidFill>
                    <a:srgbClr val="04345C"/>
                  </a:solidFill>
                  <a:latin typeface="Josefin Sans Regular"/>
                </a:rPr>
                <a:t>thời</a:t>
              </a:r>
              <a:r>
                <a:rPr lang="en-US" sz="3175" dirty="0">
                  <a:solidFill>
                    <a:srgbClr val="04345C"/>
                  </a:solidFill>
                  <a:latin typeface="Josefin Sans Regular"/>
                </a:rPr>
                <a:t> </a:t>
              </a:r>
              <a:r>
                <a:rPr lang="en-US" sz="3175" dirty="0" err="1">
                  <a:solidFill>
                    <a:srgbClr val="04345C"/>
                  </a:solidFill>
                  <a:latin typeface="Josefin Sans Regular"/>
                </a:rPr>
                <a:t>gian</a:t>
              </a:r>
              <a:r>
                <a:rPr lang="en-US" sz="3175" dirty="0">
                  <a:solidFill>
                    <a:srgbClr val="04345C"/>
                  </a:solidFill>
                  <a:latin typeface="Josefin Sans Regular"/>
                </a:rPr>
                <a:t> </a:t>
              </a:r>
              <a:r>
                <a:rPr lang="en-US" sz="3175" dirty="0" err="1">
                  <a:solidFill>
                    <a:srgbClr val="04345C"/>
                  </a:solidFill>
                  <a:latin typeface="Josefin Sans Regular"/>
                </a:rPr>
                <a:t>nhận</a:t>
              </a:r>
              <a:r>
                <a:rPr lang="en-US" sz="3175" dirty="0">
                  <a:solidFill>
                    <a:srgbClr val="04345C"/>
                  </a:solidFill>
                  <a:latin typeface="Josefin Sans Regular"/>
                </a:rPr>
                <a:t> </a:t>
              </a:r>
              <a:r>
                <a:rPr lang="en-US" sz="3175" dirty="0" err="1">
                  <a:solidFill>
                    <a:srgbClr val="04345C"/>
                  </a:solidFill>
                  <a:latin typeface="Josefin Sans Regular"/>
                </a:rPr>
                <a:t>diện</a:t>
              </a:r>
              <a:r>
                <a:rPr lang="en-US" sz="3175" dirty="0">
                  <a:solidFill>
                    <a:srgbClr val="04345C"/>
                  </a:solidFill>
                  <a:latin typeface="Josefin Sans Regular"/>
                </a:rPr>
                <a:t> </a:t>
              </a:r>
              <a:r>
                <a:rPr lang="en-US" sz="3175" dirty="0" err="1">
                  <a:solidFill>
                    <a:srgbClr val="04345C"/>
                  </a:solidFill>
                  <a:latin typeface="Josefin Sans Regular"/>
                </a:rPr>
                <a:t>và</a:t>
              </a:r>
              <a:r>
                <a:rPr lang="en-US" sz="3175" dirty="0">
                  <a:solidFill>
                    <a:srgbClr val="04345C"/>
                  </a:solidFill>
                  <a:latin typeface="Josefin Sans Regular"/>
                </a:rPr>
                <a:t> </a:t>
              </a:r>
              <a:r>
                <a:rPr lang="en-US" sz="3175" dirty="0" err="1">
                  <a:solidFill>
                    <a:srgbClr val="04345C"/>
                  </a:solidFill>
                  <a:latin typeface="Josefin Sans Regular"/>
                </a:rPr>
                <a:t>chuẩn</a:t>
              </a:r>
              <a:r>
                <a:rPr lang="en-US" sz="3175" dirty="0">
                  <a:solidFill>
                    <a:srgbClr val="04345C"/>
                  </a:solidFill>
                  <a:latin typeface="Josefin Sans Regular"/>
                </a:rPr>
                <a:t> </a:t>
              </a:r>
              <a:r>
                <a:rPr lang="en-US" sz="3175" dirty="0" err="1">
                  <a:solidFill>
                    <a:srgbClr val="04345C"/>
                  </a:solidFill>
                  <a:latin typeface="Josefin Sans Regular"/>
                </a:rPr>
                <a:t>đoán</a:t>
              </a:r>
              <a:r>
                <a:rPr lang="en-US" sz="3175" dirty="0">
                  <a:solidFill>
                    <a:srgbClr val="04345C"/>
                  </a:solidFill>
                  <a:latin typeface="Josefin Sans Regular"/>
                </a:rPr>
                <a:t> </a:t>
              </a:r>
              <a:r>
                <a:rPr lang="en-US" sz="3175" dirty="0" err="1">
                  <a:solidFill>
                    <a:srgbClr val="04345C"/>
                  </a:solidFill>
                  <a:latin typeface="Josefin Sans Regular"/>
                </a:rPr>
                <a:t>khá</a:t>
              </a:r>
              <a:r>
                <a:rPr lang="en-US" sz="3175" dirty="0">
                  <a:solidFill>
                    <a:srgbClr val="04345C"/>
                  </a:solidFill>
                  <a:latin typeface="Josefin Sans Regular"/>
                </a:rPr>
                <a:t> </a:t>
              </a:r>
              <a:r>
                <a:rPr lang="en-US" sz="3175" dirty="0" err="1">
                  <a:solidFill>
                    <a:srgbClr val="04345C"/>
                  </a:solidFill>
                  <a:latin typeface="Josefin Sans Regular"/>
                </a:rPr>
                <a:t>nhanh</a:t>
              </a:r>
              <a:r>
                <a:rPr lang="en-US" sz="3175" dirty="0">
                  <a:solidFill>
                    <a:srgbClr val="04345C"/>
                  </a:solidFill>
                  <a:latin typeface="Josefin Sans Regular"/>
                </a:rPr>
                <a:t>, </a:t>
              </a:r>
              <a:r>
                <a:rPr lang="en-US" sz="3175" dirty="0" err="1">
                  <a:solidFill>
                    <a:srgbClr val="04345C"/>
                  </a:solidFill>
                  <a:latin typeface="Josefin Sans Regular"/>
                </a:rPr>
                <a:t>giúp</a:t>
              </a:r>
              <a:r>
                <a:rPr lang="en-US" sz="3175" dirty="0">
                  <a:solidFill>
                    <a:srgbClr val="04345C"/>
                  </a:solidFill>
                  <a:latin typeface="Josefin Sans Regular"/>
                </a:rPr>
                <a:t> </a:t>
              </a:r>
              <a:r>
                <a:rPr lang="en-US" sz="3175" dirty="0" err="1">
                  <a:solidFill>
                    <a:srgbClr val="04345C"/>
                  </a:solidFill>
                  <a:latin typeface="Josefin Sans Regular"/>
                </a:rPr>
                <a:t>cho</a:t>
              </a:r>
              <a:r>
                <a:rPr lang="en-US" sz="3175" dirty="0">
                  <a:solidFill>
                    <a:srgbClr val="04345C"/>
                  </a:solidFill>
                  <a:latin typeface="Josefin Sans Regular"/>
                </a:rPr>
                <a:t> </a:t>
              </a:r>
              <a:r>
                <a:rPr lang="en-US" sz="3175" dirty="0" err="1">
                  <a:solidFill>
                    <a:srgbClr val="04345C"/>
                  </a:solidFill>
                  <a:latin typeface="Josefin Sans Regular"/>
                </a:rPr>
                <a:t>thời</a:t>
              </a:r>
              <a:r>
                <a:rPr lang="en-US" sz="3175" dirty="0">
                  <a:solidFill>
                    <a:srgbClr val="04345C"/>
                  </a:solidFill>
                  <a:latin typeface="Josefin Sans Regular"/>
                </a:rPr>
                <a:t> </a:t>
              </a:r>
              <a:r>
                <a:rPr lang="en-US" sz="3175" dirty="0" err="1">
                  <a:solidFill>
                    <a:srgbClr val="04345C"/>
                  </a:solidFill>
                  <a:latin typeface="Josefin Sans Regular"/>
                </a:rPr>
                <a:t>gian</a:t>
              </a:r>
              <a:r>
                <a:rPr lang="en-US" sz="3175" dirty="0">
                  <a:solidFill>
                    <a:srgbClr val="04345C"/>
                  </a:solidFill>
                  <a:latin typeface="Josefin Sans Regular"/>
                </a:rPr>
                <a:t> </a:t>
              </a:r>
              <a:r>
                <a:rPr lang="en-US" sz="3175" dirty="0" err="1">
                  <a:solidFill>
                    <a:srgbClr val="04345C"/>
                  </a:solidFill>
                  <a:latin typeface="Josefin Sans Regular"/>
                </a:rPr>
                <a:t>làm</a:t>
              </a:r>
              <a:r>
                <a:rPr lang="en-US" sz="3175" dirty="0">
                  <a:solidFill>
                    <a:srgbClr val="04345C"/>
                  </a:solidFill>
                  <a:latin typeface="Josefin Sans Regular"/>
                </a:rPr>
                <a:t> </a:t>
              </a:r>
              <a:r>
                <a:rPr lang="en-US" sz="3175" dirty="0" err="1">
                  <a:solidFill>
                    <a:srgbClr val="04345C"/>
                  </a:solidFill>
                  <a:latin typeface="Josefin Sans Regular"/>
                </a:rPr>
                <a:t>việc</a:t>
              </a:r>
              <a:r>
                <a:rPr lang="en-US" sz="3175" dirty="0">
                  <a:solidFill>
                    <a:srgbClr val="04345C"/>
                  </a:solidFill>
                  <a:latin typeface="Josefin Sans Regular"/>
                </a:rPr>
                <a:t> </a:t>
              </a:r>
              <a:r>
                <a:rPr lang="en-US" sz="3175" dirty="0" err="1">
                  <a:solidFill>
                    <a:srgbClr val="04345C"/>
                  </a:solidFill>
                  <a:latin typeface="Josefin Sans Regular"/>
                </a:rPr>
                <a:t>của</a:t>
              </a:r>
              <a:r>
                <a:rPr lang="en-US" sz="3175" dirty="0">
                  <a:solidFill>
                    <a:srgbClr val="04345C"/>
                  </a:solidFill>
                  <a:latin typeface="Josefin Sans Regular"/>
                </a:rPr>
                <a:t> </a:t>
              </a:r>
              <a:r>
                <a:rPr lang="en-US" sz="3175" dirty="0" err="1">
                  <a:solidFill>
                    <a:srgbClr val="04345C"/>
                  </a:solidFill>
                  <a:latin typeface="Josefin Sans Regular"/>
                </a:rPr>
                <a:t>các</a:t>
              </a:r>
              <a:r>
                <a:rPr lang="en-US" sz="3175" dirty="0">
                  <a:solidFill>
                    <a:srgbClr val="04345C"/>
                  </a:solidFill>
                  <a:latin typeface="Josefin Sans Regular"/>
                </a:rPr>
                <a:t> </a:t>
              </a:r>
              <a:r>
                <a:rPr lang="en-US" sz="3175" dirty="0" err="1">
                  <a:solidFill>
                    <a:srgbClr val="04345C"/>
                  </a:solidFill>
                  <a:latin typeface="Josefin Sans Regular"/>
                </a:rPr>
                <a:t>bác</a:t>
              </a:r>
              <a:r>
                <a:rPr lang="en-US" sz="3175" dirty="0">
                  <a:solidFill>
                    <a:srgbClr val="04345C"/>
                  </a:solidFill>
                  <a:latin typeface="Josefin Sans Regular"/>
                </a:rPr>
                <a:t> </a:t>
              </a:r>
              <a:r>
                <a:rPr lang="en-US" sz="3175" dirty="0" err="1">
                  <a:solidFill>
                    <a:srgbClr val="04345C"/>
                  </a:solidFill>
                  <a:latin typeface="Josefin Sans Regular"/>
                </a:rPr>
                <a:t>sĩ</a:t>
              </a:r>
              <a:r>
                <a:rPr lang="en-US" sz="3175" dirty="0">
                  <a:solidFill>
                    <a:srgbClr val="04345C"/>
                  </a:solidFill>
                  <a:latin typeface="Josefin Sans Regular"/>
                </a:rPr>
                <a:t> </a:t>
              </a:r>
              <a:r>
                <a:rPr lang="en-US" sz="3175" dirty="0" err="1">
                  <a:solidFill>
                    <a:srgbClr val="04345C"/>
                  </a:solidFill>
                  <a:latin typeface="Josefin Sans Regular"/>
                </a:rPr>
                <a:t>không</a:t>
              </a:r>
              <a:r>
                <a:rPr lang="en-US" sz="3175" dirty="0">
                  <a:solidFill>
                    <a:srgbClr val="04345C"/>
                  </a:solidFill>
                  <a:latin typeface="Josefin Sans Regular"/>
                </a:rPr>
                <a:t> </a:t>
              </a:r>
              <a:r>
                <a:rPr lang="en-US" sz="3175" dirty="0" err="1">
                  <a:solidFill>
                    <a:srgbClr val="04345C"/>
                  </a:solidFill>
                  <a:latin typeface="Josefin Sans Regular"/>
                </a:rPr>
                <a:t>bị</a:t>
              </a:r>
              <a:r>
                <a:rPr lang="en-US" sz="3175" dirty="0">
                  <a:solidFill>
                    <a:srgbClr val="04345C"/>
                  </a:solidFill>
                  <a:latin typeface="Josefin Sans Regular"/>
                </a:rPr>
                <a:t> </a:t>
              </a:r>
              <a:r>
                <a:rPr lang="en-US" sz="3175" dirty="0" err="1">
                  <a:solidFill>
                    <a:srgbClr val="04345C"/>
                  </a:solidFill>
                  <a:latin typeface="Josefin Sans Regular"/>
                </a:rPr>
                <a:t>quá</a:t>
              </a:r>
              <a:r>
                <a:rPr lang="en-US" sz="3175" dirty="0">
                  <a:solidFill>
                    <a:srgbClr val="04345C"/>
                  </a:solidFill>
                  <a:latin typeface="Josefin Sans Regular"/>
                </a:rPr>
                <a:t> </a:t>
              </a:r>
              <a:r>
                <a:rPr lang="en-US" sz="3175" dirty="0" err="1">
                  <a:solidFill>
                    <a:srgbClr val="04345C"/>
                  </a:solidFill>
                  <a:latin typeface="Josefin Sans Regular"/>
                </a:rPr>
                <a:t>tải</a:t>
              </a:r>
              <a:r>
                <a:rPr lang="en-US" sz="3175" dirty="0">
                  <a:solidFill>
                    <a:srgbClr val="04345C"/>
                  </a:solidFill>
                  <a:latin typeface="Josefin Sans Regular"/>
                </a:rPr>
                <a:t>.</a:t>
              </a:r>
            </a:p>
          </p:txBody>
        </p:sp>
      </p:grpSp>
      <p:sp>
        <p:nvSpPr>
          <p:cNvPr id="32" name="AutoShape 32"/>
          <p:cNvSpPr/>
          <p:nvPr/>
        </p:nvSpPr>
        <p:spPr>
          <a:xfrm>
            <a:off x="1881518" y="6053639"/>
            <a:ext cx="5473092" cy="0"/>
          </a:xfrm>
          <a:prstGeom prst="line">
            <a:avLst/>
          </a:prstGeom>
          <a:ln w="47625" cap="rnd">
            <a:solidFill>
              <a:srgbClr val="000000"/>
            </a:solidFill>
            <a:prstDash val="sysDot"/>
            <a:headEnd type="none" w="sm" len="sm"/>
            <a:tailEnd type="none" w="sm" len="sm"/>
          </a:ln>
        </p:spPr>
      </p:sp>
      <p:grpSp>
        <p:nvGrpSpPr>
          <p:cNvPr id="33" name="Group 33"/>
          <p:cNvGrpSpPr/>
          <p:nvPr/>
        </p:nvGrpSpPr>
        <p:grpSpPr>
          <a:xfrm>
            <a:off x="10908007" y="6691570"/>
            <a:ext cx="5895447" cy="3541833"/>
            <a:chOff x="0" y="0"/>
            <a:chExt cx="7860596" cy="4722444"/>
          </a:xfrm>
        </p:grpSpPr>
        <p:sp>
          <p:nvSpPr>
            <p:cNvPr id="34" name="TextBox 34"/>
            <p:cNvSpPr txBox="1"/>
            <p:nvPr/>
          </p:nvSpPr>
          <p:spPr>
            <a:xfrm>
              <a:off x="0" y="-7187"/>
              <a:ext cx="7860596" cy="733090"/>
            </a:xfrm>
            <a:prstGeom prst="rect">
              <a:avLst/>
            </a:prstGeom>
          </p:spPr>
          <p:txBody>
            <a:bodyPr lIns="0" tIns="0" rIns="0" bIns="0" rtlCol="0" anchor="t">
              <a:spAutoFit/>
            </a:bodyPr>
            <a:lstStyle/>
            <a:p>
              <a:pPr algn="ctr">
                <a:lnSpc>
                  <a:spcPts val="4346"/>
                </a:lnSpc>
              </a:pPr>
              <a:endParaRPr/>
            </a:p>
          </p:txBody>
        </p:sp>
        <p:sp>
          <p:nvSpPr>
            <p:cNvPr id="35" name="TextBox 35"/>
            <p:cNvSpPr txBox="1"/>
            <p:nvPr/>
          </p:nvSpPr>
          <p:spPr>
            <a:xfrm>
              <a:off x="0" y="864635"/>
              <a:ext cx="7860596" cy="3872183"/>
            </a:xfrm>
            <a:prstGeom prst="rect">
              <a:avLst/>
            </a:prstGeom>
          </p:spPr>
          <p:txBody>
            <a:bodyPr lIns="0" tIns="0" rIns="0" bIns="0" rtlCol="0" anchor="t">
              <a:spAutoFit/>
            </a:bodyPr>
            <a:lstStyle/>
            <a:p>
              <a:pPr algn="ctr">
                <a:lnSpc>
                  <a:spcPts val="4678"/>
                </a:lnSpc>
              </a:pPr>
              <a:r>
                <a:rPr lang="en-US" sz="3118" dirty="0" err="1">
                  <a:solidFill>
                    <a:srgbClr val="04345C"/>
                  </a:solidFill>
                  <a:latin typeface="Josefin Sans Regular"/>
                </a:rPr>
                <a:t>Đặc</a:t>
              </a:r>
              <a:r>
                <a:rPr lang="en-US" sz="3118" dirty="0">
                  <a:solidFill>
                    <a:srgbClr val="04345C"/>
                  </a:solidFill>
                  <a:latin typeface="Josefin Sans Regular"/>
                </a:rPr>
                <a:t> </a:t>
              </a:r>
              <a:r>
                <a:rPr lang="en-US" sz="3118" dirty="0" err="1">
                  <a:solidFill>
                    <a:srgbClr val="04345C"/>
                  </a:solidFill>
                  <a:latin typeface="Josefin Sans Regular"/>
                </a:rPr>
                <a:t>biệt</a:t>
              </a:r>
              <a:r>
                <a:rPr lang="en-US" sz="3118" dirty="0">
                  <a:solidFill>
                    <a:srgbClr val="04345C"/>
                  </a:solidFill>
                  <a:latin typeface="Josefin Sans Regular"/>
                </a:rPr>
                <a:t> </a:t>
              </a:r>
              <a:r>
                <a:rPr lang="en-US" sz="3118" dirty="0" err="1">
                  <a:solidFill>
                    <a:srgbClr val="04345C"/>
                  </a:solidFill>
                  <a:latin typeface="Josefin Sans Regular"/>
                </a:rPr>
                <a:t>phần</a:t>
              </a:r>
              <a:r>
                <a:rPr lang="en-US" sz="3118" dirty="0">
                  <a:solidFill>
                    <a:srgbClr val="04345C"/>
                  </a:solidFill>
                  <a:latin typeface="Josefin Sans Regular"/>
                </a:rPr>
                <a:t> </a:t>
              </a:r>
              <a:r>
                <a:rPr lang="en-US" sz="3118" dirty="0" err="1">
                  <a:solidFill>
                    <a:srgbClr val="04345C"/>
                  </a:solidFill>
                  <a:latin typeface="Josefin Sans Regular"/>
                </a:rPr>
                <a:t>mềm</a:t>
              </a:r>
              <a:r>
                <a:rPr lang="en-US" sz="3118" dirty="0">
                  <a:solidFill>
                    <a:srgbClr val="04345C"/>
                  </a:solidFill>
                  <a:latin typeface="Josefin Sans Regular"/>
                </a:rPr>
                <a:t> </a:t>
              </a:r>
              <a:r>
                <a:rPr lang="en-US" sz="3118" dirty="0" err="1">
                  <a:solidFill>
                    <a:srgbClr val="04345C"/>
                  </a:solidFill>
                  <a:latin typeface="Josefin Sans Regular"/>
                </a:rPr>
                <a:t>hiệu</a:t>
              </a:r>
              <a:r>
                <a:rPr lang="en-US" sz="3118" dirty="0">
                  <a:solidFill>
                    <a:srgbClr val="04345C"/>
                  </a:solidFill>
                  <a:latin typeface="Josefin Sans Regular"/>
                </a:rPr>
                <a:t> </a:t>
              </a:r>
              <a:r>
                <a:rPr lang="en-US" sz="3118" dirty="0" err="1">
                  <a:solidFill>
                    <a:srgbClr val="04345C"/>
                  </a:solidFill>
                  <a:latin typeface="Josefin Sans Regular"/>
                </a:rPr>
                <a:t>quả</a:t>
              </a:r>
              <a:r>
                <a:rPr lang="en-US" sz="3118" dirty="0">
                  <a:solidFill>
                    <a:srgbClr val="04345C"/>
                  </a:solidFill>
                  <a:latin typeface="Josefin Sans Regular"/>
                </a:rPr>
                <a:t> </a:t>
              </a:r>
              <a:r>
                <a:rPr lang="en-US" sz="3118" dirty="0" err="1">
                  <a:solidFill>
                    <a:srgbClr val="04345C"/>
                  </a:solidFill>
                  <a:latin typeface="Josefin Sans Regular"/>
                </a:rPr>
                <a:t>với</a:t>
              </a:r>
              <a:r>
                <a:rPr lang="en-US" sz="3118" dirty="0">
                  <a:solidFill>
                    <a:srgbClr val="04345C"/>
                  </a:solidFill>
                  <a:latin typeface="Josefin Sans Regular"/>
                </a:rPr>
                <a:t> </a:t>
              </a:r>
              <a:r>
                <a:rPr lang="en-US" sz="3118" dirty="0" err="1">
                  <a:solidFill>
                    <a:srgbClr val="04345C"/>
                  </a:solidFill>
                  <a:latin typeface="Josefin Sans Regular"/>
                </a:rPr>
                <a:t>những</a:t>
              </a:r>
              <a:r>
                <a:rPr lang="en-US" sz="3118" dirty="0">
                  <a:solidFill>
                    <a:srgbClr val="04345C"/>
                  </a:solidFill>
                  <a:latin typeface="Josefin Sans Regular"/>
                </a:rPr>
                <a:t> </a:t>
              </a:r>
              <a:r>
                <a:rPr lang="en-US" sz="3118" dirty="0" err="1">
                  <a:solidFill>
                    <a:srgbClr val="04345C"/>
                  </a:solidFill>
                  <a:latin typeface="Josefin Sans Regular"/>
                </a:rPr>
                <a:t>bệnh</a:t>
              </a:r>
              <a:r>
                <a:rPr lang="en-US" sz="3118" dirty="0">
                  <a:solidFill>
                    <a:srgbClr val="04345C"/>
                  </a:solidFill>
                  <a:latin typeface="Josefin Sans Regular"/>
                </a:rPr>
                <a:t> </a:t>
              </a:r>
              <a:r>
                <a:rPr lang="en-US" sz="3118" dirty="0" err="1">
                  <a:solidFill>
                    <a:srgbClr val="04345C"/>
                  </a:solidFill>
                  <a:latin typeface="Josefin Sans Regular"/>
                </a:rPr>
                <a:t>nhân</a:t>
              </a:r>
              <a:r>
                <a:rPr lang="en-US" sz="3118" dirty="0">
                  <a:solidFill>
                    <a:srgbClr val="04345C"/>
                  </a:solidFill>
                  <a:latin typeface="Josefin Sans Regular"/>
                </a:rPr>
                <a:t> </a:t>
              </a:r>
              <a:r>
                <a:rPr lang="en-US" sz="3118" dirty="0" err="1">
                  <a:solidFill>
                    <a:srgbClr val="04345C"/>
                  </a:solidFill>
                  <a:latin typeface="Josefin Sans Regular"/>
                </a:rPr>
                <a:t>có</a:t>
              </a:r>
              <a:r>
                <a:rPr lang="en-US" sz="3118" dirty="0">
                  <a:solidFill>
                    <a:srgbClr val="04345C"/>
                  </a:solidFill>
                  <a:latin typeface="Josefin Sans Regular"/>
                </a:rPr>
                <a:t> </a:t>
              </a:r>
              <a:r>
                <a:rPr lang="en-US" sz="3118" dirty="0" err="1">
                  <a:solidFill>
                    <a:srgbClr val="04345C"/>
                  </a:solidFill>
                  <a:latin typeface="Josefin Sans Regular"/>
                </a:rPr>
                <a:t>khoảng</a:t>
              </a:r>
              <a:r>
                <a:rPr lang="en-US" sz="3118" dirty="0">
                  <a:solidFill>
                    <a:srgbClr val="04345C"/>
                  </a:solidFill>
                  <a:latin typeface="Josefin Sans Regular"/>
                </a:rPr>
                <a:t> </a:t>
              </a:r>
              <a:r>
                <a:rPr lang="en-US" sz="3118" dirty="0" err="1">
                  <a:solidFill>
                    <a:srgbClr val="04345C"/>
                  </a:solidFill>
                  <a:latin typeface="Josefin Sans Regular"/>
                </a:rPr>
                <a:t>cách</a:t>
              </a:r>
              <a:r>
                <a:rPr lang="en-US" sz="3118" dirty="0">
                  <a:solidFill>
                    <a:srgbClr val="04345C"/>
                  </a:solidFill>
                  <a:latin typeface="Josefin Sans Regular"/>
                </a:rPr>
                <a:t> </a:t>
              </a:r>
              <a:r>
                <a:rPr lang="en-US" sz="3118" dirty="0" err="1">
                  <a:solidFill>
                    <a:srgbClr val="04345C"/>
                  </a:solidFill>
                  <a:latin typeface="Josefin Sans Regular"/>
                </a:rPr>
                <a:t>từ</a:t>
              </a:r>
              <a:r>
                <a:rPr lang="en-US" sz="3118" dirty="0">
                  <a:solidFill>
                    <a:srgbClr val="04345C"/>
                  </a:solidFill>
                  <a:latin typeface="Josefin Sans Regular"/>
                </a:rPr>
                <a:t> </a:t>
              </a:r>
              <a:r>
                <a:rPr lang="en-US" sz="3118" dirty="0" err="1">
                  <a:solidFill>
                    <a:srgbClr val="04345C"/>
                  </a:solidFill>
                  <a:latin typeface="Josefin Sans Regular"/>
                </a:rPr>
                <a:t>nhà</a:t>
              </a:r>
              <a:r>
                <a:rPr lang="en-US" sz="3118" dirty="0">
                  <a:solidFill>
                    <a:srgbClr val="04345C"/>
                  </a:solidFill>
                  <a:latin typeface="Josefin Sans Regular"/>
                </a:rPr>
                <a:t> </a:t>
              </a:r>
              <a:r>
                <a:rPr lang="en-US" sz="3118" dirty="0" err="1">
                  <a:solidFill>
                    <a:srgbClr val="04345C"/>
                  </a:solidFill>
                  <a:latin typeface="Josefin Sans Regular"/>
                </a:rPr>
                <a:t>đến</a:t>
              </a:r>
              <a:r>
                <a:rPr lang="en-US" sz="3118" dirty="0">
                  <a:solidFill>
                    <a:srgbClr val="04345C"/>
                  </a:solidFill>
                  <a:latin typeface="Josefin Sans Regular"/>
                </a:rPr>
                <a:t> </a:t>
              </a:r>
              <a:r>
                <a:rPr lang="en-US" sz="3118" dirty="0" err="1">
                  <a:solidFill>
                    <a:srgbClr val="04345C"/>
                  </a:solidFill>
                  <a:latin typeface="Josefin Sans Regular"/>
                </a:rPr>
                <a:t>bệnh</a:t>
              </a:r>
              <a:r>
                <a:rPr lang="en-US" sz="3118" dirty="0">
                  <a:solidFill>
                    <a:srgbClr val="04345C"/>
                  </a:solidFill>
                  <a:latin typeface="Josefin Sans Regular"/>
                </a:rPr>
                <a:t> </a:t>
              </a:r>
              <a:r>
                <a:rPr lang="en-US" sz="3118" dirty="0" err="1">
                  <a:solidFill>
                    <a:srgbClr val="04345C"/>
                  </a:solidFill>
                  <a:latin typeface="Josefin Sans Regular"/>
                </a:rPr>
                <a:t>viện</a:t>
              </a:r>
              <a:r>
                <a:rPr lang="en-US" sz="3118" dirty="0">
                  <a:solidFill>
                    <a:srgbClr val="04345C"/>
                  </a:solidFill>
                  <a:latin typeface="Josefin Sans Regular"/>
                </a:rPr>
                <a:t> </a:t>
              </a:r>
              <a:r>
                <a:rPr lang="en-US" sz="3118" dirty="0" err="1">
                  <a:solidFill>
                    <a:srgbClr val="04345C"/>
                  </a:solidFill>
                  <a:latin typeface="Josefin Sans Regular"/>
                </a:rPr>
                <a:t>xa</a:t>
              </a:r>
              <a:r>
                <a:rPr lang="en-US" sz="3118" dirty="0">
                  <a:solidFill>
                    <a:srgbClr val="04345C"/>
                  </a:solidFill>
                  <a:latin typeface="Josefin Sans Regular"/>
                </a:rPr>
                <a:t>, </a:t>
              </a:r>
              <a:r>
                <a:rPr lang="en-US" sz="3118" dirty="0" err="1">
                  <a:solidFill>
                    <a:srgbClr val="04345C"/>
                  </a:solidFill>
                  <a:latin typeface="Josefin Sans Regular"/>
                </a:rPr>
                <a:t>bệnh</a:t>
              </a:r>
              <a:r>
                <a:rPr lang="en-US" sz="3118" dirty="0">
                  <a:solidFill>
                    <a:srgbClr val="04345C"/>
                  </a:solidFill>
                  <a:latin typeface="Josefin Sans Regular"/>
                </a:rPr>
                <a:t> </a:t>
              </a:r>
              <a:r>
                <a:rPr lang="en-US" sz="3118" dirty="0" err="1">
                  <a:solidFill>
                    <a:srgbClr val="04345C"/>
                  </a:solidFill>
                  <a:latin typeface="Josefin Sans Regular"/>
                </a:rPr>
                <a:t>nhân</a:t>
              </a:r>
              <a:r>
                <a:rPr lang="en-US" sz="3118" dirty="0">
                  <a:solidFill>
                    <a:srgbClr val="04345C"/>
                  </a:solidFill>
                  <a:latin typeface="Josefin Sans Regular"/>
                </a:rPr>
                <a:t> </a:t>
              </a:r>
              <a:r>
                <a:rPr lang="en-US" sz="3118" dirty="0" err="1">
                  <a:solidFill>
                    <a:srgbClr val="04345C"/>
                  </a:solidFill>
                  <a:latin typeface="Josefin Sans Regular"/>
                </a:rPr>
                <a:t>già</a:t>
              </a:r>
              <a:r>
                <a:rPr lang="en-US" sz="3118" dirty="0">
                  <a:solidFill>
                    <a:srgbClr val="04345C"/>
                  </a:solidFill>
                  <a:latin typeface="Josefin Sans Regular"/>
                </a:rPr>
                <a:t> </a:t>
              </a:r>
              <a:r>
                <a:rPr lang="en-US" sz="3118" dirty="0" err="1">
                  <a:solidFill>
                    <a:srgbClr val="04345C"/>
                  </a:solidFill>
                  <a:latin typeface="Josefin Sans Regular"/>
                </a:rPr>
                <a:t>yếu</a:t>
              </a:r>
              <a:r>
                <a:rPr lang="en-US" sz="3118" dirty="0">
                  <a:solidFill>
                    <a:srgbClr val="04345C"/>
                  </a:solidFill>
                  <a:latin typeface="Josefin Sans Regular"/>
                </a:rPr>
                <a:t>, </a:t>
              </a:r>
              <a:r>
                <a:rPr lang="en-US" sz="3118" dirty="0" err="1">
                  <a:solidFill>
                    <a:srgbClr val="04345C"/>
                  </a:solidFill>
                  <a:latin typeface="Josefin Sans Regular"/>
                </a:rPr>
                <a:t>bệnh</a:t>
              </a:r>
              <a:r>
                <a:rPr lang="en-US" sz="3118" dirty="0">
                  <a:solidFill>
                    <a:srgbClr val="04345C"/>
                  </a:solidFill>
                  <a:latin typeface="Josefin Sans Regular"/>
                </a:rPr>
                <a:t> </a:t>
              </a:r>
              <a:r>
                <a:rPr lang="en-US" sz="3118" dirty="0" err="1">
                  <a:solidFill>
                    <a:srgbClr val="04345C"/>
                  </a:solidFill>
                  <a:latin typeface="Josefin Sans Regular"/>
                </a:rPr>
                <a:t>nhân</a:t>
              </a:r>
              <a:r>
                <a:rPr lang="en-US" sz="3118" dirty="0">
                  <a:solidFill>
                    <a:srgbClr val="04345C"/>
                  </a:solidFill>
                  <a:latin typeface="Josefin Sans Regular"/>
                </a:rPr>
                <a:t> </a:t>
              </a:r>
              <a:r>
                <a:rPr lang="en-US" sz="3118" dirty="0" err="1">
                  <a:solidFill>
                    <a:srgbClr val="04345C"/>
                  </a:solidFill>
                  <a:latin typeface="Josefin Sans Regular"/>
                </a:rPr>
                <a:t>đi</a:t>
              </a:r>
              <a:r>
                <a:rPr lang="en-US" sz="3118" dirty="0">
                  <a:solidFill>
                    <a:srgbClr val="04345C"/>
                  </a:solidFill>
                  <a:latin typeface="Josefin Sans Regular"/>
                </a:rPr>
                <a:t> </a:t>
              </a:r>
              <a:r>
                <a:rPr lang="en-US" sz="3118" dirty="0" err="1">
                  <a:solidFill>
                    <a:srgbClr val="04345C"/>
                  </a:solidFill>
                  <a:latin typeface="Josefin Sans Regular"/>
                </a:rPr>
                <a:t>lại</a:t>
              </a:r>
              <a:r>
                <a:rPr lang="en-US" sz="3118" dirty="0">
                  <a:solidFill>
                    <a:srgbClr val="04345C"/>
                  </a:solidFill>
                  <a:latin typeface="Josefin Sans Regular"/>
                </a:rPr>
                <a:t> </a:t>
              </a:r>
              <a:r>
                <a:rPr lang="en-US" sz="3118" dirty="0" err="1">
                  <a:solidFill>
                    <a:srgbClr val="04345C"/>
                  </a:solidFill>
                  <a:latin typeface="Josefin Sans Regular"/>
                </a:rPr>
                <a:t>khó</a:t>
              </a:r>
              <a:r>
                <a:rPr lang="en-US" sz="3118" dirty="0">
                  <a:solidFill>
                    <a:srgbClr val="04345C"/>
                  </a:solidFill>
                  <a:latin typeface="Josefin Sans Regular"/>
                </a:rPr>
                <a:t> </a:t>
              </a:r>
              <a:r>
                <a:rPr lang="en-US" sz="3118" dirty="0" err="1">
                  <a:solidFill>
                    <a:srgbClr val="04345C"/>
                  </a:solidFill>
                  <a:latin typeface="Josefin Sans Regular"/>
                </a:rPr>
                <a:t>khăn</a:t>
              </a:r>
              <a:r>
                <a:rPr lang="en-US" sz="3118" dirty="0">
                  <a:solidFill>
                    <a:srgbClr val="04345C"/>
                  </a:solidFill>
                  <a:latin typeface="Josefin Sans Regular"/>
                </a:rPr>
                <a:t> </a:t>
              </a:r>
            </a:p>
          </p:txBody>
        </p:sp>
      </p:grpSp>
      <p:sp>
        <p:nvSpPr>
          <p:cNvPr id="36" name="AutoShape 36"/>
          <p:cNvSpPr/>
          <p:nvPr/>
        </p:nvSpPr>
        <p:spPr>
          <a:xfrm>
            <a:off x="11317579" y="7045643"/>
            <a:ext cx="5076303" cy="0"/>
          </a:xfrm>
          <a:prstGeom prst="line">
            <a:avLst/>
          </a:prstGeom>
          <a:ln w="47625" cap="rnd">
            <a:solidFill>
              <a:srgbClr val="000000"/>
            </a:solidFill>
            <a:prstDash val="sysDash"/>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par>
                                <p:cTn id="20" presetID="53" presetClass="entr" presetSubtype="16"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746708">
            <a:off x="1155678" y="-2061717"/>
            <a:ext cx="14114256" cy="14626172"/>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478453" y="-1581330"/>
            <a:ext cx="6728617" cy="6972660"/>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01395">
            <a:off x="-692428" y="6150336"/>
            <a:ext cx="5784808" cy="5994620"/>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919599">
            <a:off x="-597974" y="6591638"/>
            <a:ext cx="1828200" cy="1894507"/>
          </a:xfrm>
          <a:prstGeom prst="rect">
            <a:avLst/>
          </a:prstGeom>
        </p:spPr>
      </p:pic>
      <p:grpSp>
        <p:nvGrpSpPr>
          <p:cNvPr id="6" name="Group 6"/>
          <p:cNvGrpSpPr/>
          <p:nvPr/>
        </p:nvGrpSpPr>
        <p:grpSpPr>
          <a:xfrm>
            <a:off x="17259300" y="5562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028700" y="86868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5209975" y="1588770"/>
            <a:ext cx="7868050" cy="7109460"/>
            <a:chOff x="0" y="0"/>
            <a:chExt cx="10490733" cy="9479280"/>
          </a:xfrm>
        </p:grpSpPr>
        <p:sp>
          <p:nvSpPr>
            <p:cNvPr id="11" name="TextBox 11"/>
            <p:cNvSpPr txBox="1"/>
            <p:nvPr/>
          </p:nvSpPr>
          <p:spPr>
            <a:xfrm>
              <a:off x="0" y="-16669"/>
              <a:ext cx="10490733" cy="852805"/>
            </a:xfrm>
            <a:prstGeom prst="rect">
              <a:avLst/>
            </a:prstGeom>
          </p:spPr>
          <p:txBody>
            <a:bodyPr lIns="0" tIns="0" rIns="0" bIns="0" rtlCol="0" anchor="t">
              <a:spAutoFit/>
            </a:bodyPr>
            <a:lstStyle/>
            <a:p>
              <a:pPr algn="ctr">
                <a:lnSpc>
                  <a:spcPts val="5039"/>
                </a:lnSpc>
              </a:pPr>
              <a:r>
                <a:rPr lang="en-US" sz="4199" spc="419" dirty="0">
                  <a:solidFill>
                    <a:srgbClr val="6BD4CD"/>
                  </a:solidFill>
                  <a:latin typeface="Josefin Sans Regular"/>
                </a:rPr>
                <a:t>TÍNH THẨM MỸ</a:t>
              </a:r>
            </a:p>
          </p:txBody>
        </p:sp>
        <p:sp>
          <p:nvSpPr>
            <p:cNvPr id="12" name="TextBox 12"/>
            <p:cNvSpPr txBox="1"/>
            <p:nvPr/>
          </p:nvSpPr>
          <p:spPr>
            <a:xfrm>
              <a:off x="0" y="1032391"/>
              <a:ext cx="10490733" cy="1353741"/>
            </a:xfrm>
            <a:prstGeom prst="rect">
              <a:avLst/>
            </a:prstGeom>
          </p:spPr>
          <p:txBody>
            <a:bodyPr lIns="0" tIns="0" rIns="0" bIns="0" rtlCol="0" anchor="t">
              <a:spAutoFit/>
            </a:bodyPr>
            <a:lstStyle/>
            <a:p>
              <a:pPr algn="ctr">
                <a:lnSpc>
                  <a:spcPts val="4183"/>
                </a:lnSpc>
              </a:pPr>
              <a:r>
                <a:rPr lang="en-US" sz="2789">
                  <a:solidFill>
                    <a:srgbClr val="6BD4CD"/>
                  </a:solidFill>
                  <a:latin typeface="Josefin Sans Regular"/>
                </a:rPr>
                <a:t>-&gt; Giao diện đơn giản</a:t>
              </a:r>
            </a:p>
            <a:p>
              <a:pPr algn="ctr">
                <a:lnSpc>
                  <a:spcPts val="4183"/>
                </a:lnSpc>
              </a:pPr>
              <a:r>
                <a:rPr lang="en-US" sz="2789">
                  <a:solidFill>
                    <a:srgbClr val="6BD4CD"/>
                  </a:solidFill>
                  <a:latin typeface="Josefin Sans Regular"/>
                </a:rPr>
                <a:t>       -&gt; Phù hợp với mọi lứa tuổi</a:t>
              </a:r>
            </a:p>
          </p:txBody>
        </p:sp>
        <p:sp>
          <p:nvSpPr>
            <p:cNvPr id="13" name="TextBox 13"/>
            <p:cNvSpPr txBox="1"/>
            <p:nvPr/>
          </p:nvSpPr>
          <p:spPr>
            <a:xfrm>
              <a:off x="0" y="2931636"/>
              <a:ext cx="10490733" cy="728662"/>
            </a:xfrm>
            <a:prstGeom prst="rect">
              <a:avLst/>
            </a:prstGeom>
          </p:spPr>
          <p:txBody>
            <a:bodyPr lIns="0" tIns="0" rIns="0" bIns="0" rtlCol="0" anchor="t">
              <a:spAutoFit/>
            </a:bodyPr>
            <a:lstStyle/>
            <a:p>
              <a:pPr algn="ctr">
                <a:lnSpc>
                  <a:spcPts val="4320"/>
                </a:lnSpc>
              </a:pPr>
              <a:r>
                <a:rPr lang="en-US" sz="3599" spc="359">
                  <a:solidFill>
                    <a:srgbClr val="6BD4CD"/>
                  </a:solidFill>
                  <a:latin typeface="Josefin Sans Regular"/>
                </a:rPr>
                <a:t>TÍNH HIỆU QUẢ</a:t>
              </a:r>
            </a:p>
          </p:txBody>
        </p:sp>
        <p:sp>
          <p:nvSpPr>
            <p:cNvPr id="14" name="TextBox 14"/>
            <p:cNvSpPr txBox="1"/>
            <p:nvPr/>
          </p:nvSpPr>
          <p:spPr>
            <a:xfrm>
              <a:off x="0" y="6455886"/>
              <a:ext cx="10490733" cy="728662"/>
            </a:xfrm>
            <a:prstGeom prst="rect">
              <a:avLst/>
            </a:prstGeom>
          </p:spPr>
          <p:txBody>
            <a:bodyPr lIns="0" tIns="0" rIns="0" bIns="0" rtlCol="0" anchor="t">
              <a:spAutoFit/>
            </a:bodyPr>
            <a:lstStyle/>
            <a:p>
              <a:pPr algn="ctr">
                <a:lnSpc>
                  <a:spcPts val="4320"/>
                </a:lnSpc>
              </a:pPr>
              <a:r>
                <a:rPr lang="en-US" sz="3599" spc="359">
                  <a:solidFill>
                    <a:srgbClr val="6BD4CD"/>
                  </a:solidFill>
                  <a:latin typeface="Josefin Sans Regular"/>
                </a:rPr>
                <a:t>TÍNH GIẢI PHÁP</a:t>
              </a:r>
            </a:p>
          </p:txBody>
        </p:sp>
        <p:sp>
          <p:nvSpPr>
            <p:cNvPr id="15" name="TextBox 15"/>
            <p:cNvSpPr txBox="1"/>
            <p:nvPr/>
          </p:nvSpPr>
          <p:spPr>
            <a:xfrm>
              <a:off x="0" y="3856554"/>
              <a:ext cx="10490733" cy="2053828"/>
            </a:xfrm>
            <a:prstGeom prst="rect">
              <a:avLst/>
            </a:prstGeom>
          </p:spPr>
          <p:txBody>
            <a:bodyPr lIns="0" tIns="0" rIns="0" bIns="0" rtlCol="0" anchor="t">
              <a:spAutoFit/>
            </a:bodyPr>
            <a:lstStyle/>
            <a:p>
              <a:pPr algn="ctr">
                <a:lnSpc>
                  <a:spcPts val="4183"/>
                </a:lnSpc>
              </a:pPr>
              <a:r>
                <a:rPr lang="en-US" sz="2789">
                  <a:solidFill>
                    <a:srgbClr val="6BD4CD"/>
                  </a:solidFill>
                  <a:latin typeface="Josefin Sans Regular"/>
                </a:rPr>
                <a:t>-&gt; Đem lại trỉa nhiệm tốt cho người dùn    </a:t>
              </a:r>
            </a:p>
            <a:p>
              <a:pPr algn="ctr">
                <a:lnSpc>
                  <a:spcPts val="4183"/>
                </a:lnSpc>
              </a:pPr>
              <a:r>
                <a:rPr lang="en-US" sz="2789">
                  <a:solidFill>
                    <a:srgbClr val="6BD4CD"/>
                  </a:solidFill>
                  <a:latin typeface="Josefin Sans Regular"/>
                </a:rPr>
                <a:t>-&gt; Dễ dàng sử dụng</a:t>
              </a:r>
            </a:p>
            <a:p>
              <a:pPr algn="ctr">
                <a:lnSpc>
                  <a:spcPts val="4183"/>
                </a:lnSpc>
              </a:pPr>
              <a:r>
                <a:rPr lang="en-US" sz="2789">
                  <a:solidFill>
                    <a:srgbClr val="6BD4CD"/>
                  </a:solidFill>
                  <a:latin typeface="Josefin Sans Regular"/>
                </a:rPr>
                <a:t>-&gt; Độ chính xác lớn </a:t>
              </a:r>
            </a:p>
          </p:txBody>
        </p:sp>
        <p:sp>
          <p:nvSpPr>
            <p:cNvPr id="16" name="TextBox 16"/>
            <p:cNvSpPr txBox="1"/>
            <p:nvPr/>
          </p:nvSpPr>
          <p:spPr>
            <a:xfrm>
              <a:off x="0" y="7380804"/>
              <a:ext cx="10490733" cy="2053828"/>
            </a:xfrm>
            <a:prstGeom prst="rect">
              <a:avLst/>
            </a:prstGeom>
          </p:spPr>
          <p:txBody>
            <a:bodyPr lIns="0" tIns="0" rIns="0" bIns="0" rtlCol="0" anchor="t">
              <a:spAutoFit/>
            </a:bodyPr>
            <a:lstStyle/>
            <a:p>
              <a:pPr algn="ctr">
                <a:lnSpc>
                  <a:spcPts val="4183"/>
                </a:lnSpc>
              </a:pPr>
              <a:r>
                <a:rPr lang="en-US" sz="2789">
                  <a:solidFill>
                    <a:srgbClr val="6BD4CD"/>
                  </a:solidFill>
                  <a:latin typeface="Josefin Sans Regular"/>
                </a:rPr>
                <a:t>-&gt; Giảm bớt gánh nặng cho nhân viên y tế</a:t>
              </a:r>
            </a:p>
            <a:p>
              <a:pPr algn="ctr">
                <a:lnSpc>
                  <a:spcPts val="4183"/>
                </a:lnSpc>
              </a:pPr>
              <a:r>
                <a:rPr lang="en-US" sz="2789">
                  <a:solidFill>
                    <a:srgbClr val="6BD4CD"/>
                  </a:solidFill>
                  <a:latin typeface="Josefin Sans Regular"/>
                </a:rPr>
                <a:t>   -&gt; Chuẩn đoán nhanh bệnh qua đó dẽ dàng điều trị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14957">
            <a:off x="11325353" y="2430414"/>
            <a:ext cx="9621533" cy="9970501"/>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591306">
            <a:off x="15506726" y="-868847"/>
            <a:ext cx="1676875" cy="1737694"/>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637705">
            <a:off x="1005229" y="-2602670"/>
            <a:ext cx="14592653" cy="15121920"/>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762824">
            <a:off x="-721215" y="-1122287"/>
            <a:ext cx="5851798" cy="606403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092154">
            <a:off x="1063492" y="8947778"/>
            <a:ext cx="2787319" cy="2888413"/>
          </a:xfrm>
          <a:prstGeom prst="rect">
            <a:avLst/>
          </a:prstGeom>
        </p:spPr>
      </p:pic>
      <p:grpSp>
        <p:nvGrpSpPr>
          <p:cNvPr id="7" name="Group 7"/>
          <p:cNvGrpSpPr/>
          <p:nvPr/>
        </p:nvGrpSpPr>
        <p:grpSpPr>
          <a:xfrm>
            <a:off x="-152400" y="7954219"/>
            <a:ext cx="1181100" cy="11811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7259300" y="74295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2651147" y="916841"/>
            <a:ext cx="18453322" cy="4373702"/>
            <a:chOff x="-6849296" y="-4206401"/>
            <a:chExt cx="24604429" cy="5831605"/>
          </a:xfrm>
        </p:grpSpPr>
        <p:sp>
          <p:nvSpPr>
            <p:cNvPr id="12" name="TextBox 12"/>
            <p:cNvSpPr txBox="1"/>
            <p:nvPr/>
          </p:nvSpPr>
          <p:spPr>
            <a:xfrm>
              <a:off x="0" y="-8334"/>
              <a:ext cx="17755133" cy="1633538"/>
            </a:xfrm>
            <a:prstGeom prst="rect">
              <a:avLst/>
            </a:prstGeom>
          </p:spPr>
          <p:txBody>
            <a:bodyPr lIns="0" tIns="0" rIns="0" bIns="0" rtlCol="0" anchor="t">
              <a:spAutoFit/>
            </a:bodyPr>
            <a:lstStyle/>
            <a:p>
              <a:pPr algn="ctr">
                <a:lnSpc>
                  <a:spcPts val="9600"/>
                </a:lnSpc>
              </a:pPr>
              <a:endParaRPr lang="en-US" sz="8000" dirty="0">
                <a:solidFill>
                  <a:srgbClr val="6BD4CD"/>
                </a:solidFill>
                <a:latin typeface="Josefin Sans Regular"/>
              </a:endParaRPr>
            </a:p>
          </p:txBody>
        </p:sp>
        <p:sp>
          <p:nvSpPr>
            <p:cNvPr id="13" name="TextBox 13"/>
            <p:cNvSpPr txBox="1"/>
            <p:nvPr/>
          </p:nvSpPr>
          <p:spPr>
            <a:xfrm>
              <a:off x="-6849296" y="-4206401"/>
              <a:ext cx="17755133" cy="736015"/>
            </a:xfrm>
            <a:prstGeom prst="rect">
              <a:avLst/>
            </a:prstGeom>
          </p:spPr>
          <p:txBody>
            <a:bodyPr lIns="0" tIns="0" rIns="0" bIns="0" rtlCol="0" anchor="t">
              <a:spAutoFit/>
            </a:bodyPr>
            <a:lstStyle/>
            <a:p>
              <a:pPr algn="ctr">
                <a:lnSpc>
                  <a:spcPts val="4319"/>
                </a:lnSpc>
              </a:pPr>
              <a:r>
                <a:rPr lang="en-US" sz="3599" spc="359" dirty="0">
                  <a:solidFill>
                    <a:srgbClr val="6BD4CD"/>
                  </a:solidFill>
                  <a:latin typeface="Josefin Sans Regular"/>
                </a:rPr>
                <a:t>DEMO KẾT QUẢ</a:t>
              </a:r>
            </a:p>
          </p:txBody>
        </p:sp>
      </p:grpSp>
      <p:pic>
        <p:nvPicPr>
          <p:cNvPr id="15" name="Picture 14">
            <a:extLst>
              <a:ext uri="{FF2B5EF4-FFF2-40B4-BE49-F238E27FC236}">
                <a16:creationId xmlns:a16="http://schemas.microsoft.com/office/drawing/2014/main" id="{CF76B08F-6C02-44D0-862D-99C21A2F2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029" y="2104599"/>
            <a:ext cx="6750003" cy="5324900"/>
          </a:xfrm>
          <a:prstGeom prst="rect">
            <a:avLst/>
          </a:prstGeom>
        </p:spPr>
      </p:pic>
      <p:pic>
        <p:nvPicPr>
          <p:cNvPr id="17" name="Picture 16">
            <a:extLst>
              <a:ext uri="{FF2B5EF4-FFF2-40B4-BE49-F238E27FC236}">
                <a16:creationId xmlns:a16="http://schemas.microsoft.com/office/drawing/2014/main" id="{FF139A76-B648-4FFE-BE9A-105F285DB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6354" y="2104600"/>
            <a:ext cx="8738645" cy="5324900"/>
          </a:xfrm>
          <a:prstGeom prst="rect">
            <a:avLst/>
          </a:prstGeom>
        </p:spPr>
      </p:pic>
    </p:spTree>
    <p:extLst>
      <p:ext uri="{BB962C8B-B14F-4D97-AF65-F5344CB8AC3E}">
        <p14:creationId xmlns:p14="http://schemas.microsoft.com/office/powerpoint/2010/main" val="24693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621</Words>
  <Application>Microsoft Office PowerPoint</Application>
  <PresentationFormat>Custom</PresentationFormat>
  <Paragraphs>62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Josefin Sans Regular Bold</vt:lpstr>
      <vt:lpstr>Calibri</vt:lpstr>
      <vt:lpstr>DejaVu Serif</vt:lpstr>
      <vt:lpstr>Arimo</vt:lpstr>
      <vt:lpstr>Arial</vt:lpstr>
      <vt:lpstr>Josefin Sans Regular</vt:lpstr>
      <vt:lpstr>SVN-Amperzand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Quan Java</dc:title>
  <cp:lastModifiedBy>Trịnh Trung Dũng</cp:lastModifiedBy>
  <cp:revision>5</cp:revision>
  <dcterms:created xsi:type="dcterms:W3CDTF">2006-08-16T00:00:00Z</dcterms:created>
  <dcterms:modified xsi:type="dcterms:W3CDTF">2021-09-23T16:53:26Z</dcterms:modified>
  <dc:identifier>DAEq1fdZFao</dc:identifier>
</cp:coreProperties>
</file>