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9a0614faf_0_1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9a0614faf_0_1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79a127701b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79a127701b_0_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ec93945f2b_0_2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ec93945f2b_0_2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ec93945f2b_0_2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ec93945f2b_0_2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ec93945f2b_0_2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ec93945f2b_0_2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ec93945f2b_0_2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ec93945f2b_0_2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79a127701b_0_1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79a127701b_0_1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f9a9f80c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f9a9f80c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c93945f2b_0_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c93945f2b_0_1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c93945f2b_0_1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c93945f2b_0_1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9a127701b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79a127701b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c93945f2b_0_1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ec93945f2b_0_1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c93945f2b_0_2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c93945f2b_0_2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c93945f2b_0_2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ec93945f2b_0_2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ec93945f2b_0_2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ec93945f2b_0_2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6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452436" y="1277526"/>
            <a:ext cx="82392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FFF"/>
              </a:buClr>
              <a:buSzPts val="4200"/>
              <a:buFont typeface="Lato"/>
              <a:buNone/>
              <a:defRPr sz="4200">
                <a:solidFill>
                  <a:srgbClr val="006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FFF"/>
              </a:buClr>
              <a:buSzPts val="700"/>
              <a:buNone/>
              <a:defRPr>
                <a:solidFill>
                  <a:srgbClr val="006FFF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FFF"/>
              </a:buClr>
              <a:buSzPts val="700"/>
              <a:buNone/>
              <a:defRPr>
                <a:solidFill>
                  <a:srgbClr val="006FFF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FFF"/>
              </a:buClr>
              <a:buSzPts val="700"/>
              <a:buNone/>
              <a:defRPr>
                <a:solidFill>
                  <a:srgbClr val="006FFF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FFF"/>
              </a:buClr>
              <a:buSzPts val="700"/>
              <a:buNone/>
              <a:defRPr>
                <a:solidFill>
                  <a:srgbClr val="006FFF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FFF"/>
              </a:buClr>
              <a:buSzPts val="700"/>
              <a:buNone/>
              <a:defRPr>
                <a:solidFill>
                  <a:srgbClr val="006FFF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FFF"/>
              </a:buClr>
              <a:buSzPts val="700"/>
              <a:buNone/>
              <a:defRPr>
                <a:solidFill>
                  <a:srgbClr val="006FFF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FFF"/>
              </a:buClr>
              <a:buSzPts val="700"/>
              <a:buNone/>
              <a:defRPr>
                <a:solidFill>
                  <a:srgbClr val="006FFF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FFF"/>
              </a:buClr>
              <a:buSzPts val="700"/>
              <a:buNone/>
              <a:defRPr>
                <a:solidFill>
                  <a:srgbClr val="006FFF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2" type="title"/>
          </p:nvPr>
        </p:nvSpPr>
        <p:spPr>
          <a:xfrm>
            <a:off x="452438" y="2763956"/>
            <a:ext cx="82392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4A7B5"/>
              </a:buClr>
              <a:buSzPts val="900"/>
              <a:buNone/>
              <a:defRPr b="0" sz="900">
                <a:solidFill>
                  <a:srgbClr val="A4A7B5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4"/>
              </a:buClr>
              <a:buSzPts val="900"/>
              <a:buNone/>
              <a:defRPr sz="900">
                <a:solidFill>
                  <a:srgbClr val="212124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4"/>
              </a:buClr>
              <a:buSzPts val="900"/>
              <a:buNone/>
              <a:defRPr sz="900">
                <a:solidFill>
                  <a:srgbClr val="212124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4"/>
              </a:buClr>
              <a:buSzPts val="900"/>
              <a:buNone/>
              <a:defRPr sz="900">
                <a:solidFill>
                  <a:srgbClr val="212124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4"/>
              </a:buClr>
              <a:buSzPts val="900"/>
              <a:buNone/>
              <a:defRPr sz="900">
                <a:solidFill>
                  <a:srgbClr val="212124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4"/>
              </a:buClr>
              <a:buSzPts val="900"/>
              <a:buNone/>
              <a:defRPr sz="900">
                <a:solidFill>
                  <a:srgbClr val="212124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4"/>
              </a:buClr>
              <a:buSzPts val="900"/>
              <a:buNone/>
              <a:defRPr sz="900">
                <a:solidFill>
                  <a:srgbClr val="212124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4"/>
              </a:buClr>
              <a:buSzPts val="900"/>
              <a:buNone/>
              <a:defRPr sz="900">
                <a:solidFill>
                  <a:srgbClr val="212124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4"/>
              </a:buClr>
              <a:buSzPts val="900"/>
              <a:buNone/>
              <a:defRPr sz="900">
                <a:solidFill>
                  <a:srgbClr val="21212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0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766763" y="420394"/>
            <a:ext cx="7183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FFF"/>
              </a:buClr>
              <a:buSzPts val="3000"/>
              <a:buFont typeface="Lato"/>
              <a:buNone/>
              <a:defRPr sz="3000">
                <a:solidFill>
                  <a:srgbClr val="006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4597275" y="1179778"/>
            <a:ext cx="3352800" cy="37290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rmAutofit/>
          </a:bodyPr>
          <a:lstStyle>
            <a:lvl1pPr indent="-298450" lvl="0" marL="457200">
              <a:spcBef>
                <a:spcPts val="170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2pPr>
            <a:lvl3pPr indent="-298450" lvl="2" marL="1371600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3pPr>
            <a:lvl4pPr indent="-298450" lvl="3" marL="1828800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98450" lvl="5" marL="2743200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6pPr>
            <a:lvl7pPr indent="-298450" lvl="6" marL="3200400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7pPr>
            <a:lvl8pPr indent="-298450" lvl="7" marL="3657600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8pPr>
            <a:lvl9pPr indent="-298450" lvl="8" marL="4114800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9pPr>
          </a:lstStyle>
          <a:p/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766763" y="1179778"/>
            <a:ext cx="3352800" cy="37290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rmAutofit/>
          </a:bodyPr>
          <a:lstStyle>
            <a:lvl1pPr indent="-298450" lvl="0" marL="457200">
              <a:spcBef>
                <a:spcPts val="170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2pPr>
            <a:lvl3pPr indent="-298450" lvl="2" marL="1371600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3pPr>
            <a:lvl4pPr indent="-298450" lvl="3" marL="1828800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98450" lvl="5" marL="2743200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6pPr>
            <a:lvl7pPr indent="-298450" lvl="6" marL="3200400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7pPr>
            <a:lvl8pPr indent="-298450" lvl="7" marL="3657600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8pPr>
            <a:lvl9pPr indent="-298450" lvl="8" marL="4114800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766763" y="1179778"/>
            <a:ext cx="7183200" cy="37290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rmAutofit/>
          </a:bodyPr>
          <a:lstStyle>
            <a:lvl1pPr indent="-298450" lvl="0" marL="457200">
              <a:spcBef>
                <a:spcPts val="170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2pPr>
            <a:lvl3pPr indent="-298450" lvl="2" marL="1371600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3pPr>
            <a:lvl4pPr indent="-298450" lvl="3" marL="1828800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98450" lvl="5" marL="2743200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6pPr>
            <a:lvl7pPr indent="-298450" lvl="6" marL="3200400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7pPr>
            <a:lvl8pPr indent="-298450" lvl="7" marL="3657600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8pPr>
            <a:lvl9pPr indent="-298450" lvl="8" marL="4114800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9pPr>
          </a:lstStyle>
          <a:p/>
        </p:txBody>
      </p:sp>
      <p:sp>
        <p:nvSpPr>
          <p:cNvPr id="62" name="Google Shape;62;p16"/>
          <p:cNvSpPr txBox="1"/>
          <p:nvPr>
            <p:ph type="title"/>
          </p:nvPr>
        </p:nvSpPr>
        <p:spPr>
          <a:xfrm>
            <a:off x="766763" y="420394"/>
            <a:ext cx="7183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FFF"/>
              </a:buClr>
              <a:buSzPts val="3000"/>
              <a:buFont typeface="Lato"/>
              <a:buNone/>
              <a:defRPr sz="3000">
                <a:solidFill>
                  <a:srgbClr val="006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subtitle_v1">
  <p:cSld name="CUSTOM_1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1035694" y="861385"/>
            <a:ext cx="7072800" cy="16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FFF"/>
              </a:buClr>
              <a:buSzPts val="3200"/>
              <a:buFont typeface="Lato"/>
              <a:buNone/>
              <a:defRPr>
                <a:solidFill>
                  <a:srgbClr val="006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FFF"/>
              </a:buClr>
              <a:buSzPts val="3000"/>
              <a:buNone/>
              <a:defRPr sz="3000">
                <a:solidFill>
                  <a:srgbClr val="006FFF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FFF"/>
              </a:buClr>
              <a:buSzPts val="3000"/>
              <a:buNone/>
              <a:defRPr sz="3000">
                <a:solidFill>
                  <a:srgbClr val="006FFF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FFF"/>
              </a:buClr>
              <a:buSzPts val="3000"/>
              <a:buNone/>
              <a:defRPr sz="3000">
                <a:solidFill>
                  <a:srgbClr val="006FFF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FFF"/>
              </a:buClr>
              <a:buSzPts val="3000"/>
              <a:buNone/>
              <a:defRPr sz="3000">
                <a:solidFill>
                  <a:srgbClr val="006FFF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FFF"/>
              </a:buClr>
              <a:buSzPts val="3000"/>
              <a:buNone/>
              <a:defRPr sz="3000">
                <a:solidFill>
                  <a:srgbClr val="006FFF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FFF"/>
              </a:buClr>
              <a:buSzPts val="3000"/>
              <a:buNone/>
              <a:defRPr sz="3000">
                <a:solidFill>
                  <a:srgbClr val="006FFF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FFF"/>
              </a:buClr>
              <a:buSzPts val="3000"/>
              <a:buNone/>
              <a:defRPr sz="3000">
                <a:solidFill>
                  <a:srgbClr val="006FFF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FFF"/>
              </a:buClr>
              <a:buSzPts val="3000"/>
              <a:buNone/>
              <a:defRPr sz="3000">
                <a:solidFill>
                  <a:srgbClr val="006FFF"/>
                </a:solidFill>
              </a:defRPr>
            </a:lvl9pPr>
          </a:lstStyle>
          <a:p/>
        </p:txBody>
      </p:sp>
      <p:sp>
        <p:nvSpPr>
          <p:cNvPr id="65" name="Google Shape;65;p17"/>
          <p:cNvSpPr txBox="1"/>
          <p:nvPr>
            <p:ph idx="1" type="subTitle"/>
          </p:nvPr>
        </p:nvSpPr>
        <p:spPr>
          <a:xfrm>
            <a:off x="1035675" y="2654775"/>
            <a:ext cx="7072800" cy="10194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rmAutofit/>
          </a:bodyPr>
          <a:lstStyle>
            <a:lvl1pPr lvl="0" algn="ctr">
              <a:spcBef>
                <a:spcPts val="1700"/>
              </a:spcBef>
              <a:spcAft>
                <a:spcPts val="0"/>
              </a:spcAft>
              <a:buSzPts val="2100"/>
              <a:buNone/>
              <a:defRPr b="1" sz="2100"/>
            </a:lvl1pPr>
            <a:lvl2pPr lvl="1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2pPr>
            <a:lvl3pPr lvl="2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170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170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170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170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170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170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_v1">
  <p:cSld name="CUSTOM_1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idx="1" type="body"/>
          </p:nvPr>
        </p:nvSpPr>
        <p:spPr>
          <a:xfrm>
            <a:off x="766763" y="1580363"/>
            <a:ext cx="7183200" cy="33282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rmAutofit/>
          </a:bodyPr>
          <a:lstStyle>
            <a:lvl1pPr indent="-298450" lvl="0" marL="457200">
              <a:spcBef>
                <a:spcPts val="170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2pPr>
            <a:lvl3pPr indent="-298450" lvl="2" marL="1371600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3pPr>
            <a:lvl4pPr indent="-298450" lvl="3" marL="1828800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98450" lvl="5" marL="2743200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6pPr>
            <a:lvl7pPr indent="-298450" lvl="6" marL="3200400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7pPr>
            <a:lvl8pPr indent="-298450" lvl="7" marL="3657600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8pPr>
            <a:lvl9pPr indent="-298450" lvl="8" marL="4114800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9pPr>
          </a:lstStyle>
          <a:p/>
        </p:txBody>
      </p:sp>
      <p:sp>
        <p:nvSpPr>
          <p:cNvPr id="68" name="Google Shape;68;p18"/>
          <p:cNvSpPr txBox="1"/>
          <p:nvPr>
            <p:ph idx="2" type="subTitle"/>
          </p:nvPr>
        </p:nvSpPr>
        <p:spPr>
          <a:xfrm>
            <a:off x="766763" y="1057031"/>
            <a:ext cx="7183200" cy="4119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rmAutofit/>
          </a:bodyPr>
          <a:lstStyle>
            <a:lvl1pPr lvl="0">
              <a:spcBef>
                <a:spcPts val="1700"/>
              </a:spcBef>
              <a:spcAft>
                <a:spcPts val="0"/>
              </a:spcAft>
              <a:buSzPts val="2400"/>
              <a:buNone/>
              <a:defRPr b="1" sz="2100"/>
            </a:lvl1pPr>
            <a:lvl2pPr lvl="1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2pPr>
            <a:lvl3pPr lvl="2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170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170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170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170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170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170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type="title"/>
          </p:nvPr>
        </p:nvSpPr>
        <p:spPr>
          <a:xfrm>
            <a:off x="766763" y="487275"/>
            <a:ext cx="71832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FFF"/>
              </a:buClr>
              <a:buSzPts val="3000"/>
              <a:buFont typeface="Lato"/>
              <a:buNone/>
              <a:defRPr sz="3000">
                <a:solidFill>
                  <a:srgbClr val="006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subtitle_v2">
  <p:cSld name="CUSTOM_14">
    <p:bg>
      <p:bgPr>
        <a:solidFill>
          <a:schemeClr val="dk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1035694" y="861385"/>
            <a:ext cx="7072800" cy="16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Lato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2" name="Google Shape;72;p19"/>
          <p:cNvSpPr txBox="1"/>
          <p:nvPr>
            <p:ph idx="1" type="subTitle"/>
          </p:nvPr>
        </p:nvSpPr>
        <p:spPr>
          <a:xfrm>
            <a:off x="1035675" y="2654775"/>
            <a:ext cx="7072800" cy="10194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rmAutofit/>
          </a:bodyPr>
          <a:lstStyle>
            <a:lvl1pPr lvl="0" algn="ctr"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b="1" sz="2100">
                <a:solidFill>
                  <a:srgbClr val="FFFFFF"/>
                </a:solidFill>
              </a:defRPr>
            </a:lvl1pPr>
            <a:lvl2pPr lvl="1"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_v2">
  <p:cSld name="CUSTOM_1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idx="1" type="subTitle"/>
          </p:nvPr>
        </p:nvSpPr>
        <p:spPr>
          <a:xfrm>
            <a:off x="374484" y="2554791"/>
            <a:ext cx="3844500" cy="18144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rmAutofit/>
          </a:bodyPr>
          <a:lstStyle>
            <a:lvl1pPr lvl="0">
              <a:spcBef>
                <a:spcPts val="1700"/>
              </a:spcBef>
              <a:spcAft>
                <a:spcPts val="0"/>
              </a:spcAft>
              <a:buSzPts val="2100"/>
              <a:buNone/>
              <a:defRPr b="1" sz="2100"/>
            </a:lvl1pPr>
            <a:lvl2pPr lvl="1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2pPr>
            <a:lvl3pPr lvl="2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170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170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170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170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170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170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type="title"/>
          </p:nvPr>
        </p:nvSpPr>
        <p:spPr>
          <a:xfrm>
            <a:off x="374484" y="1248684"/>
            <a:ext cx="38445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FFF"/>
              </a:buClr>
              <a:buSzPts val="3000"/>
              <a:buFont typeface="Lato"/>
              <a:buNone/>
              <a:defRPr sz="3000">
                <a:solidFill>
                  <a:srgbClr val="006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20"/>
          <p:cNvSpPr txBox="1"/>
          <p:nvPr>
            <p:ph idx="2" type="body"/>
          </p:nvPr>
        </p:nvSpPr>
        <p:spPr>
          <a:xfrm>
            <a:off x="4937616" y="376472"/>
            <a:ext cx="3844500" cy="44382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rmAutofit/>
          </a:bodyPr>
          <a:lstStyle>
            <a:lvl1pPr indent="-298450" lvl="0" marL="457200"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100">
                <a:solidFill>
                  <a:srgbClr val="FFFFFF"/>
                </a:solidFill>
              </a:defRPr>
            </a:lvl1pPr>
            <a:lvl2pPr indent="-298450" lvl="1" marL="914400"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1100"/>
              <a:buChar char="•"/>
              <a:defRPr sz="1100">
                <a:solidFill>
                  <a:srgbClr val="FFFFFF"/>
                </a:solidFill>
              </a:defRPr>
            </a:lvl2pPr>
            <a:lvl3pPr indent="-298450" lvl="2" marL="1371600"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indent="-298450" lvl="3" marL="1828800"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1100"/>
              <a:buChar char="•"/>
              <a:defRPr sz="1100">
                <a:solidFill>
                  <a:srgbClr val="FFFFFF"/>
                </a:solidFill>
              </a:defRPr>
            </a:lvl4pPr>
            <a:lvl5pPr indent="-298450" lvl="4" marL="2286000"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1100"/>
              <a:buChar char="•"/>
              <a:defRPr sz="1100">
                <a:solidFill>
                  <a:srgbClr val="FFFFFF"/>
                </a:solidFill>
              </a:defRPr>
            </a:lvl5pPr>
            <a:lvl6pPr indent="-298450" lvl="5" marL="2743200"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1100"/>
              <a:buChar char="•"/>
              <a:defRPr sz="1100">
                <a:solidFill>
                  <a:srgbClr val="FFFFFF"/>
                </a:solidFill>
              </a:defRPr>
            </a:lvl6pPr>
            <a:lvl7pPr indent="-298450" lvl="6" marL="3200400"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1100"/>
              <a:buChar char="•"/>
              <a:defRPr sz="1100">
                <a:solidFill>
                  <a:srgbClr val="FFFFFF"/>
                </a:solidFill>
              </a:defRPr>
            </a:lvl7pPr>
            <a:lvl8pPr indent="-298450" lvl="7" marL="3657600"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1100"/>
              <a:buChar char="•"/>
              <a:defRPr sz="1100">
                <a:solidFill>
                  <a:srgbClr val="FFFFFF"/>
                </a:solidFill>
              </a:defRPr>
            </a:lvl8pPr>
            <a:lvl9pPr indent="-298450" lvl="8" marL="4114800"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1100"/>
              <a:buChar char="•"/>
              <a:defRPr sz="11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16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/>
          <p:nvPr>
            <p:ph type="title"/>
          </p:nvPr>
        </p:nvSpPr>
        <p:spPr>
          <a:xfrm>
            <a:off x="509559" y="1057050"/>
            <a:ext cx="8124900" cy="16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FFF"/>
              </a:buClr>
              <a:buSzPts val="6000"/>
              <a:buFont typeface="Lato"/>
              <a:buNone/>
              <a:defRPr sz="6000">
                <a:solidFill>
                  <a:srgbClr val="006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1"/>
          <p:cNvSpPr txBox="1"/>
          <p:nvPr>
            <p:ph idx="2" type="title"/>
          </p:nvPr>
        </p:nvSpPr>
        <p:spPr>
          <a:xfrm>
            <a:off x="509559" y="2869997"/>
            <a:ext cx="81249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124"/>
              </a:buClr>
              <a:buSzPts val="2300"/>
              <a:buFont typeface="Lato"/>
              <a:buNone/>
              <a:defRPr sz="2300">
                <a:solidFill>
                  <a:srgbClr val="21212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photo and description_v1">
  <p:cSld name="CUSTOM_1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/>
          <p:nvPr>
            <p:ph type="title"/>
          </p:nvPr>
        </p:nvSpPr>
        <p:spPr>
          <a:xfrm>
            <a:off x="374484" y="1248684"/>
            <a:ext cx="38445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FFF"/>
              </a:buClr>
              <a:buSzPts val="3000"/>
              <a:buFont typeface="Lato"/>
              <a:buNone/>
              <a:defRPr sz="3000">
                <a:solidFill>
                  <a:srgbClr val="006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22"/>
          <p:cNvSpPr txBox="1"/>
          <p:nvPr>
            <p:ph idx="1" type="body"/>
          </p:nvPr>
        </p:nvSpPr>
        <p:spPr>
          <a:xfrm>
            <a:off x="374484" y="2554791"/>
            <a:ext cx="3844500" cy="21717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rmAutofit/>
          </a:bodyPr>
          <a:lstStyle>
            <a:lvl1pPr indent="-298450" lvl="0" marL="457200">
              <a:spcBef>
                <a:spcPts val="170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2pPr>
            <a:lvl3pPr indent="-298450" lvl="2" marL="1371600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3pPr>
            <a:lvl4pPr indent="-298450" lvl="3" marL="1828800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98450" lvl="5" marL="2743200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6pPr>
            <a:lvl7pPr indent="-298450" lvl="6" marL="3200400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7pPr>
            <a:lvl8pPr indent="-298450" lvl="7" marL="3657600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8pPr>
            <a:lvl9pPr indent="-298450" lvl="8" marL="4114800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9pPr>
          </a:lstStyle>
          <a:p/>
        </p:txBody>
      </p:sp>
      <p:sp>
        <p:nvSpPr>
          <p:cNvPr id="83" name="Google Shape;83;p22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photo and description_v2">
  <p:cSld name="CUSTOM_18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/>
          <p:nvPr>
            <p:ph idx="2" type="pic"/>
          </p:nvPr>
        </p:nvSpPr>
        <p:spPr>
          <a:xfrm>
            <a:off x="-4762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23"/>
          <p:cNvSpPr txBox="1"/>
          <p:nvPr>
            <p:ph type="title"/>
          </p:nvPr>
        </p:nvSpPr>
        <p:spPr>
          <a:xfrm>
            <a:off x="4936631" y="1248684"/>
            <a:ext cx="38331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FFF"/>
              </a:buClr>
              <a:buSzPts val="3000"/>
              <a:buFont typeface="Lato"/>
              <a:buNone/>
              <a:defRPr sz="3000">
                <a:solidFill>
                  <a:srgbClr val="006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3"/>
          <p:cNvSpPr txBox="1"/>
          <p:nvPr>
            <p:ph idx="1" type="body"/>
          </p:nvPr>
        </p:nvSpPr>
        <p:spPr>
          <a:xfrm>
            <a:off x="4936631" y="2554791"/>
            <a:ext cx="3833100" cy="21717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rmAutofit/>
          </a:bodyPr>
          <a:lstStyle>
            <a:lvl1pPr indent="-298450" lvl="0" marL="457200">
              <a:spcBef>
                <a:spcPts val="170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2pPr>
            <a:lvl3pPr indent="-298450" lvl="2" marL="1371600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3pPr>
            <a:lvl4pPr indent="-298450" lvl="3" marL="1828800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98450" lvl="5" marL="2743200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6pPr>
            <a:lvl7pPr indent="-298450" lvl="6" marL="3200400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7pPr>
            <a:lvl8pPr indent="-298450" lvl="7" marL="3657600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8pPr>
            <a:lvl9pPr indent="-298450" lvl="8" marL="4114800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hotos">
  <p:cSld name="CUSTOM_19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/>
          <p:nvPr>
            <p:ph idx="2" type="pic"/>
          </p:nvPr>
        </p:nvSpPr>
        <p:spPr>
          <a:xfrm>
            <a:off x="-4762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24"/>
          <p:cNvSpPr/>
          <p:nvPr>
            <p:ph idx="3" type="pic"/>
          </p:nvPr>
        </p:nvSpPr>
        <p:spPr>
          <a:xfrm>
            <a:off x="4572000" y="-2381"/>
            <a:ext cx="4572000" cy="25719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24"/>
          <p:cNvSpPr/>
          <p:nvPr>
            <p:ph idx="4" type="pic"/>
          </p:nvPr>
        </p:nvSpPr>
        <p:spPr>
          <a:xfrm>
            <a:off x="4572000" y="2574131"/>
            <a:ext cx="4572000" cy="257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Rcode">
  <p:cSld name="CUSTOM_20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/>
          <p:nvPr>
            <p:ph idx="2" type="pic"/>
          </p:nvPr>
        </p:nvSpPr>
        <p:spPr>
          <a:xfrm>
            <a:off x="3888375" y="1880053"/>
            <a:ext cx="1281300" cy="12813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25"/>
          <p:cNvSpPr txBox="1"/>
          <p:nvPr>
            <p:ph idx="1" type="body"/>
          </p:nvPr>
        </p:nvSpPr>
        <p:spPr>
          <a:xfrm>
            <a:off x="2983706" y="3364416"/>
            <a:ext cx="3090600" cy="6546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rmAutofit/>
          </a:bodyPr>
          <a:lstStyle>
            <a:lvl1pPr indent="-298450" lvl="0" marL="457200" algn="ctr">
              <a:spcBef>
                <a:spcPts val="170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ctr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2pPr>
            <a:lvl3pPr indent="-298450" lvl="2" marL="1371600" algn="ctr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3pPr>
            <a:lvl4pPr indent="-298450" lvl="3" marL="1828800" algn="ctr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 algn="ctr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98450" lvl="5" marL="2743200" algn="ctr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6pPr>
            <a:lvl7pPr indent="-298450" lvl="6" marL="3200400" algn="ctr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7pPr>
            <a:lvl8pPr indent="-298450" lvl="7" marL="3657600" algn="ctr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8pPr>
            <a:lvl9pPr indent="-298450" lvl="8" marL="4114800" algn="ctr">
              <a:spcBef>
                <a:spcPts val="1700"/>
              </a:spcBef>
              <a:spcAft>
                <a:spcPts val="0"/>
              </a:spcAft>
              <a:buSzPts val="1100"/>
              <a:buChar char="•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2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black)">
  <p:cSld name="CUSTOM_2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 Logo">
  <p:cSld name="CUSTOM_2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3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2438" y="419522"/>
            <a:ext cx="7559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FFF"/>
              </a:buClr>
              <a:buSzPts val="3200"/>
              <a:buFont typeface="Lato"/>
              <a:buNone/>
              <a:defRPr b="1" i="0" sz="3200" u="none" cap="none" strike="noStrike">
                <a:solidFill>
                  <a:srgbClr val="006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FFF"/>
              </a:buClr>
              <a:buSzPts val="3200"/>
              <a:buFont typeface="Lato"/>
              <a:buNone/>
              <a:defRPr b="1" i="0" sz="3200" u="none" cap="none" strike="noStrike">
                <a:solidFill>
                  <a:srgbClr val="006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FFF"/>
              </a:buClr>
              <a:buSzPts val="3200"/>
              <a:buFont typeface="Lato"/>
              <a:buNone/>
              <a:defRPr b="1" i="0" sz="3200" u="none" cap="none" strike="noStrike">
                <a:solidFill>
                  <a:srgbClr val="006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FFF"/>
              </a:buClr>
              <a:buSzPts val="3200"/>
              <a:buFont typeface="Lato"/>
              <a:buNone/>
              <a:defRPr b="1" i="0" sz="3200" u="none" cap="none" strike="noStrike">
                <a:solidFill>
                  <a:srgbClr val="006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FFF"/>
              </a:buClr>
              <a:buSzPts val="3200"/>
              <a:buFont typeface="Lato"/>
              <a:buNone/>
              <a:defRPr b="1" i="0" sz="3200" u="none" cap="none" strike="noStrike">
                <a:solidFill>
                  <a:srgbClr val="006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FFF"/>
              </a:buClr>
              <a:buSzPts val="3200"/>
              <a:buFont typeface="Lato"/>
              <a:buNone/>
              <a:defRPr b="1" i="0" sz="3200" u="none" cap="none" strike="noStrike">
                <a:solidFill>
                  <a:srgbClr val="006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FFF"/>
              </a:buClr>
              <a:buSzPts val="3200"/>
              <a:buFont typeface="Lato"/>
              <a:buNone/>
              <a:defRPr b="1" i="0" sz="3200" u="none" cap="none" strike="noStrike">
                <a:solidFill>
                  <a:srgbClr val="006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FFF"/>
              </a:buClr>
              <a:buSzPts val="3200"/>
              <a:buFont typeface="Lato"/>
              <a:buNone/>
              <a:defRPr b="1" i="0" sz="3200" u="none" cap="none" strike="noStrike">
                <a:solidFill>
                  <a:srgbClr val="006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FFF"/>
              </a:buClr>
              <a:buSzPts val="3200"/>
              <a:buFont typeface="Lato"/>
              <a:buNone/>
              <a:defRPr b="1" i="0" sz="3200" u="none" cap="none" strike="noStrike">
                <a:solidFill>
                  <a:srgbClr val="006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2438" y="1070006"/>
            <a:ext cx="75591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Lato"/>
              <a:buChar char="●"/>
              <a:defRPr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61950" lvl="1" marL="914400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Lato"/>
              <a:buChar char="•"/>
              <a:defRPr i="0" sz="1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61950" lvl="2" marL="1371600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Lato"/>
              <a:buChar char="•"/>
              <a:defRPr i="0" sz="1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68300" lvl="3" marL="1828800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Lato"/>
              <a:buChar char="•"/>
              <a:defRPr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68300" lvl="4" marL="2286000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Lato"/>
              <a:buChar char="•"/>
              <a:defRPr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68300" lvl="5" marL="2743200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Lato"/>
              <a:buChar char="•"/>
              <a:defRPr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68300" lvl="6" marL="3200400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Lato"/>
              <a:buChar char="•"/>
              <a:defRPr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68300" lvl="7" marL="3657600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Lato"/>
              <a:buChar char="•"/>
              <a:defRPr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68300" lvl="8" marL="4114800" marR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Lato"/>
              <a:buChar char="•"/>
              <a:defRPr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29.pn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24.png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24.png"/><Relationship Id="rId6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9"/>
          <p:cNvSpPr txBox="1"/>
          <p:nvPr>
            <p:ph type="title"/>
          </p:nvPr>
        </p:nvSpPr>
        <p:spPr>
          <a:xfrm>
            <a:off x="452436" y="1277526"/>
            <a:ext cx="8239200" cy="13776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USW-Flex-2.5G-5 (</a:t>
            </a:r>
            <a:r>
              <a:rPr lang="zh-TW"/>
              <a:t>113-10458</a:t>
            </a:r>
            <a:r>
              <a:rPr lang="zh-TW"/>
              <a:t>) ed35</a:t>
            </a:r>
            <a:endParaRPr/>
          </a:p>
        </p:txBody>
      </p:sp>
      <p:sp>
        <p:nvSpPr>
          <p:cNvPr id="103" name="Google Shape;103;p29"/>
          <p:cNvSpPr txBox="1"/>
          <p:nvPr>
            <p:ph idx="2" type="title"/>
          </p:nvPr>
        </p:nvSpPr>
        <p:spPr>
          <a:xfrm>
            <a:off x="452438" y="2763956"/>
            <a:ext cx="8239200" cy="6921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V1.0.1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2024/07/01</a:t>
            </a:r>
            <a:endParaRPr sz="1600"/>
          </a:p>
        </p:txBody>
      </p:sp>
      <p:sp>
        <p:nvSpPr>
          <p:cNvPr id="104" name="Google Shape;104;p29"/>
          <p:cNvSpPr txBox="1"/>
          <p:nvPr/>
        </p:nvSpPr>
        <p:spPr>
          <a:xfrm>
            <a:off x="475275" y="4829728"/>
            <a:ext cx="82392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CONFIDENTIAL - INTERNAL USE ONLY</a:t>
            </a:r>
            <a:endParaRPr sz="600"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126113" y="-6"/>
            <a:ext cx="7183200" cy="671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Enable Burn In Test </a:t>
            </a:r>
            <a:endParaRPr/>
          </a:p>
        </p:txBody>
      </p:sp>
      <p:sp>
        <p:nvSpPr>
          <p:cNvPr id="215" name="Google Shape;215;p38"/>
          <p:cNvSpPr txBox="1"/>
          <p:nvPr/>
        </p:nvSpPr>
        <p:spPr>
          <a:xfrm>
            <a:off x="193375" y="671400"/>
            <a:ext cx="89943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Step.</a:t>
            </a:r>
            <a:endParaRPr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1.Check "Enable Burn in test” item selected.</a:t>
            </a:r>
            <a:endParaRPr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2.Check Burn-In configuration</a:t>
            </a:r>
            <a:endParaRPr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3.After finish Enable burn-in mode test item, burn-in mode will auto run in next boot up time.</a:t>
            </a:r>
            <a:endParaRPr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Burn-In condition:</a:t>
            </a:r>
            <a:r>
              <a:rPr b="1" lang="zh-TW">
                <a:solidFill>
                  <a:schemeClr val="accent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45°C，4HR</a:t>
            </a:r>
            <a:endParaRPr b="1">
              <a:solidFill>
                <a:schemeClr val="accent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6F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6F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F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216" name="Google Shape;2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75" y="2780263"/>
            <a:ext cx="2275500" cy="33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675" y="2419950"/>
            <a:ext cx="1547275" cy="2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8"/>
          <p:cNvSpPr/>
          <p:nvPr/>
        </p:nvSpPr>
        <p:spPr>
          <a:xfrm>
            <a:off x="4181550" y="3370600"/>
            <a:ext cx="2616300" cy="4044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DUT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38"/>
          <p:cNvSpPr/>
          <p:nvPr/>
        </p:nvSpPr>
        <p:spPr>
          <a:xfrm>
            <a:off x="4305726" y="3667256"/>
            <a:ext cx="342900" cy="327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Lato"/>
                <a:ea typeface="Lato"/>
                <a:cs typeface="Lato"/>
                <a:sym typeface="Lato"/>
              </a:rPr>
              <a:t>P1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38"/>
          <p:cNvSpPr/>
          <p:nvPr/>
        </p:nvSpPr>
        <p:spPr>
          <a:xfrm>
            <a:off x="4725187" y="3667256"/>
            <a:ext cx="342900" cy="327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Lato"/>
                <a:ea typeface="Lato"/>
                <a:cs typeface="Lato"/>
                <a:sym typeface="Lato"/>
              </a:rPr>
              <a:t>P2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38"/>
          <p:cNvSpPr/>
          <p:nvPr/>
        </p:nvSpPr>
        <p:spPr>
          <a:xfrm>
            <a:off x="5172098" y="3667256"/>
            <a:ext cx="342900" cy="327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Lato"/>
                <a:ea typeface="Lato"/>
                <a:cs typeface="Lato"/>
                <a:sym typeface="Lato"/>
              </a:rPr>
              <a:t>P3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38"/>
          <p:cNvSpPr/>
          <p:nvPr/>
        </p:nvSpPr>
        <p:spPr>
          <a:xfrm>
            <a:off x="5595008" y="3667256"/>
            <a:ext cx="342900" cy="327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Lato"/>
                <a:ea typeface="Lato"/>
                <a:cs typeface="Lato"/>
                <a:sym typeface="Lato"/>
              </a:rPr>
              <a:t>P4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38"/>
          <p:cNvSpPr/>
          <p:nvPr/>
        </p:nvSpPr>
        <p:spPr>
          <a:xfrm>
            <a:off x="6440800" y="3738014"/>
            <a:ext cx="235200" cy="55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38"/>
          <p:cNvSpPr/>
          <p:nvPr/>
        </p:nvSpPr>
        <p:spPr>
          <a:xfrm>
            <a:off x="7446354" y="2780278"/>
            <a:ext cx="741000" cy="45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Adapter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5V / 1A</a:t>
            </a:r>
            <a:r>
              <a:rPr lang="zh-TW" sz="1300"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5" name="Google Shape;225;p38"/>
          <p:cNvCxnSpPr>
            <a:stCxn id="223" idx="2"/>
            <a:endCxn id="224" idx="2"/>
          </p:cNvCxnSpPr>
          <p:nvPr/>
        </p:nvCxnSpPr>
        <p:spPr>
          <a:xfrm rot="-5400000">
            <a:off x="6906400" y="2883314"/>
            <a:ext cx="562500" cy="1258500"/>
          </a:xfrm>
          <a:prstGeom prst="bentConnector3">
            <a:avLst>
              <a:gd fmla="val -42333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38"/>
          <p:cNvSpPr/>
          <p:nvPr/>
        </p:nvSpPr>
        <p:spPr>
          <a:xfrm>
            <a:off x="6017894" y="3667256"/>
            <a:ext cx="342900" cy="327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Lato"/>
                <a:ea typeface="Lato"/>
                <a:cs typeface="Lato"/>
                <a:sym typeface="Lato"/>
              </a:rPr>
              <a:t>P5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38"/>
          <p:cNvSpPr txBox="1"/>
          <p:nvPr/>
        </p:nvSpPr>
        <p:spPr>
          <a:xfrm>
            <a:off x="3707850" y="4478575"/>
            <a:ext cx="3563700" cy="3078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highlight>
                  <a:srgbClr val="FFFFFF"/>
                </a:highlight>
              </a:rPr>
              <a:t>Using </a:t>
            </a:r>
            <a:r>
              <a:rPr b="1" lang="zh-TW" sz="800">
                <a:highlight>
                  <a:srgbClr val="FFFFFF"/>
                </a:highlight>
              </a:rPr>
              <a:t>2</a:t>
            </a:r>
            <a:r>
              <a:rPr b="1" lang="zh-TW" sz="800">
                <a:highlight>
                  <a:srgbClr val="FFFFFF"/>
                </a:highlight>
              </a:rPr>
              <a:t> PCS RJ45 cables</a:t>
            </a:r>
            <a:r>
              <a:rPr lang="zh-TW" sz="800">
                <a:highlight>
                  <a:srgbClr val="FFFFFF"/>
                </a:highlight>
              </a:rPr>
              <a:t> to loop DUT </a:t>
            </a:r>
            <a:r>
              <a:rPr b="1" lang="zh-TW" sz="800">
                <a:highlight>
                  <a:srgbClr val="FFFFFF"/>
                </a:highlight>
              </a:rPr>
              <a:t>port 2 -&gt; port 3 , port 4 -&gt; port 5</a:t>
            </a:r>
            <a:endParaRPr b="1" sz="600">
              <a:highlight>
                <a:srgbClr val="FFFFFF"/>
              </a:highlight>
            </a:endParaRPr>
          </a:p>
        </p:txBody>
      </p:sp>
      <p:sp>
        <p:nvSpPr>
          <p:cNvPr id="228" name="Google Shape;228;p38"/>
          <p:cNvSpPr txBox="1"/>
          <p:nvPr/>
        </p:nvSpPr>
        <p:spPr>
          <a:xfrm>
            <a:off x="3175550" y="2780263"/>
            <a:ext cx="40704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Follow the setup instructions for connecting ports after enabled burnin mode and DUT is being powered off</a:t>
            </a:r>
            <a:endParaRPr sz="1000">
              <a:highlight>
                <a:srgbClr val="FFFFFF"/>
              </a:highlight>
            </a:endParaRPr>
          </a:p>
        </p:txBody>
      </p:sp>
      <p:cxnSp>
        <p:nvCxnSpPr>
          <p:cNvPr id="229" name="Google Shape;229;p38"/>
          <p:cNvCxnSpPr>
            <a:stCxn id="220" idx="2"/>
            <a:endCxn id="221" idx="2"/>
          </p:cNvCxnSpPr>
          <p:nvPr/>
        </p:nvCxnSpPr>
        <p:spPr>
          <a:xfrm flipH="1" rot="-5400000">
            <a:off x="5119837" y="3771056"/>
            <a:ext cx="600" cy="447000"/>
          </a:xfrm>
          <a:prstGeom prst="bentConnector3">
            <a:avLst>
              <a:gd fmla="val 396875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38"/>
          <p:cNvCxnSpPr>
            <a:stCxn id="222" idx="2"/>
            <a:endCxn id="226" idx="2"/>
          </p:cNvCxnSpPr>
          <p:nvPr/>
        </p:nvCxnSpPr>
        <p:spPr>
          <a:xfrm flipH="1" rot="-5400000">
            <a:off x="5977658" y="3783056"/>
            <a:ext cx="600" cy="423000"/>
          </a:xfrm>
          <a:prstGeom prst="bentConnector3">
            <a:avLst>
              <a:gd fmla="val 396875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type="title"/>
          </p:nvPr>
        </p:nvSpPr>
        <p:spPr>
          <a:xfrm>
            <a:off x="126113" y="-6"/>
            <a:ext cx="7183200" cy="671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Burn in Result Test</a:t>
            </a:r>
            <a:endParaRPr/>
          </a:p>
        </p:txBody>
      </p:sp>
      <p:sp>
        <p:nvSpPr>
          <p:cNvPr id="236" name="Google Shape;236;p39"/>
          <p:cNvSpPr txBox="1"/>
          <p:nvPr/>
        </p:nvSpPr>
        <p:spPr>
          <a:xfrm>
            <a:off x="193375" y="671400"/>
            <a:ext cx="8994300" cy="29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Step.</a:t>
            </a:r>
            <a:endParaRPr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1.Check "Check Burn in result” item selected.</a:t>
            </a:r>
            <a:endParaRPr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6F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6F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F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237" name="Google Shape;2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800" y="1583800"/>
            <a:ext cx="1737550" cy="2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/>
          <p:nvPr>
            <p:ph type="title"/>
          </p:nvPr>
        </p:nvSpPr>
        <p:spPr>
          <a:xfrm>
            <a:off x="126113" y="-6"/>
            <a:ext cx="7183200" cy="671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Ethernet LED</a:t>
            </a:r>
            <a:endParaRPr/>
          </a:p>
        </p:txBody>
      </p:sp>
      <p:sp>
        <p:nvSpPr>
          <p:cNvPr id="243" name="Google Shape;243;p40"/>
          <p:cNvSpPr txBox="1"/>
          <p:nvPr/>
        </p:nvSpPr>
        <p:spPr>
          <a:xfrm>
            <a:off x="193375" y="671400"/>
            <a:ext cx="8994300" cy="29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Step.</a:t>
            </a:r>
            <a:endParaRPr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1.Check "Check Port Link” item selected.</a:t>
            </a:r>
            <a:endParaRPr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6F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6F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F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244" name="Google Shape;24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518750"/>
            <a:ext cx="1590675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0"/>
          <p:cNvSpPr/>
          <p:nvPr/>
        </p:nvSpPr>
        <p:spPr>
          <a:xfrm>
            <a:off x="443275" y="3386275"/>
            <a:ext cx="2726700" cy="4806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DUT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40"/>
          <p:cNvSpPr/>
          <p:nvPr/>
        </p:nvSpPr>
        <p:spPr>
          <a:xfrm>
            <a:off x="490425" y="3783900"/>
            <a:ext cx="386700" cy="388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latin typeface="Lato"/>
                <a:ea typeface="Lato"/>
                <a:cs typeface="Lato"/>
                <a:sym typeface="Lato"/>
              </a:rPr>
              <a:t>P1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40"/>
          <p:cNvSpPr/>
          <p:nvPr/>
        </p:nvSpPr>
        <p:spPr>
          <a:xfrm>
            <a:off x="952200" y="3783900"/>
            <a:ext cx="386700" cy="388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latin typeface="Lato"/>
                <a:ea typeface="Lato"/>
                <a:cs typeface="Lato"/>
                <a:sym typeface="Lato"/>
              </a:rPr>
              <a:t>P2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40"/>
          <p:cNvSpPr/>
          <p:nvPr/>
        </p:nvSpPr>
        <p:spPr>
          <a:xfrm>
            <a:off x="1413975" y="3783900"/>
            <a:ext cx="386700" cy="388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latin typeface="Lato"/>
                <a:ea typeface="Lato"/>
                <a:cs typeface="Lato"/>
                <a:sym typeface="Lato"/>
              </a:rPr>
              <a:t>P3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40"/>
          <p:cNvSpPr/>
          <p:nvPr/>
        </p:nvSpPr>
        <p:spPr>
          <a:xfrm>
            <a:off x="1875750" y="3783900"/>
            <a:ext cx="386700" cy="388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latin typeface="Lato"/>
                <a:ea typeface="Lato"/>
                <a:cs typeface="Lato"/>
                <a:sym typeface="Lato"/>
              </a:rPr>
              <a:t>P4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40"/>
          <p:cNvSpPr/>
          <p:nvPr/>
        </p:nvSpPr>
        <p:spPr>
          <a:xfrm>
            <a:off x="2337525" y="3783900"/>
            <a:ext cx="386700" cy="388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latin typeface="Lato"/>
                <a:ea typeface="Lato"/>
                <a:cs typeface="Lato"/>
                <a:sym typeface="Lato"/>
              </a:rPr>
              <a:t>P5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40"/>
          <p:cNvSpPr/>
          <p:nvPr/>
        </p:nvSpPr>
        <p:spPr>
          <a:xfrm>
            <a:off x="2855000" y="3839300"/>
            <a:ext cx="265200" cy="663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40"/>
          <p:cNvSpPr/>
          <p:nvPr/>
        </p:nvSpPr>
        <p:spPr>
          <a:xfrm>
            <a:off x="3457100" y="4437600"/>
            <a:ext cx="798000" cy="461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PC Host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3" name="Google Shape;253;p40"/>
          <p:cNvCxnSpPr>
            <a:stCxn id="250" idx="2"/>
            <a:endCxn id="252" idx="1"/>
          </p:cNvCxnSpPr>
          <p:nvPr/>
        </p:nvCxnSpPr>
        <p:spPr>
          <a:xfrm flipH="1" rot="-5400000">
            <a:off x="2745825" y="3957450"/>
            <a:ext cx="496200" cy="926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40"/>
          <p:cNvSpPr/>
          <p:nvPr/>
        </p:nvSpPr>
        <p:spPr>
          <a:xfrm>
            <a:off x="3442725" y="2718000"/>
            <a:ext cx="835200" cy="53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Adapter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5V / 1A</a:t>
            </a:r>
            <a:r>
              <a:rPr lang="zh-TW" sz="1300"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5" name="Google Shape;255;p40"/>
          <p:cNvCxnSpPr>
            <a:stCxn id="251" idx="2"/>
            <a:endCxn id="254" idx="2"/>
          </p:cNvCxnSpPr>
          <p:nvPr/>
        </p:nvCxnSpPr>
        <p:spPr>
          <a:xfrm rot="-5400000">
            <a:off x="3098000" y="3143300"/>
            <a:ext cx="651900" cy="872700"/>
          </a:xfrm>
          <a:prstGeom prst="bentConnector3">
            <a:avLst>
              <a:gd fmla="val -36528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40"/>
          <p:cNvCxnSpPr>
            <a:stCxn id="246" idx="2"/>
            <a:endCxn id="247" idx="2"/>
          </p:cNvCxnSpPr>
          <p:nvPr/>
        </p:nvCxnSpPr>
        <p:spPr>
          <a:xfrm flipH="1" rot="-5400000">
            <a:off x="914325" y="3941850"/>
            <a:ext cx="600" cy="461700"/>
          </a:xfrm>
          <a:prstGeom prst="bentConnector3">
            <a:avLst>
              <a:gd fmla="val 105516667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40"/>
          <p:cNvCxnSpPr/>
          <p:nvPr/>
        </p:nvCxnSpPr>
        <p:spPr>
          <a:xfrm flipH="1" rot="-5400000">
            <a:off x="1837875" y="3941850"/>
            <a:ext cx="600" cy="461700"/>
          </a:xfrm>
          <a:prstGeom prst="bentConnector3">
            <a:avLst>
              <a:gd fmla="val 105516667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40"/>
          <p:cNvSpPr txBox="1"/>
          <p:nvPr/>
        </p:nvSpPr>
        <p:spPr>
          <a:xfrm>
            <a:off x="287250" y="2200600"/>
            <a:ext cx="3563700" cy="3078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highlight>
                  <a:srgbClr val="FFFFFF"/>
                </a:highlight>
              </a:rPr>
              <a:t>Using </a:t>
            </a:r>
            <a:r>
              <a:rPr b="1" lang="zh-TW" sz="800">
                <a:highlight>
                  <a:srgbClr val="FFFFFF"/>
                </a:highlight>
              </a:rPr>
              <a:t>2 PCS RJ45 cables</a:t>
            </a:r>
            <a:r>
              <a:rPr lang="zh-TW" sz="800">
                <a:highlight>
                  <a:srgbClr val="FFFFFF"/>
                </a:highlight>
              </a:rPr>
              <a:t> to loop DUT </a:t>
            </a:r>
            <a:r>
              <a:rPr b="1" lang="zh-TW" sz="800">
                <a:highlight>
                  <a:srgbClr val="FFFFFF"/>
                </a:highlight>
              </a:rPr>
              <a:t>port 1 -&gt; port 2 , port 3 -&gt; port 4</a:t>
            </a:r>
            <a:endParaRPr b="1" sz="6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type="title"/>
          </p:nvPr>
        </p:nvSpPr>
        <p:spPr>
          <a:xfrm>
            <a:off x="126113" y="-6"/>
            <a:ext cx="7183200" cy="671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System LED</a:t>
            </a:r>
            <a:endParaRPr/>
          </a:p>
        </p:txBody>
      </p:sp>
      <p:sp>
        <p:nvSpPr>
          <p:cNvPr id="264" name="Google Shape;264;p41"/>
          <p:cNvSpPr txBox="1"/>
          <p:nvPr/>
        </p:nvSpPr>
        <p:spPr>
          <a:xfrm>
            <a:off x="193375" y="671400"/>
            <a:ext cx="8994300" cy="29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Step.</a:t>
            </a:r>
            <a:endParaRPr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1.Check "Check System LED” item selected.</a:t>
            </a:r>
            <a:endParaRPr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6F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6F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F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265" name="Google Shape;26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00" y="1550925"/>
            <a:ext cx="1581150" cy="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type="title"/>
          </p:nvPr>
        </p:nvSpPr>
        <p:spPr>
          <a:xfrm>
            <a:off x="126113" y="-6"/>
            <a:ext cx="7183200" cy="671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Nustream Test </a:t>
            </a:r>
            <a:endParaRPr/>
          </a:p>
        </p:txBody>
      </p:sp>
      <p:sp>
        <p:nvSpPr>
          <p:cNvPr id="271" name="Google Shape;271;p42"/>
          <p:cNvSpPr txBox="1"/>
          <p:nvPr/>
        </p:nvSpPr>
        <p:spPr>
          <a:xfrm>
            <a:off x="212575" y="671400"/>
            <a:ext cx="8994300" cy="29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Step.</a:t>
            </a:r>
            <a:endParaRPr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1.Check "Snake test” item selected.</a:t>
            </a:r>
            <a:endParaRPr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6F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6F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F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272" name="Google Shape;27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975" y="1543194"/>
            <a:ext cx="1085850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2"/>
          <p:cNvSpPr/>
          <p:nvPr/>
        </p:nvSpPr>
        <p:spPr>
          <a:xfrm>
            <a:off x="4492341" y="2302562"/>
            <a:ext cx="2466000" cy="4728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latin typeface="Lato"/>
                <a:ea typeface="Lato"/>
                <a:cs typeface="Lato"/>
                <a:sym typeface="Lato"/>
              </a:rPr>
              <a:t>DUT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42"/>
          <p:cNvSpPr/>
          <p:nvPr/>
        </p:nvSpPr>
        <p:spPr>
          <a:xfrm>
            <a:off x="4534981" y="2693631"/>
            <a:ext cx="349500" cy="38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latin typeface="Lato"/>
                <a:ea typeface="Lato"/>
                <a:cs typeface="Lato"/>
                <a:sym typeface="Lato"/>
              </a:rPr>
              <a:t>P1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42"/>
          <p:cNvSpPr/>
          <p:nvPr/>
        </p:nvSpPr>
        <p:spPr>
          <a:xfrm>
            <a:off x="4952588" y="2693631"/>
            <a:ext cx="349500" cy="38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latin typeface="Lato"/>
                <a:ea typeface="Lato"/>
                <a:cs typeface="Lato"/>
                <a:sym typeface="Lato"/>
              </a:rPr>
              <a:t>P2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" name="Google Shape;276;p42"/>
          <p:cNvSpPr/>
          <p:nvPr/>
        </p:nvSpPr>
        <p:spPr>
          <a:xfrm>
            <a:off x="5370194" y="2693631"/>
            <a:ext cx="349500" cy="38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latin typeface="Lato"/>
                <a:ea typeface="Lato"/>
                <a:cs typeface="Lato"/>
                <a:sym typeface="Lato"/>
              </a:rPr>
              <a:t>P3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42"/>
          <p:cNvSpPr/>
          <p:nvPr/>
        </p:nvSpPr>
        <p:spPr>
          <a:xfrm>
            <a:off x="5787800" y="2693631"/>
            <a:ext cx="349500" cy="38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latin typeface="Lato"/>
                <a:ea typeface="Lato"/>
                <a:cs typeface="Lato"/>
                <a:sym typeface="Lato"/>
              </a:rPr>
              <a:t>P4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42"/>
          <p:cNvSpPr/>
          <p:nvPr/>
        </p:nvSpPr>
        <p:spPr>
          <a:xfrm>
            <a:off x="6205406" y="2693631"/>
            <a:ext cx="349500" cy="38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latin typeface="Lato"/>
                <a:ea typeface="Lato"/>
                <a:cs typeface="Lato"/>
                <a:sym typeface="Lato"/>
              </a:rPr>
              <a:t>P5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Google Shape;279;p42"/>
          <p:cNvSpPr/>
          <p:nvPr/>
        </p:nvSpPr>
        <p:spPr>
          <a:xfrm>
            <a:off x="6673385" y="2748117"/>
            <a:ext cx="240000" cy="648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" name="Google Shape;280;p42"/>
          <p:cNvSpPr/>
          <p:nvPr/>
        </p:nvSpPr>
        <p:spPr>
          <a:xfrm>
            <a:off x="4492341" y="4457458"/>
            <a:ext cx="2466000" cy="472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latin typeface="Lato"/>
                <a:ea typeface="Lato"/>
                <a:cs typeface="Lato"/>
                <a:sym typeface="Lato"/>
              </a:rPr>
              <a:t>Packet Generator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" name="Google Shape;281;p42"/>
          <p:cNvSpPr/>
          <p:nvPr/>
        </p:nvSpPr>
        <p:spPr>
          <a:xfrm>
            <a:off x="5427846" y="4269534"/>
            <a:ext cx="534900" cy="271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2.5G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42"/>
          <p:cNvSpPr/>
          <p:nvPr/>
        </p:nvSpPr>
        <p:spPr>
          <a:xfrm>
            <a:off x="6184357" y="4269534"/>
            <a:ext cx="534900" cy="271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2.5G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3" name="Google Shape;283;p42"/>
          <p:cNvCxnSpPr>
            <a:stCxn id="275" idx="2"/>
            <a:endCxn id="281" idx="0"/>
          </p:cNvCxnSpPr>
          <p:nvPr/>
        </p:nvCxnSpPr>
        <p:spPr>
          <a:xfrm flipH="1" rot="-5400000">
            <a:off x="4814438" y="3388731"/>
            <a:ext cx="1193700" cy="567900"/>
          </a:xfrm>
          <a:prstGeom prst="curvedConnector3">
            <a:avLst>
              <a:gd fmla="val 50001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42"/>
          <p:cNvCxnSpPr>
            <a:stCxn id="278" idx="2"/>
            <a:endCxn id="282" idx="0"/>
          </p:cNvCxnSpPr>
          <p:nvPr/>
        </p:nvCxnSpPr>
        <p:spPr>
          <a:xfrm flipH="1" rot="-5400000">
            <a:off x="5819156" y="3636831"/>
            <a:ext cx="1193700" cy="71700"/>
          </a:xfrm>
          <a:prstGeom prst="curvedConnector3">
            <a:avLst>
              <a:gd fmla="val 50001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42"/>
          <p:cNvCxnSpPr>
            <a:stCxn id="276" idx="2"/>
            <a:endCxn id="277" idx="2"/>
          </p:cNvCxnSpPr>
          <p:nvPr/>
        </p:nvCxnSpPr>
        <p:spPr>
          <a:xfrm flipH="1" rot="-5400000">
            <a:off x="5753444" y="2867331"/>
            <a:ext cx="600" cy="417600"/>
          </a:xfrm>
          <a:prstGeom prst="bentConnector3">
            <a:avLst>
              <a:gd fmla="val 396875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42"/>
          <p:cNvSpPr txBox="1"/>
          <p:nvPr/>
        </p:nvSpPr>
        <p:spPr>
          <a:xfrm>
            <a:off x="5097035" y="1819855"/>
            <a:ext cx="18645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7" name="Google Shape;287;p42"/>
          <p:cNvCxnSpPr/>
          <p:nvPr/>
        </p:nvCxnSpPr>
        <p:spPr>
          <a:xfrm>
            <a:off x="7009525" y="888544"/>
            <a:ext cx="28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42"/>
          <p:cNvCxnSpPr/>
          <p:nvPr/>
        </p:nvCxnSpPr>
        <p:spPr>
          <a:xfrm>
            <a:off x="7009525" y="1071034"/>
            <a:ext cx="285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42"/>
          <p:cNvCxnSpPr/>
          <p:nvPr/>
        </p:nvCxnSpPr>
        <p:spPr>
          <a:xfrm>
            <a:off x="7009525" y="1275260"/>
            <a:ext cx="2850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42"/>
          <p:cNvSpPr txBox="1"/>
          <p:nvPr/>
        </p:nvSpPr>
        <p:spPr>
          <a:xfrm>
            <a:off x="7382974" y="741675"/>
            <a:ext cx="972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latin typeface="Lato"/>
                <a:ea typeface="Lato"/>
                <a:cs typeface="Lato"/>
                <a:sym typeface="Lato"/>
              </a:rPr>
              <a:t>Ethernet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" name="Google Shape;291;p42"/>
          <p:cNvSpPr txBox="1"/>
          <p:nvPr/>
        </p:nvSpPr>
        <p:spPr>
          <a:xfrm>
            <a:off x="7382975" y="915700"/>
            <a:ext cx="6459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latin typeface="Lato"/>
                <a:ea typeface="Lato"/>
                <a:cs typeface="Lato"/>
                <a:sym typeface="Lato"/>
              </a:rPr>
              <a:t>Loopback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42"/>
          <p:cNvSpPr txBox="1"/>
          <p:nvPr/>
        </p:nvSpPr>
        <p:spPr>
          <a:xfrm>
            <a:off x="7382976" y="1123775"/>
            <a:ext cx="972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latin typeface="Lato"/>
                <a:ea typeface="Lato"/>
                <a:cs typeface="Lato"/>
                <a:sym typeface="Lato"/>
              </a:rPr>
              <a:t>2.5G Data Line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" name="Google Shape;293;p42"/>
          <p:cNvSpPr/>
          <p:nvPr/>
        </p:nvSpPr>
        <p:spPr>
          <a:xfrm>
            <a:off x="7197229" y="3336551"/>
            <a:ext cx="721800" cy="453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latin typeface="Lato"/>
                <a:ea typeface="Lato"/>
                <a:cs typeface="Lato"/>
                <a:sym typeface="Lato"/>
              </a:rPr>
              <a:t>PC Host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42"/>
          <p:cNvSpPr/>
          <p:nvPr/>
        </p:nvSpPr>
        <p:spPr>
          <a:xfrm>
            <a:off x="7135440" y="1645307"/>
            <a:ext cx="755100" cy="52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latin typeface="Lato"/>
                <a:ea typeface="Lato"/>
                <a:cs typeface="Lato"/>
                <a:sym typeface="Lato"/>
              </a:rPr>
              <a:t>Adapter 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latin typeface="Lato"/>
                <a:ea typeface="Lato"/>
                <a:cs typeface="Lato"/>
                <a:sym typeface="Lato"/>
              </a:rPr>
              <a:t>5V / 1A</a:t>
            </a:r>
            <a:r>
              <a:rPr lang="zh-TW" sz="1200">
                <a:latin typeface="Lato"/>
                <a:ea typeface="Lato"/>
                <a:cs typeface="Lato"/>
                <a:sym typeface="Lato"/>
              </a:rPr>
              <a:t> 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5" name="Google Shape;295;p42"/>
          <p:cNvCxnSpPr>
            <a:stCxn id="279" idx="2"/>
            <a:endCxn id="294" idx="2"/>
          </p:cNvCxnSpPr>
          <p:nvPr/>
        </p:nvCxnSpPr>
        <p:spPr>
          <a:xfrm rot="-5400000">
            <a:off x="6832985" y="2132817"/>
            <a:ext cx="640500" cy="719700"/>
          </a:xfrm>
          <a:prstGeom prst="bentConnector3">
            <a:avLst>
              <a:gd fmla="val -36528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42"/>
          <p:cNvCxnSpPr/>
          <p:nvPr/>
        </p:nvCxnSpPr>
        <p:spPr>
          <a:xfrm>
            <a:off x="7009525" y="723290"/>
            <a:ext cx="2850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42"/>
          <p:cNvSpPr txBox="1"/>
          <p:nvPr/>
        </p:nvSpPr>
        <p:spPr>
          <a:xfrm>
            <a:off x="7382976" y="558650"/>
            <a:ext cx="5607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latin typeface="Lato"/>
                <a:ea typeface="Lato"/>
                <a:cs typeface="Lato"/>
                <a:sym typeface="Lato"/>
              </a:rPr>
              <a:t>Power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42"/>
          <p:cNvSpPr/>
          <p:nvPr/>
        </p:nvSpPr>
        <p:spPr>
          <a:xfrm>
            <a:off x="4671335" y="4269534"/>
            <a:ext cx="534900" cy="271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2.5G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9" name="Google Shape;299;p42"/>
          <p:cNvCxnSpPr>
            <a:stCxn id="274" idx="2"/>
            <a:endCxn id="298" idx="0"/>
          </p:cNvCxnSpPr>
          <p:nvPr/>
        </p:nvCxnSpPr>
        <p:spPr>
          <a:xfrm flipH="1" rot="-5400000">
            <a:off x="4227481" y="3558081"/>
            <a:ext cx="1193700" cy="229200"/>
          </a:xfrm>
          <a:prstGeom prst="curvedConnector3">
            <a:avLst>
              <a:gd fmla="val 50001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>
            <p:ph type="title"/>
          </p:nvPr>
        </p:nvSpPr>
        <p:spPr>
          <a:xfrm>
            <a:off x="126113" y="-6"/>
            <a:ext cx="7183200" cy="671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Nustream Test cont…</a:t>
            </a:r>
            <a:endParaRPr/>
          </a:p>
        </p:txBody>
      </p:sp>
      <p:pic>
        <p:nvPicPr>
          <p:cNvPr id="305" name="Google Shape;30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337" y="2732724"/>
            <a:ext cx="4872725" cy="6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3"/>
          <p:cNvSpPr/>
          <p:nvPr/>
        </p:nvSpPr>
        <p:spPr>
          <a:xfrm>
            <a:off x="3121975" y="1871125"/>
            <a:ext cx="214800" cy="1761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7" name="Google Shape;307;p43"/>
          <p:cNvSpPr txBox="1"/>
          <p:nvPr/>
        </p:nvSpPr>
        <p:spPr>
          <a:xfrm>
            <a:off x="1912488" y="2095925"/>
            <a:ext cx="2659500" cy="3633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Lato"/>
                <a:ea typeface="Lato"/>
                <a:cs typeface="Lato"/>
                <a:sym typeface="Lato"/>
              </a:rPr>
              <a:t>Start transmit packets from Nustream 900i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Google Shape;308;p43"/>
          <p:cNvSpPr/>
          <p:nvPr/>
        </p:nvSpPr>
        <p:spPr>
          <a:xfrm>
            <a:off x="3108300" y="2507925"/>
            <a:ext cx="214800" cy="1761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" name="Google Shape;309;p43"/>
          <p:cNvSpPr/>
          <p:nvPr/>
        </p:nvSpPr>
        <p:spPr>
          <a:xfrm>
            <a:off x="3108300" y="3395925"/>
            <a:ext cx="214800" cy="1761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" name="Google Shape;310;p43"/>
          <p:cNvSpPr txBox="1"/>
          <p:nvPr/>
        </p:nvSpPr>
        <p:spPr>
          <a:xfrm>
            <a:off x="1899625" y="3649900"/>
            <a:ext cx="2659500" cy="3633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Lato"/>
                <a:ea typeface="Lato"/>
                <a:cs typeface="Lato"/>
                <a:sym typeface="Lato"/>
              </a:rPr>
              <a:t>Check TX/RX packet counters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1" name="Google Shape;31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350" y="651873"/>
            <a:ext cx="5473801" cy="11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0"/>
          <p:cNvSpPr txBox="1"/>
          <p:nvPr/>
        </p:nvSpPr>
        <p:spPr>
          <a:xfrm>
            <a:off x="-12" y="-6"/>
            <a:ext cx="7183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Product Overview</a:t>
            </a:r>
            <a:endParaRPr b="1" sz="3000">
              <a:solidFill>
                <a:srgbClr val="006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" name="Google Shape;1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75" y="1457875"/>
            <a:ext cx="3224648" cy="5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475" y="2352874"/>
            <a:ext cx="3415624" cy="107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500" y="671400"/>
            <a:ext cx="2366175" cy="1820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7025" y="3066825"/>
            <a:ext cx="2366176" cy="181560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0"/>
          <p:cNvSpPr txBox="1"/>
          <p:nvPr/>
        </p:nvSpPr>
        <p:spPr>
          <a:xfrm>
            <a:off x="5099278" y="2692213"/>
            <a:ext cx="18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6FFF"/>
                </a:solidFill>
                <a:latin typeface="Lato"/>
                <a:ea typeface="Lato"/>
                <a:cs typeface="Lato"/>
                <a:sym typeface="Lato"/>
              </a:rPr>
              <a:t>Bottom</a:t>
            </a:r>
            <a:endParaRPr>
              <a:solidFill>
                <a:srgbClr val="006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30"/>
          <p:cNvSpPr txBox="1"/>
          <p:nvPr/>
        </p:nvSpPr>
        <p:spPr>
          <a:xfrm>
            <a:off x="5052853" y="324500"/>
            <a:ext cx="18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6FFF"/>
                </a:solidFill>
                <a:latin typeface="Lato"/>
                <a:ea typeface="Lato"/>
                <a:cs typeface="Lato"/>
                <a:sym typeface="Lato"/>
              </a:rPr>
              <a:t>Top</a:t>
            </a:r>
            <a:endParaRPr>
              <a:solidFill>
                <a:srgbClr val="006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/>
        </p:nvSpPr>
        <p:spPr>
          <a:xfrm>
            <a:off x="2351075" y="671388"/>
            <a:ext cx="14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6FFF"/>
                </a:solidFill>
                <a:latin typeface="Lato"/>
                <a:ea typeface="Lato"/>
                <a:cs typeface="Lato"/>
                <a:sym typeface="Lato"/>
              </a:rPr>
              <a:t>Switch(option)</a:t>
            </a:r>
            <a:endParaRPr>
              <a:solidFill>
                <a:srgbClr val="006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31"/>
          <p:cNvSpPr txBox="1"/>
          <p:nvPr/>
        </p:nvSpPr>
        <p:spPr>
          <a:xfrm>
            <a:off x="101913" y="22019"/>
            <a:ext cx="7183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006FFF"/>
                </a:solidFill>
                <a:latin typeface="Lato"/>
                <a:ea typeface="Lato"/>
                <a:cs typeface="Lato"/>
                <a:sym typeface="Lato"/>
              </a:rPr>
              <a:t>FCD_Environment</a:t>
            </a:r>
            <a:endParaRPr b="1" sz="3000">
              <a:solidFill>
                <a:srgbClr val="006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22" name="Google Shape;122;p31"/>
          <p:cNvGrpSpPr/>
          <p:nvPr/>
        </p:nvGrpSpPr>
        <p:grpSpPr>
          <a:xfrm>
            <a:off x="101925" y="1745981"/>
            <a:ext cx="986790" cy="1167706"/>
            <a:chOff x="505975" y="2044444"/>
            <a:chExt cx="986790" cy="1167706"/>
          </a:xfrm>
        </p:grpSpPr>
        <p:pic>
          <p:nvPicPr>
            <p:cNvPr id="123" name="Google Shape;123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5975" y="2044444"/>
              <a:ext cx="986790" cy="7675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31"/>
            <p:cNvSpPr txBox="1"/>
            <p:nvPr/>
          </p:nvSpPr>
          <p:spPr>
            <a:xfrm>
              <a:off x="659425" y="2811950"/>
              <a:ext cx="589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rgbClr val="006FFF"/>
                  </a:solidFill>
                  <a:latin typeface="Lato"/>
                  <a:ea typeface="Lato"/>
                  <a:cs typeface="Lato"/>
                  <a:sym typeface="Lato"/>
                </a:rPr>
                <a:t>PC</a:t>
              </a:r>
              <a:endParaRPr>
                <a:solidFill>
                  <a:srgbClr val="006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5" name="Google Shape;125;p31"/>
          <p:cNvGrpSpPr/>
          <p:nvPr/>
        </p:nvGrpSpPr>
        <p:grpSpPr>
          <a:xfrm>
            <a:off x="6453863" y="3081978"/>
            <a:ext cx="765900" cy="983481"/>
            <a:chOff x="4607538" y="2505153"/>
            <a:chExt cx="765900" cy="983481"/>
          </a:xfrm>
        </p:grpSpPr>
        <p:pic>
          <p:nvPicPr>
            <p:cNvPr id="126" name="Google Shape;126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17189" y="2505153"/>
              <a:ext cx="746665" cy="8252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31"/>
            <p:cNvSpPr txBox="1"/>
            <p:nvPr/>
          </p:nvSpPr>
          <p:spPr>
            <a:xfrm>
              <a:off x="4607538" y="3138835"/>
              <a:ext cx="765900" cy="34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rgbClr val="006FFF"/>
                  </a:solidFill>
                  <a:latin typeface="Lato"/>
                  <a:ea typeface="Lato"/>
                  <a:cs typeface="Lato"/>
                  <a:sym typeface="Lato"/>
                </a:rPr>
                <a:t>RPI4</a:t>
              </a:r>
              <a:endParaRPr>
                <a:solidFill>
                  <a:srgbClr val="006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8" name="Google Shape;128;p31"/>
          <p:cNvGrpSpPr/>
          <p:nvPr/>
        </p:nvGrpSpPr>
        <p:grpSpPr>
          <a:xfrm>
            <a:off x="6343475" y="4385425"/>
            <a:ext cx="986700" cy="753775"/>
            <a:chOff x="4413000" y="3877975"/>
            <a:chExt cx="986700" cy="753775"/>
          </a:xfrm>
        </p:grpSpPr>
        <p:pic>
          <p:nvPicPr>
            <p:cNvPr id="129" name="Google Shape;129;p31"/>
            <p:cNvPicPr preferRelativeResize="0"/>
            <p:nvPr/>
          </p:nvPicPr>
          <p:blipFill rotWithShape="1">
            <a:blip r:embed="rId5">
              <a:alphaModFix/>
            </a:blip>
            <a:srcRect b="36067" l="19294" r="15892" t="33422"/>
            <a:stretch/>
          </p:blipFill>
          <p:spPr>
            <a:xfrm>
              <a:off x="4535112" y="3877975"/>
              <a:ext cx="742485" cy="3535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31"/>
            <p:cNvSpPr txBox="1"/>
            <p:nvPr/>
          </p:nvSpPr>
          <p:spPr>
            <a:xfrm>
              <a:off x="4413000" y="4231550"/>
              <a:ext cx="986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rgbClr val="006FFF"/>
                  </a:solidFill>
                  <a:latin typeface="Lato"/>
                  <a:ea typeface="Lato"/>
                  <a:cs typeface="Lato"/>
                  <a:sym typeface="Lato"/>
                </a:rPr>
                <a:t>USB Disk</a:t>
              </a:r>
              <a:endParaRPr>
                <a:solidFill>
                  <a:srgbClr val="006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31" name="Google Shape;131;p31"/>
          <p:cNvGrpSpPr/>
          <p:nvPr/>
        </p:nvGrpSpPr>
        <p:grpSpPr>
          <a:xfrm>
            <a:off x="7697125" y="3210272"/>
            <a:ext cx="883800" cy="928931"/>
            <a:chOff x="7313775" y="3770144"/>
            <a:chExt cx="883800" cy="928931"/>
          </a:xfrm>
        </p:grpSpPr>
        <p:pic>
          <p:nvPicPr>
            <p:cNvPr id="132" name="Google Shape;132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69279" y="3770144"/>
              <a:ext cx="572792" cy="5727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31"/>
            <p:cNvSpPr txBox="1"/>
            <p:nvPr/>
          </p:nvSpPr>
          <p:spPr>
            <a:xfrm>
              <a:off x="7313775" y="4298875"/>
              <a:ext cx="883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rgbClr val="006FFF"/>
                  </a:solidFill>
                  <a:latin typeface="Lato"/>
                  <a:ea typeface="Lato"/>
                  <a:cs typeface="Lato"/>
                  <a:sym typeface="Lato"/>
                </a:rPr>
                <a:t>Internet</a:t>
              </a:r>
              <a:endParaRPr>
                <a:solidFill>
                  <a:srgbClr val="006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134" name="Google Shape;134;p31"/>
          <p:cNvPicPr preferRelativeResize="0"/>
          <p:nvPr/>
        </p:nvPicPr>
        <p:blipFill rotWithShape="1">
          <a:blip r:embed="rId7">
            <a:alphaModFix/>
          </a:blip>
          <a:srcRect b="33951" l="6634" r="6067" t="36507"/>
          <a:stretch/>
        </p:blipFill>
        <p:spPr>
          <a:xfrm>
            <a:off x="2579287" y="948725"/>
            <a:ext cx="1000080" cy="3571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31"/>
          <p:cNvCxnSpPr>
            <a:stCxn id="120" idx="1"/>
            <a:endCxn id="123" idx="0"/>
          </p:cNvCxnSpPr>
          <p:nvPr/>
        </p:nvCxnSpPr>
        <p:spPr>
          <a:xfrm flipH="1">
            <a:off x="595175" y="871488"/>
            <a:ext cx="1755900" cy="874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31"/>
          <p:cNvSpPr txBox="1"/>
          <p:nvPr/>
        </p:nvSpPr>
        <p:spPr>
          <a:xfrm>
            <a:off x="569650" y="586475"/>
            <a:ext cx="128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006FFF"/>
                </a:solidFill>
                <a:latin typeface="Lato"/>
                <a:ea typeface="Lato"/>
                <a:cs typeface="Lato"/>
                <a:sym typeface="Lato"/>
              </a:rPr>
              <a:t>Ethernet Cable</a:t>
            </a:r>
            <a:endParaRPr sz="900">
              <a:solidFill>
                <a:srgbClr val="006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7" name="Google Shape;137;p31"/>
          <p:cNvCxnSpPr>
            <a:stCxn id="129" idx="0"/>
            <a:endCxn id="127" idx="2"/>
          </p:cNvCxnSpPr>
          <p:nvPr/>
        </p:nvCxnSpPr>
        <p:spPr>
          <a:xfrm rot="10800000">
            <a:off x="6836830" y="4065325"/>
            <a:ext cx="0" cy="3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31"/>
          <p:cNvCxnSpPr>
            <a:stCxn id="126" idx="3"/>
          </p:cNvCxnSpPr>
          <p:nvPr/>
        </p:nvCxnSpPr>
        <p:spPr>
          <a:xfrm>
            <a:off x="7210179" y="3494609"/>
            <a:ext cx="6048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31"/>
          <p:cNvSpPr txBox="1"/>
          <p:nvPr/>
        </p:nvSpPr>
        <p:spPr>
          <a:xfrm>
            <a:off x="4630675" y="548263"/>
            <a:ext cx="128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006FFF"/>
                </a:solidFill>
                <a:latin typeface="Lato"/>
                <a:ea typeface="Lato"/>
                <a:cs typeface="Lato"/>
                <a:sym typeface="Lato"/>
              </a:rPr>
              <a:t>Ethernet Cable</a:t>
            </a:r>
            <a:endParaRPr sz="900">
              <a:solidFill>
                <a:srgbClr val="006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31"/>
          <p:cNvSpPr/>
          <p:nvPr/>
        </p:nvSpPr>
        <p:spPr>
          <a:xfrm>
            <a:off x="1629488" y="3124075"/>
            <a:ext cx="989100" cy="627600"/>
          </a:xfrm>
          <a:prstGeom prst="rect">
            <a:avLst/>
          </a:prstGeom>
          <a:solidFill>
            <a:srgbClr val="006FFF"/>
          </a:solidFill>
          <a:ln cap="flat" cmpd="sng" w="9525">
            <a:solidFill>
              <a:srgbClr val="006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FFFFFF"/>
                </a:solidFill>
              </a:rPr>
              <a:t>Console Cable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141" name="Google Shape;141;p31"/>
          <p:cNvCxnSpPr>
            <a:stCxn id="126" idx="0"/>
          </p:cNvCxnSpPr>
          <p:nvPr/>
        </p:nvCxnSpPr>
        <p:spPr>
          <a:xfrm flipH="1" rot="5400000">
            <a:off x="4128146" y="373278"/>
            <a:ext cx="2259900" cy="3157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31"/>
          <p:cNvSpPr txBox="1"/>
          <p:nvPr/>
        </p:nvSpPr>
        <p:spPr>
          <a:xfrm>
            <a:off x="3139000" y="1411100"/>
            <a:ext cx="128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006FFF"/>
                </a:solidFill>
                <a:latin typeface="Lato"/>
                <a:ea typeface="Lato"/>
                <a:cs typeface="Lato"/>
                <a:sym typeface="Lato"/>
              </a:rPr>
              <a:t>Ethernet Cable</a:t>
            </a:r>
            <a:endParaRPr sz="900">
              <a:solidFill>
                <a:srgbClr val="006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3" name="Google Shape;143;p31"/>
          <p:cNvCxnSpPr>
            <a:stCxn id="140" idx="0"/>
          </p:cNvCxnSpPr>
          <p:nvPr/>
        </p:nvCxnSpPr>
        <p:spPr>
          <a:xfrm flipH="1" rot="10800000">
            <a:off x="2124038" y="2895775"/>
            <a:ext cx="6000" cy="22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31"/>
          <p:cNvCxnSpPr>
            <a:stCxn id="127" idx="1"/>
            <a:endCxn id="140" idx="2"/>
          </p:cNvCxnSpPr>
          <p:nvPr/>
        </p:nvCxnSpPr>
        <p:spPr>
          <a:xfrm rot="10800000">
            <a:off x="2123963" y="3751660"/>
            <a:ext cx="4329900" cy="138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5" name="Google Shape;145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45950" y="2232310"/>
            <a:ext cx="699000" cy="48318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1"/>
          <p:cNvSpPr/>
          <p:nvPr/>
        </p:nvSpPr>
        <p:spPr>
          <a:xfrm>
            <a:off x="3400750" y="2295238"/>
            <a:ext cx="765900" cy="35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DUT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7" name="Google Shape;147;p31"/>
          <p:cNvCxnSpPr>
            <a:stCxn id="145" idx="3"/>
            <a:endCxn id="146" idx="1"/>
          </p:cNvCxnSpPr>
          <p:nvPr/>
        </p:nvCxnSpPr>
        <p:spPr>
          <a:xfrm>
            <a:off x="2444950" y="2473901"/>
            <a:ext cx="95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31"/>
          <p:cNvCxnSpPr>
            <a:stCxn id="146" idx="0"/>
            <a:endCxn id="134" idx="2"/>
          </p:cNvCxnSpPr>
          <p:nvPr/>
        </p:nvCxnSpPr>
        <p:spPr>
          <a:xfrm flipH="1" rot="5400000">
            <a:off x="2936800" y="1448338"/>
            <a:ext cx="989400" cy="7044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31"/>
          <p:cNvSpPr txBox="1"/>
          <p:nvPr/>
        </p:nvSpPr>
        <p:spPr>
          <a:xfrm>
            <a:off x="1677450" y="1886975"/>
            <a:ext cx="12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6FFF"/>
                </a:solidFill>
                <a:latin typeface="Lato"/>
                <a:ea typeface="Lato"/>
                <a:cs typeface="Lato"/>
                <a:sym typeface="Lato"/>
              </a:rPr>
              <a:t>ESP32 Prog</a:t>
            </a:r>
            <a:endParaRPr>
              <a:solidFill>
                <a:srgbClr val="006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>
            <p:ph type="title"/>
          </p:nvPr>
        </p:nvSpPr>
        <p:spPr>
          <a:xfrm>
            <a:off x="126113" y="-6"/>
            <a:ext cx="7183200" cy="671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FCD_Registration_USW-FLEX-2.5G-5</a:t>
            </a:r>
            <a:endParaRPr/>
          </a:p>
        </p:txBody>
      </p:sp>
      <p:sp>
        <p:nvSpPr>
          <p:cNvPr id="155" name="Google Shape;155;p32"/>
          <p:cNvSpPr txBox="1"/>
          <p:nvPr/>
        </p:nvSpPr>
        <p:spPr>
          <a:xfrm>
            <a:off x="3073525" y="671400"/>
            <a:ext cx="5059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6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Step.</a:t>
            </a:r>
            <a:endParaRPr>
              <a:solidFill>
                <a:srgbClr val="006F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6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1.Input Passphrase Key and BOM rev</a:t>
            </a:r>
            <a:endParaRPr>
              <a:solidFill>
                <a:srgbClr val="006F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6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2.Check selected region is correct</a:t>
            </a:r>
            <a:endParaRPr>
              <a:solidFill>
                <a:srgbClr val="006F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6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3.Click submit</a:t>
            </a:r>
            <a:endParaRPr>
              <a:solidFill>
                <a:srgbClr val="006F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6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4.Scan MAC Label then click start</a:t>
            </a:r>
            <a:endParaRPr>
              <a:solidFill>
                <a:srgbClr val="006F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56" name="Google Shape;156;p32"/>
          <p:cNvSpPr txBox="1"/>
          <p:nvPr/>
        </p:nvSpPr>
        <p:spPr>
          <a:xfrm>
            <a:off x="553000" y="3128125"/>
            <a:ext cx="74859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Lato"/>
                <a:ea typeface="Lato"/>
                <a:cs typeface="Lato"/>
                <a:sym typeface="Lato"/>
              </a:rPr>
              <a:t>FCD version: FCD_USW_FLEX_2.5G-SERIES_1.0.1_1.3.1.tgz</a:t>
            </a:r>
            <a:br>
              <a:rPr lang="zh-TW" sz="1800">
                <a:latin typeface="Lato"/>
                <a:ea typeface="Lato"/>
                <a:cs typeface="Lato"/>
                <a:sym typeface="Lato"/>
              </a:rPr>
            </a:br>
            <a:r>
              <a:rPr lang="zh-TW" sz="1800">
                <a:latin typeface="Lato"/>
                <a:ea typeface="Lato"/>
                <a:cs typeface="Lato"/>
                <a:sym typeface="Lato"/>
              </a:rPr>
              <a:t>MAC Label format: MAC-QR-AC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075" y="1192150"/>
            <a:ext cx="4059924" cy="336986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3"/>
          <p:cNvSpPr txBox="1"/>
          <p:nvPr/>
        </p:nvSpPr>
        <p:spPr>
          <a:xfrm>
            <a:off x="126113" y="-6"/>
            <a:ext cx="7183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006FFF"/>
                </a:solidFill>
                <a:latin typeface="Lato"/>
                <a:ea typeface="Lato"/>
                <a:cs typeface="Lato"/>
                <a:sym typeface="Lato"/>
              </a:rPr>
              <a:t>FCD Dashboard (Example)</a:t>
            </a:r>
            <a:endParaRPr b="1" sz="3000">
              <a:solidFill>
                <a:srgbClr val="006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Google Shape;16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5225" y="1286069"/>
            <a:ext cx="3833223" cy="3182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type="title"/>
          </p:nvPr>
        </p:nvSpPr>
        <p:spPr>
          <a:xfrm>
            <a:off x="126113" y="-6"/>
            <a:ext cx="7183200" cy="671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FTU Basic Setup</a:t>
            </a:r>
            <a:endParaRPr/>
          </a:p>
        </p:txBody>
      </p:sp>
      <p:sp>
        <p:nvSpPr>
          <p:cNvPr id="169" name="Google Shape;169;p34"/>
          <p:cNvSpPr txBox="1"/>
          <p:nvPr/>
        </p:nvSpPr>
        <p:spPr>
          <a:xfrm>
            <a:off x="193375" y="671400"/>
            <a:ext cx="8022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6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Step.</a:t>
            </a:r>
            <a:endParaRPr>
              <a:solidFill>
                <a:srgbClr val="006F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6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1.Connect ethernet cable to port 5</a:t>
            </a:r>
            <a:endParaRPr>
              <a:solidFill>
                <a:srgbClr val="006F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6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2.Click run_windows_mvc.bat open FTU</a:t>
            </a:r>
            <a:endParaRPr>
              <a:solidFill>
                <a:srgbClr val="006F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6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3.Select product “USW-Flex-2.5G-5”</a:t>
            </a:r>
            <a:endParaRPr>
              <a:solidFill>
                <a:srgbClr val="006F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6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4.Scan MAC Label</a:t>
            </a:r>
            <a:endParaRPr>
              <a:solidFill>
                <a:srgbClr val="006F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70" name="Google Shape;170;p34"/>
          <p:cNvSpPr txBox="1"/>
          <p:nvPr/>
        </p:nvSpPr>
        <p:spPr>
          <a:xfrm>
            <a:off x="553000" y="3128125"/>
            <a:ext cx="74859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Lato"/>
                <a:ea typeface="Lato"/>
                <a:cs typeface="Lato"/>
                <a:sym typeface="Lato"/>
              </a:rPr>
              <a:t>FTU version: </a:t>
            </a:r>
            <a:br>
              <a:rPr lang="zh-TW" sz="1800">
                <a:latin typeface="Lato"/>
                <a:ea typeface="Lato"/>
                <a:cs typeface="Lato"/>
                <a:sym typeface="Lato"/>
              </a:rPr>
            </a:br>
            <a:r>
              <a:rPr lang="zh-TW" sz="1800">
                <a:latin typeface="Lato"/>
                <a:ea typeface="Lato"/>
                <a:cs typeface="Lato"/>
                <a:sym typeface="Lato"/>
              </a:rPr>
              <a:t>MAC Label format: MAC-QR-AC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1" name="Google Shape;1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9200" y="929550"/>
            <a:ext cx="4216174" cy="182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/>
          <p:nvPr>
            <p:ph type="title"/>
          </p:nvPr>
        </p:nvSpPr>
        <p:spPr>
          <a:xfrm>
            <a:off x="126113" y="-6"/>
            <a:ext cx="7183200" cy="671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6FFF"/>
                </a:solidFill>
              </a:rPr>
              <a:t>Basic Info Test</a:t>
            </a:r>
            <a:endParaRPr>
              <a:solidFill>
                <a:srgbClr val="006FFF"/>
              </a:solidFill>
            </a:endParaRPr>
          </a:p>
        </p:txBody>
      </p:sp>
      <p:sp>
        <p:nvSpPr>
          <p:cNvPr id="177" name="Google Shape;177;p35"/>
          <p:cNvSpPr txBox="1"/>
          <p:nvPr/>
        </p:nvSpPr>
        <p:spPr>
          <a:xfrm>
            <a:off x="193375" y="671400"/>
            <a:ext cx="7680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6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Step.</a:t>
            </a:r>
            <a:endParaRPr>
              <a:solidFill>
                <a:srgbClr val="006F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6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1.Check below test items are selected to validate basic information before functional testing</a:t>
            </a:r>
            <a:endParaRPr>
              <a:solidFill>
                <a:srgbClr val="006F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F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F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F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F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F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F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F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F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6F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2. </a:t>
            </a:r>
            <a:r>
              <a:rPr lang="zh-TW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Check if all the criteria are met as expected before testing.</a:t>
            </a:r>
            <a:endParaRPr>
              <a:solidFill>
                <a:srgbClr val="006F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F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F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178" name="Google Shape;1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450" y="1677400"/>
            <a:ext cx="236220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/>
          <p:nvPr/>
        </p:nvSpPr>
        <p:spPr>
          <a:xfrm>
            <a:off x="77063" y="49544"/>
            <a:ext cx="7183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006FFF"/>
                </a:solidFill>
                <a:latin typeface="Lato"/>
                <a:ea typeface="Lato"/>
                <a:cs typeface="Lato"/>
                <a:sym typeface="Lato"/>
              </a:rPr>
              <a:t>FTU_Environment</a:t>
            </a:r>
            <a:endParaRPr b="1" sz="3000">
              <a:solidFill>
                <a:srgbClr val="006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84" name="Google Shape;184;p36"/>
          <p:cNvGrpSpPr/>
          <p:nvPr/>
        </p:nvGrpSpPr>
        <p:grpSpPr>
          <a:xfrm>
            <a:off x="375100" y="2939206"/>
            <a:ext cx="986790" cy="1167706"/>
            <a:chOff x="505975" y="2044444"/>
            <a:chExt cx="986790" cy="1167706"/>
          </a:xfrm>
        </p:grpSpPr>
        <p:pic>
          <p:nvPicPr>
            <p:cNvPr id="185" name="Google Shape;185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5975" y="2044444"/>
              <a:ext cx="986790" cy="7675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36"/>
            <p:cNvSpPr txBox="1"/>
            <p:nvPr/>
          </p:nvSpPr>
          <p:spPr>
            <a:xfrm>
              <a:off x="659425" y="2811950"/>
              <a:ext cx="589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rgbClr val="006FFF"/>
                  </a:solidFill>
                  <a:latin typeface="Lato"/>
                  <a:ea typeface="Lato"/>
                  <a:cs typeface="Lato"/>
                  <a:sym typeface="Lato"/>
                </a:rPr>
                <a:t>PC</a:t>
              </a:r>
              <a:endParaRPr>
                <a:solidFill>
                  <a:srgbClr val="006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187" name="Google Shape;18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6800" y="2681513"/>
            <a:ext cx="1271175" cy="1271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" name="Google Shape;188;p36"/>
          <p:cNvGrpSpPr/>
          <p:nvPr/>
        </p:nvGrpSpPr>
        <p:grpSpPr>
          <a:xfrm>
            <a:off x="426600" y="1382072"/>
            <a:ext cx="883800" cy="928931"/>
            <a:chOff x="7313775" y="3770144"/>
            <a:chExt cx="883800" cy="928931"/>
          </a:xfrm>
        </p:grpSpPr>
        <p:pic>
          <p:nvPicPr>
            <p:cNvPr id="189" name="Google Shape;189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469279" y="3770144"/>
              <a:ext cx="572792" cy="5727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36"/>
            <p:cNvSpPr txBox="1"/>
            <p:nvPr/>
          </p:nvSpPr>
          <p:spPr>
            <a:xfrm>
              <a:off x="7313775" y="4298875"/>
              <a:ext cx="883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rgbClr val="006FFF"/>
                  </a:solidFill>
                  <a:latin typeface="Lato"/>
                  <a:ea typeface="Lato"/>
                  <a:cs typeface="Lato"/>
                  <a:sym typeface="Lato"/>
                </a:rPr>
                <a:t>Internet</a:t>
              </a:r>
              <a:endParaRPr>
                <a:solidFill>
                  <a:srgbClr val="006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91" name="Google Shape;191;p36"/>
          <p:cNvSpPr/>
          <p:nvPr/>
        </p:nvSpPr>
        <p:spPr>
          <a:xfrm>
            <a:off x="6550750" y="2451375"/>
            <a:ext cx="835200" cy="53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latin typeface="Lato"/>
                <a:ea typeface="Lato"/>
                <a:cs typeface="Lato"/>
                <a:sym typeface="Lato"/>
              </a:rPr>
              <a:t>Adapter 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latin typeface="Lato"/>
                <a:ea typeface="Lato"/>
                <a:cs typeface="Lato"/>
                <a:sym typeface="Lato"/>
              </a:rPr>
              <a:t>5V / 1A</a:t>
            </a:r>
            <a:r>
              <a:rPr lang="zh-TW" sz="1300"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2" name="Google Shape;192;p36"/>
          <p:cNvCxnSpPr>
            <a:stCxn id="190" idx="2"/>
            <a:endCxn id="185" idx="0"/>
          </p:cNvCxnSpPr>
          <p:nvPr/>
        </p:nvCxnSpPr>
        <p:spPr>
          <a:xfrm>
            <a:off x="868500" y="2311003"/>
            <a:ext cx="0" cy="6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36"/>
          <p:cNvCxnSpPr>
            <a:stCxn id="185" idx="3"/>
            <a:endCxn id="187" idx="1"/>
          </p:cNvCxnSpPr>
          <p:nvPr/>
        </p:nvCxnSpPr>
        <p:spPr>
          <a:xfrm flipH="1" rot="10800000">
            <a:off x="1361890" y="3316958"/>
            <a:ext cx="10749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36"/>
          <p:cNvCxnSpPr/>
          <p:nvPr/>
        </p:nvCxnSpPr>
        <p:spPr>
          <a:xfrm>
            <a:off x="3725838" y="3316950"/>
            <a:ext cx="1639200" cy="529500"/>
          </a:xfrm>
          <a:prstGeom prst="bentConnector3">
            <a:avLst>
              <a:gd fmla="val 2483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36"/>
          <p:cNvCxnSpPr/>
          <p:nvPr/>
        </p:nvCxnSpPr>
        <p:spPr>
          <a:xfrm rot="10800000">
            <a:off x="5359225" y="3365900"/>
            <a:ext cx="2400" cy="4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36"/>
          <p:cNvCxnSpPr/>
          <p:nvPr/>
        </p:nvCxnSpPr>
        <p:spPr>
          <a:xfrm flipH="1" rot="10800000">
            <a:off x="5666900" y="2987175"/>
            <a:ext cx="1328100" cy="252300"/>
          </a:xfrm>
          <a:prstGeom prst="bentConnector3">
            <a:avLst>
              <a:gd fmla="val 10038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36"/>
          <p:cNvSpPr txBox="1"/>
          <p:nvPr/>
        </p:nvSpPr>
        <p:spPr>
          <a:xfrm>
            <a:off x="815175" y="2410188"/>
            <a:ext cx="128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006FFF"/>
                </a:solidFill>
                <a:latin typeface="Lato"/>
                <a:ea typeface="Lato"/>
                <a:cs typeface="Lato"/>
                <a:sym typeface="Lato"/>
              </a:rPr>
              <a:t>Ethernet Cable</a:t>
            </a:r>
            <a:endParaRPr sz="900">
              <a:solidFill>
                <a:srgbClr val="006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36"/>
          <p:cNvSpPr txBox="1"/>
          <p:nvPr/>
        </p:nvSpPr>
        <p:spPr>
          <a:xfrm>
            <a:off x="4334400" y="3849488"/>
            <a:ext cx="128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006FFF"/>
                </a:solidFill>
                <a:latin typeface="Lato"/>
                <a:ea typeface="Lato"/>
                <a:cs typeface="Lato"/>
                <a:sym typeface="Lato"/>
              </a:rPr>
              <a:t>Port 5 of DUT</a:t>
            </a:r>
            <a:endParaRPr sz="900">
              <a:solidFill>
                <a:srgbClr val="006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36"/>
          <p:cNvSpPr txBox="1"/>
          <p:nvPr/>
        </p:nvSpPr>
        <p:spPr>
          <a:xfrm>
            <a:off x="4946063" y="2733288"/>
            <a:ext cx="58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6FFF"/>
                </a:solidFill>
                <a:latin typeface="Lato"/>
                <a:ea typeface="Lato"/>
                <a:cs typeface="Lato"/>
                <a:sym typeface="Lato"/>
              </a:rPr>
              <a:t>DUT</a:t>
            </a:r>
            <a:endParaRPr>
              <a:solidFill>
                <a:srgbClr val="006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36"/>
          <p:cNvSpPr txBox="1"/>
          <p:nvPr/>
        </p:nvSpPr>
        <p:spPr>
          <a:xfrm>
            <a:off x="2288601" y="3449300"/>
            <a:ext cx="16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6FFF"/>
                </a:solidFill>
                <a:latin typeface="Lato"/>
                <a:ea typeface="Lato"/>
                <a:cs typeface="Lato"/>
                <a:sym typeface="Lato"/>
              </a:rPr>
              <a:t>USW-Pro-24-POE</a:t>
            </a:r>
            <a:endParaRPr>
              <a:solidFill>
                <a:srgbClr val="006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1" name="Google Shape;20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0496" y="3133497"/>
            <a:ext cx="1328100" cy="236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126113" y="-6"/>
            <a:ext cx="7183200" cy="671400"/>
          </a:xfrm>
          <a:prstGeom prst="rect">
            <a:avLst/>
          </a:prstGeom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6FFF"/>
                </a:solidFill>
              </a:rPr>
              <a:t>Reset Button Test</a:t>
            </a:r>
            <a:endParaRPr>
              <a:solidFill>
                <a:srgbClr val="006FFF"/>
              </a:solidFill>
            </a:endParaRPr>
          </a:p>
        </p:txBody>
      </p:sp>
      <p:sp>
        <p:nvSpPr>
          <p:cNvPr id="207" name="Google Shape;207;p37"/>
          <p:cNvSpPr txBox="1"/>
          <p:nvPr/>
        </p:nvSpPr>
        <p:spPr>
          <a:xfrm>
            <a:off x="193375" y="671400"/>
            <a:ext cx="7895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Step.</a:t>
            </a:r>
            <a:endParaRPr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1.Check "Check reset button" item selected</a:t>
            </a:r>
            <a:endParaRPr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2.Check if all the criteria are met as expected before testing.</a:t>
            </a:r>
            <a:endParaRPr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3.Follow the notification prompt window then press reset button.</a:t>
            </a:r>
            <a:endParaRPr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FF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208" name="Google Shape;2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00" y="1980925"/>
            <a:ext cx="147637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100" y="2571750"/>
            <a:ext cx="5419157" cy="67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DBDCE1"/>
      </a:dk1>
      <a:lt1>
        <a:srgbClr val="212124"/>
      </a:lt1>
      <a:dk2>
        <a:srgbClr val="006FFF"/>
      </a:dk2>
      <a:lt2>
        <a:srgbClr val="0059CC"/>
      </a:lt2>
      <a:accent1>
        <a:srgbClr val="F5A623"/>
      </a:accent1>
      <a:accent2>
        <a:srgbClr val="F0053E"/>
      </a:accent2>
      <a:accent3>
        <a:srgbClr val="FFDB02"/>
      </a:accent3>
      <a:accent4>
        <a:srgbClr val="BFE041"/>
      </a:accent4>
      <a:accent5>
        <a:srgbClr val="39CC64"/>
      </a:accent5>
      <a:accent6>
        <a:srgbClr val="46C7FD"/>
      </a:accent6>
      <a:hlink>
        <a:srgbClr val="006F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