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texto 2"/>
          <p:cNvSpPr txBox="1"/>
          <p:nvPr/>
        </p:nvSpPr>
        <p:spPr>
          <a:xfrm>
            <a:off x="1824961" y="2122502"/>
            <a:ext cx="8959580" cy="3407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 smtClean="0">
                <a:solidFill>
                  <a:srgbClr val="FFFF00"/>
                </a:solidFill>
                <a:latin typeface="UTM Neutra" panose="02040603050506020204" pitchFamily="18" charset="0"/>
              </a:rPr>
              <a:t>UNIT 1: What’s happening?</a:t>
            </a:r>
            <a:endParaRPr lang="en-US" sz="5400" b="1" dirty="0" smtClean="0">
              <a:solidFill>
                <a:srgbClr val="FFFF00"/>
              </a:solidFill>
              <a:latin typeface="UTM Neutra" panose="02040603050506020204" pitchFamily="18" charset="0"/>
            </a:endParaRPr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04" y="643126"/>
            <a:ext cx="6455677" cy="1548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745710" y="984941"/>
            <a:ext cx="5462050" cy="2936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0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01</a:t>
            </a:r>
            <a:endParaRPr lang="es-ES_tradnl" sz="30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7" name="Marcador de texto 15"/>
          <p:cNvSpPr txBox="1"/>
          <p:nvPr/>
        </p:nvSpPr>
        <p:spPr>
          <a:xfrm>
            <a:off x="503238" y="2538777"/>
            <a:ext cx="8835649" cy="28504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rgbClr val="002060"/>
                </a:solidFill>
                <a:latin typeface="UTM Neutra" panose="02040603050506020204" pitchFamily="18" charset="0"/>
              </a:rPr>
              <a:t>In your words</a:t>
            </a:r>
            <a:endParaRPr lang="es-ES_tradnl" sz="4800" b="1" dirty="0">
              <a:solidFill>
                <a:srgbClr val="002060"/>
              </a:solidFill>
              <a:latin typeface="UTM Neutra" panose="02040603050506020204" pitchFamily="18" charset="0"/>
            </a:endParaRPr>
          </a:p>
        </p:txBody>
      </p:sp>
      <p:cxnSp>
        <p:nvCxnSpPr>
          <p:cNvPr id="8" name="Conector recto 8"/>
          <p:cNvCxnSpPr/>
          <p:nvPr/>
        </p:nvCxnSpPr>
        <p:spPr>
          <a:xfrm>
            <a:off x="503238" y="2538777"/>
            <a:ext cx="4871402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617112" y="188259"/>
            <a:ext cx="6508707" cy="5313332"/>
            <a:chOff x="6615953" y="0"/>
            <a:chExt cx="4961965" cy="531333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8936" t="20588" r="52928" b="24988"/>
            <a:stretch>
              <a:fillRect/>
            </a:stretch>
          </p:blipFill>
          <p:spPr>
            <a:xfrm>
              <a:off x="6615953" y="0"/>
              <a:ext cx="4961965" cy="398115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8936" t="74536" r="67274" b="6433"/>
            <a:stretch>
              <a:fillRect/>
            </a:stretch>
          </p:blipFill>
          <p:spPr>
            <a:xfrm>
              <a:off x="6615953" y="3921148"/>
              <a:ext cx="3095471" cy="139218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01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8" y="1588014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In your words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794" y="1247774"/>
            <a:ext cx="4613846" cy="4362451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2842" y="2457230"/>
            <a:ext cx="6597952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5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Look at the picture and tell your partner what is happening in it </a:t>
            </a:r>
            <a:endParaRPr lang="en-US" sz="45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01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In your words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52368" y="1788101"/>
            <a:ext cx="8968150" cy="4854746"/>
            <a:chOff x="6902822" y="1374880"/>
            <a:chExt cx="4965346" cy="24339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32189" t="57722" r="52928" b="27281"/>
            <a:stretch>
              <a:fillRect/>
            </a:stretch>
          </p:blipFill>
          <p:spPr>
            <a:xfrm>
              <a:off x="9931791" y="1374880"/>
              <a:ext cx="1936377" cy="10970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9039" t="57722" r="67681" b="9006"/>
            <a:stretch>
              <a:fillRect/>
            </a:stretch>
          </p:blipFill>
          <p:spPr>
            <a:xfrm>
              <a:off x="6902822" y="1374880"/>
              <a:ext cx="3028969" cy="243391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01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In your words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039" t="33090" r="52928" b="42094"/>
          <a:stretch>
            <a:fillRect/>
          </a:stretch>
        </p:blipFill>
        <p:spPr>
          <a:xfrm>
            <a:off x="269980" y="1920931"/>
            <a:ext cx="10294593" cy="460089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01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In your words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039" t="16729" r="52928" b="65440"/>
          <a:stretch>
            <a:fillRect/>
          </a:stretch>
        </p:blipFill>
        <p:spPr>
          <a:xfrm>
            <a:off x="259530" y="1708504"/>
            <a:ext cx="10768801" cy="366689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01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In your words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52369" y="1568049"/>
            <a:ext cx="8968149" cy="5223988"/>
            <a:chOff x="6615953" y="0"/>
            <a:chExt cx="4961965" cy="531333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8936" t="20588" r="52928" b="24988"/>
            <a:stretch>
              <a:fillRect/>
            </a:stretch>
          </p:blipFill>
          <p:spPr>
            <a:xfrm>
              <a:off x="6615953" y="0"/>
              <a:ext cx="4961965" cy="398115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8936" t="74536" r="67274" b="6433"/>
            <a:stretch>
              <a:fillRect/>
            </a:stretch>
          </p:blipFill>
          <p:spPr>
            <a:xfrm>
              <a:off x="6615953" y="3921148"/>
              <a:ext cx="3095471" cy="1392184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WPS Presentation</Application>
  <PresentationFormat>Widescreen</PresentationFormat>
  <Paragraphs>28</Paragraphs>
  <Slides>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UTM Neutra</vt:lpstr>
      <vt:lpstr>Segoe Print</vt:lpstr>
      <vt:lpstr>SFU Futura</vt:lpstr>
      <vt:lpstr>SFU Futura</vt:lpstr>
      <vt:lpstr>Calibri</vt:lpstr>
      <vt:lpstr>Microsoft YaHei</vt:lpstr>
      <vt:lpstr>Arial Unicode MS</vt:lpstr>
      <vt:lpstr>Calibri Light</vt:lpstr>
      <vt:lpstr>Times New Roman</vt:lpstr>
      <vt:lpstr>Tahoma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Trang Tran Thi Nhu</cp:lastModifiedBy>
  <cp:revision>31</cp:revision>
  <dcterms:created xsi:type="dcterms:W3CDTF">2018-07-09T13:33:00Z</dcterms:created>
  <dcterms:modified xsi:type="dcterms:W3CDTF">2023-05-08T08:06:04Z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37012B3E32EE4E39BF1711A86E28CBC2</vt:lpwstr>
  </property>
  <property fmtid="{D5CDD505-2E9C-101B-9397-08002B2CF9AE}" pid="3" name="KSOProductBuildVer">
    <vt:lpwstr>2057-11.2.0.11537</vt:lpwstr>
  </property>
</Properties>
</file>