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57" r:id="rId5"/>
    <p:sldId id="294" r:id="rId6"/>
    <p:sldId id="295" r:id="rId7"/>
    <p:sldId id="296" r:id="rId8"/>
    <p:sldId id="297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0343"/>
    <a:srgbClr val="3F2B1E"/>
    <a:srgbClr val="C0815D"/>
    <a:srgbClr val="98C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3CC0-8D1B-438D-8FC4-14B8563830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653C-E29A-4557-9CEB-6607821908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3CC0-8D1B-438D-8FC4-14B8563830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653C-E29A-4557-9CEB-6607821908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3CC0-8D1B-438D-8FC4-14B8563830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653C-E29A-4557-9CEB-6607821908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3CC0-8D1B-438D-8FC4-14B8563830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653C-E29A-4557-9CEB-6607821908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3CC0-8D1B-438D-8FC4-14B8563830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653C-E29A-4557-9CEB-6607821908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3CC0-8D1B-438D-8FC4-14B85638301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653C-E29A-4557-9CEB-6607821908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3CC0-8D1B-438D-8FC4-14B85638301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653C-E29A-4557-9CEB-6607821908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3CC0-8D1B-438D-8FC4-14B85638301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653C-E29A-4557-9CEB-6607821908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3CC0-8D1B-438D-8FC4-14B85638301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653C-E29A-4557-9CEB-6607821908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3CC0-8D1B-438D-8FC4-14B85638301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653C-E29A-4557-9CEB-6607821908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3CC0-8D1B-438D-8FC4-14B85638301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653C-E29A-4557-9CEB-6607821908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A3CC0-8D1B-438D-8FC4-14B8563830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5653C-E29A-4557-9CEB-66078219080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8900000">
            <a:off x="2794588" y="4477683"/>
            <a:ext cx="1278947" cy="127894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8900000">
            <a:off x="3787699" y="1554852"/>
            <a:ext cx="1278947" cy="127894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8900000">
            <a:off x="2670738" y="3869393"/>
            <a:ext cx="582931" cy="5829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8900000">
            <a:off x="3643549" y="2893893"/>
            <a:ext cx="582931" cy="5829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8900000">
            <a:off x="3166897" y="1437461"/>
            <a:ext cx="582931" cy="5829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341134" y="949867"/>
            <a:ext cx="2725513" cy="3855084"/>
            <a:chOff x="2460404" y="949867"/>
            <a:chExt cx="2725513" cy="3855084"/>
          </a:xfrm>
          <a:blipFill>
            <a:blip r:embed="rId1"/>
            <a:stretch>
              <a:fillRect/>
            </a:stretch>
          </a:blipFill>
        </p:grpSpPr>
        <p:sp>
          <p:nvSpPr>
            <p:cNvPr id="6" name="Rectangle 5"/>
            <p:cNvSpPr/>
            <p:nvPr/>
          </p:nvSpPr>
          <p:spPr>
            <a:xfrm rot="18900000">
              <a:off x="3906970" y="3526004"/>
              <a:ext cx="1278947" cy="12789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8900000">
              <a:off x="2460404" y="2068156"/>
              <a:ext cx="1278947" cy="12789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8900000">
              <a:off x="3276067" y="3375976"/>
              <a:ext cx="582931" cy="58293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18900000">
              <a:off x="2769708" y="949867"/>
              <a:ext cx="582931" cy="58293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close up of a sig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69" y="2394185"/>
            <a:ext cx="6760478" cy="17221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404624" y="3908629"/>
            <a:ext cx="5092611" cy="1476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500" b="1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 3: VACATION</a:t>
            </a:r>
            <a:endParaRPr lang="en-US" sz="4500" b="1" cap="none" spc="0" dirty="0" smtClean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500" b="1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your words</a:t>
            </a:r>
            <a:endParaRPr lang="en-US" sz="45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593907" y="1516973"/>
            <a:ext cx="40464" cy="32545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623" y="5608319"/>
            <a:ext cx="1042471" cy="10648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62227" y="1516973"/>
            <a:ext cx="551946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In your words </a:t>
            </a:r>
            <a:endParaRPr 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68925" y="959806"/>
            <a:ext cx="2725513" cy="4806763"/>
            <a:chOff x="1466490" y="860415"/>
            <a:chExt cx="2725513" cy="4806763"/>
          </a:xfrm>
        </p:grpSpPr>
        <p:sp>
          <p:nvSpPr>
            <p:cNvPr id="18" name="Rectangle 17"/>
            <p:cNvSpPr/>
            <p:nvPr/>
          </p:nvSpPr>
          <p:spPr>
            <a:xfrm rot="18900000">
              <a:off x="1919944" y="4388231"/>
              <a:ext cx="1278947" cy="127894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8900000">
              <a:off x="2913055" y="1465400"/>
              <a:ext cx="1278947" cy="127894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8900000">
              <a:off x="1796094" y="3779941"/>
              <a:ext cx="582931" cy="58293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8900000">
              <a:off x="2768905" y="2804441"/>
              <a:ext cx="582931" cy="58293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8900000">
              <a:off x="2292253" y="1348009"/>
              <a:ext cx="582931" cy="58293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466490" y="860415"/>
              <a:ext cx="2725513" cy="3855084"/>
              <a:chOff x="2460404" y="949867"/>
              <a:chExt cx="2725513" cy="3855084"/>
            </a:xfrm>
            <a:blipFill>
              <a:blip r:embed="rId1"/>
              <a:stretch>
                <a:fillRect/>
              </a:stretch>
            </a:blipFill>
          </p:grpSpPr>
          <p:sp>
            <p:nvSpPr>
              <p:cNvPr id="24" name="Rectangle 23"/>
              <p:cNvSpPr/>
              <p:nvPr/>
            </p:nvSpPr>
            <p:spPr>
              <a:xfrm rot="18900000">
                <a:off x="3906970" y="3526004"/>
                <a:ext cx="1278947" cy="127894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8900000">
                <a:off x="2460404" y="2068156"/>
                <a:ext cx="1278947" cy="127894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8900000">
                <a:off x="3276067" y="3375976"/>
                <a:ext cx="582931" cy="58293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18900000">
                <a:off x="2769708" y="949867"/>
                <a:ext cx="582931" cy="58293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" name="Picture 13" descr="A close up of a sig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02" y="342526"/>
            <a:ext cx="3898583" cy="99310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17802" y="1859773"/>
            <a:ext cx="7361822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Talk about the things each person did and didn’t do in their last vacation.</a:t>
            </a:r>
            <a:endParaRPr lang="en-US" sz="50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02" y="342526"/>
            <a:ext cx="3898583" cy="993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039" t="33272" r="71014" b="32353"/>
          <a:stretch>
            <a:fillRect/>
          </a:stretch>
        </p:blipFill>
        <p:spPr>
          <a:xfrm>
            <a:off x="191629" y="839077"/>
            <a:ext cx="5704073" cy="55267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68295" y="1434370"/>
            <a:ext cx="47410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Where did she go?</a:t>
            </a:r>
            <a:endParaRPr lang="en-US" sz="40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68295" y="2366699"/>
            <a:ext cx="57454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How long did she stay?</a:t>
            </a:r>
            <a:endParaRPr lang="en-US" sz="40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68295" y="3299028"/>
            <a:ext cx="45243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What did she do?</a:t>
            </a:r>
            <a:endParaRPr lang="en-US" sz="40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76657" y="4231357"/>
            <a:ext cx="51526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</a:t>
            </a:r>
            <a:r>
              <a:rPr lang="en-US" sz="4000" b="1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What didn’t she do?</a:t>
            </a:r>
            <a:endParaRPr lang="en-US" sz="40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02" y="342526"/>
            <a:ext cx="3898583" cy="993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68295" y="1434370"/>
            <a:ext cx="45406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Where did he go?</a:t>
            </a:r>
            <a:endParaRPr lang="en-US" sz="40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68295" y="2366699"/>
            <a:ext cx="57454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How long did he stay?</a:t>
            </a:r>
            <a:endParaRPr lang="en-US" sz="40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68295" y="3299028"/>
            <a:ext cx="43239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What did he do?</a:t>
            </a:r>
            <a:endParaRPr lang="en-US" sz="40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349" t="62684" r="70291" b="6802"/>
          <a:stretch>
            <a:fillRect/>
          </a:stretch>
        </p:blipFill>
        <p:spPr>
          <a:xfrm>
            <a:off x="228599" y="1250592"/>
            <a:ext cx="5713036" cy="48140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68295" y="4231357"/>
            <a:ext cx="49523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</a:t>
            </a:r>
            <a:r>
              <a:rPr lang="en-US" sz="4000" b="1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What didn’t he do?</a:t>
            </a:r>
            <a:endParaRPr lang="en-US" sz="40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02" y="342526"/>
            <a:ext cx="3898583" cy="993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68295" y="1434370"/>
            <a:ext cx="45406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Where did he go?</a:t>
            </a:r>
            <a:endParaRPr lang="en-US" sz="40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68295" y="2366699"/>
            <a:ext cx="57454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How long did he stay?</a:t>
            </a:r>
            <a:endParaRPr lang="en-US" sz="40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68295" y="3299028"/>
            <a:ext cx="43239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What did he do?</a:t>
            </a:r>
            <a:endParaRPr lang="en-US" sz="40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9089" t="19117" r="50965" b="52023"/>
          <a:stretch>
            <a:fillRect/>
          </a:stretch>
        </p:blipFill>
        <p:spPr>
          <a:xfrm>
            <a:off x="313780" y="1133832"/>
            <a:ext cx="5581922" cy="50382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68295" y="4150365"/>
            <a:ext cx="49523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4. What didn’t he do?</a:t>
            </a:r>
            <a:endParaRPr lang="en-US" sz="40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02" y="342526"/>
            <a:ext cx="3898583" cy="993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68295" y="1434370"/>
            <a:ext cx="47410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Where did she go?</a:t>
            </a:r>
            <a:endParaRPr lang="en-US" sz="40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68295" y="2366699"/>
            <a:ext cx="57454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How long did she stay?</a:t>
            </a:r>
            <a:endParaRPr lang="en-US" sz="40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68295" y="3299028"/>
            <a:ext cx="45243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What did she do?</a:t>
            </a:r>
            <a:endParaRPr lang="en-US" sz="40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0329" t="47794" r="52618" b="16360"/>
          <a:stretch>
            <a:fillRect/>
          </a:stretch>
        </p:blipFill>
        <p:spPr>
          <a:xfrm>
            <a:off x="363071" y="342526"/>
            <a:ext cx="5257800" cy="62137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68295" y="4231357"/>
            <a:ext cx="51526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</a:t>
            </a:r>
            <a:r>
              <a:rPr lang="en-US" sz="40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What didn’t she do?</a:t>
            </a:r>
            <a:endParaRPr lang="en-US" sz="40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7950" y="2756139"/>
            <a:ext cx="7726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</a:t>
            </a:r>
            <a:endParaRPr lang="en-US" sz="72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68925" y="959806"/>
            <a:ext cx="2725513" cy="4806763"/>
            <a:chOff x="1466490" y="860415"/>
            <a:chExt cx="2725513" cy="4806763"/>
          </a:xfrm>
        </p:grpSpPr>
        <p:sp>
          <p:nvSpPr>
            <p:cNvPr id="18" name="Rectangle 17"/>
            <p:cNvSpPr/>
            <p:nvPr/>
          </p:nvSpPr>
          <p:spPr>
            <a:xfrm rot="18900000">
              <a:off x="1919944" y="4388231"/>
              <a:ext cx="1278947" cy="127894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8900000">
              <a:off x="2913055" y="1465400"/>
              <a:ext cx="1278947" cy="127894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8900000">
              <a:off x="1796094" y="3779941"/>
              <a:ext cx="582931" cy="58293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8900000">
              <a:off x="2768905" y="2804441"/>
              <a:ext cx="582931" cy="58293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8900000">
              <a:off x="2292253" y="1348009"/>
              <a:ext cx="582931" cy="58293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466490" y="860415"/>
              <a:ext cx="2725513" cy="3855084"/>
              <a:chOff x="2460404" y="949867"/>
              <a:chExt cx="2725513" cy="3855084"/>
            </a:xfrm>
            <a:blipFill>
              <a:blip r:embed="rId1"/>
              <a:stretch>
                <a:fillRect/>
              </a:stretch>
            </a:blipFill>
          </p:grpSpPr>
          <p:sp>
            <p:nvSpPr>
              <p:cNvPr id="24" name="Rectangle 23"/>
              <p:cNvSpPr/>
              <p:nvPr/>
            </p:nvSpPr>
            <p:spPr>
              <a:xfrm rot="18900000">
                <a:off x="3906970" y="3526004"/>
                <a:ext cx="1278947" cy="127894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8900000">
                <a:off x="2460404" y="2068156"/>
                <a:ext cx="1278947" cy="127894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8900000">
                <a:off x="3276067" y="3375976"/>
                <a:ext cx="582931" cy="58293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18900000">
                <a:off x="2769708" y="949867"/>
                <a:ext cx="582931" cy="58293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Picture 14" descr="A close up of a sig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819" y="1166915"/>
            <a:ext cx="3898583" cy="9931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WPS Presentation</Application>
  <PresentationFormat>Widescreen</PresentationFormat>
  <Paragraphs>41</Paragraphs>
  <Slides>8</Slides>
  <Notes>0</Notes>
  <HiddenSlides>0</HiddenSlides>
  <MMClips>4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Tahoma</vt:lpstr>
      <vt:lpstr>Calibri</vt:lpstr>
      <vt:lpstr>Microsoft YaHei</vt:lpstr>
      <vt:lpstr>Arial Unicode MS</vt:lpstr>
      <vt:lpstr>Calibri Light</vt:lpstr>
      <vt:lpstr>Lato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Admin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Ky</dc:creator>
  <cp:lastModifiedBy>Trang Tran Thi Nhu</cp:lastModifiedBy>
  <cp:revision>66</cp:revision>
  <dcterms:created xsi:type="dcterms:W3CDTF">2018-03-28T14:52:00Z</dcterms:created>
  <dcterms:modified xsi:type="dcterms:W3CDTF">2023-05-08T09:00:38Z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4CFE1D4CE23446EE855B9E34B4A6ADCE</vt:lpwstr>
  </property>
  <property fmtid="{D5CDD505-2E9C-101B-9397-08002B2CF9AE}" pid="3" name="KSOProductBuildVer">
    <vt:lpwstr>2057-11.2.0.11537</vt:lpwstr>
  </property>
</Properties>
</file>