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58"/>
  </p:notesMasterIdLst>
  <p:sldIdLst>
    <p:sldId id="484" r:id="rId2"/>
    <p:sldId id="398" r:id="rId3"/>
    <p:sldId id="427" r:id="rId4"/>
    <p:sldId id="428" r:id="rId5"/>
    <p:sldId id="429" r:id="rId6"/>
    <p:sldId id="430" r:id="rId7"/>
    <p:sldId id="431" r:id="rId8"/>
    <p:sldId id="432" r:id="rId9"/>
    <p:sldId id="433" r:id="rId10"/>
    <p:sldId id="434" r:id="rId11"/>
    <p:sldId id="435" r:id="rId12"/>
    <p:sldId id="436" r:id="rId13"/>
    <p:sldId id="437" r:id="rId14"/>
    <p:sldId id="438" r:id="rId15"/>
    <p:sldId id="485" r:id="rId16"/>
    <p:sldId id="439" r:id="rId17"/>
    <p:sldId id="441" r:id="rId18"/>
    <p:sldId id="442" r:id="rId19"/>
    <p:sldId id="443" r:id="rId20"/>
    <p:sldId id="486" r:id="rId21"/>
    <p:sldId id="444" r:id="rId22"/>
    <p:sldId id="445" r:id="rId23"/>
    <p:sldId id="487" r:id="rId24"/>
    <p:sldId id="448" r:id="rId25"/>
    <p:sldId id="449" r:id="rId26"/>
    <p:sldId id="450" r:id="rId27"/>
    <p:sldId id="451" r:id="rId28"/>
    <p:sldId id="452" r:id="rId29"/>
    <p:sldId id="453" r:id="rId30"/>
    <p:sldId id="454" r:id="rId31"/>
    <p:sldId id="455" r:id="rId32"/>
    <p:sldId id="480" r:id="rId33"/>
    <p:sldId id="456" r:id="rId34"/>
    <p:sldId id="460" r:id="rId35"/>
    <p:sldId id="457" r:id="rId36"/>
    <p:sldId id="458" r:id="rId37"/>
    <p:sldId id="461" r:id="rId38"/>
    <p:sldId id="471" r:id="rId39"/>
    <p:sldId id="472" r:id="rId40"/>
    <p:sldId id="473" r:id="rId41"/>
    <p:sldId id="464" r:id="rId42"/>
    <p:sldId id="465" r:id="rId43"/>
    <p:sldId id="466" r:id="rId44"/>
    <p:sldId id="467" r:id="rId45"/>
    <p:sldId id="468" r:id="rId46"/>
    <p:sldId id="469" r:id="rId47"/>
    <p:sldId id="470" r:id="rId48"/>
    <p:sldId id="474" r:id="rId49"/>
    <p:sldId id="475" r:id="rId50"/>
    <p:sldId id="476" r:id="rId51"/>
    <p:sldId id="477" r:id="rId52"/>
    <p:sldId id="478" r:id="rId53"/>
    <p:sldId id="479" r:id="rId54"/>
    <p:sldId id="481" r:id="rId55"/>
    <p:sldId id="482" r:id="rId56"/>
    <p:sldId id="483"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p:cViewPr varScale="1">
        <p:scale>
          <a:sx n="16" d="100"/>
          <a:sy n="16" d="100"/>
        </p:scale>
        <p:origin x="60" y="1008"/>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AAD007-48EF-4DD7-853A-46B1D52C264F}" type="datetimeFigureOut">
              <a:rPr lang="vi-VN" smtClean="0"/>
              <a:t>07/09/2021</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206365-6CBC-4A6A-A57A-631CA06CE53D}" type="slidenum">
              <a:rPr lang="vi-VN" smtClean="0"/>
              <a:t>‹#›</a:t>
            </a:fld>
            <a:endParaRPr lang="vi-VN"/>
          </a:p>
        </p:txBody>
      </p:sp>
    </p:spTree>
    <p:extLst>
      <p:ext uri="{BB962C8B-B14F-4D97-AF65-F5344CB8AC3E}">
        <p14:creationId xmlns:p14="http://schemas.microsoft.com/office/powerpoint/2010/main" val="7428602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7BD25DD-8B71-4CA6-9E2E-2749D54804FD}" type="datetimeFigureOut">
              <a:rPr lang="en-US" smtClean="0"/>
              <a:t>9/7/2021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DC080B7-B8D5-4BDF-8CE9-341208323E86}" type="slidenum">
              <a:rPr lang="en-US" smtClean="0"/>
              <a:t>‹#›</a:t>
            </a:fld>
            <a:endParaRPr lang="en-US"/>
          </a:p>
        </p:txBody>
      </p:sp>
    </p:spTree>
    <p:extLst>
      <p:ext uri="{BB962C8B-B14F-4D97-AF65-F5344CB8AC3E}">
        <p14:creationId xmlns:p14="http://schemas.microsoft.com/office/powerpoint/2010/main" val="1588808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7BD25DD-8B71-4CA6-9E2E-2749D54804FD}" type="datetimeFigureOut">
              <a:rPr lang="en-US" smtClean="0"/>
              <a:t>9/7/2021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DC080B7-B8D5-4BDF-8CE9-341208323E86}" type="slidenum">
              <a:rPr lang="en-US" smtClean="0"/>
              <a:t>‹#›</a:t>
            </a:fld>
            <a:endParaRPr lang="en-US"/>
          </a:p>
        </p:txBody>
      </p:sp>
    </p:spTree>
    <p:extLst>
      <p:ext uri="{BB962C8B-B14F-4D97-AF65-F5344CB8AC3E}">
        <p14:creationId xmlns:p14="http://schemas.microsoft.com/office/powerpoint/2010/main" val="3121891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7BD25DD-8B71-4CA6-9E2E-2749D54804FD}" type="datetimeFigureOut">
              <a:rPr lang="en-US" smtClean="0"/>
              <a:t>9/7/2021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DC080B7-B8D5-4BDF-8CE9-341208323E86}"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343714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F7BD25DD-8B71-4CA6-9E2E-2749D54804FD}" type="datetimeFigureOut">
              <a:rPr lang="en-US" smtClean="0"/>
              <a:t>9/7/2021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DC080B7-B8D5-4BDF-8CE9-341208323E86}" type="slidenum">
              <a:rPr lang="en-US" smtClean="0"/>
              <a:t>‹#›</a:t>
            </a:fld>
            <a:endParaRPr lang="en-US"/>
          </a:p>
        </p:txBody>
      </p:sp>
    </p:spTree>
    <p:extLst>
      <p:ext uri="{BB962C8B-B14F-4D97-AF65-F5344CB8AC3E}">
        <p14:creationId xmlns:p14="http://schemas.microsoft.com/office/powerpoint/2010/main" val="335909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F7BD25DD-8B71-4CA6-9E2E-2749D54804FD}" type="datetimeFigureOut">
              <a:rPr lang="en-US" smtClean="0"/>
              <a:t>9/7/2021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DC080B7-B8D5-4BDF-8CE9-341208323E86}"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404040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F7BD25DD-8B71-4CA6-9E2E-2749D54804FD}" type="datetimeFigureOut">
              <a:rPr lang="en-US" smtClean="0"/>
              <a:t>9/7/2021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DC080B7-B8D5-4BDF-8CE9-341208323E86}" type="slidenum">
              <a:rPr lang="en-US" smtClean="0"/>
              <a:t>‹#›</a:t>
            </a:fld>
            <a:endParaRPr lang="en-US"/>
          </a:p>
        </p:txBody>
      </p:sp>
    </p:spTree>
    <p:extLst>
      <p:ext uri="{BB962C8B-B14F-4D97-AF65-F5344CB8AC3E}">
        <p14:creationId xmlns:p14="http://schemas.microsoft.com/office/powerpoint/2010/main" val="24366968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BD25DD-8B71-4CA6-9E2E-2749D54804FD}" type="datetimeFigureOut">
              <a:rPr lang="en-US" smtClean="0"/>
              <a:t>9/7/2021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DC080B7-B8D5-4BDF-8CE9-341208323E86}" type="slidenum">
              <a:rPr lang="en-US" smtClean="0"/>
              <a:t>‹#›</a:t>
            </a:fld>
            <a:endParaRPr lang="en-US"/>
          </a:p>
        </p:txBody>
      </p:sp>
    </p:spTree>
    <p:extLst>
      <p:ext uri="{BB962C8B-B14F-4D97-AF65-F5344CB8AC3E}">
        <p14:creationId xmlns:p14="http://schemas.microsoft.com/office/powerpoint/2010/main" val="3778079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BD25DD-8B71-4CA6-9E2E-2749D54804FD}" type="datetimeFigureOut">
              <a:rPr lang="en-US" smtClean="0"/>
              <a:t>9/7/2021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DC080B7-B8D5-4BDF-8CE9-341208323E86}" type="slidenum">
              <a:rPr lang="en-US" smtClean="0"/>
              <a:t>‹#›</a:t>
            </a:fld>
            <a:endParaRPr lang="en-US"/>
          </a:p>
        </p:txBody>
      </p:sp>
    </p:spTree>
    <p:extLst>
      <p:ext uri="{BB962C8B-B14F-4D97-AF65-F5344CB8AC3E}">
        <p14:creationId xmlns:p14="http://schemas.microsoft.com/office/powerpoint/2010/main" val="667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5168" y="628124"/>
            <a:ext cx="8911687" cy="1280890"/>
          </a:xfrm>
        </p:spPr>
        <p:txBody>
          <a:bodyPr/>
          <a:lstStyle>
            <a:lvl1pPr>
              <a:defRPr b="1">
                <a:latin typeface="Tahoma" panose="020B0604030504040204" pitchFamily="34" charset="0"/>
                <a:ea typeface="Tahoma" panose="020B0604030504040204" pitchFamily="34" charset="0"/>
                <a:cs typeface="Tahoma" panose="020B060403050404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normAutofit/>
          </a:bodyPr>
          <a:lstStyle>
            <a:lvl1pPr>
              <a:defRPr sz="2800">
                <a:solidFill>
                  <a:schemeClr val="tx1"/>
                </a:solidFill>
                <a:latin typeface="Calibri" panose="020F0502020204030204" pitchFamily="34" charset="0"/>
              </a:defRPr>
            </a:lvl1pPr>
            <a:lvl2pPr>
              <a:defRPr sz="2800">
                <a:solidFill>
                  <a:schemeClr val="tx1"/>
                </a:solidFill>
                <a:latin typeface="Calibri" panose="020F0502020204030204" pitchFamily="34" charset="0"/>
              </a:defRPr>
            </a:lvl2pPr>
            <a:lvl3pPr>
              <a:defRPr sz="2800">
                <a:solidFill>
                  <a:schemeClr val="tx1"/>
                </a:solidFill>
                <a:latin typeface="Calibri" panose="020F0502020204030204" pitchFamily="34" charset="0"/>
              </a:defRPr>
            </a:lvl3pPr>
            <a:lvl4pPr>
              <a:defRPr sz="2800">
                <a:solidFill>
                  <a:schemeClr val="tx1"/>
                </a:solidFill>
                <a:latin typeface="Calibri" panose="020F0502020204030204" pitchFamily="34" charset="0"/>
              </a:defRPr>
            </a:lvl4pPr>
            <a:lvl5pPr>
              <a:defRPr sz="2800">
                <a:solidFill>
                  <a:schemeClr val="tx1"/>
                </a:solidFill>
                <a:latin typeface="Calibri" panose="020F050202020403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BD25DD-8B71-4CA6-9E2E-2749D54804FD}" type="datetimeFigureOut">
              <a:rPr lang="en-US" smtClean="0"/>
              <a:t>9/7/2021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DC080B7-B8D5-4BDF-8CE9-341208323E86}" type="slidenum">
              <a:rPr lang="en-US" smtClean="0"/>
              <a:t>‹#›</a:t>
            </a:fld>
            <a:endParaRPr lang="en-US"/>
          </a:p>
        </p:txBody>
      </p:sp>
    </p:spTree>
    <p:extLst>
      <p:ext uri="{BB962C8B-B14F-4D97-AF65-F5344CB8AC3E}">
        <p14:creationId xmlns:p14="http://schemas.microsoft.com/office/powerpoint/2010/main" val="269675556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7BD25DD-8B71-4CA6-9E2E-2749D54804FD}" type="datetimeFigureOut">
              <a:rPr lang="en-US" smtClean="0"/>
              <a:t>9/7/2021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DC080B7-B8D5-4BDF-8CE9-341208323E86}" type="slidenum">
              <a:rPr lang="en-US" smtClean="0"/>
              <a:t>‹#›</a:t>
            </a:fld>
            <a:endParaRPr lang="en-US"/>
          </a:p>
        </p:txBody>
      </p:sp>
    </p:spTree>
    <p:extLst>
      <p:ext uri="{BB962C8B-B14F-4D97-AF65-F5344CB8AC3E}">
        <p14:creationId xmlns:p14="http://schemas.microsoft.com/office/powerpoint/2010/main" val="4105167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7BD25DD-8B71-4CA6-9E2E-2749D54804FD}" type="datetimeFigureOut">
              <a:rPr lang="en-US" smtClean="0"/>
              <a:t>9/7/2021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DC080B7-B8D5-4BDF-8CE9-341208323E86}" type="slidenum">
              <a:rPr lang="en-US" smtClean="0"/>
              <a:t>‹#›</a:t>
            </a:fld>
            <a:endParaRPr lang="en-US"/>
          </a:p>
        </p:txBody>
      </p:sp>
    </p:spTree>
    <p:extLst>
      <p:ext uri="{BB962C8B-B14F-4D97-AF65-F5344CB8AC3E}">
        <p14:creationId xmlns:p14="http://schemas.microsoft.com/office/powerpoint/2010/main" val="1808602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7BD25DD-8B71-4CA6-9E2E-2749D54804FD}" type="datetimeFigureOut">
              <a:rPr lang="en-US" smtClean="0"/>
              <a:t>9/7/2021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DC080B7-B8D5-4BDF-8CE9-341208323E86}" type="slidenum">
              <a:rPr lang="en-US" smtClean="0"/>
              <a:t>‹#›</a:t>
            </a:fld>
            <a:endParaRPr lang="en-US"/>
          </a:p>
        </p:txBody>
      </p:sp>
    </p:spTree>
    <p:extLst>
      <p:ext uri="{BB962C8B-B14F-4D97-AF65-F5344CB8AC3E}">
        <p14:creationId xmlns:p14="http://schemas.microsoft.com/office/powerpoint/2010/main" val="2675721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7BD25DD-8B71-4CA6-9E2E-2749D54804FD}" type="datetimeFigureOut">
              <a:rPr lang="en-US" smtClean="0"/>
              <a:t>9/7/2021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DC080B7-B8D5-4BDF-8CE9-341208323E86}" type="slidenum">
              <a:rPr lang="en-US" smtClean="0"/>
              <a:t>‹#›</a:t>
            </a:fld>
            <a:endParaRPr lang="en-US"/>
          </a:p>
        </p:txBody>
      </p:sp>
    </p:spTree>
    <p:extLst>
      <p:ext uri="{BB962C8B-B14F-4D97-AF65-F5344CB8AC3E}">
        <p14:creationId xmlns:p14="http://schemas.microsoft.com/office/powerpoint/2010/main" val="80165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BD25DD-8B71-4CA6-9E2E-2749D54804FD}" type="datetimeFigureOut">
              <a:rPr lang="en-US" smtClean="0"/>
              <a:t>9/7/2021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74979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7BD25DD-8B71-4CA6-9E2E-2749D54804FD}" type="datetimeFigureOut">
              <a:rPr lang="en-US" smtClean="0"/>
              <a:t>9/7/2021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DC080B7-B8D5-4BDF-8CE9-341208323E86}" type="slidenum">
              <a:rPr lang="en-US" smtClean="0"/>
              <a:t>‹#›</a:t>
            </a:fld>
            <a:endParaRPr lang="en-US"/>
          </a:p>
        </p:txBody>
      </p:sp>
    </p:spTree>
    <p:extLst>
      <p:ext uri="{BB962C8B-B14F-4D97-AF65-F5344CB8AC3E}">
        <p14:creationId xmlns:p14="http://schemas.microsoft.com/office/powerpoint/2010/main" val="3694603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7BD25DD-8B71-4CA6-9E2E-2749D54804FD}" type="datetimeFigureOut">
              <a:rPr lang="en-US" smtClean="0"/>
              <a:t>9/7/2021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DC080B7-B8D5-4BDF-8CE9-341208323E86}" type="slidenum">
              <a:rPr lang="en-US" smtClean="0"/>
              <a:t>‹#›</a:t>
            </a:fld>
            <a:endParaRPr lang="en-US"/>
          </a:p>
        </p:txBody>
      </p:sp>
    </p:spTree>
    <p:extLst>
      <p:ext uri="{BB962C8B-B14F-4D97-AF65-F5344CB8AC3E}">
        <p14:creationId xmlns:p14="http://schemas.microsoft.com/office/powerpoint/2010/main" val="805608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7BD25DD-8B71-4CA6-9E2E-2749D54804FD}" type="datetimeFigureOut">
              <a:rPr lang="en-US" smtClean="0"/>
              <a:t>9/7/2021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DC080B7-B8D5-4BDF-8CE9-341208323E86}" type="slidenum">
              <a:rPr lang="en-US" smtClean="0"/>
              <a:t>‹#›</a:t>
            </a:fld>
            <a:endParaRPr lang="en-US"/>
          </a:p>
        </p:txBody>
      </p:sp>
    </p:spTree>
    <p:extLst>
      <p:ext uri="{BB962C8B-B14F-4D97-AF65-F5344CB8AC3E}">
        <p14:creationId xmlns:p14="http://schemas.microsoft.com/office/powerpoint/2010/main" val="925569664"/>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420182" y="510709"/>
            <a:ext cx="8074967" cy="807913"/>
          </a:xfrm>
          <a:prstGeom prst="rect">
            <a:avLst/>
          </a:prstGeom>
          <a:noFill/>
        </p:spPr>
        <p:txBody>
          <a:bodyPr wrap="none" lIns="68580" tIns="34290" rIns="68580" bIns="34290">
            <a:spAutoFit/>
          </a:bodyPr>
          <a:lstStyle/>
          <a:p>
            <a:pPr lvl="0" algn="ctr"/>
            <a:r>
              <a:rPr lang="en-US" sz="2400" b="1" cap="all" dirty="0">
                <a:ln w="9000" cmpd="sng">
                  <a:solidFill>
                    <a:srgbClr val="FFC000"/>
                  </a:solidFill>
                  <a:prstDash val="solid"/>
                </a:ln>
                <a:solidFill>
                  <a:srgbClr val="002060"/>
                </a:solidFill>
                <a:effectLst>
                  <a:reflection blurRad="12700" stA="28000" endPos="45000" dist="1000" dir="5400000" sy="-100000" algn="bl" rotWithShape="0"/>
                </a:effectLst>
                <a:latin typeface="Arial" pitchFamily="34" charset="0"/>
                <a:cs typeface="Arial" pitchFamily="34" charset="0"/>
              </a:rPr>
              <a:t>PHÂN HIỆU TRƯỜNG ĐẠI HỌC GIAO THÔNG VẬN TẢI</a:t>
            </a:r>
          </a:p>
          <a:p>
            <a:pPr algn="ctr"/>
            <a:r>
              <a:rPr lang="en-US" sz="2400" b="1" cap="all" dirty="0">
                <a:ln w="9000" cmpd="sng">
                  <a:solidFill>
                    <a:srgbClr val="FFC000"/>
                  </a:solidFill>
                  <a:prstDash val="solid"/>
                </a:ln>
                <a:solidFill>
                  <a:srgbClr val="002060"/>
                </a:solidFill>
                <a:effectLst>
                  <a:reflection blurRad="12700" stA="28000" endPos="45000" dist="1000" dir="5400000" sy="-100000" algn="bl" rotWithShape="0"/>
                </a:effectLst>
                <a:latin typeface="Arial" pitchFamily="34" charset="0"/>
                <a:cs typeface="Arial" pitchFamily="34" charset="0"/>
              </a:rPr>
              <a:t>TẠI TP. HỒ CHÍ MINH</a:t>
            </a:r>
          </a:p>
        </p:txBody>
      </p:sp>
      <p:sp>
        <p:nvSpPr>
          <p:cNvPr id="6" name="Title 5"/>
          <p:cNvSpPr>
            <a:spLocks noGrp="1"/>
          </p:cNvSpPr>
          <p:nvPr>
            <p:ph type="ctrTitle"/>
          </p:nvPr>
        </p:nvSpPr>
        <p:spPr>
          <a:xfrm>
            <a:off x="2561230" y="2766301"/>
            <a:ext cx="8106770" cy="671953"/>
          </a:xfrm>
        </p:spPr>
        <p:txBody>
          <a:bodyPr>
            <a:noAutofit/>
          </a:bodyPr>
          <a:lstStyle/>
          <a:p>
            <a:r>
              <a:rPr lang="en-US" sz="2700" b="1" dirty="0">
                <a:latin typeface="Tahoma" panose="020B0604030504040204" pitchFamily="34" charset="0"/>
                <a:ea typeface="Tahoma" panose="020B0604030504040204" pitchFamily="34" charset="0"/>
                <a:cs typeface="Tahoma" panose="020B0604030504040204" pitchFamily="34" charset="0"/>
              </a:rPr>
              <a:t>HỌC PHẦN: PHÂN TÍCH THIẾT KẾ HỆ THỐNG</a:t>
            </a:r>
            <a:endParaRPr lang="vi-VN" sz="2700" b="1" dirty="0">
              <a:latin typeface="Tahoma" panose="020B0604030504040204" pitchFamily="34" charset="0"/>
              <a:ea typeface="Tahoma" panose="020B0604030504040204" pitchFamily="34" charset="0"/>
              <a:cs typeface="Tahoma" panose="020B0604030504040204" pitchFamily="34" charset="0"/>
            </a:endParaRPr>
          </a:p>
        </p:txBody>
      </p:sp>
      <p:sp>
        <p:nvSpPr>
          <p:cNvPr id="2" name="TextBox 1"/>
          <p:cNvSpPr txBox="1"/>
          <p:nvPr/>
        </p:nvSpPr>
        <p:spPr>
          <a:xfrm>
            <a:off x="4648201" y="1235046"/>
            <a:ext cx="4841543" cy="738664"/>
          </a:xfrm>
          <a:prstGeom prst="rect">
            <a:avLst/>
          </a:prstGeom>
          <a:noFill/>
        </p:spPr>
        <p:txBody>
          <a:bodyPr wrap="square" rtlCol="0">
            <a:spAutoFit/>
          </a:bodyPr>
          <a:lstStyle/>
          <a:p>
            <a:r>
              <a:rPr lang="en-US" sz="2100" b="1" dirty="0">
                <a:ln w="9000" cmpd="sng">
                  <a:solidFill>
                    <a:schemeClr val="accent4">
                      <a:shade val="50000"/>
                      <a:satMod val="120000"/>
                    </a:schemeClr>
                  </a:solidFill>
                  <a:prstDash val="solid"/>
                </a:ln>
                <a:solidFill>
                  <a:srgbClr val="0070C0"/>
                </a:solidFill>
                <a:effectLst>
                  <a:reflection blurRad="12700" stA="28000" endPos="45000" dist="1000" dir="5400000" sy="-100000" algn="bl" rotWithShape="0"/>
                </a:effectLst>
                <a:latin typeface="Arial" pitchFamily="34" charset="0"/>
                <a:cs typeface="Arial" pitchFamily="34" charset="0"/>
              </a:rPr>
              <a:t>Bộ môn công nghệ thông tin</a:t>
            </a:r>
          </a:p>
          <a:p>
            <a:endParaRPr lang="vi-VN" sz="2100" dirty="0">
              <a:solidFill>
                <a:srgbClr val="0070C0"/>
              </a:solidFill>
            </a:endParaRPr>
          </a:p>
        </p:txBody>
      </p:sp>
      <p:cxnSp>
        <p:nvCxnSpPr>
          <p:cNvPr id="7" name="Straight Connector 6"/>
          <p:cNvCxnSpPr/>
          <p:nvPr/>
        </p:nvCxnSpPr>
        <p:spPr>
          <a:xfrm>
            <a:off x="5004180" y="1665330"/>
            <a:ext cx="2906973" cy="0"/>
          </a:xfrm>
          <a:prstGeom prst="line">
            <a:avLst/>
          </a:prstGeom>
          <a:ln w="28575"/>
        </p:spPr>
        <p:style>
          <a:lnRef idx="1">
            <a:schemeClr val="dk1"/>
          </a:lnRef>
          <a:fillRef idx="0">
            <a:schemeClr val="dk1"/>
          </a:fillRef>
          <a:effectRef idx="0">
            <a:schemeClr val="dk1"/>
          </a:effectRef>
          <a:fontRef idx="minor">
            <a:schemeClr val="tx1"/>
          </a:fontRef>
        </p:style>
      </p:cxnSp>
      <p:sp>
        <p:nvSpPr>
          <p:cNvPr id="3" name="TextBox 2"/>
          <p:cNvSpPr txBox="1"/>
          <p:nvPr/>
        </p:nvSpPr>
        <p:spPr>
          <a:xfrm>
            <a:off x="7911152" y="6172200"/>
            <a:ext cx="2344004" cy="369332"/>
          </a:xfrm>
          <a:prstGeom prst="rect">
            <a:avLst/>
          </a:prstGeom>
          <a:noFill/>
        </p:spPr>
        <p:txBody>
          <a:bodyPr wrap="square" rtlCol="0">
            <a:spAutoFit/>
          </a:bodyPr>
          <a:lstStyle/>
          <a:p>
            <a:r>
              <a:rPr lang="vi-VN" dirty="0"/>
              <a:t>GV: Phạm Thị Miên</a:t>
            </a:r>
          </a:p>
        </p:txBody>
      </p:sp>
    </p:spTree>
    <p:extLst>
      <p:ext uri="{BB962C8B-B14F-4D97-AF65-F5344CB8AC3E}">
        <p14:creationId xmlns:p14="http://schemas.microsoft.com/office/powerpoint/2010/main" val="30090475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lvl="1" indent="0">
              <a:buNone/>
            </a:pPr>
            <a:r>
              <a:rPr lang="en-US" smtClean="0"/>
              <a:t>5. Thiết </a:t>
            </a:r>
            <a:r>
              <a:rPr lang="en-US"/>
              <a:t>kế hướng đối tượng (Object Oriented Design):</a:t>
            </a:r>
            <a:endParaRPr lang="vi-VN"/>
          </a:p>
          <a:p>
            <a:pPr marL="363538" lvl="2"/>
            <a:r>
              <a:rPr lang="en-US"/>
              <a:t>Sử dụng cách tiếp cận theo tư duy hướng đối tượng - phân biệt rõ ràng hai yếu tố:</a:t>
            </a:r>
            <a:endParaRPr lang="vi-VN"/>
          </a:p>
          <a:p>
            <a:pPr lvl="3">
              <a:buFont typeface="Wingdings" panose="05000000000000000000" pitchFamily="2" charset="2"/>
              <a:buChar char="§"/>
            </a:pPr>
            <a:r>
              <a:rPr lang="en-US"/>
              <a:t>D</a:t>
            </a:r>
            <a:r>
              <a:rPr lang="en-US" smtClean="0"/>
              <a:t>ữ </a:t>
            </a:r>
            <a:r>
              <a:rPr lang="en-US"/>
              <a:t>liệu (thuộc tính)</a:t>
            </a:r>
            <a:endParaRPr lang="vi-VN"/>
          </a:p>
          <a:p>
            <a:pPr lvl="3">
              <a:buFont typeface="Wingdings" panose="05000000000000000000" pitchFamily="2" charset="2"/>
              <a:buChar char="§"/>
            </a:pPr>
            <a:r>
              <a:rPr lang="en-US"/>
              <a:t>C</a:t>
            </a:r>
            <a:r>
              <a:rPr lang="en-US" smtClean="0"/>
              <a:t>hức </a:t>
            </a:r>
            <a:r>
              <a:rPr lang="en-US"/>
              <a:t>năng (hành vi) và các mối tương tác (sự kiện)</a:t>
            </a:r>
            <a:endParaRPr lang="vi-VN"/>
          </a:p>
          <a:p>
            <a:r>
              <a:rPr lang="en-US"/>
              <a:t>Là bước tiếp theo của Phân tích hệ thống hướng đối tượng</a:t>
            </a:r>
            <a:endParaRPr lang="vi-VN"/>
          </a:p>
        </p:txBody>
      </p:sp>
      <p:sp>
        <p:nvSpPr>
          <p:cNvPr id="4" name="Title 1"/>
          <p:cNvSpPr>
            <a:spLocks noGrp="1"/>
          </p:cNvSpPr>
          <p:nvPr>
            <p:ph type="title"/>
          </p:nvPr>
        </p:nvSpPr>
        <p:spPr>
          <a:xfrm>
            <a:off x="1825168" y="628124"/>
            <a:ext cx="9300032" cy="743476"/>
          </a:xfrm>
        </p:spPr>
        <p:txBody>
          <a:bodyPr>
            <a:noAutofit/>
          </a:bodyPr>
          <a:lstStyle/>
          <a:p>
            <a:pPr lvl="1" algn="l" defTabSz="457200" rtl="0">
              <a:spcBef>
                <a:spcPct val="0"/>
              </a:spcBef>
            </a:pPr>
            <a:r>
              <a:rPr lang="en-US" sz="3600" b="1">
                <a:solidFill>
                  <a:schemeClr val="tx1"/>
                </a:solidFill>
              </a:rPr>
              <a:t>Các hướng tiếp cận thiết kế hệ </a:t>
            </a:r>
            <a:r>
              <a:rPr lang="en-US" sz="3600" b="1" smtClean="0">
                <a:solidFill>
                  <a:schemeClr val="tx1"/>
                </a:solidFill>
              </a:rPr>
              <a:t>thống</a:t>
            </a:r>
            <a:r>
              <a:rPr lang="vi-VN" sz="3600" b="1" smtClean="0">
                <a:solidFill>
                  <a:schemeClr val="tx1"/>
                </a:solidFill>
              </a:rPr>
              <a:t> (tt)</a:t>
            </a:r>
            <a:r>
              <a:rPr lang="vi-VN" sz="3600" b="1">
                <a:solidFill>
                  <a:schemeClr val="tx1"/>
                </a:solidFill>
              </a:rPr>
              <a:t/>
            </a:r>
            <a:br>
              <a:rPr lang="vi-VN" sz="3600" b="1">
                <a:solidFill>
                  <a:schemeClr val="tx1"/>
                </a:solidFill>
              </a:rPr>
            </a:br>
            <a:endParaRPr lang="vi-VN" sz="3600" b="1">
              <a:solidFill>
                <a:schemeClr val="tx1"/>
              </a:solidFill>
            </a:endParaRPr>
          </a:p>
        </p:txBody>
      </p:sp>
    </p:spTree>
    <p:extLst>
      <p:ext uri="{BB962C8B-B14F-4D97-AF65-F5344CB8AC3E}">
        <p14:creationId xmlns:p14="http://schemas.microsoft.com/office/powerpoint/2010/main" val="1104049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09800" y="1828800"/>
            <a:ext cx="8915400" cy="3777622"/>
          </a:xfrm>
        </p:spPr>
        <p:txBody>
          <a:bodyPr>
            <a:normAutofit lnSpcReduction="10000"/>
          </a:bodyPr>
          <a:lstStyle/>
          <a:p>
            <a:pPr algn="just"/>
            <a:r>
              <a:rPr lang="en-US" b="1" smtClean="0"/>
              <a:t> </a:t>
            </a:r>
            <a:r>
              <a:rPr lang="en-US" b="1">
                <a:ea typeface="Tahoma" panose="020B0604030504040204" pitchFamily="34" charset="0"/>
                <a:cs typeface="Tahoma" panose="020B0604030504040204" pitchFamily="34" charset="0"/>
              </a:rPr>
              <a:t>Phát triển ứng dụng </a:t>
            </a:r>
            <a:r>
              <a:rPr lang="en-US" b="1" smtClean="0">
                <a:ea typeface="Tahoma" panose="020B0604030504040204" pitchFamily="34" charset="0"/>
                <a:cs typeface="Tahoma" panose="020B0604030504040204" pitchFamily="34" charset="0"/>
              </a:rPr>
              <a:t>nhanh</a:t>
            </a:r>
            <a:r>
              <a:rPr lang="vi-VN" b="1" smtClean="0">
                <a:ea typeface="Tahoma" panose="020B0604030504040204" pitchFamily="34" charset="0"/>
                <a:cs typeface="Tahoma" panose="020B0604030504040204" pitchFamily="34" charset="0"/>
              </a:rPr>
              <a:t>: </a:t>
            </a:r>
            <a:r>
              <a:rPr lang="en-US"/>
              <a:t>Kỹ thuật phát triển ứng dụng kết </a:t>
            </a:r>
            <a:r>
              <a:rPr lang="en-US" smtClean="0"/>
              <a:t>hợp</a:t>
            </a:r>
            <a:r>
              <a:rPr lang="vi-VN" smtClean="0"/>
              <a:t>, </a:t>
            </a:r>
            <a:r>
              <a:rPr lang="en-US"/>
              <a:t>phát triển ứng dụng bằng cách gộp chung hai giai đoạn phân tích và thiết kế. Nhấn mạnh sự tham gia đồng thời của nhà phân tích, thiết kế, người dùng cuối, chuyên gia hệ thống trong quá trình xây dựng. Thường được dùng phát triển các ứng dụng nhỏ trong thời gian ngắn</a:t>
            </a:r>
            <a:r>
              <a:rPr lang="en-US" smtClean="0"/>
              <a:t>.</a:t>
            </a:r>
            <a:endParaRPr lang="vi-VN"/>
          </a:p>
          <a:p>
            <a:pPr marL="0" indent="0" algn="just">
              <a:buNone/>
            </a:pPr>
            <a:r>
              <a:rPr lang="vi-VN" b="1">
                <a:solidFill>
                  <a:srgbClr val="0070C0"/>
                </a:solidFill>
                <a:ea typeface="Tahoma" panose="020B0604030504040204" pitchFamily="34" charset="0"/>
                <a:cs typeface="Tahoma" panose="020B0604030504040204" pitchFamily="34" charset="0"/>
              </a:rPr>
              <a:t/>
            </a:r>
            <a:br>
              <a:rPr lang="vi-VN" b="1">
                <a:solidFill>
                  <a:srgbClr val="0070C0"/>
                </a:solidFill>
                <a:ea typeface="Tahoma" panose="020B0604030504040204" pitchFamily="34" charset="0"/>
                <a:cs typeface="Tahoma" panose="020B0604030504040204" pitchFamily="34" charset="0"/>
              </a:rPr>
            </a:br>
            <a:endParaRPr lang="vi-VN"/>
          </a:p>
        </p:txBody>
      </p:sp>
      <p:sp>
        <p:nvSpPr>
          <p:cNvPr id="4" name="Title 1"/>
          <p:cNvSpPr txBox="1">
            <a:spLocks/>
          </p:cNvSpPr>
          <p:nvPr/>
        </p:nvSpPr>
        <p:spPr>
          <a:xfrm>
            <a:off x="1669055" y="685800"/>
            <a:ext cx="9300032" cy="743476"/>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b="1" kern="120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lvl="1" algn="l" defTabSz="457200" rtl="0">
              <a:spcBef>
                <a:spcPct val="0"/>
              </a:spcBef>
            </a:pPr>
            <a:r>
              <a:rPr lang="en-US" sz="3600" b="1" kern="0" smtClean="0">
                <a:solidFill>
                  <a:schemeClr val="tx1"/>
                </a:solidFill>
                <a:latin typeface="Arial" panose="020B0604020202020204" pitchFamily="34" charset="0"/>
                <a:ea typeface="Tahoma" panose="020B0604030504040204" pitchFamily="34" charset="0"/>
                <a:cs typeface="Arial" panose="020B0604020202020204" pitchFamily="34" charset="0"/>
              </a:rPr>
              <a:t>Các hướng tiếp cận thiết kế hệ thống</a:t>
            </a:r>
            <a:r>
              <a:rPr lang="vi-VN" sz="3600" b="1" kern="0" smtClean="0">
                <a:solidFill>
                  <a:schemeClr val="tx1"/>
                </a:solidFill>
                <a:latin typeface="Arial" panose="020B0604020202020204" pitchFamily="34" charset="0"/>
                <a:ea typeface="Tahoma" panose="020B0604030504040204" pitchFamily="34" charset="0"/>
                <a:cs typeface="Arial" panose="020B0604020202020204" pitchFamily="34" charset="0"/>
              </a:rPr>
              <a:t> (tt)</a:t>
            </a:r>
            <a:br>
              <a:rPr lang="vi-VN" sz="3600" b="1" kern="0" smtClean="0">
                <a:solidFill>
                  <a:schemeClr val="tx1"/>
                </a:solidFill>
                <a:latin typeface="Arial" panose="020B0604020202020204" pitchFamily="34" charset="0"/>
                <a:ea typeface="Tahoma" panose="020B0604030504040204" pitchFamily="34" charset="0"/>
                <a:cs typeface="Arial" panose="020B0604020202020204" pitchFamily="34" charset="0"/>
              </a:rPr>
            </a:br>
            <a:endParaRPr lang="vi-VN" sz="3600" b="1" kern="0">
              <a:solidFill>
                <a:schemeClr val="tx1"/>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503113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168" y="628124"/>
            <a:ext cx="8911687" cy="743476"/>
          </a:xfrm>
        </p:spPr>
        <p:txBody>
          <a:bodyPr>
            <a:normAutofit fontScale="90000"/>
          </a:bodyPr>
          <a:lstStyle/>
          <a:p>
            <a:pPr lvl="1" algn="l" defTabSz="457200" rtl="0">
              <a:spcBef>
                <a:spcPct val="0"/>
              </a:spcBef>
            </a:pPr>
            <a:r>
              <a:rPr lang="en-US" sz="3200" b="1">
                <a:solidFill>
                  <a:schemeClr val="tx1"/>
                </a:solidFill>
                <a:latin typeface="Tahoma" panose="020B0604030504040204" pitchFamily="34" charset="0"/>
                <a:ea typeface="Tahoma" panose="020B0604030504040204" pitchFamily="34" charset="0"/>
                <a:cs typeface="Tahoma" panose="020B0604030504040204" pitchFamily="34" charset="0"/>
              </a:rPr>
              <a:t>Các công việc cụ thể trong giai đoạn thiết kế</a:t>
            </a:r>
            <a:r>
              <a:rPr lang="vi-VN" sz="3200" b="1">
                <a:solidFill>
                  <a:schemeClr val="tx1"/>
                </a:solidFill>
                <a:latin typeface="Tahoma" panose="020B0604030504040204" pitchFamily="34" charset="0"/>
                <a:ea typeface="Tahoma" panose="020B0604030504040204" pitchFamily="34" charset="0"/>
                <a:cs typeface="Tahoma" panose="020B0604030504040204" pitchFamily="34" charset="0"/>
              </a:rPr>
              <a:t/>
            </a:r>
            <a:br>
              <a:rPr lang="vi-VN" sz="3200" b="1">
                <a:solidFill>
                  <a:schemeClr val="tx1"/>
                </a:solidFill>
                <a:latin typeface="Tahoma" panose="020B0604030504040204" pitchFamily="34" charset="0"/>
                <a:ea typeface="Tahoma" panose="020B0604030504040204" pitchFamily="34" charset="0"/>
                <a:cs typeface="Tahoma" panose="020B0604030504040204" pitchFamily="34" charset="0"/>
              </a:rPr>
            </a:br>
            <a:endParaRPr lang="vi-VN" sz="3200" b="1">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lstStyle/>
          <a:p>
            <a:pPr marL="342900" lvl="2" indent="-342900"/>
            <a:r>
              <a:rPr lang="en-US"/>
              <a:t>Thiết kế kiến trúc ứng </a:t>
            </a:r>
            <a:r>
              <a:rPr lang="en-US" smtClean="0"/>
              <a:t>dụng: </a:t>
            </a:r>
            <a:r>
              <a:rPr lang="en-US"/>
              <a:t>Đưa ra mô hình vật lý </a:t>
            </a:r>
            <a:endParaRPr lang="vi-VN"/>
          </a:p>
          <a:p>
            <a:r>
              <a:rPr lang="en-US"/>
              <a:t>Thiết kế cơ sở dữ </a:t>
            </a:r>
            <a:r>
              <a:rPr lang="en-US" smtClean="0"/>
              <a:t>liệu: </a:t>
            </a:r>
            <a:r>
              <a:rPr lang="en-US"/>
              <a:t>Đưa ra mô hình dữ liệu</a:t>
            </a:r>
            <a:r>
              <a:rPr lang="en-US" smtClean="0"/>
              <a:t>.</a:t>
            </a:r>
          </a:p>
          <a:p>
            <a:pPr marL="342900" lvl="2" indent="-342900"/>
            <a:r>
              <a:rPr lang="en-US"/>
              <a:t>Thiết kế giao diện hệ thống: đầu ra, đầu vào, giao diện người dùng, báo cáo...</a:t>
            </a:r>
            <a:endParaRPr lang="vi-VN"/>
          </a:p>
          <a:p>
            <a:pPr marL="342900" lvl="2" indent="-342900"/>
            <a:r>
              <a:rPr lang="en-US"/>
              <a:t>Đưa ra các đặc tả hệ thống cho lập trình viên</a:t>
            </a:r>
            <a:endParaRPr lang="vi-VN"/>
          </a:p>
          <a:p>
            <a:pPr marL="0" indent="0">
              <a:buNone/>
            </a:pPr>
            <a:endParaRPr lang="vi-VN"/>
          </a:p>
        </p:txBody>
      </p:sp>
    </p:spTree>
    <p:extLst>
      <p:ext uri="{BB962C8B-B14F-4D97-AF65-F5344CB8AC3E}">
        <p14:creationId xmlns:p14="http://schemas.microsoft.com/office/powerpoint/2010/main" val="2116120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solidFill>
                  <a:srgbClr val="0070C0"/>
                </a:solidFill>
              </a:rPr>
              <a:t>3.2. </a:t>
            </a:r>
            <a:r>
              <a:rPr lang="en-US">
                <a:solidFill>
                  <a:srgbClr val="0070C0"/>
                </a:solidFill>
              </a:rPr>
              <a:t>KIẾN TRÚC ỨNG DỤNG VÀ VIỆC MÔ HÌNH HOÁ</a:t>
            </a:r>
            <a:r>
              <a:rPr lang="vi-VN">
                <a:solidFill>
                  <a:srgbClr val="0070C0"/>
                </a:solidFill>
              </a:rPr>
              <a:t/>
            </a:r>
            <a:br>
              <a:rPr lang="vi-VN">
                <a:solidFill>
                  <a:srgbClr val="0070C0"/>
                </a:solidFill>
              </a:rPr>
            </a:br>
            <a:endParaRPr lang="vi-VN">
              <a:solidFill>
                <a:srgbClr val="0070C0"/>
              </a:solidFill>
            </a:endParaRPr>
          </a:p>
        </p:txBody>
      </p:sp>
      <p:sp>
        <p:nvSpPr>
          <p:cNvPr id="3" name="Content Placeholder 2"/>
          <p:cNvSpPr>
            <a:spLocks noGrp="1"/>
          </p:cNvSpPr>
          <p:nvPr>
            <p:ph idx="1"/>
          </p:nvPr>
        </p:nvSpPr>
        <p:spPr/>
        <p:txBody>
          <a:bodyPr>
            <a:normAutofit/>
          </a:bodyPr>
          <a:lstStyle/>
          <a:p>
            <a:pPr marL="0" indent="0">
              <a:buNone/>
            </a:pPr>
            <a:r>
              <a:rPr lang="en-US"/>
              <a:t>X</a:t>
            </a:r>
            <a:r>
              <a:rPr lang="en-US" smtClean="0"/>
              <a:t>u </a:t>
            </a:r>
            <a:r>
              <a:rPr lang="en-US"/>
              <a:t>thế công nghệ thông tin hiện đại có tác động tới các quyết định trong giai đoạn thiết kế.</a:t>
            </a:r>
            <a:endParaRPr lang="vi-VN"/>
          </a:p>
          <a:p>
            <a:pPr marL="342900" lvl="2" indent="-342900"/>
            <a:r>
              <a:rPr lang="en-US"/>
              <a:t>Hệ thống phân tán</a:t>
            </a:r>
            <a:endParaRPr lang="vi-VN"/>
          </a:p>
          <a:p>
            <a:pPr marL="342900" lvl="2" indent="-342900"/>
            <a:r>
              <a:rPr lang="en-US"/>
              <a:t>Kiến trúc dữ </a:t>
            </a:r>
            <a:r>
              <a:rPr lang="en-US" smtClean="0"/>
              <a:t>liệu</a:t>
            </a:r>
          </a:p>
          <a:p>
            <a:pPr lvl="1">
              <a:buFont typeface="Wingdings" panose="05000000000000000000" pitchFamily="2" charset="2"/>
              <a:buChar char="§"/>
            </a:pPr>
            <a:r>
              <a:rPr lang="en-US"/>
              <a:t>Cơ sở dữ liệu quan hệ</a:t>
            </a:r>
            <a:endParaRPr lang="vi-VN"/>
          </a:p>
          <a:p>
            <a:pPr lvl="1">
              <a:buFont typeface="Wingdings" panose="05000000000000000000" pitchFamily="2" charset="2"/>
              <a:buChar char="§"/>
            </a:pPr>
            <a:r>
              <a:rPr lang="en-US"/>
              <a:t>Cơ sở dữ liệu quan hệ phân tán </a:t>
            </a:r>
            <a:endParaRPr lang="vi-VN"/>
          </a:p>
          <a:p>
            <a:pPr lvl="1">
              <a:buFont typeface="Wingdings" panose="05000000000000000000" pitchFamily="2" charset="2"/>
              <a:buChar char="§"/>
            </a:pPr>
            <a:r>
              <a:rPr lang="en-US"/>
              <a:t>Hệ quản trị cơ sở dữ liệu</a:t>
            </a:r>
          </a:p>
          <a:p>
            <a:pPr marL="342900" lvl="2" indent="-342900"/>
            <a:endParaRPr lang="vi-VN"/>
          </a:p>
          <a:p>
            <a:pPr lvl="1">
              <a:buFont typeface="Wingdings" panose="05000000000000000000" pitchFamily="2" charset="2"/>
              <a:buChar char="§"/>
            </a:pPr>
            <a:endParaRPr lang="vi-VN"/>
          </a:p>
        </p:txBody>
      </p:sp>
    </p:spTree>
    <p:extLst>
      <p:ext uri="{BB962C8B-B14F-4D97-AF65-F5344CB8AC3E}">
        <p14:creationId xmlns:p14="http://schemas.microsoft.com/office/powerpoint/2010/main" val="1771754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42900" lvl="2" indent="-342900" algn="just"/>
            <a:r>
              <a:rPr lang="en-US"/>
              <a:t>Kiến trúc giao diện</a:t>
            </a:r>
            <a:endParaRPr lang="vi-VN"/>
          </a:p>
          <a:p>
            <a:pPr marL="914400" lvl="4" indent="-457200" algn="just">
              <a:buFont typeface="Wingdings" panose="05000000000000000000" pitchFamily="2" charset="2"/>
              <a:buChar char="§"/>
            </a:pPr>
            <a:r>
              <a:rPr lang="en-US"/>
              <a:t>Là các kênh giao tiếp giữa các trung tâm xử lý trong hệ thống hay giữa các hệ thống máy tính với nhau. </a:t>
            </a:r>
            <a:endParaRPr lang="en-US" smtClean="0"/>
          </a:p>
          <a:p>
            <a:pPr marL="914400" lvl="4" indent="-457200" algn="just">
              <a:buFont typeface="Wingdings" panose="05000000000000000000" pitchFamily="2" charset="2"/>
              <a:buChar char="§"/>
            </a:pPr>
            <a:r>
              <a:rPr lang="en-US" smtClean="0"/>
              <a:t>Các </a:t>
            </a:r>
            <a:r>
              <a:rPr lang="en-US"/>
              <a:t>kiểu giao tiếp: dữ liệu vào ra trực tuyến/ theo bó, nhập liệu không cần bàn phím (mã vạch, thẻ từ, RFID), nhập liệu bằng bút cảm ứng, dữ liệu EDI, dữ liệu có được thông qua nhận dạng (vân tay, scan...), thông qua middleware...</a:t>
            </a:r>
            <a:endParaRPr lang="vi-VN"/>
          </a:p>
          <a:p>
            <a:pPr algn="just"/>
            <a:endParaRPr lang="vi-VN"/>
          </a:p>
        </p:txBody>
      </p:sp>
      <p:sp>
        <p:nvSpPr>
          <p:cNvPr id="4" name="Title 1"/>
          <p:cNvSpPr>
            <a:spLocks noGrp="1"/>
          </p:cNvSpPr>
          <p:nvPr>
            <p:ph type="title"/>
          </p:nvPr>
        </p:nvSpPr>
        <p:spPr>
          <a:xfrm>
            <a:off x="1825168" y="628124"/>
            <a:ext cx="8911687" cy="1280890"/>
          </a:xfrm>
        </p:spPr>
        <p:txBody>
          <a:bodyPr>
            <a:normAutofit fontScale="90000"/>
          </a:bodyPr>
          <a:lstStyle/>
          <a:p>
            <a:r>
              <a:rPr lang="en-US" smtClean="0">
                <a:solidFill>
                  <a:schemeClr val="tx1"/>
                </a:solidFill>
              </a:rPr>
              <a:t>3.2. Kiến trúc ứng dụng và việc mô hình hoá</a:t>
            </a:r>
            <a:r>
              <a:rPr lang="vi-VN" smtClean="0">
                <a:solidFill>
                  <a:schemeClr val="tx1"/>
                </a:solidFill>
              </a:rPr>
              <a:t> (tt)</a:t>
            </a:r>
            <a:br>
              <a:rPr lang="vi-VN" smtClean="0">
                <a:solidFill>
                  <a:schemeClr val="tx1"/>
                </a:solidFill>
              </a:rPr>
            </a:br>
            <a:endParaRPr lang="vi-VN">
              <a:solidFill>
                <a:schemeClr val="tx1"/>
              </a:solidFill>
            </a:endParaRPr>
          </a:p>
        </p:txBody>
      </p:sp>
    </p:spTree>
    <p:extLst>
      <p:ext uri="{BB962C8B-B14F-4D97-AF65-F5344CB8AC3E}">
        <p14:creationId xmlns:p14="http://schemas.microsoft.com/office/powerpoint/2010/main" val="1248700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2123" y="1600200"/>
            <a:ext cx="8915400" cy="3777622"/>
          </a:xfrm>
        </p:spPr>
        <p:txBody>
          <a:bodyPr/>
          <a:lstStyle/>
          <a:p>
            <a:r>
              <a:rPr lang="vi-VN" dirty="0" smtClean="0"/>
              <a:t>Quy trình thiết kế CSDL</a:t>
            </a:r>
            <a:endParaRPr lang="vi-VN" dirty="0"/>
          </a:p>
        </p:txBody>
      </p:sp>
      <p:sp>
        <p:nvSpPr>
          <p:cNvPr id="4" name="Title 1"/>
          <p:cNvSpPr txBox="1">
            <a:spLocks/>
          </p:cNvSpPr>
          <p:nvPr/>
        </p:nvSpPr>
        <p:spPr>
          <a:xfrm>
            <a:off x="1825168" y="628124"/>
            <a:ext cx="8911687" cy="743476"/>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b="1" kern="120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solidFill>
                  <a:srgbClr val="0070C0"/>
                </a:solidFill>
              </a:rPr>
              <a:t>3.3. THIẾT KẾ CƠ SỞ DỮ LIỆU</a:t>
            </a:r>
            <a:r>
              <a:rPr lang="vi-VN" dirty="0" smtClean="0">
                <a:solidFill>
                  <a:srgbClr val="0070C0"/>
                </a:solidFill>
              </a:rPr>
              <a:t/>
            </a:r>
            <a:br>
              <a:rPr lang="vi-VN" dirty="0" smtClean="0">
                <a:solidFill>
                  <a:srgbClr val="0070C0"/>
                </a:solidFill>
              </a:rPr>
            </a:br>
            <a:endParaRPr lang="vi-VN" dirty="0">
              <a:solidFill>
                <a:srgbClr val="0070C0"/>
              </a:solidFill>
            </a:endParaRPr>
          </a:p>
        </p:txBody>
      </p:sp>
      <p:pic>
        <p:nvPicPr>
          <p:cNvPr id="5" name="Picture 4"/>
          <p:cNvPicPr>
            <a:picLocks noChangeAspect="1"/>
          </p:cNvPicPr>
          <p:nvPr/>
        </p:nvPicPr>
        <p:blipFill>
          <a:blip r:embed="rId2"/>
          <a:stretch>
            <a:fillRect/>
          </a:stretch>
        </p:blipFill>
        <p:spPr>
          <a:xfrm>
            <a:off x="5105400" y="2286000"/>
            <a:ext cx="6582731" cy="4343400"/>
          </a:xfrm>
          <a:prstGeom prst="rect">
            <a:avLst/>
          </a:prstGeom>
        </p:spPr>
      </p:pic>
    </p:spTree>
    <p:extLst>
      <p:ext uri="{BB962C8B-B14F-4D97-AF65-F5344CB8AC3E}">
        <p14:creationId xmlns:p14="http://schemas.microsoft.com/office/powerpoint/2010/main" val="4087260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168" y="628124"/>
            <a:ext cx="8911687" cy="743476"/>
          </a:xfrm>
        </p:spPr>
        <p:txBody>
          <a:bodyPr>
            <a:noAutofit/>
          </a:bodyPr>
          <a:lstStyle/>
          <a:p>
            <a:r>
              <a:rPr lang="en-US" dirty="0" smtClean="0">
                <a:solidFill>
                  <a:srgbClr val="0070C0"/>
                </a:solidFill>
              </a:rPr>
              <a:t>3.3. THIẾT </a:t>
            </a:r>
            <a:r>
              <a:rPr lang="en-US" dirty="0">
                <a:solidFill>
                  <a:srgbClr val="0070C0"/>
                </a:solidFill>
              </a:rPr>
              <a:t>KẾ CƠ SỞ DỮ LIỆU</a:t>
            </a:r>
            <a:r>
              <a:rPr lang="vi-VN" dirty="0">
                <a:solidFill>
                  <a:srgbClr val="0070C0"/>
                </a:solidFill>
              </a:rPr>
              <a:t/>
            </a:r>
            <a:br>
              <a:rPr lang="vi-VN" dirty="0">
                <a:solidFill>
                  <a:srgbClr val="0070C0"/>
                </a:solidFill>
              </a:rPr>
            </a:br>
            <a:endParaRPr lang="vi-VN" dirty="0">
              <a:solidFill>
                <a:srgbClr val="0070C0"/>
              </a:solidFill>
            </a:endParaRPr>
          </a:p>
        </p:txBody>
      </p:sp>
      <p:sp>
        <p:nvSpPr>
          <p:cNvPr id="3" name="Content Placeholder 2"/>
          <p:cNvSpPr>
            <a:spLocks noGrp="1"/>
          </p:cNvSpPr>
          <p:nvPr>
            <p:ph idx="1"/>
          </p:nvPr>
        </p:nvSpPr>
        <p:spPr>
          <a:xfrm>
            <a:off x="1981200" y="1828800"/>
            <a:ext cx="8915400" cy="3777622"/>
          </a:xfrm>
        </p:spPr>
        <p:txBody>
          <a:bodyPr/>
          <a:lstStyle/>
          <a:p>
            <a:pPr marL="342900" lvl="1" indent="-342900"/>
            <a:r>
              <a:rPr lang="en-US"/>
              <a:t>Các phương thức lưu trữ dữ liệu</a:t>
            </a:r>
            <a:endParaRPr lang="vi-VN"/>
          </a:p>
          <a:p>
            <a:pPr marL="261938" lvl="2">
              <a:buNone/>
            </a:pPr>
            <a:r>
              <a:rPr lang="en-US"/>
              <a:t>Có hai phương thức lưu trữ dữ liệu phổ biến:</a:t>
            </a:r>
            <a:endParaRPr lang="vi-VN"/>
          </a:p>
          <a:p>
            <a:pPr marL="947738" lvl="4" indent="-457200">
              <a:buFont typeface="Wingdings" panose="05000000000000000000" pitchFamily="2" charset="2"/>
              <a:buChar char="§"/>
            </a:pPr>
            <a:r>
              <a:rPr lang="en-US"/>
              <a:t>File</a:t>
            </a:r>
            <a:endParaRPr lang="vi-VN"/>
          </a:p>
          <a:p>
            <a:pPr marL="947738" lvl="4" indent="-457200">
              <a:buFont typeface="Wingdings" panose="05000000000000000000" pitchFamily="2" charset="2"/>
              <a:buChar char="§"/>
            </a:pPr>
            <a:r>
              <a:rPr lang="en-US"/>
              <a:t>Cơ sở dữ liệu</a:t>
            </a:r>
            <a:endParaRPr lang="vi-VN"/>
          </a:p>
          <a:p>
            <a:pPr marL="342900" lvl="1" indent="-342900"/>
            <a:endParaRPr lang="vi-VN"/>
          </a:p>
          <a:p>
            <a:endParaRPr lang="vi-VN"/>
          </a:p>
        </p:txBody>
      </p:sp>
    </p:spTree>
    <p:extLst>
      <p:ext uri="{BB962C8B-B14F-4D97-AF65-F5344CB8AC3E}">
        <p14:creationId xmlns:p14="http://schemas.microsoft.com/office/powerpoint/2010/main" val="3987984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4600" y="1600200"/>
            <a:ext cx="8915400" cy="3777622"/>
          </a:xfrm>
        </p:spPr>
        <p:txBody>
          <a:bodyPr>
            <a:noAutofit/>
          </a:bodyPr>
          <a:lstStyle/>
          <a:p>
            <a:pPr marL="342900" lvl="2" indent="-342900"/>
            <a:r>
              <a:rPr lang="en-US"/>
              <a:t>File</a:t>
            </a:r>
            <a:endParaRPr lang="vi-VN"/>
          </a:p>
          <a:p>
            <a:pPr lvl="1">
              <a:buFont typeface="Wingdings" panose="05000000000000000000" pitchFamily="2" charset="2"/>
              <a:buChar char="Ø"/>
            </a:pPr>
            <a:r>
              <a:rPr lang="en-US"/>
              <a:t>Ưu điểm:</a:t>
            </a:r>
            <a:endParaRPr lang="vi-VN"/>
          </a:p>
          <a:p>
            <a:pPr lvl="2">
              <a:buFont typeface="Wingdings" panose="05000000000000000000" pitchFamily="2" charset="2"/>
              <a:buChar char="§"/>
            </a:pPr>
            <a:r>
              <a:rPr lang="en-US"/>
              <a:t>Dễ dàng thiết kế nếu chỉ dùng cho một ứng dụng</a:t>
            </a:r>
            <a:endParaRPr lang="vi-VN"/>
          </a:p>
          <a:p>
            <a:pPr lvl="2">
              <a:buFont typeface="Wingdings" panose="05000000000000000000" pitchFamily="2" charset="2"/>
              <a:buChar char="§"/>
            </a:pPr>
            <a:r>
              <a:rPr lang="en-US"/>
              <a:t>Tối ưu về hiệu năng nếu chỉ dùng cho một ứng dụng</a:t>
            </a:r>
            <a:endParaRPr lang="vi-VN"/>
          </a:p>
          <a:p>
            <a:pPr lvl="1">
              <a:buFont typeface="Wingdings" panose="05000000000000000000" pitchFamily="2" charset="2"/>
              <a:buChar char="Ø"/>
            </a:pPr>
            <a:r>
              <a:rPr lang="en-US"/>
              <a:t>Nhược điểm:</a:t>
            </a:r>
            <a:endParaRPr lang="vi-VN"/>
          </a:p>
          <a:p>
            <a:pPr lvl="2">
              <a:buFont typeface="Wingdings" panose="05000000000000000000" pitchFamily="2" charset="2"/>
              <a:buChar char="§"/>
            </a:pPr>
            <a:r>
              <a:rPr lang="en-US"/>
              <a:t>Khó thích ứng hoặc khó dùng chung giữa nhiều ứng dụng</a:t>
            </a:r>
            <a:endParaRPr lang="vi-VN"/>
          </a:p>
          <a:p>
            <a:pPr lvl="2">
              <a:buFont typeface="Wingdings" panose="05000000000000000000" pitchFamily="2" charset="2"/>
              <a:buChar char="§"/>
            </a:pPr>
            <a:r>
              <a:rPr lang="en-US"/>
              <a:t>Hay bị dư thừa dữ liệu (cùng một thông tin lại được lưu trữ trên nhiều file khác nhau)</a:t>
            </a:r>
            <a:endParaRPr lang="vi-VN"/>
          </a:p>
          <a:p>
            <a:endParaRPr lang="vi-VN"/>
          </a:p>
        </p:txBody>
      </p:sp>
      <p:sp>
        <p:nvSpPr>
          <p:cNvPr id="4" name="Title 1"/>
          <p:cNvSpPr>
            <a:spLocks noGrp="1"/>
          </p:cNvSpPr>
          <p:nvPr>
            <p:ph type="title"/>
          </p:nvPr>
        </p:nvSpPr>
        <p:spPr>
          <a:xfrm>
            <a:off x="1825168" y="628124"/>
            <a:ext cx="8911687" cy="895876"/>
          </a:xfrm>
        </p:spPr>
        <p:txBody>
          <a:bodyPr/>
          <a:lstStyle/>
          <a:p>
            <a:r>
              <a:rPr lang="en-US"/>
              <a:t>Các phương thức lưu trữ dữ liệu</a:t>
            </a:r>
            <a:endParaRPr lang="vi-VN"/>
          </a:p>
        </p:txBody>
      </p:sp>
    </p:spTree>
    <p:extLst>
      <p:ext uri="{BB962C8B-B14F-4D97-AF65-F5344CB8AC3E}">
        <p14:creationId xmlns:p14="http://schemas.microsoft.com/office/powerpoint/2010/main" val="1748277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88798" y="1447800"/>
            <a:ext cx="9488802" cy="4082422"/>
          </a:xfrm>
        </p:spPr>
        <p:txBody>
          <a:bodyPr>
            <a:noAutofit/>
          </a:bodyPr>
          <a:lstStyle/>
          <a:p>
            <a:pPr marL="342900" lvl="2" indent="-342900" algn="just"/>
            <a:r>
              <a:rPr lang="en-US"/>
              <a:t>Cơ sở dữ </a:t>
            </a:r>
            <a:r>
              <a:rPr lang="en-US" smtClean="0"/>
              <a:t>liệu: </a:t>
            </a:r>
            <a:r>
              <a:rPr lang="en-US"/>
              <a:t>Là một tập hợp của nhiều files (bảng) có quan hệ với </a:t>
            </a:r>
            <a:r>
              <a:rPr lang="en-US" smtClean="0"/>
              <a:t>nhau</a:t>
            </a:r>
          </a:p>
          <a:p>
            <a:pPr lvl="1" algn="just">
              <a:buFont typeface="Wingdings" panose="05000000000000000000" pitchFamily="2" charset="2"/>
              <a:buChar char="Ø"/>
            </a:pPr>
            <a:r>
              <a:rPr lang="en-US"/>
              <a:t>Ưu điểm:</a:t>
            </a:r>
            <a:endParaRPr lang="vi-VN"/>
          </a:p>
          <a:p>
            <a:pPr lvl="2" algn="just">
              <a:buFont typeface="Wingdings" panose="05000000000000000000" pitchFamily="2" charset="2"/>
              <a:buChar char="§"/>
            </a:pPr>
            <a:r>
              <a:rPr lang="en-US"/>
              <a:t>Tách biệt dữ liệu khỏi logic chương trình do đó tăng tính thích ứng, khả chuyển của chương trình.</a:t>
            </a:r>
            <a:endParaRPr lang="vi-VN"/>
          </a:p>
          <a:p>
            <a:pPr lvl="2" algn="just">
              <a:buFont typeface="Wingdings" panose="05000000000000000000" pitchFamily="2" charset="2"/>
              <a:buChar char="§"/>
            </a:pPr>
            <a:r>
              <a:rPr lang="en-US"/>
              <a:t>Kiểm soát được quy mô, độ lớn của dữ liệu</a:t>
            </a:r>
            <a:endParaRPr lang="vi-VN"/>
          </a:p>
          <a:p>
            <a:pPr lvl="2" algn="just">
              <a:buFont typeface="Wingdings" panose="05000000000000000000" pitchFamily="2" charset="2"/>
              <a:buChar char="§"/>
            </a:pPr>
            <a:r>
              <a:rPr lang="en-US"/>
              <a:t>Tối ưu trong việc chia sẻ dùng chung giữa nhiều ứng dụng</a:t>
            </a:r>
            <a:endParaRPr lang="vi-VN"/>
          </a:p>
          <a:p>
            <a:pPr lvl="2" algn="just">
              <a:buFont typeface="Wingdings" panose="05000000000000000000" pitchFamily="2" charset="2"/>
              <a:buChar char="§"/>
            </a:pPr>
            <a:r>
              <a:rPr lang="en-US"/>
              <a:t>Giảm thiểu dư thừa dữ liệu</a:t>
            </a:r>
            <a:endParaRPr lang="vi-VN"/>
          </a:p>
          <a:p>
            <a:pPr marL="342900" lvl="2" indent="-342900" algn="just"/>
            <a:endParaRPr lang="vi-VN"/>
          </a:p>
          <a:p>
            <a:pPr algn="just"/>
            <a:endParaRPr lang="vi-VN"/>
          </a:p>
        </p:txBody>
      </p:sp>
      <p:sp>
        <p:nvSpPr>
          <p:cNvPr id="4" name="Title 1"/>
          <p:cNvSpPr>
            <a:spLocks noGrp="1"/>
          </p:cNvSpPr>
          <p:nvPr>
            <p:ph type="title"/>
          </p:nvPr>
        </p:nvSpPr>
        <p:spPr>
          <a:xfrm>
            <a:off x="1825168" y="628124"/>
            <a:ext cx="8911687" cy="819676"/>
          </a:xfrm>
        </p:spPr>
        <p:txBody>
          <a:bodyPr/>
          <a:lstStyle/>
          <a:p>
            <a:r>
              <a:rPr lang="en-US"/>
              <a:t>Các phương thức lưu trữ dữ liệu</a:t>
            </a:r>
            <a:endParaRPr lang="vi-VN"/>
          </a:p>
        </p:txBody>
      </p:sp>
    </p:spTree>
    <p:extLst>
      <p:ext uri="{BB962C8B-B14F-4D97-AF65-F5344CB8AC3E}">
        <p14:creationId xmlns:p14="http://schemas.microsoft.com/office/powerpoint/2010/main" val="859834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a:xfrm>
            <a:off x="2362200" y="2209800"/>
            <a:ext cx="8915400" cy="3777622"/>
          </a:xfrm>
        </p:spPr>
        <p:txBody>
          <a:bodyPr>
            <a:normAutofit/>
          </a:bodyPr>
          <a:lstStyle/>
          <a:p>
            <a:pPr algn="just">
              <a:buFont typeface="Wingdings" panose="05000000000000000000" pitchFamily="2" charset="2"/>
              <a:buChar char="Ø"/>
            </a:pPr>
            <a:r>
              <a:rPr lang="en-US"/>
              <a:t>Nhược điểm:</a:t>
            </a:r>
            <a:endParaRPr lang="vi-VN"/>
          </a:p>
          <a:p>
            <a:pPr lvl="1" algn="just">
              <a:buFont typeface="Wingdings" panose="05000000000000000000" pitchFamily="2" charset="2"/>
              <a:buChar char="§"/>
            </a:pPr>
            <a:r>
              <a:rPr lang="en-US"/>
              <a:t>Phức tạp hơn công nghệ file rất nhiều</a:t>
            </a:r>
            <a:endParaRPr lang="vi-VN"/>
          </a:p>
          <a:p>
            <a:pPr lvl="1" algn="just">
              <a:buFont typeface="Wingdings" panose="05000000000000000000" pitchFamily="2" charset="2"/>
              <a:buChar char="§"/>
            </a:pPr>
            <a:r>
              <a:rPr lang="en-US"/>
              <a:t>Ở khía cạnh nào đó truy xuất cơ sở dữ liệu thường chậm hơn so với truy xuất file</a:t>
            </a:r>
            <a:endParaRPr lang="vi-VN"/>
          </a:p>
          <a:p>
            <a:pPr lvl="1" algn="just">
              <a:buFont typeface="Wingdings" panose="05000000000000000000" pitchFamily="2" charset="2"/>
              <a:buChar char="§"/>
            </a:pPr>
            <a:r>
              <a:rPr lang="en-US"/>
              <a:t>Cần tuân thủ nhiều nguyên tắc khi thiết kế để có thể khai thác được lợi ích của cơ sở dữ liệu quan hệ</a:t>
            </a:r>
            <a:endParaRPr lang="vi-VN"/>
          </a:p>
          <a:p>
            <a:pPr lvl="1" algn="just">
              <a:buFont typeface="Wingdings" panose="05000000000000000000" pitchFamily="2" charset="2"/>
              <a:buChar char="§"/>
            </a:pPr>
            <a:r>
              <a:rPr lang="en-US"/>
              <a:t>Cần có chuyên gia sử dụng hệ quản trị cơ sở dữ liệu</a:t>
            </a:r>
            <a:endParaRPr lang="vi-VN"/>
          </a:p>
          <a:p>
            <a:pPr algn="just"/>
            <a:endParaRPr lang="vi-VN"/>
          </a:p>
        </p:txBody>
      </p:sp>
    </p:spTree>
    <p:extLst>
      <p:ext uri="{BB962C8B-B14F-4D97-AF65-F5344CB8AC3E}">
        <p14:creationId xmlns:p14="http://schemas.microsoft.com/office/powerpoint/2010/main" val="1101938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1828800" y="609600"/>
            <a:ext cx="8458200" cy="762000"/>
          </a:xfrm>
        </p:spPr>
        <p:txBody>
          <a:bodyPr>
            <a:noAutofit/>
          </a:bodyPr>
          <a:lstStyle/>
          <a:p>
            <a:pPr algn="l"/>
            <a:r>
              <a:rPr lang="en-US" b="1"/>
              <a:t>CHƯƠNG </a:t>
            </a:r>
            <a:r>
              <a:rPr lang="en-US" b="1" smtClean="0"/>
              <a:t>III: THIẾT KẾ VÀ XÂY DỰNG HỆ THỐNG</a:t>
            </a:r>
            <a:endParaRPr lang="en-US" dirty="0"/>
          </a:p>
        </p:txBody>
      </p:sp>
      <p:sp>
        <p:nvSpPr>
          <p:cNvPr id="3" name="Content Placeholder 2"/>
          <p:cNvSpPr>
            <a:spLocks noGrp="1"/>
          </p:cNvSpPr>
          <p:nvPr>
            <p:ph idx="1"/>
          </p:nvPr>
        </p:nvSpPr>
        <p:spPr>
          <a:xfrm>
            <a:off x="2514600" y="2286000"/>
            <a:ext cx="8915400" cy="3777622"/>
          </a:xfrm>
        </p:spPr>
        <p:txBody>
          <a:bodyPr/>
          <a:lstStyle/>
          <a:p>
            <a:r>
              <a:rPr lang="en-US" smtClean="0"/>
              <a:t>Tổng quan về thiết kế hệ thống</a:t>
            </a:r>
          </a:p>
          <a:p>
            <a:r>
              <a:rPr lang="en-US" smtClean="0"/>
              <a:t>Kiến trúc ứng dụng vào việc mô hình hóa</a:t>
            </a:r>
          </a:p>
          <a:p>
            <a:r>
              <a:rPr lang="en-US" smtClean="0"/>
              <a:t>Thiết kế cơ sở dữ liệu</a:t>
            </a:r>
          </a:p>
          <a:p>
            <a:r>
              <a:rPr lang="en-US" smtClean="0"/>
              <a:t>Thiết kế đầu vào</a:t>
            </a:r>
          </a:p>
          <a:p>
            <a:r>
              <a:rPr lang="en-US" smtClean="0"/>
              <a:t>Thiết kế đầu ra</a:t>
            </a:r>
          </a:p>
          <a:p>
            <a:r>
              <a:rPr lang="en-US" smtClean="0"/>
              <a:t>Thiết kế giao diện người dùng</a:t>
            </a:r>
            <a:endParaRPr lang="vi-VN"/>
          </a:p>
        </p:txBody>
      </p:sp>
    </p:spTree>
    <p:extLst>
      <p:ext uri="{BB962C8B-B14F-4D97-AF65-F5344CB8AC3E}">
        <p14:creationId xmlns:p14="http://schemas.microsoft.com/office/powerpoint/2010/main" val="3487737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3">
                                            <p:txEl>
                                              <p:pRg st="0" end="0"/>
                                            </p:txEl>
                                          </p:spTgt>
                                        </p:tgtEl>
                                        <p:attrNameLst>
                                          <p:attrName>style.color</p:attrName>
                                        </p:attrNameLst>
                                      </p:cBhvr>
                                      <p:to>
                                        <p:clrVal>
                                          <a:schemeClr val="accent2"/>
                                        </p:clrVal>
                                      </p:to>
                                    </p:set>
                                    <p:set>
                                      <p:cBhvr>
                                        <p:cTn id="7" dur="500" fill="hold"/>
                                        <p:tgtEl>
                                          <p:spTgt spid="3">
                                            <p:txEl>
                                              <p:pRg st="0" end="0"/>
                                            </p:txEl>
                                          </p:spTgt>
                                        </p:tgtEl>
                                        <p:attrNameLst>
                                          <p:attrName>fillcolor</p:attrName>
                                        </p:attrNameLst>
                                      </p:cBhvr>
                                      <p:to>
                                        <p:clrVal>
                                          <a:schemeClr val="accent2"/>
                                        </p:clrVal>
                                      </p:to>
                                    </p:set>
                                    <p:set>
                                      <p:cBhvr>
                                        <p:cTn id="8" dur="500" fill="hold"/>
                                        <p:tgtEl>
                                          <p:spTgt spid="3">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vi-VN" dirty="0" smtClean="0"/>
              <a:t>Lược đồ quan niệm là một mô tả súc tích về các yêu cầu dữ liệu của người sử dụng</a:t>
            </a:r>
          </a:p>
          <a:p>
            <a:r>
              <a:rPr lang="vi-VN" dirty="0" smtClean="0"/>
              <a:t>Bao gồm mô tả chi tiết về các kiểu thực thể, kiểu liên kết và các ràng buộc</a:t>
            </a:r>
          </a:p>
          <a:p>
            <a:r>
              <a:rPr lang="vi-VN" dirty="0" smtClean="0"/>
              <a:t>Mô hình dữ liệu mức quan niệm dễ hiểu và có thể sử dụng chúng để kết nối giữa người thiết kế CSDL với người dùng cuối trong quá trình phân tích CSDL</a:t>
            </a:r>
          </a:p>
          <a:p>
            <a:pPr marL="0" indent="0">
              <a:buNone/>
            </a:pPr>
            <a:r>
              <a:rPr lang="vi-VN" dirty="0" smtClean="0"/>
              <a:t>Thường sử dụng mô hình liên kết thực thể.</a:t>
            </a:r>
            <a:endParaRPr lang="vi-VN" dirty="0"/>
          </a:p>
        </p:txBody>
      </p:sp>
      <p:sp>
        <p:nvSpPr>
          <p:cNvPr id="4" name="Title 1"/>
          <p:cNvSpPr>
            <a:spLocks noGrp="1"/>
          </p:cNvSpPr>
          <p:nvPr>
            <p:ph type="title"/>
          </p:nvPr>
        </p:nvSpPr>
        <p:spPr>
          <a:xfrm>
            <a:off x="1825168" y="628124"/>
            <a:ext cx="8911687" cy="743476"/>
          </a:xfrm>
        </p:spPr>
        <p:txBody>
          <a:bodyPr>
            <a:noAutofit/>
          </a:bodyPr>
          <a:lstStyle/>
          <a:p>
            <a:r>
              <a:rPr lang="en-US" dirty="0" smtClean="0">
                <a:solidFill>
                  <a:schemeClr val="tx1"/>
                </a:solidFill>
              </a:rPr>
              <a:t> Thiết kế cơ sở dữ liệu</a:t>
            </a:r>
            <a:r>
              <a:rPr lang="vi-VN" dirty="0" smtClean="0">
                <a:solidFill>
                  <a:schemeClr val="tx1"/>
                </a:solidFill>
              </a:rPr>
              <a:t> mức quan niệm</a:t>
            </a:r>
            <a:br>
              <a:rPr lang="vi-VN" dirty="0" smtClean="0">
                <a:solidFill>
                  <a:schemeClr val="tx1"/>
                </a:solidFill>
              </a:rPr>
            </a:br>
            <a:endParaRPr lang="vi-VN" dirty="0">
              <a:solidFill>
                <a:schemeClr val="tx1"/>
              </a:solidFill>
            </a:endParaRPr>
          </a:p>
        </p:txBody>
      </p:sp>
    </p:spTree>
    <p:extLst>
      <p:ext uri="{BB962C8B-B14F-4D97-AF65-F5344CB8AC3E}">
        <p14:creationId xmlns:p14="http://schemas.microsoft.com/office/powerpoint/2010/main" val="17135713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mtClean="0"/>
              <a:t>Thiết kế CSDL mức logic</a:t>
            </a:r>
          </a:p>
          <a:p>
            <a:r>
              <a:rPr lang="en-US" smtClean="0"/>
              <a:t>Thiết kế CSDL mức vật lý</a:t>
            </a:r>
            <a:endParaRPr lang="vi-VN"/>
          </a:p>
        </p:txBody>
      </p:sp>
      <p:sp>
        <p:nvSpPr>
          <p:cNvPr id="5" name="Title 1"/>
          <p:cNvSpPr>
            <a:spLocks noGrp="1"/>
          </p:cNvSpPr>
          <p:nvPr>
            <p:ph type="title"/>
          </p:nvPr>
        </p:nvSpPr>
        <p:spPr>
          <a:xfrm>
            <a:off x="1825168" y="628124"/>
            <a:ext cx="8911687" cy="743476"/>
          </a:xfrm>
        </p:spPr>
        <p:txBody>
          <a:bodyPr>
            <a:noAutofit/>
          </a:bodyPr>
          <a:lstStyle/>
          <a:p>
            <a:r>
              <a:rPr lang="en-US" dirty="0" smtClean="0">
                <a:solidFill>
                  <a:schemeClr val="tx1"/>
                </a:solidFill>
              </a:rPr>
              <a:t> Thiết kế cơ sở dữ liệu</a:t>
            </a:r>
            <a:r>
              <a:rPr lang="vi-VN" dirty="0" smtClean="0">
                <a:solidFill>
                  <a:schemeClr val="tx1"/>
                </a:solidFill>
              </a:rPr>
              <a:t> (tt)</a:t>
            </a:r>
            <a:br>
              <a:rPr lang="vi-VN" dirty="0" smtClean="0">
                <a:solidFill>
                  <a:schemeClr val="tx1"/>
                </a:solidFill>
              </a:rPr>
            </a:br>
            <a:endParaRPr lang="vi-VN" dirty="0">
              <a:solidFill>
                <a:schemeClr val="tx1"/>
              </a:solidFill>
            </a:endParaRPr>
          </a:p>
        </p:txBody>
      </p:sp>
    </p:spTree>
    <p:extLst>
      <p:ext uri="{BB962C8B-B14F-4D97-AF65-F5344CB8AC3E}">
        <p14:creationId xmlns:p14="http://schemas.microsoft.com/office/powerpoint/2010/main" val="4258191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Thiết </a:t>
            </a:r>
            <a:r>
              <a:rPr lang="en-US" dirty="0" smtClean="0"/>
              <a:t>kế CSDL mức logic</a:t>
            </a:r>
            <a:endParaRPr lang="vi-VN" dirty="0"/>
          </a:p>
        </p:txBody>
      </p:sp>
      <p:sp>
        <p:nvSpPr>
          <p:cNvPr id="3" name="Content Placeholder 2"/>
          <p:cNvSpPr>
            <a:spLocks noGrp="1"/>
          </p:cNvSpPr>
          <p:nvPr>
            <p:ph idx="1"/>
          </p:nvPr>
        </p:nvSpPr>
        <p:spPr>
          <a:xfrm>
            <a:off x="1825168" y="1600200"/>
            <a:ext cx="10062032" cy="4800600"/>
          </a:xfrm>
        </p:spPr>
        <p:txBody>
          <a:bodyPr>
            <a:normAutofit fontScale="92500"/>
          </a:bodyPr>
          <a:lstStyle/>
          <a:p>
            <a:r>
              <a:rPr lang="en-US" dirty="0" smtClean="0"/>
              <a:t>Phương pháp Top </a:t>
            </a:r>
            <a:r>
              <a:rPr lang="en-US" dirty="0"/>
              <a:t>– down (Dựa trên mô hình dữ liệu mức khái </a:t>
            </a:r>
            <a:r>
              <a:rPr lang="en-US" dirty="0" smtClean="0"/>
              <a:t>niệm)</a:t>
            </a:r>
          </a:p>
          <a:p>
            <a:pPr lvl="1">
              <a:buFont typeface="Wingdings" panose="05000000000000000000" pitchFamily="2" charset="2"/>
              <a:buChar char="§"/>
            </a:pPr>
            <a:r>
              <a:rPr lang="en-US" dirty="0" smtClean="0"/>
              <a:t>B1: Phát triển mô hình dữ liệu mức logic cho mỗi giao diện sử dụng quy tắc chuyển hóa</a:t>
            </a:r>
          </a:p>
          <a:p>
            <a:pPr lvl="1">
              <a:buFont typeface="Wingdings" panose="05000000000000000000" pitchFamily="2" charset="2"/>
              <a:buChar char="§"/>
            </a:pPr>
            <a:r>
              <a:rPr lang="en-US" dirty="0" smtClean="0"/>
              <a:t> B2: Kết hợp các mô hình dữ liệu mức logic xây dựng cho mỗi giao diện thành một mô hình dữ liệu </a:t>
            </a:r>
            <a:r>
              <a:rPr lang="en-US" dirty="0"/>
              <a:t>mức logic hợp </a:t>
            </a:r>
            <a:r>
              <a:rPr lang="en-US" dirty="0" smtClean="0"/>
              <a:t>nhất</a:t>
            </a:r>
          </a:p>
          <a:p>
            <a:pPr lvl="1">
              <a:buFont typeface="Wingdings" panose="05000000000000000000" pitchFamily="2" charset="2"/>
              <a:buChar char="§"/>
            </a:pPr>
            <a:r>
              <a:rPr lang="en-US" dirty="0" smtClean="0"/>
              <a:t>B3: Chuyển ERD thành mô hình dữ liệu mức logic sử dụng quy tắc chuyển hóa</a:t>
            </a:r>
          </a:p>
          <a:p>
            <a:pPr lvl="1">
              <a:buFont typeface="Wingdings" panose="05000000000000000000" pitchFamily="2" charset="2"/>
              <a:buChar char="§"/>
            </a:pPr>
            <a:r>
              <a:rPr lang="en-US" dirty="0" smtClean="0"/>
              <a:t>B4: So sánh mô hình dữ liệu mức logic hợp nhất với mô hình dữ liệu được chuyển từ ERD để tạo nên mô hình dữ liệu mức logic cuối cùng.</a:t>
            </a:r>
          </a:p>
          <a:p>
            <a:pPr marL="457200" lvl="1" indent="0">
              <a:buNone/>
            </a:pPr>
            <a:endParaRPr lang="en-US" dirty="0"/>
          </a:p>
          <a:p>
            <a:endParaRPr lang="vi-VN" dirty="0"/>
          </a:p>
        </p:txBody>
      </p:sp>
    </p:spTree>
    <p:extLst>
      <p:ext uri="{BB962C8B-B14F-4D97-AF65-F5344CB8AC3E}">
        <p14:creationId xmlns:p14="http://schemas.microsoft.com/office/powerpoint/2010/main" val="39765134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Phương pháp Bottom – Up</a:t>
            </a:r>
          </a:p>
          <a:p>
            <a:r>
              <a:rPr lang="en-US" dirty="0" smtClean="0"/>
              <a:t>Nhóm tất cả các thuộc tính liên quan của hệ thống vào một quan hệ</a:t>
            </a:r>
          </a:p>
          <a:p>
            <a:r>
              <a:rPr lang="en-US" dirty="0" smtClean="0"/>
              <a:t>Thực hiện chuẩn hóa</a:t>
            </a:r>
            <a:endParaRPr lang="vi-VN" dirty="0"/>
          </a:p>
        </p:txBody>
      </p:sp>
      <p:sp>
        <p:nvSpPr>
          <p:cNvPr id="4" name="Title 1"/>
          <p:cNvSpPr>
            <a:spLocks noGrp="1"/>
          </p:cNvSpPr>
          <p:nvPr>
            <p:ph type="title"/>
          </p:nvPr>
        </p:nvSpPr>
        <p:spPr>
          <a:xfrm>
            <a:off x="1825168" y="628124"/>
            <a:ext cx="8911687" cy="1280890"/>
          </a:xfrm>
        </p:spPr>
        <p:txBody>
          <a:bodyPr/>
          <a:lstStyle/>
          <a:p>
            <a:r>
              <a:rPr lang="en-US" dirty="0"/>
              <a:t>Thiết </a:t>
            </a:r>
            <a:r>
              <a:rPr lang="en-US" dirty="0" smtClean="0"/>
              <a:t>kế CSDL mức logic (</a:t>
            </a:r>
            <a:r>
              <a:rPr lang="en-US" dirty="0" err="1" smtClean="0"/>
              <a:t>tt</a:t>
            </a:r>
            <a:r>
              <a:rPr lang="en-US" dirty="0" smtClean="0"/>
              <a:t>)</a:t>
            </a:r>
            <a:endParaRPr lang="vi-VN" dirty="0"/>
          </a:p>
        </p:txBody>
      </p:sp>
    </p:spTree>
    <p:extLst>
      <p:ext uri="{BB962C8B-B14F-4D97-AF65-F5344CB8AC3E}">
        <p14:creationId xmlns:p14="http://schemas.microsoft.com/office/powerpoint/2010/main" val="25287312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168" y="628124"/>
            <a:ext cx="8911687" cy="743476"/>
          </a:xfrm>
        </p:spPr>
        <p:txBody>
          <a:bodyPr/>
          <a:lstStyle/>
          <a:p>
            <a:r>
              <a:rPr lang="vi-VN" smtClean="0"/>
              <a:t>Thiết kế CSDL mức vật lý</a:t>
            </a:r>
            <a:endParaRPr lang="vi-VN"/>
          </a:p>
        </p:txBody>
      </p:sp>
      <p:sp>
        <p:nvSpPr>
          <p:cNvPr id="3" name="Content Placeholder 2"/>
          <p:cNvSpPr>
            <a:spLocks noGrp="1"/>
          </p:cNvSpPr>
          <p:nvPr>
            <p:ph idx="1"/>
          </p:nvPr>
        </p:nvSpPr>
        <p:spPr>
          <a:xfrm>
            <a:off x="2133600" y="1752600"/>
            <a:ext cx="8915400" cy="3777622"/>
          </a:xfrm>
        </p:spPr>
        <p:txBody>
          <a:bodyPr/>
          <a:lstStyle/>
          <a:p>
            <a:r>
              <a:rPr lang="vi-VN" smtClean="0"/>
              <a:t>Là xây dựng CSDL quan hệ gồm các bảng từ các quan hệ đã được chuẩn hóa. Thêm các ràng buộc và toàn vẹn dữ liệu.</a:t>
            </a:r>
          </a:p>
        </p:txBody>
      </p:sp>
    </p:spTree>
    <p:extLst>
      <p:ext uri="{BB962C8B-B14F-4D97-AF65-F5344CB8AC3E}">
        <p14:creationId xmlns:p14="http://schemas.microsoft.com/office/powerpoint/2010/main" val="35321361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168" y="628124"/>
            <a:ext cx="8911687" cy="743476"/>
          </a:xfrm>
        </p:spPr>
        <p:txBody>
          <a:bodyPr/>
          <a:lstStyle/>
          <a:p>
            <a:r>
              <a:rPr lang="vi-VN" smtClean="0"/>
              <a:t>Thiết kế bảng</a:t>
            </a:r>
            <a:endParaRPr lang="vi-VN"/>
          </a:p>
        </p:txBody>
      </p:sp>
      <p:sp>
        <p:nvSpPr>
          <p:cNvPr id="3" name="Content Placeholder 2"/>
          <p:cNvSpPr>
            <a:spLocks noGrp="1"/>
          </p:cNvSpPr>
          <p:nvPr>
            <p:ph idx="1"/>
          </p:nvPr>
        </p:nvSpPr>
        <p:spPr>
          <a:xfrm>
            <a:off x="2589212" y="1371600"/>
            <a:ext cx="8915400" cy="5181600"/>
          </a:xfrm>
        </p:spPr>
        <p:txBody>
          <a:bodyPr>
            <a:normAutofit fontScale="92500"/>
          </a:bodyPr>
          <a:lstStyle/>
          <a:p>
            <a:r>
              <a:rPr lang="vi-VN"/>
              <a:t>Mỗi bảng biểu diễn một quan hệ đã được chuẩn hóa</a:t>
            </a:r>
          </a:p>
          <a:p>
            <a:r>
              <a:rPr lang="vi-VN" smtClean="0"/>
              <a:t>Nguyên tắc xây dựng bảng:</a:t>
            </a:r>
          </a:p>
          <a:p>
            <a:pPr lvl="1">
              <a:buFont typeface="Wingdings" panose="05000000000000000000" pitchFamily="2" charset="2"/>
              <a:buChar char="§"/>
            </a:pPr>
            <a:r>
              <a:rPr lang="vi-VN" smtClean="0"/>
              <a:t>Mỗi quan hệ đã chuẩn hóa trở thành 1 bảng</a:t>
            </a:r>
          </a:p>
          <a:p>
            <a:pPr lvl="1">
              <a:buFont typeface="Wingdings" panose="05000000000000000000" pitchFamily="2" charset="2"/>
              <a:buChar char="§"/>
            </a:pPr>
            <a:r>
              <a:rPr lang="vi-VN" smtClean="0"/>
              <a:t>Mỗi thuộc tính trong quan hệ trở thành một cột trong bảng</a:t>
            </a:r>
          </a:p>
          <a:p>
            <a:pPr lvl="2">
              <a:buFont typeface="Wingdings" panose="05000000000000000000" pitchFamily="2" charset="2"/>
              <a:buChar char="F"/>
            </a:pPr>
            <a:r>
              <a:rPr lang="vi-VN" smtClean="0"/>
              <a:t>Mỗi thuộc tính có tên, kiểu dữ liệu và miền giá trị</a:t>
            </a:r>
          </a:p>
          <a:p>
            <a:pPr lvl="2">
              <a:buFont typeface="Wingdings" panose="05000000000000000000" pitchFamily="2" charset="2"/>
              <a:buChar char="F"/>
            </a:pPr>
            <a:r>
              <a:rPr lang="vi-VN" smtClean="0"/>
              <a:t>Đặt ràng buộc cho thuộc tính (nếu có)</a:t>
            </a:r>
          </a:p>
          <a:p>
            <a:pPr lvl="1">
              <a:buFont typeface="Wingdings" panose="05000000000000000000" pitchFamily="2" charset="2"/>
              <a:buChar char="§"/>
            </a:pPr>
            <a:r>
              <a:rPr lang="vi-VN" smtClean="0"/>
              <a:t>Khóa của quan hệ trở thành khóa chính của bảng và có giá trị Not Null</a:t>
            </a:r>
          </a:p>
          <a:p>
            <a:pPr lvl="1">
              <a:buFont typeface="Wingdings" panose="05000000000000000000" pitchFamily="2" charset="2"/>
              <a:buChar char="§"/>
            </a:pPr>
            <a:r>
              <a:rPr lang="vi-VN" smtClean="0"/>
              <a:t>Các liên kết giữa các bảng trở thành các ràng buộc tham chiếu (ràng buộc khóa)</a:t>
            </a:r>
            <a:endParaRPr lang="vi-VN"/>
          </a:p>
        </p:txBody>
      </p:sp>
    </p:spTree>
    <p:extLst>
      <p:ext uri="{BB962C8B-B14F-4D97-AF65-F5344CB8AC3E}">
        <p14:creationId xmlns:p14="http://schemas.microsoft.com/office/powerpoint/2010/main" val="9609331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168" y="628124"/>
            <a:ext cx="8911687" cy="819676"/>
          </a:xfrm>
        </p:spPr>
        <p:txBody>
          <a:bodyPr/>
          <a:lstStyle/>
          <a:p>
            <a:r>
              <a:rPr lang="en-US" smtClean="0">
                <a:solidFill>
                  <a:srgbClr val="0070C0"/>
                </a:solidFill>
              </a:rPr>
              <a:t>THIẾT KẾ ĐẦU VÀO</a:t>
            </a:r>
            <a:endParaRPr lang="vi-VN">
              <a:solidFill>
                <a:srgbClr val="0070C0"/>
              </a:solidFill>
            </a:endParaRPr>
          </a:p>
        </p:txBody>
      </p:sp>
      <p:sp>
        <p:nvSpPr>
          <p:cNvPr id="3" name="Content Placeholder 2"/>
          <p:cNvSpPr>
            <a:spLocks noGrp="1"/>
          </p:cNvSpPr>
          <p:nvPr>
            <p:ph idx="1"/>
          </p:nvPr>
        </p:nvSpPr>
        <p:spPr>
          <a:xfrm>
            <a:off x="2209800" y="1752600"/>
            <a:ext cx="8915400" cy="3777622"/>
          </a:xfrm>
        </p:spPr>
        <p:txBody>
          <a:bodyPr/>
          <a:lstStyle/>
          <a:p>
            <a:pPr marL="490538" lvl="3" indent="-457200">
              <a:buFont typeface="Wingdings" panose="05000000000000000000" pitchFamily="2" charset="2"/>
              <a:buChar char="Ø"/>
            </a:pPr>
            <a:r>
              <a:rPr lang="en-US"/>
              <a:t>Thu thập dữ liệu (data capture): </a:t>
            </a:r>
            <a:endParaRPr lang="en-US" smtClean="0"/>
          </a:p>
          <a:p>
            <a:pPr marL="490538" lvl="3" indent="-457200">
              <a:buFont typeface="Wingdings" panose="05000000000000000000" pitchFamily="2" charset="2"/>
              <a:buChar char="Ø"/>
            </a:pPr>
            <a:r>
              <a:rPr lang="en-US" smtClean="0"/>
              <a:t>Nhập </a:t>
            </a:r>
            <a:r>
              <a:rPr lang="en-US"/>
              <a:t>liệu (data entry): chuyển dữ liệu từ nguồn tạo tin vào máy </a:t>
            </a:r>
            <a:r>
              <a:rPr lang="en-US" smtClean="0"/>
              <a:t>tính</a:t>
            </a:r>
          </a:p>
          <a:p>
            <a:pPr marL="490538" lvl="3" indent="-457200">
              <a:buFont typeface="Wingdings" panose="05000000000000000000" pitchFamily="2" charset="2"/>
              <a:buChar char="Ø"/>
            </a:pPr>
            <a:r>
              <a:rPr lang="en-US" smtClean="0"/>
              <a:t>Xử </a:t>
            </a:r>
            <a:r>
              <a:rPr lang="en-US"/>
              <a:t>lý dữ liệu (data processing)</a:t>
            </a:r>
            <a:endParaRPr lang="vi-VN"/>
          </a:p>
        </p:txBody>
      </p:sp>
    </p:spTree>
    <p:extLst>
      <p:ext uri="{BB962C8B-B14F-4D97-AF65-F5344CB8AC3E}">
        <p14:creationId xmlns:p14="http://schemas.microsoft.com/office/powerpoint/2010/main" val="28429017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2" algn="l" defTabSz="457200" rtl="0">
              <a:spcBef>
                <a:spcPct val="0"/>
              </a:spcBef>
            </a:pPr>
            <a:r>
              <a:rPr lang="en-US" sz="3200" b="1">
                <a:solidFill>
                  <a:schemeClr val="tx1"/>
                </a:solidFill>
              </a:rPr>
              <a:t>Các nguyên tắc thiết kế đầu vào</a:t>
            </a:r>
            <a:r>
              <a:rPr lang="vi-VN" sz="3200" b="1">
                <a:solidFill>
                  <a:schemeClr val="tx1"/>
                </a:solidFill>
              </a:rPr>
              <a:t/>
            </a:r>
            <a:br>
              <a:rPr lang="vi-VN" sz="3200" b="1">
                <a:solidFill>
                  <a:schemeClr val="tx1"/>
                </a:solidFill>
              </a:rPr>
            </a:br>
            <a:endParaRPr lang="vi-VN" sz="3200" b="1">
              <a:solidFill>
                <a:schemeClr val="tx1"/>
              </a:solidFill>
            </a:endParaRPr>
          </a:p>
        </p:txBody>
      </p:sp>
      <p:sp>
        <p:nvSpPr>
          <p:cNvPr id="3" name="Content Placeholder 2"/>
          <p:cNvSpPr>
            <a:spLocks noGrp="1"/>
          </p:cNvSpPr>
          <p:nvPr>
            <p:ph idx="1"/>
          </p:nvPr>
        </p:nvSpPr>
        <p:spPr>
          <a:xfrm>
            <a:off x="1821455" y="1600200"/>
            <a:ext cx="8915400" cy="3777622"/>
          </a:xfrm>
        </p:spPr>
        <p:txBody>
          <a:bodyPr>
            <a:noAutofit/>
          </a:bodyPr>
          <a:lstStyle/>
          <a:p>
            <a:pPr marL="87313" lvl="3" indent="0" algn="just">
              <a:buFont typeface="Wingdings" panose="05000000000000000000" pitchFamily="2" charset="2"/>
              <a:buChar char="Ø"/>
            </a:pPr>
            <a:r>
              <a:rPr lang="en-US" sz="2400" smtClean="0"/>
              <a:t>Không </a:t>
            </a:r>
            <a:r>
              <a:rPr lang="en-US" sz="2400"/>
              <a:t>nên nhập những dữ liệu có thể tính toán được từ những dữ liệu khác. </a:t>
            </a:r>
            <a:r>
              <a:rPr lang="en-US" sz="2400" smtClean="0"/>
              <a:t>(Ví </a:t>
            </a:r>
            <a:r>
              <a:rPr lang="en-US" sz="2400"/>
              <a:t>dụ: Số lượng x Đơn giá = Thành </a:t>
            </a:r>
            <a:r>
              <a:rPr lang="en-US" sz="2400" smtClean="0"/>
              <a:t>tiền)</a:t>
            </a:r>
            <a:endParaRPr lang="vi-VN" sz="2400"/>
          </a:p>
          <a:p>
            <a:pPr marL="87313" lvl="3" indent="0" algn="just">
              <a:buFont typeface="Wingdings" panose="05000000000000000000" pitchFamily="2" charset="2"/>
              <a:buChar char="Ø"/>
            </a:pPr>
            <a:r>
              <a:rPr lang="en-US" sz="2400"/>
              <a:t>Không nhập những dữ liệu có thể lưu trong máy tính như những hằng số.</a:t>
            </a:r>
            <a:endParaRPr lang="vi-VN" sz="2400"/>
          </a:p>
          <a:p>
            <a:pPr marL="87313" lvl="3" indent="0" algn="just">
              <a:buFont typeface="Wingdings" panose="05000000000000000000" pitchFamily="2" charset="2"/>
              <a:buChar char="Ø"/>
            </a:pPr>
            <a:r>
              <a:rPr lang="en-US" sz="2400"/>
              <a:t>Sử dụng mã lấy từ cơ sở dữ liệu đối với những thuộc tính phù hợp.</a:t>
            </a:r>
            <a:endParaRPr lang="vi-VN" sz="2400"/>
          </a:p>
          <a:p>
            <a:pPr marL="87313" lvl="3" indent="0" algn="just">
              <a:buFont typeface="Wingdings" panose="05000000000000000000" pitchFamily="2" charset="2"/>
              <a:buChar char="Ø"/>
            </a:pPr>
            <a:r>
              <a:rPr lang="en-US" sz="2400"/>
              <a:t>Sử dụng các chỉ dẫn nhập liệu khi thiết kế các form nhập liệu (tooltip).</a:t>
            </a:r>
            <a:endParaRPr lang="vi-VN" sz="2400"/>
          </a:p>
          <a:p>
            <a:pPr marL="87313" lvl="3" indent="0" algn="just">
              <a:buFont typeface="Wingdings" panose="05000000000000000000" pitchFamily="2" charset="2"/>
              <a:buChar char="Ø"/>
            </a:pPr>
            <a:r>
              <a:rPr lang="en-US" sz="2400"/>
              <a:t>Giảm thiểu số lượng ký tự gõ vào để tránh gây sai sót. Thay vào đó, cố gắng dùng các hộp check chọn càng nhiều càng tốt.</a:t>
            </a:r>
            <a:endParaRPr lang="vi-VN" sz="2400"/>
          </a:p>
          <a:p>
            <a:pPr marL="87313" lvl="3" indent="0" algn="just">
              <a:buFont typeface="Wingdings" panose="05000000000000000000" pitchFamily="2" charset="2"/>
              <a:buChar char="Ø"/>
            </a:pPr>
            <a:r>
              <a:rPr lang="en-US" sz="2400"/>
              <a:t>Dữ liệu nhập vào theo trình tự từ trên xuống dưới, trái qua phải.</a:t>
            </a:r>
            <a:endParaRPr lang="vi-VN" sz="2400"/>
          </a:p>
          <a:p>
            <a:pPr algn="just"/>
            <a:endParaRPr lang="vi-VN" sz="2400"/>
          </a:p>
        </p:txBody>
      </p:sp>
    </p:spTree>
    <p:extLst>
      <p:ext uri="{BB962C8B-B14F-4D97-AF65-F5344CB8AC3E}">
        <p14:creationId xmlns:p14="http://schemas.microsoft.com/office/powerpoint/2010/main" val="6621978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168" y="628124"/>
            <a:ext cx="8911687" cy="743476"/>
          </a:xfrm>
        </p:spPr>
        <p:txBody>
          <a:bodyPr>
            <a:normAutofit fontScale="90000"/>
          </a:bodyPr>
          <a:lstStyle/>
          <a:p>
            <a:pPr lvl="2" algn="l" defTabSz="457200" rtl="0">
              <a:spcBef>
                <a:spcPct val="0"/>
              </a:spcBef>
            </a:pPr>
            <a:r>
              <a:rPr lang="en-US" sz="3200" b="1">
                <a:solidFill>
                  <a:schemeClr val="tx1"/>
                </a:solidFill>
              </a:rPr>
              <a:t>Kiểm soát nhập liệu</a:t>
            </a:r>
            <a:r>
              <a:rPr lang="vi-VN" sz="3200" b="1">
                <a:solidFill>
                  <a:schemeClr val="tx1"/>
                </a:solidFill>
              </a:rPr>
              <a:t/>
            </a:r>
            <a:br>
              <a:rPr lang="vi-VN" sz="3200" b="1">
                <a:solidFill>
                  <a:schemeClr val="tx1"/>
                </a:solidFill>
              </a:rPr>
            </a:br>
            <a:endParaRPr lang="vi-VN" sz="3200" b="1">
              <a:solidFill>
                <a:schemeClr val="tx1"/>
              </a:solidFill>
            </a:endParaRPr>
          </a:p>
        </p:txBody>
      </p:sp>
      <p:sp>
        <p:nvSpPr>
          <p:cNvPr id="3" name="Content Placeholder 2"/>
          <p:cNvSpPr>
            <a:spLocks noGrp="1"/>
          </p:cNvSpPr>
          <p:nvPr>
            <p:ph idx="1"/>
          </p:nvPr>
        </p:nvSpPr>
        <p:spPr>
          <a:xfrm>
            <a:off x="2133600" y="1676400"/>
            <a:ext cx="8915400" cy="4648200"/>
          </a:xfrm>
        </p:spPr>
        <p:txBody>
          <a:bodyPr>
            <a:normAutofit/>
          </a:bodyPr>
          <a:lstStyle/>
          <a:p>
            <a:pPr algn="just"/>
            <a:r>
              <a:rPr lang="en-US"/>
              <a:t>Các điều khiển đầu vào đảm bảo rằng dữ liệu đầu vào là chính xác và hệ thống được bảo vệ khỏi các lỗi vô ý hoặc hữu ý.</a:t>
            </a:r>
            <a:endParaRPr lang="vi-VN"/>
          </a:p>
          <a:p>
            <a:pPr algn="just"/>
            <a:r>
              <a:rPr lang="en-US"/>
              <a:t>Phải kiểm soát tính đúng đắn của dữ liệu nhập vào. Phải làm các kiểm tra về: trùng lặp thực thể, kiểu dữ liệu, định dạng, tính ràng buộc với các dữ liệu </a:t>
            </a:r>
            <a:r>
              <a:rPr lang="en-US" smtClean="0"/>
              <a:t>khác</a:t>
            </a:r>
          </a:p>
          <a:p>
            <a:pPr marL="0" indent="0" algn="just">
              <a:buNone/>
            </a:pPr>
            <a:r>
              <a:rPr lang="en-US" sz="2200" i="1" u="sng"/>
              <a:t>Ví dụ: </a:t>
            </a:r>
            <a:r>
              <a:rPr lang="en-US" sz="2400"/>
              <a:t>Khi nhập liệu thành phố và quốc gia cho một hồ sơ nhân sự, nếu đã chọn quốc gia là Việt Nam thì chỉ cho phép chọn thành phố là Hà Nội, Huế hoặc các thành phố khác ở Việt Nam ... chứ không cho phép chọn thành phố thuộc quốc gia khác </a:t>
            </a:r>
            <a:endParaRPr lang="vi-VN" sz="2400"/>
          </a:p>
        </p:txBody>
      </p:sp>
    </p:spTree>
    <p:extLst>
      <p:ext uri="{BB962C8B-B14F-4D97-AF65-F5344CB8AC3E}">
        <p14:creationId xmlns:p14="http://schemas.microsoft.com/office/powerpoint/2010/main" val="5331149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defTabSz="457200" rtl="0">
              <a:spcBef>
                <a:spcPct val="0"/>
              </a:spcBef>
            </a:pPr>
            <a:r>
              <a:rPr lang="en-US" sz="3600" b="1">
                <a:solidFill>
                  <a:schemeClr val="tx1"/>
                </a:solidFill>
              </a:rPr>
              <a:t>Quy trình thiết kế đầu vào</a:t>
            </a:r>
            <a:r>
              <a:rPr lang="vi-VN" sz="3600" b="1">
                <a:solidFill>
                  <a:schemeClr val="tx1"/>
                </a:solidFill>
              </a:rPr>
              <a:t/>
            </a:r>
            <a:br>
              <a:rPr lang="vi-VN" sz="3600" b="1">
                <a:solidFill>
                  <a:schemeClr val="tx1"/>
                </a:solidFill>
              </a:rPr>
            </a:br>
            <a:endParaRPr lang="vi-VN" sz="3600" b="1">
              <a:solidFill>
                <a:schemeClr val="tx1"/>
              </a:solidFill>
            </a:endParaRPr>
          </a:p>
        </p:txBody>
      </p:sp>
      <p:sp>
        <p:nvSpPr>
          <p:cNvPr id="3" name="Content Placeholder 2"/>
          <p:cNvSpPr>
            <a:spLocks noGrp="1"/>
          </p:cNvSpPr>
          <p:nvPr>
            <p:ph idx="1"/>
          </p:nvPr>
        </p:nvSpPr>
        <p:spPr/>
        <p:txBody>
          <a:bodyPr/>
          <a:lstStyle/>
          <a:p>
            <a:r>
              <a:rPr lang="en-US" smtClean="0"/>
              <a:t>Xác </a:t>
            </a:r>
            <a:r>
              <a:rPr lang="en-US"/>
              <a:t>định các dữ liệu đầu vào của hệ thống và các yêu cầu nhập liệu logic.</a:t>
            </a:r>
            <a:endParaRPr lang="vi-VN"/>
          </a:p>
          <a:p>
            <a:r>
              <a:rPr lang="en-US"/>
              <a:t>Lựa chọn các điều khiển thích hợp.</a:t>
            </a:r>
            <a:endParaRPr lang="vi-VN"/>
          </a:p>
          <a:p>
            <a:r>
              <a:rPr lang="en-US"/>
              <a:t>Thiết kế, lập cơ chế kiểm soát nhập liệu, lưu vết</a:t>
            </a:r>
            <a:endParaRPr lang="vi-VN"/>
          </a:p>
          <a:p>
            <a:r>
              <a:rPr lang="en-US"/>
              <a:t>Nếu cần thiết, lập hồ sơ đặc tả đầu vào.</a:t>
            </a:r>
            <a:endParaRPr lang="vi-VN"/>
          </a:p>
          <a:p>
            <a:endParaRPr lang="vi-VN"/>
          </a:p>
        </p:txBody>
      </p:sp>
    </p:spTree>
    <p:extLst>
      <p:ext uri="{BB962C8B-B14F-4D97-AF65-F5344CB8AC3E}">
        <p14:creationId xmlns:p14="http://schemas.microsoft.com/office/powerpoint/2010/main" val="3785261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685800"/>
            <a:ext cx="8911687" cy="819676"/>
          </a:xfrm>
        </p:spPr>
        <p:txBody>
          <a:bodyPr>
            <a:normAutofit fontScale="90000"/>
          </a:bodyPr>
          <a:lstStyle/>
          <a:p>
            <a:r>
              <a:rPr lang="en-US" smtClean="0">
                <a:solidFill>
                  <a:srgbClr val="0070C0"/>
                </a:solidFill>
              </a:rPr>
              <a:t>3.1. TỔNG QUAN VỀ THIẾT KẾ HỆ THỐNG</a:t>
            </a:r>
            <a:endParaRPr lang="vi-VN">
              <a:solidFill>
                <a:srgbClr val="0070C0"/>
              </a:solidFill>
            </a:endParaRPr>
          </a:p>
        </p:txBody>
      </p:sp>
      <p:sp>
        <p:nvSpPr>
          <p:cNvPr id="3" name="Content Placeholder 2"/>
          <p:cNvSpPr>
            <a:spLocks noGrp="1"/>
          </p:cNvSpPr>
          <p:nvPr>
            <p:ph idx="1"/>
          </p:nvPr>
        </p:nvSpPr>
        <p:spPr>
          <a:xfrm>
            <a:off x="2362200" y="1905000"/>
            <a:ext cx="8915400" cy="3777622"/>
          </a:xfrm>
        </p:spPr>
        <p:txBody>
          <a:bodyPr>
            <a:normAutofit/>
          </a:bodyPr>
          <a:lstStyle/>
          <a:p>
            <a:pPr lvl="1"/>
            <a:r>
              <a:rPr lang="en-US"/>
              <a:t>Các hướng tiếp cận thiết kế hệ thống</a:t>
            </a:r>
            <a:endParaRPr lang="vi-VN"/>
          </a:p>
          <a:p>
            <a:pPr lvl="1"/>
            <a:r>
              <a:rPr lang="en-US"/>
              <a:t>Các công việc cụ thể trong giai đoạn thiết </a:t>
            </a:r>
            <a:r>
              <a:rPr lang="en-US" smtClean="0"/>
              <a:t>kế</a:t>
            </a:r>
            <a:endParaRPr lang="vi-VN"/>
          </a:p>
        </p:txBody>
      </p:sp>
    </p:spTree>
    <p:extLst>
      <p:ext uri="{BB962C8B-B14F-4D97-AF65-F5344CB8AC3E}">
        <p14:creationId xmlns:p14="http://schemas.microsoft.com/office/powerpoint/2010/main" val="27368074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168" y="628124"/>
            <a:ext cx="9147632" cy="1280890"/>
          </a:xfrm>
        </p:spPr>
        <p:txBody>
          <a:bodyPr>
            <a:normAutofit/>
          </a:bodyPr>
          <a:lstStyle/>
          <a:p>
            <a:pPr lvl="1"/>
            <a:r>
              <a:rPr lang="en-US" sz="3200" b="1">
                <a:solidFill>
                  <a:schemeClr val="tx1"/>
                </a:solidFill>
              </a:rPr>
              <a:t>Các điều khiển giao diện cho thiết kế đầu vào</a:t>
            </a:r>
            <a:endParaRPr lang="vi-VN" sz="3200" b="1">
              <a:solidFill>
                <a:schemeClr val="tx1"/>
              </a:solidFill>
            </a:endParaRPr>
          </a:p>
        </p:txBody>
      </p:sp>
      <p:sp>
        <p:nvSpPr>
          <p:cNvPr id="3" name="Content Placeholder 2"/>
          <p:cNvSpPr>
            <a:spLocks noGrp="1"/>
          </p:cNvSpPr>
          <p:nvPr>
            <p:ph idx="1"/>
          </p:nvPr>
        </p:nvSpPr>
        <p:spPr/>
        <p:txBody>
          <a:bodyPr>
            <a:normAutofit fontScale="92500" lnSpcReduction="20000"/>
          </a:bodyPr>
          <a:lstStyle/>
          <a:p>
            <a:pPr marL="0" lvl="2" indent="0">
              <a:buNone/>
            </a:pPr>
            <a:r>
              <a:rPr lang="en-US" b="1" smtClean="0"/>
              <a:t>1. Một </a:t>
            </a:r>
            <a:r>
              <a:rPr lang="en-US" b="1"/>
              <a:t>số điều khiển phổ biến</a:t>
            </a:r>
            <a:endParaRPr lang="vi-VN" b="1"/>
          </a:p>
          <a:p>
            <a:pPr lvl="1"/>
            <a:r>
              <a:rPr lang="en-US"/>
              <a:t>Hộp văn bản (Text box</a:t>
            </a:r>
            <a:r>
              <a:rPr lang="en-US" smtClean="0"/>
              <a:t>)</a:t>
            </a:r>
          </a:p>
          <a:p>
            <a:pPr lvl="1"/>
            <a:r>
              <a:rPr lang="en-US" smtClean="0"/>
              <a:t>Nút </a:t>
            </a:r>
            <a:r>
              <a:rPr lang="en-US"/>
              <a:t>chọn loại trừ (Radio button</a:t>
            </a:r>
            <a:r>
              <a:rPr lang="en-US" smtClean="0"/>
              <a:t>)</a:t>
            </a:r>
          </a:p>
          <a:p>
            <a:pPr lvl="1"/>
            <a:r>
              <a:rPr lang="en-US" smtClean="0"/>
              <a:t>Hộp </a:t>
            </a:r>
            <a:r>
              <a:rPr lang="en-US"/>
              <a:t>chọn kiểm tra (Check box</a:t>
            </a:r>
            <a:r>
              <a:rPr lang="en-US" smtClean="0"/>
              <a:t>)</a:t>
            </a:r>
            <a:endParaRPr lang="en-US"/>
          </a:p>
          <a:p>
            <a:pPr lvl="1"/>
            <a:r>
              <a:rPr lang="en-US" smtClean="0"/>
              <a:t>Hộp </a:t>
            </a:r>
            <a:r>
              <a:rPr lang="en-US"/>
              <a:t>danh sách (List </a:t>
            </a:r>
            <a:r>
              <a:rPr lang="en-US" smtClean="0"/>
              <a:t>box)</a:t>
            </a:r>
            <a:endParaRPr lang="vi-VN"/>
          </a:p>
          <a:p>
            <a:pPr lvl="1"/>
            <a:r>
              <a:rPr lang="en-US"/>
              <a:t>Danh sách thả (Drop down </a:t>
            </a:r>
            <a:r>
              <a:rPr lang="en-US" smtClean="0"/>
              <a:t>list)</a:t>
            </a:r>
          </a:p>
          <a:p>
            <a:pPr lvl="1"/>
            <a:r>
              <a:rPr lang="en-US" smtClean="0"/>
              <a:t>Hộp </a:t>
            </a:r>
            <a:r>
              <a:rPr lang="en-US"/>
              <a:t>thả kết hợp (Combination </a:t>
            </a:r>
            <a:r>
              <a:rPr lang="en-US" smtClean="0"/>
              <a:t>box)</a:t>
            </a:r>
          </a:p>
          <a:p>
            <a:pPr lvl="1"/>
            <a:r>
              <a:rPr lang="en-US" smtClean="0"/>
              <a:t>Nút </a:t>
            </a:r>
            <a:r>
              <a:rPr lang="en-US"/>
              <a:t>lệnh (Button</a:t>
            </a:r>
            <a:r>
              <a:rPr lang="en-US" smtClean="0"/>
              <a:t>)</a:t>
            </a:r>
            <a:endParaRPr lang="vi-VN"/>
          </a:p>
        </p:txBody>
      </p:sp>
    </p:spTree>
    <p:extLst>
      <p:ext uri="{BB962C8B-B14F-4D97-AF65-F5344CB8AC3E}">
        <p14:creationId xmlns:p14="http://schemas.microsoft.com/office/powerpoint/2010/main" val="16697692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168" y="628124"/>
            <a:ext cx="9147632" cy="1280890"/>
          </a:xfrm>
        </p:spPr>
        <p:txBody>
          <a:bodyPr>
            <a:normAutofit/>
          </a:bodyPr>
          <a:lstStyle/>
          <a:p>
            <a:pPr lvl="1"/>
            <a:r>
              <a:rPr lang="en-US" sz="3200" b="1">
                <a:solidFill>
                  <a:schemeClr val="tx1"/>
                </a:solidFill>
              </a:rPr>
              <a:t>Các điều khiển giao diện cho thiết kế đầu </a:t>
            </a:r>
            <a:r>
              <a:rPr lang="en-US" sz="3200" b="1" smtClean="0">
                <a:solidFill>
                  <a:schemeClr val="tx1"/>
                </a:solidFill>
              </a:rPr>
              <a:t>vào (tt)</a:t>
            </a:r>
            <a:endParaRPr lang="vi-VN" sz="3200" b="1">
              <a:solidFill>
                <a:schemeClr val="tx1"/>
              </a:solidFill>
            </a:endParaRPr>
          </a:p>
        </p:txBody>
      </p:sp>
      <p:sp>
        <p:nvSpPr>
          <p:cNvPr id="3" name="Content Placeholder 2"/>
          <p:cNvSpPr>
            <a:spLocks noGrp="1"/>
          </p:cNvSpPr>
          <p:nvPr>
            <p:ph idx="1"/>
          </p:nvPr>
        </p:nvSpPr>
        <p:spPr/>
        <p:txBody>
          <a:bodyPr>
            <a:normAutofit/>
          </a:bodyPr>
          <a:lstStyle/>
          <a:p>
            <a:pPr marL="0" indent="0">
              <a:buNone/>
            </a:pPr>
            <a:r>
              <a:rPr lang="en-US" b="1" smtClean="0"/>
              <a:t>2. </a:t>
            </a:r>
            <a:r>
              <a:rPr lang="en-US" b="1"/>
              <a:t>Một số điều khiển cao cấp</a:t>
            </a:r>
            <a:endParaRPr lang="vi-VN" b="1"/>
          </a:p>
          <a:p>
            <a:pPr lvl="1"/>
            <a:r>
              <a:rPr lang="en-US"/>
              <a:t>Hộp lịch thả (Drop down </a:t>
            </a:r>
            <a:r>
              <a:rPr lang="en-US" smtClean="0"/>
              <a:t>calendar)</a:t>
            </a:r>
          </a:p>
          <a:p>
            <a:pPr lvl="1"/>
            <a:r>
              <a:rPr lang="en-US" smtClean="0"/>
              <a:t>Điều </a:t>
            </a:r>
            <a:r>
              <a:rPr lang="en-US"/>
              <a:t>khiển hiệu chỉnh trượt (Slider edit control</a:t>
            </a:r>
            <a:r>
              <a:rPr lang="en-US" smtClean="0"/>
              <a:t>)</a:t>
            </a:r>
            <a:endParaRPr lang="vi-VN"/>
          </a:p>
          <a:p>
            <a:pPr lvl="1"/>
            <a:r>
              <a:rPr lang="en-US"/>
              <a:t>Điều khiển hiệu chỉnh mặt nạ (Masked edit </a:t>
            </a:r>
            <a:r>
              <a:rPr lang="en-US" smtClean="0"/>
              <a:t>control)</a:t>
            </a:r>
            <a:endParaRPr lang="vi-VN" smtClean="0"/>
          </a:p>
          <a:p>
            <a:pPr lvl="1"/>
            <a:r>
              <a:rPr lang="en-US" smtClean="0"/>
              <a:t>Hộp danh sách chọn (Check list box)</a:t>
            </a:r>
          </a:p>
          <a:p>
            <a:pPr lvl="1"/>
            <a:r>
              <a:rPr lang="en-US" smtClean="0"/>
              <a:t>Hộp </a:t>
            </a:r>
            <a:r>
              <a:rPr lang="en-US"/>
              <a:t>cây chọn (Check tree box</a:t>
            </a:r>
            <a:r>
              <a:rPr lang="en-US" smtClean="0"/>
              <a:t>)</a:t>
            </a:r>
            <a:endParaRPr lang="vi-VN"/>
          </a:p>
        </p:txBody>
      </p:sp>
    </p:spTree>
    <p:extLst>
      <p:ext uri="{BB962C8B-B14F-4D97-AF65-F5344CB8AC3E}">
        <p14:creationId xmlns:p14="http://schemas.microsoft.com/office/powerpoint/2010/main" val="39223118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524000" y="1156154"/>
            <a:ext cx="10058400" cy="5705475"/>
          </a:xfrm>
          <a:prstGeom prst="rect">
            <a:avLst/>
          </a:prstGeom>
        </p:spPr>
      </p:pic>
    </p:spTree>
    <p:extLst>
      <p:ext uri="{BB962C8B-B14F-4D97-AF65-F5344CB8AC3E}">
        <p14:creationId xmlns:p14="http://schemas.microsoft.com/office/powerpoint/2010/main" val="3662283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168" y="700310"/>
            <a:ext cx="8911687" cy="1280890"/>
          </a:xfrm>
        </p:spPr>
        <p:txBody>
          <a:bodyPr/>
          <a:lstStyle/>
          <a:p>
            <a:r>
              <a:rPr lang="en-US" smtClean="0">
                <a:solidFill>
                  <a:srgbClr val="0070C0"/>
                </a:solidFill>
              </a:rPr>
              <a:t>THIẾT KẾ ĐẦU RA</a:t>
            </a:r>
            <a:endParaRPr lang="vi-VN">
              <a:solidFill>
                <a:srgbClr val="0070C0"/>
              </a:solidFill>
            </a:endParaRPr>
          </a:p>
        </p:txBody>
      </p:sp>
      <p:sp>
        <p:nvSpPr>
          <p:cNvPr id="3" name="Content Placeholder 2"/>
          <p:cNvSpPr>
            <a:spLocks noGrp="1"/>
          </p:cNvSpPr>
          <p:nvPr>
            <p:ph idx="1"/>
          </p:nvPr>
        </p:nvSpPr>
        <p:spPr>
          <a:xfrm>
            <a:off x="2514600" y="1952171"/>
            <a:ext cx="8915400" cy="3777622"/>
          </a:xfrm>
        </p:spPr>
        <p:txBody>
          <a:bodyPr>
            <a:noAutofit/>
          </a:bodyPr>
          <a:lstStyle/>
          <a:p>
            <a:pPr marL="0" lvl="2" indent="0">
              <a:buNone/>
            </a:pPr>
            <a:r>
              <a:rPr lang="en-US" b="1"/>
              <a:t>Các nguyên tắc thiết kế đầu </a:t>
            </a:r>
            <a:r>
              <a:rPr lang="en-US" b="1" smtClean="0"/>
              <a:t>ra:</a:t>
            </a:r>
          </a:p>
          <a:p>
            <a:r>
              <a:rPr lang="en-US" smtClean="0"/>
              <a:t>Yêu cầu: Đủ, chính xác (không nhập nhằng), dễ hiểu, dễ đọc</a:t>
            </a:r>
          </a:p>
          <a:p>
            <a:r>
              <a:rPr lang="en-US" smtClean="0"/>
              <a:t>Cách trình bày:</a:t>
            </a:r>
          </a:p>
          <a:p>
            <a:pPr lvl="1">
              <a:buFont typeface="Wingdings" panose="05000000000000000000" pitchFamily="2" charset="2"/>
              <a:buChar char="§"/>
            </a:pPr>
            <a:r>
              <a:rPr lang="en-US" smtClean="0"/>
              <a:t>Đầu</a:t>
            </a:r>
          </a:p>
          <a:p>
            <a:pPr lvl="1">
              <a:buFont typeface="Wingdings" panose="05000000000000000000" pitchFamily="2" charset="2"/>
              <a:buChar char="§"/>
            </a:pPr>
            <a:r>
              <a:rPr lang="en-US" smtClean="0"/>
              <a:t>Thân (bao gồm các nội dung cơ bản, gom nhóm có mối liên hệ logic với nhau)</a:t>
            </a:r>
          </a:p>
          <a:p>
            <a:pPr lvl="1">
              <a:buFont typeface="Wingdings" panose="05000000000000000000" pitchFamily="2" charset="2"/>
              <a:buChar char="§"/>
            </a:pPr>
            <a:r>
              <a:rPr lang="en-US" smtClean="0"/>
              <a:t>Cuối</a:t>
            </a:r>
            <a:endParaRPr lang="vi-VN"/>
          </a:p>
        </p:txBody>
      </p:sp>
    </p:spTree>
    <p:extLst>
      <p:ext uri="{BB962C8B-B14F-4D97-AF65-F5344CB8AC3E}">
        <p14:creationId xmlns:p14="http://schemas.microsoft.com/office/powerpoint/2010/main" val="23193827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38400" y="1371600"/>
            <a:ext cx="8915400" cy="3777622"/>
          </a:xfrm>
        </p:spPr>
        <p:txBody>
          <a:bodyPr>
            <a:noAutofit/>
          </a:bodyPr>
          <a:lstStyle/>
          <a:p>
            <a:pPr marL="0" lvl="3" indent="0">
              <a:buNone/>
            </a:pPr>
            <a:r>
              <a:rPr lang="en-US" sz="2400" b="1" smtClean="0"/>
              <a:t>Cụ thể:</a:t>
            </a:r>
          </a:p>
          <a:p>
            <a:pPr marL="449263" lvl="3"/>
            <a:r>
              <a:rPr lang="en-US" sz="2400" smtClean="0"/>
              <a:t>Báo </a:t>
            </a:r>
            <a:r>
              <a:rPr lang="en-US" sz="2400"/>
              <a:t>cáo phải đơn giản, dễ hiểu, dễ giải thích:</a:t>
            </a:r>
            <a:endParaRPr lang="vi-VN" sz="2400"/>
          </a:p>
          <a:p>
            <a:pPr marL="677863" lvl="4" indent="-141288">
              <a:buFont typeface="Courier New" panose="02070309020205020404" pitchFamily="49" charset="0"/>
              <a:buChar char="o"/>
            </a:pPr>
            <a:r>
              <a:rPr lang="en-US" sz="2400"/>
              <a:t>Bao gồm tiêu đề</a:t>
            </a:r>
            <a:endParaRPr lang="vi-VN" sz="2400"/>
          </a:p>
          <a:p>
            <a:pPr marL="677863" lvl="4" indent="-141288">
              <a:buFont typeface="Courier New" panose="02070309020205020404" pitchFamily="49" charset="0"/>
              <a:buChar char="o"/>
            </a:pPr>
            <a:r>
              <a:rPr lang="en-US" sz="2400" smtClean="0"/>
              <a:t>Ghi </a:t>
            </a:r>
            <a:r>
              <a:rPr lang="en-US" sz="2400"/>
              <a:t>rõ ngày giờ phát hành</a:t>
            </a:r>
            <a:endParaRPr lang="vi-VN" sz="2400"/>
          </a:p>
          <a:p>
            <a:pPr marL="677863" lvl="4" indent="-141288">
              <a:buFont typeface="Courier New" panose="02070309020205020404" pitchFamily="49" charset="0"/>
              <a:buChar char="o"/>
            </a:pPr>
            <a:r>
              <a:rPr lang="en-US" sz="2400"/>
              <a:t>Có các phần ghi thông tin chung</a:t>
            </a:r>
            <a:endParaRPr lang="vi-VN" sz="2400"/>
          </a:p>
          <a:p>
            <a:pPr marL="449263" lvl="3"/>
            <a:r>
              <a:rPr lang="en-US" sz="2400"/>
              <a:t>Thông tin phải được thể hiện ở dạng người dùng bình thường không được tuỳ ý sửa chữa.</a:t>
            </a:r>
            <a:endParaRPr lang="vi-VN" sz="2400"/>
          </a:p>
          <a:p>
            <a:pPr marL="449263" lvl="3"/>
            <a:r>
              <a:rPr lang="en-US" sz="2400"/>
              <a:t>Thông tin hiển thị phải hài hoà giữa các trang</a:t>
            </a:r>
            <a:endParaRPr lang="vi-VN" sz="2400"/>
          </a:p>
          <a:p>
            <a:pPr marL="449263" lvl="3"/>
            <a:r>
              <a:rPr lang="en-US" sz="2400"/>
              <a:t>Cung cấp cách di chuyển giữa các ô thật sự đơn giản</a:t>
            </a:r>
            <a:endParaRPr lang="vi-VN" sz="2400"/>
          </a:p>
          <a:p>
            <a:pPr marL="449263" lvl="3"/>
            <a:r>
              <a:rPr lang="en-US" sz="2400"/>
              <a:t>Thời gian xuất báo cáo phải được kiểm soát</a:t>
            </a:r>
            <a:endParaRPr lang="vi-VN" sz="2400"/>
          </a:p>
          <a:p>
            <a:pPr marL="449263" lvl="3"/>
            <a:r>
              <a:rPr lang="en-US" sz="2400"/>
              <a:t>Một số hình thức báo cáo phải được sự đồng ý của công ty</a:t>
            </a:r>
            <a:endParaRPr lang="vi-VN" sz="2400"/>
          </a:p>
          <a:p>
            <a:endParaRPr lang="vi-VN" sz="2400"/>
          </a:p>
        </p:txBody>
      </p:sp>
    </p:spTree>
    <p:extLst>
      <p:ext uri="{BB962C8B-B14F-4D97-AF65-F5344CB8AC3E}">
        <p14:creationId xmlns:p14="http://schemas.microsoft.com/office/powerpoint/2010/main" val="14503803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62200" y="1945300"/>
            <a:ext cx="8915400" cy="4234822"/>
          </a:xfrm>
        </p:spPr>
        <p:txBody>
          <a:bodyPr>
            <a:noAutofit/>
          </a:bodyPr>
          <a:lstStyle/>
          <a:p>
            <a:r>
              <a:rPr lang="en-US"/>
              <a:t>Hình thức đầu ra chủ yếu là dưới dạng các báo cáo.</a:t>
            </a:r>
            <a:endParaRPr lang="vi-VN"/>
          </a:p>
          <a:p>
            <a:pPr marL="812800" lvl="3" algn="just">
              <a:buFont typeface="Wingdings" panose="05000000000000000000" pitchFamily="2" charset="2"/>
              <a:buChar char="§"/>
            </a:pPr>
            <a:r>
              <a:rPr lang="en-US"/>
              <a:t>Báo cáo nội bộ: là các báo cáo được cung cấp cho người dùng hệ thống trong tổ chức</a:t>
            </a:r>
            <a:endParaRPr lang="vi-VN"/>
          </a:p>
          <a:p>
            <a:pPr marL="812800" lvl="3" algn="just">
              <a:buFont typeface="Wingdings" panose="05000000000000000000" pitchFamily="2" charset="2"/>
              <a:buChar char="§"/>
            </a:pPr>
            <a:r>
              <a:rPr lang="en-US"/>
              <a:t>Báo cáo chi tiết: thông tin trực tiếp truy xuất từ dữ liệu hệ thống, ví dụ: danh sách khách hàng.</a:t>
            </a:r>
            <a:endParaRPr lang="vi-VN"/>
          </a:p>
          <a:p>
            <a:pPr marL="812800" lvl="3" algn="just">
              <a:buFont typeface="Wingdings" panose="05000000000000000000" pitchFamily="2" charset="2"/>
              <a:buChar char="§"/>
            </a:pPr>
            <a:r>
              <a:rPr lang="en-US"/>
              <a:t>Báo cáo tóm lược: thông tin sau khi truy xuất đã được sắp xếp theo thứ tự thuận tiện cho người dùng quan sát, đôi khi kết quả được thể hiện dưới dạng đồ hoạ, ví dụ: khách hàng theo khu vực</a:t>
            </a:r>
            <a:endParaRPr lang="vi-VN"/>
          </a:p>
          <a:p>
            <a:pPr marL="812800" indent="-228600" algn="just">
              <a:buFont typeface="Wingdings" panose="05000000000000000000" pitchFamily="2" charset="2"/>
              <a:buChar char="§"/>
            </a:pPr>
            <a:endParaRPr lang="vi-VN"/>
          </a:p>
        </p:txBody>
      </p:sp>
      <p:sp>
        <p:nvSpPr>
          <p:cNvPr id="4" name="Title 1"/>
          <p:cNvSpPr>
            <a:spLocks noGrp="1"/>
          </p:cNvSpPr>
          <p:nvPr>
            <p:ph type="title"/>
          </p:nvPr>
        </p:nvSpPr>
        <p:spPr/>
        <p:txBody>
          <a:bodyPr/>
          <a:lstStyle/>
          <a:p>
            <a:r>
              <a:rPr lang="en-US" smtClean="0"/>
              <a:t>THIẾT KẾ ĐẦU RA (tt)</a:t>
            </a:r>
            <a:endParaRPr lang="vi-VN"/>
          </a:p>
        </p:txBody>
      </p:sp>
    </p:spTree>
    <p:extLst>
      <p:ext uri="{BB962C8B-B14F-4D97-AF65-F5344CB8AC3E}">
        <p14:creationId xmlns:p14="http://schemas.microsoft.com/office/powerpoint/2010/main" val="8521515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62200" y="1905000"/>
            <a:ext cx="8915400" cy="4572000"/>
          </a:xfrm>
        </p:spPr>
        <p:txBody>
          <a:bodyPr/>
          <a:lstStyle/>
          <a:p>
            <a:pPr marL="623888" lvl="3" algn="just">
              <a:buFont typeface="Wingdings" panose="05000000000000000000" pitchFamily="2" charset="2"/>
              <a:buChar char="§"/>
            </a:pPr>
            <a:r>
              <a:rPr lang="en-US"/>
              <a:t>Báo cáo ngoại lệ: thông tin cảnh báo, đột xuất theo sự kiện thay đổi về chất lượng, điều kiện của hệ thống.</a:t>
            </a:r>
            <a:endParaRPr lang="vi-VN"/>
          </a:p>
          <a:p>
            <a:pPr marL="623888" lvl="3" algn="just">
              <a:buFont typeface="Wingdings" panose="05000000000000000000" pitchFamily="2" charset="2"/>
              <a:buChar char="§"/>
            </a:pPr>
            <a:r>
              <a:rPr lang="en-US"/>
              <a:t>Báo cáo bên ngoài là các báo cáo cung cấp cho khách hàng, nhà cung cấp, cơ qua pháp luật...</a:t>
            </a:r>
            <a:endParaRPr lang="vi-VN"/>
          </a:p>
          <a:p>
            <a:pPr marL="623888" lvl="3" algn="just">
              <a:buFont typeface="Wingdings" panose="05000000000000000000" pitchFamily="2" charset="2"/>
              <a:buChar char="§"/>
            </a:pPr>
            <a:r>
              <a:rPr lang="en-US"/>
              <a:t>Báo cáo quay vòng là các loại báo cáo bên ngoài sau đó lại trở về hệ thống như là một phương thức thu thập dữ liệu, chẳng hạn bản điều tra, hoá đơn...</a:t>
            </a:r>
            <a:endParaRPr lang="vi-VN"/>
          </a:p>
          <a:p>
            <a:endParaRPr lang="vi-VN"/>
          </a:p>
        </p:txBody>
      </p:sp>
      <p:sp>
        <p:nvSpPr>
          <p:cNvPr id="4" name="Title 1"/>
          <p:cNvSpPr>
            <a:spLocks noGrp="1"/>
          </p:cNvSpPr>
          <p:nvPr>
            <p:ph type="title"/>
          </p:nvPr>
        </p:nvSpPr>
        <p:spPr>
          <a:xfrm>
            <a:off x="1825168" y="628124"/>
            <a:ext cx="8911687" cy="1048276"/>
          </a:xfrm>
        </p:spPr>
        <p:txBody>
          <a:bodyPr/>
          <a:lstStyle/>
          <a:p>
            <a:r>
              <a:rPr lang="en-US" smtClean="0"/>
              <a:t>THIẾT KẾ ĐẦU RA (tt)</a:t>
            </a:r>
            <a:endParaRPr lang="vi-VN"/>
          </a:p>
        </p:txBody>
      </p:sp>
    </p:spTree>
    <p:extLst>
      <p:ext uri="{BB962C8B-B14F-4D97-AF65-F5344CB8AC3E}">
        <p14:creationId xmlns:p14="http://schemas.microsoft.com/office/powerpoint/2010/main" val="17920556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THIẾT KẾ GIAO DIỆN NGƯỜI DÙNG</a:t>
            </a:r>
            <a:endParaRPr lang="vi-VN">
              <a:solidFill>
                <a:srgbClr val="0070C0"/>
              </a:solidFill>
            </a:endParaRPr>
          </a:p>
        </p:txBody>
      </p:sp>
      <p:sp>
        <p:nvSpPr>
          <p:cNvPr id="3" name="Content Placeholder 2"/>
          <p:cNvSpPr>
            <a:spLocks noGrp="1"/>
          </p:cNvSpPr>
          <p:nvPr>
            <p:ph idx="1"/>
          </p:nvPr>
        </p:nvSpPr>
        <p:spPr>
          <a:xfrm>
            <a:off x="2589212" y="2133600"/>
            <a:ext cx="8915400" cy="4191000"/>
          </a:xfrm>
        </p:spPr>
        <p:txBody>
          <a:bodyPr>
            <a:normAutofit fontScale="92500"/>
          </a:bodyPr>
          <a:lstStyle/>
          <a:p>
            <a:pPr marL="228600" lvl="2"/>
            <a:r>
              <a:rPr lang="en-US"/>
              <a:t>Các nguyên tắc nên áp dụng khi thiết kế giao diện người dùng</a:t>
            </a:r>
            <a:r>
              <a:rPr lang="en-US" smtClean="0"/>
              <a:t>:</a:t>
            </a:r>
          </a:p>
          <a:p>
            <a:pPr marL="987425" lvl="3">
              <a:buFont typeface="Wingdings" panose="05000000000000000000" pitchFamily="2" charset="2"/>
              <a:buChar char="§"/>
            </a:pPr>
            <a:r>
              <a:rPr lang="en-US"/>
              <a:t>Phải hiểu rõ trình độ người sử dụng cũng như đặc thù các công việc của họ</a:t>
            </a:r>
            <a:endParaRPr lang="vi-VN"/>
          </a:p>
          <a:p>
            <a:pPr marL="987425" lvl="3">
              <a:buFont typeface="Wingdings" panose="05000000000000000000" pitchFamily="2" charset="2"/>
              <a:buChar char="§"/>
            </a:pPr>
            <a:r>
              <a:rPr lang="en-US"/>
              <a:t>Lôi kéo người dùng vào việc thiết kế giao </a:t>
            </a:r>
            <a:r>
              <a:rPr lang="en-US" smtClean="0"/>
              <a:t>diện, người thiết kế phải hiểu người dùng</a:t>
            </a:r>
            <a:endParaRPr lang="vi-VN"/>
          </a:p>
          <a:p>
            <a:pPr marL="987425" lvl="3">
              <a:buFont typeface="Wingdings" panose="05000000000000000000" pitchFamily="2" charset="2"/>
              <a:buChar char="§"/>
            </a:pPr>
            <a:r>
              <a:rPr lang="en-US"/>
              <a:t>Kiểm tra và thử nghiệm việc thiết kế trên người dùng thật</a:t>
            </a:r>
            <a:endParaRPr lang="vi-VN"/>
          </a:p>
          <a:p>
            <a:pPr marL="987425" lvl="3">
              <a:buFont typeface="Wingdings" panose="05000000000000000000" pitchFamily="2" charset="2"/>
              <a:buChar char="§"/>
            </a:pPr>
            <a:r>
              <a:rPr lang="en-US"/>
              <a:t>Áp dụng các quy ước, thói quen trong thiết kế giao diện, tuân thủ style chung cho toàn chương </a:t>
            </a:r>
            <a:r>
              <a:rPr lang="en-US" smtClean="0"/>
              <a:t>trình (dễ hiểu, dễ sử dụng)</a:t>
            </a:r>
            <a:endParaRPr lang="vi-VN"/>
          </a:p>
          <a:p>
            <a:pPr marL="228600" lvl="2"/>
            <a:endParaRPr lang="vi-VN"/>
          </a:p>
        </p:txBody>
      </p:sp>
    </p:spTree>
    <p:extLst>
      <p:ext uri="{BB962C8B-B14F-4D97-AF65-F5344CB8AC3E}">
        <p14:creationId xmlns:p14="http://schemas.microsoft.com/office/powerpoint/2010/main" val="40429572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0" y="1219200"/>
            <a:ext cx="8686800" cy="4431983"/>
          </a:xfrm>
          <a:prstGeom prst="rect">
            <a:avLst/>
          </a:prstGeom>
        </p:spPr>
        <p:txBody>
          <a:bodyPr wrap="square">
            <a:spAutoFit/>
          </a:bodyPr>
          <a:lstStyle/>
          <a:p>
            <a:pPr marL="12700" indent="-342900" defTabSz="457200">
              <a:spcBef>
                <a:spcPts val="1000"/>
              </a:spcBef>
              <a:buClr>
                <a:schemeClr val="accent1"/>
              </a:buClr>
              <a:buFont typeface="Wingdings 3" charset="2"/>
              <a:buChar char=""/>
            </a:pPr>
            <a:r>
              <a:rPr lang="vi-VN" sz="2800" spc="5">
                <a:solidFill>
                  <a:srgbClr val="6F2F9F"/>
                </a:solidFill>
                <a:latin typeface="Calibri" panose="020F0502020204030204" pitchFamily="34" charset="0"/>
                <a:cs typeface="Segoe UI"/>
              </a:rPr>
              <a:t>Quen thuộc với người dùng</a:t>
            </a:r>
          </a:p>
          <a:p>
            <a:pPr marL="628650" lvl="1" indent="-171450">
              <a:spcBef>
                <a:spcPts val="39"/>
              </a:spcBef>
              <a:buFontTx/>
              <a:buChar char="-"/>
            </a:pPr>
            <a:r>
              <a:rPr lang="vi-VN" sz="2800" smtClean="0">
                <a:latin typeface="Calibri" panose="020F0502020204030204" pitchFamily="34" charset="0"/>
                <a:cs typeface="Times New Roman"/>
              </a:rPr>
              <a:t>Các thuật ngữ</a:t>
            </a:r>
          </a:p>
          <a:p>
            <a:pPr marL="628650" lvl="1" indent="-171450">
              <a:spcBef>
                <a:spcPts val="39"/>
              </a:spcBef>
              <a:buFontTx/>
              <a:buChar char="-"/>
            </a:pPr>
            <a:r>
              <a:rPr lang="vi-VN" sz="2800" smtClean="0">
                <a:latin typeface="Calibri" panose="020F0502020204030204" pitchFamily="34" charset="0"/>
                <a:cs typeface="Times New Roman"/>
              </a:rPr>
              <a:t>Các khái niệm</a:t>
            </a:r>
            <a:endParaRPr lang="vi-VN" sz="2800">
              <a:latin typeface="Calibri" panose="020F0502020204030204" pitchFamily="34" charset="0"/>
              <a:cs typeface="Times New Roman"/>
            </a:endParaRPr>
          </a:p>
          <a:p>
            <a:pPr marL="12700" indent="-342900" defTabSz="457200">
              <a:lnSpc>
                <a:spcPct val="100000"/>
              </a:lnSpc>
              <a:spcBef>
                <a:spcPts val="1000"/>
              </a:spcBef>
              <a:buClr>
                <a:schemeClr val="accent1"/>
              </a:buClr>
              <a:buFont typeface="Wingdings 3" charset="2"/>
              <a:buChar char=""/>
            </a:pPr>
            <a:r>
              <a:rPr lang="vi-VN" sz="2800" spc="5">
                <a:solidFill>
                  <a:srgbClr val="6F2F9F"/>
                </a:solidFill>
                <a:latin typeface="Calibri" panose="020F0502020204030204" pitchFamily="34" charset="0"/>
                <a:cs typeface="Segoe UI"/>
              </a:rPr>
              <a:t>Nhất quán</a:t>
            </a:r>
          </a:p>
          <a:p>
            <a:pPr marL="12700" indent="350838">
              <a:lnSpc>
                <a:spcPct val="100000"/>
              </a:lnSpc>
            </a:pPr>
            <a:r>
              <a:rPr lang="vi-VN" sz="2800" spc="-10" smtClean="0">
                <a:latin typeface="Calibri" panose="020F0502020204030204" pitchFamily="34" charset="0"/>
                <a:cs typeface="Segoe UI"/>
              </a:rPr>
              <a:t>Giao</a:t>
            </a:r>
            <a:r>
              <a:rPr lang="vi-VN" sz="2800" spc="-5" smtClean="0">
                <a:latin typeface="Calibri" panose="020F0502020204030204" pitchFamily="34" charset="0"/>
                <a:cs typeface="Segoe UI"/>
              </a:rPr>
              <a:t> </a:t>
            </a:r>
            <a:r>
              <a:rPr lang="vi-VN" sz="2800" spc="-10">
                <a:latin typeface="Calibri" panose="020F0502020204030204" pitchFamily="34" charset="0"/>
                <a:cs typeface="Segoe UI"/>
              </a:rPr>
              <a:t>d</a:t>
            </a:r>
            <a:r>
              <a:rPr lang="vi-VN" sz="2800">
                <a:latin typeface="Calibri" panose="020F0502020204030204" pitchFamily="34" charset="0"/>
                <a:cs typeface="Segoe UI"/>
              </a:rPr>
              <a:t>i</a:t>
            </a:r>
            <a:r>
              <a:rPr lang="vi-VN" sz="2800" spc="-20">
                <a:latin typeface="Calibri" panose="020F0502020204030204" pitchFamily="34" charset="0"/>
                <a:cs typeface="Segoe UI"/>
              </a:rPr>
              <a:t>ệ</a:t>
            </a:r>
            <a:r>
              <a:rPr lang="vi-VN" sz="2800" spc="-10">
                <a:latin typeface="Calibri" panose="020F0502020204030204" pitchFamily="34" charset="0"/>
                <a:cs typeface="Segoe UI"/>
              </a:rPr>
              <a:t>n</a:t>
            </a:r>
            <a:r>
              <a:rPr lang="vi-VN" sz="2800" spc="-5">
                <a:latin typeface="Calibri" panose="020F0502020204030204" pitchFamily="34" charset="0"/>
                <a:cs typeface="Segoe UI"/>
              </a:rPr>
              <a:t> </a:t>
            </a:r>
            <a:r>
              <a:rPr lang="vi-VN" sz="2800">
                <a:latin typeface="Calibri" panose="020F0502020204030204" pitchFamily="34" charset="0"/>
                <a:cs typeface="Segoe UI"/>
              </a:rPr>
              <a:t>n</a:t>
            </a:r>
            <a:r>
              <a:rPr lang="vi-VN" sz="2800" spc="-20">
                <a:latin typeface="Calibri" panose="020F0502020204030204" pitchFamily="34" charset="0"/>
                <a:cs typeface="Segoe UI"/>
              </a:rPr>
              <a:t>ê</a:t>
            </a:r>
            <a:r>
              <a:rPr lang="vi-VN" sz="2800" spc="-10">
                <a:latin typeface="Calibri" panose="020F0502020204030204" pitchFamily="34" charset="0"/>
                <a:cs typeface="Segoe UI"/>
              </a:rPr>
              <a:t>n</a:t>
            </a:r>
            <a:r>
              <a:rPr lang="vi-VN" sz="2800" spc="-5">
                <a:latin typeface="Calibri" panose="020F0502020204030204" pitchFamily="34" charset="0"/>
                <a:cs typeface="Segoe UI"/>
              </a:rPr>
              <a:t> đư</a:t>
            </a:r>
            <a:r>
              <a:rPr lang="vi-VN" sz="2800" spc="-20">
                <a:latin typeface="Calibri" panose="020F0502020204030204" pitchFamily="34" charset="0"/>
                <a:cs typeface="Segoe UI"/>
              </a:rPr>
              <a:t>ợ</a:t>
            </a:r>
            <a:r>
              <a:rPr lang="vi-VN" sz="2800" spc="-10">
                <a:latin typeface="Calibri" panose="020F0502020204030204" pitchFamily="34" charset="0"/>
                <a:cs typeface="Segoe UI"/>
              </a:rPr>
              <a:t>c</a:t>
            </a:r>
            <a:r>
              <a:rPr lang="vi-VN" sz="2800">
                <a:latin typeface="Calibri" panose="020F0502020204030204" pitchFamily="34" charset="0"/>
                <a:cs typeface="Segoe UI"/>
              </a:rPr>
              <a:t> </a:t>
            </a:r>
            <a:r>
              <a:rPr lang="vi-VN" sz="2800" spc="-5">
                <a:latin typeface="Calibri" panose="020F0502020204030204" pitchFamily="34" charset="0"/>
                <a:cs typeface="Segoe UI"/>
              </a:rPr>
              <a:t>thi</a:t>
            </a:r>
            <a:r>
              <a:rPr lang="vi-VN" sz="2800" spc="-20">
                <a:latin typeface="Calibri" panose="020F0502020204030204" pitchFamily="34" charset="0"/>
                <a:cs typeface="Segoe UI"/>
              </a:rPr>
              <a:t>ế</a:t>
            </a:r>
            <a:r>
              <a:rPr lang="vi-VN" sz="2800" spc="-5">
                <a:latin typeface="Calibri" panose="020F0502020204030204" pitchFamily="34" charset="0"/>
                <a:cs typeface="Segoe UI"/>
              </a:rPr>
              <a:t>t</a:t>
            </a:r>
            <a:r>
              <a:rPr lang="vi-VN" sz="2800" spc="5">
                <a:latin typeface="Calibri" panose="020F0502020204030204" pitchFamily="34" charset="0"/>
                <a:cs typeface="Segoe UI"/>
              </a:rPr>
              <a:t> </a:t>
            </a:r>
            <a:r>
              <a:rPr lang="vi-VN" sz="2800" spc="-10">
                <a:latin typeface="Calibri" panose="020F0502020204030204" pitchFamily="34" charset="0"/>
                <a:cs typeface="Segoe UI"/>
              </a:rPr>
              <a:t>kế</a:t>
            </a:r>
            <a:r>
              <a:rPr lang="vi-VN" sz="2800" spc="-5">
                <a:latin typeface="Calibri" panose="020F0502020204030204" pitchFamily="34" charset="0"/>
                <a:cs typeface="Segoe UI"/>
              </a:rPr>
              <a:t> </a:t>
            </a:r>
            <a:r>
              <a:rPr lang="vi-VN" sz="2800" spc="-10">
                <a:latin typeface="Calibri" panose="020F0502020204030204" pitchFamily="34" charset="0"/>
                <a:cs typeface="Segoe UI"/>
              </a:rPr>
              <a:t>n</a:t>
            </a:r>
            <a:r>
              <a:rPr lang="vi-VN" sz="2800">
                <a:latin typeface="Calibri" panose="020F0502020204030204" pitchFamily="34" charset="0"/>
                <a:cs typeface="Segoe UI"/>
              </a:rPr>
              <a:t>h</a:t>
            </a:r>
            <a:r>
              <a:rPr lang="vi-VN" sz="2800" spc="-10">
                <a:latin typeface="Calibri" panose="020F0502020204030204" pitchFamily="34" charset="0"/>
                <a:cs typeface="Segoe UI"/>
              </a:rPr>
              <a:t>ất</a:t>
            </a:r>
            <a:r>
              <a:rPr lang="vi-VN" sz="2800" spc="5">
                <a:latin typeface="Calibri" panose="020F0502020204030204" pitchFamily="34" charset="0"/>
                <a:cs typeface="Segoe UI"/>
              </a:rPr>
              <a:t> </a:t>
            </a:r>
            <a:r>
              <a:rPr lang="vi-VN" sz="2800" spc="-10">
                <a:latin typeface="Calibri" panose="020F0502020204030204" pitchFamily="34" charset="0"/>
                <a:cs typeface="Segoe UI"/>
              </a:rPr>
              <a:t>quán</a:t>
            </a:r>
            <a:r>
              <a:rPr lang="vi-VN" sz="2800" spc="-5">
                <a:latin typeface="Calibri" panose="020F0502020204030204" pitchFamily="34" charset="0"/>
                <a:cs typeface="Segoe UI"/>
              </a:rPr>
              <a:t> </a:t>
            </a:r>
            <a:r>
              <a:rPr lang="vi-VN" sz="2800" spc="-10">
                <a:latin typeface="Calibri" panose="020F0502020204030204" pitchFamily="34" charset="0"/>
                <a:cs typeface="Segoe UI"/>
              </a:rPr>
              <a:t>về</a:t>
            </a:r>
            <a:r>
              <a:rPr lang="vi-VN" sz="2800" spc="-5">
                <a:latin typeface="Calibri" panose="020F0502020204030204" pitchFamily="34" charset="0"/>
                <a:cs typeface="Segoe UI"/>
              </a:rPr>
              <a:t> </a:t>
            </a:r>
            <a:r>
              <a:rPr lang="vi-VN" sz="2800" spc="-10">
                <a:latin typeface="Calibri" panose="020F0502020204030204" pitchFamily="34" charset="0"/>
                <a:cs typeface="Segoe UI"/>
              </a:rPr>
              <a:t>thao</a:t>
            </a:r>
            <a:r>
              <a:rPr lang="vi-VN" sz="2800" spc="-5">
                <a:latin typeface="Calibri" panose="020F0502020204030204" pitchFamily="34" charset="0"/>
                <a:cs typeface="Segoe UI"/>
              </a:rPr>
              <a:t> </a:t>
            </a:r>
            <a:r>
              <a:rPr lang="vi-VN" sz="2800" spc="-10">
                <a:latin typeface="Calibri" panose="020F0502020204030204" pitchFamily="34" charset="0"/>
                <a:cs typeface="Segoe UI"/>
              </a:rPr>
              <a:t>tác</a:t>
            </a:r>
            <a:r>
              <a:rPr lang="vi-VN" sz="2800">
                <a:latin typeface="Calibri" panose="020F0502020204030204" pitchFamily="34" charset="0"/>
                <a:cs typeface="Segoe UI"/>
              </a:rPr>
              <a:t> </a:t>
            </a:r>
            <a:r>
              <a:rPr lang="vi-VN" sz="2800" spc="-5">
                <a:latin typeface="Calibri" panose="020F0502020204030204" pitchFamily="34" charset="0"/>
                <a:cs typeface="Segoe UI"/>
              </a:rPr>
              <a:t>tr</a:t>
            </a:r>
            <a:r>
              <a:rPr lang="vi-VN" sz="2800" spc="-20">
                <a:latin typeface="Calibri" panose="020F0502020204030204" pitchFamily="34" charset="0"/>
                <a:cs typeface="Segoe UI"/>
              </a:rPr>
              <a:t>ê</a:t>
            </a:r>
            <a:r>
              <a:rPr lang="vi-VN" sz="2800" spc="-10">
                <a:latin typeface="Calibri" panose="020F0502020204030204" pitchFamily="34" charset="0"/>
                <a:cs typeface="Segoe UI"/>
              </a:rPr>
              <a:t>n</a:t>
            </a:r>
            <a:r>
              <a:rPr lang="vi-VN" sz="2800" spc="-5">
                <a:latin typeface="Calibri" panose="020F0502020204030204" pitchFamily="34" charset="0"/>
                <a:cs typeface="Segoe UI"/>
              </a:rPr>
              <a:t> </a:t>
            </a:r>
            <a:r>
              <a:rPr lang="vi-VN" sz="2800" spc="-10">
                <a:latin typeface="Calibri" panose="020F0502020204030204" pitchFamily="34" charset="0"/>
                <a:cs typeface="Segoe UI"/>
              </a:rPr>
              <a:t>cả</a:t>
            </a:r>
            <a:r>
              <a:rPr lang="vi-VN" sz="2800">
                <a:latin typeface="Calibri" panose="020F0502020204030204" pitchFamily="34" charset="0"/>
                <a:cs typeface="Segoe UI"/>
              </a:rPr>
              <a:t> </a:t>
            </a:r>
            <a:r>
              <a:rPr lang="vi-VN" sz="2800" spc="-10">
                <a:latin typeface="Calibri" panose="020F0502020204030204" pitchFamily="34" charset="0"/>
                <a:cs typeface="Segoe UI"/>
              </a:rPr>
              <a:t>hệ</a:t>
            </a:r>
            <a:r>
              <a:rPr lang="vi-VN" sz="2800" spc="-5">
                <a:latin typeface="Calibri" panose="020F0502020204030204" pitchFamily="34" charset="0"/>
                <a:cs typeface="Segoe UI"/>
              </a:rPr>
              <a:t> </a:t>
            </a:r>
            <a:r>
              <a:rPr lang="vi-VN" sz="2800" spc="-10">
                <a:latin typeface="Calibri" panose="020F0502020204030204" pitchFamily="34" charset="0"/>
                <a:cs typeface="Segoe UI"/>
              </a:rPr>
              <a:t>th</a:t>
            </a:r>
            <a:r>
              <a:rPr lang="vi-VN" sz="2800" spc="-20">
                <a:latin typeface="Calibri" panose="020F0502020204030204" pitchFamily="34" charset="0"/>
                <a:cs typeface="Segoe UI"/>
              </a:rPr>
              <a:t>ố</a:t>
            </a:r>
            <a:r>
              <a:rPr lang="vi-VN" sz="2800" spc="-10">
                <a:latin typeface="Calibri" panose="020F0502020204030204" pitchFamily="34" charset="0"/>
                <a:cs typeface="Segoe UI"/>
              </a:rPr>
              <a:t>ng</a:t>
            </a:r>
            <a:endParaRPr lang="vi-VN" sz="2800">
              <a:latin typeface="Calibri" panose="020F0502020204030204" pitchFamily="34" charset="0"/>
              <a:cs typeface="Segoe UI"/>
            </a:endParaRPr>
          </a:p>
          <a:p>
            <a:pPr marL="12700" indent="-342900" defTabSz="457200">
              <a:spcBef>
                <a:spcPts val="1000"/>
              </a:spcBef>
              <a:buClr>
                <a:schemeClr val="accent1"/>
              </a:buClr>
              <a:buFont typeface="Wingdings 3" charset="2"/>
              <a:buChar char=""/>
            </a:pPr>
            <a:r>
              <a:rPr lang="vi-VN" sz="2800" spc="5" smtClean="0">
                <a:solidFill>
                  <a:srgbClr val="6F2F9F"/>
                </a:solidFill>
                <a:latin typeface="Calibri" panose="020F0502020204030204" pitchFamily="34" charset="0"/>
                <a:cs typeface="Segoe UI"/>
              </a:rPr>
              <a:t>Có </a:t>
            </a:r>
            <a:r>
              <a:rPr lang="vi-VN" sz="2800" spc="5">
                <a:solidFill>
                  <a:srgbClr val="6F2F9F"/>
                </a:solidFill>
                <a:latin typeface="Calibri" panose="020F0502020204030204" pitchFamily="34" charset="0"/>
                <a:cs typeface="Segoe UI"/>
              </a:rPr>
              <a:t>khả năng khôi phục</a:t>
            </a:r>
          </a:p>
          <a:p>
            <a:pPr marL="12700" indent="350838">
              <a:lnSpc>
                <a:spcPct val="100000"/>
              </a:lnSpc>
            </a:pPr>
            <a:r>
              <a:rPr lang="vi-VN" sz="2800" spc="-10" smtClean="0">
                <a:latin typeface="Calibri" panose="020F0502020204030204" pitchFamily="34" charset="0"/>
                <a:cs typeface="Segoe UI"/>
              </a:rPr>
              <a:t>Giao</a:t>
            </a:r>
            <a:r>
              <a:rPr lang="vi-VN" sz="2800" spc="-5" smtClean="0">
                <a:latin typeface="Calibri" panose="020F0502020204030204" pitchFamily="34" charset="0"/>
                <a:cs typeface="Segoe UI"/>
              </a:rPr>
              <a:t> </a:t>
            </a:r>
            <a:r>
              <a:rPr lang="vi-VN" sz="2800" spc="-10">
                <a:latin typeface="Calibri" panose="020F0502020204030204" pitchFamily="34" charset="0"/>
                <a:cs typeface="Segoe UI"/>
              </a:rPr>
              <a:t>d</a:t>
            </a:r>
            <a:r>
              <a:rPr lang="vi-VN" sz="2800">
                <a:latin typeface="Calibri" panose="020F0502020204030204" pitchFamily="34" charset="0"/>
                <a:cs typeface="Segoe UI"/>
              </a:rPr>
              <a:t>i</a:t>
            </a:r>
            <a:r>
              <a:rPr lang="vi-VN" sz="2800" spc="-20">
                <a:latin typeface="Calibri" panose="020F0502020204030204" pitchFamily="34" charset="0"/>
                <a:cs typeface="Segoe UI"/>
              </a:rPr>
              <a:t>ệ</a:t>
            </a:r>
            <a:r>
              <a:rPr lang="vi-VN" sz="2800" spc="-10">
                <a:latin typeface="Calibri" panose="020F0502020204030204" pitchFamily="34" charset="0"/>
                <a:cs typeface="Segoe UI"/>
              </a:rPr>
              <a:t>n</a:t>
            </a:r>
            <a:r>
              <a:rPr lang="vi-VN" sz="2800" spc="-5">
                <a:latin typeface="Calibri" panose="020F0502020204030204" pitchFamily="34" charset="0"/>
                <a:cs typeface="Segoe UI"/>
              </a:rPr>
              <a:t> </a:t>
            </a:r>
            <a:r>
              <a:rPr lang="vi-VN" sz="2800">
                <a:latin typeface="Calibri" panose="020F0502020204030204" pitchFamily="34" charset="0"/>
                <a:cs typeface="Segoe UI"/>
              </a:rPr>
              <a:t>n</a:t>
            </a:r>
            <a:r>
              <a:rPr lang="vi-VN" sz="2800" spc="-20">
                <a:latin typeface="Calibri" panose="020F0502020204030204" pitchFamily="34" charset="0"/>
                <a:cs typeface="Segoe UI"/>
              </a:rPr>
              <a:t>ê</a:t>
            </a:r>
            <a:r>
              <a:rPr lang="vi-VN" sz="2800" spc="-10">
                <a:latin typeface="Calibri" panose="020F0502020204030204" pitchFamily="34" charset="0"/>
                <a:cs typeface="Segoe UI"/>
              </a:rPr>
              <a:t>n</a:t>
            </a:r>
            <a:r>
              <a:rPr lang="vi-VN" sz="2800" spc="-5">
                <a:latin typeface="Calibri" panose="020F0502020204030204" pitchFamily="34" charset="0"/>
                <a:cs typeface="Segoe UI"/>
              </a:rPr>
              <a:t> </a:t>
            </a:r>
            <a:r>
              <a:rPr lang="vi-VN" sz="2800" spc="-10">
                <a:latin typeface="Calibri" panose="020F0502020204030204" pitchFamily="34" charset="0"/>
                <a:cs typeface="Segoe UI"/>
              </a:rPr>
              <a:t>có</a:t>
            </a:r>
            <a:r>
              <a:rPr lang="vi-VN" sz="2800" spc="-5">
                <a:latin typeface="Calibri" panose="020F0502020204030204" pitchFamily="34" charset="0"/>
                <a:cs typeface="Segoe UI"/>
              </a:rPr>
              <a:t> </a:t>
            </a:r>
            <a:r>
              <a:rPr lang="vi-VN" sz="2800" spc="-10">
                <a:latin typeface="Calibri" panose="020F0502020204030204" pitchFamily="34" charset="0"/>
                <a:cs typeface="Segoe UI"/>
              </a:rPr>
              <a:t>các</a:t>
            </a:r>
            <a:r>
              <a:rPr lang="vi-VN" sz="2800" spc="15">
                <a:latin typeface="Calibri" panose="020F0502020204030204" pitchFamily="34" charset="0"/>
                <a:cs typeface="Segoe UI"/>
              </a:rPr>
              <a:t> </a:t>
            </a:r>
            <a:r>
              <a:rPr lang="vi-VN" sz="2800" spc="-10">
                <a:latin typeface="Calibri" panose="020F0502020204030204" pitchFamily="34" charset="0"/>
                <a:cs typeface="Segoe UI"/>
              </a:rPr>
              <a:t>cơ</a:t>
            </a:r>
            <a:r>
              <a:rPr lang="vi-VN" sz="2800" spc="-5">
                <a:latin typeface="Calibri" panose="020F0502020204030204" pitchFamily="34" charset="0"/>
                <a:cs typeface="Segoe UI"/>
              </a:rPr>
              <a:t> </a:t>
            </a:r>
            <a:r>
              <a:rPr lang="vi-VN" sz="2800" spc="-10">
                <a:latin typeface="Calibri" panose="020F0502020204030204" pitchFamily="34" charset="0"/>
                <a:cs typeface="Segoe UI"/>
              </a:rPr>
              <a:t>chế</a:t>
            </a:r>
            <a:r>
              <a:rPr lang="vi-VN" sz="2800" spc="-5">
                <a:latin typeface="Calibri" panose="020F0502020204030204" pitchFamily="34" charset="0"/>
                <a:cs typeface="Segoe UI"/>
              </a:rPr>
              <a:t> </a:t>
            </a:r>
            <a:r>
              <a:rPr lang="vi-VN" sz="2800" spc="-10">
                <a:latin typeface="Calibri" panose="020F0502020204030204" pitchFamily="34" charset="0"/>
                <a:cs typeface="Segoe UI"/>
              </a:rPr>
              <a:t>n</a:t>
            </a:r>
            <a:r>
              <a:rPr lang="vi-VN" sz="2800" spc="-5">
                <a:latin typeface="Calibri" panose="020F0502020204030204" pitchFamily="34" charset="0"/>
                <a:cs typeface="Segoe UI"/>
              </a:rPr>
              <a:t>h</a:t>
            </a:r>
            <a:r>
              <a:rPr lang="vi-VN" sz="2800" spc="-10">
                <a:latin typeface="Calibri" panose="020F0502020204030204" pitchFamily="34" charset="0"/>
                <a:cs typeface="Segoe UI"/>
              </a:rPr>
              <a:t>ắc</a:t>
            </a:r>
            <a:r>
              <a:rPr lang="vi-VN" sz="2800">
                <a:latin typeface="Calibri" panose="020F0502020204030204" pitchFamily="34" charset="0"/>
                <a:cs typeface="Segoe UI"/>
              </a:rPr>
              <a:t> </a:t>
            </a:r>
            <a:r>
              <a:rPr lang="vi-VN" sz="2800" spc="-10">
                <a:latin typeface="Calibri" panose="020F0502020204030204" pitchFamily="34" charset="0"/>
                <a:cs typeface="Segoe UI"/>
              </a:rPr>
              <a:t>n</a:t>
            </a:r>
            <a:r>
              <a:rPr lang="vi-VN" sz="2800" spc="-5">
                <a:latin typeface="Calibri" panose="020F0502020204030204" pitchFamily="34" charset="0"/>
                <a:cs typeface="Segoe UI"/>
              </a:rPr>
              <a:t>h</a:t>
            </a:r>
            <a:r>
              <a:rPr lang="vi-VN" sz="2800" spc="-10">
                <a:latin typeface="Calibri" panose="020F0502020204030204" pitchFamily="34" charset="0"/>
                <a:cs typeface="Segoe UI"/>
              </a:rPr>
              <a:t>ở</a:t>
            </a:r>
            <a:r>
              <a:rPr lang="vi-VN" sz="2800" spc="10">
                <a:latin typeface="Calibri" panose="020F0502020204030204" pitchFamily="34" charset="0"/>
                <a:cs typeface="Segoe UI"/>
              </a:rPr>
              <a:t> </a:t>
            </a:r>
            <a:r>
              <a:rPr lang="vi-VN" sz="2800" spc="-10">
                <a:latin typeface="Calibri" panose="020F0502020204030204" pitchFamily="34" charset="0"/>
                <a:cs typeface="Segoe UI"/>
              </a:rPr>
              <a:t>-</a:t>
            </a:r>
            <a:r>
              <a:rPr lang="vi-VN" sz="2800">
                <a:latin typeface="Calibri" panose="020F0502020204030204" pitchFamily="34" charset="0"/>
                <a:cs typeface="Segoe UI"/>
              </a:rPr>
              <a:t> </a:t>
            </a:r>
            <a:r>
              <a:rPr lang="vi-VN" sz="2800" spc="-10">
                <a:latin typeface="Calibri" panose="020F0502020204030204" pitchFamily="34" charset="0"/>
                <a:cs typeface="Segoe UI"/>
              </a:rPr>
              <a:t>khôi</a:t>
            </a:r>
            <a:r>
              <a:rPr lang="vi-VN" sz="2800" spc="-5">
                <a:latin typeface="Calibri" panose="020F0502020204030204" pitchFamily="34" charset="0"/>
                <a:cs typeface="Segoe UI"/>
              </a:rPr>
              <a:t> p</a:t>
            </a:r>
            <a:r>
              <a:rPr lang="vi-VN" sz="2800" spc="-10">
                <a:latin typeface="Calibri" panose="020F0502020204030204" pitchFamily="34" charset="0"/>
                <a:cs typeface="Segoe UI"/>
              </a:rPr>
              <a:t>hục</a:t>
            </a:r>
            <a:r>
              <a:rPr lang="vi-VN" sz="2800" spc="-5">
                <a:latin typeface="Calibri" panose="020F0502020204030204" pitchFamily="34" charset="0"/>
                <a:cs typeface="Segoe UI"/>
              </a:rPr>
              <a:t> k</a:t>
            </a:r>
            <a:r>
              <a:rPr lang="vi-VN" sz="2800" spc="-10">
                <a:latin typeface="Calibri" panose="020F0502020204030204" pitchFamily="34" charset="0"/>
                <a:cs typeface="Segoe UI"/>
              </a:rPr>
              <a:t>hi</a:t>
            </a:r>
            <a:r>
              <a:rPr lang="vi-VN" sz="2800" spc="-5">
                <a:latin typeface="Calibri" panose="020F0502020204030204" pitchFamily="34" charset="0"/>
                <a:cs typeface="Segoe UI"/>
              </a:rPr>
              <a:t> </a:t>
            </a:r>
            <a:r>
              <a:rPr lang="vi-VN" sz="2800" spc="-10">
                <a:latin typeface="Calibri" panose="020F0502020204030204" pitchFamily="34" charset="0"/>
                <a:cs typeface="Segoe UI"/>
              </a:rPr>
              <a:t>n</a:t>
            </a:r>
            <a:r>
              <a:rPr lang="vi-VN" sz="2800">
                <a:latin typeface="Calibri" panose="020F0502020204030204" pitchFamily="34" charset="0"/>
                <a:cs typeface="Segoe UI"/>
              </a:rPr>
              <a:t>g</a:t>
            </a:r>
            <a:r>
              <a:rPr lang="vi-VN" sz="2800" spc="-20">
                <a:latin typeface="Calibri" panose="020F0502020204030204" pitchFamily="34" charset="0"/>
                <a:cs typeface="Segoe UI"/>
              </a:rPr>
              <a:t>ư</a:t>
            </a:r>
            <a:r>
              <a:rPr lang="vi-VN" sz="2800" spc="-5">
                <a:latin typeface="Calibri" panose="020F0502020204030204" pitchFamily="34" charset="0"/>
                <a:cs typeface="Segoe UI"/>
              </a:rPr>
              <a:t>ời d</a:t>
            </a:r>
            <a:r>
              <a:rPr lang="vi-VN" sz="2800" spc="-10">
                <a:latin typeface="Calibri" panose="020F0502020204030204" pitchFamily="34" charset="0"/>
                <a:cs typeface="Segoe UI"/>
              </a:rPr>
              <a:t>ùng</a:t>
            </a:r>
            <a:r>
              <a:rPr lang="vi-VN" sz="2800">
                <a:latin typeface="Calibri" panose="020F0502020204030204" pitchFamily="34" charset="0"/>
                <a:cs typeface="Segoe UI"/>
              </a:rPr>
              <a:t> </a:t>
            </a:r>
            <a:r>
              <a:rPr lang="vi-VN" sz="2800" spc="-10">
                <a:latin typeface="Calibri" panose="020F0502020204030204" pitchFamily="34" charset="0"/>
                <a:cs typeface="Segoe UI"/>
              </a:rPr>
              <a:t>làm</a:t>
            </a:r>
            <a:r>
              <a:rPr lang="vi-VN" sz="2800" spc="-5">
                <a:latin typeface="Calibri" panose="020F0502020204030204" pitchFamily="34" charset="0"/>
                <a:cs typeface="Segoe UI"/>
              </a:rPr>
              <a:t> sai</a:t>
            </a:r>
            <a:endParaRPr lang="vi-VN" sz="2800">
              <a:latin typeface="Calibri" panose="020F0502020204030204" pitchFamily="34" charset="0"/>
              <a:cs typeface="Segoe UI"/>
            </a:endParaRPr>
          </a:p>
          <a:p>
            <a:pPr>
              <a:lnSpc>
                <a:spcPts val="1600"/>
              </a:lnSpc>
              <a:spcBef>
                <a:spcPts val="28"/>
              </a:spcBef>
            </a:pPr>
            <a:endParaRPr lang="vi-VN" sz="2800">
              <a:latin typeface="Calibri" panose="020F0502020204030204" pitchFamily="34" charset="0"/>
              <a:cs typeface="Times New Roman"/>
            </a:endParaRPr>
          </a:p>
        </p:txBody>
      </p:sp>
    </p:spTree>
    <p:extLst>
      <p:ext uri="{BB962C8B-B14F-4D97-AF65-F5344CB8AC3E}">
        <p14:creationId xmlns:p14="http://schemas.microsoft.com/office/powerpoint/2010/main" val="12450867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62200" y="1219200"/>
            <a:ext cx="8915400" cy="3777622"/>
          </a:xfrm>
        </p:spPr>
        <p:txBody>
          <a:bodyPr>
            <a:noAutofit/>
          </a:bodyPr>
          <a:lstStyle/>
          <a:p>
            <a:pPr marL="12700">
              <a:lnSpc>
                <a:spcPct val="100000"/>
              </a:lnSpc>
            </a:pPr>
            <a:r>
              <a:rPr lang="vi-VN" spc="5">
                <a:solidFill>
                  <a:srgbClr val="6F2F9F"/>
                </a:solidFill>
                <a:cs typeface="Segoe UI"/>
              </a:rPr>
              <a:t>H</a:t>
            </a:r>
            <a:r>
              <a:rPr lang="vi-VN" spc="-5">
                <a:solidFill>
                  <a:srgbClr val="6F2F9F"/>
                </a:solidFill>
                <a:cs typeface="Segoe UI"/>
              </a:rPr>
              <a:t>ư</a:t>
            </a:r>
            <a:r>
              <a:rPr lang="vi-VN" spc="-10">
                <a:solidFill>
                  <a:srgbClr val="6F2F9F"/>
                </a:solidFill>
                <a:cs typeface="Segoe UI"/>
              </a:rPr>
              <a:t>ớ</a:t>
            </a:r>
            <a:r>
              <a:rPr lang="vi-VN">
                <a:solidFill>
                  <a:srgbClr val="6F2F9F"/>
                </a:solidFill>
                <a:cs typeface="Segoe UI"/>
              </a:rPr>
              <a:t>ng d</a:t>
            </a:r>
            <a:r>
              <a:rPr lang="vi-VN" spc="-15">
                <a:solidFill>
                  <a:srgbClr val="6F2F9F"/>
                </a:solidFill>
                <a:cs typeface="Segoe UI"/>
              </a:rPr>
              <a:t>ẫ</a:t>
            </a:r>
            <a:r>
              <a:rPr lang="vi-VN">
                <a:solidFill>
                  <a:srgbClr val="6F2F9F"/>
                </a:solidFill>
                <a:cs typeface="Segoe UI"/>
              </a:rPr>
              <a:t>n </a:t>
            </a:r>
            <a:r>
              <a:rPr lang="vi-VN" spc="-10">
                <a:solidFill>
                  <a:srgbClr val="6F2F9F"/>
                </a:solidFill>
                <a:cs typeface="Segoe UI"/>
              </a:rPr>
              <a:t>n</a:t>
            </a:r>
            <a:r>
              <a:rPr lang="vi-VN">
                <a:solidFill>
                  <a:srgbClr val="6F2F9F"/>
                </a:solidFill>
                <a:cs typeface="Segoe UI"/>
              </a:rPr>
              <a:t>g</a:t>
            </a:r>
            <a:r>
              <a:rPr lang="vi-VN" spc="-5">
                <a:solidFill>
                  <a:srgbClr val="6F2F9F"/>
                </a:solidFill>
                <a:cs typeface="Segoe UI"/>
              </a:rPr>
              <a:t>ư</a:t>
            </a:r>
            <a:r>
              <a:rPr lang="vi-VN">
                <a:solidFill>
                  <a:srgbClr val="6F2F9F"/>
                </a:solidFill>
                <a:cs typeface="Segoe UI"/>
              </a:rPr>
              <a:t>ời </a:t>
            </a:r>
            <a:r>
              <a:rPr lang="vi-VN" spc="-10">
                <a:solidFill>
                  <a:srgbClr val="6F2F9F"/>
                </a:solidFill>
                <a:cs typeface="Segoe UI"/>
              </a:rPr>
              <a:t>d</a:t>
            </a:r>
            <a:r>
              <a:rPr lang="vi-VN">
                <a:solidFill>
                  <a:srgbClr val="6F2F9F"/>
                </a:solidFill>
                <a:cs typeface="Segoe UI"/>
              </a:rPr>
              <a:t>ù</a:t>
            </a:r>
            <a:r>
              <a:rPr lang="vi-VN" spc="10">
                <a:solidFill>
                  <a:srgbClr val="6F2F9F"/>
                </a:solidFill>
                <a:cs typeface="Segoe UI"/>
              </a:rPr>
              <a:t>n</a:t>
            </a:r>
            <a:r>
              <a:rPr lang="vi-VN">
                <a:solidFill>
                  <a:srgbClr val="6F2F9F"/>
                </a:solidFill>
                <a:cs typeface="Segoe UI"/>
              </a:rPr>
              <a:t>g</a:t>
            </a:r>
            <a:endParaRPr lang="vi-VN">
              <a:cs typeface="Segoe UI"/>
            </a:endParaRPr>
          </a:p>
          <a:p>
            <a:pPr marL="0" marR="55244" indent="363538">
              <a:lnSpc>
                <a:spcPct val="110000"/>
              </a:lnSpc>
              <a:spcBef>
                <a:spcPts val="1660"/>
              </a:spcBef>
              <a:buNone/>
            </a:pPr>
            <a:r>
              <a:rPr lang="vi-VN" spc="-10">
                <a:cs typeface="Segoe UI"/>
              </a:rPr>
              <a:t>Giao</a:t>
            </a:r>
            <a:r>
              <a:rPr lang="vi-VN" spc="-5">
                <a:cs typeface="Segoe UI"/>
              </a:rPr>
              <a:t> </a:t>
            </a:r>
            <a:r>
              <a:rPr lang="vi-VN" spc="-10">
                <a:cs typeface="Segoe UI"/>
              </a:rPr>
              <a:t>d</a:t>
            </a:r>
            <a:r>
              <a:rPr lang="vi-VN">
                <a:cs typeface="Segoe UI"/>
              </a:rPr>
              <a:t>i</a:t>
            </a:r>
            <a:r>
              <a:rPr lang="vi-VN" spc="-20">
                <a:cs typeface="Segoe UI"/>
              </a:rPr>
              <a:t>ệ</a:t>
            </a:r>
            <a:r>
              <a:rPr lang="vi-VN" spc="-10">
                <a:cs typeface="Segoe UI"/>
              </a:rPr>
              <a:t>n</a:t>
            </a:r>
            <a:r>
              <a:rPr lang="vi-VN" spc="-5">
                <a:cs typeface="Segoe UI"/>
              </a:rPr>
              <a:t> </a:t>
            </a:r>
            <a:r>
              <a:rPr lang="vi-VN">
                <a:cs typeface="Segoe UI"/>
              </a:rPr>
              <a:t>n</a:t>
            </a:r>
            <a:r>
              <a:rPr lang="vi-VN" spc="-20">
                <a:cs typeface="Segoe UI"/>
              </a:rPr>
              <a:t>ê</a:t>
            </a:r>
            <a:r>
              <a:rPr lang="vi-VN" spc="-10">
                <a:cs typeface="Segoe UI"/>
              </a:rPr>
              <a:t>n</a:t>
            </a:r>
            <a:r>
              <a:rPr lang="vi-VN" spc="-5">
                <a:cs typeface="Segoe UI"/>
              </a:rPr>
              <a:t> </a:t>
            </a:r>
            <a:r>
              <a:rPr lang="vi-VN" spc="-10">
                <a:cs typeface="Segoe UI"/>
              </a:rPr>
              <a:t>có</a:t>
            </a:r>
            <a:r>
              <a:rPr lang="vi-VN" spc="-5">
                <a:cs typeface="Segoe UI"/>
              </a:rPr>
              <a:t> p</a:t>
            </a:r>
            <a:r>
              <a:rPr lang="vi-VN" spc="-10">
                <a:cs typeface="Segoe UI"/>
              </a:rPr>
              <a:t>h</a:t>
            </a:r>
            <a:r>
              <a:rPr lang="vi-VN" spc="-5">
                <a:cs typeface="Segoe UI"/>
              </a:rPr>
              <a:t>ả</a:t>
            </a:r>
            <a:r>
              <a:rPr lang="vi-VN" spc="-10">
                <a:cs typeface="Segoe UI"/>
              </a:rPr>
              <a:t>n</a:t>
            </a:r>
            <a:r>
              <a:rPr lang="vi-VN" spc="-5">
                <a:cs typeface="Segoe UI"/>
              </a:rPr>
              <a:t> </a:t>
            </a:r>
            <a:r>
              <a:rPr lang="vi-VN" spc="-10">
                <a:cs typeface="Segoe UI"/>
              </a:rPr>
              <a:t>hồi</a:t>
            </a:r>
            <a:r>
              <a:rPr lang="vi-VN" spc="-5">
                <a:cs typeface="Segoe UI"/>
              </a:rPr>
              <a:t> </a:t>
            </a:r>
            <a:r>
              <a:rPr lang="vi-VN" spc="-10">
                <a:cs typeface="Segoe UI"/>
              </a:rPr>
              <a:t>c</a:t>
            </a:r>
            <a:r>
              <a:rPr lang="vi-VN">
                <a:cs typeface="Segoe UI"/>
              </a:rPr>
              <a:t>h</a:t>
            </a:r>
            <a:r>
              <a:rPr lang="vi-VN" spc="-10">
                <a:cs typeface="Segoe UI"/>
              </a:rPr>
              <a:t>o</a:t>
            </a:r>
            <a:r>
              <a:rPr lang="vi-VN" spc="-5">
                <a:cs typeface="Segoe UI"/>
              </a:rPr>
              <a:t> </a:t>
            </a:r>
            <a:r>
              <a:rPr lang="vi-VN" spc="-10">
                <a:cs typeface="Segoe UI"/>
              </a:rPr>
              <a:t>ng</a:t>
            </a:r>
            <a:r>
              <a:rPr lang="vi-VN" spc="-5">
                <a:cs typeface="Segoe UI"/>
              </a:rPr>
              <a:t>ư</a:t>
            </a:r>
            <a:r>
              <a:rPr lang="vi-VN" spc="-20">
                <a:cs typeface="Segoe UI"/>
              </a:rPr>
              <a:t>ờ</a:t>
            </a:r>
            <a:r>
              <a:rPr lang="vi-VN" spc="-5">
                <a:cs typeface="Segoe UI"/>
              </a:rPr>
              <a:t>i d</a:t>
            </a:r>
            <a:r>
              <a:rPr lang="vi-VN" spc="-10">
                <a:cs typeface="Segoe UI"/>
              </a:rPr>
              <a:t>ù</a:t>
            </a:r>
            <a:r>
              <a:rPr lang="vi-VN" spc="-5">
                <a:cs typeface="Segoe UI"/>
              </a:rPr>
              <a:t>n</a:t>
            </a:r>
            <a:r>
              <a:rPr lang="vi-VN" spc="-10">
                <a:cs typeface="Segoe UI"/>
              </a:rPr>
              <a:t>g</a:t>
            </a:r>
            <a:r>
              <a:rPr lang="vi-VN" spc="5">
                <a:cs typeface="Segoe UI"/>
              </a:rPr>
              <a:t> </a:t>
            </a:r>
            <a:r>
              <a:rPr lang="vi-VN" spc="-10">
                <a:cs typeface="Segoe UI"/>
              </a:rPr>
              <a:t>khi</a:t>
            </a:r>
            <a:r>
              <a:rPr lang="vi-VN">
                <a:cs typeface="Segoe UI"/>
              </a:rPr>
              <a:t> </a:t>
            </a:r>
            <a:r>
              <a:rPr lang="vi-VN" spc="-10">
                <a:cs typeface="Segoe UI"/>
              </a:rPr>
              <a:t>có</a:t>
            </a:r>
            <a:r>
              <a:rPr lang="vi-VN" spc="-5">
                <a:cs typeface="Segoe UI"/>
              </a:rPr>
              <a:t> lỗi </a:t>
            </a:r>
            <a:r>
              <a:rPr lang="vi-VN" spc="-10">
                <a:cs typeface="Segoe UI"/>
              </a:rPr>
              <a:t>và</a:t>
            </a:r>
            <a:r>
              <a:rPr lang="vi-VN" spc="5">
                <a:cs typeface="Segoe UI"/>
              </a:rPr>
              <a:t> </a:t>
            </a:r>
            <a:r>
              <a:rPr lang="vi-VN" spc="-10">
                <a:cs typeface="Segoe UI"/>
              </a:rPr>
              <a:t>hỗ</a:t>
            </a:r>
            <a:r>
              <a:rPr lang="vi-VN" spc="-5">
                <a:cs typeface="Segoe UI"/>
              </a:rPr>
              <a:t> </a:t>
            </a:r>
            <a:r>
              <a:rPr lang="vi-VN" spc="-10">
                <a:cs typeface="Segoe UI"/>
              </a:rPr>
              <a:t>trợ</a:t>
            </a:r>
            <a:r>
              <a:rPr lang="vi-VN" spc="-5">
                <a:cs typeface="Segoe UI"/>
              </a:rPr>
              <a:t> </a:t>
            </a:r>
            <a:r>
              <a:rPr lang="vi-VN" spc="-10">
                <a:cs typeface="Segoe UI"/>
              </a:rPr>
              <a:t>ng</a:t>
            </a:r>
            <a:r>
              <a:rPr lang="vi-VN" spc="-5">
                <a:cs typeface="Segoe UI"/>
              </a:rPr>
              <a:t>ư</a:t>
            </a:r>
            <a:r>
              <a:rPr lang="vi-VN" spc="-20">
                <a:cs typeface="Segoe UI"/>
              </a:rPr>
              <a:t>ờ</a:t>
            </a:r>
            <a:r>
              <a:rPr lang="vi-VN" spc="-5">
                <a:cs typeface="Segoe UI"/>
              </a:rPr>
              <a:t>i d</a:t>
            </a:r>
            <a:r>
              <a:rPr lang="vi-VN" spc="-10">
                <a:cs typeface="Segoe UI"/>
              </a:rPr>
              <a:t>ùng</a:t>
            </a:r>
            <a:r>
              <a:rPr lang="vi-VN" spc="-5">
                <a:cs typeface="Segoe UI"/>
              </a:rPr>
              <a:t> tro</a:t>
            </a:r>
            <a:r>
              <a:rPr lang="vi-VN" spc="-20">
                <a:cs typeface="Segoe UI"/>
              </a:rPr>
              <a:t>n</a:t>
            </a:r>
            <a:r>
              <a:rPr lang="vi-VN" spc="-10">
                <a:cs typeface="Segoe UI"/>
              </a:rPr>
              <a:t>g</a:t>
            </a:r>
            <a:r>
              <a:rPr lang="vi-VN" spc="5">
                <a:cs typeface="Segoe UI"/>
              </a:rPr>
              <a:t> </a:t>
            </a:r>
            <a:r>
              <a:rPr lang="vi-VN" spc="-10">
                <a:cs typeface="Segoe UI"/>
              </a:rPr>
              <a:t>các</a:t>
            </a:r>
            <a:r>
              <a:rPr lang="vi-VN" spc="5">
                <a:cs typeface="Segoe UI"/>
              </a:rPr>
              <a:t> </a:t>
            </a:r>
            <a:r>
              <a:rPr lang="vi-VN" spc="-10">
                <a:cs typeface="Segoe UI"/>
              </a:rPr>
              <a:t>ngữ</a:t>
            </a:r>
            <a:r>
              <a:rPr lang="vi-VN" spc="-5">
                <a:cs typeface="Segoe UI"/>
              </a:rPr>
              <a:t> </a:t>
            </a:r>
            <a:r>
              <a:rPr lang="vi-VN" spc="-10">
                <a:cs typeface="Segoe UI"/>
              </a:rPr>
              <a:t>cảnh</a:t>
            </a:r>
            <a:r>
              <a:rPr lang="vi-VN">
                <a:cs typeface="Segoe UI"/>
              </a:rPr>
              <a:t> </a:t>
            </a:r>
            <a:r>
              <a:rPr lang="vi-VN" spc="-10">
                <a:cs typeface="Segoe UI"/>
              </a:rPr>
              <a:t>khác</a:t>
            </a:r>
            <a:r>
              <a:rPr lang="vi-VN" spc="5">
                <a:cs typeface="Segoe UI"/>
              </a:rPr>
              <a:t> </a:t>
            </a:r>
            <a:r>
              <a:rPr lang="vi-VN" spc="-10">
                <a:cs typeface="Segoe UI"/>
              </a:rPr>
              <a:t>nhau</a:t>
            </a:r>
            <a:endParaRPr lang="vi-VN">
              <a:cs typeface="Segoe UI"/>
            </a:endParaRPr>
          </a:p>
          <a:p>
            <a:pPr marL="12700">
              <a:lnSpc>
                <a:spcPct val="100000"/>
              </a:lnSpc>
            </a:pPr>
            <a:r>
              <a:rPr lang="vi-VN" spc="-10" smtClean="0">
                <a:solidFill>
                  <a:srgbClr val="6F2F9F"/>
                </a:solidFill>
                <a:cs typeface="Segoe UI"/>
              </a:rPr>
              <a:t>T</a:t>
            </a:r>
            <a:r>
              <a:rPr lang="vi-VN" smtClean="0">
                <a:solidFill>
                  <a:srgbClr val="6F2F9F"/>
                </a:solidFill>
                <a:cs typeface="Segoe UI"/>
              </a:rPr>
              <a:t>ính</a:t>
            </a:r>
            <a:r>
              <a:rPr lang="vi-VN" spc="5" smtClean="0">
                <a:solidFill>
                  <a:srgbClr val="6F2F9F"/>
                </a:solidFill>
                <a:cs typeface="Segoe UI"/>
              </a:rPr>
              <a:t> </a:t>
            </a:r>
            <a:r>
              <a:rPr lang="vi-VN">
                <a:solidFill>
                  <a:srgbClr val="6F2F9F"/>
                </a:solidFill>
                <a:cs typeface="Segoe UI"/>
              </a:rPr>
              <a:t>đa </a:t>
            </a:r>
            <a:r>
              <a:rPr lang="vi-VN" spc="-5">
                <a:solidFill>
                  <a:srgbClr val="6F2F9F"/>
                </a:solidFill>
                <a:cs typeface="Segoe UI"/>
              </a:rPr>
              <a:t>d</a:t>
            </a:r>
            <a:r>
              <a:rPr lang="vi-VN" spc="-15">
                <a:solidFill>
                  <a:srgbClr val="6F2F9F"/>
                </a:solidFill>
                <a:cs typeface="Segoe UI"/>
              </a:rPr>
              <a:t>ạ</a:t>
            </a:r>
            <a:r>
              <a:rPr lang="vi-VN">
                <a:solidFill>
                  <a:srgbClr val="6F2F9F"/>
                </a:solidFill>
                <a:cs typeface="Segoe UI"/>
              </a:rPr>
              <a:t>ng</a:t>
            </a:r>
            <a:r>
              <a:rPr lang="vi-VN" spc="-10">
                <a:solidFill>
                  <a:srgbClr val="6F2F9F"/>
                </a:solidFill>
                <a:cs typeface="Segoe UI"/>
              </a:rPr>
              <a:t> </a:t>
            </a:r>
            <a:r>
              <a:rPr lang="vi-VN">
                <a:solidFill>
                  <a:srgbClr val="6F2F9F"/>
                </a:solidFill>
                <a:cs typeface="Segoe UI"/>
              </a:rPr>
              <a:t>cho ng</a:t>
            </a:r>
            <a:r>
              <a:rPr lang="vi-VN" spc="-5">
                <a:solidFill>
                  <a:srgbClr val="6F2F9F"/>
                </a:solidFill>
                <a:cs typeface="Segoe UI"/>
              </a:rPr>
              <a:t>ư</a:t>
            </a:r>
            <a:r>
              <a:rPr lang="vi-VN">
                <a:solidFill>
                  <a:srgbClr val="6F2F9F"/>
                </a:solidFill>
                <a:cs typeface="Segoe UI"/>
              </a:rPr>
              <a:t>ời </a:t>
            </a:r>
            <a:r>
              <a:rPr lang="vi-VN" spc="-20">
                <a:solidFill>
                  <a:srgbClr val="6F2F9F"/>
                </a:solidFill>
                <a:cs typeface="Segoe UI"/>
              </a:rPr>
              <a:t>d</a:t>
            </a:r>
            <a:r>
              <a:rPr lang="vi-VN" spc="-10">
                <a:solidFill>
                  <a:srgbClr val="6F2F9F"/>
                </a:solidFill>
                <a:cs typeface="Segoe UI"/>
              </a:rPr>
              <a:t>ù</a:t>
            </a:r>
            <a:r>
              <a:rPr lang="vi-VN" spc="5">
                <a:solidFill>
                  <a:srgbClr val="6F2F9F"/>
                </a:solidFill>
                <a:cs typeface="Segoe UI"/>
              </a:rPr>
              <a:t>n</a:t>
            </a:r>
            <a:r>
              <a:rPr lang="vi-VN">
                <a:solidFill>
                  <a:srgbClr val="6F2F9F"/>
                </a:solidFill>
                <a:cs typeface="Segoe UI"/>
              </a:rPr>
              <a:t>g</a:t>
            </a:r>
            <a:endParaRPr lang="vi-VN">
              <a:cs typeface="Segoe UI"/>
            </a:endParaRPr>
          </a:p>
          <a:p>
            <a:pPr marL="0" marR="121285" indent="363538">
              <a:lnSpc>
                <a:spcPct val="110800"/>
              </a:lnSpc>
              <a:spcBef>
                <a:spcPts val="1635"/>
              </a:spcBef>
              <a:buNone/>
            </a:pPr>
            <a:r>
              <a:rPr lang="vi-VN" spc="-10">
                <a:cs typeface="Segoe UI"/>
              </a:rPr>
              <a:t>Giao</a:t>
            </a:r>
            <a:r>
              <a:rPr lang="vi-VN" spc="-5">
                <a:cs typeface="Segoe UI"/>
              </a:rPr>
              <a:t> </a:t>
            </a:r>
            <a:r>
              <a:rPr lang="vi-VN" spc="-10">
                <a:cs typeface="Segoe UI"/>
              </a:rPr>
              <a:t>d</a:t>
            </a:r>
            <a:r>
              <a:rPr lang="vi-VN">
                <a:cs typeface="Segoe UI"/>
              </a:rPr>
              <a:t>i</a:t>
            </a:r>
            <a:r>
              <a:rPr lang="vi-VN" spc="-20">
                <a:cs typeface="Segoe UI"/>
              </a:rPr>
              <a:t>ệ</a:t>
            </a:r>
            <a:r>
              <a:rPr lang="vi-VN" spc="-10">
                <a:cs typeface="Segoe UI"/>
              </a:rPr>
              <a:t>n</a:t>
            </a:r>
            <a:r>
              <a:rPr lang="vi-VN" spc="-5">
                <a:cs typeface="Segoe UI"/>
              </a:rPr>
              <a:t> </a:t>
            </a:r>
            <a:r>
              <a:rPr lang="vi-VN">
                <a:cs typeface="Segoe UI"/>
              </a:rPr>
              <a:t>n</a:t>
            </a:r>
            <a:r>
              <a:rPr lang="vi-VN" spc="-20">
                <a:cs typeface="Segoe UI"/>
              </a:rPr>
              <a:t>ê</a:t>
            </a:r>
            <a:r>
              <a:rPr lang="vi-VN" spc="-10">
                <a:cs typeface="Segoe UI"/>
              </a:rPr>
              <a:t>n</a:t>
            </a:r>
            <a:r>
              <a:rPr lang="vi-VN" spc="-5">
                <a:cs typeface="Segoe UI"/>
              </a:rPr>
              <a:t> </a:t>
            </a:r>
            <a:r>
              <a:rPr lang="vi-VN" spc="-10">
                <a:cs typeface="Segoe UI"/>
              </a:rPr>
              <a:t>cung</a:t>
            </a:r>
            <a:r>
              <a:rPr lang="vi-VN">
                <a:cs typeface="Segoe UI"/>
              </a:rPr>
              <a:t> c</a:t>
            </a:r>
            <a:r>
              <a:rPr lang="vi-VN" spc="-10">
                <a:cs typeface="Segoe UI"/>
              </a:rPr>
              <a:t>ấp</a:t>
            </a:r>
            <a:r>
              <a:rPr lang="vi-VN" spc="-5">
                <a:cs typeface="Segoe UI"/>
              </a:rPr>
              <a:t> </a:t>
            </a:r>
            <a:r>
              <a:rPr lang="vi-VN" spc="-10">
                <a:cs typeface="Segoe UI"/>
              </a:rPr>
              <a:t>các</a:t>
            </a:r>
            <a:r>
              <a:rPr lang="vi-VN" spc="5">
                <a:cs typeface="Segoe UI"/>
              </a:rPr>
              <a:t> </a:t>
            </a:r>
            <a:r>
              <a:rPr lang="vi-VN" spc="-5">
                <a:cs typeface="Segoe UI"/>
              </a:rPr>
              <a:t>t</a:t>
            </a:r>
            <a:r>
              <a:rPr lang="vi-VN" spc="-20">
                <a:cs typeface="Segoe UI"/>
              </a:rPr>
              <a:t>ư</a:t>
            </a:r>
            <a:r>
              <a:rPr lang="vi-VN" spc="-5">
                <a:cs typeface="Segoe UI"/>
              </a:rPr>
              <a:t>ơ</a:t>
            </a:r>
            <a:r>
              <a:rPr lang="vi-VN" spc="-10">
                <a:cs typeface="Segoe UI"/>
              </a:rPr>
              <a:t>ng</a:t>
            </a:r>
            <a:r>
              <a:rPr lang="vi-VN" spc="5">
                <a:cs typeface="Segoe UI"/>
              </a:rPr>
              <a:t> </a:t>
            </a:r>
            <a:r>
              <a:rPr lang="vi-VN" spc="-10">
                <a:cs typeface="Segoe UI"/>
              </a:rPr>
              <a:t>tác</a:t>
            </a:r>
            <a:r>
              <a:rPr lang="vi-VN">
                <a:cs typeface="Segoe UI"/>
              </a:rPr>
              <a:t> </a:t>
            </a:r>
            <a:r>
              <a:rPr lang="vi-VN" spc="-10">
                <a:cs typeface="Segoe UI"/>
              </a:rPr>
              <a:t>thích</a:t>
            </a:r>
            <a:r>
              <a:rPr lang="vi-VN" spc="-5">
                <a:cs typeface="Segoe UI"/>
              </a:rPr>
              <a:t> </a:t>
            </a:r>
            <a:r>
              <a:rPr lang="vi-VN" spc="-10">
                <a:cs typeface="Segoe UI"/>
              </a:rPr>
              <a:t>h</a:t>
            </a:r>
            <a:r>
              <a:rPr lang="vi-VN" spc="-5">
                <a:cs typeface="Segoe UI"/>
              </a:rPr>
              <a:t>ợ</a:t>
            </a:r>
            <a:r>
              <a:rPr lang="vi-VN" spc="-10">
                <a:cs typeface="Segoe UI"/>
              </a:rPr>
              <a:t>p</a:t>
            </a:r>
            <a:r>
              <a:rPr lang="vi-VN" spc="-5">
                <a:cs typeface="Segoe UI"/>
              </a:rPr>
              <a:t> </a:t>
            </a:r>
            <a:r>
              <a:rPr lang="vi-VN" spc="-10">
                <a:cs typeface="Segoe UI"/>
              </a:rPr>
              <a:t>cho</a:t>
            </a:r>
            <a:r>
              <a:rPr lang="vi-VN" spc="-5">
                <a:cs typeface="Segoe UI"/>
              </a:rPr>
              <a:t> </a:t>
            </a:r>
            <a:r>
              <a:rPr lang="vi-VN" spc="-10">
                <a:cs typeface="Segoe UI"/>
              </a:rPr>
              <a:t>các</a:t>
            </a:r>
            <a:r>
              <a:rPr lang="vi-VN" spc="5">
                <a:cs typeface="Segoe UI"/>
              </a:rPr>
              <a:t> </a:t>
            </a:r>
            <a:r>
              <a:rPr lang="vi-VN" spc="-10">
                <a:cs typeface="Segoe UI"/>
              </a:rPr>
              <a:t>n</a:t>
            </a:r>
            <a:r>
              <a:rPr lang="vi-VN">
                <a:cs typeface="Segoe UI"/>
              </a:rPr>
              <a:t>g</a:t>
            </a:r>
            <a:r>
              <a:rPr lang="vi-VN" spc="-20">
                <a:cs typeface="Segoe UI"/>
              </a:rPr>
              <a:t>ư</a:t>
            </a:r>
            <a:r>
              <a:rPr lang="vi-VN" spc="-5">
                <a:cs typeface="Segoe UI"/>
              </a:rPr>
              <a:t>ời d</a:t>
            </a:r>
            <a:r>
              <a:rPr lang="vi-VN" spc="-10">
                <a:cs typeface="Segoe UI"/>
              </a:rPr>
              <a:t>ùng</a:t>
            </a:r>
            <a:r>
              <a:rPr lang="vi-VN">
                <a:cs typeface="Segoe UI"/>
              </a:rPr>
              <a:t> </a:t>
            </a:r>
            <a:r>
              <a:rPr lang="vi-VN" spc="-10">
                <a:cs typeface="Segoe UI"/>
              </a:rPr>
              <a:t>khác</a:t>
            </a:r>
            <a:r>
              <a:rPr lang="vi-VN" spc="-5">
                <a:cs typeface="Segoe UI"/>
              </a:rPr>
              <a:t> </a:t>
            </a:r>
            <a:r>
              <a:rPr lang="vi-VN" spc="-10">
                <a:cs typeface="Segoe UI"/>
              </a:rPr>
              <a:t>nhau</a:t>
            </a:r>
            <a:endParaRPr lang="vi-VN">
              <a:cs typeface="Segoe UI"/>
            </a:endParaRPr>
          </a:p>
          <a:p>
            <a:pPr marL="12700">
              <a:lnSpc>
                <a:spcPct val="100000"/>
              </a:lnSpc>
            </a:pPr>
            <a:r>
              <a:rPr lang="vi-VN" spc="-10" smtClean="0">
                <a:solidFill>
                  <a:srgbClr val="6F2F9F"/>
                </a:solidFill>
                <a:cs typeface="Segoe UI"/>
              </a:rPr>
              <a:t>T</a:t>
            </a:r>
            <a:r>
              <a:rPr lang="vi-VN" smtClean="0">
                <a:solidFill>
                  <a:srgbClr val="6F2F9F"/>
                </a:solidFill>
                <a:cs typeface="Segoe UI"/>
              </a:rPr>
              <a:t>hi</a:t>
            </a:r>
            <a:r>
              <a:rPr lang="vi-VN" spc="-5" smtClean="0">
                <a:solidFill>
                  <a:srgbClr val="6F2F9F"/>
                </a:solidFill>
                <a:cs typeface="Segoe UI"/>
              </a:rPr>
              <a:t>ế</a:t>
            </a:r>
            <a:r>
              <a:rPr lang="vi-VN" smtClean="0">
                <a:solidFill>
                  <a:srgbClr val="6F2F9F"/>
                </a:solidFill>
                <a:cs typeface="Segoe UI"/>
              </a:rPr>
              <a:t>t</a:t>
            </a:r>
            <a:r>
              <a:rPr lang="vi-VN" spc="5" smtClean="0">
                <a:solidFill>
                  <a:srgbClr val="6F2F9F"/>
                </a:solidFill>
                <a:cs typeface="Segoe UI"/>
              </a:rPr>
              <a:t> </a:t>
            </a:r>
            <a:r>
              <a:rPr lang="vi-VN">
                <a:solidFill>
                  <a:srgbClr val="6F2F9F"/>
                </a:solidFill>
                <a:cs typeface="Segoe UI"/>
              </a:rPr>
              <a:t>kế</a:t>
            </a:r>
            <a:r>
              <a:rPr lang="vi-VN" spc="-15">
                <a:solidFill>
                  <a:srgbClr val="6F2F9F"/>
                </a:solidFill>
                <a:cs typeface="Segoe UI"/>
              </a:rPr>
              <a:t> </a:t>
            </a:r>
            <a:r>
              <a:rPr lang="vi-VN" spc="5">
                <a:solidFill>
                  <a:srgbClr val="6F2F9F"/>
                </a:solidFill>
                <a:cs typeface="Segoe UI"/>
              </a:rPr>
              <a:t>t</a:t>
            </a:r>
            <a:r>
              <a:rPr lang="vi-VN" spc="-5">
                <a:solidFill>
                  <a:srgbClr val="6F2F9F"/>
                </a:solidFill>
                <a:cs typeface="Segoe UI"/>
              </a:rPr>
              <a:t>rự</a:t>
            </a:r>
            <a:r>
              <a:rPr lang="vi-VN">
                <a:solidFill>
                  <a:srgbClr val="6F2F9F"/>
                </a:solidFill>
                <a:cs typeface="Segoe UI"/>
              </a:rPr>
              <a:t>c</a:t>
            </a:r>
            <a:r>
              <a:rPr lang="vi-VN" spc="-10">
                <a:solidFill>
                  <a:srgbClr val="6F2F9F"/>
                </a:solidFill>
                <a:cs typeface="Segoe UI"/>
              </a:rPr>
              <a:t> </a:t>
            </a:r>
            <a:r>
              <a:rPr lang="vi-VN" smtClean="0">
                <a:solidFill>
                  <a:srgbClr val="6F2F9F"/>
                </a:solidFill>
                <a:cs typeface="Segoe UI"/>
              </a:rPr>
              <a:t>quan</a:t>
            </a:r>
          </a:p>
          <a:p>
            <a:pPr marL="12700">
              <a:lnSpc>
                <a:spcPct val="100000"/>
              </a:lnSpc>
            </a:pPr>
            <a:r>
              <a:rPr lang="vi-VN" smtClean="0">
                <a:solidFill>
                  <a:srgbClr val="6F2F9F"/>
                </a:solidFill>
                <a:cs typeface="Segoe UI"/>
              </a:rPr>
              <a:t>3 clicks: </a:t>
            </a:r>
            <a:r>
              <a:rPr lang="vi-VN" smtClean="0">
                <a:cs typeface="Segoe UI"/>
              </a:rPr>
              <a:t>thao tác qua 3 lần đến được đích người dùng cần (</a:t>
            </a:r>
            <a:r>
              <a:rPr lang="vi-VN" smtClean="0">
                <a:cs typeface="Segoe UI"/>
                <a:sym typeface="Symbol" panose="05050102010706020507" pitchFamily="18" charset="2"/>
              </a:rPr>
              <a:t> </a:t>
            </a:r>
            <a:r>
              <a:rPr lang="vi-VN" smtClean="0">
                <a:cs typeface="Segoe UI"/>
              </a:rPr>
              <a:t>3 phân cấp)</a:t>
            </a:r>
          </a:p>
          <a:p>
            <a:pPr marL="0" indent="0">
              <a:lnSpc>
                <a:spcPct val="100000"/>
              </a:lnSpc>
              <a:buNone/>
            </a:pPr>
            <a:endParaRPr lang="vi-VN">
              <a:cs typeface="Segoe UI"/>
            </a:endParaRPr>
          </a:p>
          <a:p>
            <a:pPr marL="0" indent="363538">
              <a:lnSpc>
                <a:spcPct val="100000"/>
              </a:lnSpc>
              <a:buNone/>
            </a:pPr>
            <a:endParaRPr lang="vi-VN">
              <a:cs typeface="Segoe UI"/>
            </a:endParaRPr>
          </a:p>
          <a:p>
            <a:endParaRPr lang="vi-VN"/>
          </a:p>
        </p:txBody>
      </p:sp>
    </p:spTree>
    <p:extLst>
      <p:ext uri="{BB962C8B-B14F-4D97-AF65-F5344CB8AC3E}">
        <p14:creationId xmlns:p14="http://schemas.microsoft.com/office/powerpoint/2010/main" val="322719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168" y="628124"/>
            <a:ext cx="8911687" cy="743476"/>
          </a:xfrm>
        </p:spPr>
        <p:txBody>
          <a:bodyPr>
            <a:noAutofit/>
          </a:bodyPr>
          <a:lstStyle/>
          <a:p>
            <a:pPr lvl="1" algn="l" defTabSz="457200" rtl="0">
              <a:spcBef>
                <a:spcPct val="0"/>
              </a:spcBef>
            </a:pPr>
            <a:r>
              <a:rPr lang="en-US" sz="3600" b="1">
                <a:solidFill>
                  <a:srgbClr val="0070C0"/>
                </a:solidFill>
              </a:rPr>
              <a:t>Các hướng tiếp cận thiết kế hệ thống</a:t>
            </a:r>
            <a:r>
              <a:rPr lang="vi-VN" sz="3600" b="1">
                <a:solidFill>
                  <a:srgbClr val="0070C0"/>
                </a:solidFill>
              </a:rPr>
              <a:t/>
            </a:r>
            <a:br>
              <a:rPr lang="vi-VN" sz="3600" b="1">
                <a:solidFill>
                  <a:srgbClr val="0070C0"/>
                </a:solidFill>
              </a:rPr>
            </a:br>
            <a:endParaRPr lang="vi-VN" sz="3600" b="1">
              <a:solidFill>
                <a:srgbClr val="0070C0"/>
              </a:solidFill>
            </a:endParaRPr>
          </a:p>
        </p:txBody>
      </p:sp>
      <p:sp>
        <p:nvSpPr>
          <p:cNvPr id="3" name="Content Placeholder 2"/>
          <p:cNvSpPr>
            <a:spLocks noGrp="1"/>
          </p:cNvSpPr>
          <p:nvPr>
            <p:ph idx="1"/>
          </p:nvPr>
        </p:nvSpPr>
        <p:spPr>
          <a:xfrm>
            <a:off x="2057400" y="1828800"/>
            <a:ext cx="8915400" cy="3777622"/>
          </a:xfrm>
        </p:spPr>
        <p:txBody>
          <a:bodyPr/>
          <a:lstStyle/>
          <a:p>
            <a:pPr marL="0" lvl="2" indent="0" algn="just">
              <a:buNone/>
            </a:pPr>
            <a:r>
              <a:rPr lang="en-US" smtClean="0"/>
              <a:t>1. Thiết </a:t>
            </a:r>
            <a:r>
              <a:rPr lang="en-US"/>
              <a:t>kế hướng mô hình (Model-driven) là một cách tiếp cận thiết kế hệ thống nhấn mạnh vào việc vẽ các mô hình hệ thống để tài liệu hóa các khía cạnh cài đặt và kỹ thuật của một </a:t>
            </a:r>
            <a:r>
              <a:rPr lang="en-US" smtClean="0"/>
              <a:t>hệ thống</a:t>
            </a:r>
          </a:p>
          <a:p>
            <a:pPr marL="0" indent="449263" algn="just">
              <a:buNone/>
            </a:pPr>
            <a:r>
              <a:rPr lang="en-US"/>
              <a:t>Các mô hình thiết kế thường được dẫn xuất từ các mô hình lôgíc được phát triển trước đó theo cách phân tích hướng mô hình</a:t>
            </a:r>
            <a:endParaRPr lang="vi-VN"/>
          </a:p>
        </p:txBody>
      </p:sp>
    </p:spTree>
    <p:extLst>
      <p:ext uri="{BB962C8B-B14F-4D97-AF65-F5344CB8AC3E}">
        <p14:creationId xmlns:p14="http://schemas.microsoft.com/office/powerpoint/2010/main" val="13313290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752600" y="1219200"/>
            <a:ext cx="10046426" cy="5029200"/>
          </a:xfrm>
          <a:prstGeom prst="rect">
            <a:avLst/>
          </a:prstGeom>
        </p:spPr>
      </p:pic>
    </p:spTree>
    <p:extLst>
      <p:ext uri="{BB962C8B-B14F-4D97-AF65-F5344CB8AC3E}">
        <p14:creationId xmlns:p14="http://schemas.microsoft.com/office/powerpoint/2010/main" val="38308949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CÁC LOẠI GIAO DIỆN NGƯỜI DÙNG</a:t>
            </a:r>
            <a:endParaRPr lang="vi-VN"/>
          </a:p>
        </p:txBody>
      </p:sp>
      <p:sp>
        <p:nvSpPr>
          <p:cNvPr id="3" name="Content Placeholder 2"/>
          <p:cNvSpPr>
            <a:spLocks noGrp="1"/>
          </p:cNvSpPr>
          <p:nvPr>
            <p:ph idx="1"/>
          </p:nvPr>
        </p:nvSpPr>
        <p:spPr/>
        <p:txBody>
          <a:bodyPr>
            <a:noAutofit/>
          </a:bodyPr>
          <a:lstStyle/>
          <a:p>
            <a:pPr marL="12700">
              <a:lnSpc>
                <a:spcPct val="100000"/>
              </a:lnSpc>
            </a:pPr>
            <a:r>
              <a:rPr lang="vi-VN" sz="2400" spc="-15">
                <a:solidFill>
                  <a:srgbClr val="6F2F9F"/>
                </a:solidFill>
                <a:cs typeface="Segoe UI"/>
              </a:rPr>
              <a:t>Theo</a:t>
            </a:r>
            <a:r>
              <a:rPr lang="vi-VN" sz="2400" spc="-5">
                <a:solidFill>
                  <a:srgbClr val="6F2F9F"/>
                </a:solidFill>
                <a:cs typeface="Segoe UI"/>
              </a:rPr>
              <a:t> </a:t>
            </a:r>
            <a:r>
              <a:rPr lang="vi-VN" sz="2400" spc="-15">
                <a:solidFill>
                  <a:srgbClr val="6F2F9F"/>
                </a:solidFill>
                <a:cs typeface="Segoe UI"/>
              </a:rPr>
              <a:t>hình</a:t>
            </a:r>
            <a:r>
              <a:rPr lang="vi-VN" sz="2400" spc="-10">
                <a:solidFill>
                  <a:srgbClr val="6F2F9F"/>
                </a:solidFill>
                <a:cs typeface="Segoe UI"/>
              </a:rPr>
              <a:t> th</a:t>
            </a:r>
            <a:r>
              <a:rPr lang="vi-VN" sz="2400">
                <a:solidFill>
                  <a:srgbClr val="6F2F9F"/>
                </a:solidFill>
                <a:cs typeface="Segoe UI"/>
              </a:rPr>
              <a:t>ức tương tác</a:t>
            </a:r>
            <a:endParaRPr lang="vi-VN" sz="2400">
              <a:cs typeface="Segoe UI"/>
            </a:endParaRPr>
          </a:p>
          <a:p>
            <a:pPr marL="869315" lvl="1" indent="-227965">
              <a:spcBef>
                <a:spcPts val="1864"/>
              </a:spcBef>
              <a:buSzPct val="76923"/>
              <a:buFont typeface="Symbol"/>
              <a:buChar char=""/>
              <a:tabLst>
                <a:tab pos="469900" algn="l"/>
              </a:tabLst>
            </a:pPr>
            <a:r>
              <a:rPr lang="vi-VN" sz="2400" spc="-10">
                <a:cs typeface="Segoe UI"/>
              </a:rPr>
              <a:t>T</a:t>
            </a:r>
            <a:r>
              <a:rPr lang="vi-VN" sz="2400" spc="-20">
                <a:cs typeface="Segoe UI"/>
              </a:rPr>
              <a:t>ươ</a:t>
            </a:r>
            <a:r>
              <a:rPr lang="vi-VN" sz="2400" spc="-10">
                <a:cs typeface="Segoe UI"/>
              </a:rPr>
              <a:t>ng</a:t>
            </a:r>
            <a:r>
              <a:rPr lang="vi-VN" sz="2400" spc="5">
                <a:cs typeface="Segoe UI"/>
              </a:rPr>
              <a:t> </a:t>
            </a:r>
            <a:r>
              <a:rPr lang="vi-VN" sz="2400" spc="-10">
                <a:cs typeface="Segoe UI"/>
              </a:rPr>
              <a:t>tác</a:t>
            </a:r>
            <a:r>
              <a:rPr lang="vi-VN" sz="2400">
                <a:cs typeface="Segoe UI"/>
              </a:rPr>
              <a:t> </a:t>
            </a:r>
            <a:r>
              <a:rPr lang="vi-VN" sz="2400" spc="-5">
                <a:cs typeface="Segoe UI"/>
              </a:rPr>
              <a:t>t</a:t>
            </a:r>
            <a:r>
              <a:rPr lang="vi-VN" sz="2400">
                <a:cs typeface="Segoe UI"/>
              </a:rPr>
              <a:t>r</a:t>
            </a:r>
            <a:r>
              <a:rPr lang="vi-VN" sz="2400" spc="-15">
                <a:cs typeface="Segoe UI"/>
              </a:rPr>
              <a:t>ự</a:t>
            </a:r>
            <a:r>
              <a:rPr lang="vi-VN" sz="2400" spc="-10">
                <a:cs typeface="Segoe UI"/>
              </a:rPr>
              <a:t>c</a:t>
            </a:r>
            <a:r>
              <a:rPr lang="vi-VN" sz="2400">
                <a:cs typeface="Segoe UI"/>
              </a:rPr>
              <a:t> </a:t>
            </a:r>
            <a:r>
              <a:rPr lang="vi-VN" sz="2400" spc="-5">
                <a:cs typeface="Segoe UI"/>
              </a:rPr>
              <a:t>t</a:t>
            </a:r>
            <a:r>
              <a:rPr lang="vi-VN" sz="2400" spc="-10">
                <a:cs typeface="Segoe UI"/>
              </a:rPr>
              <a:t>i</a:t>
            </a:r>
            <a:r>
              <a:rPr lang="vi-VN" sz="2400" spc="-5">
                <a:cs typeface="Segoe UI"/>
              </a:rPr>
              <a:t>ế</a:t>
            </a:r>
            <a:r>
              <a:rPr lang="vi-VN" sz="2400" spc="-10">
                <a:cs typeface="Segoe UI"/>
              </a:rPr>
              <a:t>p</a:t>
            </a:r>
            <a:r>
              <a:rPr lang="vi-VN" sz="2400" spc="-5">
                <a:cs typeface="Segoe UI"/>
              </a:rPr>
              <a:t> b</a:t>
            </a:r>
            <a:r>
              <a:rPr lang="vi-VN" sz="2400" spc="-10">
                <a:cs typeface="Segoe UI"/>
              </a:rPr>
              <a:t>ằng</a:t>
            </a:r>
            <a:r>
              <a:rPr lang="vi-VN" sz="2400" spc="5">
                <a:cs typeface="Segoe UI"/>
              </a:rPr>
              <a:t> </a:t>
            </a:r>
            <a:r>
              <a:rPr lang="vi-VN" sz="2400" spc="-10">
                <a:cs typeface="Segoe UI"/>
              </a:rPr>
              <a:t>tay</a:t>
            </a:r>
            <a:endParaRPr lang="vi-VN" sz="2400">
              <a:cs typeface="Segoe UI"/>
            </a:endParaRPr>
          </a:p>
          <a:p>
            <a:pPr marL="892175" lvl="1" indent="-250825">
              <a:spcBef>
                <a:spcPts val="180"/>
              </a:spcBef>
              <a:buSzPct val="76923"/>
              <a:buFont typeface="Symbol"/>
              <a:buChar char=""/>
              <a:tabLst>
                <a:tab pos="492759" algn="l"/>
              </a:tabLst>
            </a:pPr>
            <a:r>
              <a:rPr lang="vi-VN" sz="2400" spc="-10">
                <a:cs typeface="Segoe UI"/>
              </a:rPr>
              <a:t>C</a:t>
            </a:r>
            <a:r>
              <a:rPr lang="vi-VN" sz="2400" spc="-15">
                <a:cs typeface="Segoe UI"/>
              </a:rPr>
              <a:t>họ</a:t>
            </a:r>
            <a:r>
              <a:rPr lang="vi-VN" sz="2400" spc="-10">
                <a:cs typeface="Segoe UI"/>
              </a:rPr>
              <a:t>n</a:t>
            </a:r>
            <a:r>
              <a:rPr lang="vi-VN" sz="2400" spc="-5">
                <a:cs typeface="Segoe UI"/>
              </a:rPr>
              <a:t> m</a:t>
            </a:r>
            <a:r>
              <a:rPr lang="vi-VN" sz="2400" spc="-20">
                <a:cs typeface="Segoe UI"/>
              </a:rPr>
              <a:t>e</a:t>
            </a:r>
            <a:r>
              <a:rPr lang="vi-VN" sz="2400" spc="-10">
                <a:cs typeface="Segoe UI"/>
              </a:rPr>
              <a:t>nu</a:t>
            </a:r>
            <a:endParaRPr lang="vi-VN" sz="2400">
              <a:cs typeface="Segoe UI"/>
            </a:endParaRPr>
          </a:p>
          <a:p>
            <a:pPr marL="892175" lvl="1" indent="-250825">
              <a:spcBef>
                <a:spcPts val="165"/>
              </a:spcBef>
              <a:buSzPct val="76923"/>
              <a:buFont typeface="Symbol"/>
              <a:buChar char=""/>
              <a:tabLst>
                <a:tab pos="492759" algn="l"/>
              </a:tabLst>
            </a:pPr>
            <a:r>
              <a:rPr lang="vi-VN" sz="2400" spc="-10">
                <a:cs typeface="Segoe UI"/>
              </a:rPr>
              <a:t>Đi</a:t>
            </a:r>
            <a:r>
              <a:rPr lang="vi-VN" sz="2400" spc="-20">
                <a:cs typeface="Segoe UI"/>
              </a:rPr>
              <a:t>ề</a:t>
            </a:r>
            <a:r>
              <a:rPr lang="vi-VN" sz="2400" spc="-10">
                <a:cs typeface="Segoe UI"/>
              </a:rPr>
              <a:t>n</a:t>
            </a:r>
            <a:r>
              <a:rPr lang="vi-VN" sz="2400" spc="-5">
                <a:cs typeface="Segoe UI"/>
              </a:rPr>
              <a:t> v</a:t>
            </a:r>
            <a:r>
              <a:rPr lang="vi-VN" sz="2400" spc="-10">
                <a:cs typeface="Segoe UI"/>
              </a:rPr>
              <a:t>ào</a:t>
            </a:r>
            <a:r>
              <a:rPr lang="vi-VN" sz="2400" spc="-5">
                <a:cs typeface="Segoe UI"/>
              </a:rPr>
              <a:t> </a:t>
            </a:r>
            <a:r>
              <a:rPr lang="vi-VN" sz="2400" spc="-15">
                <a:cs typeface="Segoe UI"/>
              </a:rPr>
              <a:t>m</a:t>
            </a:r>
            <a:r>
              <a:rPr lang="vi-VN" sz="2400">
                <a:cs typeface="Segoe UI"/>
              </a:rPr>
              <a:t>ẫ</a:t>
            </a:r>
            <a:r>
              <a:rPr lang="vi-VN" sz="2400" spc="-10">
                <a:cs typeface="Segoe UI"/>
              </a:rPr>
              <a:t>u</a:t>
            </a:r>
            <a:r>
              <a:rPr lang="vi-VN" sz="2400" spc="-5">
                <a:cs typeface="Segoe UI"/>
              </a:rPr>
              <a:t> </a:t>
            </a:r>
            <a:r>
              <a:rPr lang="vi-VN" sz="2400" spc="-10">
                <a:cs typeface="Segoe UI"/>
              </a:rPr>
              <a:t>cho</a:t>
            </a:r>
            <a:r>
              <a:rPr lang="vi-VN" sz="2400" spc="-5">
                <a:cs typeface="Segoe UI"/>
              </a:rPr>
              <a:t> </a:t>
            </a:r>
            <a:r>
              <a:rPr lang="vi-VN" sz="2400" spc="-5" smtClean="0">
                <a:cs typeface="Segoe UI"/>
              </a:rPr>
              <a:t>s</a:t>
            </a:r>
            <a:r>
              <a:rPr lang="vi-VN" sz="2400" smtClean="0">
                <a:cs typeface="Segoe UI"/>
              </a:rPr>
              <a:t>ẵ</a:t>
            </a:r>
            <a:r>
              <a:rPr lang="vi-VN" sz="2400" spc="-10" smtClean="0">
                <a:cs typeface="Segoe UI"/>
              </a:rPr>
              <a:t>n</a:t>
            </a:r>
            <a:endParaRPr lang="vi-VN" sz="2400">
              <a:cs typeface="Segoe UI"/>
            </a:endParaRPr>
          </a:p>
          <a:p>
            <a:pPr marL="869315" lvl="1" indent="-227965">
              <a:spcBef>
                <a:spcPts val="165"/>
              </a:spcBef>
              <a:buSzPct val="76923"/>
              <a:buFont typeface="Symbol"/>
              <a:buChar char=""/>
              <a:tabLst>
                <a:tab pos="469900" algn="l"/>
              </a:tabLst>
            </a:pPr>
            <a:r>
              <a:rPr lang="vi-VN" sz="2400" spc="-15">
                <a:cs typeface="Segoe UI"/>
              </a:rPr>
              <a:t>Dùn</a:t>
            </a:r>
            <a:r>
              <a:rPr lang="vi-VN" sz="2400" spc="-10">
                <a:cs typeface="Segoe UI"/>
              </a:rPr>
              <a:t>g</a:t>
            </a:r>
            <a:r>
              <a:rPr lang="vi-VN" sz="2400" spc="5">
                <a:cs typeface="Segoe UI"/>
              </a:rPr>
              <a:t> </a:t>
            </a:r>
            <a:r>
              <a:rPr lang="vi-VN" sz="2400" spc="-10">
                <a:cs typeface="Segoe UI"/>
              </a:rPr>
              <a:t>ngôn</a:t>
            </a:r>
            <a:r>
              <a:rPr lang="vi-VN" sz="2400">
                <a:cs typeface="Segoe UI"/>
              </a:rPr>
              <a:t> </a:t>
            </a:r>
            <a:r>
              <a:rPr lang="vi-VN" sz="2400" spc="-15">
                <a:cs typeface="Segoe UI"/>
              </a:rPr>
              <a:t>n</a:t>
            </a:r>
            <a:r>
              <a:rPr lang="vi-VN" sz="2400" spc="-5">
                <a:cs typeface="Segoe UI"/>
              </a:rPr>
              <a:t>g</a:t>
            </a:r>
            <a:r>
              <a:rPr lang="vi-VN" sz="2400" spc="-10">
                <a:cs typeface="Segoe UI"/>
              </a:rPr>
              <a:t>ữ</a:t>
            </a:r>
            <a:r>
              <a:rPr lang="vi-VN" sz="2400" spc="-5">
                <a:cs typeface="Segoe UI"/>
              </a:rPr>
              <a:t> </a:t>
            </a:r>
            <a:r>
              <a:rPr lang="vi-VN" sz="2400">
                <a:cs typeface="Segoe UI"/>
              </a:rPr>
              <a:t>l</a:t>
            </a:r>
            <a:r>
              <a:rPr lang="vi-VN" sz="2400" spc="-20">
                <a:cs typeface="Segoe UI"/>
              </a:rPr>
              <a:t>ệ</a:t>
            </a:r>
            <a:r>
              <a:rPr lang="vi-VN" sz="2400">
                <a:cs typeface="Segoe UI"/>
              </a:rPr>
              <a:t>nh</a:t>
            </a:r>
          </a:p>
          <a:p>
            <a:pPr marL="869315" lvl="1" indent="-227965">
              <a:spcBef>
                <a:spcPts val="155"/>
              </a:spcBef>
              <a:buSzPct val="76923"/>
              <a:buFont typeface="Symbol"/>
              <a:buChar char=""/>
              <a:tabLst>
                <a:tab pos="469900" algn="l"/>
              </a:tabLst>
            </a:pPr>
            <a:r>
              <a:rPr lang="vi-VN" sz="2400" spc="-15">
                <a:cs typeface="Segoe UI"/>
              </a:rPr>
              <a:t>Dùn</a:t>
            </a:r>
            <a:r>
              <a:rPr lang="vi-VN" sz="2400" spc="-10">
                <a:cs typeface="Segoe UI"/>
              </a:rPr>
              <a:t>g</a:t>
            </a:r>
            <a:r>
              <a:rPr lang="vi-VN" sz="2400" spc="5">
                <a:cs typeface="Segoe UI"/>
              </a:rPr>
              <a:t> </a:t>
            </a:r>
            <a:r>
              <a:rPr lang="vi-VN" sz="2400" spc="-10">
                <a:cs typeface="Segoe UI"/>
              </a:rPr>
              <a:t>ngôn</a:t>
            </a:r>
            <a:r>
              <a:rPr lang="vi-VN" sz="2400" spc="-5">
                <a:cs typeface="Segoe UI"/>
              </a:rPr>
              <a:t> </a:t>
            </a:r>
            <a:r>
              <a:rPr lang="vi-VN" sz="2400" spc="-10">
                <a:cs typeface="Segoe UI"/>
              </a:rPr>
              <a:t>n</a:t>
            </a:r>
            <a:r>
              <a:rPr lang="vi-VN" sz="2400">
                <a:cs typeface="Segoe UI"/>
              </a:rPr>
              <a:t>g</a:t>
            </a:r>
            <a:r>
              <a:rPr lang="vi-VN" sz="2400" spc="-10">
                <a:cs typeface="Segoe UI"/>
              </a:rPr>
              <a:t>ữ</a:t>
            </a:r>
            <a:r>
              <a:rPr lang="vi-VN" sz="2400" spc="-5">
                <a:cs typeface="Segoe UI"/>
              </a:rPr>
              <a:t> </a:t>
            </a:r>
            <a:r>
              <a:rPr lang="vi-VN" sz="2400" spc="5">
                <a:cs typeface="Segoe UI"/>
              </a:rPr>
              <a:t>t</a:t>
            </a:r>
            <a:r>
              <a:rPr lang="vi-VN" sz="2400" spc="-10">
                <a:cs typeface="Segoe UI"/>
              </a:rPr>
              <a:t>ự</a:t>
            </a:r>
            <a:r>
              <a:rPr lang="vi-VN" sz="2400" spc="-5">
                <a:cs typeface="Segoe UI"/>
              </a:rPr>
              <a:t> </a:t>
            </a:r>
            <a:r>
              <a:rPr lang="vi-VN" sz="2400" spc="-5" smtClean="0">
                <a:cs typeface="Segoe UI"/>
              </a:rPr>
              <a:t>n</a:t>
            </a:r>
            <a:r>
              <a:rPr lang="vi-VN" sz="2400" spc="-10" smtClean="0">
                <a:cs typeface="Segoe UI"/>
              </a:rPr>
              <a:t>hiên</a:t>
            </a:r>
            <a:endParaRPr lang="vi-VN" sz="2400">
              <a:cs typeface="Times New Roman"/>
            </a:endParaRPr>
          </a:p>
          <a:p>
            <a:pPr marL="12700">
              <a:lnSpc>
                <a:spcPct val="100000"/>
              </a:lnSpc>
            </a:pPr>
            <a:r>
              <a:rPr lang="vi-VN" sz="2400" spc="-15" smtClean="0">
                <a:solidFill>
                  <a:srgbClr val="6F2F9F"/>
                </a:solidFill>
                <a:cs typeface="Segoe UI"/>
              </a:rPr>
              <a:t>Theo</a:t>
            </a:r>
            <a:r>
              <a:rPr lang="vi-VN" sz="2400" spc="-5" smtClean="0">
                <a:solidFill>
                  <a:srgbClr val="6F2F9F"/>
                </a:solidFill>
                <a:cs typeface="Segoe UI"/>
              </a:rPr>
              <a:t> </a:t>
            </a:r>
            <a:r>
              <a:rPr lang="vi-VN" sz="2400" spc="-15">
                <a:solidFill>
                  <a:srgbClr val="6F2F9F"/>
                </a:solidFill>
                <a:cs typeface="Segoe UI"/>
              </a:rPr>
              <a:t>c</a:t>
            </a:r>
            <a:r>
              <a:rPr lang="vi-VN" sz="2400" spc="-20">
                <a:solidFill>
                  <a:srgbClr val="6F2F9F"/>
                </a:solidFill>
                <a:cs typeface="Segoe UI"/>
              </a:rPr>
              <a:t>h</a:t>
            </a:r>
            <a:r>
              <a:rPr lang="vi-VN" sz="2400">
                <a:solidFill>
                  <a:srgbClr val="6F2F9F"/>
                </a:solidFill>
                <a:cs typeface="Segoe UI"/>
              </a:rPr>
              <a:t>ức năng</a:t>
            </a:r>
            <a:endParaRPr lang="vi-VN" sz="2400">
              <a:cs typeface="Segoe UI"/>
            </a:endParaRPr>
          </a:p>
          <a:p>
            <a:pPr marL="892175" lvl="1" indent="-250825">
              <a:spcBef>
                <a:spcPts val="1880"/>
              </a:spcBef>
              <a:buSzPct val="76923"/>
              <a:buFont typeface="Symbol"/>
              <a:buChar char=""/>
              <a:tabLst>
                <a:tab pos="492759" algn="l"/>
              </a:tabLst>
            </a:pPr>
            <a:r>
              <a:rPr lang="vi-VN" sz="2400" spc="-10">
                <a:cs typeface="Segoe UI"/>
              </a:rPr>
              <a:t>Giao</a:t>
            </a:r>
            <a:r>
              <a:rPr lang="vi-VN" sz="2400" spc="-5">
                <a:cs typeface="Segoe UI"/>
              </a:rPr>
              <a:t> </a:t>
            </a:r>
            <a:r>
              <a:rPr lang="vi-VN" sz="2400" spc="-10">
                <a:cs typeface="Segoe UI"/>
              </a:rPr>
              <a:t>di</a:t>
            </a:r>
            <a:r>
              <a:rPr lang="vi-VN" sz="2400" spc="-5">
                <a:cs typeface="Segoe UI"/>
              </a:rPr>
              <a:t>ệ</a:t>
            </a:r>
            <a:r>
              <a:rPr lang="vi-VN" sz="2400" spc="-10">
                <a:cs typeface="Segoe UI"/>
              </a:rPr>
              <a:t>n</a:t>
            </a:r>
            <a:r>
              <a:rPr lang="vi-VN" sz="2400" spc="-5">
                <a:cs typeface="Segoe UI"/>
              </a:rPr>
              <a:t> </a:t>
            </a:r>
            <a:r>
              <a:rPr lang="vi-VN" sz="2400" spc="-10">
                <a:cs typeface="Segoe UI"/>
              </a:rPr>
              <a:t>nh</a:t>
            </a:r>
            <a:r>
              <a:rPr lang="vi-VN" sz="2400">
                <a:cs typeface="Segoe UI"/>
              </a:rPr>
              <a:t>ậ</a:t>
            </a:r>
            <a:r>
              <a:rPr lang="vi-VN" sz="2400" spc="-10">
                <a:cs typeface="Segoe UI"/>
              </a:rPr>
              <a:t>p</a:t>
            </a:r>
            <a:endParaRPr lang="vi-VN" sz="2400">
              <a:cs typeface="Segoe UI"/>
            </a:endParaRPr>
          </a:p>
          <a:p>
            <a:pPr marL="869315" lvl="1" indent="-227965">
              <a:spcBef>
                <a:spcPts val="180"/>
              </a:spcBef>
              <a:buSzPct val="76923"/>
              <a:buFont typeface="Symbol"/>
              <a:buChar char=""/>
              <a:tabLst>
                <a:tab pos="469900" algn="l"/>
              </a:tabLst>
            </a:pPr>
            <a:r>
              <a:rPr lang="vi-VN" sz="2400" spc="-10">
                <a:cs typeface="Segoe UI"/>
              </a:rPr>
              <a:t>Giao</a:t>
            </a:r>
            <a:r>
              <a:rPr lang="vi-VN" sz="2400" spc="-5">
                <a:cs typeface="Segoe UI"/>
              </a:rPr>
              <a:t> </a:t>
            </a:r>
            <a:r>
              <a:rPr lang="vi-VN" sz="2400" spc="-10">
                <a:cs typeface="Segoe UI"/>
              </a:rPr>
              <a:t>d</a:t>
            </a:r>
            <a:r>
              <a:rPr lang="vi-VN" sz="2400">
                <a:cs typeface="Segoe UI"/>
              </a:rPr>
              <a:t>i</a:t>
            </a:r>
            <a:r>
              <a:rPr lang="vi-VN" sz="2400" spc="-20">
                <a:cs typeface="Segoe UI"/>
              </a:rPr>
              <a:t>ệ</a:t>
            </a:r>
            <a:r>
              <a:rPr lang="vi-VN" sz="2400" spc="-10">
                <a:cs typeface="Segoe UI"/>
              </a:rPr>
              <a:t>n</a:t>
            </a:r>
            <a:r>
              <a:rPr lang="vi-VN" sz="2400" spc="-5">
                <a:cs typeface="Segoe UI"/>
              </a:rPr>
              <a:t> </a:t>
            </a:r>
            <a:r>
              <a:rPr lang="vi-VN" sz="2400" spc="-10">
                <a:cs typeface="Segoe UI"/>
              </a:rPr>
              <a:t>cập</a:t>
            </a:r>
            <a:r>
              <a:rPr lang="vi-VN" sz="2400" spc="-5">
                <a:cs typeface="Segoe UI"/>
              </a:rPr>
              <a:t> n</a:t>
            </a:r>
            <a:r>
              <a:rPr lang="vi-VN" sz="2400" spc="-10">
                <a:cs typeface="Segoe UI"/>
              </a:rPr>
              <a:t>hậ</a:t>
            </a:r>
            <a:r>
              <a:rPr lang="vi-VN" sz="2400" spc="-5">
                <a:cs typeface="Segoe UI"/>
              </a:rPr>
              <a:t>t</a:t>
            </a:r>
            <a:endParaRPr lang="vi-VN" sz="2400">
              <a:cs typeface="Segoe UI"/>
            </a:endParaRPr>
          </a:p>
          <a:p>
            <a:pPr marL="869315" lvl="1" indent="-227965">
              <a:spcBef>
                <a:spcPts val="155"/>
              </a:spcBef>
              <a:buSzPct val="76923"/>
              <a:buFont typeface="Symbol"/>
              <a:buChar char=""/>
              <a:tabLst>
                <a:tab pos="469900" algn="l"/>
              </a:tabLst>
            </a:pPr>
            <a:r>
              <a:rPr lang="vi-VN" sz="2400" spc="-10">
                <a:cs typeface="Segoe UI"/>
              </a:rPr>
              <a:t>Giao</a:t>
            </a:r>
            <a:r>
              <a:rPr lang="vi-VN" sz="2400" spc="-5">
                <a:cs typeface="Segoe UI"/>
              </a:rPr>
              <a:t> </a:t>
            </a:r>
            <a:r>
              <a:rPr lang="vi-VN" sz="2400" spc="-10">
                <a:cs typeface="Segoe UI"/>
              </a:rPr>
              <a:t>d</a:t>
            </a:r>
            <a:r>
              <a:rPr lang="vi-VN" sz="2400">
                <a:cs typeface="Segoe UI"/>
              </a:rPr>
              <a:t>i</a:t>
            </a:r>
            <a:r>
              <a:rPr lang="vi-VN" sz="2400" spc="-20">
                <a:cs typeface="Segoe UI"/>
              </a:rPr>
              <a:t>ệ</a:t>
            </a:r>
            <a:r>
              <a:rPr lang="vi-VN" sz="2400" spc="-10">
                <a:cs typeface="Segoe UI"/>
              </a:rPr>
              <a:t>n</a:t>
            </a:r>
            <a:r>
              <a:rPr lang="vi-VN" sz="2400" spc="-5">
                <a:cs typeface="Segoe UI"/>
              </a:rPr>
              <a:t> x</a:t>
            </a:r>
            <a:r>
              <a:rPr lang="vi-VN" sz="2400" spc="-15">
                <a:cs typeface="Segoe UI"/>
              </a:rPr>
              <a:t>u</a:t>
            </a:r>
            <a:r>
              <a:rPr lang="vi-VN" sz="2400" spc="-10">
                <a:cs typeface="Segoe UI"/>
              </a:rPr>
              <a:t>ấ</a:t>
            </a:r>
            <a:r>
              <a:rPr lang="vi-VN" sz="2400" spc="-5">
                <a:cs typeface="Segoe UI"/>
              </a:rPr>
              <a:t>t</a:t>
            </a:r>
            <a:endParaRPr lang="vi-VN" sz="2400">
              <a:cs typeface="Segoe UI"/>
            </a:endParaRPr>
          </a:p>
          <a:p>
            <a:pPr>
              <a:lnSpc>
                <a:spcPts val="1600"/>
              </a:lnSpc>
              <a:spcBef>
                <a:spcPts val="39"/>
              </a:spcBef>
            </a:pPr>
            <a:endParaRPr lang="vi-VN" sz="2400">
              <a:cs typeface="Times New Roman"/>
            </a:endParaRPr>
          </a:p>
        </p:txBody>
      </p:sp>
    </p:spTree>
    <p:extLst>
      <p:ext uri="{BB962C8B-B14F-4D97-AF65-F5344CB8AC3E}">
        <p14:creationId xmlns:p14="http://schemas.microsoft.com/office/powerpoint/2010/main" val="23046106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pc="-15">
                <a:solidFill>
                  <a:srgbClr val="6F2F9F"/>
                </a:solidFill>
                <a:cs typeface="Segoe UI"/>
              </a:rPr>
              <a:t>Theo</a:t>
            </a:r>
            <a:r>
              <a:rPr lang="vi-VN" spc="-5">
                <a:solidFill>
                  <a:srgbClr val="6F2F9F"/>
                </a:solidFill>
                <a:cs typeface="Segoe UI"/>
              </a:rPr>
              <a:t> </a:t>
            </a:r>
            <a:r>
              <a:rPr lang="vi-VN" spc="-15">
                <a:solidFill>
                  <a:srgbClr val="6F2F9F"/>
                </a:solidFill>
                <a:cs typeface="Segoe UI"/>
              </a:rPr>
              <a:t>hình</a:t>
            </a:r>
            <a:r>
              <a:rPr lang="vi-VN" spc="-10">
                <a:solidFill>
                  <a:srgbClr val="6F2F9F"/>
                </a:solidFill>
                <a:cs typeface="Segoe UI"/>
              </a:rPr>
              <a:t> th</a:t>
            </a:r>
            <a:r>
              <a:rPr lang="vi-VN">
                <a:solidFill>
                  <a:srgbClr val="6F2F9F"/>
                </a:solidFill>
                <a:cs typeface="Segoe UI"/>
              </a:rPr>
              <a:t>ức tương tác</a:t>
            </a:r>
            <a:r>
              <a:rPr lang="vi-VN">
                <a:cs typeface="Segoe UI"/>
              </a:rPr>
              <a:t/>
            </a:r>
            <a:br>
              <a:rPr lang="vi-VN">
                <a:cs typeface="Segoe UI"/>
              </a:rPr>
            </a:br>
            <a:endParaRPr lang="vi-VN"/>
          </a:p>
        </p:txBody>
      </p:sp>
      <p:sp>
        <p:nvSpPr>
          <p:cNvPr id="3" name="Content Placeholder 2"/>
          <p:cNvSpPr>
            <a:spLocks noGrp="1"/>
          </p:cNvSpPr>
          <p:nvPr>
            <p:ph idx="1"/>
          </p:nvPr>
        </p:nvSpPr>
        <p:spPr>
          <a:xfrm>
            <a:off x="2050055" y="1524000"/>
            <a:ext cx="8915400" cy="3777622"/>
          </a:xfrm>
        </p:spPr>
        <p:txBody>
          <a:bodyPr>
            <a:normAutofit/>
          </a:bodyPr>
          <a:lstStyle/>
          <a:p>
            <a:pPr marL="342900" lvl="1" indent="-342900"/>
            <a:r>
              <a:rPr lang="vi-VN" spc="-10">
                <a:cs typeface="Segoe UI"/>
              </a:rPr>
              <a:t>T</a:t>
            </a:r>
            <a:r>
              <a:rPr lang="vi-VN" spc="-20">
                <a:cs typeface="Segoe UI"/>
              </a:rPr>
              <a:t>ươ</a:t>
            </a:r>
            <a:r>
              <a:rPr lang="vi-VN" spc="-10">
                <a:cs typeface="Segoe UI"/>
              </a:rPr>
              <a:t>ng</a:t>
            </a:r>
            <a:r>
              <a:rPr lang="vi-VN" spc="5">
                <a:cs typeface="Segoe UI"/>
              </a:rPr>
              <a:t> </a:t>
            </a:r>
            <a:r>
              <a:rPr lang="vi-VN" spc="-10">
                <a:cs typeface="Segoe UI"/>
              </a:rPr>
              <a:t>tác</a:t>
            </a:r>
            <a:r>
              <a:rPr lang="vi-VN">
                <a:cs typeface="Segoe UI"/>
              </a:rPr>
              <a:t> </a:t>
            </a:r>
            <a:r>
              <a:rPr lang="vi-VN" spc="-5">
                <a:cs typeface="Segoe UI"/>
              </a:rPr>
              <a:t>t</a:t>
            </a:r>
            <a:r>
              <a:rPr lang="vi-VN">
                <a:cs typeface="Segoe UI"/>
              </a:rPr>
              <a:t>r</a:t>
            </a:r>
            <a:r>
              <a:rPr lang="vi-VN" spc="-15">
                <a:cs typeface="Segoe UI"/>
              </a:rPr>
              <a:t>ự</a:t>
            </a:r>
            <a:r>
              <a:rPr lang="vi-VN" spc="-10">
                <a:cs typeface="Segoe UI"/>
              </a:rPr>
              <a:t>c</a:t>
            </a:r>
            <a:r>
              <a:rPr lang="vi-VN">
                <a:cs typeface="Segoe UI"/>
              </a:rPr>
              <a:t> </a:t>
            </a:r>
            <a:r>
              <a:rPr lang="vi-VN" spc="-5">
                <a:cs typeface="Segoe UI"/>
              </a:rPr>
              <a:t>t</a:t>
            </a:r>
            <a:r>
              <a:rPr lang="vi-VN" spc="-10">
                <a:cs typeface="Segoe UI"/>
              </a:rPr>
              <a:t>i</a:t>
            </a:r>
            <a:r>
              <a:rPr lang="vi-VN" spc="-5">
                <a:cs typeface="Segoe UI"/>
              </a:rPr>
              <a:t>ế</a:t>
            </a:r>
            <a:r>
              <a:rPr lang="vi-VN" spc="-10">
                <a:cs typeface="Segoe UI"/>
              </a:rPr>
              <a:t>p</a:t>
            </a:r>
            <a:r>
              <a:rPr lang="vi-VN" spc="-5">
                <a:cs typeface="Segoe UI"/>
              </a:rPr>
              <a:t> b</a:t>
            </a:r>
            <a:r>
              <a:rPr lang="vi-VN" spc="-10">
                <a:cs typeface="Segoe UI"/>
              </a:rPr>
              <a:t>ằng</a:t>
            </a:r>
            <a:r>
              <a:rPr lang="vi-VN" spc="5">
                <a:cs typeface="Segoe UI"/>
              </a:rPr>
              <a:t> </a:t>
            </a:r>
            <a:r>
              <a:rPr lang="vi-VN" spc="-10">
                <a:cs typeface="Segoe UI"/>
              </a:rPr>
              <a:t>tay</a:t>
            </a:r>
            <a:endParaRPr lang="vi-VN">
              <a:cs typeface="Segoe UI"/>
            </a:endParaRPr>
          </a:p>
          <a:p>
            <a:endParaRPr lang="vi-VN"/>
          </a:p>
        </p:txBody>
      </p:sp>
      <p:pic>
        <p:nvPicPr>
          <p:cNvPr id="5" name="Picture 4"/>
          <p:cNvPicPr>
            <a:picLocks noChangeAspect="1"/>
          </p:cNvPicPr>
          <p:nvPr/>
        </p:nvPicPr>
        <p:blipFill>
          <a:blip r:embed="rId2"/>
          <a:stretch>
            <a:fillRect/>
          </a:stretch>
        </p:blipFill>
        <p:spPr>
          <a:xfrm>
            <a:off x="5105400" y="2057400"/>
            <a:ext cx="6542223" cy="3711983"/>
          </a:xfrm>
          <a:prstGeom prst="rect">
            <a:avLst/>
          </a:prstGeom>
        </p:spPr>
      </p:pic>
      <p:sp>
        <p:nvSpPr>
          <p:cNvPr id="7" name="TextBox 6"/>
          <p:cNvSpPr txBox="1"/>
          <p:nvPr/>
        </p:nvSpPr>
        <p:spPr>
          <a:xfrm>
            <a:off x="1839682" y="2379189"/>
            <a:ext cx="2895600" cy="3785652"/>
          </a:xfrm>
          <a:prstGeom prst="rect">
            <a:avLst/>
          </a:prstGeom>
          <a:noFill/>
        </p:spPr>
        <p:txBody>
          <a:bodyPr wrap="square" rtlCol="0">
            <a:spAutoFit/>
          </a:bodyPr>
          <a:lstStyle/>
          <a:p>
            <a:pPr marL="285750" indent="-285750">
              <a:buFont typeface="Wingdings" panose="05000000000000000000" pitchFamily="2" charset="2"/>
              <a:buChar char="v"/>
            </a:pPr>
            <a:r>
              <a:rPr lang="vi-VN" sz="2400" b="1" smtClean="0">
                <a:solidFill>
                  <a:srgbClr val="C00000"/>
                </a:solidFill>
              </a:rPr>
              <a:t>Ưu điểm:</a:t>
            </a:r>
          </a:p>
          <a:p>
            <a:pPr marL="742950" lvl="1" indent="-285750">
              <a:buFont typeface="Wingdings" panose="05000000000000000000" pitchFamily="2" charset="2"/>
              <a:buChar char="ü"/>
            </a:pPr>
            <a:r>
              <a:rPr lang="vi-VN" sz="2400" smtClean="0"/>
              <a:t>Trực quan</a:t>
            </a:r>
          </a:p>
          <a:p>
            <a:pPr marL="742950" lvl="1" indent="-285750">
              <a:buFont typeface="Wingdings" panose="05000000000000000000" pitchFamily="2" charset="2"/>
              <a:buChar char="ü"/>
            </a:pPr>
            <a:r>
              <a:rPr lang="vi-VN" sz="2400" smtClean="0"/>
              <a:t>Dễ học</a:t>
            </a:r>
          </a:p>
          <a:p>
            <a:pPr marL="742950" lvl="1" indent="-285750">
              <a:buFont typeface="Wingdings" panose="05000000000000000000" pitchFamily="2" charset="2"/>
              <a:buChar char="ü"/>
            </a:pPr>
            <a:r>
              <a:rPr lang="vi-VN" sz="2400" smtClean="0"/>
              <a:t>Tránh được lỗi</a:t>
            </a:r>
          </a:p>
          <a:p>
            <a:pPr marL="742950" lvl="1" indent="-285750">
              <a:buFont typeface="Wingdings" panose="05000000000000000000" pitchFamily="2" charset="2"/>
              <a:buChar char="ü"/>
            </a:pPr>
            <a:endParaRPr lang="vi-VN" sz="2400"/>
          </a:p>
          <a:p>
            <a:pPr marL="285750" indent="-285750">
              <a:buFont typeface="Wingdings" panose="05000000000000000000" pitchFamily="2" charset="2"/>
              <a:buChar char="v"/>
            </a:pPr>
            <a:r>
              <a:rPr lang="vi-VN" sz="2400" b="1" smtClean="0">
                <a:solidFill>
                  <a:srgbClr val="C00000"/>
                </a:solidFill>
              </a:rPr>
              <a:t>Khuyết điểm:</a:t>
            </a:r>
          </a:p>
          <a:p>
            <a:pPr marL="742950" lvl="1" indent="-285750">
              <a:buFont typeface="Wingdings" panose="05000000000000000000" pitchFamily="2" charset="2"/>
              <a:buChar char="ü"/>
            </a:pPr>
            <a:r>
              <a:rPr lang="vi-VN" sz="2400" smtClean="0"/>
              <a:t>Khó lập trình</a:t>
            </a:r>
          </a:p>
          <a:p>
            <a:pPr marL="742950" lvl="1" indent="-285750">
              <a:buFont typeface="Wingdings" panose="05000000000000000000" pitchFamily="2" charset="2"/>
              <a:buChar char="ü"/>
            </a:pPr>
            <a:r>
              <a:rPr lang="vi-VN" sz="2400" smtClean="0"/>
              <a:t>Không phù hợp với màn hình nhỏ</a:t>
            </a:r>
            <a:endParaRPr lang="vi-VN" sz="2400"/>
          </a:p>
        </p:txBody>
      </p:sp>
    </p:spTree>
    <p:extLst>
      <p:ext uri="{BB962C8B-B14F-4D97-AF65-F5344CB8AC3E}">
        <p14:creationId xmlns:p14="http://schemas.microsoft.com/office/powerpoint/2010/main" val="20436146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3600" y="1600200"/>
            <a:ext cx="8915400" cy="3777622"/>
          </a:xfrm>
        </p:spPr>
        <p:txBody>
          <a:bodyPr/>
          <a:lstStyle/>
          <a:p>
            <a:pPr marL="342900" lvl="1" indent="-342900"/>
            <a:r>
              <a:rPr lang="vi-VN" sz="2400" spc="-10">
                <a:cs typeface="Segoe UI"/>
              </a:rPr>
              <a:t>C</a:t>
            </a:r>
            <a:r>
              <a:rPr lang="vi-VN" sz="2400" spc="-15">
                <a:cs typeface="Segoe UI"/>
              </a:rPr>
              <a:t>họ</a:t>
            </a:r>
            <a:r>
              <a:rPr lang="vi-VN" sz="2400" spc="-10">
                <a:cs typeface="Segoe UI"/>
              </a:rPr>
              <a:t>n</a:t>
            </a:r>
            <a:r>
              <a:rPr lang="vi-VN" sz="2400" spc="-5">
                <a:cs typeface="Segoe UI"/>
              </a:rPr>
              <a:t> m</a:t>
            </a:r>
            <a:r>
              <a:rPr lang="vi-VN" sz="2400" spc="-20">
                <a:cs typeface="Segoe UI"/>
              </a:rPr>
              <a:t>e</a:t>
            </a:r>
            <a:r>
              <a:rPr lang="vi-VN" sz="2400" spc="-10">
                <a:cs typeface="Segoe UI"/>
              </a:rPr>
              <a:t>nu</a:t>
            </a:r>
            <a:endParaRPr lang="vi-VN" sz="2400">
              <a:cs typeface="Segoe UI"/>
            </a:endParaRPr>
          </a:p>
          <a:p>
            <a:endParaRPr lang="vi-VN"/>
          </a:p>
        </p:txBody>
      </p:sp>
      <p:sp>
        <p:nvSpPr>
          <p:cNvPr id="4" name="Title 1"/>
          <p:cNvSpPr>
            <a:spLocks noGrp="1"/>
          </p:cNvSpPr>
          <p:nvPr>
            <p:ph type="title"/>
          </p:nvPr>
        </p:nvSpPr>
        <p:spPr/>
        <p:txBody>
          <a:bodyPr/>
          <a:lstStyle/>
          <a:p>
            <a:r>
              <a:rPr lang="vi-VN" spc="-15">
                <a:solidFill>
                  <a:srgbClr val="6F2F9F"/>
                </a:solidFill>
                <a:cs typeface="Segoe UI"/>
              </a:rPr>
              <a:t>Theo</a:t>
            </a:r>
            <a:r>
              <a:rPr lang="vi-VN" spc="-5">
                <a:solidFill>
                  <a:srgbClr val="6F2F9F"/>
                </a:solidFill>
                <a:cs typeface="Segoe UI"/>
              </a:rPr>
              <a:t> </a:t>
            </a:r>
            <a:r>
              <a:rPr lang="vi-VN" spc="-15">
                <a:solidFill>
                  <a:srgbClr val="6F2F9F"/>
                </a:solidFill>
                <a:cs typeface="Segoe UI"/>
              </a:rPr>
              <a:t>hình</a:t>
            </a:r>
            <a:r>
              <a:rPr lang="vi-VN" spc="-10">
                <a:solidFill>
                  <a:srgbClr val="6F2F9F"/>
                </a:solidFill>
                <a:cs typeface="Segoe UI"/>
              </a:rPr>
              <a:t> th</a:t>
            </a:r>
            <a:r>
              <a:rPr lang="vi-VN">
                <a:solidFill>
                  <a:srgbClr val="6F2F9F"/>
                </a:solidFill>
                <a:cs typeface="Segoe UI"/>
              </a:rPr>
              <a:t>ức tương </a:t>
            </a:r>
            <a:r>
              <a:rPr lang="vi-VN" smtClean="0">
                <a:solidFill>
                  <a:srgbClr val="6F2F9F"/>
                </a:solidFill>
                <a:cs typeface="Segoe UI"/>
              </a:rPr>
              <a:t>tác (tt)</a:t>
            </a:r>
            <a:r>
              <a:rPr lang="vi-VN">
                <a:cs typeface="Segoe UI"/>
              </a:rPr>
              <a:t/>
            </a:r>
            <a:br>
              <a:rPr lang="vi-VN">
                <a:cs typeface="Segoe UI"/>
              </a:rPr>
            </a:br>
            <a:endParaRPr lang="vi-VN"/>
          </a:p>
        </p:txBody>
      </p:sp>
      <p:pic>
        <p:nvPicPr>
          <p:cNvPr id="6" name="Picture 5"/>
          <p:cNvPicPr>
            <a:picLocks noChangeAspect="1"/>
          </p:cNvPicPr>
          <p:nvPr/>
        </p:nvPicPr>
        <p:blipFill>
          <a:blip r:embed="rId2"/>
          <a:stretch>
            <a:fillRect/>
          </a:stretch>
        </p:blipFill>
        <p:spPr>
          <a:xfrm>
            <a:off x="2871787" y="2133600"/>
            <a:ext cx="7439025" cy="4495800"/>
          </a:xfrm>
          <a:prstGeom prst="rect">
            <a:avLst/>
          </a:prstGeom>
        </p:spPr>
      </p:pic>
    </p:spTree>
    <p:extLst>
      <p:ext uri="{BB962C8B-B14F-4D97-AF65-F5344CB8AC3E}">
        <p14:creationId xmlns:p14="http://schemas.microsoft.com/office/powerpoint/2010/main" val="18379934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3600" y="1524000"/>
            <a:ext cx="8915400" cy="3777622"/>
          </a:xfrm>
        </p:spPr>
        <p:txBody>
          <a:bodyPr/>
          <a:lstStyle/>
          <a:p>
            <a:pPr marL="342900" lvl="1" indent="-342900"/>
            <a:r>
              <a:rPr lang="vi-VN" sz="2400" spc="-10">
                <a:cs typeface="Segoe UI"/>
              </a:rPr>
              <a:t>Đi</a:t>
            </a:r>
            <a:r>
              <a:rPr lang="vi-VN" sz="2400" spc="-20">
                <a:cs typeface="Segoe UI"/>
              </a:rPr>
              <a:t>ề</a:t>
            </a:r>
            <a:r>
              <a:rPr lang="vi-VN" sz="2400" spc="-10">
                <a:cs typeface="Segoe UI"/>
              </a:rPr>
              <a:t>n</a:t>
            </a:r>
            <a:r>
              <a:rPr lang="vi-VN" sz="2400" spc="-5">
                <a:cs typeface="Segoe UI"/>
              </a:rPr>
              <a:t> v</a:t>
            </a:r>
            <a:r>
              <a:rPr lang="vi-VN" sz="2400" spc="-10">
                <a:cs typeface="Segoe UI"/>
              </a:rPr>
              <a:t>ào</a:t>
            </a:r>
            <a:r>
              <a:rPr lang="vi-VN" sz="2400" spc="-5">
                <a:cs typeface="Segoe UI"/>
              </a:rPr>
              <a:t> </a:t>
            </a:r>
            <a:r>
              <a:rPr lang="vi-VN" sz="2400" spc="-15">
                <a:cs typeface="Segoe UI"/>
              </a:rPr>
              <a:t>m</a:t>
            </a:r>
            <a:r>
              <a:rPr lang="vi-VN" sz="2400">
                <a:cs typeface="Segoe UI"/>
              </a:rPr>
              <a:t>ẫ</a:t>
            </a:r>
            <a:r>
              <a:rPr lang="vi-VN" sz="2400" spc="-10">
                <a:cs typeface="Segoe UI"/>
              </a:rPr>
              <a:t>u</a:t>
            </a:r>
            <a:r>
              <a:rPr lang="vi-VN" sz="2400" spc="-5">
                <a:cs typeface="Segoe UI"/>
              </a:rPr>
              <a:t> </a:t>
            </a:r>
            <a:r>
              <a:rPr lang="vi-VN" sz="2400" spc="-10">
                <a:cs typeface="Segoe UI"/>
              </a:rPr>
              <a:t>cho</a:t>
            </a:r>
            <a:r>
              <a:rPr lang="vi-VN" sz="2400" spc="-5">
                <a:cs typeface="Segoe UI"/>
              </a:rPr>
              <a:t> s</a:t>
            </a:r>
            <a:r>
              <a:rPr lang="vi-VN" sz="2400">
                <a:cs typeface="Segoe UI"/>
              </a:rPr>
              <a:t>ẵ</a:t>
            </a:r>
            <a:r>
              <a:rPr lang="vi-VN" sz="2400" spc="-10">
                <a:cs typeface="Segoe UI"/>
              </a:rPr>
              <a:t>n</a:t>
            </a:r>
            <a:endParaRPr lang="vi-VN" sz="2400">
              <a:cs typeface="Segoe UI"/>
            </a:endParaRPr>
          </a:p>
          <a:p>
            <a:endParaRPr lang="vi-VN"/>
          </a:p>
        </p:txBody>
      </p:sp>
      <p:sp>
        <p:nvSpPr>
          <p:cNvPr id="4" name="Title 1"/>
          <p:cNvSpPr>
            <a:spLocks noGrp="1"/>
          </p:cNvSpPr>
          <p:nvPr>
            <p:ph type="title"/>
          </p:nvPr>
        </p:nvSpPr>
        <p:spPr>
          <a:xfrm>
            <a:off x="1825168" y="628124"/>
            <a:ext cx="8911687" cy="895876"/>
          </a:xfrm>
        </p:spPr>
        <p:txBody>
          <a:bodyPr>
            <a:noAutofit/>
          </a:bodyPr>
          <a:lstStyle/>
          <a:p>
            <a:r>
              <a:rPr lang="vi-VN" spc="-15">
                <a:solidFill>
                  <a:srgbClr val="6F2F9F"/>
                </a:solidFill>
                <a:cs typeface="Segoe UI"/>
              </a:rPr>
              <a:t>Theo</a:t>
            </a:r>
            <a:r>
              <a:rPr lang="vi-VN" spc="-5">
                <a:solidFill>
                  <a:srgbClr val="6F2F9F"/>
                </a:solidFill>
                <a:cs typeface="Segoe UI"/>
              </a:rPr>
              <a:t> </a:t>
            </a:r>
            <a:r>
              <a:rPr lang="vi-VN" spc="-15">
                <a:solidFill>
                  <a:srgbClr val="6F2F9F"/>
                </a:solidFill>
                <a:cs typeface="Segoe UI"/>
              </a:rPr>
              <a:t>hình</a:t>
            </a:r>
            <a:r>
              <a:rPr lang="vi-VN" spc="-10">
                <a:solidFill>
                  <a:srgbClr val="6F2F9F"/>
                </a:solidFill>
                <a:cs typeface="Segoe UI"/>
              </a:rPr>
              <a:t> th</a:t>
            </a:r>
            <a:r>
              <a:rPr lang="vi-VN">
                <a:solidFill>
                  <a:srgbClr val="6F2F9F"/>
                </a:solidFill>
                <a:cs typeface="Segoe UI"/>
              </a:rPr>
              <a:t>ức tương </a:t>
            </a:r>
            <a:r>
              <a:rPr lang="vi-VN" smtClean="0">
                <a:solidFill>
                  <a:srgbClr val="6F2F9F"/>
                </a:solidFill>
                <a:cs typeface="Segoe UI"/>
              </a:rPr>
              <a:t>tác (tt)</a:t>
            </a:r>
            <a:r>
              <a:rPr lang="vi-VN">
                <a:cs typeface="Segoe UI"/>
              </a:rPr>
              <a:t/>
            </a:r>
            <a:br>
              <a:rPr lang="vi-VN">
                <a:cs typeface="Segoe UI"/>
              </a:rPr>
            </a:br>
            <a:endParaRPr lang="vi-VN"/>
          </a:p>
        </p:txBody>
      </p:sp>
      <p:pic>
        <p:nvPicPr>
          <p:cNvPr id="5" name="Picture 4"/>
          <p:cNvPicPr>
            <a:picLocks noChangeAspect="1"/>
          </p:cNvPicPr>
          <p:nvPr/>
        </p:nvPicPr>
        <p:blipFill>
          <a:blip r:embed="rId2"/>
          <a:stretch>
            <a:fillRect/>
          </a:stretch>
        </p:blipFill>
        <p:spPr>
          <a:xfrm>
            <a:off x="2438400" y="2133600"/>
            <a:ext cx="9458090" cy="2476723"/>
          </a:xfrm>
          <a:prstGeom prst="rect">
            <a:avLst/>
          </a:prstGeom>
        </p:spPr>
      </p:pic>
      <p:pic>
        <p:nvPicPr>
          <p:cNvPr id="6" name="Picture 5"/>
          <p:cNvPicPr>
            <a:picLocks noChangeAspect="1"/>
          </p:cNvPicPr>
          <p:nvPr/>
        </p:nvPicPr>
        <p:blipFill>
          <a:blip r:embed="rId3"/>
          <a:stretch>
            <a:fillRect/>
          </a:stretch>
        </p:blipFill>
        <p:spPr>
          <a:xfrm>
            <a:off x="2474686" y="4735596"/>
            <a:ext cx="3634755" cy="1972048"/>
          </a:xfrm>
          <a:prstGeom prst="rect">
            <a:avLst/>
          </a:prstGeom>
        </p:spPr>
      </p:pic>
      <p:pic>
        <p:nvPicPr>
          <p:cNvPr id="7" name="Picture 6"/>
          <p:cNvPicPr>
            <a:picLocks noChangeAspect="1"/>
          </p:cNvPicPr>
          <p:nvPr/>
        </p:nvPicPr>
        <p:blipFill>
          <a:blip r:embed="rId4"/>
          <a:stretch>
            <a:fillRect/>
          </a:stretch>
        </p:blipFill>
        <p:spPr>
          <a:xfrm>
            <a:off x="6934200" y="4735596"/>
            <a:ext cx="3404503" cy="1451532"/>
          </a:xfrm>
          <a:prstGeom prst="rect">
            <a:avLst/>
          </a:prstGeom>
        </p:spPr>
      </p:pic>
    </p:spTree>
    <p:extLst>
      <p:ext uri="{BB962C8B-B14F-4D97-AF65-F5344CB8AC3E}">
        <p14:creationId xmlns:p14="http://schemas.microsoft.com/office/powerpoint/2010/main" val="30899123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3600" y="1524000"/>
            <a:ext cx="8915400" cy="3777622"/>
          </a:xfrm>
        </p:spPr>
        <p:txBody>
          <a:bodyPr>
            <a:normAutofit/>
          </a:bodyPr>
          <a:lstStyle/>
          <a:p>
            <a:pPr marL="342900" lvl="1" indent="-342900">
              <a:buSzPct val="76923"/>
              <a:tabLst>
                <a:tab pos="469900" algn="l"/>
              </a:tabLst>
            </a:pPr>
            <a:r>
              <a:rPr lang="vi-VN" sz="2400" spc="-10">
                <a:cs typeface="Segoe UI"/>
              </a:rPr>
              <a:t>Dùng ngôn ngữ lệnh</a:t>
            </a:r>
          </a:p>
        </p:txBody>
      </p:sp>
      <p:sp>
        <p:nvSpPr>
          <p:cNvPr id="4" name="Title 1"/>
          <p:cNvSpPr>
            <a:spLocks noGrp="1"/>
          </p:cNvSpPr>
          <p:nvPr>
            <p:ph type="title"/>
          </p:nvPr>
        </p:nvSpPr>
        <p:spPr>
          <a:xfrm>
            <a:off x="1825168" y="628124"/>
            <a:ext cx="8911687" cy="743476"/>
          </a:xfrm>
        </p:spPr>
        <p:txBody>
          <a:bodyPr>
            <a:normAutofit fontScale="90000"/>
          </a:bodyPr>
          <a:lstStyle/>
          <a:p>
            <a:r>
              <a:rPr lang="vi-VN" spc="-15">
                <a:solidFill>
                  <a:srgbClr val="6F2F9F"/>
                </a:solidFill>
                <a:cs typeface="Segoe UI"/>
              </a:rPr>
              <a:t>Theo</a:t>
            </a:r>
            <a:r>
              <a:rPr lang="vi-VN" spc="-5">
                <a:solidFill>
                  <a:srgbClr val="6F2F9F"/>
                </a:solidFill>
                <a:cs typeface="Segoe UI"/>
              </a:rPr>
              <a:t> </a:t>
            </a:r>
            <a:r>
              <a:rPr lang="vi-VN" spc="-15">
                <a:solidFill>
                  <a:srgbClr val="6F2F9F"/>
                </a:solidFill>
                <a:cs typeface="Segoe UI"/>
              </a:rPr>
              <a:t>hình</a:t>
            </a:r>
            <a:r>
              <a:rPr lang="vi-VN" spc="-10">
                <a:solidFill>
                  <a:srgbClr val="6F2F9F"/>
                </a:solidFill>
                <a:cs typeface="Segoe UI"/>
              </a:rPr>
              <a:t> th</a:t>
            </a:r>
            <a:r>
              <a:rPr lang="vi-VN">
                <a:solidFill>
                  <a:srgbClr val="6F2F9F"/>
                </a:solidFill>
                <a:cs typeface="Segoe UI"/>
              </a:rPr>
              <a:t>ức tương </a:t>
            </a:r>
            <a:r>
              <a:rPr lang="vi-VN" smtClean="0">
                <a:solidFill>
                  <a:srgbClr val="6F2F9F"/>
                </a:solidFill>
                <a:cs typeface="Segoe UI"/>
              </a:rPr>
              <a:t>tác (tt)</a:t>
            </a:r>
            <a:r>
              <a:rPr lang="vi-VN">
                <a:cs typeface="Segoe UI"/>
              </a:rPr>
              <a:t/>
            </a:r>
            <a:br>
              <a:rPr lang="vi-VN">
                <a:cs typeface="Segoe UI"/>
              </a:rPr>
            </a:br>
            <a:endParaRPr lang="vi-VN"/>
          </a:p>
        </p:txBody>
      </p:sp>
      <p:pic>
        <p:nvPicPr>
          <p:cNvPr id="2" name="Picture 1"/>
          <p:cNvPicPr>
            <a:picLocks noChangeAspect="1"/>
          </p:cNvPicPr>
          <p:nvPr/>
        </p:nvPicPr>
        <p:blipFill>
          <a:blip r:embed="rId2"/>
          <a:stretch>
            <a:fillRect/>
          </a:stretch>
        </p:blipFill>
        <p:spPr>
          <a:xfrm>
            <a:off x="2743200" y="2209800"/>
            <a:ext cx="8153400" cy="4572791"/>
          </a:xfrm>
          <a:prstGeom prst="rect">
            <a:avLst/>
          </a:prstGeom>
        </p:spPr>
      </p:pic>
    </p:spTree>
    <p:extLst>
      <p:ext uri="{BB962C8B-B14F-4D97-AF65-F5344CB8AC3E}">
        <p14:creationId xmlns:p14="http://schemas.microsoft.com/office/powerpoint/2010/main" val="26850067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09800" y="1614714"/>
            <a:ext cx="8915400" cy="3777622"/>
          </a:xfrm>
        </p:spPr>
        <p:txBody>
          <a:bodyPr/>
          <a:lstStyle/>
          <a:p>
            <a:pPr marL="342900" lvl="1" indent="-342900"/>
            <a:r>
              <a:rPr lang="vi-VN" spc="-15">
                <a:cs typeface="Segoe UI"/>
              </a:rPr>
              <a:t>Dùn</a:t>
            </a:r>
            <a:r>
              <a:rPr lang="vi-VN" spc="-10">
                <a:cs typeface="Segoe UI"/>
              </a:rPr>
              <a:t>g</a:t>
            </a:r>
            <a:r>
              <a:rPr lang="vi-VN" spc="5">
                <a:cs typeface="Segoe UI"/>
              </a:rPr>
              <a:t> </a:t>
            </a:r>
            <a:r>
              <a:rPr lang="vi-VN" spc="-10">
                <a:cs typeface="Segoe UI"/>
              </a:rPr>
              <a:t>ngôn</a:t>
            </a:r>
            <a:r>
              <a:rPr lang="vi-VN" spc="-5">
                <a:cs typeface="Segoe UI"/>
              </a:rPr>
              <a:t> </a:t>
            </a:r>
            <a:r>
              <a:rPr lang="vi-VN" spc="-10">
                <a:cs typeface="Segoe UI"/>
              </a:rPr>
              <a:t>n</a:t>
            </a:r>
            <a:r>
              <a:rPr lang="vi-VN">
                <a:cs typeface="Segoe UI"/>
              </a:rPr>
              <a:t>g</a:t>
            </a:r>
            <a:r>
              <a:rPr lang="vi-VN" spc="-10">
                <a:cs typeface="Segoe UI"/>
              </a:rPr>
              <a:t>ữ</a:t>
            </a:r>
            <a:r>
              <a:rPr lang="vi-VN" spc="-5">
                <a:cs typeface="Segoe UI"/>
              </a:rPr>
              <a:t> </a:t>
            </a:r>
            <a:r>
              <a:rPr lang="vi-VN" spc="5">
                <a:cs typeface="Segoe UI"/>
              </a:rPr>
              <a:t>t</a:t>
            </a:r>
            <a:r>
              <a:rPr lang="vi-VN" spc="-10">
                <a:cs typeface="Segoe UI"/>
              </a:rPr>
              <a:t>ự</a:t>
            </a:r>
            <a:r>
              <a:rPr lang="vi-VN" spc="-5">
                <a:cs typeface="Segoe UI"/>
              </a:rPr>
              <a:t> </a:t>
            </a:r>
            <a:r>
              <a:rPr lang="vi-VN" spc="-5" smtClean="0">
                <a:cs typeface="Segoe UI"/>
              </a:rPr>
              <a:t>n</a:t>
            </a:r>
            <a:r>
              <a:rPr lang="vi-VN" spc="-10" smtClean="0">
                <a:cs typeface="Segoe UI"/>
              </a:rPr>
              <a:t>hiên</a:t>
            </a:r>
          </a:p>
          <a:p>
            <a:pPr marL="1041400" lvl="2" indent="-457200">
              <a:buFont typeface="Wingdings" panose="05000000000000000000" pitchFamily="2" charset="2"/>
              <a:buChar char="v"/>
            </a:pPr>
            <a:r>
              <a:rPr lang="vi-VN" b="1" spc="-10">
                <a:solidFill>
                  <a:srgbClr val="B12121"/>
                </a:solidFill>
                <a:cs typeface="Segoe UI"/>
              </a:rPr>
              <a:t>Ưu</a:t>
            </a:r>
            <a:r>
              <a:rPr lang="vi-VN" b="1" spc="-5">
                <a:solidFill>
                  <a:srgbClr val="B12121"/>
                </a:solidFill>
                <a:cs typeface="Segoe UI"/>
              </a:rPr>
              <a:t> </a:t>
            </a:r>
            <a:r>
              <a:rPr lang="vi-VN" b="1" spc="-10">
                <a:solidFill>
                  <a:srgbClr val="B12121"/>
                </a:solidFill>
                <a:cs typeface="Segoe UI"/>
              </a:rPr>
              <a:t>điểm</a:t>
            </a:r>
            <a:endParaRPr lang="vi-VN">
              <a:cs typeface="Segoe UI"/>
            </a:endParaRPr>
          </a:p>
          <a:p>
            <a:pPr marL="1269365" lvl="2" indent="-227965">
              <a:buSzPct val="76923"/>
              <a:buFont typeface="Symbol"/>
              <a:buChar char=""/>
              <a:tabLst>
                <a:tab pos="469900" algn="l"/>
              </a:tabLst>
            </a:pPr>
            <a:r>
              <a:rPr lang="vi-VN" spc="-10" smtClean="0">
                <a:cs typeface="Segoe UI"/>
              </a:rPr>
              <a:t>Dễ</a:t>
            </a:r>
            <a:r>
              <a:rPr lang="vi-VN" spc="-5" smtClean="0">
                <a:cs typeface="Segoe UI"/>
              </a:rPr>
              <a:t> </a:t>
            </a:r>
            <a:r>
              <a:rPr lang="vi-VN" spc="-20">
                <a:cs typeface="Segoe UI"/>
              </a:rPr>
              <a:t>m</a:t>
            </a:r>
            <a:r>
              <a:rPr lang="vi-VN" spc="-10">
                <a:cs typeface="Segoe UI"/>
              </a:rPr>
              <a:t>ở</a:t>
            </a:r>
            <a:r>
              <a:rPr lang="vi-VN" spc="-5">
                <a:cs typeface="Segoe UI"/>
              </a:rPr>
              <a:t> </a:t>
            </a:r>
            <a:r>
              <a:rPr lang="vi-VN">
                <a:cs typeface="Segoe UI"/>
              </a:rPr>
              <a:t>r</a:t>
            </a:r>
            <a:r>
              <a:rPr lang="vi-VN" spc="-15">
                <a:cs typeface="Segoe UI"/>
              </a:rPr>
              <a:t>ộng</a:t>
            </a:r>
            <a:endParaRPr lang="vi-VN">
              <a:cs typeface="Segoe UI"/>
            </a:endParaRPr>
          </a:p>
          <a:p>
            <a:pPr marL="1269365" lvl="2" indent="-227965">
              <a:spcBef>
                <a:spcPts val="155"/>
              </a:spcBef>
              <a:buSzPct val="76923"/>
              <a:buFont typeface="Symbol"/>
              <a:buChar char=""/>
              <a:tabLst>
                <a:tab pos="469900" algn="l"/>
              </a:tabLst>
            </a:pPr>
            <a:r>
              <a:rPr lang="vi-VN" spc="-10">
                <a:cs typeface="Segoe UI"/>
              </a:rPr>
              <a:t>Dễ</a:t>
            </a:r>
            <a:r>
              <a:rPr lang="vi-VN" spc="-5">
                <a:cs typeface="Segoe UI"/>
              </a:rPr>
              <a:t> </a:t>
            </a:r>
            <a:r>
              <a:rPr lang="vi-VN" spc="-10">
                <a:cs typeface="Segoe UI"/>
              </a:rPr>
              <a:t>sử</a:t>
            </a:r>
            <a:r>
              <a:rPr lang="vi-VN" spc="-5">
                <a:cs typeface="Segoe UI"/>
              </a:rPr>
              <a:t> </a:t>
            </a:r>
            <a:r>
              <a:rPr lang="vi-VN" spc="-10">
                <a:cs typeface="Segoe UI"/>
              </a:rPr>
              <a:t>d</a:t>
            </a:r>
            <a:r>
              <a:rPr lang="vi-VN" spc="-15">
                <a:cs typeface="Segoe UI"/>
              </a:rPr>
              <a:t>ụng</a:t>
            </a:r>
            <a:endParaRPr lang="vi-VN">
              <a:cs typeface="Segoe UI"/>
            </a:endParaRPr>
          </a:p>
          <a:p>
            <a:pPr marL="1041400" lvl="2" indent="-457200">
              <a:buFont typeface="Wingdings" panose="05000000000000000000" pitchFamily="2" charset="2"/>
              <a:buChar char="v"/>
            </a:pPr>
            <a:r>
              <a:rPr lang="vi-VN" b="1" spc="-10" smtClean="0">
                <a:solidFill>
                  <a:srgbClr val="B12121"/>
                </a:solidFill>
                <a:cs typeface="Segoe UI"/>
              </a:rPr>
              <a:t>Kh</a:t>
            </a:r>
            <a:r>
              <a:rPr lang="vi-VN" b="1" spc="-20" smtClean="0">
                <a:solidFill>
                  <a:srgbClr val="B12121"/>
                </a:solidFill>
                <a:cs typeface="Segoe UI"/>
              </a:rPr>
              <a:t>u</a:t>
            </a:r>
            <a:r>
              <a:rPr lang="vi-VN" b="1" spc="-5" smtClean="0">
                <a:solidFill>
                  <a:srgbClr val="B12121"/>
                </a:solidFill>
                <a:cs typeface="Segoe UI"/>
              </a:rPr>
              <a:t>y</a:t>
            </a:r>
            <a:r>
              <a:rPr lang="vi-VN" b="1" spc="-20" smtClean="0">
                <a:solidFill>
                  <a:srgbClr val="B12121"/>
                </a:solidFill>
                <a:cs typeface="Segoe UI"/>
              </a:rPr>
              <a:t>ế</a:t>
            </a:r>
            <a:r>
              <a:rPr lang="vi-VN" b="1" spc="-5" smtClean="0">
                <a:solidFill>
                  <a:srgbClr val="B12121"/>
                </a:solidFill>
                <a:cs typeface="Segoe UI"/>
              </a:rPr>
              <a:t>t</a:t>
            </a:r>
            <a:r>
              <a:rPr lang="vi-VN" b="1" spc="10" smtClean="0">
                <a:solidFill>
                  <a:srgbClr val="B12121"/>
                </a:solidFill>
                <a:cs typeface="Segoe UI"/>
              </a:rPr>
              <a:t> </a:t>
            </a:r>
            <a:r>
              <a:rPr lang="vi-VN" b="1" spc="-10">
                <a:solidFill>
                  <a:srgbClr val="B12121"/>
                </a:solidFill>
                <a:cs typeface="Segoe UI"/>
              </a:rPr>
              <a:t>đi</a:t>
            </a:r>
            <a:r>
              <a:rPr lang="vi-VN" b="1" spc="-15">
                <a:solidFill>
                  <a:srgbClr val="B12121"/>
                </a:solidFill>
                <a:cs typeface="Segoe UI"/>
              </a:rPr>
              <a:t>ểm</a:t>
            </a:r>
            <a:endParaRPr lang="vi-VN">
              <a:cs typeface="Segoe UI"/>
            </a:endParaRPr>
          </a:p>
          <a:p>
            <a:pPr marL="1269365" lvl="2" indent="-227965">
              <a:buSzPct val="76923"/>
              <a:buFont typeface="Symbol"/>
              <a:buChar char=""/>
              <a:tabLst>
                <a:tab pos="469900" algn="l"/>
              </a:tabLst>
            </a:pPr>
            <a:r>
              <a:rPr lang="vi-VN" spc="-10" smtClean="0">
                <a:cs typeface="Segoe UI"/>
              </a:rPr>
              <a:t>Yêu</a:t>
            </a:r>
            <a:r>
              <a:rPr lang="vi-VN" spc="-5" smtClean="0">
                <a:cs typeface="Segoe UI"/>
              </a:rPr>
              <a:t> </a:t>
            </a:r>
            <a:r>
              <a:rPr lang="vi-VN" spc="-10">
                <a:cs typeface="Segoe UI"/>
              </a:rPr>
              <a:t>cầu</a:t>
            </a:r>
            <a:r>
              <a:rPr lang="vi-VN" spc="-5">
                <a:cs typeface="Segoe UI"/>
              </a:rPr>
              <a:t> g</a:t>
            </a:r>
            <a:r>
              <a:rPr lang="vi-VN" spc="-10">
                <a:cs typeface="Segoe UI"/>
              </a:rPr>
              <a:t>õ</a:t>
            </a:r>
            <a:r>
              <a:rPr lang="vi-VN" spc="-5">
                <a:cs typeface="Segoe UI"/>
              </a:rPr>
              <a:t> </a:t>
            </a:r>
            <a:r>
              <a:rPr lang="vi-VN" spc="-10">
                <a:cs typeface="Segoe UI"/>
              </a:rPr>
              <a:t>n</a:t>
            </a:r>
            <a:r>
              <a:rPr lang="vi-VN" spc="-5">
                <a:cs typeface="Segoe UI"/>
              </a:rPr>
              <a:t>hi</a:t>
            </a:r>
            <a:r>
              <a:rPr lang="vi-VN" spc="-20">
                <a:cs typeface="Segoe UI"/>
              </a:rPr>
              <a:t>ề</a:t>
            </a:r>
            <a:r>
              <a:rPr lang="vi-VN" spc="-10">
                <a:cs typeface="Segoe UI"/>
              </a:rPr>
              <a:t>u</a:t>
            </a:r>
            <a:endParaRPr lang="vi-VN">
              <a:cs typeface="Segoe UI"/>
            </a:endParaRPr>
          </a:p>
          <a:p>
            <a:pPr marL="1269365" lvl="2" indent="-227965">
              <a:spcBef>
                <a:spcPts val="155"/>
              </a:spcBef>
              <a:buSzPct val="76923"/>
              <a:buFont typeface="Symbol"/>
              <a:buChar char=""/>
              <a:tabLst>
                <a:tab pos="469900" algn="l"/>
              </a:tabLst>
            </a:pPr>
            <a:r>
              <a:rPr lang="vi-VN" spc="-10">
                <a:cs typeface="Segoe UI"/>
              </a:rPr>
              <a:t>Kh</a:t>
            </a:r>
            <a:r>
              <a:rPr lang="vi-VN" spc="-20">
                <a:cs typeface="Segoe UI"/>
              </a:rPr>
              <a:t>ô</a:t>
            </a:r>
            <a:r>
              <a:rPr lang="vi-VN" spc="-10">
                <a:cs typeface="Segoe UI"/>
              </a:rPr>
              <a:t>ng</a:t>
            </a:r>
            <a:r>
              <a:rPr lang="vi-VN" spc="5">
                <a:cs typeface="Segoe UI"/>
              </a:rPr>
              <a:t> </a:t>
            </a:r>
            <a:r>
              <a:rPr lang="vi-VN" spc="-10">
                <a:cs typeface="Segoe UI"/>
              </a:rPr>
              <a:t>đáng</a:t>
            </a:r>
            <a:r>
              <a:rPr lang="vi-VN" spc="5">
                <a:cs typeface="Segoe UI"/>
              </a:rPr>
              <a:t> </a:t>
            </a:r>
            <a:r>
              <a:rPr lang="vi-VN" spc="-5">
                <a:cs typeface="Segoe UI"/>
              </a:rPr>
              <a:t>tin </a:t>
            </a:r>
            <a:r>
              <a:rPr lang="vi-VN">
                <a:cs typeface="Segoe UI"/>
              </a:rPr>
              <a:t>c</a:t>
            </a:r>
            <a:r>
              <a:rPr lang="vi-VN" spc="-10">
                <a:cs typeface="Segoe UI"/>
              </a:rPr>
              <a:t>ậy</a:t>
            </a:r>
            <a:endParaRPr lang="vi-VN">
              <a:cs typeface="Segoe UI"/>
            </a:endParaRPr>
          </a:p>
          <a:p>
            <a:pPr marL="0" lvl="1" indent="0">
              <a:buNone/>
            </a:pPr>
            <a:endParaRPr lang="vi-VN" sz="2400">
              <a:cs typeface="Times New Roman"/>
            </a:endParaRPr>
          </a:p>
          <a:p>
            <a:endParaRPr lang="vi-VN"/>
          </a:p>
        </p:txBody>
      </p:sp>
      <p:sp>
        <p:nvSpPr>
          <p:cNvPr id="4" name="Title 1"/>
          <p:cNvSpPr>
            <a:spLocks noGrp="1"/>
          </p:cNvSpPr>
          <p:nvPr>
            <p:ph type="title"/>
          </p:nvPr>
        </p:nvSpPr>
        <p:spPr>
          <a:xfrm>
            <a:off x="1825168" y="628124"/>
            <a:ext cx="8911687" cy="972076"/>
          </a:xfrm>
        </p:spPr>
        <p:txBody>
          <a:bodyPr>
            <a:noAutofit/>
          </a:bodyPr>
          <a:lstStyle/>
          <a:p>
            <a:r>
              <a:rPr lang="vi-VN" spc="-15">
                <a:solidFill>
                  <a:srgbClr val="6F2F9F"/>
                </a:solidFill>
                <a:cs typeface="Segoe UI"/>
              </a:rPr>
              <a:t>Theo</a:t>
            </a:r>
            <a:r>
              <a:rPr lang="vi-VN" spc="-5">
                <a:solidFill>
                  <a:srgbClr val="6F2F9F"/>
                </a:solidFill>
                <a:cs typeface="Segoe UI"/>
              </a:rPr>
              <a:t> </a:t>
            </a:r>
            <a:r>
              <a:rPr lang="vi-VN" spc="-15">
                <a:solidFill>
                  <a:srgbClr val="6F2F9F"/>
                </a:solidFill>
                <a:cs typeface="Segoe UI"/>
              </a:rPr>
              <a:t>hình</a:t>
            </a:r>
            <a:r>
              <a:rPr lang="vi-VN" spc="-10">
                <a:solidFill>
                  <a:srgbClr val="6F2F9F"/>
                </a:solidFill>
                <a:cs typeface="Segoe UI"/>
              </a:rPr>
              <a:t> th</a:t>
            </a:r>
            <a:r>
              <a:rPr lang="vi-VN">
                <a:solidFill>
                  <a:srgbClr val="6F2F9F"/>
                </a:solidFill>
                <a:cs typeface="Segoe UI"/>
              </a:rPr>
              <a:t>ức tương </a:t>
            </a:r>
            <a:r>
              <a:rPr lang="vi-VN" smtClean="0">
                <a:solidFill>
                  <a:srgbClr val="6F2F9F"/>
                </a:solidFill>
                <a:cs typeface="Segoe UI"/>
              </a:rPr>
              <a:t>tác (tt)</a:t>
            </a:r>
            <a:r>
              <a:rPr lang="vi-VN">
                <a:cs typeface="Segoe UI"/>
              </a:rPr>
              <a:t/>
            </a:r>
            <a:br>
              <a:rPr lang="vi-VN">
                <a:cs typeface="Segoe UI"/>
              </a:rPr>
            </a:br>
            <a:endParaRPr lang="vi-VN"/>
          </a:p>
        </p:txBody>
      </p:sp>
    </p:spTree>
    <p:extLst>
      <p:ext uri="{BB962C8B-B14F-4D97-AF65-F5344CB8AC3E}">
        <p14:creationId xmlns:p14="http://schemas.microsoft.com/office/powerpoint/2010/main" val="29955455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168" y="628124"/>
            <a:ext cx="8911687" cy="667276"/>
          </a:xfrm>
        </p:spPr>
        <p:txBody>
          <a:bodyPr/>
          <a:lstStyle/>
          <a:p>
            <a:pPr marL="12700">
              <a:lnSpc>
                <a:spcPct val="100000"/>
              </a:lnSpc>
            </a:pPr>
            <a:r>
              <a:rPr lang="vi-VN" spc="-20">
                <a:solidFill>
                  <a:srgbClr val="6F2F9F"/>
                </a:solidFill>
                <a:latin typeface="Segoe UI"/>
                <a:cs typeface="Segoe UI"/>
              </a:rPr>
              <a:t>Phương</a:t>
            </a:r>
            <a:r>
              <a:rPr lang="vi-VN" spc="-5">
                <a:solidFill>
                  <a:srgbClr val="6F2F9F"/>
                </a:solidFill>
                <a:latin typeface="Segoe UI"/>
                <a:cs typeface="Segoe UI"/>
              </a:rPr>
              <a:t> p</a:t>
            </a:r>
            <a:r>
              <a:rPr lang="vi-VN" spc="-20">
                <a:solidFill>
                  <a:srgbClr val="6F2F9F"/>
                </a:solidFill>
                <a:latin typeface="Segoe UI"/>
                <a:cs typeface="Segoe UI"/>
              </a:rPr>
              <a:t>háp</a:t>
            </a:r>
            <a:r>
              <a:rPr lang="vi-VN" spc="-5">
                <a:solidFill>
                  <a:srgbClr val="6F2F9F"/>
                </a:solidFill>
                <a:latin typeface="Segoe UI"/>
                <a:cs typeface="Segoe UI"/>
              </a:rPr>
              <a:t> </a:t>
            </a:r>
            <a:r>
              <a:rPr lang="vi-VN" spc="-10">
                <a:solidFill>
                  <a:srgbClr val="6F2F9F"/>
                </a:solidFill>
                <a:latin typeface="Segoe UI"/>
                <a:cs typeface="Segoe UI"/>
              </a:rPr>
              <a:t>t</a:t>
            </a:r>
            <a:r>
              <a:rPr lang="vi-VN" spc="-15">
                <a:solidFill>
                  <a:srgbClr val="6F2F9F"/>
                </a:solidFill>
                <a:latin typeface="Segoe UI"/>
                <a:cs typeface="Segoe UI"/>
              </a:rPr>
              <a:t>hiết</a:t>
            </a:r>
            <a:r>
              <a:rPr lang="vi-VN" spc="5">
                <a:solidFill>
                  <a:srgbClr val="6F2F9F"/>
                </a:solidFill>
                <a:latin typeface="Segoe UI"/>
                <a:cs typeface="Segoe UI"/>
              </a:rPr>
              <a:t> </a:t>
            </a:r>
            <a:r>
              <a:rPr lang="vi-VN" spc="-15">
                <a:solidFill>
                  <a:srgbClr val="6F2F9F"/>
                </a:solidFill>
                <a:latin typeface="Segoe UI"/>
                <a:cs typeface="Segoe UI"/>
              </a:rPr>
              <a:t>kế</a:t>
            </a:r>
            <a:r>
              <a:rPr lang="vi-VN" spc="-5">
                <a:solidFill>
                  <a:srgbClr val="6F2F9F"/>
                </a:solidFill>
                <a:latin typeface="Segoe UI"/>
                <a:cs typeface="Segoe UI"/>
              </a:rPr>
              <a:t> </a:t>
            </a:r>
            <a:r>
              <a:rPr lang="vi-VN" spc="-15">
                <a:solidFill>
                  <a:srgbClr val="6F2F9F"/>
                </a:solidFill>
                <a:latin typeface="Segoe UI"/>
                <a:cs typeface="Segoe UI"/>
              </a:rPr>
              <a:t>giao</a:t>
            </a:r>
            <a:r>
              <a:rPr lang="vi-VN">
                <a:solidFill>
                  <a:srgbClr val="6F2F9F"/>
                </a:solidFill>
                <a:latin typeface="Segoe UI"/>
                <a:cs typeface="Segoe UI"/>
              </a:rPr>
              <a:t> </a:t>
            </a:r>
            <a:r>
              <a:rPr lang="vi-VN" spc="-15">
                <a:solidFill>
                  <a:srgbClr val="6F2F9F"/>
                </a:solidFill>
                <a:latin typeface="Segoe UI"/>
                <a:cs typeface="Segoe UI"/>
              </a:rPr>
              <a:t>diện</a:t>
            </a:r>
            <a:endParaRPr lang="vi-VN">
              <a:cs typeface="Segoe UI"/>
            </a:endParaRPr>
          </a:p>
        </p:txBody>
      </p:sp>
      <p:sp>
        <p:nvSpPr>
          <p:cNvPr id="3" name="Content Placeholder 2"/>
          <p:cNvSpPr>
            <a:spLocks noGrp="1"/>
          </p:cNvSpPr>
          <p:nvPr>
            <p:ph idx="1"/>
          </p:nvPr>
        </p:nvSpPr>
        <p:spPr/>
        <p:txBody>
          <a:bodyPr>
            <a:normAutofit fontScale="92500" lnSpcReduction="10000"/>
          </a:bodyPr>
          <a:lstStyle/>
          <a:p>
            <a:r>
              <a:rPr lang="vi-VN">
                <a:solidFill>
                  <a:srgbClr val="6F2F9F"/>
                </a:solidFill>
                <a:latin typeface="Segoe UI"/>
                <a:cs typeface="Segoe UI"/>
              </a:rPr>
              <a:t>B</a:t>
            </a:r>
            <a:r>
              <a:rPr lang="vi-VN" spc="-5">
                <a:solidFill>
                  <a:srgbClr val="6F2F9F"/>
                </a:solidFill>
                <a:latin typeface="Segoe UI"/>
                <a:cs typeface="Segoe UI"/>
              </a:rPr>
              <a:t>ư</a:t>
            </a:r>
            <a:r>
              <a:rPr lang="vi-VN">
                <a:solidFill>
                  <a:srgbClr val="6F2F9F"/>
                </a:solidFill>
                <a:latin typeface="Segoe UI"/>
                <a:cs typeface="Segoe UI"/>
              </a:rPr>
              <a:t>ớc 1:</a:t>
            </a:r>
            <a:r>
              <a:rPr lang="vi-VN" spc="-15">
                <a:solidFill>
                  <a:srgbClr val="6F2F9F"/>
                </a:solidFill>
                <a:latin typeface="Segoe UI"/>
                <a:cs typeface="Segoe UI"/>
              </a:rPr>
              <a:t> </a:t>
            </a:r>
            <a:r>
              <a:rPr lang="vi-VN">
                <a:solidFill>
                  <a:srgbClr val="6F2F9F"/>
                </a:solidFill>
                <a:latin typeface="Segoe UI"/>
                <a:cs typeface="Segoe UI"/>
              </a:rPr>
              <a:t>Xác </a:t>
            </a:r>
            <a:r>
              <a:rPr lang="vi-VN" spc="-20">
                <a:solidFill>
                  <a:srgbClr val="6F2F9F"/>
                </a:solidFill>
                <a:latin typeface="Segoe UI"/>
                <a:cs typeface="Segoe UI"/>
              </a:rPr>
              <a:t>đ</a:t>
            </a:r>
            <a:r>
              <a:rPr lang="vi-VN" spc="-5">
                <a:solidFill>
                  <a:srgbClr val="6F2F9F"/>
                </a:solidFill>
                <a:latin typeface="Segoe UI"/>
                <a:cs typeface="Segoe UI"/>
              </a:rPr>
              <a:t>ị</a:t>
            </a:r>
            <a:r>
              <a:rPr lang="vi-VN">
                <a:solidFill>
                  <a:srgbClr val="6F2F9F"/>
                </a:solidFill>
                <a:latin typeface="Segoe UI"/>
                <a:cs typeface="Segoe UI"/>
              </a:rPr>
              <a:t>nh </a:t>
            </a:r>
            <a:r>
              <a:rPr lang="vi-VN" spc="-10">
                <a:solidFill>
                  <a:srgbClr val="6F2F9F"/>
                </a:solidFill>
                <a:latin typeface="Segoe UI"/>
                <a:cs typeface="Segoe UI"/>
              </a:rPr>
              <a:t>t</a:t>
            </a:r>
            <a:r>
              <a:rPr lang="vi-VN">
                <a:solidFill>
                  <a:srgbClr val="6F2F9F"/>
                </a:solidFill>
                <a:latin typeface="Segoe UI"/>
                <a:cs typeface="Segoe UI"/>
              </a:rPr>
              <a:t>hông t</a:t>
            </a:r>
            <a:r>
              <a:rPr lang="vi-VN" spc="-15">
                <a:solidFill>
                  <a:srgbClr val="6F2F9F"/>
                </a:solidFill>
                <a:latin typeface="Segoe UI"/>
                <a:cs typeface="Segoe UI"/>
              </a:rPr>
              <a:t>i</a:t>
            </a:r>
            <a:r>
              <a:rPr lang="vi-VN">
                <a:solidFill>
                  <a:srgbClr val="6F2F9F"/>
                </a:solidFill>
                <a:latin typeface="Segoe UI"/>
                <a:cs typeface="Segoe UI"/>
              </a:rPr>
              <a:t>n</a:t>
            </a:r>
            <a:endParaRPr lang="vi-VN">
              <a:latin typeface="Segoe UI"/>
              <a:cs typeface="Segoe UI"/>
            </a:endParaRPr>
          </a:p>
          <a:p>
            <a:pPr marL="0" indent="363538">
              <a:buNone/>
            </a:pPr>
            <a:r>
              <a:rPr lang="vi-VN" spc="-10" smtClean="0">
                <a:latin typeface="Segoe UI"/>
                <a:cs typeface="Segoe UI"/>
              </a:rPr>
              <a:t>Dựa vào mô</a:t>
            </a:r>
            <a:r>
              <a:rPr lang="vi-VN" spc="-5" smtClean="0">
                <a:latin typeface="Segoe UI"/>
                <a:cs typeface="Segoe UI"/>
              </a:rPr>
              <a:t> </a:t>
            </a:r>
            <a:r>
              <a:rPr lang="vi-VN" spc="-75">
                <a:latin typeface="Segoe UI"/>
                <a:cs typeface="Segoe UI"/>
              </a:rPr>
              <a:t>hình</a:t>
            </a:r>
            <a:r>
              <a:rPr lang="vi-VN" spc="-50">
                <a:latin typeface="Segoe UI"/>
                <a:cs typeface="Segoe UI"/>
              </a:rPr>
              <a:t> </a:t>
            </a:r>
            <a:r>
              <a:rPr lang="vi-VN" spc="-10">
                <a:latin typeface="Segoe UI"/>
                <a:cs typeface="Segoe UI"/>
              </a:rPr>
              <a:t>ER,</a:t>
            </a:r>
            <a:r>
              <a:rPr lang="vi-VN" spc="-5">
                <a:latin typeface="Segoe UI"/>
                <a:cs typeface="Segoe UI"/>
              </a:rPr>
              <a:t> </a:t>
            </a:r>
            <a:r>
              <a:rPr lang="vi-VN" spc="-10">
                <a:latin typeface="Segoe UI"/>
                <a:cs typeface="Segoe UI"/>
              </a:rPr>
              <a:t>mô</a:t>
            </a:r>
            <a:r>
              <a:rPr lang="vi-VN" spc="-5">
                <a:latin typeface="Segoe UI"/>
                <a:cs typeface="Segoe UI"/>
              </a:rPr>
              <a:t> </a:t>
            </a:r>
            <a:r>
              <a:rPr lang="vi-VN" spc="-75">
                <a:latin typeface="Segoe UI"/>
                <a:cs typeface="Segoe UI"/>
              </a:rPr>
              <a:t>hình</a:t>
            </a:r>
            <a:r>
              <a:rPr lang="vi-VN" spc="-5">
                <a:latin typeface="Segoe UI"/>
                <a:cs typeface="Segoe UI"/>
              </a:rPr>
              <a:t> </a:t>
            </a:r>
            <a:r>
              <a:rPr lang="vi-VN" spc="-10">
                <a:latin typeface="Segoe UI"/>
                <a:cs typeface="Segoe UI"/>
              </a:rPr>
              <a:t>qu</a:t>
            </a:r>
            <a:r>
              <a:rPr lang="vi-VN" spc="-5">
                <a:latin typeface="Segoe UI"/>
                <a:cs typeface="Segoe UI"/>
              </a:rPr>
              <a:t>a</a:t>
            </a:r>
            <a:r>
              <a:rPr lang="vi-VN" spc="-10">
                <a:latin typeface="Segoe UI"/>
                <a:cs typeface="Segoe UI"/>
              </a:rPr>
              <a:t>n</a:t>
            </a:r>
            <a:r>
              <a:rPr lang="vi-VN" spc="-5">
                <a:latin typeface="Segoe UI"/>
                <a:cs typeface="Segoe UI"/>
              </a:rPr>
              <a:t> </a:t>
            </a:r>
            <a:r>
              <a:rPr lang="vi-VN" spc="-10" smtClean="0">
                <a:latin typeface="Segoe UI"/>
                <a:cs typeface="Segoe UI"/>
              </a:rPr>
              <a:t>h</a:t>
            </a:r>
            <a:r>
              <a:rPr lang="vi-VN" spc="-15" smtClean="0">
                <a:latin typeface="Segoe UI"/>
                <a:cs typeface="Segoe UI"/>
              </a:rPr>
              <a:t>ệ</a:t>
            </a:r>
            <a:endParaRPr lang="vi-VN">
              <a:latin typeface="Segoe UI"/>
              <a:cs typeface="Segoe UI"/>
            </a:endParaRPr>
          </a:p>
          <a:p>
            <a:pPr marL="12700">
              <a:lnSpc>
                <a:spcPct val="100000"/>
              </a:lnSpc>
            </a:pPr>
            <a:r>
              <a:rPr lang="vi-VN">
                <a:solidFill>
                  <a:srgbClr val="6F2F9F"/>
                </a:solidFill>
                <a:latin typeface="Segoe UI"/>
                <a:cs typeface="Segoe UI"/>
              </a:rPr>
              <a:t>B</a:t>
            </a:r>
            <a:r>
              <a:rPr lang="vi-VN" spc="-5">
                <a:solidFill>
                  <a:srgbClr val="6F2F9F"/>
                </a:solidFill>
                <a:latin typeface="Segoe UI"/>
                <a:cs typeface="Segoe UI"/>
              </a:rPr>
              <a:t>ư</a:t>
            </a:r>
            <a:r>
              <a:rPr lang="vi-VN">
                <a:solidFill>
                  <a:srgbClr val="6F2F9F"/>
                </a:solidFill>
                <a:latin typeface="Segoe UI"/>
                <a:cs typeface="Segoe UI"/>
              </a:rPr>
              <a:t>ớc </a:t>
            </a:r>
            <a:r>
              <a:rPr lang="vi-VN" spc="-5">
                <a:solidFill>
                  <a:srgbClr val="6F2F9F"/>
                </a:solidFill>
                <a:latin typeface="Segoe UI"/>
                <a:cs typeface="Segoe UI"/>
              </a:rPr>
              <a:t>2</a:t>
            </a:r>
            <a:r>
              <a:rPr lang="vi-VN">
                <a:solidFill>
                  <a:srgbClr val="6F2F9F"/>
                </a:solidFill>
                <a:latin typeface="Segoe UI"/>
                <a:cs typeface="Segoe UI"/>
              </a:rPr>
              <a:t>:</a:t>
            </a:r>
            <a:r>
              <a:rPr lang="vi-VN" spc="-15">
                <a:solidFill>
                  <a:srgbClr val="6F2F9F"/>
                </a:solidFill>
                <a:latin typeface="Segoe UI"/>
                <a:cs typeface="Segoe UI"/>
              </a:rPr>
              <a:t> </a:t>
            </a:r>
            <a:r>
              <a:rPr lang="vi-VN">
                <a:solidFill>
                  <a:srgbClr val="6F2F9F"/>
                </a:solidFill>
                <a:latin typeface="Segoe UI"/>
                <a:cs typeface="Segoe UI"/>
              </a:rPr>
              <a:t>Th</a:t>
            </a:r>
            <a:r>
              <a:rPr lang="vi-VN" spc="-5">
                <a:solidFill>
                  <a:srgbClr val="6F2F9F"/>
                </a:solidFill>
                <a:latin typeface="Segoe UI"/>
                <a:cs typeface="Segoe UI"/>
              </a:rPr>
              <a:t>iế</a:t>
            </a:r>
            <a:r>
              <a:rPr lang="vi-VN">
                <a:solidFill>
                  <a:srgbClr val="6F2F9F"/>
                </a:solidFill>
                <a:latin typeface="Segoe UI"/>
                <a:cs typeface="Segoe UI"/>
              </a:rPr>
              <a:t>t </a:t>
            </a:r>
            <a:r>
              <a:rPr lang="vi-VN" spc="-5">
                <a:solidFill>
                  <a:srgbClr val="6F2F9F"/>
                </a:solidFill>
                <a:latin typeface="Segoe UI"/>
                <a:cs typeface="Segoe UI"/>
              </a:rPr>
              <a:t>k</a:t>
            </a:r>
            <a:r>
              <a:rPr lang="vi-VN">
                <a:solidFill>
                  <a:srgbClr val="6F2F9F"/>
                </a:solidFill>
                <a:latin typeface="Segoe UI"/>
                <a:cs typeface="Segoe UI"/>
              </a:rPr>
              <a:t>ế g</a:t>
            </a:r>
            <a:r>
              <a:rPr lang="vi-VN" spc="-15">
                <a:solidFill>
                  <a:srgbClr val="6F2F9F"/>
                </a:solidFill>
                <a:latin typeface="Segoe UI"/>
                <a:cs typeface="Segoe UI"/>
              </a:rPr>
              <a:t>i</a:t>
            </a:r>
            <a:r>
              <a:rPr lang="vi-VN">
                <a:solidFill>
                  <a:srgbClr val="6F2F9F"/>
                </a:solidFill>
                <a:latin typeface="Segoe UI"/>
                <a:cs typeface="Segoe UI"/>
              </a:rPr>
              <a:t>ao d</a:t>
            </a:r>
            <a:r>
              <a:rPr lang="vi-VN" spc="-5">
                <a:solidFill>
                  <a:srgbClr val="6F2F9F"/>
                </a:solidFill>
                <a:latin typeface="Segoe UI"/>
                <a:cs typeface="Segoe UI"/>
              </a:rPr>
              <a:t>iệ</a:t>
            </a:r>
            <a:r>
              <a:rPr lang="vi-VN">
                <a:solidFill>
                  <a:srgbClr val="6F2F9F"/>
                </a:solidFill>
                <a:latin typeface="Segoe UI"/>
                <a:cs typeface="Segoe UI"/>
              </a:rPr>
              <a:t>n </a:t>
            </a:r>
            <a:r>
              <a:rPr lang="vi-VN" spc="-10">
                <a:solidFill>
                  <a:srgbClr val="6F2F9F"/>
                </a:solidFill>
                <a:latin typeface="Segoe UI"/>
                <a:cs typeface="Segoe UI"/>
              </a:rPr>
              <a:t>đ</a:t>
            </a:r>
            <a:r>
              <a:rPr lang="vi-VN">
                <a:solidFill>
                  <a:srgbClr val="6F2F9F"/>
                </a:solidFill>
                <a:latin typeface="Segoe UI"/>
                <a:cs typeface="Segoe UI"/>
              </a:rPr>
              <a:t>ú</a:t>
            </a:r>
            <a:r>
              <a:rPr lang="vi-VN" spc="10">
                <a:solidFill>
                  <a:srgbClr val="6F2F9F"/>
                </a:solidFill>
                <a:latin typeface="Segoe UI"/>
                <a:cs typeface="Segoe UI"/>
              </a:rPr>
              <a:t>n</a:t>
            </a:r>
            <a:r>
              <a:rPr lang="vi-VN">
                <a:solidFill>
                  <a:srgbClr val="6F2F9F"/>
                </a:solidFill>
                <a:latin typeface="Segoe UI"/>
                <a:cs typeface="Segoe UI"/>
              </a:rPr>
              <a:t>g</a:t>
            </a:r>
            <a:endParaRPr lang="vi-VN">
              <a:latin typeface="Segoe UI"/>
              <a:cs typeface="Segoe UI"/>
            </a:endParaRPr>
          </a:p>
          <a:p>
            <a:pPr marL="0" indent="363538">
              <a:lnSpc>
                <a:spcPct val="100000"/>
              </a:lnSpc>
              <a:buNone/>
            </a:pPr>
            <a:r>
              <a:rPr lang="vi-VN" spc="-10" smtClean="0">
                <a:cs typeface="Segoe UI"/>
              </a:rPr>
              <a:t>Chỉ</a:t>
            </a:r>
            <a:r>
              <a:rPr lang="vi-VN" spc="-5" smtClean="0">
                <a:cs typeface="Segoe UI"/>
              </a:rPr>
              <a:t> </a:t>
            </a:r>
            <a:r>
              <a:rPr lang="vi-VN" spc="-5">
                <a:cs typeface="Segoe UI"/>
              </a:rPr>
              <a:t>q</a:t>
            </a:r>
            <a:r>
              <a:rPr lang="vi-VN" spc="-10">
                <a:cs typeface="Segoe UI"/>
              </a:rPr>
              <a:t>uan</a:t>
            </a:r>
            <a:r>
              <a:rPr lang="vi-VN" spc="-5">
                <a:cs typeface="Segoe UI"/>
              </a:rPr>
              <a:t> </a:t>
            </a:r>
            <a:r>
              <a:rPr lang="vi-VN">
                <a:cs typeface="Segoe UI"/>
              </a:rPr>
              <a:t>t</a:t>
            </a:r>
            <a:r>
              <a:rPr lang="vi-VN" spc="-10">
                <a:cs typeface="Segoe UI"/>
              </a:rPr>
              <a:t>âm</a:t>
            </a:r>
            <a:r>
              <a:rPr lang="vi-VN">
                <a:cs typeface="Segoe UI"/>
              </a:rPr>
              <a:t> </a:t>
            </a:r>
            <a:r>
              <a:rPr lang="vi-VN" spc="-5">
                <a:cs typeface="Segoe UI"/>
              </a:rPr>
              <a:t>t</a:t>
            </a:r>
            <a:r>
              <a:rPr lang="vi-VN" spc="-20">
                <a:cs typeface="Segoe UI"/>
              </a:rPr>
              <a:t>ớ</a:t>
            </a:r>
            <a:r>
              <a:rPr lang="vi-VN" spc="-5">
                <a:cs typeface="Segoe UI"/>
              </a:rPr>
              <a:t>i </a:t>
            </a:r>
            <a:r>
              <a:rPr lang="vi-VN">
                <a:cs typeface="Segoe UI"/>
              </a:rPr>
              <a:t>t</a:t>
            </a:r>
            <a:r>
              <a:rPr lang="vi-VN" spc="-10">
                <a:cs typeface="Segoe UI"/>
              </a:rPr>
              <a:t>ính</a:t>
            </a:r>
            <a:r>
              <a:rPr lang="vi-VN" spc="5">
                <a:cs typeface="Segoe UI"/>
              </a:rPr>
              <a:t> </a:t>
            </a:r>
            <a:r>
              <a:rPr lang="vi-VN" spc="-10">
                <a:cs typeface="Segoe UI"/>
              </a:rPr>
              <a:t>đúng</a:t>
            </a:r>
            <a:r>
              <a:rPr lang="vi-VN">
                <a:cs typeface="Segoe UI"/>
              </a:rPr>
              <a:t> </a:t>
            </a:r>
            <a:r>
              <a:rPr lang="vi-VN" spc="-10">
                <a:cs typeface="Segoe UI"/>
              </a:rPr>
              <a:t>đắn.</a:t>
            </a:r>
            <a:r>
              <a:rPr lang="vi-VN" spc="-5">
                <a:cs typeface="Segoe UI"/>
              </a:rPr>
              <a:t> </a:t>
            </a:r>
            <a:r>
              <a:rPr lang="vi-VN" spc="-5" smtClean="0">
                <a:cs typeface="Segoe UI"/>
              </a:rPr>
              <a:t>Chưa</a:t>
            </a:r>
            <a:r>
              <a:rPr lang="vi-VN" spc="5" smtClean="0">
                <a:cs typeface="Segoe UI"/>
              </a:rPr>
              <a:t> </a:t>
            </a:r>
            <a:r>
              <a:rPr lang="vi-VN" spc="-10">
                <a:cs typeface="Segoe UI"/>
              </a:rPr>
              <a:t>q</a:t>
            </a:r>
            <a:r>
              <a:rPr lang="vi-VN" spc="-5">
                <a:cs typeface="Segoe UI"/>
              </a:rPr>
              <a:t>u</a:t>
            </a:r>
            <a:r>
              <a:rPr lang="vi-VN" spc="-10">
                <a:cs typeface="Segoe UI"/>
              </a:rPr>
              <a:t>an</a:t>
            </a:r>
            <a:r>
              <a:rPr lang="vi-VN" spc="-5">
                <a:cs typeface="Segoe UI"/>
              </a:rPr>
              <a:t> </a:t>
            </a:r>
            <a:r>
              <a:rPr lang="vi-VN">
                <a:cs typeface="Segoe UI"/>
              </a:rPr>
              <a:t>t</a:t>
            </a:r>
            <a:r>
              <a:rPr lang="vi-VN" spc="-10">
                <a:cs typeface="Segoe UI"/>
              </a:rPr>
              <a:t>âm</a:t>
            </a:r>
            <a:r>
              <a:rPr lang="vi-VN">
                <a:cs typeface="Segoe UI"/>
              </a:rPr>
              <a:t> </a:t>
            </a:r>
            <a:r>
              <a:rPr lang="vi-VN" spc="-5">
                <a:cs typeface="Segoe UI"/>
              </a:rPr>
              <a:t>t</a:t>
            </a:r>
            <a:r>
              <a:rPr lang="vi-VN" spc="-20">
                <a:cs typeface="Segoe UI"/>
              </a:rPr>
              <a:t>ớ</a:t>
            </a:r>
            <a:r>
              <a:rPr lang="vi-VN" spc="-5">
                <a:cs typeface="Segoe UI"/>
              </a:rPr>
              <a:t>i </a:t>
            </a:r>
            <a:r>
              <a:rPr lang="vi-VN">
                <a:cs typeface="Segoe UI"/>
              </a:rPr>
              <a:t>t</a:t>
            </a:r>
            <a:r>
              <a:rPr lang="vi-VN" spc="-10">
                <a:cs typeface="Segoe UI"/>
              </a:rPr>
              <a:t>ính</a:t>
            </a:r>
            <a:r>
              <a:rPr lang="vi-VN" spc="-5">
                <a:cs typeface="Segoe UI"/>
              </a:rPr>
              <a:t> ti</a:t>
            </a:r>
            <a:r>
              <a:rPr lang="vi-VN" spc="-20">
                <a:cs typeface="Segoe UI"/>
              </a:rPr>
              <a:t>ệ</a:t>
            </a:r>
            <a:r>
              <a:rPr lang="vi-VN" spc="-10">
                <a:cs typeface="Segoe UI"/>
              </a:rPr>
              <a:t>n</a:t>
            </a:r>
            <a:r>
              <a:rPr lang="vi-VN" spc="-5">
                <a:cs typeface="Segoe UI"/>
              </a:rPr>
              <a:t> </a:t>
            </a:r>
            <a:r>
              <a:rPr lang="vi-VN">
                <a:cs typeface="Segoe UI"/>
              </a:rPr>
              <a:t>d</a:t>
            </a:r>
            <a:r>
              <a:rPr lang="vi-VN" spc="-10">
                <a:cs typeface="Segoe UI"/>
              </a:rPr>
              <a:t>ụng</a:t>
            </a:r>
            <a:endParaRPr lang="vi-VN">
              <a:cs typeface="Segoe UI"/>
            </a:endParaRPr>
          </a:p>
          <a:p>
            <a:pPr marL="12700">
              <a:lnSpc>
                <a:spcPct val="100000"/>
              </a:lnSpc>
            </a:pPr>
            <a:r>
              <a:rPr lang="vi-VN">
                <a:solidFill>
                  <a:srgbClr val="6F2F9F"/>
                </a:solidFill>
                <a:latin typeface="Segoe UI"/>
                <a:cs typeface="Segoe UI"/>
              </a:rPr>
              <a:t>B</a:t>
            </a:r>
            <a:r>
              <a:rPr lang="vi-VN" spc="-5">
                <a:solidFill>
                  <a:srgbClr val="6F2F9F"/>
                </a:solidFill>
                <a:latin typeface="Segoe UI"/>
                <a:cs typeface="Segoe UI"/>
              </a:rPr>
              <a:t>ư</a:t>
            </a:r>
            <a:r>
              <a:rPr lang="vi-VN">
                <a:solidFill>
                  <a:srgbClr val="6F2F9F"/>
                </a:solidFill>
                <a:latin typeface="Segoe UI"/>
                <a:cs typeface="Segoe UI"/>
              </a:rPr>
              <a:t>ớc </a:t>
            </a:r>
            <a:r>
              <a:rPr lang="vi-VN" spc="-5">
                <a:solidFill>
                  <a:srgbClr val="6F2F9F"/>
                </a:solidFill>
                <a:latin typeface="Segoe UI"/>
                <a:cs typeface="Segoe UI"/>
              </a:rPr>
              <a:t>3</a:t>
            </a:r>
            <a:r>
              <a:rPr lang="vi-VN">
                <a:solidFill>
                  <a:srgbClr val="6F2F9F"/>
                </a:solidFill>
                <a:latin typeface="Segoe UI"/>
                <a:cs typeface="Segoe UI"/>
              </a:rPr>
              <a:t>:</a:t>
            </a:r>
            <a:r>
              <a:rPr lang="vi-VN" spc="-15">
                <a:solidFill>
                  <a:srgbClr val="6F2F9F"/>
                </a:solidFill>
                <a:latin typeface="Segoe UI"/>
                <a:cs typeface="Segoe UI"/>
              </a:rPr>
              <a:t> </a:t>
            </a:r>
            <a:r>
              <a:rPr lang="vi-VN">
                <a:solidFill>
                  <a:srgbClr val="6F2F9F"/>
                </a:solidFill>
                <a:latin typeface="Segoe UI"/>
                <a:cs typeface="Segoe UI"/>
              </a:rPr>
              <a:t>T</a:t>
            </a:r>
            <a:r>
              <a:rPr lang="vi-VN" spc="-10">
                <a:solidFill>
                  <a:srgbClr val="6F2F9F"/>
                </a:solidFill>
                <a:latin typeface="Segoe UI"/>
                <a:cs typeface="Segoe UI"/>
              </a:rPr>
              <a:t>i</a:t>
            </a:r>
            <a:r>
              <a:rPr lang="vi-VN">
                <a:solidFill>
                  <a:srgbClr val="6F2F9F"/>
                </a:solidFill>
                <a:latin typeface="Segoe UI"/>
                <a:cs typeface="Segoe UI"/>
              </a:rPr>
              <a:t>nh</a:t>
            </a:r>
            <a:r>
              <a:rPr lang="vi-VN" spc="-10">
                <a:solidFill>
                  <a:srgbClr val="6F2F9F"/>
                </a:solidFill>
                <a:latin typeface="Segoe UI"/>
                <a:cs typeface="Segoe UI"/>
              </a:rPr>
              <a:t> </a:t>
            </a:r>
            <a:r>
              <a:rPr lang="vi-VN">
                <a:solidFill>
                  <a:srgbClr val="6F2F9F"/>
                </a:solidFill>
                <a:latin typeface="Segoe UI"/>
                <a:cs typeface="Segoe UI"/>
              </a:rPr>
              <a:t>c</a:t>
            </a:r>
            <a:r>
              <a:rPr lang="vi-VN" spc="5">
                <a:solidFill>
                  <a:srgbClr val="6F2F9F"/>
                </a:solidFill>
                <a:latin typeface="Segoe UI"/>
                <a:cs typeface="Segoe UI"/>
              </a:rPr>
              <a:t>h</a:t>
            </a:r>
            <a:r>
              <a:rPr lang="vi-VN" spc="-5">
                <a:solidFill>
                  <a:srgbClr val="6F2F9F"/>
                </a:solidFill>
                <a:latin typeface="Segoe UI"/>
                <a:cs typeface="Segoe UI"/>
              </a:rPr>
              <a:t>ỉ</a:t>
            </a:r>
            <a:r>
              <a:rPr lang="vi-VN" spc="-10">
                <a:solidFill>
                  <a:srgbClr val="6F2F9F"/>
                </a:solidFill>
                <a:latin typeface="Segoe UI"/>
                <a:cs typeface="Segoe UI"/>
              </a:rPr>
              <a:t>n</a:t>
            </a:r>
            <a:r>
              <a:rPr lang="vi-VN">
                <a:solidFill>
                  <a:srgbClr val="6F2F9F"/>
                </a:solidFill>
                <a:latin typeface="Segoe UI"/>
                <a:cs typeface="Segoe UI"/>
              </a:rPr>
              <a:t>h</a:t>
            </a:r>
            <a:r>
              <a:rPr lang="vi-VN" spc="5">
                <a:solidFill>
                  <a:srgbClr val="6F2F9F"/>
                </a:solidFill>
                <a:latin typeface="Segoe UI"/>
                <a:cs typeface="Segoe UI"/>
              </a:rPr>
              <a:t> </a:t>
            </a:r>
            <a:r>
              <a:rPr lang="vi-VN">
                <a:solidFill>
                  <a:srgbClr val="6F2F9F"/>
                </a:solidFill>
                <a:latin typeface="Segoe UI"/>
                <a:cs typeface="Segoe UI"/>
              </a:rPr>
              <a:t>g</a:t>
            </a:r>
            <a:r>
              <a:rPr lang="vi-VN" spc="-15">
                <a:solidFill>
                  <a:srgbClr val="6F2F9F"/>
                </a:solidFill>
                <a:latin typeface="Segoe UI"/>
                <a:cs typeface="Segoe UI"/>
              </a:rPr>
              <a:t>i</a:t>
            </a:r>
            <a:r>
              <a:rPr lang="vi-VN">
                <a:solidFill>
                  <a:srgbClr val="6F2F9F"/>
                </a:solidFill>
                <a:latin typeface="Segoe UI"/>
                <a:cs typeface="Segoe UI"/>
              </a:rPr>
              <a:t>ao d</a:t>
            </a:r>
            <a:r>
              <a:rPr lang="vi-VN" spc="-15">
                <a:solidFill>
                  <a:srgbClr val="6F2F9F"/>
                </a:solidFill>
                <a:latin typeface="Segoe UI"/>
                <a:cs typeface="Segoe UI"/>
              </a:rPr>
              <a:t>i</a:t>
            </a:r>
            <a:r>
              <a:rPr lang="vi-VN" spc="-5">
                <a:solidFill>
                  <a:srgbClr val="6F2F9F"/>
                </a:solidFill>
                <a:latin typeface="Segoe UI"/>
                <a:cs typeface="Segoe UI"/>
              </a:rPr>
              <a:t>ệ</a:t>
            </a:r>
            <a:r>
              <a:rPr lang="vi-VN">
                <a:solidFill>
                  <a:srgbClr val="6F2F9F"/>
                </a:solidFill>
                <a:latin typeface="Segoe UI"/>
                <a:cs typeface="Segoe UI"/>
              </a:rPr>
              <a:t>n</a:t>
            </a:r>
            <a:endParaRPr lang="vi-VN">
              <a:latin typeface="Segoe UI"/>
              <a:cs typeface="Segoe UI"/>
            </a:endParaRPr>
          </a:p>
          <a:p>
            <a:pPr marL="0" indent="363538">
              <a:lnSpc>
                <a:spcPct val="100000"/>
              </a:lnSpc>
              <a:buNone/>
            </a:pPr>
            <a:r>
              <a:rPr lang="vi-VN" spc="-20" smtClean="0">
                <a:cs typeface="Segoe UI"/>
              </a:rPr>
              <a:t>Q</a:t>
            </a:r>
            <a:r>
              <a:rPr lang="vi-VN" spc="-10" smtClean="0">
                <a:cs typeface="Segoe UI"/>
              </a:rPr>
              <a:t>uan</a:t>
            </a:r>
            <a:r>
              <a:rPr lang="vi-VN" spc="-5" smtClean="0">
                <a:cs typeface="Segoe UI"/>
              </a:rPr>
              <a:t> </a:t>
            </a:r>
            <a:r>
              <a:rPr lang="vi-VN">
                <a:cs typeface="Segoe UI"/>
              </a:rPr>
              <a:t>t</a:t>
            </a:r>
            <a:r>
              <a:rPr lang="vi-VN" spc="-10">
                <a:cs typeface="Segoe UI"/>
              </a:rPr>
              <a:t>âm</a:t>
            </a:r>
            <a:r>
              <a:rPr lang="vi-VN">
                <a:cs typeface="Segoe UI"/>
              </a:rPr>
              <a:t> </a:t>
            </a:r>
            <a:r>
              <a:rPr lang="vi-VN" spc="-5">
                <a:cs typeface="Segoe UI"/>
              </a:rPr>
              <a:t>tới </a:t>
            </a:r>
            <a:r>
              <a:rPr lang="vi-VN">
                <a:cs typeface="Segoe UI"/>
              </a:rPr>
              <a:t>t</a:t>
            </a:r>
            <a:r>
              <a:rPr lang="vi-VN" spc="-10">
                <a:cs typeface="Segoe UI"/>
              </a:rPr>
              <a:t>ính</a:t>
            </a:r>
            <a:r>
              <a:rPr lang="vi-VN" spc="-5">
                <a:cs typeface="Segoe UI"/>
              </a:rPr>
              <a:t> </a:t>
            </a:r>
            <a:r>
              <a:rPr lang="vi-VN" spc="-10">
                <a:cs typeface="Segoe UI"/>
              </a:rPr>
              <a:t>tiện</a:t>
            </a:r>
            <a:r>
              <a:rPr lang="vi-VN" spc="-5">
                <a:cs typeface="Segoe UI"/>
              </a:rPr>
              <a:t> d</a:t>
            </a:r>
            <a:r>
              <a:rPr lang="vi-VN" spc="-10">
                <a:cs typeface="Segoe UI"/>
              </a:rPr>
              <a:t>ụng</a:t>
            </a:r>
            <a:r>
              <a:rPr lang="vi-VN">
                <a:cs typeface="Segoe UI"/>
              </a:rPr>
              <a:t> </a:t>
            </a:r>
            <a:r>
              <a:rPr lang="vi-VN" spc="-10">
                <a:cs typeface="Segoe UI"/>
              </a:rPr>
              <a:t>d</a:t>
            </a:r>
            <a:r>
              <a:rPr lang="vi-VN" spc="-20">
                <a:cs typeface="Segoe UI"/>
              </a:rPr>
              <a:t>ự</a:t>
            </a:r>
            <a:r>
              <a:rPr lang="vi-VN" spc="-10">
                <a:cs typeface="Segoe UI"/>
              </a:rPr>
              <a:t>a</a:t>
            </a:r>
            <a:r>
              <a:rPr lang="vi-VN">
                <a:cs typeface="Segoe UI"/>
              </a:rPr>
              <a:t> </a:t>
            </a:r>
            <a:r>
              <a:rPr lang="vi-VN" spc="-10">
                <a:cs typeface="Segoe UI"/>
              </a:rPr>
              <a:t>vào</a:t>
            </a:r>
            <a:r>
              <a:rPr lang="vi-VN">
                <a:cs typeface="Segoe UI"/>
              </a:rPr>
              <a:t> </a:t>
            </a:r>
            <a:r>
              <a:rPr lang="vi-VN" spc="25">
                <a:cs typeface="Segoe UI"/>
              </a:rPr>
              <a:t> </a:t>
            </a:r>
            <a:r>
              <a:rPr lang="vi-VN" spc="-20">
                <a:cs typeface="Segoe UI"/>
              </a:rPr>
              <a:t>p</a:t>
            </a:r>
            <a:r>
              <a:rPr lang="vi-VN" spc="-10">
                <a:cs typeface="Segoe UI"/>
              </a:rPr>
              <a:t>h</a:t>
            </a:r>
            <a:r>
              <a:rPr lang="vi-VN" spc="-5">
                <a:cs typeface="Segoe UI"/>
              </a:rPr>
              <a:t>â</a:t>
            </a:r>
            <a:r>
              <a:rPr lang="vi-VN" spc="-10">
                <a:cs typeface="Segoe UI"/>
              </a:rPr>
              <a:t>n</a:t>
            </a:r>
            <a:r>
              <a:rPr lang="vi-VN" spc="-5">
                <a:cs typeface="Segoe UI"/>
              </a:rPr>
              <a:t> </a:t>
            </a:r>
            <a:r>
              <a:rPr lang="vi-VN">
                <a:cs typeface="Segoe UI"/>
              </a:rPr>
              <a:t>t</a:t>
            </a:r>
            <a:r>
              <a:rPr lang="vi-VN" spc="-10">
                <a:cs typeface="Segoe UI"/>
              </a:rPr>
              <a:t>ích</a:t>
            </a:r>
            <a:r>
              <a:rPr lang="vi-VN" spc="-5">
                <a:cs typeface="Segoe UI"/>
              </a:rPr>
              <a:t> </a:t>
            </a:r>
            <a:r>
              <a:rPr lang="vi-VN" spc="-10">
                <a:cs typeface="Segoe UI"/>
              </a:rPr>
              <a:t>hoạt</a:t>
            </a:r>
            <a:r>
              <a:rPr lang="vi-VN" spc="5">
                <a:cs typeface="Segoe UI"/>
              </a:rPr>
              <a:t> </a:t>
            </a:r>
            <a:r>
              <a:rPr lang="vi-VN" spc="-10">
                <a:cs typeface="Segoe UI"/>
              </a:rPr>
              <a:t>độ</a:t>
            </a:r>
            <a:r>
              <a:rPr lang="vi-VN" spc="-20">
                <a:cs typeface="Segoe UI"/>
              </a:rPr>
              <a:t>n</a:t>
            </a:r>
            <a:r>
              <a:rPr lang="vi-VN" spc="-10">
                <a:cs typeface="Segoe UI"/>
              </a:rPr>
              <a:t>g</a:t>
            </a:r>
            <a:r>
              <a:rPr lang="vi-VN" spc="5">
                <a:cs typeface="Segoe UI"/>
              </a:rPr>
              <a:t> </a:t>
            </a:r>
            <a:r>
              <a:rPr lang="vi-VN" spc="-10">
                <a:cs typeface="Segoe UI"/>
              </a:rPr>
              <a:t>của</a:t>
            </a:r>
            <a:r>
              <a:rPr lang="vi-VN" spc="10">
                <a:cs typeface="Segoe UI"/>
              </a:rPr>
              <a:t> </a:t>
            </a:r>
            <a:r>
              <a:rPr lang="vi-VN" spc="-10">
                <a:cs typeface="Segoe UI"/>
              </a:rPr>
              <a:t>ng</a:t>
            </a:r>
            <a:r>
              <a:rPr lang="vi-VN" spc="-5">
                <a:cs typeface="Segoe UI"/>
              </a:rPr>
              <a:t>ư</a:t>
            </a:r>
            <a:r>
              <a:rPr lang="vi-VN" spc="-20">
                <a:cs typeface="Segoe UI"/>
              </a:rPr>
              <a:t>ờ</a:t>
            </a:r>
            <a:r>
              <a:rPr lang="vi-VN" spc="-5">
                <a:cs typeface="Segoe UI"/>
              </a:rPr>
              <a:t>i d</a:t>
            </a:r>
            <a:r>
              <a:rPr lang="vi-VN" spc="-10">
                <a:cs typeface="Segoe UI"/>
              </a:rPr>
              <a:t>ùng</a:t>
            </a:r>
            <a:endParaRPr lang="vi-VN">
              <a:cs typeface="Segoe UI"/>
            </a:endParaRPr>
          </a:p>
          <a:p>
            <a:endParaRPr lang="vi-VN"/>
          </a:p>
        </p:txBody>
      </p:sp>
    </p:spTree>
    <p:extLst>
      <p:ext uri="{BB962C8B-B14F-4D97-AF65-F5344CB8AC3E}">
        <p14:creationId xmlns:p14="http://schemas.microsoft.com/office/powerpoint/2010/main" val="18785251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Ví dụ màn hình đăng nhập</a:t>
            </a:r>
            <a:endParaRPr lang="vi-VN"/>
          </a:p>
        </p:txBody>
      </p:sp>
      <p:sp>
        <p:nvSpPr>
          <p:cNvPr id="3" name="Content Placeholder 2"/>
          <p:cNvSpPr>
            <a:spLocks noGrp="1"/>
          </p:cNvSpPr>
          <p:nvPr>
            <p:ph idx="1"/>
          </p:nvPr>
        </p:nvSpPr>
        <p:spPr>
          <a:xfrm>
            <a:off x="2589212" y="1676400"/>
            <a:ext cx="8915400" cy="4234822"/>
          </a:xfrm>
        </p:spPr>
        <p:txBody>
          <a:bodyPr/>
          <a:lstStyle/>
          <a:p>
            <a:r>
              <a:rPr lang="vi-VN" b="1" smtClean="0"/>
              <a:t>Bước 1: Xác định thông tin</a:t>
            </a:r>
          </a:p>
          <a:p>
            <a:pPr lvl="1" algn="just">
              <a:buFont typeface="Wingdings" panose="05000000000000000000" pitchFamily="2" charset="2"/>
              <a:buChar char="§"/>
            </a:pPr>
            <a:r>
              <a:rPr lang="vi-VN" smtClean="0"/>
              <a:t>Tình huống 1: Nếu nhập Tên đăng nhập và mật khẩu đúng thì vào màn hình chính, nếu sai yêu cầu nhập lại</a:t>
            </a:r>
          </a:p>
          <a:p>
            <a:pPr lvl="1" algn="just">
              <a:buFont typeface="Wingdings" panose="05000000000000000000" pitchFamily="2" charset="2"/>
              <a:buChar char="§"/>
            </a:pPr>
            <a:r>
              <a:rPr lang="vi-VN" smtClean="0"/>
              <a:t>Tình huống 2: Nếu nhập Quên mật khẩu, yêu cầu nhập email (nếu emailsai báo lỗi,...)</a:t>
            </a:r>
            <a:endParaRPr lang="vi-VN"/>
          </a:p>
        </p:txBody>
      </p:sp>
    </p:spTree>
    <p:extLst>
      <p:ext uri="{BB962C8B-B14F-4D97-AF65-F5344CB8AC3E}">
        <p14:creationId xmlns:p14="http://schemas.microsoft.com/office/powerpoint/2010/main" val="11524260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295401" y="1447800"/>
            <a:ext cx="5289956" cy="3962400"/>
          </a:xfrm>
          <a:prstGeom prst="rect">
            <a:avLst/>
          </a:prstGeom>
        </p:spPr>
      </p:pic>
      <p:pic>
        <p:nvPicPr>
          <p:cNvPr id="6" name="Picture 5"/>
          <p:cNvPicPr>
            <a:picLocks noChangeAspect="1"/>
          </p:cNvPicPr>
          <p:nvPr/>
        </p:nvPicPr>
        <p:blipFill>
          <a:blip r:embed="rId3"/>
          <a:stretch>
            <a:fillRect/>
          </a:stretch>
        </p:blipFill>
        <p:spPr>
          <a:xfrm>
            <a:off x="6610757" y="1400628"/>
            <a:ext cx="5479983" cy="3657600"/>
          </a:xfrm>
          <a:prstGeom prst="rect">
            <a:avLst/>
          </a:prstGeom>
        </p:spPr>
      </p:pic>
    </p:spTree>
    <p:extLst>
      <p:ext uri="{BB962C8B-B14F-4D97-AF65-F5344CB8AC3E}">
        <p14:creationId xmlns:p14="http://schemas.microsoft.com/office/powerpoint/2010/main" val="3834891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t>C</a:t>
            </a:r>
            <a:r>
              <a:rPr lang="en-US" smtClean="0"/>
              <a:t>ác </a:t>
            </a:r>
            <a:r>
              <a:rPr lang="en-US"/>
              <a:t>tiếp cận hướng mô </a:t>
            </a:r>
            <a:r>
              <a:rPr lang="en-US" smtClean="0"/>
              <a:t>hình, các </a:t>
            </a:r>
            <a:r>
              <a:rPr lang="en-US"/>
              <a:t>công cụ </a:t>
            </a:r>
            <a:r>
              <a:rPr lang="en-US" smtClean="0"/>
              <a:t>thường </a:t>
            </a:r>
            <a:r>
              <a:rPr lang="en-US"/>
              <a:t>dùng</a:t>
            </a:r>
            <a:r>
              <a:rPr lang="en-US" smtClean="0"/>
              <a:t>:</a:t>
            </a:r>
          </a:p>
          <a:p>
            <a:pPr marL="1128713" lvl="3" indent="-457200">
              <a:buFont typeface="Wingdings" panose="05000000000000000000" pitchFamily="2" charset="2"/>
              <a:buChar char="§"/>
            </a:pPr>
            <a:r>
              <a:rPr lang="en-US"/>
              <a:t>Công cụ đi kèm bộ công cụ lập trình: Oracle Designer</a:t>
            </a:r>
            <a:endParaRPr lang="vi-VN"/>
          </a:p>
          <a:p>
            <a:pPr marL="1128713" lvl="3" indent="-457200">
              <a:buFont typeface="Wingdings" panose="05000000000000000000" pitchFamily="2" charset="2"/>
              <a:buChar char="§"/>
            </a:pPr>
            <a:r>
              <a:rPr lang="en-US"/>
              <a:t>Các công cụ đơn giản: MS.Word, MS.Visio, Smartdraw...</a:t>
            </a:r>
            <a:endParaRPr lang="vi-VN"/>
          </a:p>
          <a:p>
            <a:pPr marL="1128713" lvl="3" indent="-457200">
              <a:buFont typeface="Wingdings" panose="05000000000000000000" pitchFamily="2" charset="2"/>
              <a:buChar char="§"/>
            </a:pPr>
            <a:r>
              <a:rPr lang="en-US"/>
              <a:t>Các công cụ chuyên dụng: Rational Rose, Rational XDE for platforms...</a:t>
            </a:r>
            <a:endParaRPr lang="vi-VN"/>
          </a:p>
          <a:p>
            <a:endParaRPr lang="vi-VN"/>
          </a:p>
        </p:txBody>
      </p:sp>
      <p:sp>
        <p:nvSpPr>
          <p:cNvPr id="4" name="Title 1"/>
          <p:cNvSpPr>
            <a:spLocks noGrp="1"/>
          </p:cNvSpPr>
          <p:nvPr>
            <p:ph type="title"/>
          </p:nvPr>
        </p:nvSpPr>
        <p:spPr>
          <a:xfrm>
            <a:off x="1825168" y="628124"/>
            <a:ext cx="9300032" cy="743476"/>
          </a:xfrm>
        </p:spPr>
        <p:txBody>
          <a:bodyPr>
            <a:noAutofit/>
          </a:bodyPr>
          <a:lstStyle/>
          <a:p>
            <a:pPr lvl="1" algn="l" defTabSz="457200" rtl="0">
              <a:spcBef>
                <a:spcPct val="0"/>
              </a:spcBef>
            </a:pPr>
            <a:r>
              <a:rPr lang="en-US" sz="3600" b="1">
                <a:solidFill>
                  <a:schemeClr val="tx1"/>
                </a:solidFill>
              </a:rPr>
              <a:t>Các hướng tiếp cận thiết kế hệ </a:t>
            </a:r>
            <a:r>
              <a:rPr lang="en-US" sz="3600" b="1" smtClean="0">
                <a:solidFill>
                  <a:schemeClr val="tx1"/>
                </a:solidFill>
              </a:rPr>
              <a:t>thống</a:t>
            </a:r>
            <a:r>
              <a:rPr lang="vi-VN" sz="3600" b="1" smtClean="0">
                <a:solidFill>
                  <a:schemeClr val="tx1"/>
                </a:solidFill>
              </a:rPr>
              <a:t> (tt)</a:t>
            </a:r>
            <a:r>
              <a:rPr lang="vi-VN" sz="3600" b="1">
                <a:solidFill>
                  <a:schemeClr val="tx1"/>
                </a:solidFill>
              </a:rPr>
              <a:t/>
            </a:r>
            <a:br>
              <a:rPr lang="vi-VN" sz="3600" b="1">
                <a:solidFill>
                  <a:schemeClr val="tx1"/>
                </a:solidFill>
              </a:rPr>
            </a:br>
            <a:endParaRPr lang="vi-VN" sz="3600" b="1">
              <a:solidFill>
                <a:schemeClr val="tx1"/>
              </a:solidFill>
            </a:endParaRPr>
          </a:p>
        </p:txBody>
      </p:sp>
    </p:spTree>
    <p:extLst>
      <p:ext uri="{BB962C8B-B14F-4D97-AF65-F5344CB8AC3E}">
        <p14:creationId xmlns:p14="http://schemas.microsoft.com/office/powerpoint/2010/main" val="13503423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762000" y="1447800"/>
            <a:ext cx="5334000" cy="4038600"/>
            <a:chOff x="1600200" y="1295400"/>
            <a:chExt cx="6424612" cy="4702551"/>
          </a:xfrm>
        </p:grpSpPr>
        <p:pic>
          <p:nvPicPr>
            <p:cNvPr id="4" name="Picture 3"/>
            <p:cNvPicPr>
              <a:picLocks noChangeAspect="1"/>
            </p:cNvPicPr>
            <p:nvPr/>
          </p:nvPicPr>
          <p:blipFill>
            <a:blip r:embed="rId2"/>
            <a:stretch>
              <a:fillRect/>
            </a:stretch>
          </p:blipFill>
          <p:spPr>
            <a:xfrm>
              <a:off x="1600200" y="1295400"/>
              <a:ext cx="6424612" cy="4702551"/>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24914" y="2244828"/>
              <a:ext cx="954908" cy="802719"/>
            </a:xfrm>
            <a:prstGeom prst="rect">
              <a:avLst/>
            </a:prstGeom>
          </p:spPr>
        </p:pic>
      </p:grpSp>
      <p:pic>
        <p:nvPicPr>
          <p:cNvPr id="9" name="Picture 8"/>
          <p:cNvPicPr>
            <a:picLocks noChangeAspect="1"/>
          </p:cNvPicPr>
          <p:nvPr/>
        </p:nvPicPr>
        <p:blipFill>
          <a:blip r:embed="rId4"/>
          <a:stretch>
            <a:fillRect/>
          </a:stretch>
        </p:blipFill>
        <p:spPr>
          <a:xfrm>
            <a:off x="6344541" y="1414274"/>
            <a:ext cx="5818430" cy="3614926"/>
          </a:xfrm>
          <a:prstGeom prst="rect">
            <a:avLst/>
          </a:prstGeom>
        </p:spPr>
      </p:pic>
    </p:spTree>
    <p:extLst>
      <p:ext uri="{BB962C8B-B14F-4D97-AF65-F5344CB8AC3E}">
        <p14:creationId xmlns:p14="http://schemas.microsoft.com/office/powerpoint/2010/main" val="34878196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Ví dụ giao diện thêm sản phẩm</a:t>
            </a:r>
            <a:endParaRPr lang="vi-VN"/>
          </a:p>
        </p:txBody>
      </p:sp>
      <p:sp>
        <p:nvSpPr>
          <p:cNvPr id="3" name="Content Placeholder 2"/>
          <p:cNvSpPr>
            <a:spLocks noGrp="1"/>
          </p:cNvSpPr>
          <p:nvPr>
            <p:ph idx="1"/>
          </p:nvPr>
        </p:nvSpPr>
        <p:spPr/>
        <p:txBody>
          <a:bodyPr>
            <a:normAutofit lnSpcReduction="10000"/>
          </a:bodyPr>
          <a:lstStyle/>
          <a:p>
            <a:r>
              <a:rPr lang="vi-VN" smtClean="0"/>
              <a:t>Bước 1: Xác định thông tin</a:t>
            </a:r>
          </a:p>
          <a:p>
            <a:pPr lvl="1">
              <a:buFont typeface="Wingdings" panose="05000000000000000000" pitchFamily="2" charset="2"/>
              <a:buChar char="§"/>
            </a:pPr>
            <a:r>
              <a:rPr lang="vi-VN" smtClean="0"/>
              <a:t>Mã sản phẩm</a:t>
            </a:r>
          </a:p>
          <a:p>
            <a:pPr lvl="1">
              <a:buFont typeface="Wingdings" panose="05000000000000000000" pitchFamily="2" charset="2"/>
              <a:buChar char="§"/>
            </a:pPr>
            <a:r>
              <a:rPr lang="vi-VN" smtClean="0"/>
              <a:t>Tên sản phẩm</a:t>
            </a:r>
          </a:p>
          <a:p>
            <a:pPr lvl="1">
              <a:buFont typeface="Wingdings" panose="05000000000000000000" pitchFamily="2" charset="2"/>
              <a:buChar char="§"/>
            </a:pPr>
            <a:r>
              <a:rPr lang="vi-VN" smtClean="0"/>
              <a:t>Số lượng</a:t>
            </a:r>
          </a:p>
          <a:p>
            <a:pPr lvl="1">
              <a:buFont typeface="Wingdings" panose="05000000000000000000" pitchFamily="2" charset="2"/>
              <a:buChar char="§"/>
            </a:pPr>
            <a:r>
              <a:rPr lang="vi-VN" smtClean="0"/>
              <a:t>Loại sản phẩm</a:t>
            </a:r>
          </a:p>
          <a:p>
            <a:pPr lvl="1">
              <a:buFont typeface="Wingdings" panose="05000000000000000000" pitchFamily="2" charset="2"/>
              <a:buChar char="§"/>
            </a:pPr>
            <a:r>
              <a:rPr lang="vi-VN" smtClean="0"/>
              <a:t>Đơn giá</a:t>
            </a:r>
          </a:p>
          <a:p>
            <a:pPr lvl="1">
              <a:buFont typeface="Wingdings" panose="05000000000000000000" pitchFamily="2" charset="2"/>
              <a:buChar char="§"/>
            </a:pPr>
            <a:r>
              <a:rPr lang="vi-VN" smtClean="0"/>
              <a:t>Ngày nhập</a:t>
            </a:r>
            <a:endParaRPr lang="vi-VN"/>
          </a:p>
        </p:txBody>
      </p:sp>
    </p:spTree>
    <p:extLst>
      <p:ext uri="{BB962C8B-B14F-4D97-AF65-F5344CB8AC3E}">
        <p14:creationId xmlns:p14="http://schemas.microsoft.com/office/powerpoint/2010/main" val="5969593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p:txBody>
          <a:bodyPr/>
          <a:lstStyle/>
          <a:p>
            <a:r>
              <a:rPr lang="vi-VN" smtClean="0"/>
              <a:t>Bước 2: Thiết kế giao diện đúng</a:t>
            </a:r>
            <a:endParaRPr lang="vi-VN"/>
          </a:p>
        </p:txBody>
      </p:sp>
      <p:pic>
        <p:nvPicPr>
          <p:cNvPr id="4" name="Picture 3"/>
          <p:cNvPicPr>
            <a:picLocks noChangeAspect="1"/>
          </p:cNvPicPr>
          <p:nvPr/>
        </p:nvPicPr>
        <p:blipFill>
          <a:blip r:embed="rId2"/>
          <a:stretch>
            <a:fillRect/>
          </a:stretch>
        </p:blipFill>
        <p:spPr>
          <a:xfrm>
            <a:off x="2589212" y="2765111"/>
            <a:ext cx="4379354" cy="3635690"/>
          </a:xfrm>
          <a:prstGeom prst="rect">
            <a:avLst/>
          </a:prstGeom>
        </p:spPr>
      </p:pic>
      <p:sp>
        <p:nvSpPr>
          <p:cNvPr id="5" name="TextBox 4"/>
          <p:cNvSpPr txBox="1"/>
          <p:nvPr/>
        </p:nvSpPr>
        <p:spPr>
          <a:xfrm>
            <a:off x="8426116" y="2136132"/>
            <a:ext cx="3308684" cy="4524315"/>
          </a:xfrm>
          <a:prstGeom prst="rect">
            <a:avLst/>
          </a:prstGeom>
          <a:noFill/>
        </p:spPr>
        <p:txBody>
          <a:bodyPr wrap="square" rtlCol="0">
            <a:spAutoFit/>
          </a:bodyPr>
          <a:lstStyle/>
          <a:p>
            <a:r>
              <a:rPr lang="vi-VN" sz="2400" smtClean="0">
                <a:latin typeface="Calibri" panose="020F0502020204030204" pitchFamily="34" charset="0"/>
              </a:rPr>
              <a:t>Chưa quan tâm đến tính tiện dụng</a:t>
            </a:r>
          </a:p>
          <a:p>
            <a:r>
              <a:rPr lang="vi-VN" sz="2400" smtClean="0">
                <a:latin typeface="Calibri" panose="020F0502020204030204" pitchFamily="34" charset="0"/>
              </a:rPr>
              <a:t>Xét các vấn đề:</a:t>
            </a:r>
          </a:p>
          <a:p>
            <a:pPr marL="285750" indent="-285750">
              <a:buFontTx/>
              <a:buChar char="-"/>
            </a:pPr>
            <a:r>
              <a:rPr lang="vi-VN" sz="2400" smtClean="0">
                <a:latin typeface="Calibri" panose="020F0502020204030204" pitchFamily="34" charset="0"/>
              </a:rPr>
              <a:t>Mỗi ngày nhập nhiều sản phẩm và mỗi lần nhập nhiều sản phẩm</a:t>
            </a:r>
          </a:p>
          <a:p>
            <a:pPr marL="285750" indent="-285750">
              <a:buFontTx/>
              <a:buChar char="-"/>
            </a:pPr>
            <a:r>
              <a:rPr lang="vi-VN" sz="2400" smtClean="0">
                <a:latin typeface="Calibri" panose="020F0502020204030204" pitchFamily="34" charset="0"/>
              </a:rPr>
              <a:t>Người dùng không nhớ được mã loại sản phẩm</a:t>
            </a:r>
          </a:p>
          <a:p>
            <a:pPr marL="285750" indent="-285750">
              <a:buFontTx/>
              <a:buChar char="-"/>
            </a:pPr>
            <a:r>
              <a:rPr lang="vi-VN" sz="2400" smtClean="0">
                <a:latin typeface="Calibri" panose="020F0502020204030204" pitchFamily="34" charset="0"/>
              </a:rPr>
              <a:t>Người dùng cần xem lại các sản phẩm đã nhập để đối chiếu</a:t>
            </a:r>
            <a:endParaRPr lang="vi-VN" sz="2400">
              <a:latin typeface="Calibri" panose="020F0502020204030204" pitchFamily="34" charset="0"/>
            </a:endParaRPr>
          </a:p>
        </p:txBody>
      </p:sp>
    </p:spTree>
    <p:extLst>
      <p:ext uri="{BB962C8B-B14F-4D97-AF65-F5344CB8AC3E}">
        <p14:creationId xmlns:p14="http://schemas.microsoft.com/office/powerpoint/2010/main" val="7291503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2362200" y="1219200"/>
            <a:ext cx="6553200" cy="5105400"/>
            <a:chOff x="2590800" y="1676400"/>
            <a:chExt cx="6324600" cy="4648200"/>
          </a:xfrm>
        </p:grpSpPr>
        <p:pic>
          <p:nvPicPr>
            <p:cNvPr id="8" name="Picture 7"/>
            <p:cNvPicPr>
              <a:picLocks noChangeAspect="1"/>
            </p:cNvPicPr>
            <p:nvPr/>
          </p:nvPicPr>
          <p:blipFill>
            <a:blip r:embed="rId2"/>
            <a:stretch>
              <a:fillRect/>
            </a:stretch>
          </p:blipFill>
          <p:spPr>
            <a:xfrm>
              <a:off x="2590800" y="1676400"/>
              <a:ext cx="6324600" cy="464820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1525" y="2281488"/>
              <a:ext cx="1282155" cy="1410515"/>
            </a:xfrm>
            <a:prstGeom prst="rect">
              <a:avLst/>
            </a:prstGeom>
          </p:spPr>
        </p:pic>
      </p:grpSp>
    </p:spTree>
    <p:extLst>
      <p:ext uri="{BB962C8B-B14F-4D97-AF65-F5344CB8AC3E}">
        <p14:creationId xmlns:p14="http://schemas.microsoft.com/office/powerpoint/2010/main" val="15012019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BÀI TẬP ÁP DỤNG</a:t>
            </a:r>
            <a:endParaRPr lang="vi-VN"/>
          </a:p>
        </p:txBody>
      </p:sp>
      <p:sp>
        <p:nvSpPr>
          <p:cNvPr id="3" name="Content Placeholder 2"/>
          <p:cNvSpPr>
            <a:spLocks noGrp="1"/>
          </p:cNvSpPr>
          <p:nvPr>
            <p:ph idx="1"/>
          </p:nvPr>
        </p:nvSpPr>
        <p:spPr/>
        <p:txBody>
          <a:bodyPr>
            <a:normAutofit/>
          </a:bodyPr>
          <a:lstStyle/>
          <a:p>
            <a:pPr marL="0" indent="0">
              <a:buNone/>
            </a:pPr>
            <a:r>
              <a:rPr lang="vi-VN" smtClean="0">
                <a:solidFill>
                  <a:srgbClr val="6F2F9F"/>
                </a:solidFill>
                <a:cs typeface="Segoe UI"/>
              </a:rPr>
              <a:t>1. Th</a:t>
            </a:r>
            <a:r>
              <a:rPr lang="vi-VN" spc="-10" smtClean="0">
                <a:solidFill>
                  <a:srgbClr val="6F2F9F"/>
                </a:solidFill>
                <a:cs typeface="Segoe UI"/>
              </a:rPr>
              <a:t>i</a:t>
            </a:r>
            <a:r>
              <a:rPr lang="vi-VN" smtClean="0">
                <a:solidFill>
                  <a:srgbClr val="6F2F9F"/>
                </a:solidFill>
                <a:cs typeface="Segoe UI"/>
              </a:rPr>
              <a:t>ế</a:t>
            </a:r>
            <a:r>
              <a:rPr lang="vi-VN" spc="-10" smtClean="0">
                <a:solidFill>
                  <a:srgbClr val="6F2F9F"/>
                </a:solidFill>
                <a:cs typeface="Segoe UI"/>
              </a:rPr>
              <a:t>t</a:t>
            </a:r>
            <a:r>
              <a:rPr lang="vi-VN" spc="5" smtClean="0">
                <a:solidFill>
                  <a:srgbClr val="6F2F9F"/>
                </a:solidFill>
                <a:cs typeface="Segoe UI"/>
              </a:rPr>
              <a:t> </a:t>
            </a:r>
            <a:r>
              <a:rPr lang="vi-VN" spc="-5">
                <a:solidFill>
                  <a:srgbClr val="6F2F9F"/>
                </a:solidFill>
                <a:cs typeface="Segoe UI"/>
              </a:rPr>
              <a:t>k</a:t>
            </a:r>
            <a:r>
              <a:rPr lang="vi-VN">
                <a:solidFill>
                  <a:srgbClr val="6F2F9F"/>
                </a:solidFill>
                <a:cs typeface="Segoe UI"/>
              </a:rPr>
              <a:t>ế</a:t>
            </a:r>
            <a:r>
              <a:rPr lang="vi-VN" spc="5">
                <a:solidFill>
                  <a:srgbClr val="6F2F9F"/>
                </a:solidFill>
                <a:cs typeface="Segoe UI"/>
              </a:rPr>
              <a:t> </a:t>
            </a:r>
            <a:r>
              <a:rPr lang="vi-VN" spc="-10">
                <a:solidFill>
                  <a:srgbClr val="6F2F9F"/>
                </a:solidFill>
                <a:cs typeface="Segoe UI"/>
              </a:rPr>
              <a:t>gi</a:t>
            </a:r>
            <a:r>
              <a:rPr lang="vi-VN" spc="-30">
                <a:solidFill>
                  <a:srgbClr val="6F2F9F"/>
                </a:solidFill>
                <a:cs typeface="Segoe UI"/>
              </a:rPr>
              <a:t>a</a:t>
            </a:r>
            <a:r>
              <a:rPr lang="vi-VN" spc="-15">
                <a:solidFill>
                  <a:srgbClr val="6F2F9F"/>
                </a:solidFill>
                <a:cs typeface="Segoe UI"/>
              </a:rPr>
              <a:t>o</a:t>
            </a:r>
            <a:r>
              <a:rPr lang="vi-VN">
                <a:solidFill>
                  <a:srgbClr val="6F2F9F"/>
                </a:solidFill>
                <a:cs typeface="Segoe UI"/>
              </a:rPr>
              <a:t> diệ</a:t>
            </a:r>
            <a:r>
              <a:rPr lang="vi-VN" spc="-15">
                <a:solidFill>
                  <a:srgbClr val="6F2F9F"/>
                </a:solidFill>
                <a:cs typeface="Segoe UI"/>
              </a:rPr>
              <a:t>n</a:t>
            </a:r>
            <a:r>
              <a:rPr lang="vi-VN">
                <a:solidFill>
                  <a:srgbClr val="6F2F9F"/>
                </a:solidFill>
                <a:cs typeface="Segoe UI"/>
              </a:rPr>
              <a:t> </a:t>
            </a:r>
            <a:r>
              <a:rPr lang="vi-VN" spc="-10">
                <a:solidFill>
                  <a:srgbClr val="6F2F9F"/>
                </a:solidFill>
                <a:cs typeface="Segoe UI"/>
              </a:rPr>
              <a:t>l</a:t>
            </a:r>
            <a:r>
              <a:rPr lang="vi-VN">
                <a:solidFill>
                  <a:srgbClr val="6F2F9F"/>
                </a:solidFill>
                <a:cs typeface="Segoe UI"/>
              </a:rPr>
              <a:t>ập </a:t>
            </a:r>
            <a:r>
              <a:rPr lang="vi-VN" spc="-10">
                <a:solidFill>
                  <a:srgbClr val="6F2F9F"/>
                </a:solidFill>
                <a:cs typeface="Segoe UI"/>
              </a:rPr>
              <a:t>h</a:t>
            </a:r>
            <a:r>
              <a:rPr lang="vi-VN">
                <a:solidFill>
                  <a:srgbClr val="6F2F9F"/>
                </a:solidFill>
                <a:cs typeface="Segoe UI"/>
              </a:rPr>
              <a:t>oá đơn bán hàng </a:t>
            </a:r>
            <a:r>
              <a:rPr lang="vi-VN" spc="-10">
                <a:solidFill>
                  <a:srgbClr val="6F2F9F"/>
                </a:solidFill>
                <a:cs typeface="Segoe UI"/>
              </a:rPr>
              <a:t>t</a:t>
            </a:r>
            <a:r>
              <a:rPr lang="vi-VN">
                <a:solidFill>
                  <a:srgbClr val="6F2F9F"/>
                </a:solidFill>
                <a:cs typeface="Segoe UI"/>
              </a:rPr>
              <a:t>ại</a:t>
            </a:r>
            <a:r>
              <a:rPr lang="vi-VN" spc="-5">
                <a:solidFill>
                  <a:srgbClr val="6F2F9F"/>
                </a:solidFill>
                <a:cs typeface="Segoe UI"/>
              </a:rPr>
              <a:t> </a:t>
            </a:r>
            <a:r>
              <a:rPr lang="vi-VN" spc="-10">
                <a:solidFill>
                  <a:srgbClr val="6F2F9F"/>
                </a:solidFill>
                <a:cs typeface="Segoe UI"/>
              </a:rPr>
              <a:t>m</a:t>
            </a:r>
            <a:r>
              <a:rPr lang="vi-VN" spc="-5">
                <a:solidFill>
                  <a:srgbClr val="6F2F9F"/>
                </a:solidFill>
                <a:cs typeface="Segoe UI"/>
              </a:rPr>
              <a:t>ộ</a:t>
            </a:r>
            <a:r>
              <a:rPr lang="vi-VN" spc="-10">
                <a:solidFill>
                  <a:srgbClr val="6F2F9F"/>
                </a:solidFill>
                <a:cs typeface="Segoe UI"/>
              </a:rPr>
              <a:t>t</a:t>
            </a:r>
            <a:r>
              <a:rPr lang="vi-VN">
                <a:solidFill>
                  <a:srgbClr val="6F2F9F"/>
                </a:solidFill>
                <a:cs typeface="Segoe UI"/>
              </a:rPr>
              <a:t> s</a:t>
            </a:r>
            <a:r>
              <a:rPr lang="vi-VN" spc="-5">
                <a:solidFill>
                  <a:srgbClr val="6F2F9F"/>
                </a:solidFill>
                <a:cs typeface="Segoe UI"/>
              </a:rPr>
              <a:t>iê</a:t>
            </a:r>
            <a:r>
              <a:rPr lang="vi-VN">
                <a:solidFill>
                  <a:srgbClr val="6F2F9F"/>
                </a:solidFill>
                <a:cs typeface="Segoe UI"/>
              </a:rPr>
              <a:t>u </a:t>
            </a:r>
            <a:r>
              <a:rPr lang="vi-VN" spc="-10">
                <a:solidFill>
                  <a:srgbClr val="6F2F9F"/>
                </a:solidFill>
                <a:cs typeface="Segoe UI"/>
              </a:rPr>
              <a:t>th</a:t>
            </a:r>
            <a:r>
              <a:rPr lang="vi-VN">
                <a:solidFill>
                  <a:srgbClr val="6F2F9F"/>
                </a:solidFill>
                <a:cs typeface="Segoe UI"/>
              </a:rPr>
              <a:t>ị</a:t>
            </a:r>
            <a:endParaRPr lang="vi-VN">
              <a:cs typeface="Segoe UI"/>
            </a:endParaRPr>
          </a:p>
          <a:p>
            <a:pPr marL="869315" lvl="1" indent="-227965">
              <a:buSzPct val="76923"/>
              <a:buFont typeface="Symbol"/>
              <a:buChar char=""/>
              <a:tabLst>
                <a:tab pos="492759" algn="l"/>
              </a:tabLst>
            </a:pPr>
            <a:r>
              <a:rPr lang="vi-VN" spc="-15">
                <a:cs typeface="Segoe UI"/>
              </a:rPr>
              <a:t>Mộ</a:t>
            </a:r>
            <a:r>
              <a:rPr lang="vi-VN" spc="-5">
                <a:cs typeface="Segoe UI"/>
              </a:rPr>
              <a:t>t</a:t>
            </a:r>
            <a:r>
              <a:rPr lang="vi-VN" spc="5">
                <a:cs typeface="Segoe UI"/>
              </a:rPr>
              <a:t> </a:t>
            </a:r>
            <a:r>
              <a:rPr lang="vi-VN" spc="-10">
                <a:cs typeface="Segoe UI"/>
              </a:rPr>
              <a:t>h</a:t>
            </a:r>
            <a:r>
              <a:rPr lang="vi-VN" spc="-20">
                <a:cs typeface="Segoe UI"/>
              </a:rPr>
              <a:t>o</a:t>
            </a:r>
            <a:r>
              <a:rPr lang="vi-VN" spc="-10">
                <a:cs typeface="Segoe UI"/>
              </a:rPr>
              <a:t>á</a:t>
            </a:r>
            <a:r>
              <a:rPr lang="vi-VN">
                <a:cs typeface="Segoe UI"/>
              </a:rPr>
              <a:t> </a:t>
            </a:r>
            <a:r>
              <a:rPr lang="vi-VN" spc="-10">
                <a:cs typeface="Segoe UI"/>
              </a:rPr>
              <a:t>đ</a:t>
            </a:r>
            <a:r>
              <a:rPr lang="vi-VN" spc="-20">
                <a:cs typeface="Segoe UI"/>
              </a:rPr>
              <a:t>ơ</a:t>
            </a:r>
            <a:r>
              <a:rPr lang="vi-VN" spc="-10">
                <a:cs typeface="Segoe UI"/>
              </a:rPr>
              <a:t>n</a:t>
            </a:r>
            <a:r>
              <a:rPr lang="vi-VN" spc="-5">
                <a:cs typeface="Segoe UI"/>
              </a:rPr>
              <a:t> m</a:t>
            </a:r>
            <a:r>
              <a:rPr lang="vi-VN" spc="-10">
                <a:cs typeface="Segoe UI"/>
              </a:rPr>
              <a:t>ua</a:t>
            </a:r>
            <a:r>
              <a:rPr lang="vi-VN" spc="-5">
                <a:cs typeface="Segoe UI"/>
              </a:rPr>
              <a:t> </a:t>
            </a:r>
            <a:r>
              <a:rPr lang="vi-VN">
                <a:cs typeface="Segoe UI"/>
              </a:rPr>
              <a:t>n</a:t>
            </a:r>
            <a:r>
              <a:rPr lang="vi-VN" spc="-10">
                <a:cs typeface="Segoe UI"/>
              </a:rPr>
              <a:t>h</a:t>
            </a:r>
            <a:r>
              <a:rPr lang="vi-VN">
                <a:cs typeface="Segoe UI"/>
              </a:rPr>
              <a:t>i</a:t>
            </a:r>
            <a:r>
              <a:rPr lang="vi-VN" spc="-5">
                <a:cs typeface="Segoe UI"/>
              </a:rPr>
              <a:t>ề</a:t>
            </a:r>
            <a:r>
              <a:rPr lang="vi-VN" spc="-10">
                <a:cs typeface="Segoe UI"/>
              </a:rPr>
              <a:t>u</a:t>
            </a:r>
            <a:r>
              <a:rPr lang="vi-VN" spc="-5">
                <a:cs typeface="Segoe UI"/>
              </a:rPr>
              <a:t> s</a:t>
            </a:r>
            <a:r>
              <a:rPr lang="vi-VN" spc="-10">
                <a:cs typeface="Segoe UI"/>
              </a:rPr>
              <a:t>ản</a:t>
            </a:r>
            <a:r>
              <a:rPr lang="vi-VN" spc="-5">
                <a:cs typeface="Segoe UI"/>
              </a:rPr>
              <a:t> </a:t>
            </a:r>
            <a:r>
              <a:rPr lang="vi-VN" spc="-10">
                <a:cs typeface="Segoe UI"/>
              </a:rPr>
              <a:t>p</a:t>
            </a:r>
            <a:r>
              <a:rPr lang="vi-VN" spc="-15">
                <a:cs typeface="Segoe UI"/>
              </a:rPr>
              <a:t>h</a:t>
            </a:r>
            <a:r>
              <a:rPr lang="vi-VN">
                <a:cs typeface="Segoe UI"/>
              </a:rPr>
              <a:t>ẩ</a:t>
            </a:r>
            <a:r>
              <a:rPr lang="vi-VN" spc="-15">
                <a:cs typeface="Segoe UI"/>
              </a:rPr>
              <a:t>m</a:t>
            </a:r>
            <a:endParaRPr lang="vi-VN">
              <a:cs typeface="Segoe UI"/>
            </a:endParaRPr>
          </a:p>
          <a:p>
            <a:pPr marL="892175" lvl="1" indent="-250825">
              <a:spcBef>
                <a:spcPts val="165"/>
              </a:spcBef>
              <a:buSzPct val="76923"/>
              <a:buFont typeface="Symbol"/>
              <a:buChar char=""/>
              <a:tabLst>
                <a:tab pos="492759" algn="l"/>
              </a:tabLst>
            </a:pPr>
            <a:r>
              <a:rPr lang="vi-VN" spc="-10">
                <a:cs typeface="Segoe UI"/>
              </a:rPr>
              <a:t>Nhân </a:t>
            </a:r>
            <a:r>
              <a:rPr lang="vi-VN" spc="-5">
                <a:cs typeface="Segoe UI"/>
              </a:rPr>
              <a:t>vi</a:t>
            </a:r>
            <a:r>
              <a:rPr lang="vi-VN" spc="-15">
                <a:cs typeface="Segoe UI"/>
              </a:rPr>
              <a:t>ê</a:t>
            </a:r>
            <a:r>
              <a:rPr lang="vi-VN" spc="-10">
                <a:cs typeface="Segoe UI"/>
              </a:rPr>
              <a:t>n</a:t>
            </a:r>
            <a:r>
              <a:rPr lang="vi-VN" spc="-5">
                <a:cs typeface="Segoe UI"/>
              </a:rPr>
              <a:t> </a:t>
            </a:r>
            <a:r>
              <a:rPr lang="vi-VN">
                <a:cs typeface="Segoe UI"/>
              </a:rPr>
              <a:t>t</a:t>
            </a:r>
            <a:r>
              <a:rPr lang="vi-VN" spc="-5">
                <a:cs typeface="Segoe UI"/>
              </a:rPr>
              <a:t>h</a:t>
            </a:r>
            <a:r>
              <a:rPr lang="vi-VN" spc="-10">
                <a:cs typeface="Segoe UI"/>
              </a:rPr>
              <a:t>ư</a:t>
            </a:r>
            <a:r>
              <a:rPr lang="vi-VN" spc="-5">
                <a:cs typeface="Segoe UI"/>
              </a:rPr>
              <a:t>ờ</a:t>
            </a:r>
            <a:r>
              <a:rPr lang="vi-VN" spc="-10">
                <a:cs typeface="Segoe UI"/>
              </a:rPr>
              <a:t>ng</a:t>
            </a:r>
            <a:r>
              <a:rPr lang="vi-VN" spc="5">
                <a:cs typeface="Segoe UI"/>
              </a:rPr>
              <a:t> </a:t>
            </a:r>
            <a:r>
              <a:rPr lang="vi-VN" spc="-10">
                <a:cs typeface="Segoe UI"/>
              </a:rPr>
              <a:t>xu</a:t>
            </a:r>
            <a:r>
              <a:rPr lang="vi-VN" spc="-15">
                <a:cs typeface="Segoe UI"/>
              </a:rPr>
              <a:t>y</a:t>
            </a:r>
            <a:r>
              <a:rPr lang="vi-VN" spc="-20">
                <a:cs typeface="Segoe UI"/>
              </a:rPr>
              <a:t>ê</a:t>
            </a:r>
            <a:r>
              <a:rPr lang="vi-VN" spc="-10">
                <a:cs typeface="Segoe UI"/>
              </a:rPr>
              <a:t>n</a:t>
            </a:r>
            <a:r>
              <a:rPr lang="vi-VN" spc="10">
                <a:cs typeface="Segoe UI"/>
              </a:rPr>
              <a:t> </a:t>
            </a:r>
            <a:r>
              <a:rPr lang="vi-VN" spc="-20">
                <a:cs typeface="Segoe UI"/>
              </a:rPr>
              <a:t>p</a:t>
            </a:r>
            <a:r>
              <a:rPr lang="vi-VN" spc="-10">
                <a:cs typeface="Segoe UI"/>
              </a:rPr>
              <a:t>hả</a:t>
            </a:r>
            <a:r>
              <a:rPr lang="vi-VN" spc="-5">
                <a:cs typeface="Segoe UI"/>
              </a:rPr>
              <a:t>i </a:t>
            </a:r>
            <a:r>
              <a:rPr lang="vi-VN">
                <a:cs typeface="Segoe UI"/>
              </a:rPr>
              <a:t>th</a:t>
            </a:r>
            <a:r>
              <a:rPr lang="vi-VN" spc="-15">
                <a:cs typeface="Segoe UI"/>
              </a:rPr>
              <a:t>ố</a:t>
            </a:r>
            <a:r>
              <a:rPr lang="vi-VN" spc="-5">
                <a:cs typeface="Segoe UI"/>
              </a:rPr>
              <a:t>i l</a:t>
            </a:r>
            <a:r>
              <a:rPr lang="vi-VN" spc="-10">
                <a:cs typeface="Segoe UI"/>
              </a:rPr>
              <a:t>ạ</a:t>
            </a:r>
            <a:r>
              <a:rPr lang="vi-VN" spc="-5">
                <a:cs typeface="Segoe UI"/>
              </a:rPr>
              <a:t>i </a:t>
            </a:r>
            <a:r>
              <a:rPr lang="vi-VN">
                <a:cs typeface="Segoe UI"/>
              </a:rPr>
              <a:t>t</a:t>
            </a:r>
            <a:r>
              <a:rPr lang="vi-VN" spc="-10">
                <a:cs typeface="Segoe UI"/>
              </a:rPr>
              <a:t>i</a:t>
            </a:r>
            <a:r>
              <a:rPr lang="vi-VN" spc="-5">
                <a:cs typeface="Segoe UI"/>
              </a:rPr>
              <a:t>ề</a:t>
            </a:r>
            <a:r>
              <a:rPr lang="vi-VN" spc="-10">
                <a:cs typeface="Segoe UI"/>
              </a:rPr>
              <a:t>n</a:t>
            </a:r>
            <a:r>
              <a:rPr lang="vi-VN" spc="-5">
                <a:cs typeface="Segoe UI"/>
              </a:rPr>
              <a:t> </a:t>
            </a:r>
            <a:r>
              <a:rPr lang="vi-VN">
                <a:cs typeface="Segoe UI"/>
              </a:rPr>
              <a:t>t</a:t>
            </a:r>
            <a:r>
              <a:rPr lang="vi-VN" spc="-10">
                <a:cs typeface="Segoe UI"/>
              </a:rPr>
              <a:t>h</a:t>
            </a:r>
            <a:r>
              <a:rPr lang="vi-VN" spc="-20">
                <a:cs typeface="Segoe UI"/>
              </a:rPr>
              <a:t>ừ</a:t>
            </a:r>
            <a:r>
              <a:rPr lang="vi-VN" spc="-10">
                <a:cs typeface="Segoe UI"/>
              </a:rPr>
              <a:t>a</a:t>
            </a:r>
            <a:r>
              <a:rPr lang="vi-VN">
                <a:cs typeface="Segoe UI"/>
              </a:rPr>
              <a:t> </a:t>
            </a:r>
            <a:r>
              <a:rPr lang="vi-VN" spc="-10">
                <a:cs typeface="Segoe UI"/>
              </a:rPr>
              <a:t>cho</a:t>
            </a:r>
            <a:r>
              <a:rPr lang="vi-VN" spc="-5">
                <a:cs typeface="Segoe UI"/>
              </a:rPr>
              <a:t> </a:t>
            </a:r>
            <a:r>
              <a:rPr lang="vi-VN" spc="-10">
                <a:cs typeface="Segoe UI"/>
              </a:rPr>
              <a:t>khá</a:t>
            </a:r>
            <a:r>
              <a:rPr lang="vi-VN">
                <a:cs typeface="Segoe UI"/>
              </a:rPr>
              <a:t>c</a:t>
            </a:r>
            <a:r>
              <a:rPr lang="vi-VN" spc="-10">
                <a:cs typeface="Segoe UI"/>
              </a:rPr>
              <a:t>h</a:t>
            </a:r>
            <a:r>
              <a:rPr lang="vi-VN" spc="-5">
                <a:cs typeface="Segoe UI"/>
              </a:rPr>
              <a:t> </a:t>
            </a:r>
            <a:r>
              <a:rPr lang="vi-VN" spc="-10">
                <a:cs typeface="Segoe UI"/>
              </a:rPr>
              <a:t>hàng</a:t>
            </a:r>
            <a:endParaRPr lang="vi-VN">
              <a:cs typeface="Segoe UI"/>
            </a:endParaRPr>
          </a:p>
          <a:p>
            <a:pPr marL="869315" lvl="1" indent="-227965">
              <a:spcBef>
                <a:spcPts val="165"/>
              </a:spcBef>
              <a:buSzPct val="76923"/>
              <a:buFont typeface="Symbol"/>
              <a:buChar char=""/>
              <a:tabLst>
                <a:tab pos="469900" algn="l"/>
              </a:tabLst>
            </a:pPr>
            <a:r>
              <a:rPr lang="vi-VN" spc="-15">
                <a:cs typeface="Segoe UI"/>
              </a:rPr>
              <a:t>Mộ</a:t>
            </a:r>
            <a:r>
              <a:rPr lang="vi-VN" spc="-5">
                <a:cs typeface="Segoe UI"/>
              </a:rPr>
              <a:t>t</a:t>
            </a:r>
            <a:r>
              <a:rPr lang="vi-VN" spc="5">
                <a:cs typeface="Segoe UI"/>
              </a:rPr>
              <a:t> </a:t>
            </a:r>
            <a:r>
              <a:rPr lang="vi-VN" spc="-10">
                <a:cs typeface="Segoe UI"/>
              </a:rPr>
              <a:t>ngày</a:t>
            </a:r>
            <a:r>
              <a:rPr lang="vi-VN">
                <a:cs typeface="Segoe UI"/>
              </a:rPr>
              <a:t> </a:t>
            </a:r>
            <a:r>
              <a:rPr lang="vi-VN" spc="-15">
                <a:cs typeface="Segoe UI"/>
              </a:rPr>
              <a:t>m</a:t>
            </a:r>
            <a:r>
              <a:rPr lang="vi-VN">
                <a:cs typeface="Segoe UI"/>
              </a:rPr>
              <a:t>ỗ</a:t>
            </a:r>
            <a:r>
              <a:rPr lang="vi-VN" spc="-5">
                <a:cs typeface="Segoe UI"/>
              </a:rPr>
              <a:t>i </a:t>
            </a:r>
            <a:r>
              <a:rPr lang="vi-VN" spc="-10">
                <a:cs typeface="Segoe UI"/>
              </a:rPr>
              <a:t>nhân</a:t>
            </a:r>
            <a:r>
              <a:rPr lang="vi-VN" spc="-5">
                <a:cs typeface="Segoe UI"/>
              </a:rPr>
              <a:t> </a:t>
            </a:r>
            <a:r>
              <a:rPr lang="vi-VN">
                <a:cs typeface="Segoe UI"/>
              </a:rPr>
              <a:t>v</a:t>
            </a:r>
            <a:r>
              <a:rPr lang="vi-VN" spc="-10">
                <a:cs typeface="Segoe UI"/>
              </a:rPr>
              <a:t>i</a:t>
            </a:r>
            <a:r>
              <a:rPr lang="vi-VN" spc="-20">
                <a:cs typeface="Segoe UI"/>
              </a:rPr>
              <a:t>ê</a:t>
            </a:r>
            <a:r>
              <a:rPr lang="vi-VN" spc="-10">
                <a:cs typeface="Segoe UI"/>
              </a:rPr>
              <a:t>n</a:t>
            </a:r>
            <a:r>
              <a:rPr lang="vi-VN" spc="-5">
                <a:cs typeface="Segoe UI"/>
              </a:rPr>
              <a:t> </a:t>
            </a:r>
            <a:r>
              <a:rPr lang="vi-VN" spc="-10">
                <a:cs typeface="Segoe UI"/>
              </a:rPr>
              <a:t>có</a:t>
            </a:r>
            <a:r>
              <a:rPr lang="vi-VN" spc="-5">
                <a:cs typeface="Segoe UI"/>
              </a:rPr>
              <a:t> </a:t>
            </a:r>
            <a:r>
              <a:rPr lang="vi-VN">
                <a:cs typeface="Segoe UI"/>
              </a:rPr>
              <a:t>th</a:t>
            </a:r>
            <a:r>
              <a:rPr lang="vi-VN" spc="-200">
                <a:cs typeface="Segoe UI"/>
              </a:rPr>
              <a:t>ể</a:t>
            </a:r>
            <a:r>
              <a:rPr lang="vi-VN" spc="-5">
                <a:cs typeface="Segoe UI"/>
              </a:rPr>
              <a:t> </a:t>
            </a:r>
            <a:r>
              <a:rPr lang="vi-VN" spc="-10">
                <a:cs typeface="Segoe UI"/>
              </a:rPr>
              <a:t>l</a:t>
            </a:r>
            <a:r>
              <a:rPr lang="vi-VN">
                <a:cs typeface="Segoe UI"/>
              </a:rPr>
              <a:t>ậ</a:t>
            </a:r>
            <a:r>
              <a:rPr lang="vi-VN" spc="-10">
                <a:cs typeface="Segoe UI"/>
              </a:rPr>
              <a:t>p</a:t>
            </a:r>
            <a:r>
              <a:rPr lang="vi-VN" spc="-5">
                <a:cs typeface="Segoe UI"/>
              </a:rPr>
              <a:t> đ</a:t>
            </a:r>
            <a:r>
              <a:rPr lang="vi-VN" spc="-20">
                <a:cs typeface="Segoe UI"/>
              </a:rPr>
              <a:t>ế</a:t>
            </a:r>
            <a:r>
              <a:rPr lang="vi-VN" spc="-10">
                <a:cs typeface="Segoe UI"/>
              </a:rPr>
              <a:t>n</a:t>
            </a:r>
            <a:r>
              <a:rPr lang="vi-VN" spc="-5">
                <a:cs typeface="Segoe UI"/>
              </a:rPr>
              <a:t> </a:t>
            </a:r>
            <a:r>
              <a:rPr lang="vi-VN" spc="-10">
                <a:cs typeface="Segoe UI"/>
              </a:rPr>
              <a:t>2</a:t>
            </a:r>
            <a:r>
              <a:rPr lang="vi-VN" spc="-5">
                <a:cs typeface="Segoe UI"/>
              </a:rPr>
              <a:t>0</a:t>
            </a:r>
            <a:r>
              <a:rPr lang="vi-VN" spc="-10">
                <a:cs typeface="Segoe UI"/>
              </a:rPr>
              <a:t>0</a:t>
            </a:r>
            <a:r>
              <a:rPr lang="vi-VN" spc="-5">
                <a:cs typeface="Segoe UI"/>
              </a:rPr>
              <a:t> </a:t>
            </a:r>
            <a:r>
              <a:rPr lang="vi-VN" spc="-10">
                <a:cs typeface="Segoe UI"/>
              </a:rPr>
              <a:t>hoá</a:t>
            </a:r>
            <a:r>
              <a:rPr lang="vi-VN" spc="-5">
                <a:cs typeface="Segoe UI"/>
              </a:rPr>
              <a:t> đ</a:t>
            </a:r>
            <a:r>
              <a:rPr lang="vi-VN" spc="-20">
                <a:cs typeface="Segoe UI"/>
              </a:rPr>
              <a:t>ơ</a:t>
            </a:r>
            <a:r>
              <a:rPr lang="vi-VN" spc="-5">
                <a:cs typeface="Segoe UI"/>
              </a:rPr>
              <a:t>n.</a:t>
            </a:r>
            <a:endParaRPr lang="vi-VN">
              <a:cs typeface="Segoe UI"/>
            </a:endParaRPr>
          </a:p>
          <a:p>
            <a:pPr marL="869315" marR="7620" lvl="1" indent="-227965">
              <a:lnSpc>
                <a:spcPct val="110200"/>
              </a:lnSpc>
              <a:spcBef>
                <a:spcPts val="5"/>
              </a:spcBef>
              <a:buSzPct val="76923"/>
              <a:buFont typeface="Symbol"/>
              <a:buChar char=""/>
              <a:tabLst>
                <a:tab pos="469900" algn="l"/>
              </a:tabLst>
            </a:pPr>
            <a:r>
              <a:rPr lang="vi-VN" spc="-15">
                <a:cs typeface="Segoe UI"/>
              </a:rPr>
              <a:t>Nhâ</a:t>
            </a:r>
            <a:r>
              <a:rPr lang="vi-VN" spc="-10">
                <a:cs typeface="Segoe UI"/>
              </a:rPr>
              <a:t>n</a:t>
            </a:r>
            <a:r>
              <a:rPr lang="vi-VN">
                <a:cs typeface="Segoe UI"/>
              </a:rPr>
              <a:t> </a:t>
            </a:r>
            <a:r>
              <a:rPr lang="vi-VN" spc="-5">
                <a:cs typeface="Segoe UI"/>
              </a:rPr>
              <a:t>viê</a:t>
            </a:r>
            <a:r>
              <a:rPr lang="vi-VN" spc="-10">
                <a:cs typeface="Segoe UI"/>
              </a:rPr>
              <a:t>n</a:t>
            </a:r>
            <a:r>
              <a:rPr lang="vi-VN" spc="-5">
                <a:cs typeface="Segoe UI"/>
              </a:rPr>
              <a:t> </a:t>
            </a:r>
            <a:r>
              <a:rPr lang="vi-VN" spc="-10">
                <a:cs typeface="Segoe UI"/>
              </a:rPr>
              <a:t>có</a:t>
            </a:r>
            <a:r>
              <a:rPr lang="vi-VN" spc="-5">
                <a:cs typeface="Segoe UI"/>
              </a:rPr>
              <a:t> </a:t>
            </a:r>
            <a:r>
              <a:rPr lang="vi-VN">
                <a:cs typeface="Segoe UI"/>
              </a:rPr>
              <a:t>t</a:t>
            </a:r>
            <a:r>
              <a:rPr lang="vi-VN" spc="-5">
                <a:cs typeface="Segoe UI"/>
              </a:rPr>
              <a:t>h</a:t>
            </a:r>
            <a:r>
              <a:rPr lang="vi-VN" spc="-200">
                <a:cs typeface="Segoe UI"/>
              </a:rPr>
              <a:t>ể</a:t>
            </a:r>
            <a:r>
              <a:rPr lang="vi-VN" spc="-5">
                <a:cs typeface="Segoe UI"/>
              </a:rPr>
              <a:t> thê</a:t>
            </a:r>
            <a:r>
              <a:rPr lang="vi-VN" spc="-15">
                <a:cs typeface="Segoe UI"/>
              </a:rPr>
              <a:t>m</a:t>
            </a:r>
            <a:r>
              <a:rPr lang="vi-VN">
                <a:cs typeface="Segoe UI"/>
              </a:rPr>
              <a:t> </a:t>
            </a:r>
            <a:r>
              <a:rPr lang="vi-VN" spc="-10">
                <a:cs typeface="Segoe UI"/>
              </a:rPr>
              <a:t>và</a:t>
            </a:r>
            <a:r>
              <a:rPr lang="vi-VN" spc="5">
                <a:cs typeface="Segoe UI"/>
              </a:rPr>
              <a:t> </a:t>
            </a:r>
            <a:r>
              <a:rPr lang="vi-VN" spc="-10">
                <a:cs typeface="Segoe UI"/>
              </a:rPr>
              <a:t>xoá</a:t>
            </a:r>
            <a:r>
              <a:rPr lang="vi-VN" spc="-5">
                <a:cs typeface="Segoe UI"/>
              </a:rPr>
              <a:t> </a:t>
            </a:r>
            <a:r>
              <a:rPr lang="vi-VN" spc="-10">
                <a:cs typeface="Segoe UI"/>
              </a:rPr>
              <a:t>các</a:t>
            </a:r>
            <a:r>
              <a:rPr lang="vi-VN" spc="5">
                <a:cs typeface="Segoe UI"/>
              </a:rPr>
              <a:t> </a:t>
            </a:r>
            <a:r>
              <a:rPr lang="vi-VN">
                <a:cs typeface="Segoe UI"/>
              </a:rPr>
              <a:t>s</a:t>
            </a:r>
            <a:r>
              <a:rPr lang="vi-VN" spc="-10">
                <a:cs typeface="Segoe UI"/>
              </a:rPr>
              <a:t>ản</a:t>
            </a:r>
            <a:r>
              <a:rPr lang="vi-VN" spc="-5">
                <a:cs typeface="Segoe UI"/>
              </a:rPr>
              <a:t> </a:t>
            </a:r>
            <a:r>
              <a:rPr lang="vi-VN" spc="-10">
                <a:cs typeface="Segoe UI"/>
              </a:rPr>
              <a:t>p</a:t>
            </a:r>
            <a:r>
              <a:rPr lang="vi-VN" spc="-15">
                <a:cs typeface="Segoe UI"/>
              </a:rPr>
              <a:t>h</a:t>
            </a:r>
            <a:r>
              <a:rPr lang="vi-VN">
                <a:cs typeface="Segoe UI"/>
              </a:rPr>
              <a:t>ẩ</a:t>
            </a:r>
            <a:r>
              <a:rPr lang="vi-VN" spc="-15">
                <a:cs typeface="Segoe UI"/>
              </a:rPr>
              <a:t>m</a:t>
            </a:r>
            <a:r>
              <a:rPr lang="vi-VN">
                <a:cs typeface="Segoe UI"/>
              </a:rPr>
              <a:t> </a:t>
            </a:r>
            <a:r>
              <a:rPr lang="vi-VN" spc="-5">
                <a:cs typeface="Segoe UI"/>
              </a:rPr>
              <a:t>(</a:t>
            </a:r>
            <a:r>
              <a:rPr lang="vi-VN" spc="-15">
                <a:cs typeface="Segoe UI"/>
              </a:rPr>
              <a:t>kh</a:t>
            </a:r>
            <a:r>
              <a:rPr lang="vi-VN" spc="-5">
                <a:cs typeface="Segoe UI"/>
              </a:rPr>
              <a:t>i</a:t>
            </a:r>
            <a:r>
              <a:rPr lang="vi-VN">
                <a:cs typeface="Segoe UI"/>
              </a:rPr>
              <a:t> </a:t>
            </a:r>
            <a:r>
              <a:rPr lang="vi-VN" spc="-10">
                <a:cs typeface="Segoe UI"/>
              </a:rPr>
              <a:t>nhập</a:t>
            </a:r>
            <a:r>
              <a:rPr lang="vi-VN" spc="-5">
                <a:cs typeface="Segoe UI"/>
              </a:rPr>
              <a:t> </a:t>
            </a:r>
            <a:r>
              <a:rPr lang="vi-VN" spc="-15">
                <a:cs typeface="Segoe UI"/>
              </a:rPr>
              <a:t>sa</a:t>
            </a:r>
            <a:r>
              <a:rPr lang="vi-VN" spc="-5">
                <a:cs typeface="Segoe UI"/>
              </a:rPr>
              <a:t>i</a:t>
            </a:r>
            <a:r>
              <a:rPr lang="vi-VN" spc="5">
                <a:cs typeface="Segoe UI"/>
              </a:rPr>
              <a:t> </a:t>
            </a:r>
            <a:r>
              <a:rPr lang="vi-VN" spc="-5">
                <a:cs typeface="Segoe UI"/>
              </a:rPr>
              <a:t>h</a:t>
            </a:r>
            <a:r>
              <a:rPr lang="vi-VN" spc="-10">
                <a:cs typeface="Segoe UI"/>
              </a:rPr>
              <a:t>oặc</a:t>
            </a:r>
            <a:r>
              <a:rPr lang="vi-VN" spc="15">
                <a:cs typeface="Segoe UI"/>
              </a:rPr>
              <a:t> </a:t>
            </a:r>
            <a:r>
              <a:rPr lang="vi-VN" spc="-10">
                <a:cs typeface="Segoe UI"/>
              </a:rPr>
              <a:t>cần</a:t>
            </a:r>
            <a:r>
              <a:rPr lang="vi-VN" spc="-5">
                <a:cs typeface="Segoe UI"/>
              </a:rPr>
              <a:t> </a:t>
            </a:r>
            <a:r>
              <a:rPr lang="vi-VN">
                <a:cs typeface="Segoe UI"/>
              </a:rPr>
              <a:t>t</a:t>
            </a:r>
            <a:r>
              <a:rPr lang="vi-VN" spc="-10">
                <a:cs typeface="Segoe UI"/>
              </a:rPr>
              <a:t>hay</a:t>
            </a:r>
            <a:r>
              <a:rPr lang="vi-VN" spc="-5">
                <a:cs typeface="Segoe UI"/>
              </a:rPr>
              <a:t> </a:t>
            </a:r>
            <a:r>
              <a:rPr lang="vi-VN" spc="-10">
                <a:cs typeface="Segoe UI"/>
              </a:rPr>
              <a:t>đ</a:t>
            </a:r>
            <a:r>
              <a:rPr lang="vi-VN" spc="-15">
                <a:cs typeface="Segoe UI"/>
              </a:rPr>
              <a:t>ổ</a:t>
            </a:r>
            <a:r>
              <a:rPr lang="vi-VN" spc="-10">
                <a:cs typeface="Segoe UI"/>
              </a:rPr>
              <a:t>i)</a:t>
            </a:r>
            <a:endParaRPr lang="vi-VN">
              <a:cs typeface="Segoe UI"/>
            </a:endParaRPr>
          </a:p>
          <a:p>
            <a:endParaRPr lang="vi-VN"/>
          </a:p>
        </p:txBody>
      </p:sp>
    </p:spTree>
    <p:extLst>
      <p:ext uri="{BB962C8B-B14F-4D97-AF65-F5344CB8AC3E}">
        <p14:creationId xmlns:p14="http://schemas.microsoft.com/office/powerpoint/2010/main" val="31960400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62200" y="1909014"/>
            <a:ext cx="9220200" cy="3777622"/>
          </a:xfrm>
        </p:spPr>
        <p:txBody>
          <a:bodyPr>
            <a:noAutofit/>
          </a:bodyPr>
          <a:lstStyle/>
          <a:p>
            <a:pPr marL="0" indent="0" algn="just">
              <a:buNone/>
            </a:pPr>
            <a:r>
              <a:rPr lang="vi-VN">
                <a:solidFill>
                  <a:srgbClr val="6F2F9F"/>
                </a:solidFill>
                <a:cs typeface="Segoe UI"/>
              </a:rPr>
              <a:t>2. Th</a:t>
            </a:r>
            <a:r>
              <a:rPr lang="vi-VN" spc="-10">
                <a:solidFill>
                  <a:srgbClr val="6F2F9F"/>
                </a:solidFill>
                <a:cs typeface="Segoe UI"/>
              </a:rPr>
              <a:t>i</a:t>
            </a:r>
            <a:r>
              <a:rPr lang="vi-VN">
                <a:solidFill>
                  <a:srgbClr val="6F2F9F"/>
                </a:solidFill>
                <a:cs typeface="Segoe UI"/>
              </a:rPr>
              <a:t>ế</a:t>
            </a:r>
            <a:r>
              <a:rPr lang="vi-VN" spc="-10">
                <a:solidFill>
                  <a:srgbClr val="6F2F9F"/>
                </a:solidFill>
                <a:cs typeface="Segoe UI"/>
              </a:rPr>
              <a:t>t</a:t>
            </a:r>
            <a:r>
              <a:rPr lang="vi-VN" spc="5">
                <a:solidFill>
                  <a:srgbClr val="6F2F9F"/>
                </a:solidFill>
                <a:cs typeface="Segoe UI"/>
              </a:rPr>
              <a:t> </a:t>
            </a:r>
            <a:r>
              <a:rPr lang="vi-VN" spc="-5">
                <a:solidFill>
                  <a:srgbClr val="6F2F9F"/>
                </a:solidFill>
                <a:cs typeface="Segoe UI"/>
              </a:rPr>
              <a:t>k</a:t>
            </a:r>
            <a:r>
              <a:rPr lang="vi-VN">
                <a:solidFill>
                  <a:srgbClr val="6F2F9F"/>
                </a:solidFill>
                <a:cs typeface="Segoe UI"/>
              </a:rPr>
              <a:t>ế</a:t>
            </a:r>
            <a:r>
              <a:rPr lang="vi-VN" spc="5">
                <a:solidFill>
                  <a:srgbClr val="6F2F9F"/>
                </a:solidFill>
                <a:cs typeface="Segoe UI"/>
              </a:rPr>
              <a:t> </a:t>
            </a:r>
            <a:r>
              <a:rPr lang="vi-VN" spc="-10">
                <a:solidFill>
                  <a:srgbClr val="6F2F9F"/>
                </a:solidFill>
                <a:cs typeface="Segoe UI"/>
              </a:rPr>
              <a:t>gi</a:t>
            </a:r>
            <a:r>
              <a:rPr lang="vi-VN" spc="-30">
                <a:solidFill>
                  <a:srgbClr val="6F2F9F"/>
                </a:solidFill>
                <a:cs typeface="Segoe UI"/>
              </a:rPr>
              <a:t>a</a:t>
            </a:r>
            <a:r>
              <a:rPr lang="vi-VN" spc="-15">
                <a:solidFill>
                  <a:srgbClr val="6F2F9F"/>
                </a:solidFill>
                <a:cs typeface="Segoe UI"/>
              </a:rPr>
              <a:t>o</a:t>
            </a:r>
            <a:r>
              <a:rPr lang="vi-VN">
                <a:solidFill>
                  <a:srgbClr val="6F2F9F"/>
                </a:solidFill>
                <a:cs typeface="Segoe UI"/>
              </a:rPr>
              <a:t> diệ</a:t>
            </a:r>
            <a:r>
              <a:rPr lang="vi-VN" spc="-15">
                <a:solidFill>
                  <a:srgbClr val="6F2F9F"/>
                </a:solidFill>
                <a:cs typeface="Segoe UI"/>
              </a:rPr>
              <a:t>n</a:t>
            </a:r>
            <a:r>
              <a:rPr lang="vi-VN">
                <a:solidFill>
                  <a:srgbClr val="6F2F9F"/>
                </a:solidFill>
                <a:cs typeface="Segoe UI"/>
              </a:rPr>
              <a:t> </a:t>
            </a:r>
            <a:r>
              <a:rPr lang="vi-VN" spc="-15">
                <a:solidFill>
                  <a:srgbClr val="6F2F9F"/>
                </a:solidFill>
                <a:cs typeface="Segoe UI"/>
              </a:rPr>
              <a:t>n</a:t>
            </a:r>
            <a:r>
              <a:rPr lang="vi-VN" spc="-20">
                <a:solidFill>
                  <a:srgbClr val="6F2F9F"/>
                </a:solidFill>
                <a:cs typeface="Segoe UI"/>
              </a:rPr>
              <a:t>h</a:t>
            </a:r>
            <a:r>
              <a:rPr lang="vi-VN">
                <a:solidFill>
                  <a:srgbClr val="6F2F9F"/>
                </a:solidFill>
                <a:cs typeface="Segoe UI"/>
              </a:rPr>
              <a:t>ập đi</a:t>
            </a:r>
            <a:r>
              <a:rPr lang="vi-VN" spc="-370">
                <a:solidFill>
                  <a:srgbClr val="6F2F9F"/>
                </a:solidFill>
                <a:cs typeface="Segoe UI"/>
              </a:rPr>
              <a:t>ể</a:t>
            </a:r>
            <a:r>
              <a:rPr lang="vi-VN">
                <a:solidFill>
                  <a:srgbClr val="6F2F9F"/>
                </a:solidFill>
                <a:cs typeface="Segoe UI"/>
              </a:rPr>
              <a:t>m</a:t>
            </a:r>
            <a:r>
              <a:rPr lang="vi-VN" spc="-5">
                <a:solidFill>
                  <a:srgbClr val="6F2F9F"/>
                </a:solidFill>
                <a:cs typeface="Segoe UI"/>
              </a:rPr>
              <a:t> </a:t>
            </a:r>
            <a:r>
              <a:rPr lang="vi-VN" spc="-10">
                <a:solidFill>
                  <a:srgbClr val="6F2F9F"/>
                </a:solidFill>
                <a:cs typeface="Segoe UI"/>
              </a:rPr>
              <a:t>thi</a:t>
            </a:r>
            <a:r>
              <a:rPr lang="vi-VN" spc="-20">
                <a:solidFill>
                  <a:srgbClr val="6F2F9F"/>
                </a:solidFill>
                <a:cs typeface="Segoe UI"/>
              </a:rPr>
              <a:t> </a:t>
            </a:r>
            <a:r>
              <a:rPr lang="vi-VN" spc="-5">
                <a:solidFill>
                  <a:srgbClr val="6F2F9F"/>
                </a:solidFill>
                <a:cs typeface="Segoe UI"/>
              </a:rPr>
              <a:t>k</a:t>
            </a:r>
            <a:r>
              <a:rPr lang="vi-VN" spc="5">
                <a:solidFill>
                  <a:srgbClr val="6F2F9F"/>
                </a:solidFill>
                <a:cs typeface="Segoe UI"/>
              </a:rPr>
              <a:t>ế</a:t>
            </a:r>
            <a:r>
              <a:rPr lang="vi-VN" spc="-10">
                <a:solidFill>
                  <a:srgbClr val="6F2F9F"/>
                </a:solidFill>
                <a:cs typeface="Segoe UI"/>
              </a:rPr>
              <a:t>t</a:t>
            </a:r>
            <a:r>
              <a:rPr lang="vi-VN">
                <a:solidFill>
                  <a:srgbClr val="6F2F9F"/>
                </a:solidFill>
                <a:cs typeface="Segoe UI"/>
              </a:rPr>
              <a:t> </a:t>
            </a:r>
            <a:r>
              <a:rPr lang="vi-VN" spc="-5">
                <a:solidFill>
                  <a:srgbClr val="6F2F9F"/>
                </a:solidFill>
                <a:cs typeface="Segoe UI"/>
              </a:rPr>
              <a:t>t</a:t>
            </a:r>
            <a:r>
              <a:rPr lang="vi-VN" spc="-15">
                <a:solidFill>
                  <a:srgbClr val="6F2F9F"/>
                </a:solidFill>
                <a:cs typeface="Segoe UI"/>
              </a:rPr>
              <a:t>húc</a:t>
            </a:r>
            <a:r>
              <a:rPr lang="vi-VN" spc="-10">
                <a:solidFill>
                  <a:srgbClr val="6F2F9F"/>
                </a:solidFill>
                <a:cs typeface="Segoe UI"/>
              </a:rPr>
              <a:t> </a:t>
            </a:r>
            <a:r>
              <a:rPr lang="vi-VN" spc="-20">
                <a:solidFill>
                  <a:srgbClr val="6F2F9F"/>
                </a:solidFill>
                <a:cs typeface="Segoe UI"/>
              </a:rPr>
              <a:t>h</a:t>
            </a:r>
            <a:r>
              <a:rPr lang="vi-VN" spc="-5">
                <a:solidFill>
                  <a:srgbClr val="6F2F9F"/>
                </a:solidFill>
                <a:cs typeface="Segoe UI"/>
              </a:rPr>
              <a:t>ọ</a:t>
            </a:r>
            <a:r>
              <a:rPr lang="vi-VN" spc="-15">
                <a:solidFill>
                  <a:srgbClr val="6F2F9F"/>
                </a:solidFill>
                <a:cs typeface="Segoe UI"/>
              </a:rPr>
              <a:t>c</a:t>
            </a:r>
            <a:r>
              <a:rPr lang="vi-VN">
                <a:solidFill>
                  <a:srgbClr val="6F2F9F"/>
                </a:solidFill>
                <a:cs typeface="Segoe UI"/>
              </a:rPr>
              <a:t> </a:t>
            </a:r>
            <a:r>
              <a:rPr lang="vi-VN" spc="-15">
                <a:solidFill>
                  <a:srgbClr val="6F2F9F"/>
                </a:solidFill>
                <a:cs typeface="Segoe UI"/>
              </a:rPr>
              <a:t>p</a:t>
            </a:r>
            <a:r>
              <a:rPr lang="vi-VN" spc="-20">
                <a:solidFill>
                  <a:srgbClr val="6F2F9F"/>
                </a:solidFill>
                <a:cs typeface="Segoe UI"/>
              </a:rPr>
              <a:t>h</a:t>
            </a:r>
            <a:r>
              <a:rPr lang="vi-VN">
                <a:solidFill>
                  <a:srgbClr val="6F2F9F"/>
                </a:solidFill>
                <a:cs typeface="Segoe UI"/>
              </a:rPr>
              <a:t>ần c</a:t>
            </a:r>
            <a:r>
              <a:rPr lang="vi-VN" spc="-10">
                <a:solidFill>
                  <a:srgbClr val="6F2F9F"/>
                </a:solidFill>
                <a:cs typeface="Segoe UI"/>
              </a:rPr>
              <a:t>h</a:t>
            </a:r>
            <a:r>
              <a:rPr lang="vi-VN">
                <a:solidFill>
                  <a:srgbClr val="6F2F9F"/>
                </a:solidFill>
                <a:cs typeface="Segoe UI"/>
              </a:rPr>
              <a:t>o phòng </a:t>
            </a:r>
            <a:r>
              <a:rPr lang="vi-VN" smtClean="0">
                <a:solidFill>
                  <a:srgbClr val="6F2F9F"/>
                </a:solidFill>
                <a:cs typeface="Segoe UI"/>
              </a:rPr>
              <a:t>khảo thí của 1 </a:t>
            </a:r>
            <a:r>
              <a:rPr lang="vi-VN" spc="-10">
                <a:solidFill>
                  <a:srgbClr val="6F2F9F"/>
                </a:solidFill>
                <a:cs typeface="Segoe UI"/>
              </a:rPr>
              <a:t>t</a:t>
            </a:r>
            <a:r>
              <a:rPr lang="vi-VN">
                <a:solidFill>
                  <a:srgbClr val="6F2F9F"/>
                </a:solidFill>
                <a:cs typeface="Segoe UI"/>
              </a:rPr>
              <a:t>r</a:t>
            </a:r>
            <a:r>
              <a:rPr lang="vi-VN" spc="-5">
                <a:solidFill>
                  <a:srgbClr val="6F2F9F"/>
                </a:solidFill>
                <a:cs typeface="Segoe UI"/>
              </a:rPr>
              <a:t>ườ</a:t>
            </a:r>
            <a:r>
              <a:rPr lang="vi-VN">
                <a:solidFill>
                  <a:srgbClr val="6F2F9F"/>
                </a:solidFill>
                <a:cs typeface="Segoe UI"/>
              </a:rPr>
              <a:t>ng ĐH </a:t>
            </a:r>
            <a:endParaRPr lang="vi-VN" smtClean="0">
              <a:solidFill>
                <a:srgbClr val="6F2F9F"/>
              </a:solidFill>
              <a:cs typeface="Segoe UI"/>
            </a:endParaRPr>
          </a:p>
          <a:p>
            <a:pPr marL="363538" marR="2605405" algn="just">
              <a:spcBef>
                <a:spcPts val="295"/>
              </a:spcBef>
            </a:pPr>
            <a:r>
              <a:rPr lang="vi-VN" spc="-10">
                <a:cs typeface="Segoe UI"/>
              </a:rPr>
              <a:t>N</a:t>
            </a:r>
            <a:r>
              <a:rPr lang="vi-VN" spc="-5">
                <a:cs typeface="Segoe UI"/>
              </a:rPr>
              <a:t>g</a:t>
            </a:r>
            <a:r>
              <a:rPr lang="vi-VN" spc="-20">
                <a:cs typeface="Segoe UI"/>
              </a:rPr>
              <a:t>ườ</a:t>
            </a:r>
            <a:r>
              <a:rPr lang="vi-VN" spc="-5">
                <a:cs typeface="Segoe UI"/>
              </a:rPr>
              <a:t>i </a:t>
            </a:r>
            <a:r>
              <a:rPr lang="vi-VN">
                <a:cs typeface="Segoe UI"/>
              </a:rPr>
              <a:t>s</a:t>
            </a:r>
            <a:r>
              <a:rPr lang="vi-VN" spc="-10">
                <a:cs typeface="Segoe UI"/>
              </a:rPr>
              <a:t>ử</a:t>
            </a:r>
            <a:r>
              <a:rPr lang="vi-VN" spc="-5">
                <a:cs typeface="Segoe UI"/>
              </a:rPr>
              <a:t> </a:t>
            </a:r>
            <a:r>
              <a:rPr lang="vi-VN" spc="-10">
                <a:cs typeface="Segoe UI"/>
              </a:rPr>
              <a:t>dụng:</a:t>
            </a:r>
            <a:r>
              <a:rPr lang="vi-VN" spc="-5">
                <a:cs typeface="Segoe UI"/>
              </a:rPr>
              <a:t> </a:t>
            </a:r>
            <a:r>
              <a:rPr lang="vi-VN" spc="-10">
                <a:cs typeface="Segoe UI"/>
              </a:rPr>
              <a:t>Nh</a:t>
            </a:r>
            <a:r>
              <a:rPr lang="vi-VN">
                <a:cs typeface="Segoe UI"/>
              </a:rPr>
              <a:t>â</a:t>
            </a:r>
            <a:r>
              <a:rPr lang="vi-VN" spc="-10">
                <a:cs typeface="Segoe UI"/>
              </a:rPr>
              <a:t>n</a:t>
            </a:r>
            <a:r>
              <a:rPr lang="vi-VN" spc="-5">
                <a:cs typeface="Segoe UI"/>
              </a:rPr>
              <a:t> vi</a:t>
            </a:r>
            <a:r>
              <a:rPr lang="vi-VN" spc="-20">
                <a:cs typeface="Segoe UI"/>
              </a:rPr>
              <a:t>ê</a:t>
            </a:r>
            <a:r>
              <a:rPr lang="vi-VN" spc="-10">
                <a:cs typeface="Segoe UI"/>
              </a:rPr>
              <a:t>n</a:t>
            </a:r>
            <a:r>
              <a:rPr lang="vi-VN" spc="-5">
                <a:cs typeface="Segoe UI"/>
              </a:rPr>
              <a:t> p</a:t>
            </a:r>
            <a:r>
              <a:rPr lang="vi-VN" spc="-10">
                <a:cs typeface="Segoe UI"/>
              </a:rPr>
              <a:t>h</a:t>
            </a:r>
            <a:r>
              <a:rPr lang="vi-VN" spc="-5">
                <a:cs typeface="Segoe UI"/>
              </a:rPr>
              <a:t>ò</a:t>
            </a:r>
            <a:r>
              <a:rPr lang="vi-VN" spc="-10">
                <a:cs typeface="Segoe UI"/>
              </a:rPr>
              <a:t>ng</a:t>
            </a:r>
            <a:r>
              <a:rPr lang="vi-VN" spc="5">
                <a:cs typeface="Segoe UI"/>
              </a:rPr>
              <a:t> </a:t>
            </a:r>
            <a:r>
              <a:rPr lang="vi-VN" spc="-10" smtClean="0">
                <a:cs typeface="Segoe UI"/>
              </a:rPr>
              <a:t>khảo thí</a:t>
            </a:r>
          </a:p>
          <a:p>
            <a:pPr marL="12700" marR="2605405" algn="just">
              <a:spcBef>
                <a:spcPts val="295"/>
              </a:spcBef>
            </a:pPr>
            <a:r>
              <a:rPr lang="vi-VN" spc="-10" smtClean="0">
                <a:cs typeface="Segoe UI"/>
              </a:rPr>
              <a:t>Một</a:t>
            </a:r>
            <a:r>
              <a:rPr lang="vi-VN" smtClean="0">
                <a:cs typeface="Segoe UI"/>
              </a:rPr>
              <a:t> </a:t>
            </a:r>
            <a:r>
              <a:rPr lang="vi-VN" spc="-10">
                <a:cs typeface="Segoe UI"/>
              </a:rPr>
              <a:t>số</a:t>
            </a:r>
            <a:r>
              <a:rPr lang="vi-VN">
                <a:cs typeface="Segoe UI"/>
              </a:rPr>
              <a:t> </a:t>
            </a:r>
            <a:r>
              <a:rPr lang="vi-VN" spc="-10">
                <a:cs typeface="Segoe UI"/>
              </a:rPr>
              <a:t>lưu</a:t>
            </a:r>
            <a:r>
              <a:rPr lang="vi-VN" spc="-5">
                <a:cs typeface="Segoe UI"/>
              </a:rPr>
              <a:t> ý:</a:t>
            </a:r>
            <a:endParaRPr lang="vi-VN">
              <a:cs typeface="Segoe UI"/>
            </a:endParaRPr>
          </a:p>
          <a:p>
            <a:pPr marL="469265" marR="31750" indent="-227965" algn="just">
              <a:buSzPct val="76923"/>
              <a:buFont typeface="Symbol"/>
              <a:buChar char=""/>
              <a:tabLst>
                <a:tab pos="469900" algn="l"/>
              </a:tabLst>
            </a:pPr>
            <a:r>
              <a:rPr lang="vi-VN" spc="-10" smtClean="0">
                <a:cs typeface="Segoe UI"/>
              </a:rPr>
              <a:t>Th</a:t>
            </a:r>
            <a:r>
              <a:rPr lang="vi-VN" spc="-20" smtClean="0">
                <a:cs typeface="Segoe UI"/>
              </a:rPr>
              <a:t>ư</a:t>
            </a:r>
            <a:r>
              <a:rPr lang="vi-VN" spc="-5" smtClean="0">
                <a:cs typeface="Segoe UI"/>
              </a:rPr>
              <a:t>ờ</a:t>
            </a:r>
            <a:r>
              <a:rPr lang="vi-VN" spc="-10" smtClean="0">
                <a:cs typeface="Segoe UI"/>
              </a:rPr>
              <a:t>ng</a:t>
            </a:r>
            <a:r>
              <a:rPr lang="vi-VN" spc="5" smtClean="0">
                <a:cs typeface="Segoe UI"/>
              </a:rPr>
              <a:t> </a:t>
            </a:r>
            <a:r>
              <a:rPr lang="vi-VN" spc="-10">
                <a:cs typeface="Segoe UI"/>
              </a:rPr>
              <a:t>n</a:t>
            </a:r>
            <a:r>
              <a:rPr lang="vi-VN" spc="-15">
                <a:cs typeface="Segoe UI"/>
              </a:rPr>
              <a:t>h</a:t>
            </a:r>
            <a:r>
              <a:rPr lang="vi-VN">
                <a:cs typeface="Segoe UI"/>
              </a:rPr>
              <a:t>ậ</a:t>
            </a:r>
            <a:r>
              <a:rPr lang="vi-VN" spc="-10">
                <a:cs typeface="Segoe UI"/>
              </a:rPr>
              <a:t>p</a:t>
            </a:r>
            <a:r>
              <a:rPr lang="vi-VN" spc="-5">
                <a:cs typeface="Segoe UI"/>
              </a:rPr>
              <a:t> </a:t>
            </a:r>
            <a:r>
              <a:rPr lang="vi-VN" spc="100">
                <a:cs typeface="Segoe UI"/>
              </a:rPr>
              <a:t>điểm</a:t>
            </a:r>
            <a:r>
              <a:rPr lang="vi-VN">
                <a:cs typeface="Segoe UI"/>
              </a:rPr>
              <a:t> </a:t>
            </a:r>
            <a:r>
              <a:rPr lang="vi-VN" spc="5">
                <a:cs typeface="Segoe UI"/>
              </a:rPr>
              <a:t>t</a:t>
            </a:r>
            <a:r>
              <a:rPr lang="vi-VN" spc="-10">
                <a:cs typeface="Segoe UI"/>
              </a:rPr>
              <a:t>h</a:t>
            </a:r>
            <a:r>
              <a:rPr lang="vi-VN" spc="-20">
                <a:cs typeface="Segoe UI"/>
              </a:rPr>
              <a:t>e</a:t>
            </a:r>
            <a:r>
              <a:rPr lang="vi-VN" spc="-10">
                <a:cs typeface="Segoe UI"/>
              </a:rPr>
              <a:t>o</a:t>
            </a:r>
            <a:r>
              <a:rPr lang="vi-VN" spc="-5">
                <a:cs typeface="Segoe UI"/>
              </a:rPr>
              <a:t> </a:t>
            </a:r>
            <a:r>
              <a:rPr lang="vi-VN" spc="10">
                <a:cs typeface="Segoe UI"/>
              </a:rPr>
              <a:t>t</a:t>
            </a:r>
            <a:r>
              <a:rPr lang="vi-VN" spc="-20">
                <a:cs typeface="Segoe UI"/>
              </a:rPr>
              <a:t>ừ</a:t>
            </a:r>
            <a:r>
              <a:rPr lang="vi-VN" spc="-10">
                <a:cs typeface="Segoe UI"/>
              </a:rPr>
              <a:t>ng</a:t>
            </a:r>
            <a:r>
              <a:rPr lang="vi-VN" spc="5">
                <a:cs typeface="Segoe UI"/>
              </a:rPr>
              <a:t> </a:t>
            </a:r>
            <a:r>
              <a:rPr lang="vi-VN" spc="-5">
                <a:cs typeface="Segoe UI"/>
              </a:rPr>
              <a:t>túi </a:t>
            </a:r>
            <a:r>
              <a:rPr lang="vi-VN" spc="-15">
                <a:cs typeface="Segoe UI"/>
              </a:rPr>
              <a:t>b</a:t>
            </a:r>
            <a:r>
              <a:rPr lang="vi-VN" spc="-5">
                <a:cs typeface="Segoe UI"/>
              </a:rPr>
              <a:t>ài </a:t>
            </a:r>
            <a:r>
              <a:rPr lang="vi-VN">
                <a:cs typeface="Segoe UI"/>
              </a:rPr>
              <a:t>t</a:t>
            </a:r>
            <a:r>
              <a:rPr lang="vi-VN" spc="-10">
                <a:cs typeface="Segoe UI"/>
              </a:rPr>
              <a:t>h</a:t>
            </a:r>
            <a:r>
              <a:rPr lang="vi-VN">
                <a:cs typeface="Segoe UI"/>
              </a:rPr>
              <a:t>i</a:t>
            </a:r>
            <a:r>
              <a:rPr lang="vi-VN" spc="-5">
                <a:cs typeface="Segoe UI"/>
              </a:rPr>
              <a:t>. </a:t>
            </a:r>
            <a:r>
              <a:rPr lang="vi-VN" spc="-10">
                <a:cs typeface="Segoe UI"/>
              </a:rPr>
              <a:t>M</a:t>
            </a:r>
            <a:r>
              <a:rPr lang="vi-VN" spc="-15">
                <a:cs typeface="Segoe UI"/>
              </a:rPr>
              <a:t>ỗ</a:t>
            </a:r>
            <a:r>
              <a:rPr lang="vi-VN" spc="-5">
                <a:cs typeface="Segoe UI"/>
              </a:rPr>
              <a:t>i </a:t>
            </a:r>
            <a:r>
              <a:rPr lang="vi-VN">
                <a:cs typeface="Segoe UI"/>
              </a:rPr>
              <a:t>t</a:t>
            </a:r>
            <a:r>
              <a:rPr lang="vi-VN" spc="-10">
                <a:cs typeface="Segoe UI"/>
              </a:rPr>
              <a:t>úi</a:t>
            </a:r>
            <a:r>
              <a:rPr lang="vi-VN" spc="-5">
                <a:cs typeface="Segoe UI"/>
              </a:rPr>
              <a:t> </a:t>
            </a:r>
            <a:r>
              <a:rPr lang="vi-VN" spc="-15">
                <a:cs typeface="Segoe UI"/>
              </a:rPr>
              <a:t>b</a:t>
            </a:r>
            <a:r>
              <a:rPr lang="vi-VN">
                <a:cs typeface="Segoe UI"/>
              </a:rPr>
              <a:t>à</a:t>
            </a:r>
            <a:r>
              <a:rPr lang="vi-VN" spc="-5">
                <a:cs typeface="Segoe UI"/>
              </a:rPr>
              <a:t>i </a:t>
            </a:r>
            <a:r>
              <a:rPr lang="vi-VN">
                <a:cs typeface="Segoe UI"/>
              </a:rPr>
              <a:t>t</a:t>
            </a:r>
            <a:r>
              <a:rPr lang="vi-VN" spc="-10">
                <a:cs typeface="Segoe UI"/>
              </a:rPr>
              <a:t>hi</a:t>
            </a:r>
            <a:r>
              <a:rPr lang="vi-VN" spc="-5">
                <a:cs typeface="Segoe UI"/>
              </a:rPr>
              <a:t> c</a:t>
            </a:r>
            <a:r>
              <a:rPr lang="vi-VN" spc="-10">
                <a:cs typeface="Segoe UI"/>
              </a:rPr>
              <a:t>ủa</a:t>
            </a:r>
            <a:r>
              <a:rPr lang="vi-VN">
                <a:cs typeface="Segoe UI"/>
              </a:rPr>
              <a:t> </a:t>
            </a:r>
            <a:r>
              <a:rPr lang="vi-VN" spc="-5">
                <a:cs typeface="Segoe UI"/>
              </a:rPr>
              <a:t>m</a:t>
            </a:r>
            <a:r>
              <a:rPr lang="vi-VN" spc="-15">
                <a:cs typeface="Segoe UI"/>
              </a:rPr>
              <a:t>ộ</a:t>
            </a:r>
            <a:r>
              <a:rPr lang="vi-VN" spc="-5">
                <a:cs typeface="Segoe UI"/>
              </a:rPr>
              <a:t>t</a:t>
            </a:r>
            <a:r>
              <a:rPr lang="vi-VN" spc="5">
                <a:cs typeface="Segoe UI"/>
              </a:rPr>
              <a:t> </a:t>
            </a:r>
            <a:r>
              <a:rPr lang="vi-VN" spc="-20">
                <a:cs typeface="Segoe UI"/>
              </a:rPr>
              <a:t>p</a:t>
            </a:r>
            <a:r>
              <a:rPr lang="vi-VN" spc="-10">
                <a:cs typeface="Segoe UI"/>
              </a:rPr>
              <a:t>h</a:t>
            </a:r>
            <a:r>
              <a:rPr lang="vi-VN" spc="-5">
                <a:cs typeface="Segoe UI"/>
              </a:rPr>
              <a:t>ò</a:t>
            </a:r>
            <a:r>
              <a:rPr lang="vi-VN" spc="-10">
                <a:cs typeface="Segoe UI"/>
              </a:rPr>
              <a:t>ng</a:t>
            </a:r>
            <a:r>
              <a:rPr lang="vi-VN" spc="-5">
                <a:cs typeface="Segoe UI"/>
              </a:rPr>
              <a:t> thi. </a:t>
            </a:r>
            <a:r>
              <a:rPr lang="vi-VN" spc="-15">
                <a:cs typeface="Segoe UI"/>
              </a:rPr>
              <a:t>Mỗ</a:t>
            </a:r>
            <a:r>
              <a:rPr lang="vi-VN" spc="-5">
                <a:cs typeface="Segoe UI"/>
              </a:rPr>
              <a:t>i m</a:t>
            </a:r>
            <a:r>
              <a:rPr lang="vi-VN" spc="-10">
                <a:cs typeface="Segoe UI"/>
              </a:rPr>
              <a:t>ôn</a:t>
            </a:r>
            <a:r>
              <a:rPr lang="vi-VN" spc="-5">
                <a:cs typeface="Segoe UI"/>
              </a:rPr>
              <a:t> thi </a:t>
            </a:r>
            <a:r>
              <a:rPr lang="vi-VN">
                <a:cs typeface="Segoe UI"/>
              </a:rPr>
              <a:t>s</a:t>
            </a:r>
            <a:r>
              <a:rPr lang="vi-VN" spc="-10">
                <a:cs typeface="Segoe UI"/>
              </a:rPr>
              <a:t>ẽ</a:t>
            </a:r>
            <a:r>
              <a:rPr lang="vi-VN" spc="-5">
                <a:cs typeface="Segoe UI"/>
              </a:rPr>
              <a:t> </a:t>
            </a:r>
            <a:r>
              <a:rPr lang="vi-VN">
                <a:cs typeface="Segoe UI"/>
              </a:rPr>
              <a:t>đ</a:t>
            </a:r>
            <a:r>
              <a:rPr lang="vi-VN" spc="-20">
                <a:cs typeface="Segoe UI"/>
              </a:rPr>
              <a:t>ượ</a:t>
            </a:r>
            <a:r>
              <a:rPr lang="vi-VN" spc="-10">
                <a:cs typeface="Segoe UI"/>
              </a:rPr>
              <a:t>c</a:t>
            </a:r>
            <a:r>
              <a:rPr lang="vi-VN">
                <a:cs typeface="Segoe UI"/>
              </a:rPr>
              <a:t> </a:t>
            </a:r>
            <a:r>
              <a:rPr lang="vi-VN" spc="-5">
                <a:cs typeface="Segoe UI"/>
              </a:rPr>
              <a:t>thi </a:t>
            </a:r>
            <a:r>
              <a:rPr lang="vi-VN">
                <a:cs typeface="Segoe UI"/>
              </a:rPr>
              <a:t>t</a:t>
            </a:r>
            <a:r>
              <a:rPr lang="vi-VN" spc="-10">
                <a:cs typeface="Segoe UI"/>
              </a:rPr>
              <a:t>ạ</a:t>
            </a:r>
            <a:r>
              <a:rPr lang="vi-VN" spc="-5">
                <a:cs typeface="Segoe UI"/>
              </a:rPr>
              <a:t>i </a:t>
            </a:r>
            <a:r>
              <a:rPr lang="vi-VN" spc="-10">
                <a:cs typeface="Segoe UI"/>
              </a:rPr>
              <a:t>n</a:t>
            </a:r>
            <a:r>
              <a:rPr lang="vi-VN">
                <a:cs typeface="Segoe UI"/>
              </a:rPr>
              <a:t>h</a:t>
            </a:r>
            <a:r>
              <a:rPr lang="vi-VN" spc="-5">
                <a:cs typeface="Segoe UI"/>
              </a:rPr>
              <a:t>iề</a:t>
            </a:r>
            <a:r>
              <a:rPr lang="vi-VN" spc="-10">
                <a:cs typeface="Segoe UI"/>
              </a:rPr>
              <a:t>u</a:t>
            </a:r>
            <a:r>
              <a:rPr lang="vi-VN" spc="-5">
                <a:cs typeface="Segoe UI"/>
              </a:rPr>
              <a:t> </a:t>
            </a:r>
            <a:r>
              <a:rPr lang="vi-VN" spc="-10">
                <a:cs typeface="Segoe UI"/>
              </a:rPr>
              <a:t>p</a:t>
            </a:r>
            <a:r>
              <a:rPr lang="vi-VN" spc="-5">
                <a:cs typeface="Segoe UI"/>
              </a:rPr>
              <a:t>hò</a:t>
            </a:r>
            <a:r>
              <a:rPr lang="vi-VN" spc="-10">
                <a:cs typeface="Segoe UI"/>
              </a:rPr>
              <a:t>ng</a:t>
            </a:r>
            <a:r>
              <a:rPr lang="vi-VN" spc="5">
                <a:cs typeface="Segoe UI"/>
              </a:rPr>
              <a:t> </a:t>
            </a:r>
            <a:r>
              <a:rPr lang="vi-VN" spc="-5">
                <a:cs typeface="Segoe UI"/>
              </a:rPr>
              <a:t>v</a:t>
            </a:r>
            <a:r>
              <a:rPr lang="vi-VN" spc="-20">
                <a:cs typeface="Segoe UI"/>
              </a:rPr>
              <a:t>ớ</a:t>
            </a:r>
            <a:r>
              <a:rPr lang="vi-VN" spc="-5">
                <a:cs typeface="Segoe UI"/>
              </a:rPr>
              <a:t>i d</a:t>
            </a:r>
            <a:r>
              <a:rPr lang="vi-VN" spc="-10">
                <a:cs typeface="Segoe UI"/>
              </a:rPr>
              <a:t>anh</a:t>
            </a:r>
            <a:r>
              <a:rPr lang="vi-VN" spc="-5">
                <a:cs typeface="Segoe UI"/>
              </a:rPr>
              <a:t> </a:t>
            </a:r>
            <a:r>
              <a:rPr lang="vi-VN" spc="-10">
                <a:cs typeface="Segoe UI"/>
              </a:rPr>
              <a:t>sách</a:t>
            </a:r>
            <a:r>
              <a:rPr lang="vi-VN">
                <a:cs typeface="Segoe UI"/>
              </a:rPr>
              <a:t> </a:t>
            </a:r>
            <a:r>
              <a:rPr lang="vi-VN" spc="-10">
                <a:cs typeface="Segoe UI"/>
              </a:rPr>
              <a:t>si</a:t>
            </a:r>
            <a:r>
              <a:rPr lang="vi-VN">
                <a:cs typeface="Segoe UI"/>
              </a:rPr>
              <a:t>n</a:t>
            </a:r>
            <a:r>
              <a:rPr lang="vi-VN" spc="-10">
                <a:cs typeface="Segoe UI"/>
              </a:rPr>
              <a:t>h</a:t>
            </a:r>
            <a:r>
              <a:rPr lang="vi-VN" spc="-5">
                <a:cs typeface="Segoe UI"/>
              </a:rPr>
              <a:t> v</a:t>
            </a:r>
            <a:r>
              <a:rPr lang="vi-VN" spc="-10">
                <a:cs typeface="Segoe UI"/>
              </a:rPr>
              <a:t>i</a:t>
            </a:r>
            <a:r>
              <a:rPr lang="vi-VN" spc="-20">
                <a:cs typeface="Segoe UI"/>
              </a:rPr>
              <a:t>ê</a:t>
            </a:r>
            <a:r>
              <a:rPr lang="vi-VN" spc="-10">
                <a:cs typeface="Segoe UI"/>
              </a:rPr>
              <a:t>n</a:t>
            </a:r>
            <a:r>
              <a:rPr lang="vi-VN" spc="-5">
                <a:cs typeface="Segoe UI"/>
              </a:rPr>
              <a:t> t</a:t>
            </a:r>
            <a:r>
              <a:rPr lang="vi-VN" spc="-20">
                <a:cs typeface="Segoe UI"/>
              </a:rPr>
              <a:t>ươ</a:t>
            </a:r>
            <a:r>
              <a:rPr lang="vi-VN" spc="-10">
                <a:cs typeface="Segoe UI"/>
              </a:rPr>
              <a:t>ng</a:t>
            </a:r>
            <a:r>
              <a:rPr lang="vi-VN" spc="15">
                <a:cs typeface="Segoe UI"/>
              </a:rPr>
              <a:t> </a:t>
            </a:r>
            <a:r>
              <a:rPr lang="vi-VN" spc="-20">
                <a:cs typeface="Segoe UI"/>
              </a:rPr>
              <a:t>ứ</a:t>
            </a:r>
            <a:r>
              <a:rPr lang="vi-VN" spc="-10">
                <a:cs typeface="Segoe UI"/>
              </a:rPr>
              <a:t>ng.</a:t>
            </a:r>
            <a:endParaRPr lang="vi-VN">
              <a:cs typeface="Segoe UI"/>
            </a:endParaRPr>
          </a:p>
          <a:p>
            <a:pPr marL="469265" marR="107950" indent="-227965" algn="just">
              <a:spcBef>
                <a:spcPts val="10"/>
              </a:spcBef>
              <a:buSzPct val="76923"/>
              <a:buFont typeface="Symbol"/>
              <a:buChar char=""/>
              <a:tabLst>
                <a:tab pos="469900" algn="l"/>
              </a:tabLst>
            </a:pPr>
            <a:r>
              <a:rPr lang="vi-VN" spc="-5">
                <a:cs typeface="Segoe UI"/>
              </a:rPr>
              <a:t>Tr</a:t>
            </a:r>
            <a:r>
              <a:rPr lang="vi-VN" spc="-20">
                <a:cs typeface="Segoe UI"/>
              </a:rPr>
              <a:t>ườ</a:t>
            </a:r>
            <a:r>
              <a:rPr lang="vi-VN" spc="-10">
                <a:cs typeface="Segoe UI"/>
              </a:rPr>
              <a:t>ng</a:t>
            </a:r>
            <a:r>
              <a:rPr lang="vi-VN" spc="5">
                <a:cs typeface="Segoe UI"/>
              </a:rPr>
              <a:t> </a:t>
            </a:r>
            <a:r>
              <a:rPr lang="vi-VN" spc="-10" smtClean="0">
                <a:cs typeface="Segoe UI"/>
              </a:rPr>
              <a:t>ĐH X</a:t>
            </a:r>
            <a:r>
              <a:rPr lang="vi-VN" spc="5" smtClean="0">
                <a:cs typeface="Segoe UI"/>
              </a:rPr>
              <a:t> </a:t>
            </a:r>
            <a:r>
              <a:rPr lang="vi-VN" spc="-10">
                <a:cs typeface="Segoe UI"/>
              </a:rPr>
              <a:t>có</a:t>
            </a:r>
            <a:r>
              <a:rPr lang="vi-VN" spc="-5">
                <a:cs typeface="Segoe UI"/>
              </a:rPr>
              <a:t> k</a:t>
            </a:r>
            <a:r>
              <a:rPr lang="vi-VN" spc="-10">
                <a:cs typeface="Segoe UI"/>
              </a:rPr>
              <a:t>h</a:t>
            </a:r>
            <a:r>
              <a:rPr lang="vi-VN" spc="-5">
                <a:cs typeface="Segoe UI"/>
              </a:rPr>
              <a:t>o</a:t>
            </a:r>
            <a:r>
              <a:rPr lang="vi-VN" spc="-10">
                <a:cs typeface="Segoe UI"/>
              </a:rPr>
              <a:t>ảng</a:t>
            </a:r>
            <a:r>
              <a:rPr lang="vi-VN" spc="5">
                <a:cs typeface="Segoe UI"/>
              </a:rPr>
              <a:t> 8</a:t>
            </a:r>
            <a:r>
              <a:rPr lang="vi-VN" spc="-10" smtClean="0">
                <a:cs typeface="Segoe UI"/>
              </a:rPr>
              <a:t>0</a:t>
            </a:r>
            <a:r>
              <a:rPr lang="vi-VN" spc="-5" smtClean="0">
                <a:cs typeface="Segoe UI"/>
              </a:rPr>
              <a:t>0</a:t>
            </a:r>
            <a:r>
              <a:rPr lang="vi-VN" spc="-10" smtClean="0">
                <a:cs typeface="Segoe UI"/>
              </a:rPr>
              <a:t>0</a:t>
            </a:r>
            <a:r>
              <a:rPr lang="vi-VN" spc="-5" smtClean="0">
                <a:cs typeface="Segoe UI"/>
              </a:rPr>
              <a:t> </a:t>
            </a:r>
            <a:r>
              <a:rPr lang="vi-VN" spc="-10">
                <a:cs typeface="Segoe UI"/>
              </a:rPr>
              <a:t>s</a:t>
            </a:r>
            <a:r>
              <a:rPr lang="vi-VN" spc="-15">
                <a:cs typeface="Segoe UI"/>
              </a:rPr>
              <a:t>in</a:t>
            </a:r>
            <a:r>
              <a:rPr lang="vi-VN" spc="-10">
                <a:cs typeface="Segoe UI"/>
              </a:rPr>
              <a:t>h</a:t>
            </a:r>
            <a:r>
              <a:rPr lang="vi-VN" spc="-5">
                <a:cs typeface="Segoe UI"/>
              </a:rPr>
              <a:t> </a:t>
            </a:r>
            <a:r>
              <a:rPr lang="vi-VN" spc="-10">
                <a:cs typeface="Segoe UI"/>
              </a:rPr>
              <a:t>v</a:t>
            </a:r>
            <a:r>
              <a:rPr lang="vi-VN">
                <a:cs typeface="Segoe UI"/>
              </a:rPr>
              <a:t>i</a:t>
            </a:r>
            <a:r>
              <a:rPr lang="vi-VN" spc="-20">
                <a:cs typeface="Segoe UI"/>
              </a:rPr>
              <a:t>ê</a:t>
            </a:r>
            <a:r>
              <a:rPr lang="vi-VN" spc="-5">
                <a:cs typeface="Segoe UI"/>
              </a:rPr>
              <a:t>n. </a:t>
            </a:r>
            <a:r>
              <a:rPr lang="vi-VN">
                <a:cs typeface="Segoe UI"/>
              </a:rPr>
              <a:t>M</a:t>
            </a:r>
            <a:r>
              <a:rPr lang="vi-VN" spc="-15">
                <a:cs typeface="Segoe UI"/>
              </a:rPr>
              <a:t>ỗ</a:t>
            </a:r>
            <a:r>
              <a:rPr lang="vi-VN" spc="-5">
                <a:cs typeface="Segoe UI"/>
              </a:rPr>
              <a:t>i </a:t>
            </a:r>
            <a:r>
              <a:rPr lang="vi-VN" spc="-10">
                <a:cs typeface="Segoe UI"/>
              </a:rPr>
              <a:t>si</a:t>
            </a:r>
            <a:r>
              <a:rPr lang="vi-VN" spc="-5">
                <a:cs typeface="Segoe UI"/>
              </a:rPr>
              <a:t>n</a:t>
            </a:r>
            <a:r>
              <a:rPr lang="vi-VN" spc="-10">
                <a:cs typeface="Segoe UI"/>
              </a:rPr>
              <a:t>h</a:t>
            </a:r>
            <a:r>
              <a:rPr lang="vi-VN" spc="-5">
                <a:cs typeface="Segoe UI"/>
              </a:rPr>
              <a:t> v</a:t>
            </a:r>
            <a:r>
              <a:rPr lang="vi-VN" spc="-10">
                <a:cs typeface="Segoe UI"/>
              </a:rPr>
              <a:t>i</a:t>
            </a:r>
            <a:r>
              <a:rPr lang="vi-VN" spc="-20">
                <a:cs typeface="Segoe UI"/>
              </a:rPr>
              <a:t>ê</a:t>
            </a:r>
            <a:r>
              <a:rPr lang="vi-VN" spc="-10">
                <a:cs typeface="Segoe UI"/>
              </a:rPr>
              <a:t>n</a:t>
            </a:r>
            <a:r>
              <a:rPr lang="vi-VN" spc="-5">
                <a:cs typeface="Segoe UI"/>
              </a:rPr>
              <a:t> </a:t>
            </a:r>
            <a:r>
              <a:rPr lang="vi-VN">
                <a:cs typeface="Segoe UI"/>
              </a:rPr>
              <a:t>t</a:t>
            </a:r>
            <a:r>
              <a:rPr lang="vi-VN" spc="-5">
                <a:cs typeface="Segoe UI"/>
              </a:rPr>
              <a:t>ru</a:t>
            </a:r>
            <a:r>
              <a:rPr lang="vi-VN" spc="-10">
                <a:cs typeface="Segoe UI"/>
              </a:rPr>
              <a:t>ng</a:t>
            </a:r>
            <a:r>
              <a:rPr lang="vi-VN" spc="5">
                <a:cs typeface="Segoe UI"/>
              </a:rPr>
              <a:t> </a:t>
            </a:r>
            <a:r>
              <a:rPr lang="vi-VN" spc="-20">
                <a:cs typeface="Segoe UI"/>
              </a:rPr>
              <a:t>b</a:t>
            </a:r>
            <a:r>
              <a:rPr lang="vi-VN" spc="-15">
                <a:cs typeface="Segoe UI"/>
              </a:rPr>
              <a:t>ình</a:t>
            </a:r>
            <a:r>
              <a:rPr lang="vi-VN" spc="-10">
                <a:cs typeface="Segoe UI"/>
              </a:rPr>
              <a:t> </a:t>
            </a:r>
            <a:r>
              <a:rPr lang="vi-VN" spc="-15">
                <a:cs typeface="Segoe UI"/>
              </a:rPr>
              <a:t>họ</a:t>
            </a:r>
            <a:r>
              <a:rPr lang="vi-VN" spc="-10">
                <a:cs typeface="Segoe UI"/>
              </a:rPr>
              <a:t>c</a:t>
            </a:r>
            <a:r>
              <a:rPr lang="vi-VN">
                <a:cs typeface="Segoe UI"/>
              </a:rPr>
              <a:t> </a:t>
            </a:r>
            <a:r>
              <a:rPr lang="vi-VN" spc="-10">
                <a:cs typeface="Segoe UI"/>
              </a:rPr>
              <a:t>6</a:t>
            </a:r>
            <a:r>
              <a:rPr lang="vi-VN" spc="-5">
                <a:cs typeface="Segoe UI"/>
              </a:rPr>
              <a:t> </a:t>
            </a:r>
            <a:r>
              <a:rPr lang="vi-VN" spc="-20" smtClean="0">
                <a:cs typeface="Segoe UI"/>
              </a:rPr>
              <a:t>m</a:t>
            </a:r>
            <a:r>
              <a:rPr lang="vi-VN" smtClean="0">
                <a:cs typeface="Segoe UI"/>
              </a:rPr>
              <a:t>ô</a:t>
            </a:r>
            <a:r>
              <a:rPr lang="vi-VN" spc="-5" smtClean="0">
                <a:cs typeface="Segoe UI"/>
              </a:rPr>
              <a:t>n/ học kỳ.</a:t>
            </a:r>
            <a:endParaRPr lang="vi-VN">
              <a:cs typeface="Segoe UI"/>
            </a:endParaRPr>
          </a:p>
          <a:p>
            <a:pPr marL="0" indent="0" algn="just">
              <a:buNone/>
            </a:pPr>
            <a:endParaRPr lang="vi-VN"/>
          </a:p>
        </p:txBody>
      </p:sp>
      <p:sp>
        <p:nvSpPr>
          <p:cNvPr id="4" name="Title 1"/>
          <p:cNvSpPr>
            <a:spLocks noGrp="1"/>
          </p:cNvSpPr>
          <p:nvPr>
            <p:ph type="title"/>
          </p:nvPr>
        </p:nvSpPr>
        <p:spPr/>
        <p:txBody>
          <a:bodyPr/>
          <a:lstStyle/>
          <a:p>
            <a:r>
              <a:rPr lang="vi-VN" smtClean="0"/>
              <a:t>BÀI TẬP ÁP DỤNG (tt)</a:t>
            </a:r>
            <a:endParaRPr lang="vi-VN"/>
          </a:p>
        </p:txBody>
      </p:sp>
    </p:spTree>
    <p:extLst>
      <p:ext uri="{BB962C8B-B14F-4D97-AF65-F5344CB8AC3E}">
        <p14:creationId xmlns:p14="http://schemas.microsoft.com/office/powerpoint/2010/main" val="21841166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0" indent="0" algn="just">
              <a:buNone/>
            </a:pPr>
            <a:r>
              <a:rPr lang="vi-VN" smtClean="0">
                <a:solidFill>
                  <a:srgbClr val="6F2F9F"/>
                </a:solidFill>
                <a:latin typeface="Segoe UI"/>
                <a:cs typeface="Segoe UI"/>
              </a:rPr>
              <a:t>3. Th</a:t>
            </a:r>
            <a:r>
              <a:rPr lang="vi-VN" spc="-10" smtClean="0">
                <a:solidFill>
                  <a:srgbClr val="6F2F9F"/>
                </a:solidFill>
                <a:latin typeface="Segoe UI"/>
                <a:cs typeface="Segoe UI"/>
              </a:rPr>
              <a:t>i</a:t>
            </a:r>
            <a:r>
              <a:rPr lang="vi-VN" smtClean="0">
                <a:solidFill>
                  <a:srgbClr val="6F2F9F"/>
                </a:solidFill>
                <a:latin typeface="Segoe UI"/>
                <a:cs typeface="Segoe UI"/>
              </a:rPr>
              <a:t>ế</a:t>
            </a:r>
            <a:r>
              <a:rPr lang="vi-VN" spc="-10" smtClean="0">
                <a:solidFill>
                  <a:srgbClr val="6F2F9F"/>
                </a:solidFill>
                <a:latin typeface="Segoe UI"/>
                <a:cs typeface="Segoe UI"/>
              </a:rPr>
              <a:t>t</a:t>
            </a:r>
            <a:r>
              <a:rPr lang="vi-VN" spc="5" smtClean="0">
                <a:solidFill>
                  <a:srgbClr val="6F2F9F"/>
                </a:solidFill>
                <a:latin typeface="Segoe UI"/>
                <a:cs typeface="Segoe UI"/>
              </a:rPr>
              <a:t> </a:t>
            </a:r>
            <a:r>
              <a:rPr lang="vi-VN" spc="-5">
                <a:solidFill>
                  <a:srgbClr val="6F2F9F"/>
                </a:solidFill>
                <a:latin typeface="Segoe UI"/>
                <a:cs typeface="Segoe UI"/>
              </a:rPr>
              <a:t>k</a:t>
            </a:r>
            <a:r>
              <a:rPr lang="vi-VN">
                <a:solidFill>
                  <a:srgbClr val="6F2F9F"/>
                </a:solidFill>
                <a:latin typeface="Segoe UI"/>
                <a:cs typeface="Segoe UI"/>
              </a:rPr>
              <a:t>ế</a:t>
            </a:r>
            <a:r>
              <a:rPr lang="vi-VN" spc="5">
                <a:solidFill>
                  <a:srgbClr val="6F2F9F"/>
                </a:solidFill>
                <a:latin typeface="Segoe UI"/>
                <a:cs typeface="Segoe UI"/>
              </a:rPr>
              <a:t> </a:t>
            </a:r>
            <a:r>
              <a:rPr lang="vi-VN" spc="-10">
                <a:solidFill>
                  <a:srgbClr val="6F2F9F"/>
                </a:solidFill>
                <a:latin typeface="Segoe UI"/>
                <a:cs typeface="Segoe UI"/>
              </a:rPr>
              <a:t>gi</a:t>
            </a:r>
            <a:r>
              <a:rPr lang="vi-VN" spc="-30">
                <a:solidFill>
                  <a:srgbClr val="6F2F9F"/>
                </a:solidFill>
                <a:latin typeface="Segoe UI"/>
                <a:cs typeface="Segoe UI"/>
              </a:rPr>
              <a:t>a</a:t>
            </a:r>
            <a:r>
              <a:rPr lang="vi-VN" spc="-15">
                <a:solidFill>
                  <a:srgbClr val="6F2F9F"/>
                </a:solidFill>
                <a:latin typeface="Segoe UI"/>
                <a:cs typeface="Segoe UI"/>
              </a:rPr>
              <a:t>o</a:t>
            </a:r>
            <a:r>
              <a:rPr lang="vi-VN">
                <a:solidFill>
                  <a:srgbClr val="6F2F9F"/>
                </a:solidFill>
                <a:latin typeface="Segoe UI"/>
                <a:cs typeface="Segoe UI"/>
              </a:rPr>
              <a:t> diệ</a:t>
            </a:r>
            <a:r>
              <a:rPr lang="vi-VN" spc="-15">
                <a:solidFill>
                  <a:srgbClr val="6F2F9F"/>
                </a:solidFill>
                <a:latin typeface="Segoe UI"/>
                <a:cs typeface="Segoe UI"/>
              </a:rPr>
              <a:t>n</a:t>
            </a:r>
            <a:r>
              <a:rPr lang="vi-VN">
                <a:solidFill>
                  <a:srgbClr val="6F2F9F"/>
                </a:solidFill>
                <a:latin typeface="Segoe UI"/>
                <a:cs typeface="Segoe UI"/>
              </a:rPr>
              <a:t> </a:t>
            </a:r>
            <a:r>
              <a:rPr lang="vi-VN" spc="-15">
                <a:solidFill>
                  <a:srgbClr val="6F2F9F"/>
                </a:solidFill>
                <a:latin typeface="Segoe UI"/>
                <a:cs typeface="Segoe UI"/>
              </a:rPr>
              <a:t>g</a:t>
            </a:r>
            <a:r>
              <a:rPr lang="vi-VN" spc="-5">
                <a:solidFill>
                  <a:srgbClr val="6F2F9F"/>
                </a:solidFill>
                <a:latin typeface="Segoe UI"/>
                <a:cs typeface="Segoe UI"/>
              </a:rPr>
              <a:t>ọ</a:t>
            </a:r>
            <a:r>
              <a:rPr lang="vi-VN">
                <a:solidFill>
                  <a:srgbClr val="6F2F9F"/>
                </a:solidFill>
                <a:latin typeface="Segoe UI"/>
                <a:cs typeface="Segoe UI"/>
              </a:rPr>
              <a:t>i</a:t>
            </a:r>
            <a:r>
              <a:rPr lang="vi-VN" spc="-5">
                <a:solidFill>
                  <a:srgbClr val="6F2F9F"/>
                </a:solidFill>
                <a:latin typeface="Segoe UI"/>
                <a:cs typeface="Segoe UI"/>
              </a:rPr>
              <a:t> m</a:t>
            </a:r>
            <a:r>
              <a:rPr lang="vi-VN" spc="-10">
                <a:solidFill>
                  <a:srgbClr val="6F2F9F"/>
                </a:solidFill>
                <a:latin typeface="Segoe UI"/>
                <a:cs typeface="Segoe UI"/>
              </a:rPr>
              <a:t>ó</a:t>
            </a:r>
            <a:r>
              <a:rPr lang="vi-VN" spc="-15">
                <a:solidFill>
                  <a:srgbClr val="6F2F9F"/>
                </a:solidFill>
                <a:latin typeface="Segoe UI"/>
                <a:cs typeface="Segoe UI"/>
              </a:rPr>
              <a:t>n</a:t>
            </a:r>
            <a:r>
              <a:rPr lang="vi-VN">
                <a:solidFill>
                  <a:srgbClr val="6F2F9F"/>
                </a:solidFill>
                <a:latin typeface="Segoe UI"/>
                <a:cs typeface="Segoe UI"/>
              </a:rPr>
              <a:t> </a:t>
            </a:r>
            <a:r>
              <a:rPr lang="vi-VN" spc="-10">
                <a:solidFill>
                  <a:srgbClr val="6F2F9F"/>
                </a:solidFill>
                <a:latin typeface="Segoe UI"/>
                <a:cs typeface="Segoe UI"/>
              </a:rPr>
              <a:t>t</a:t>
            </a:r>
            <a:r>
              <a:rPr lang="vi-VN">
                <a:solidFill>
                  <a:srgbClr val="6F2F9F"/>
                </a:solidFill>
                <a:latin typeface="Segoe UI"/>
                <a:cs typeface="Segoe UI"/>
              </a:rPr>
              <a:t>ại</a:t>
            </a:r>
            <a:r>
              <a:rPr lang="vi-VN" spc="-5">
                <a:solidFill>
                  <a:srgbClr val="6F2F9F"/>
                </a:solidFill>
                <a:latin typeface="Segoe UI"/>
                <a:cs typeface="Segoe UI"/>
              </a:rPr>
              <a:t> </a:t>
            </a:r>
            <a:r>
              <a:rPr lang="vi-VN" spc="-10">
                <a:solidFill>
                  <a:srgbClr val="6F2F9F"/>
                </a:solidFill>
                <a:latin typeface="Segoe UI"/>
                <a:cs typeface="Segoe UI"/>
              </a:rPr>
              <a:t>m</a:t>
            </a:r>
            <a:r>
              <a:rPr lang="vi-VN" spc="5">
                <a:solidFill>
                  <a:srgbClr val="6F2F9F"/>
                </a:solidFill>
                <a:latin typeface="Segoe UI"/>
                <a:cs typeface="Segoe UI"/>
              </a:rPr>
              <a:t>ộ</a:t>
            </a:r>
            <a:r>
              <a:rPr lang="vi-VN" spc="-10">
                <a:solidFill>
                  <a:srgbClr val="6F2F9F"/>
                </a:solidFill>
                <a:latin typeface="Segoe UI"/>
                <a:cs typeface="Segoe UI"/>
              </a:rPr>
              <a:t>t</a:t>
            </a:r>
            <a:r>
              <a:rPr lang="vi-VN">
                <a:solidFill>
                  <a:srgbClr val="6F2F9F"/>
                </a:solidFill>
                <a:latin typeface="Segoe UI"/>
                <a:cs typeface="Segoe UI"/>
              </a:rPr>
              <a:t> </a:t>
            </a:r>
            <a:r>
              <a:rPr lang="vi-VN" spc="-10">
                <a:solidFill>
                  <a:srgbClr val="6F2F9F"/>
                </a:solidFill>
                <a:latin typeface="Segoe UI"/>
                <a:cs typeface="Segoe UI"/>
              </a:rPr>
              <a:t>q</a:t>
            </a:r>
            <a:r>
              <a:rPr lang="vi-VN" spc="-15">
                <a:solidFill>
                  <a:srgbClr val="6F2F9F"/>
                </a:solidFill>
                <a:latin typeface="Segoe UI"/>
                <a:cs typeface="Segoe UI"/>
              </a:rPr>
              <a:t>uán</a:t>
            </a:r>
            <a:r>
              <a:rPr lang="vi-VN" spc="-10">
                <a:solidFill>
                  <a:srgbClr val="6F2F9F"/>
                </a:solidFill>
                <a:latin typeface="Segoe UI"/>
                <a:cs typeface="Segoe UI"/>
              </a:rPr>
              <a:t> </a:t>
            </a:r>
            <a:r>
              <a:rPr lang="vi-VN" spc="-5" smtClean="0">
                <a:solidFill>
                  <a:srgbClr val="6F2F9F"/>
                </a:solidFill>
                <a:latin typeface="Segoe UI"/>
                <a:cs typeface="Segoe UI"/>
              </a:rPr>
              <a:t>Cof</a:t>
            </a:r>
            <a:r>
              <a:rPr lang="vi-VN" spc="5" smtClean="0">
                <a:solidFill>
                  <a:srgbClr val="6F2F9F"/>
                </a:solidFill>
                <a:latin typeface="Segoe UI"/>
                <a:cs typeface="Segoe UI"/>
              </a:rPr>
              <a:t>f</a:t>
            </a:r>
            <a:r>
              <a:rPr lang="vi-VN" spc="-25" smtClean="0">
                <a:solidFill>
                  <a:srgbClr val="6F2F9F"/>
                </a:solidFill>
                <a:latin typeface="Segoe UI"/>
                <a:cs typeface="Segoe UI"/>
              </a:rPr>
              <a:t>e</a:t>
            </a:r>
            <a:r>
              <a:rPr lang="vi-VN" spc="-15" smtClean="0">
                <a:solidFill>
                  <a:srgbClr val="6F2F9F"/>
                </a:solidFill>
                <a:latin typeface="Segoe UI"/>
                <a:cs typeface="Segoe UI"/>
              </a:rPr>
              <a:t>e</a:t>
            </a:r>
          </a:p>
          <a:p>
            <a:pPr marL="469265" marR="102870" indent="-227965" algn="just">
              <a:lnSpc>
                <a:spcPct val="111700"/>
              </a:lnSpc>
              <a:spcBef>
                <a:spcPts val="1685"/>
              </a:spcBef>
              <a:buSzPct val="76923"/>
              <a:buFont typeface="Symbol"/>
              <a:buChar char=""/>
              <a:tabLst>
                <a:tab pos="469900" algn="l"/>
              </a:tabLst>
            </a:pPr>
            <a:r>
              <a:rPr lang="vi-VN" spc="-10">
                <a:latin typeface="Segoe UI"/>
                <a:cs typeface="Segoe UI"/>
              </a:rPr>
              <a:t>N</a:t>
            </a:r>
            <a:r>
              <a:rPr lang="vi-VN" spc="-5">
                <a:latin typeface="Segoe UI"/>
                <a:cs typeface="Segoe UI"/>
              </a:rPr>
              <a:t>g</a:t>
            </a:r>
            <a:r>
              <a:rPr lang="vi-VN" spc="-20">
                <a:latin typeface="Segoe UI"/>
                <a:cs typeface="Segoe UI"/>
              </a:rPr>
              <a:t>ườ</a:t>
            </a:r>
            <a:r>
              <a:rPr lang="vi-VN" spc="-5">
                <a:latin typeface="Segoe UI"/>
                <a:cs typeface="Segoe UI"/>
              </a:rPr>
              <a:t>i </a:t>
            </a:r>
            <a:r>
              <a:rPr lang="vi-VN">
                <a:latin typeface="Segoe UI"/>
                <a:cs typeface="Segoe UI"/>
              </a:rPr>
              <a:t>s</a:t>
            </a:r>
            <a:r>
              <a:rPr lang="vi-VN" spc="-10">
                <a:latin typeface="Segoe UI"/>
                <a:cs typeface="Segoe UI"/>
              </a:rPr>
              <a:t>ử</a:t>
            </a:r>
            <a:r>
              <a:rPr lang="vi-VN" spc="-5">
                <a:latin typeface="Segoe UI"/>
                <a:cs typeface="Segoe UI"/>
              </a:rPr>
              <a:t> </a:t>
            </a:r>
            <a:r>
              <a:rPr lang="vi-VN" spc="-10">
                <a:latin typeface="Segoe UI"/>
                <a:cs typeface="Segoe UI"/>
              </a:rPr>
              <a:t>d</a:t>
            </a:r>
            <a:r>
              <a:rPr lang="vi-VN" spc="-15">
                <a:latin typeface="Segoe UI"/>
                <a:cs typeface="Segoe UI"/>
              </a:rPr>
              <a:t>ụn</a:t>
            </a:r>
            <a:r>
              <a:rPr lang="vi-VN" spc="-5">
                <a:latin typeface="Segoe UI"/>
                <a:cs typeface="Segoe UI"/>
              </a:rPr>
              <a:t>g: </a:t>
            </a:r>
            <a:r>
              <a:rPr lang="vi-VN" spc="-10">
                <a:latin typeface="Segoe UI"/>
                <a:cs typeface="Segoe UI"/>
              </a:rPr>
              <a:t>Nh</a:t>
            </a:r>
            <a:r>
              <a:rPr lang="vi-VN">
                <a:latin typeface="Segoe UI"/>
                <a:cs typeface="Segoe UI"/>
              </a:rPr>
              <a:t>â</a:t>
            </a:r>
            <a:r>
              <a:rPr lang="vi-VN" spc="-10">
                <a:latin typeface="Segoe UI"/>
                <a:cs typeface="Segoe UI"/>
              </a:rPr>
              <a:t>n</a:t>
            </a:r>
            <a:r>
              <a:rPr lang="vi-VN" spc="-5">
                <a:latin typeface="Segoe UI"/>
                <a:cs typeface="Segoe UI"/>
              </a:rPr>
              <a:t> v</a:t>
            </a:r>
            <a:r>
              <a:rPr lang="vi-VN" spc="-10">
                <a:latin typeface="Segoe UI"/>
                <a:cs typeface="Segoe UI"/>
              </a:rPr>
              <a:t>i</a:t>
            </a:r>
            <a:r>
              <a:rPr lang="vi-VN" spc="-20">
                <a:latin typeface="Segoe UI"/>
                <a:cs typeface="Segoe UI"/>
              </a:rPr>
              <a:t>ê</a:t>
            </a:r>
            <a:r>
              <a:rPr lang="vi-VN" spc="-10">
                <a:latin typeface="Segoe UI"/>
                <a:cs typeface="Segoe UI"/>
              </a:rPr>
              <a:t>n</a:t>
            </a:r>
            <a:r>
              <a:rPr lang="vi-VN" spc="-5">
                <a:latin typeface="Segoe UI"/>
                <a:cs typeface="Segoe UI"/>
              </a:rPr>
              <a:t> p</a:t>
            </a:r>
            <a:r>
              <a:rPr lang="vi-VN" spc="-10">
                <a:latin typeface="Segoe UI"/>
                <a:cs typeface="Segoe UI"/>
              </a:rPr>
              <a:t>h</a:t>
            </a:r>
            <a:r>
              <a:rPr lang="vi-VN" spc="-15">
                <a:latin typeface="Segoe UI"/>
                <a:cs typeface="Segoe UI"/>
              </a:rPr>
              <a:t>ụ</a:t>
            </a:r>
            <a:r>
              <a:rPr lang="vi-VN" spc="-10">
                <a:latin typeface="Segoe UI"/>
                <a:cs typeface="Segoe UI"/>
              </a:rPr>
              <a:t>c</a:t>
            </a:r>
            <a:r>
              <a:rPr lang="vi-VN">
                <a:latin typeface="Segoe UI"/>
                <a:cs typeface="Segoe UI"/>
              </a:rPr>
              <a:t> </a:t>
            </a:r>
            <a:r>
              <a:rPr lang="vi-VN" spc="-10">
                <a:latin typeface="Segoe UI"/>
                <a:cs typeface="Segoe UI"/>
              </a:rPr>
              <a:t>vụ</a:t>
            </a:r>
            <a:r>
              <a:rPr lang="vi-VN">
                <a:latin typeface="Segoe UI"/>
                <a:cs typeface="Segoe UI"/>
              </a:rPr>
              <a:t> </a:t>
            </a:r>
            <a:r>
              <a:rPr lang="vi-VN" spc="-10">
                <a:latin typeface="Segoe UI"/>
                <a:cs typeface="Segoe UI"/>
              </a:rPr>
              <a:t>sử</a:t>
            </a:r>
            <a:r>
              <a:rPr lang="vi-VN" spc="-5">
                <a:latin typeface="Segoe UI"/>
                <a:cs typeface="Segoe UI"/>
              </a:rPr>
              <a:t> </a:t>
            </a:r>
            <a:r>
              <a:rPr lang="vi-VN" spc="-10">
                <a:latin typeface="Segoe UI"/>
                <a:cs typeface="Segoe UI"/>
              </a:rPr>
              <a:t>d</a:t>
            </a:r>
            <a:r>
              <a:rPr lang="vi-VN">
                <a:latin typeface="Segoe UI"/>
                <a:cs typeface="Segoe UI"/>
              </a:rPr>
              <a:t>ụ</a:t>
            </a:r>
            <a:r>
              <a:rPr lang="vi-VN" spc="-10">
                <a:latin typeface="Segoe UI"/>
                <a:cs typeface="Segoe UI"/>
              </a:rPr>
              <a:t>ng</a:t>
            </a:r>
            <a:r>
              <a:rPr lang="vi-VN" spc="5">
                <a:latin typeface="Segoe UI"/>
                <a:cs typeface="Segoe UI"/>
              </a:rPr>
              <a:t> </a:t>
            </a:r>
            <a:r>
              <a:rPr lang="vi-VN" spc="-20">
                <a:latin typeface="Segoe UI"/>
                <a:cs typeface="Segoe UI"/>
              </a:rPr>
              <a:t>p</a:t>
            </a:r>
            <a:r>
              <a:rPr lang="vi-VN" spc="-10">
                <a:latin typeface="Segoe UI"/>
                <a:cs typeface="Segoe UI"/>
              </a:rPr>
              <a:t>hần</a:t>
            </a:r>
            <a:r>
              <a:rPr lang="vi-VN" spc="-5">
                <a:latin typeface="Segoe UI"/>
                <a:cs typeface="Segoe UI"/>
              </a:rPr>
              <a:t> </a:t>
            </a:r>
            <a:r>
              <a:rPr lang="vi-VN">
                <a:latin typeface="Segoe UI"/>
                <a:cs typeface="Segoe UI"/>
              </a:rPr>
              <a:t>m</a:t>
            </a:r>
            <a:r>
              <a:rPr lang="vi-VN" spc="-20">
                <a:latin typeface="Segoe UI"/>
                <a:cs typeface="Segoe UI"/>
              </a:rPr>
              <a:t>ề</a:t>
            </a:r>
            <a:r>
              <a:rPr lang="vi-VN" spc="-15">
                <a:latin typeface="Segoe UI"/>
                <a:cs typeface="Segoe UI"/>
              </a:rPr>
              <a:t>m</a:t>
            </a:r>
            <a:r>
              <a:rPr lang="vi-VN">
                <a:latin typeface="Segoe UI"/>
                <a:cs typeface="Segoe UI"/>
              </a:rPr>
              <a:t> </a:t>
            </a:r>
            <a:r>
              <a:rPr lang="vi-VN" spc="-5">
                <a:latin typeface="Segoe UI"/>
                <a:cs typeface="Segoe UI"/>
              </a:rPr>
              <a:t>tr</a:t>
            </a:r>
            <a:r>
              <a:rPr lang="vi-VN" spc="-20">
                <a:latin typeface="Segoe UI"/>
                <a:cs typeface="Segoe UI"/>
              </a:rPr>
              <a:t>ê</a:t>
            </a:r>
            <a:r>
              <a:rPr lang="vi-VN" spc="-10">
                <a:latin typeface="Segoe UI"/>
                <a:cs typeface="Segoe UI"/>
              </a:rPr>
              <a:t>n</a:t>
            </a:r>
            <a:r>
              <a:rPr lang="vi-VN" spc="-5">
                <a:latin typeface="Segoe UI"/>
                <a:cs typeface="Segoe UI"/>
              </a:rPr>
              <a:t> </a:t>
            </a:r>
            <a:r>
              <a:rPr lang="vi-VN">
                <a:latin typeface="Segoe UI"/>
                <a:cs typeface="Segoe UI"/>
              </a:rPr>
              <a:t>t</a:t>
            </a:r>
            <a:r>
              <a:rPr lang="vi-VN" spc="-5">
                <a:latin typeface="Segoe UI"/>
                <a:cs typeface="Segoe UI"/>
              </a:rPr>
              <a:t>h</a:t>
            </a:r>
            <a:r>
              <a:rPr lang="vi-VN">
                <a:latin typeface="Segoe UI"/>
                <a:cs typeface="Segoe UI"/>
              </a:rPr>
              <a:t>i</a:t>
            </a:r>
            <a:r>
              <a:rPr lang="vi-VN" spc="-20">
                <a:latin typeface="Segoe UI"/>
                <a:cs typeface="Segoe UI"/>
              </a:rPr>
              <a:t>ế</a:t>
            </a:r>
            <a:r>
              <a:rPr lang="vi-VN" spc="-5">
                <a:latin typeface="Segoe UI"/>
                <a:cs typeface="Segoe UI"/>
              </a:rPr>
              <a:t>t</a:t>
            </a:r>
            <a:r>
              <a:rPr lang="vi-VN" spc="5">
                <a:latin typeface="Segoe UI"/>
                <a:cs typeface="Segoe UI"/>
              </a:rPr>
              <a:t> </a:t>
            </a:r>
            <a:r>
              <a:rPr lang="vi-VN" spc="-20">
                <a:latin typeface="Segoe UI"/>
                <a:cs typeface="Segoe UI"/>
              </a:rPr>
              <a:t>b</a:t>
            </a:r>
            <a:r>
              <a:rPr lang="vi-VN" spc="-5">
                <a:latin typeface="Segoe UI"/>
                <a:cs typeface="Segoe UI"/>
              </a:rPr>
              <a:t>ị</a:t>
            </a:r>
            <a:r>
              <a:rPr lang="vi-VN">
                <a:latin typeface="Segoe UI"/>
                <a:cs typeface="Segoe UI"/>
              </a:rPr>
              <a:t> </a:t>
            </a:r>
            <a:r>
              <a:rPr lang="vi-VN" spc="-10">
                <a:latin typeface="Segoe UI"/>
                <a:cs typeface="Segoe UI"/>
              </a:rPr>
              <a:t>di</a:t>
            </a:r>
            <a:r>
              <a:rPr lang="vi-VN" spc="-5">
                <a:latin typeface="Segoe UI"/>
                <a:cs typeface="Segoe UI"/>
              </a:rPr>
              <a:t> </a:t>
            </a:r>
            <a:r>
              <a:rPr lang="vi-VN" spc="-10">
                <a:latin typeface="Segoe UI"/>
                <a:cs typeface="Segoe UI"/>
              </a:rPr>
              <a:t>đ</a:t>
            </a:r>
            <a:r>
              <a:rPr lang="vi-VN" spc="-15">
                <a:latin typeface="Segoe UI"/>
                <a:cs typeface="Segoe UI"/>
              </a:rPr>
              <a:t>ộ</a:t>
            </a:r>
            <a:r>
              <a:rPr lang="vi-VN" spc="-10">
                <a:latin typeface="Segoe UI"/>
                <a:cs typeface="Segoe UI"/>
              </a:rPr>
              <a:t>ng</a:t>
            </a:r>
            <a:r>
              <a:rPr lang="vi-VN" spc="5">
                <a:latin typeface="Segoe UI"/>
                <a:cs typeface="Segoe UI"/>
              </a:rPr>
              <a:t> </a:t>
            </a:r>
            <a:r>
              <a:rPr lang="vi-VN" spc="-5">
                <a:latin typeface="Segoe UI"/>
                <a:cs typeface="Segoe UI"/>
              </a:rPr>
              <a:t>đ</a:t>
            </a:r>
            <a:r>
              <a:rPr lang="vi-VN" spc="-200">
                <a:latin typeface="Segoe UI"/>
                <a:cs typeface="Segoe UI"/>
              </a:rPr>
              <a:t>ể</a:t>
            </a:r>
            <a:r>
              <a:rPr lang="vi-VN" spc="-5">
                <a:latin typeface="Segoe UI"/>
                <a:cs typeface="Segoe UI"/>
              </a:rPr>
              <a:t> t</a:t>
            </a:r>
            <a:r>
              <a:rPr lang="vi-VN" spc="-15">
                <a:latin typeface="Segoe UI"/>
                <a:cs typeface="Segoe UI"/>
              </a:rPr>
              <a:t>h</a:t>
            </a:r>
            <a:r>
              <a:rPr lang="vi-VN" spc="-20">
                <a:latin typeface="Segoe UI"/>
                <a:cs typeface="Segoe UI"/>
              </a:rPr>
              <a:t>ự</a:t>
            </a:r>
            <a:r>
              <a:rPr lang="vi-VN" spc="-10">
                <a:latin typeface="Segoe UI"/>
                <a:cs typeface="Segoe UI"/>
              </a:rPr>
              <a:t>c</a:t>
            </a:r>
            <a:r>
              <a:rPr lang="vi-VN">
                <a:latin typeface="Segoe UI"/>
                <a:cs typeface="Segoe UI"/>
              </a:rPr>
              <a:t> </a:t>
            </a:r>
            <a:r>
              <a:rPr lang="vi-VN" spc="-10">
                <a:latin typeface="Segoe UI"/>
                <a:cs typeface="Segoe UI"/>
              </a:rPr>
              <a:t>h</a:t>
            </a:r>
            <a:r>
              <a:rPr lang="vi-VN">
                <a:latin typeface="Segoe UI"/>
                <a:cs typeface="Segoe UI"/>
              </a:rPr>
              <a:t>i</a:t>
            </a:r>
            <a:r>
              <a:rPr lang="vi-VN" spc="-20">
                <a:latin typeface="Segoe UI"/>
                <a:cs typeface="Segoe UI"/>
              </a:rPr>
              <a:t>ệ</a:t>
            </a:r>
            <a:r>
              <a:rPr lang="vi-VN" spc="-10">
                <a:latin typeface="Segoe UI"/>
                <a:cs typeface="Segoe UI"/>
              </a:rPr>
              <a:t>n</a:t>
            </a:r>
            <a:r>
              <a:rPr lang="vi-VN" spc="-5">
                <a:latin typeface="Segoe UI"/>
                <a:cs typeface="Segoe UI"/>
              </a:rPr>
              <a:t> </a:t>
            </a:r>
            <a:r>
              <a:rPr lang="vi-VN">
                <a:latin typeface="Segoe UI"/>
                <a:cs typeface="Segoe UI"/>
              </a:rPr>
              <a:t>g</a:t>
            </a:r>
            <a:r>
              <a:rPr lang="vi-VN" spc="-10">
                <a:latin typeface="Segoe UI"/>
                <a:cs typeface="Segoe UI"/>
              </a:rPr>
              <a:t>hi</a:t>
            </a:r>
            <a:r>
              <a:rPr lang="vi-VN" spc="-5">
                <a:latin typeface="Segoe UI"/>
                <a:cs typeface="Segoe UI"/>
              </a:rPr>
              <a:t> </a:t>
            </a:r>
            <a:r>
              <a:rPr lang="vi-VN" spc="-10">
                <a:latin typeface="Segoe UI"/>
                <a:cs typeface="Segoe UI"/>
              </a:rPr>
              <a:t>nhận</a:t>
            </a:r>
            <a:r>
              <a:rPr lang="vi-VN" spc="-5">
                <a:latin typeface="Segoe UI"/>
                <a:cs typeface="Segoe UI"/>
              </a:rPr>
              <a:t> </a:t>
            </a:r>
            <a:r>
              <a:rPr lang="vi-VN">
                <a:latin typeface="Segoe UI"/>
                <a:cs typeface="Segoe UI"/>
              </a:rPr>
              <a:t>t</a:t>
            </a:r>
            <a:r>
              <a:rPr lang="vi-VN" spc="-10">
                <a:latin typeface="Segoe UI"/>
                <a:cs typeface="Segoe UI"/>
              </a:rPr>
              <a:t>h</a:t>
            </a:r>
            <a:r>
              <a:rPr lang="vi-VN" spc="-5">
                <a:latin typeface="Segoe UI"/>
                <a:cs typeface="Segoe UI"/>
              </a:rPr>
              <a:t>ô</a:t>
            </a:r>
            <a:r>
              <a:rPr lang="vi-VN" spc="-10">
                <a:latin typeface="Segoe UI"/>
                <a:cs typeface="Segoe UI"/>
              </a:rPr>
              <a:t>ng</a:t>
            </a:r>
            <a:r>
              <a:rPr lang="vi-VN" spc="5">
                <a:latin typeface="Segoe UI"/>
                <a:cs typeface="Segoe UI"/>
              </a:rPr>
              <a:t> </a:t>
            </a:r>
            <a:r>
              <a:rPr lang="vi-VN" spc="-5">
                <a:latin typeface="Segoe UI"/>
                <a:cs typeface="Segoe UI"/>
              </a:rPr>
              <a:t>t</a:t>
            </a:r>
            <a:r>
              <a:rPr lang="vi-VN" spc="-10">
                <a:latin typeface="Segoe UI"/>
                <a:cs typeface="Segoe UI"/>
              </a:rPr>
              <a:t>in</a:t>
            </a:r>
            <a:r>
              <a:rPr lang="vi-VN" spc="-5">
                <a:latin typeface="Segoe UI"/>
                <a:cs typeface="Segoe UI"/>
              </a:rPr>
              <a:t> </a:t>
            </a:r>
            <a:r>
              <a:rPr lang="vi-VN">
                <a:latin typeface="Segoe UI"/>
                <a:cs typeface="Segoe UI"/>
              </a:rPr>
              <a:t>g</a:t>
            </a:r>
            <a:r>
              <a:rPr lang="vi-VN" spc="-15">
                <a:latin typeface="Segoe UI"/>
                <a:cs typeface="Segoe UI"/>
              </a:rPr>
              <a:t>ọ</a:t>
            </a:r>
            <a:r>
              <a:rPr lang="vi-VN" spc="-5">
                <a:latin typeface="Segoe UI"/>
                <a:cs typeface="Segoe UI"/>
              </a:rPr>
              <a:t>i</a:t>
            </a:r>
            <a:r>
              <a:rPr lang="vi-VN" spc="10">
                <a:latin typeface="Segoe UI"/>
                <a:cs typeface="Segoe UI"/>
              </a:rPr>
              <a:t> </a:t>
            </a:r>
            <a:r>
              <a:rPr lang="vi-VN" spc="-15">
                <a:latin typeface="Segoe UI"/>
                <a:cs typeface="Segoe UI"/>
              </a:rPr>
              <a:t>mó</a:t>
            </a:r>
            <a:r>
              <a:rPr lang="vi-VN" spc="-10">
                <a:latin typeface="Segoe UI"/>
                <a:cs typeface="Segoe UI"/>
              </a:rPr>
              <a:t>n</a:t>
            </a:r>
            <a:r>
              <a:rPr lang="vi-VN" spc="-5">
                <a:latin typeface="Segoe UI"/>
                <a:cs typeface="Segoe UI"/>
              </a:rPr>
              <a:t> </a:t>
            </a:r>
            <a:r>
              <a:rPr lang="vi-VN" spc="-10">
                <a:latin typeface="Segoe UI"/>
                <a:cs typeface="Segoe UI"/>
              </a:rPr>
              <a:t>cho</a:t>
            </a:r>
            <a:r>
              <a:rPr lang="vi-VN" spc="-5">
                <a:latin typeface="Segoe UI"/>
                <a:cs typeface="Segoe UI"/>
              </a:rPr>
              <a:t> </a:t>
            </a:r>
            <a:r>
              <a:rPr lang="vi-VN" spc="-10">
                <a:latin typeface="Segoe UI"/>
                <a:cs typeface="Segoe UI"/>
              </a:rPr>
              <a:t>khá</a:t>
            </a:r>
            <a:r>
              <a:rPr lang="vi-VN">
                <a:latin typeface="Segoe UI"/>
                <a:cs typeface="Segoe UI"/>
              </a:rPr>
              <a:t>c</a:t>
            </a:r>
            <a:r>
              <a:rPr lang="vi-VN" spc="-10">
                <a:latin typeface="Segoe UI"/>
                <a:cs typeface="Segoe UI"/>
              </a:rPr>
              <a:t>h</a:t>
            </a:r>
            <a:r>
              <a:rPr lang="vi-VN" spc="-5">
                <a:latin typeface="Segoe UI"/>
                <a:cs typeface="Segoe UI"/>
              </a:rPr>
              <a:t> </a:t>
            </a:r>
            <a:r>
              <a:rPr lang="vi-VN" spc="-10">
                <a:latin typeface="Segoe UI"/>
                <a:cs typeface="Segoe UI"/>
              </a:rPr>
              <a:t>hà</a:t>
            </a:r>
            <a:r>
              <a:rPr lang="vi-VN">
                <a:latin typeface="Segoe UI"/>
                <a:cs typeface="Segoe UI"/>
              </a:rPr>
              <a:t>n</a:t>
            </a:r>
            <a:r>
              <a:rPr lang="vi-VN" spc="-10">
                <a:latin typeface="Segoe UI"/>
                <a:cs typeface="Segoe UI"/>
              </a:rPr>
              <a:t>g.</a:t>
            </a:r>
            <a:endParaRPr lang="vi-VN">
              <a:latin typeface="Segoe UI"/>
              <a:cs typeface="Segoe UI"/>
            </a:endParaRPr>
          </a:p>
          <a:p>
            <a:pPr marL="469265" marR="5080" indent="-227965" algn="just">
              <a:lnSpc>
                <a:spcPct val="110800"/>
              </a:lnSpc>
              <a:buSzPct val="76923"/>
              <a:buFont typeface="Symbol"/>
              <a:buChar char=""/>
              <a:tabLst>
                <a:tab pos="469900" algn="l"/>
              </a:tabLst>
            </a:pPr>
            <a:r>
              <a:rPr lang="vi-VN" spc="-10">
                <a:latin typeface="Segoe UI"/>
                <a:cs typeface="Segoe UI"/>
              </a:rPr>
              <a:t>Khi</a:t>
            </a:r>
            <a:r>
              <a:rPr lang="vi-VN" spc="-5">
                <a:latin typeface="Segoe UI"/>
                <a:cs typeface="Segoe UI"/>
              </a:rPr>
              <a:t> </a:t>
            </a:r>
            <a:r>
              <a:rPr lang="vi-VN" spc="-10">
                <a:latin typeface="Segoe UI"/>
                <a:cs typeface="Segoe UI"/>
              </a:rPr>
              <a:t>khách</a:t>
            </a:r>
            <a:r>
              <a:rPr lang="vi-VN" spc="-5">
                <a:latin typeface="Segoe UI"/>
                <a:cs typeface="Segoe UI"/>
              </a:rPr>
              <a:t> </a:t>
            </a:r>
            <a:r>
              <a:rPr lang="vi-VN" spc="-10">
                <a:latin typeface="Segoe UI"/>
                <a:cs typeface="Segoe UI"/>
              </a:rPr>
              <a:t>hàng</a:t>
            </a:r>
            <a:r>
              <a:rPr lang="vi-VN" spc="5">
                <a:latin typeface="Segoe UI"/>
                <a:cs typeface="Segoe UI"/>
              </a:rPr>
              <a:t> </a:t>
            </a:r>
            <a:r>
              <a:rPr lang="vi-VN">
                <a:latin typeface="Segoe UI"/>
                <a:cs typeface="Segoe UI"/>
              </a:rPr>
              <a:t>g</a:t>
            </a:r>
            <a:r>
              <a:rPr lang="vi-VN" spc="-15">
                <a:latin typeface="Segoe UI"/>
                <a:cs typeface="Segoe UI"/>
              </a:rPr>
              <a:t>ọ</a:t>
            </a:r>
            <a:r>
              <a:rPr lang="vi-VN" spc="-5">
                <a:latin typeface="Segoe UI"/>
                <a:cs typeface="Segoe UI"/>
              </a:rPr>
              <a:t>i</a:t>
            </a:r>
            <a:r>
              <a:rPr lang="vi-VN" spc="10">
                <a:latin typeface="Segoe UI"/>
                <a:cs typeface="Segoe UI"/>
              </a:rPr>
              <a:t> </a:t>
            </a:r>
            <a:r>
              <a:rPr lang="vi-VN" spc="-15">
                <a:latin typeface="Segoe UI"/>
                <a:cs typeface="Segoe UI"/>
              </a:rPr>
              <a:t>mó</a:t>
            </a:r>
            <a:r>
              <a:rPr lang="vi-VN" spc="-10">
                <a:latin typeface="Segoe UI"/>
                <a:cs typeface="Segoe UI"/>
              </a:rPr>
              <a:t>n</a:t>
            </a:r>
            <a:r>
              <a:rPr lang="vi-VN" spc="-5">
                <a:latin typeface="Segoe UI"/>
                <a:cs typeface="Segoe UI"/>
              </a:rPr>
              <a:t> </a:t>
            </a:r>
            <a:r>
              <a:rPr lang="vi-VN" spc="-10">
                <a:latin typeface="Segoe UI"/>
                <a:cs typeface="Segoe UI"/>
              </a:rPr>
              <a:t>có</a:t>
            </a:r>
            <a:r>
              <a:rPr lang="vi-VN" spc="-5">
                <a:latin typeface="Segoe UI"/>
                <a:cs typeface="Segoe UI"/>
              </a:rPr>
              <a:t> </a:t>
            </a:r>
            <a:r>
              <a:rPr lang="vi-VN">
                <a:latin typeface="Segoe UI"/>
                <a:cs typeface="Segoe UI"/>
              </a:rPr>
              <a:t>th</a:t>
            </a:r>
            <a:r>
              <a:rPr lang="vi-VN" spc="-200">
                <a:latin typeface="Segoe UI"/>
                <a:cs typeface="Segoe UI"/>
              </a:rPr>
              <a:t>ể</a:t>
            </a:r>
            <a:r>
              <a:rPr lang="vi-VN" spc="-5">
                <a:latin typeface="Segoe UI"/>
                <a:cs typeface="Segoe UI"/>
              </a:rPr>
              <a:t> </a:t>
            </a:r>
            <a:r>
              <a:rPr lang="vi-VN" spc="-10">
                <a:latin typeface="Segoe UI"/>
                <a:cs typeface="Segoe UI"/>
              </a:rPr>
              <a:t>g</a:t>
            </a:r>
            <a:r>
              <a:rPr lang="vi-VN" spc="-15">
                <a:latin typeface="Segoe UI"/>
                <a:cs typeface="Segoe UI"/>
              </a:rPr>
              <a:t>ọ</a:t>
            </a:r>
            <a:r>
              <a:rPr lang="vi-VN" spc="-5">
                <a:latin typeface="Segoe UI"/>
                <a:cs typeface="Segoe UI"/>
              </a:rPr>
              <a:t>i </a:t>
            </a:r>
            <a:r>
              <a:rPr lang="vi-VN" spc="-10">
                <a:latin typeface="Segoe UI"/>
                <a:cs typeface="Segoe UI"/>
              </a:rPr>
              <a:t>nh</a:t>
            </a:r>
            <a:r>
              <a:rPr lang="vi-VN">
                <a:latin typeface="Segoe UI"/>
                <a:cs typeface="Segoe UI"/>
              </a:rPr>
              <a:t>i</a:t>
            </a:r>
            <a:r>
              <a:rPr lang="vi-VN" spc="-5">
                <a:latin typeface="Segoe UI"/>
                <a:cs typeface="Segoe UI"/>
              </a:rPr>
              <a:t>ề</a:t>
            </a:r>
            <a:r>
              <a:rPr lang="vi-VN" spc="-10">
                <a:latin typeface="Segoe UI"/>
                <a:cs typeface="Segoe UI"/>
              </a:rPr>
              <a:t>u</a:t>
            </a:r>
            <a:r>
              <a:rPr lang="vi-VN" spc="-5">
                <a:latin typeface="Segoe UI"/>
                <a:cs typeface="Segoe UI"/>
              </a:rPr>
              <a:t> </a:t>
            </a:r>
            <a:r>
              <a:rPr lang="vi-VN" spc="-15">
                <a:latin typeface="Segoe UI"/>
                <a:cs typeface="Segoe UI"/>
              </a:rPr>
              <a:t>mó</a:t>
            </a:r>
            <a:r>
              <a:rPr lang="vi-VN" spc="-10">
                <a:latin typeface="Segoe UI"/>
                <a:cs typeface="Segoe UI"/>
              </a:rPr>
              <a:t>n</a:t>
            </a:r>
            <a:r>
              <a:rPr lang="vi-VN">
                <a:latin typeface="Segoe UI"/>
                <a:cs typeface="Segoe UI"/>
              </a:rPr>
              <a:t> </a:t>
            </a:r>
            <a:r>
              <a:rPr lang="vi-VN" spc="-10">
                <a:latin typeface="Segoe UI"/>
                <a:cs typeface="Segoe UI"/>
              </a:rPr>
              <a:t>cùng</a:t>
            </a:r>
            <a:r>
              <a:rPr lang="vi-VN">
                <a:latin typeface="Segoe UI"/>
                <a:cs typeface="Segoe UI"/>
              </a:rPr>
              <a:t> </a:t>
            </a:r>
            <a:r>
              <a:rPr lang="vi-VN" spc="-10">
                <a:latin typeface="Segoe UI"/>
                <a:cs typeface="Segoe UI"/>
              </a:rPr>
              <a:t>l</a:t>
            </a:r>
            <a:r>
              <a:rPr lang="vi-VN" spc="-5">
                <a:latin typeface="Segoe UI"/>
                <a:cs typeface="Segoe UI"/>
              </a:rPr>
              <a:t>úc, </a:t>
            </a:r>
            <a:r>
              <a:rPr lang="vi-VN" spc="-10">
                <a:latin typeface="Segoe UI"/>
                <a:cs typeface="Segoe UI"/>
              </a:rPr>
              <a:t>khá</a:t>
            </a:r>
            <a:r>
              <a:rPr lang="vi-VN">
                <a:latin typeface="Segoe UI"/>
                <a:cs typeface="Segoe UI"/>
              </a:rPr>
              <a:t>c</a:t>
            </a:r>
            <a:r>
              <a:rPr lang="vi-VN" spc="-10">
                <a:latin typeface="Segoe UI"/>
                <a:cs typeface="Segoe UI"/>
              </a:rPr>
              <a:t>h</a:t>
            </a:r>
            <a:r>
              <a:rPr lang="vi-VN" spc="-5">
                <a:latin typeface="Segoe UI"/>
                <a:cs typeface="Segoe UI"/>
              </a:rPr>
              <a:t> </a:t>
            </a:r>
            <a:r>
              <a:rPr lang="vi-VN" spc="-10">
                <a:latin typeface="Segoe UI"/>
                <a:cs typeface="Segoe UI"/>
              </a:rPr>
              <a:t>hàng</a:t>
            </a:r>
            <a:r>
              <a:rPr lang="vi-VN" spc="5">
                <a:latin typeface="Segoe UI"/>
                <a:cs typeface="Segoe UI"/>
              </a:rPr>
              <a:t> </a:t>
            </a:r>
            <a:r>
              <a:rPr lang="vi-VN" spc="-10">
                <a:latin typeface="Segoe UI"/>
                <a:cs typeface="Segoe UI"/>
              </a:rPr>
              <a:t>có</a:t>
            </a:r>
            <a:r>
              <a:rPr lang="vi-VN" spc="-5">
                <a:latin typeface="Segoe UI"/>
                <a:cs typeface="Segoe UI"/>
              </a:rPr>
              <a:t> t</a:t>
            </a:r>
            <a:r>
              <a:rPr lang="vi-VN" spc="-15">
                <a:latin typeface="Segoe UI"/>
                <a:cs typeface="Segoe UI"/>
              </a:rPr>
              <a:t>h</a:t>
            </a:r>
            <a:r>
              <a:rPr lang="vi-VN" spc="-200">
                <a:latin typeface="Segoe UI"/>
                <a:cs typeface="Segoe UI"/>
              </a:rPr>
              <a:t>ể</a:t>
            </a:r>
            <a:r>
              <a:rPr lang="vi-VN" spc="-5">
                <a:latin typeface="Segoe UI"/>
                <a:cs typeface="Segoe UI"/>
              </a:rPr>
              <a:t> </a:t>
            </a:r>
            <a:r>
              <a:rPr lang="vi-VN" spc="-10">
                <a:latin typeface="Segoe UI"/>
                <a:cs typeface="Segoe UI"/>
              </a:rPr>
              <a:t>đ</a:t>
            </a:r>
            <a:r>
              <a:rPr lang="vi-VN" spc="-20">
                <a:latin typeface="Segoe UI"/>
                <a:cs typeface="Segoe UI"/>
              </a:rPr>
              <a:t>ư</a:t>
            </a:r>
            <a:r>
              <a:rPr lang="vi-VN" spc="-10">
                <a:latin typeface="Segoe UI"/>
                <a:cs typeface="Segoe UI"/>
              </a:rPr>
              <a:t>a</a:t>
            </a:r>
            <a:r>
              <a:rPr lang="vi-VN">
                <a:latin typeface="Segoe UI"/>
                <a:cs typeface="Segoe UI"/>
              </a:rPr>
              <a:t> </a:t>
            </a:r>
            <a:r>
              <a:rPr lang="vi-VN" spc="-10">
                <a:latin typeface="Segoe UI"/>
                <a:cs typeface="Segoe UI"/>
              </a:rPr>
              <a:t>thêm</a:t>
            </a:r>
            <a:r>
              <a:rPr lang="vi-VN">
                <a:latin typeface="Segoe UI"/>
                <a:cs typeface="Segoe UI"/>
              </a:rPr>
              <a:t> </a:t>
            </a:r>
            <a:r>
              <a:rPr lang="vi-VN" spc="-10">
                <a:latin typeface="Segoe UI"/>
                <a:cs typeface="Segoe UI"/>
              </a:rPr>
              <a:t>n</a:t>
            </a:r>
            <a:r>
              <a:rPr lang="vi-VN">
                <a:latin typeface="Segoe UI"/>
                <a:cs typeface="Segoe UI"/>
              </a:rPr>
              <a:t>h</a:t>
            </a:r>
            <a:r>
              <a:rPr lang="vi-VN" spc="-20">
                <a:latin typeface="Segoe UI"/>
                <a:cs typeface="Segoe UI"/>
              </a:rPr>
              <a:t>ữ</a:t>
            </a:r>
            <a:r>
              <a:rPr lang="vi-VN" spc="-10">
                <a:latin typeface="Segoe UI"/>
                <a:cs typeface="Segoe UI"/>
              </a:rPr>
              <a:t>ng</a:t>
            </a:r>
            <a:r>
              <a:rPr lang="vi-VN" spc="5">
                <a:latin typeface="Segoe UI"/>
                <a:cs typeface="Segoe UI"/>
              </a:rPr>
              <a:t> </a:t>
            </a:r>
            <a:r>
              <a:rPr lang="vi-VN" spc="-10">
                <a:latin typeface="Segoe UI"/>
                <a:cs typeface="Segoe UI"/>
              </a:rPr>
              <a:t>y</a:t>
            </a:r>
            <a:r>
              <a:rPr lang="vi-VN" spc="-20">
                <a:latin typeface="Segoe UI"/>
                <a:cs typeface="Segoe UI"/>
              </a:rPr>
              <a:t>ê</a:t>
            </a:r>
            <a:r>
              <a:rPr lang="vi-VN" spc="-10">
                <a:latin typeface="Segoe UI"/>
                <a:cs typeface="Segoe UI"/>
              </a:rPr>
              <a:t>u</a:t>
            </a:r>
            <a:r>
              <a:rPr lang="vi-VN" spc="-5">
                <a:latin typeface="Segoe UI"/>
                <a:cs typeface="Segoe UI"/>
              </a:rPr>
              <a:t> c</a:t>
            </a:r>
            <a:r>
              <a:rPr lang="vi-VN">
                <a:latin typeface="Segoe UI"/>
                <a:cs typeface="Segoe UI"/>
              </a:rPr>
              <a:t>ầ</a:t>
            </a:r>
            <a:r>
              <a:rPr lang="vi-VN" spc="-10">
                <a:latin typeface="Segoe UI"/>
                <a:cs typeface="Segoe UI"/>
              </a:rPr>
              <a:t>u</a:t>
            </a:r>
            <a:r>
              <a:rPr lang="vi-VN" spc="-5">
                <a:latin typeface="Segoe UI"/>
                <a:cs typeface="Segoe UI"/>
              </a:rPr>
              <a:t> đ</a:t>
            </a:r>
            <a:r>
              <a:rPr lang="vi-VN" spc="-10">
                <a:latin typeface="Segoe UI"/>
                <a:cs typeface="Segoe UI"/>
              </a:rPr>
              <a:t>ặc</a:t>
            </a:r>
            <a:r>
              <a:rPr lang="vi-VN">
                <a:latin typeface="Segoe UI"/>
                <a:cs typeface="Segoe UI"/>
              </a:rPr>
              <a:t> </a:t>
            </a:r>
            <a:r>
              <a:rPr lang="vi-VN" spc="-20">
                <a:latin typeface="Segoe UI"/>
                <a:cs typeface="Segoe UI"/>
              </a:rPr>
              <a:t>b</a:t>
            </a:r>
            <a:r>
              <a:rPr lang="vi-VN" spc="-5">
                <a:latin typeface="Segoe UI"/>
                <a:cs typeface="Segoe UI"/>
              </a:rPr>
              <a:t>i</a:t>
            </a:r>
            <a:r>
              <a:rPr lang="vi-VN" spc="-20">
                <a:latin typeface="Segoe UI"/>
                <a:cs typeface="Segoe UI"/>
              </a:rPr>
              <a:t>ệ</a:t>
            </a:r>
            <a:r>
              <a:rPr lang="vi-VN" spc="-5">
                <a:latin typeface="Segoe UI"/>
                <a:cs typeface="Segoe UI"/>
              </a:rPr>
              <a:t>t</a:t>
            </a:r>
            <a:r>
              <a:rPr lang="vi-VN" spc="5">
                <a:latin typeface="Segoe UI"/>
                <a:cs typeface="Segoe UI"/>
              </a:rPr>
              <a:t> </a:t>
            </a:r>
            <a:r>
              <a:rPr lang="vi-VN" spc="-5">
                <a:latin typeface="Segoe UI"/>
                <a:cs typeface="Segoe UI"/>
              </a:rPr>
              <a:t>(ví</a:t>
            </a:r>
            <a:r>
              <a:rPr lang="vi-VN">
                <a:latin typeface="Segoe UI"/>
                <a:cs typeface="Segoe UI"/>
              </a:rPr>
              <a:t> </a:t>
            </a:r>
            <a:r>
              <a:rPr lang="vi-VN" spc="-5">
                <a:latin typeface="Segoe UI"/>
                <a:cs typeface="Segoe UI"/>
              </a:rPr>
              <a:t>d</a:t>
            </a:r>
            <a:r>
              <a:rPr lang="vi-VN" spc="-15">
                <a:latin typeface="Segoe UI"/>
                <a:cs typeface="Segoe UI"/>
              </a:rPr>
              <a:t>ụ</a:t>
            </a:r>
            <a:r>
              <a:rPr lang="vi-VN" spc="-5">
                <a:latin typeface="Segoe UI"/>
                <a:cs typeface="Segoe UI"/>
              </a:rPr>
              <a:t>: </a:t>
            </a:r>
            <a:r>
              <a:rPr lang="vi-VN" spc="-10">
                <a:latin typeface="Segoe UI"/>
                <a:cs typeface="Segoe UI"/>
              </a:rPr>
              <a:t>cà</a:t>
            </a:r>
            <a:r>
              <a:rPr lang="vi-VN">
                <a:latin typeface="Segoe UI"/>
                <a:cs typeface="Segoe UI"/>
              </a:rPr>
              <a:t> </a:t>
            </a:r>
            <a:r>
              <a:rPr lang="vi-VN" spc="-20">
                <a:latin typeface="Segoe UI"/>
                <a:cs typeface="Segoe UI"/>
              </a:rPr>
              <a:t>p</a:t>
            </a:r>
            <a:r>
              <a:rPr lang="vi-VN" spc="-5">
                <a:latin typeface="Segoe UI"/>
                <a:cs typeface="Segoe UI"/>
              </a:rPr>
              <a:t>h</a:t>
            </a:r>
            <a:r>
              <a:rPr lang="vi-VN" spc="-10">
                <a:latin typeface="Segoe UI"/>
                <a:cs typeface="Segoe UI"/>
              </a:rPr>
              <a:t>ê</a:t>
            </a:r>
            <a:r>
              <a:rPr lang="vi-VN" spc="-5">
                <a:latin typeface="Segoe UI"/>
                <a:cs typeface="Segoe UI"/>
              </a:rPr>
              <a:t> ít</a:t>
            </a:r>
            <a:r>
              <a:rPr lang="vi-VN" spc="5">
                <a:latin typeface="Segoe UI"/>
                <a:cs typeface="Segoe UI"/>
              </a:rPr>
              <a:t> </a:t>
            </a:r>
            <a:r>
              <a:rPr lang="vi-VN" spc="-10">
                <a:latin typeface="Segoe UI"/>
                <a:cs typeface="Segoe UI"/>
              </a:rPr>
              <a:t>đư</a:t>
            </a:r>
            <a:r>
              <a:rPr lang="vi-VN" spc="-5">
                <a:latin typeface="Segoe UI"/>
                <a:cs typeface="Segoe UI"/>
              </a:rPr>
              <a:t>ờ</a:t>
            </a:r>
            <a:r>
              <a:rPr lang="vi-VN" spc="-10">
                <a:latin typeface="Segoe UI"/>
                <a:cs typeface="Segoe UI"/>
              </a:rPr>
              <a:t>ng,</a:t>
            </a:r>
            <a:r>
              <a:rPr lang="vi-VN" spc="-5">
                <a:latin typeface="Segoe UI"/>
                <a:cs typeface="Segoe UI"/>
              </a:rPr>
              <a:t> </a:t>
            </a:r>
            <a:r>
              <a:rPr lang="vi-VN" smtClean="0">
                <a:latin typeface="Segoe UI"/>
                <a:cs typeface="Segoe UI"/>
              </a:rPr>
              <a:t>n</a:t>
            </a:r>
            <a:r>
              <a:rPr lang="vi-VN" spc="-10" smtClean="0">
                <a:latin typeface="Segoe UI"/>
                <a:cs typeface="Segoe UI"/>
              </a:rPr>
              <a:t>hi</a:t>
            </a:r>
            <a:r>
              <a:rPr lang="vi-VN" spc="-5" smtClean="0">
                <a:latin typeface="Segoe UI"/>
                <a:cs typeface="Segoe UI"/>
              </a:rPr>
              <a:t>ề</a:t>
            </a:r>
            <a:r>
              <a:rPr lang="vi-VN" spc="-10" smtClean="0">
                <a:latin typeface="Segoe UI"/>
                <a:cs typeface="Segoe UI"/>
              </a:rPr>
              <a:t>u</a:t>
            </a:r>
            <a:r>
              <a:rPr lang="vi-VN" smtClean="0">
                <a:latin typeface="Segoe UI"/>
                <a:cs typeface="Segoe UI"/>
              </a:rPr>
              <a:t> </a:t>
            </a:r>
            <a:r>
              <a:rPr lang="vi-VN" spc="-10" smtClean="0">
                <a:latin typeface="Segoe UI"/>
                <a:cs typeface="Segoe UI"/>
              </a:rPr>
              <a:t>đ</a:t>
            </a:r>
            <a:r>
              <a:rPr lang="vi-VN" spc="-20" smtClean="0">
                <a:latin typeface="Segoe UI"/>
                <a:cs typeface="Segoe UI"/>
              </a:rPr>
              <a:t>ư</a:t>
            </a:r>
            <a:r>
              <a:rPr lang="vi-VN" spc="-5" smtClean="0">
                <a:latin typeface="Segoe UI"/>
                <a:cs typeface="Segoe UI"/>
              </a:rPr>
              <a:t>ờ</a:t>
            </a:r>
            <a:r>
              <a:rPr lang="vi-VN" spc="-15" smtClean="0">
                <a:latin typeface="Segoe UI"/>
                <a:cs typeface="Segoe UI"/>
              </a:rPr>
              <a:t>n</a:t>
            </a:r>
            <a:r>
              <a:rPr lang="vi-VN" spc="-10" smtClean="0">
                <a:latin typeface="Segoe UI"/>
                <a:cs typeface="Segoe UI"/>
              </a:rPr>
              <a:t>g</a:t>
            </a:r>
            <a:r>
              <a:rPr lang="vi-VN" spc="-10">
                <a:latin typeface="Segoe UI"/>
                <a:cs typeface="Segoe UI"/>
              </a:rPr>
              <a:t>,</a:t>
            </a:r>
            <a:r>
              <a:rPr lang="vi-VN" spc="-5">
                <a:latin typeface="Segoe UI"/>
                <a:cs typeface="Segoe UI"/>
              </a:rPr>
              <a:t> </a:t>
            </a:r>
            <a:r>
              <a:rPr lang="vi-VN" spc="-10">
                <a:latin typeface="Segoe UI"/>
                <a:cs typeface="Segoe UI"/>
              </a:rPr>
              <a:t>.</a:t>
            </a:r>
            <a:r>
              <a:rPr lang="vi-VN">
                <a:latin typeface="Segoe UI"/>
                <a:cs typeface="Segoe UI"/>
              </a:rPr>
              <a:t>.</a:t>
            </a:r>
            <a:r>
              <a:rPr lang="vi-VN" spc="-10">
                <a:latin typeface="Segoe UI"/>
                <a:cs typeface="Segoe UI"/>
              </a:rPr>
              <a:t>.</a:t>
            </a:r>
            <a:r>
              <a:rPr lang="vi-VN" spc="-5">
                <a:latin typeface="Segoe UI"/>
                <a:cs typeface="Segoe UI"/>
              </a:rPr>
              <a:t>)</a:t>
            </a:r>
            <a:endParaRPr lang="vi-VN">
              <a:latin typeface="Segoe UI"/>
              <a:cs typeface="Segoe UI"/>
            </a:endParaRPr>
          </a:p>
          <a:p>
            <a:pPr marL="492125" indent="-250825" algn="just">
              <a:lnSpc>
                <a:spcPct val="100000"/>
              </a:lnSpc>
              <a:spcBef>
                <a:spcPts val="155"/>
              </a:spcBef>
              <a:buSzPct val="76923"/>
              <a:buFont typeface="Symbol"/>
              <a:buChar char=""/>
              <a:tabLst>
                <a:tab pos="492759" algn="l"/>
              </a:tabLst>
            </a:pPr>
            <a:r>
              <a:rPr lang="vi-VN" spc="-10">
                <a:latin typeface="Segoe UI"/>
                <a:cs typeface="Segoe UI"/>
              </a:rPr>
              <a:t>Khách</a:t>
            </a:r>
            <a:r>
              <a:rPr lang="vi-VN" spc="-5">
                <a:latin typeface="Segoe UI"/>
                <a:cs typeface="Segoe UI"/>
              </a:rPr>
              <a:t> </a:t>
            </a:r>
            <a:r>
              <a:rPr lang="vi-VN" spc="-10">
                <a:latin typeface="Segoe UI"/>
                <a:cs typeface="Segoe UI"/>
              </a:rPr>
              <a:t>hàng</a:t>
            </a:r>
            <a:r>
              <a:rPr lang="vi-VN" spc="5">
                <a:latin typeface="Segoe UI"/>
                <a:cs typeface="Segoe UI"/>
              </a:rPr>
              <a:t> </a:t>
            </a:r>
            <a:r>
              <a:rPr lang="vi-VN" spc="-15">
                <a:latin typeface="Segoe UI"/>
                <a:cs typeface="Segoe UI"/>
              </a:rPr>
              <a:t>khôn</a:t>
            </a:r>
            <a:r>
              <a:rPr lang="vi-VN" spc="-10">
                <a:latin typeface="Segoe UI"/>
                <a:cs typeface="Segoe UI"/>
              </a:rPr>
              <a:t>g</a:t>
            </a:r>
            <a:r>
              <a:rPr lang="vi-VN" spc="5">
                <a:latin typeface="Segoe UI"/>
                <a:cs typeface="Segoe UI"/>
              </a:rPr>
              <a:t> c</a:t>
            </a:r>
            <a:r>
              <a:rPr lang="vi-VN" spc="-10">
                <a:latin typeface="Segoe UI"/>
                <a:cs typeface="Segoe UI"/>
              </a:rPr>
              <a:t>ần</a:t>
            </a:r>
            <a:r>
              <a:rPr lang="vi-VN" spc="-5">
                <a:latin typeface="Segoe UI"/>
                <a:cs typeface="Segoe UI"/>
              </a:rPr>
              <a:t> </a:t>
            </a:r>
            <a:r>
              <a:rPr lang="vi-VN" spc="-10">
                <a:latin typeface="Segoe UI"/>
                <a:cs typeface="Segoe UI"/>
              </a:rPr>
              <a:t>cung</a:t>
            </a:r>
            <a:r>
              <a:rPr lang="vi-VN">
                <a:latin typeface="Segoe UI"/>
                <a:cs typeface="Segoe UI"/>
              </a:rPr>
              <a:t> </a:t>
            </a:r>
            <a:r>
              <a:rPr lang="vi-VN" spc="-10">
                <a:latin typeface="Segoe UI"/>
                <a:cs typeface="Segoe UI"/>
              </a:rPr>
              <a:t>cấp</a:t>
            </a:r>
            <a:r>
              <a:rPr lang="vi-VN" spc="-5">
                <a:latin typeface="Segoe UI"/>
                <a:cs typeface="Segoe UI"/>
              </a:rPr>
              <a:t> </a:t>
            </a:r>
            <a:r>
              <a:rPr lang="vi-VN" spc="-10">
                <a:latin typeface="Segoe UI"/>
                <a:cs typeface="Segoe UI"/>
              </a:rPr>
              <a:t>th</a:t>
            </a:r>
            <a:r>
              <a:rPr lang="vi-VN" spc="-5">
                <a:latin typeface="Segoe UI"/>
                <a:cs typeface="Segoe UI"/>
              </a:rPr>
              <a:t>ô</a:t>
            </a:r>
            <a:r>
              <a:rPr lang="vi-VN" spc="-10">
                <a:latin typeface="Segoe UI"/>
                <a:cs typeface="Segoe UI"/>
              </a:rPr>
              <a:t>ng</a:t>
            </a:r>
            <a:r>
              <a:rPr lang="vi-VN" spc="5">
                <a:latin typeface="Segoe UI"/>
                <a:cs typeface="Segoe UI"/>
              </a:rPr>
              <a:t> </a:t>
            </a:r>
            <a:r>
              <a:rPr lang="vi-VN" spc="-5">
                <a:latin typeface="Segoe UI"/>
                <a:cs typeface="Segoe UI"/>
              </a:rPr>
              <a:t>t</a:t>
            </a:r>
            <a:r>
              <a:rPr lang="vi-VN" spc="-10">
                <a:latin typeface="Segoe UI"/>
                <a:cs typeface="Segoe UI"/>
              </a:rPr>
              <a:t>in</a:t>
            </a:r>
            <a:r>
              <a:rPr lang="vi-VN" spc="-5">
                <a:latin typeface="Segoe UI"/>
                <a:cs typeface="Segoe UI"/>
              </a:rPr>
              <a:t> </a:t>
            </a:r>
            <a:r>
              <a:rPr lang="vi-VN" spc="-10">
                <a:latin typeface="Segoe UI"/>
                <a:cs typeface="Segoe UI"/>
              </a:rPr>
              <a:t>khách</a:t>
            </a:r>
            <a:r>
              <a:rPr lang="vi-VN" spc="-5">
                <a:latin typeface="Segoe UI"/>
                <a:cs typeface="Segoe UI"/>
              </a:rPr>
              <a:t> </a:t>
            </a:r>
            <a:r>
              <a:rPr lang="vi-VN" spc="-10">
                <a:latin typeface="Segoe UI"/>
                <a:cs typeface="Segoe UI"/>
              </a:rPr>
              <a:t>hàng</a:t>
            </a:r>
            <a:endParaRPr lang="vi-VN">
              <a:latin typeface="Segoe UI"/>
              <a:cs typeface="Segoe UI"/>
            </a:endParaRPr>
          </a:p>
          <a:p>
            <a:pPr marL="0" indent="0" algn="just">
              <a:buNone/>
            </a:pPr>
            <a:endParaRPr lang="vi-VN">
              <a:latin typeface="Segoe UI"/>
              <a:cs typeface="Segoe UI"/>
            </a:endParaRPr>
          </a:p>
          <a:p>
            <a:pPr algn="just"/>
            <a:endParaRPr lang="vi-VN"/>
          </a:p>
        </p:txBody>
      </p:sp>
      <p:sp>
        <p:nvSpPr>
          <p:cNvPr id="4" name="Title 1"/>
          <p:cNvSpPr>
            <a:spLocks noGrp="1"/>
          </p:cNvSpPr>
          <p:nvPr>
            <p:ph type="title"/>
          </p:nvPr>
        </p:nvSpPr>
        <p:spPr/>
        <p:txBody>
          <a:bodyPr/>
          <a:lstStyle/>
          <a:p>
            <a:r>
              <a:rPr lang="vi-VN" smtClean="0"/>
              <a:t>BÀI TẬP ÁP DỤNG (tt)</a:t>
            </a:r>
            <a:endParaRPr lang="vi-VN"/>
          </a:p>
        </p:txBody>
      </p:sp>
    </p:spTree>
    <p:extLst>
      <p:ext uri="{BB962C8B-B14F-4D97-AF65-F5344CB8AC3E}">
        <p14:creationId xmlns:p14="http://schemas.microsoft.com/office/powerpoint/2010/main" val="3038666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90800" y="1828800"/>
            <a:ext cx="8915400" cy="3777622"/>
          </a:xfrm>
        </p:spPr>
        <p:txBody>
          <a:bodyPr/>
          <a:lstStyle/>
          <a:p>
            <a:pPr marL="0" lvl="3" indent="0">
              <a:buNone/>
            </a:pPr>
            <a:r>
              <a:rPr lang="en-US" smtClean="0"/>
              <a:t>2. </a:t>
            </a:r>
            <a:r>
              <a:rPr lang="en-US"/>
              <a:t>Thiết kế hướng cấu trúc hiện đại (Modern Structured Design</a:t>
            </a:r>
            <a:r>
              <a:rPr lang="en-US" smtClean="0"/>
              <a:t>)</a:t>
            </a:r>
            <a:endParaRPr lang="vi-VN"/>
          </a:p>
          <a:p>
            <a:pPr>
              <a:buFont typeface="Wingdings" panose="05000000000000000000" pitchFamily="2" charset="2"/>
              <a:buChar char="à"/>
            </a:pPr>
            <a:r>
              <a:rPr lang="en-US" smtClean="0">
                <a:sym typeface="Wingdings" panose="05000000000000000000" pitchFamily="2" charset="2"/>
              </a:rPr>
              <a:t>P</a:t>
            </a:r>
            <a:r>
              <a:rPr lang="en-US" smtClean="0"/>
              <a:t>hân </a:t>
            </a:r>
            <a:r>
              <a:rPr lang="en-US"/>
              <a:t>rã chức năng hệ thống ra thành nhiều phần, mỗi thành phần lại được thiết kế chi tiết hơn ở các bước sau</a:t>
            </a:r>
            <a:r>
              <a:rPr lang="en-US" smtClean="0"/>
              <a:t>.</a:t>
            </a:r>
          </a:p>
          <a:p>
            <a:pPr>
              <a:buFont typeface="Wingdings" panose="05000000000000000000" pitchFamily="2" charset="2"/>
              <a:buChar char="à"/>
            </a:pPr>
            <a:r>
              <a:rPr lang="en-US" smtClean="0"/>
              <a:t>Dựa vào các </a:t>
            </a:r>
            <a:r>
              <a:rPr lang="en-US"/>
              <a:t>luồng dữ liệu trong chương trình</a:t>
            </a:r>
            <a:endParaRPr lang="vi-VN"/>
          </a:p>
        </p:txBody>
      </p:sp>
      <p:sp>
        <p:nvSpPr>
          <p:cNvPr id="4" name="Title 1"/>
          <p:cNvSpPr>
            <a:spLocks noGrp="1"/>
          </p:cNvSpPr>
          <p:nvPr>
            <p:ph type="title"/>
          </p:nvPr>
        </p:nvSpPr>
        <p:spPr>
          <a:xfrm>
            <a:off x="1825168" y="628124"/>
            <a:ext cx="9300032" cy="743476"/>
          </a:xfrm>
        </p:spPr>
        <p:txBody>
          <a:bodyPr>
            <a:noAutofit/>
          </a:bodyPr>
          <a:lstStyle/>
          <a:p>
            <a:pPr lvl="1" algn="l" defTabSz="457200" rtl="0">
              <a:spcBef>
                <a:spcPct val="0"/>
              </a:spcBef>
            </a:pPr>
            <a:r>
              <a:rPr lang="en-US" sz="3600" b="1">
                <a:solidFill>
                  <a:schemeClr val="tx1"/>
                </a:solidFill>
              </a:rPr>
              <a:t>Các hướng tiếp cận thiết kế hệ </a:t>
            </a:r>
            <a:r>
              <a:rPr lang="en-US" sz="3600" b="1" smtClean="0">
                <a:solidFill>
                  <a:schemeClr val="tx1"/>
                </a:solidFill>
              </a:rPr>
              <a:t>thống</a:t>
            </a:r>
            <a:r>
              <a:rPr lang="vi-VN" sz="3600" b="1" smtClean="0">
                <a:solidFill>
                  <a:schemeClr val="tx1"/>
                </a:solidFill>
              </a:rPr>
              <a:t> (tt)</a:t>
            </a:r>
            <a:r>
              <a:rPr lang="vi-VN" sz="3600" b="1">
                <a:solidFill>
                  <a:schemeClr val="tx1"/>
                </a:solidFill>
              </a:rPr>
              <a:t/>
            </a:r>
            <a:br>
              <a:rPr lang="vi-VN" sz="3600" b="1">
                <a:solidFill>
                  <a:schemeClr val="tx1"/>
                </a:solidFill>
              </a:rPr>
            </a:br>
            <a:endParaRPr lang="vi-VN" sz="3600" b="1">
              <a:solidFill>
                <a:schemeClr val="tx1"/>
              </a:solidFill>
            </a:endParaRPr>
          </a:p>
        </p:txBody>
      </p:sp>
    </p:spTree>
    <p:extLst>
      <p:ext uri="{BB962C8B-B14F-4D97-AF65-F5344CB8AC3E}">
        <p14:creationId xmlns:p14="http://schemas.microsoft.com/office/powerpoint/2010/main" val="1350237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825166" y="420112"/>
            <a:ext cx="8911687"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87325" algn="l"/>
              </a:tabLst>
              <a:defRPr>
                <a:solidFill>
                  <a:schemeClr val="tx1"/>
                </a:solidFill>
                <a:latin typeface="Arial" panose="020B0604020202020204" pitchFamily="34" charset="0"/>
              </a:defRPr>
            </a:lvl1pPr>
            <a:lvl2pPr eaLnBrk="0" fontAlgn="base" hangingPunct="0">
              <a:spcBef>
                <a:spcPct val="0"/>
              </a:spcBef>
              <a:spcAft>
                <a:spcPct val="0"/>
              </a:spcAft>
              <a:tabLst>
                <a:tab pos="187325" algn="l"/>
              </a:tabLst>
              <a:defRPr>
                <a:solidFill>
                  <a:schemeClr val="tx1"/>
                </a:solidFill>
                <a:latin typeface="Arial" panose="020B0604020202020204" pitchFamily="34" charset="0"/>
              </a:defRPr>
            </a:lvl2pPr>
            <a:lvl3pPr eaLnBrk="0" fontAlgn="base" hangingPunct="0">
              <a:spcBef>
                <a:spcPct val="0"/>
              </a:spcBef>
              <a:spcAft>
                <a:spcPct val="0"/>
              </a:spcAft>
              <a:tabLst>
                <a:tab pos="187325" algn="l"/>
              </a:tabLst>
              <a:defRPr>
                <a:solidFill>
                  <a:schemeClr val="tx1"/>
                </a:solidFill>
                <a:latin typeface="Arial" panose="020B0604020202020204" pitchFamily="34" charset="0"/>
              </a:defRPr>
            </a:lvl3pPr>
            <a:lvl4pPr eaLnBrk="0" fontAlgn="base" hangingPunct="0">
              <a:spcBef>
                <a:spcPct val="0"/>
              </a:spcBef>
              <a:spcAft>
                <a:spcPct val="0"/>
              </a:spcAft>
              <a:tabLst>
                <a:tab pos="187325" algn="l"/>
              </a:tabLst>
              <a:defRPr>
                <a:solidFill>
                  <a:schemeClr val="tx1"/>
                </a:solidFill>
                <a:latin typeface="Arial" panose="020B0604020202020204" pitchFamily="34" charset="0"/>
              </a:defRPr>
            </a:lvl4pPr>
            <a:lvl5pPr eaLnBrk="0" fontAlgn="base" hangingPunct="0">
              <a:spcBef>
                <a:spcPct val="0"/>
              </a:spcBef>
              <a:spcAft>
                <a:spcPct val="0"/>
              </a:spcAft>
              <a:tabLst>
                <a:tab pos="187325" algn="l"/>
              </a:tabLst>
              <a:defRPr>
                <a:solidFill>
                  <a:schemeClr val="tx1"/>
                </a:solidFill>
                <a:latin typeface="Arial" panose="020B0604020202020204" pitchFamily="34" charset="0"/>
              </a:defRPr>
            </a:lvl5pPr>
            <a:lvl6pPr eaLnBrk="0" fontAlgn="base" hangingPunct="0">
              <a:spcBef>
                <a:spcPct val="0"/>
              </a:spcBef>
              <a:spcAft>
                <a:spcPct val="0"/>
              </a:spcAft>
              <a:tabLst>
                <a:tab pos="187325" algn="l"/>
              </a:tabLst>
              <a:defRPr>
                <a:solidFill>
                  <a:schemeClr val="tx1"/>
                </a:solidFill>
                <a:latin typeface="Arial" panose="020B0604020202020204" pitchFamily="34" charset="0"/>
              </a:defRPr>
            </a:lvl6pPr>
            <a:lvl7pPr eaLnBrk="0" fontAlgn="base" hangingPunct="0">
              <a:spcBef>
                <a:spcPct val="0"/>
              </a:spcBef>
              <a:spcAft>
                <a:spcPct val="0"/>
              </a:spcAft>
              <a:tabLst>
                <a:tab pos="187325" algn="l"/>
              </a:tabLst>
              <a:defRPr>
                <a:solidFill>
                  <a:schemeClr val="tx1"/>
                </a:solidFill>
                <a:latin typeface="Arial" panose="020B0604020202020204" pitchFamily="34" charset="0"/>
              </a:defRPr>
            </a:lvl7pPr>
            <a:lvl8pPr eaLnBrk="0" fontAlgn="base" hangingPunct="0">
              <a:spcBef>
                <a:spcPct val="0"/>
              </a:spcBef>
              <a:spcAft>
                <a:spcPct val="0"/>
              </a:spcAft>
              <a:tabLst>
                <a:tab pos="187325" algn="l"/>
              </a:tabLst>
              <a:defRPr>
                <a:solidFill>
                  <a:schemeClr val="tx1"/>
                </a:solidFill>
                <a:latin typeface="Arial" panose="020B0604020202020204" pitchFamily="34" charset="0"/>
              </a:defRPr>
            </a:lvl8pPr>
            <a:lvl9pPr eaLnBrk="0" fontAlgn="base" hangingPunct="0">
              <a:spcBef>
                <a:spcPct val="0"/>
              </a:spcBef>
              <a:spcAft>
                <a:spcPct val="0"/>
              </a:spcAft>
              <a:tabLst>
                <a:tab pos="187325" algn="l"/>
              </a:tabLst>
              <a:defRPr>
                <a:solidFill>
                  <a:schemeClr val="tx1"/>
                </a:solidFill>
                <a:latin typeface="Arial" panose="020B0604020202020204" pitchFamily="34" charset="0"/>
              </a:defRPr>
            </a:lvl9pPr>
          </a:lstStyle>
          <a:p>
            <a:pPr marL="0" marR="0" lvl="1" algn="l" defTabSz="914400" rtl="0" eaLnBrk="0" fontAlgn="base" latinLnBrk="0" hangingPunct="0">
              <a:lnSpc>
                <a:spcPct val="100000"/>
              </a:lnSpc>
              <a:spcBef>
                <a:spcPct val="0"/>
              </a:spcBef>
              <a:spcAft>
                <a:spcPct val="0"/>
              </a:spcAft>
              <a:buClrTx/>
              <a:buSzPct val="100000"/>
              <a:tabLst>
                <a:tab pos="187325" algn="l"/>
              </a:tabLst>
            </a:pPr>
            <a:r>
              <a:rPr kumimoji="0" lang="en-US" altLang="vi-VN" sz="2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Các ký hiệu trong biểu đồ cấu trúc:</a:t>
            </a:r>
            <a:endParaRPr kumimoji="0" lang="vi-VN" altLang="vi-VN" sz="2400" b="1" i="0" u="none" strike="noStrike" cap="none" normalizeH="0" baseline="0" smtClean="0">
              <a:ln>
                <a:noFill/>
              </a:ln>
              <a:solidFill>
                <a:schemeClr val="tx1"/>
              </a:solidFill>
              <a:effectLst/>
              <a:latin typeface="Arial" panose="020B0604020202020204" pitchFamily="34" charset="0"/>
            </a:endParaRPr>
          </a:p>
          <a:p>
            <a:pPr marL="363538" marR="0" lvl="0" indent="173038" algn="l" defTabSz="914400" rtl="0" eaLnBrk="0" fontAlgn="base" latinLnBrk="0" hangingPunct="0">
              <a:lnSpc>
                <a:spcPct val="100000"/>
              </a:lnSpc>
              <a:spcBef>
                <a:spcPct val="0"/>
              </a:spcBef>
              <a:spcAft>
                <a:spcPct val="0"/>
              </a:spcAft>
              <a:buClrTx/>
              <a:buSzTx/>
              <a:buFontTx/>
              <a:buChar char="•"/>
              <a:tabLst>
                <a:tab pos="187325" algn="l"/>
              </a:tabLst>
            </a:pPr>
            <a:r>
              <a:rPr kumimoji="0" lang="en-US" altLang="vi-VN" sz="2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 Môđun: được biểu diễn bằng hình chữ nhật có nhãn là tên của môđun.</a:t>
            </a:r>
            <a:endParaRPr kumimoji="0" lang="vi-VN" altLang="vi-VN" sz="2400" b="0" i="0" u="none" strike="noStrike" cap="none" normalizeH="0" baseline="0" smtClean="0">
              <a:ln>
                <a:noFill/>
              </a:ln>
              <a:solidFill>
                <a:schemeClr val="tx1"/>
              </a:solidFill>
              <a:effectLst/>
              <a:latin typeface="Arial" panose="020B0604020202020204" pitchFamily="34" charset="0"/>
            </a:endParaRPr>
          </a:p>
          <a:p>
            <a:pPr marL="363538" marR="0" lvl="0" indent="173038" algn="l" defTabSz="914400" rtl="0" eaLnBrk="0" fontAlgn="base" latinLnBrk="0" hangingPunct="0">
              <a:lnSpc>
                <a:spcPct val="100000"/>
              </a:lnSpc>
              <a:spcBef>
                <a:spcPct val="0"/>
              </a:spcBef>
              <a:spcAft>
                <a:spcPct val="0"/>
              </a:spcAft>
              <a:buClrTx/>
              <a:buSzTx/>
              <a:buFontTx/>
              <a:buChar char="•"/>
              <a:tabLst>
                <a:tab pos="187325" algn="l"/>
              </a:tabLst>
            </a:pPr>
            <a:r>
              <a:rPr kumimoji="0" lang="en-US" altLang="vi-VN" sz="2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 Dữ liệu được chuyển giao giữa các môđun: biểu diễn bởi mũi tên có đầu tròn rỗng.</a:t>
            </a:r>
          </a:p>
          <a:p>
            <a:pPr marL="363538" marR="0" lvl="0" indent="173038" algn="l" defTabSz="914400" rtl="0" eaLnBrk="0" fontAlgn="base" latinLnBrk="0" hangingPunct="0">
              <a:lnSpc>
                <a:spcPct val="100000"/>
              </a:lnSpc>
              <a:spcBef>
                <a:spcPct val="0"/>
              </a:spcBef>
              <a:spcAft>
                <a:spcPct val="0"/>
              </a:spcAft>
              <a:buClrTx/>
              <a:buSzTx/>
              <a:buFontTx/>
              <a:buChar char="•"/>
              <a:tabLst>
                <a:tab pos="187325" algn="l"/>
              </a:tabLst>
            </a:pPr>
            <a:r>
              <a:rPr kumimoji="0" lang="en-US" altLang="vi-VN" sz="2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Thông tin điều khiển: biểu diễn bằng mũi tên với đầu tròn đặc.</a:t>
            </a:r>
            <a:endParaRPr kumimoji="0" lang="vi-VN" altLang="vi-VN" sz="24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87325" algn="l"/>
              </a:tabLst>
            </a:pPr>
            <a:endParaRPr kumimoji="0" lang="vi-VN" altLang="vi-VN" sz="2400" b="0" i="0" u="none" strike="noStrike" cap="none" normalizeH="0" baseline="0" smtClean="0">
              <a:ln>
                <a:noFill/>
              </a:ln>
              <a:solidFill>
                <a:schemeClr val="tx1"/>
              </a:solidFill>
              <a:effectLst/>
              <a:latin typeface="Arial" panose="020B0604020202020204" pitchFamily="34" charset="0"/>
            </a:endParaRPr>
          </a:p>
        </p:txBody>
      </p:sp>
      <p:pic>
        <p:nvPicPr>
          <p:cNvPr id="307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8273" y="3200400"/>
            <a:ext cx="5705475"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0452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0" lvl="1" indent="0">
              <a:buNone/>
            </a:pPr>
            <a:r>
              <a:rPr lang="en-US" dirty="0" smtClean="0"/>
              <a:t>3.</a:t>
            </a:r>
            <a:r>
              <a:rPr lang="en-US" dirty="0"/>
              <a:t> Kỹ thuật thông tin (Information Engineering):</a:t>
            </a:r>
            <a:endParaRPr lang="vi-VN" dirty="0"/>
          </a:p>
          <a:p>
            <a:pPr marL="220663" lvl="2" indent="0">
              <a:buNone/>
            </a:pPr>
            <a:r>
              <a:rPr lang="en-US" dirty="0"/>
              <a:t>Là cách tiếp cận hướng mô hình và lấy dữ liệu làm trung tâm nhưng </a:t>
            </a:r>
            <a:r>
              <a:rPr lang="en-US" dirty="0" smtClean="0"/>
              <a:t> </a:t>
            </a:r>
            <a:r>
              <a:rPr lang="en-US" dirty="0"/>
              <a:t>chú trọng đến việc tổ chức các thông tin:</a:t>
            </a:r>
            <a:endParaRPr lang="vi-VN" dirty="0"/>
          </a:p>
          <a:p>
            <a:pPr marL="906463" lvl="4"/>
            <a:r>
              <a:rPr lang="en-US" dirty="0"/>
              <a:t>N</a:t>
            </a:r>
            <a:r>
              <a:rPr lang="en-US" dirty="0" smtClean="0"/>
              <a:t>ội </a:t>
            </a:r>
            <a:r>
              <a:rPr lang="en-US" dirty="0"/>
              <a:t>dung thông tin</a:t>
            </a:r>
            <a:endParaRPr lang="vi-VN" dirty="0"/>
          </a:p>
          <a:p>
            <a:pPr marL="906463" lvl="4"/>
            <a:r>
              <a:rPr lang="en-US" dirty="0"/>
              <a:t>Q</a:t>
            </a:r>
            <a:r>
              <a:rPr lang="en-US" dirty="0" smtClean="0"/>
              <a:t>uan </a:t>
            </a:r>
            <a:r>
              <a:rPr lang="en-US" dirty="0"/>
              <a:t>hệ giữa các thành phần thông </a:t>
            </a:r>
            <a:r>
              <a:rPr lang="en-US" dirty="0" smtClean="0"/>
              <a:t>tin</a:t>
            </a:r>
            <a:endParaRPr lang="vi-VN" dirty="0"/>
          </a:p>
          <a:p>
            <a:pPr marL="906463" lvl="4"/>
            <a:r>
              <a:rPr lang="en-US" dirty="0"/>
              <a:t>C</a:t>
            </a:r>
            <a:r>
              <a:rPr lang="en-US" dirty="0" smtClean="0"/>
              <a:t>ông </a:t>
            </a:r>
            <a:r>
              <a:rPr lang="en-US" dirty="0"/>
              <a:t>cụ chủ yếu là sơ đồ mô hình dữ liệu</a:t>
            </a:r>
            <a:endParaRPr lang="vi-VN" dirty="0"/>
          </a:p>
          <a:p>
            <a:pPr marL="906463" lvl="4"/>
            <a:r>
              <a:rPr lang="en-US" dirty="0"/>
              <a:t>Đ</a:t>
            </a:r>
            <a:r>
              <a:rPr lang="en-US" dirty="0" smtClean="0"/>
              <a:t>ược </a:t>
            </a:r>
            <a:r>
              <a:rPr lang="en-US" dirty="0"/>
              <a:t>sử dụng khi thiết kế chương trình dựa trên mô hình cơ sở dữ liệu quan hệ</a:t>
            </a:r>
            <a:r>
              <a:rPr lang="en-US" sz="2400" dirty="0"/>
              <a:t>.</a:t>
            </a:r>
            <a:endParaRPr lang="vi-VN" dirty="0"/>
          </a:p>
          <a:p>
            <a:pPr marL="0" indent="0">
              <a:buNone/>
            </a:pPr>
            <a:endParaRPr lang="vi-VN" dirty="0"/>
          </a:p>
        </p:txBody>
      </p:sp>
      <p:sp>
        <p:nvSpPr>
          <p:cNvPr id="4" name="Title 1"/>
          <p:cNvSpPr>
            <a:spLocks noGrp="1"/>
          </p:cNvSpPr>
          <p:nvPr>
            <p:ph type="title"/>
          </p:nvPr>
        </p:nvSpPr>
        <p:spPr>
          <a:xfrm>
            <a:off x="1825168" y="628124"/>
            <a:ext cx="9300032" cy="743476"/>
          </a:xfrm>
        </p:spPr>
        <p:txBody>
          <a:bodyPr>
            <a:noAutofit/>
          </a:bodyPr>
          <a:lstStyle/>
          <a:p>
            <a:pPr lvl="1" algn="l" defTabSz="457200" rtl="0">
              <a:spcBef>
                <a:spcPct val="0"/>
              </a:spcBef>
            </a:pPr>
            <a:r>
              <a:rPr lang="en-US" sz="3600" b="1">
                <a:solidFill>
                  <a:schemeClr val="tx1"/>
                </a:solidFill>
              </a:rPr>
              <a:t>Các hướng tiếp cận thiết kế hệ </a:t>
            </a:r>
            <a:r>
              <a:rPr lang="en-US" sz="3600" b="1" smtClean="0">
                <a:solidFill>
                  <a:schemeClr val="tx1"/>
                </a:solidFill>
              </a:rPr>
              <a:t>thống</a:t>
            </a:r>
            <a:r>
              <a:rPr lang="vi-VN" sz="3600" b="1" smtClean="0">
                <a:solidFill>
                  <a:schemeClr val="tx1"/>
                </a:solidFill>
              </a:rPr>
              <a:t> (tt)</a:t>
            </a:r>
            <a:r>
              <a:rPr lang="vi-VN" sz="3600" b="1">
                <a:solidFill>
                  <a:schemeClr val="tx1"/>
                </a:solidFill>
              </a:rPr>
              <a:t/>
            </a:r>
            <a:br>
              <a:rPr lang="vi-VN" sz="3600" b="1">
                <a:solidFill>
                  <a:schemeClr val="tx1"/>
                </a:solidFill>
              </a:rPr>
            </a:br>
            <a:endParaRPr lang="vi-VN" sz="3600" b="1">
              <a:solidFill>
                <a:schemeClr val="tx1"/>
              </a:solidFill>
            </a:endParaRPr>
          </a:p>
        </p:txBody>
      </p:sp>
    </p:spTree>
    <p:extLst>
      <p:ext uri="{BB962C8B-B14F-4D97-AF65-F5344CB8AC3E}">
        <p14:creationId xmlns:p14="http://schemas.microsoft.com/office/powerpoint/2010/main" val="1188113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1" indent="0">
              <a:buNone/>
            </a:pPr>
            <a:r>
              <a:rPr lang="en-US" smtClean="0"/>
              <a:t>4. Làm </a:t>
            </a:r>
            <a:r>
              <a:rPr lang="en-US"/>
              <a:t>bản mẫu (Prototyping)</a:t>
            </a:r>
            <a:endParaRPr lang="vi-VN"/>
          </a:p>
          <a:p>
            <a:pPr marL="342900" lvl="2" indent="-342900"/>
            <a:r>
              <a:rPr lang="en-US"/>
              <a:t>Bản mẫu là một chương trình nhỏ, chưa hoàn </a:t>
            </a:r>
            <a:r>
              <a:rPr lang="en-US" smtClean="0"/>
              <a:t>chỉnh nhưng </a:t>
            </a:r>
            <a:r>
              <a:rPr lang="en-US"/>
              <a:t>đủ để cho người xem hình dung về chức năng, hoạt động của chương trình cần thực </a:t>
            </a:r>
            <a:r>
              <a:rPr lang="en-US" smtClean="0"/>
              <a:t>hiện</a:t>
            </a:r>
            <a:endParaRPr lang="vi-VN"/>
          </a:p>
          <a:p>
            <a:endParaRPr lang="vi-VN"/>
          </a:p>
        </p:txBody>
      </p:sp>
      <p:sp>
        <p:nvSpPr>
          <p:cNvPr id="4" name="Title 1"/>
          <p:cNvSpPr>
            <a:spLocks noGrp="1"/>
          </p:cNvSpPr>
          <p:nvPr>
            <p:ph type="title"/>
          </p:nvPr>
        </p:nvSpPr>
        <p:spPr>
          <a:xfrm>
            <a:off x="1825168" y="628124"/>
            <a:ext cx="9300032" cy="743476"/>
          </a:xfrm>
        </p:spPr>
        <p:txBody>
          <a:bodyPr>
            <a:noAutofit/>
          </a:bodyPr>
          <a:lstStyle/>
          <a:p>
            <a:pPr lvl="1" algn="l" defTabSz="457200" rtl="0">
              <a:spcBef>
                <a:spcPct val="0"/>
              </a:spcBef>
            </a:pPr>
            <a:r>
              <a:rPr lang="en-US" sz="3600" b="1">
                <a:solidFill>
                  <a:schemeClr val="tx1"/>
                </a:solidFill>
              </a:rPr>
              <a:t>Các hướng tiếp cận thiết kế hệ </a:t>
            </a:r>
            <a:r>
              <a:rPr lang="en-US" sz="3600" b="1" smtClean="0">
                <a:solidFill>
                  <a:schemeClr val="tx1"/>
                </a:solidFill>
              </a:rPr>
              <a:t>thống</a:t>
            </a:r>
            <a:r>
              <a:rPr lang="vi-VN" sz="3600" b="1" smtClean="0">
                <a:solidFill>
                  <a:schemeClr val="tx1"/>
                </a:solidFill>
              </a:rPr>
              <a:t> (tt)</a:t>
            </a:r>
            <a:r>
              <a:rPr lang="vi-VN" sz="3600" b="1">
                <a:solidFill>
                  <a:schemeClr val="tx1"/>
                </a:solidFill>
              </a:rPr>
              <a:t/>
            </a:r>
            <a:br>
              <a:rPr lang="vi-VN" sz="3600" b="1">
                <a:solidFill>
                  <a:schemeClr val="tx1"/>
                </a:solidFill>
              </a:rPr>
            </a:br>
            <a:endParaRPr lang="vi-VN" sz="3600" b="1">
              <a:solidFill>
                <a:schemeClr val="tx1"/>
              </a:solidFill>
            </a:endParaRPr>
          </a:p>
        </p:txBody>
      </p:sp>
    </p:spTree>
    <p:extLst>
      <p:ext uri="{BB962C8B-B14F-4D97-AF65-F5344CB8AC3E}">
        <p14:creationId xmlns:p14="http://schemas.microsoft.com/office/powerpoint/2010/main" val="22852705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8511</TotalTime>
  <Words>3249</Words>
  <Application>Microsoft Office PowerPoint</Application>
  <PresentationFormat>Widescreen</PresentationFormat>
  <Paragraphs>281</Paragraphs>
  <Slides>56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56</vt:i4>
      </vt:variant>
    </vt:vector>
  </HeadingPairs>
  <TitlesOfParts>
    <vt:vector size="67" baseType="lpstr">
      <vt:lpstr>Arial</vt:lpstr>
      <vt:lpstr>Calibri</vt:lpstr>
      <vt:lpstr>Century Gothic</vt:lpstr>
      <vt:lpstr>Courier New</vt:lpstr>
      <vt:lpstr>Segoe UI</vt:lpstr>
      <vt:lpstr>Symbol</vt:lpstr>
      <vt:lpstr>Tahoma</vt:lpstr>
      <vt:lpstr>Times New Roman</vt:lpstr>
      <vt:lpstr>Wingdings</vt:lpstr>
      <vt:lpstr>Wingdings 3</vt:lpstr>
      <vt:lpstr>Wisp</vt:lpstr>
      <vt:lpstr>HỌC PHẦN: PHÂN TÍCH THIẾT KẾ HỆ THỐNG</vt:lpstr>
      <vt:lpstr>CHƯƠNG III: THIẾT KẾ VÀ XÂY DỰNG HỆ THỐNG</vt:lpstr>
      <vt:lpstr>3.1. TỔNG QUAN VỀ THIẾT KẾ HỆ THỐNG</vt:lpstr>
      <vt:lpstr>Các hướng tiếp cận thiết kế hệ thống </vt:lpstr>
      <vt:lpstr>Các hướng tiếp cận thiết kế hệ thống (tt) </vt:lpstr>
      <vt:lpstr>Các hướng tiếp cận thiết kế hệ thống (tt) </vt:lpstr>
      <vt:lpstr>PowerPoint Presentation</vt:lpstr>
      <vt:lpstr>Các hướng tiếp cận thiết kế hệ thống (tt) </vt:lpstr>
      <vt:lpstr>Các hướng tiếp cận thiết kế hệ thống (tt) </vt:lpstr>
      <vt:lpstr>Các hướng tiếp cận thiết kế hệ thống (tt) </vt:lpstr>
      <vt:lpstr>PowerPoint Presentation</vt:lpstr>
      <vt:lpstr>Các công việc cụ thể trong giai đoạn thiết kế </vt:lpstr>
      <vt:lpstr>3.2. KIẾN TRÚC ỨNG DỤNG VÀ VIỆC MÔ HÌNH HOÁ </vt:lpstr>
      <vt:lpstr>3.2. Kiến trúc ứng dụng và việc mô hình hoá (tt) </vt:lpstr>
      <vt:lpstr>PowerPoint Presentation</vt:lpstr>
      <vt:lpstr>3.3. THIẾT KẾ CƠ SỞ DỮ LIỆU </vt:lpstr>
      <vt:lpstr>Các phương thức lưu trữ dữ liệu</vt:lpstr>
      <vt:lpstr>Các phương thức lưu trữ dữ liệu</vt:lpstr>
      <vt:lpstr>PowerPoint Presentation</vt:lpstr>
      <vt:lpstr> Thiết kế cơ sở dữ liệu mức quan niệm </vt:lpstr>
      <vt:lpstr> Thiết kế cơ sở dữ liệu (tt) </vt:lpstr>
      <vt:lpstr>Thiết kế CSDL mức logic</vt:lpstr>
      <vt:lpstr>Thiết kế CSDL mức logic (tt)</vt:lpstr>
      <vt:lpstr>Thiết kế CSDL mức vật lý</vt:lpstr>
      <vt:lpstr>Thiết kế bảng</vt:lpstr>
      <vt:lpstr>THIẾT KẾ ĐẦU VÀO</vt:lpstr>
      <vt:lpstr>Các nguyên tắc thiết kế đầu vào </vt:lpstr>
      <vt:lpstr>Kiểm soát nhập liệu </vt:lpstr>
      <vt:lpstr>Quy trình thiết kế đầu vào </vt:lpstr>
      <vt:lpstr>Các điều khiển giao diện cho thiết kế đầu vào</vt:lpstr>
      <vt:lpstr>Các điều khiển giao diện cho thiết kế đầu vào (tt)</vt:lpstr>
      <vt:lpstr>PowerPoint Presentation</vt:lpstr>
      <vt:lpstr>THIẾT KẾ ĐẦU RA</vt:lpstr>
      <vt:lpstr>PowerPoint Presentation</vt:lpstr>
      <vt:lpstr>THIẾT KẾ ĐẦU RA (tt)</vt:lpstr>
      <vt:lpstr>THIẾT KẾ ĐẦU RA (tt)</vt:lpstr>
      <vt:lpstr>THIẾT KẾ GIAO DIỆN NGƯỜI DÙNG</vt:lpstr>
      <vt:lpstr>PowerPoint Presentation</vt:lpstr>
      <vt:lpstr>PowerPoint Presentation</vt:lpstr>
      <vt:lpstr>PowerPoint Presentation</vt:lpstr>
      <vt:lpstr>CÁC LOẠI GIAO DIỆN NGƯỜI DÙNG</vt:lpstr>
      <vt:lpstr>Theo hình thức tương tác </vt:lpstr>
      <vt:lpstr>Theo hình thức tương tác (tt) </vt:lpstr>
      <vt:lpstr>Theo hình thức tương tác (tt) </vt:lpstr>
      <vt:lpstr>Theo hình thức tương tác (tt) </vt:lpstr>
      <vt:lpstr>Theo hình thức tương tác (tt) </vt:lpstr>
      <vt:lpstr>Phương pháp thiết kế giao diện</vt:lpstr>
      <vt:lpstr>Ví dụ màn hình đăng nhập</vt:lpstr>
      <vt:lpstr>PowerPoint Presentation</vt:lpstr>
      <vt:lpstr>PowerPoint Presentation</vt:lpstr>
      <vt:lpstr>Ví dụ giao diện thêm sản phẩm</vt:lpstr>
      <vt:lpstr>PowerPoint Presentation</vt:lpstr>
      <vt:lpstr>PowerPoint Presentation</vt:lpstr>
      <vt:lpstr>BÀI TẬP ÁP DỤNG</vt:lpstr>
      <vt:lpstr>BÀI TẬP ÁP DỤNG (tt)</vt:lpstr>
      <vt:lpstr>BÀI TẬP ÁP DỤNG (tt)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MÔN HỌC: HỆ THỐNG THÔNG TIN QUẢN LÝ</dc:title>
  <dc:creator>Windows User</dc:creator>
  <cp:lastModifiedBy>MyPC</cp:lastModifiedBy>
  <cp:revision>581</cp:revision>
  <dcterms:created xsi:type="dcterms:W3CDTF">2013-05-28T03:03:24Z</dcterms:created>
  <dcterms:modified xsi:type="dcterms:W3CDTF">2021-09-07T15:17:58Z</dcterms:modified>
</cp:coreProperties>
</file>