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827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3: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cơ quan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0370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Quản lý nhân sự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03705" y="191643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1.1 Khai báo sơ yếu lí lịch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703705" y="4842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1.4 Xóa tên khỏi biên chế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703705" y="38671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1.3 Cập nhật hồ sơ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03705" y="28917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1.2 Cung cấp danh sách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78319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Quản lý tiền lương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783195" y="17157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Lập danh sách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783195" y="26174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2.2 Xóa tên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783195" y="35191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2.3 Lập bảng lương mới</a:t>
            </a:r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7783195" y="44208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2.4 Lưu bảng lương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7783195" y="53225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2.5 Quyết định mức  thưởng phạt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783195" y="62242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2.6 Tổng hợp thống kê lương</a:t>
            </a:r>
            <a:endParaRPr lang="en-US"/>
          </a:p>
        </p:txBody>
      </p:sp>
      <p:cxnSp>
        <p:nvCxnSpPr>
          <p:cNvPr id="20" name="Elbow Connector 19"/>
          <p:cNvCxnSpPr>
            <a:stCxn id="8" idx="1"/>
            <a:endCxn id="9" idx="1"/>
          </p:cNvCxnSpPr>
          <p:nvPr/>
        </p:nvCxnSpPr>
        <p:spPr>
          <a:xfrm rot="10800000" flipH="1" flipV="1">
            <a:off x="1703705" y="1142365"/>
            <a:ext cx="3175" cy="11023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1"/>
            <a:endCxn id="12" idx="1"/>
          </p:cNvCxnSpPr>
          <p:nvPr/>
        </p:nvCxnSpPr>
        <p:spPr>
          <a:xfrm rot="10800000" flipH="1" flipV="1">
            <a:off x="1703705" y="2244725"/>
            <a:ext cx="3175" cy="9753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2" idx="1"/>
          </p:cNvCxnSpPr>
          <p:nvPr/>
        </p:nvCxnSpPr>
        <p:spPr>
          <a:xfrm rot="10800000" flipH="1" flipV="1">
            <a:off x="1703070" y="3219450"/>
            <a:ext cx="45085" cy="897255"/>
          </a:xfrm>
          <a:prstGeom prst="bentConnector4">
            <a:avLst>
              <a:gd name="adj1" fmla="val -528169"/>
              <a:gd name="adj2" fmla="val 1002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 flipH="1" flipV="1">
            <a:off x="1699895" y="4116705"/>
            <a:ext cx="3175" cy="11023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2714625" y="476250"/>
            <a:ext cx="1931670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3" idx="0"/>
          </p:cNvCxnSpPr>
          <p:nvPr/>
        </p:nvCxnSpPr>
        <p:spPr>
          <a:xfrm>
            <a:off x="6568440" y="476885"/>
            <a:ext cx="2225675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  <a:endCxn id="14" idx="3"/>
          </p:cNvCxnSpPr>
          <p:nvPr/>
        </p:nvCxnSpPr>
        <p:spPr>
          <a:xfrm>
            <a:off x="9805035" y="11423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9801860" y="20440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9798685" y="29654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9801860" y="38798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9808210" y="47815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9814560" y="56832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827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4: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doanh nghiệp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0370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Quản lý hàng hóa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06880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1.2 Quản lý xuất kho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03705" y="39941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1.3 Tổng hợp nhập xuất tồn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78319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Quản lý công nợ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783195" y="17157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Quản lý thu tiền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783195" y="26174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2.2 Quản lý trả tiền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783195" y="35191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2.3 Tổng hợp công nợ</a:t>
            </a:r>
            <a:endParaRPr lang="en-US"/>
          </a:p>
        </p:txBody>
      </p:sp>
      <p:cxnSp>
        <p:nvCxnSpPr>
          <p:cNvPr id="20" name="Elbow Connector 19"/>
          <p:cNvCxnSpPr>
            <a:stCxn id="8" idx="1"/>
            <a:endCxn id="9" idx="1"/>
          </p:cNvCxnSpPr>
          <p:nvPr/>
        </p:nvCxnSpPr>
        <p:spPr>
          <a:xfrm rot="10800000" flipH="1" flipV="1">
            <a:off x="1703705" y="1142365"/>
            <a:ext cx="3175" cy="214122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703705" y="32835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2714625" y="476250"/>
            <a:ext cx="1931670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3" idx="0"/>
          </p:cNvCxnSpPr>
          <p:nvPr/>
        </p:nvCxnSpPr>
        <p:spPr>
          <a:xfrm>
            <a:off x="6568440" y="476885"/>
            <a:ext cx="2225675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  <a:endCxn id="14" idx="3"/>
          </p:cNvCxnSpPr>
          <p:nvPr/>
        </p:nvCxnSpPr>
        <p:spPr>
          <a:xfrm>
            <a:off x="9805035" y="11423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9801860" y="20440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9798685" y="29654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706880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1.1 Quản lý nhập kho</a:t>
            </a:r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1700530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8270" y="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5: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hệ thống kế toán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27635" y="128968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Tiếp nhận tài liệu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9805035" y="128968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5. Gửi báo cáo</a:t>
            </a:r>
            <a:endParaRPr lang="en-US"/>
          </a:p>
        </p:txBody>
      </p: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1138555" y="476885"/>
            <a:ext cx="3507740" cy="812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13" idx="0"/>
          </p:cNvCxnSpPr>
          <p:nvPr/>
        </p:nvCxnSpPr>
        <p:spPr>
          <a:xfrm>
            <a:off x="6568440" y="476885"/>
            <a:ext cx="4247515" cy="812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2386965" y="128968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Nhập tài liệu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4646295" y="128968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 Lập báo cáo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159625" y="128968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4. Lập sổ kế toán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3175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7: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Xử lý đơn đặt hàng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0370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Tiếp nhân đơn đặt hàng 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06880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1.2 Tính tiền 	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03705" y="39941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1.3 Nhận tiền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549775" y="17157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Quản lý giao hàng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549775" y="26174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Gom hàng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549775" y="35191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2.2 Đóng gói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549775" y="44208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2.3 Giao hàng</a:t>
            </a:r>
            <a:endParaRPr lang="en-US"/>
          </a:p>
        </p:txBody>
      </p:sp>
      <p:cxnSp>
        <p:nvCxnSpPr>
          <p:cNvPr id="20" name="Elbow Connector 19"/>
          <p:cNvCxnSpPr>
            <a:stCxn id="8" idx="1"/>
            <a:endCxn id="9" idx="1"/>
          </p:cNvCxnSpPr>
          <p:nvPr/>
        </p:nvCxnSpPr>
        <p:spPr>
          <a:xfrm rot="10800000" flipH="1" flipV="1">
            <a:off x="1703705" y="1142365"/>
            <a:ext cx="3175" cy="214122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703705" y="32835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2714625" y="476250"/>
            <a:ext cx="1931670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3" idx="0"/>
          </p:cNvCxnSpPr>
          <p:nvPr/>
        </p:nvCxnSpPr>
        <p:spPr>
          <a:xfrm rot="5400000">
            <a:off x="5133340" y="1241425"/>
            <a:ext cx="901700" cy="469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  <a:endCxn id="14" idx="3"/>
          </p:cNvCxnSpPr>
          <p:nvPr/>
        </p:nvCxnSpPr>
        <p:spPr>
          <a:xfrm>
            <a:off x="6571615" y="20440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568440" y="29457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565265" y="38671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706880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1.1 Xem xét tính hợp lệ</a:t>
            </a:r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1700530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1700530" y="5096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1.4 Chuyển sang bộ phận giao hàng</a:t>
            </a: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1700530" y="43224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883602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 Xử lý khác</a:t>
            </a:r>
            <a:endParaRPr lang="en-US"/>
          </a:p>
        </p:txBody>
      </p:sp>
      <p:cxnSp>
        <p:nvCxnSpPr>
          <p:cNvPr id="32" name="Elbow Connector 31"/>
          <p:cNvCxnSpPr>
            <a:stCxn id="5" idx="3"/>
            <a:endCxn id="31" idx="0"/>
          </p:cNvCxnSpPr>
          <p:nvPr/>
        </p:nvCxnSpPr>
        <p:spPr>
          <a:xfrm>
            <a:off x="6568440" y="476885"/>
            <a:ext cx="3278505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8836025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3.1 Giám sát xử lý đơn hàng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8836025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3.2 Xử lý các yêu cầu đặt biệt</a:t>
            </a:r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8836025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8832850" y="21812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3175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8: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vật tự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0370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Quản lý vật tư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06880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1.2 Tìm nhà cung cấp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03705" y="39941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1.3 Đánh giá nhà cung cấp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549775" y="17157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Quản lý kho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549775" y="26174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Quản lý số lượng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549775" y="35191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2.2 Quản lý nhập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549775" y="44208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2.3 Quản lý xuất</a:t>
            </a:r>
            <a:endParaRPr lang="en-US"/>
          </a:p>
        </p:txBody>
      </p:sp>
      <p:cxnSp>
        <p:nvCxnSpPr>
          <p:cNvPr id="20" name="Elbow Connector 19"/>
          <p:cNvCxnSpPr>
            <a:stCxn id="8" idx="1"/>
            <a:endCxn id="9" idx="1"/>
          </p:cNvCxnSpPr>
          <p:nvPr/>
        </p:nvCxnSpPr>
        <p:spPr>
          <a:xfrm rot="10800000" flipH="1" flipV="1">
            <a:off x="1703705" y="1142365"/>
            <a:ext cx="3175" cy="214122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703705" y="32835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2714625" y="476250"/>
            <a:ext cx="1931670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3" idx="0"/>
          </p:cNvCxnSpPr>
          <p:nvPr/>
        </p:nvCxnSpPr>
        <p:spPr>
          <a:xfrm rot="5400000">
            <a:off x="5133340" y="1241425"/>
            <a:ext cx="901700" cy="469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  <a:endCxn id="14" idx="3"/>
          </p:cNvCxnSpPr>
          <p:nvPr/>
        </p:nvCxnSpPr>
        <p:spPr>
          <a:xfrm>
            <a:off x="6571615" y="20440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568440" y="294576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565265" y="38671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700530" y="2048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1.1 Lập kế hoạch</a:t>
            </a:r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1700530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1706880" y="50330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1.4 Mua hàng</a:t>
            </a: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1700530" y="43224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883602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 Quản lý nguyên vật liệu</a:t>
            </a:r>
            <a:endParaRPr lang="en-US"/>
          </a:p>
        </p:txBody>
      </p:sp>
      <p:cxnSp>
        <p:nvCxnSpPr>
          <p:cNvPr id="32" name="Elbow Connector 31"/>
          <p:cNvCxnSpPr>
            <a:stCxn id="5" idx="3"/>
            <a:endCxn id="31" idx="0"/>
          </p:cNvCxnSpPr>
          <p:nvPr/>
        </p:nvCxnSpPr>
        <p:spPr>
          <a:xfrm>
            <a:off x="6568440" y="476885"/>
            <a:ext cx="3278505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8836025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3.1 Quản lý tình hình nhập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8836025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3.2 Theo dõi tình hình nhập</a:t>
            </a:r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8836025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8823325" y="529780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706880" y="59397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1.5 Bán hàng</a:t>
            </a:r>
            <a:endParaRPr lang="en-US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1694180" y="536130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4543425" y="537210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2.4 Báo cáo tồn kho</a:t>
            </a: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6576060" y="476885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8832850" y="402590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3.3 Xuất nguyên liệu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8832850" y="698373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3.6 In báo cáo tồn kho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8839200" y="604012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3.5 In báo cáo xuất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8839200" y="5096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3.4 In báo cáo nhập</a:t>
            </a:r>
            <a:endParaRPr lang="en-US"/>
          </a:p>
        </p:txBody>
      </p:sp>
      <p:sp>
        <p:nvSpPr>
          <p:cNvPr id="38" name="Rectangles 37"/>
          <p:cNvSpPr/>
          <p:nvPr/>
        </p:nvSpPr>
        <p:spPr>
          <a:xfrm>
            <a:off x="8832850" y="805434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3.7 In thẻ kho</a:t>
            </a:r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8829675" y="32200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8826500" y="42589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8826500" y="21812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8820150" y="63366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0800000" flipV="1">
            <a:off x="8839200" y="73755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3175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9: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nguyên liệu xuất khẩu</a:t>
            </a:r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4646295" y="12280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Ký hợp đồng</a:t>
            </a:r>
            <a:endParaRPr lang="en-US"/>
          </a:p>
        </p:txBody>
      </p:sp>
      <p:cxnSp>
        <p:nvCxnSpPr>
          <p:cNvPr id="32" name="Elbow Connector 31"/>
          <p:cNvCxnSpPr>
            <a:endCxn id="31" idx="0"/>
          </p:cNvCxnSpPr>
          <p:nvPr/>
        </p:nvCxnSpPr>
        <p:spPr>
          <a:xfrm rot="5400000" flipV="1">
            <a:off x="5407660" y="977900"/>
            <a:ext cx="455295" cy="444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4646295" y="229870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 Lập hóa đơn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4646295" y="33693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 Đánh mã số nguyên liệu</a:t>
            </a:r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4646295" y="15563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4633595" y="57118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4643120" y="443992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4. Lập phiếu xuất</a:t>
            </a:r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4643120" y="73977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7. Lập hóa đơn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4649470" y="645414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6. Đánh mã số sản phẩm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4649470" y="551053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5. Lập phiếu nhập</a:t>
            </a:r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4639945" y="363410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4636770" y="46729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4636770" y="25952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4630420" y="67506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3175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10: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sinh viên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0370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Quản lý hồ sơ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06880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1.2 Trao đổi thông tin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646295" y="12280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Xử lý điểm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4646295" y="221932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Nhận phiếu ghi điểm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4646295" y="312102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2.2 Gửi bảng điểm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646295" y="4022725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2.3 Cập nhật thông tin</a:t>
            </a:r>
            <a:endParaRPr lang="en-US"/>
          </a:p>
        </p:txBody>
      </p:sp>
      <p:cxnSp>
        <p:nvCxnSpPr>
          <p:cNvPr id="20" name="Elbow Connector 19"/>
          <p:cNvCxnSpPr>
            <a:stCxn id="8" idx="1"/>
            <a:endCxn id="9" idx="1"/>
          </p:cNvCxnSpPr>
          <p:nvPr/>
        </p:nvCxnSpPr>
        <p:spPr>
          <a:xfrm rot="10800000" flipH="1" flipV="1">
            <a:off x="1703705" y="1142365"/>
            <a:ext cx="3175" cy="214122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2714625" y="476250"/>
            <a:ext cx="1931670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3" idx="0"/>
          </p:cNvCxnSpPr>
          <p:nvPr/>
        </p:nvCxnSpPr>
        <p:spPr>
          <a:xfrm rot="5400000" flipV="1">
            <a:off x="5425440" y="996315"/>
            <a:ext cx="414020" cy="495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  <a:endCxn id="14" idx="3"/>
          </p:cNvCxnSpPr>
          <p:nvPr/>
        </p:nvCxnSpPr>
        <p:spPr>
          <a:xfrm>
            <a:off x="6668135" y="1556385"/>
            <a:ext cx="3175" cy="99123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6664960" y="2547620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6661785" y="3469005"/>
            <a:ext cx="3175" cy="90170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700530" y="2048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1.1 Nhận thông tin </a:t>
            </a:r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1700530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758888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 Xử lý tốt nghiệp</a:t>
            </a:r>
            <a:endParaRPr lang="en-US"/>
          </a:p>
        </p:txBody>
      </p:sp>
      <p:cxnSp>
        <p:nvCxnSpPr>
          <p:cNvPr id="32" name="Elbow Connector 31"/>
          <p:cNvCxnSpPr>
            <a:endCxn id="31" idx="0"/>
          </p:cNvCxnSpPr>
          <p:nvPr/>
        </p:nvCxnSpPr>
        <p:spPr>
          <a:xfrm>
            <a:off x="6568440" y="503555"/>
            <a:ext cx="2031365" cy="310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7588885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3.1 Nhận thông tin 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7588885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3.2 Cập nhật thông tin</a:t>
            </a:r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7588885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7585710" y="402590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3.3 Cấp bằng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7592060" y="5096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3.4 Báo cáo</a:t>
            </a:r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7582535" y="32200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7579360" y="42589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7579360" y="21812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10257790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4. Xử lý đặt biệt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0257790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4.1 Lấy thông tin</a:t>
            </a:r>
            <a:endParaRPr lang="en-US"/>
          </a:p>
        </p:txBody>
      </p:sp>
      <p:sp>
        <p:nvSpPr>
          <p:cNvPr id="44" name="Rectangles 43"/>
          <p:cNvSpPr/>
          <p:nvPr/>
        </p:nvSpPr>
        <p:spPr>
          <a:xfrm>
            <a:off x="10257790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4.2 Gửi lưu kho </a:t>
            </a:r>
            <a:endParaRPr lang="en-US"/>
          </a:p>
        </p:txBody>
      </p:sp>
      <p:cxnSp>
        <p:nvCxnSpPr>
          <p:cNvPr id="45" name="Elbow Connector 44"/>
          <p:cNvCxnSpPr/>
          <p:nvPr/>
        </p:nvCxnSpPr>
        <p:spPr>
          <a:xfrm rot="10800000" flipV="1">
            <a:off x="10257790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Rectangles 46"/>
          <p:cNvSpPr/>
          <p:nvPr/>
        </p:nvSpPr>
        <p:spPr>
          <a:xfrm>
            <a:off x="10254615" y="402590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4.3 Thông báo </a:t>
            </a:r>
            <a:endParaRPr lang="en-US"/>
          </a:p>
        </p:txBody>
      </p:sp>
      <p:cxnSp>
        <p:nvCxnSpPr>
          <p:cNvPr id="52" name="Elbow Connector 51"/>
          <p:cNvCxnSpPr/>
          <p:nvPr/>
        </p:nvCxnSpPr>
        <p:spPr>
          <a:xfrm rot="10800000" flipV="1">
            <a:off x="10251440" y="32200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0800000" flipV="1">
            <a:off x="10248265" y="21812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3175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Bài 11:</a:t>
            </a:r>
            <a:endParaRPr lang="en-US" b="1"/>
          </a:p>
        </p:txBody>
      </p:sp>
      <p:sp>
        <p:nvSpPr>
          <p:cNvPr id="5" name="Rectangles 4"/>
          <p:cNvSpPr/>
          <p:nvPr/>
        </p:nvSpPr>
        <p:spPr>
          <a:xfrm>
            <a:off x="4646295" y="139065"/>
            <a:ext cx="1922145" cy="6750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Quản lý bán hàng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70370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 Mua hàng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706880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1.2 Gửi đặt hàng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703705" y="39941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1.3 Theo dõi hàng</a:t>
            </a:r>
            <a:endParaRPr lang="en-US"/>
          </a:p>
        </p:txBody>
      </p:sp>
      <p:cxnSp>
        <p:nvCxnSpPr>
          <p:cNvPr id="20" name="Elbow Connector 19"/>
          <p:cNvCxnSpPr>
            <a:stCxn id="8" idx="1"/>
            <a:endCxn id="9" idx="1"/>
          </p:cNvCxnSpPr>
          <p:nvPr/>
        </p:nvCxnSpPr>
        <p:spPr>
          <a:xfrm rot="10800000" flipH="1" flipV="1">
            <a:off x="1703705" y="1142365"/>
            <a:ext cx="3175" cy="214122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703705" y="32835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1"/>
            <a:endCxn id="8" idx="0"/>
          </p:cNvCxnSpPr>
          <p:nvPr/>
        </p:nvCxnSpPr>
        <p:spPr>
          <a:xfrm rot="10800000" flipV="1">
            <a:off x="2714625" y="476250"/>
            <a:ext cx="1931670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700530" y="20485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1.1 Lập đơn mua</a:t>
            </a:r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1700530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1706880" y="503301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1.4 Viết phiếu nhập kho</a:t>
            </a:r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1700530" y="43224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8836025" y="81407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 Bán hàng</a:t>
            </a:r>
            <a:endParaRPr lang="en-US"/>
          </a:p>
        </p:txBody>
      </p:sp>
      <p:cxnSp>
        <p:nvCxnSpPr>
          <p:cNvPr id="32" name="Elbow Connector 31"/>
          <p:cNvCxnSpPr>
            <a:stCxn id="5" idx="3"/>
            <a:endCxn id="31" idx="0"/>
          </p:cNvCxnSpPr>
          <p:nvPr/>
        </p:nvCxnSpPr>
        <p:spPr>
          <a:xfrm>
            <a:off x="6568440" y="476885"/>
            <a:ext cx="3278505" cy="3371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8836025" y="188468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Nhập đơn</a:t>
            </a:r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8836025" y="29552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2.1 Viết phiếu xuất</a:t>
            </a:r>
            <a:endParaRPr lang="en-US"/>
          </a:p>
        </p:txBody>
      </p:sp>
      <p:cxnSp>
        <p:nvCxnSpPr>
          <p:cNvPr id="35" name="Elbow Connector 34"/>
          <p:cNvCxnSpPr/>
          <p:nvPr/>
        </p:nvCxnSpPr>
        <p:spPr>
          <a:xfrm rot="10800000" flipV="1">
            <a:off x="8836025" y="11423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V="1">
            <a:off x="8823325" y="529780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706880" y="593979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1.5 Viết séc chuyển khoảng</a:t>
            </a:r>
            <a:endParaRPr lang="en-US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1694180" y="536130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8832850" y="402590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2.2 Viết phiếu thu</a:t>
            </a:r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8839200" y="604012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2.5 Gửi giấy nhắc nợ</a:t>
            </a:r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8826500" y="4880610"/>
            <a:ext cx="2021840" cy="9607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2.4 Tổng hợp chứng từ, theo dõi nợ khách</a:t>
            </a:r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10800000" flipV="1">
            <a:off x="8829675" y="322008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0800000" flipV="1">
            <a:off x="8826500" y="425894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8826500" y="218122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1694180" y="6978650"/>
            <a:ext cx="2021840" cy="6565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1.6 Thanh toán</a:t>
            </a:r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1691005" y="6400165"/>
            <a:ext cx="3175" cy="103886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Presentation</Application>
  <PresentationFormat>Widescreen</PresentationFormat>
  <Paragraphs>216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thanh</dc:creator>
  <cp:lastModifiedBy>Nguyen Tran Thanh Danh</cp:lastModifiedBy>
  <cp:revision>9</cp:revision>
  <dcterms:created xsi:type="dcterms:W3CDTF">2024-10-16T02:42:32Z</dcterms:created>
  <dcterms:modified xsi:type="dcterms:W3CDTF">2024-10-16T06:28:02Z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47D44339ADEC44D7B982D8EF2B6D2ED8_11</vt:lpwstr>
  </property>
  <property fmtid="{D5CDD505-2E9C-101B-9397-08002B2CF9AE}" pid="3" name="KSOProductBuildVer">
    <vt:lpwstr>1033-12.2.0.18283</vt:lpwstr>
  </property>
</Properties>
</file>