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08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8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4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61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3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5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78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0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45AE-2F57-4CEE-B8DC-7F2E5133F48F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E0E9-E146-4414-9E7A-EBFB36722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9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HỆ THỐNG QUẢN LÝ KHCN</a:t>
            </a:r>
            <a:br>
              <a:rPr lang="en-GB" smtClean="0">
                <a:latin typeface="Times New Roman" pitchFamily="18" charset="0"/>
                <a:cs typeface="Times New Roman" pitchFamily="18" charset="0"/>
              </a:rPr>
            </a:br>
            <a:r>
              <a:rPr lang="en-GB" smtClean="0">
                <a:latin typeface="Times New Roman" pitchFamily="18" charset="0"/>
                <a:cs typeface="Times New Roman" pitchFamily="18" charset="0"/>
              </a:rPr>
              <a:t>DEMO 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59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Quản lý thực hiện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tài c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sở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Luồng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Phòng KHCN 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(KHCN-tr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tạo mới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 gọi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tài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Giảng viên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đă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ng ký, nộp thuyết minh lên hệ thống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KHCN-tr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đợ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 gọi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tài (giảng viên không thể nộp thêm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tài cũng nh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không thể chỉnh sửa thuyết minh)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KHCN-tr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xem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toàn bộ danh sách thuyết minh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nộp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Cán bộ quản lý KHCN cấp viện (KHCN-viện)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KHCN-viện thành lập HĐ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đán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h giá duyệt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tài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KHCN-viện phân công thành viên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giá cho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iểm các thuyết minh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tài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KHCN-viện tổng hợp danh sách,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iểm và ra quyết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phê duyệt, từ chối thuyết minh, hoặc yêu cầu chỉnh sửa thuyết minh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KHCN-viện ra quyết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phê duyệt hoặc từ chối thuyết minh lần cuối cùng (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với các thuyết minh cần chỉnh sửa)</a:t>
            </a:r>
          </a:p>
          <a:p>
            <a:pPr lvl="1"/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7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HỆ THỐNG QUẢN LÝ KHCN DEMO </vt:lpstr>
      <vt:lpstr>Quản lý thực hiện đề tài cơ sở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KHCN DEMO </dc:title>
  <dc:creator>DHBK</dc:creator>
  <cp:lastModifiedBy>DHBK</cp:lastModifiedBy>
  <cp:revision>3</cp:revision>
  <dcterms:created xsi:type="dcterms:W3CDTF">2018-03-23T06:17:05Z</dcterms:created>
  <dcterms:modified xsi:type="dcterms:W3CDTF">2018-03-23T06:25:02Z</dcterms:modified>
</cp:coreProperties>
</file>