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6" r:id="rId15"/>
    <p:sldId id="275" r:id="rId16"/>
    <p:sldId id="274" r:id="rId17"/>
    <p:sldId id="269" r:id="rId18"/>
    <p:sldId id="270" r:id="rId19"/>
    <p:sldId id="271" r:id="rId20"/>
    <p:sldId id="272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3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3719-C579-4506-B155-4D1F9EE2F321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07838"/>
              </p:ext>
            </p:extLst>
          </p:nvPr>
        </p:nvGraphicFramePr>
        <p:xfrm>
          <a:off x="1524000" y="3396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Tên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đợ</a:t>
                      </a:r>
                      <a:r>
                        <a:rPr lang="en-GB" smtClean="0"/>
                        <a:t>t </a:t>
                      </a:r>
                      <a:r>
                        <a:rPr lang="en-GB" err="1" smtClean="0"/>
                        <a:t>gọi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</a:t>
                      </a:r>
                      <a:r>
                        <a:rPr lang="vi-VN" smtClean="0"/>
                        <a:t>ă</a:t>
                      </a:r>
                      <a:r>
                        <a:rPr lang="en-GB" smtClean="0"/>
                        <a:t>m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/>
                        <a:t>Loại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hình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47664" y="276430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</p:spTree>
    <p:extLst>
      <p:ext uri="{BB962C8B-B14F-4D97-AF65-F5344CB8AC3E}">
        <p14:creationId xmlns:p14="http://schemas.microsoft.com/office/powerpoint/2010/main" val="3156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07633"/>
              </p:ext>
            </p:extLst>
          </p:nvPr>
        </p:nvGraphicFramePr>
        <p:xfrm>
          <a:off x="611558" y="2012673"/>
          <a:ext cx="7200801" cy="14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45"/>
                <a:gridCol w="1925795"/>
                <a:gridCol w="1925795"/>
                <a:gridCol w="2679366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35857"/>
              </p:ext>
            </p:extLst>
          </p:nvPr>
        </p:nvGraphicFramePr>
        <p:xfrm>
          <a:off x="3347864" y="3900656"/>
          <a:ext cx="3888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,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2987824" y="3180576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7664" y="34686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</a:t>
            </a:r>
            <a:r>
              <a:rPr lang="en-GB" sz="2400" smtClean="0"/>
              <a:t>tài </a:t>
            </a:r>
            <a:r>
              <a:rPr lang="vi-VN" sz="2400" smtClean="0"/>
              <a:t>được</a:t>
            </a:r>
            <a:r>
              <a:rPr lang="en-GB" sz="2400"/>
              <a:t> </a:t>
            </a:r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endParaRPr lang="en-GB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99078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Lí</a:t>
            </a:r>
            <a:r>
              <a:rPr lang="en-GB" smtClean="0"/>
              <a:t> </a:t>
            </a:r>
            <a:r>
              <a:rPr lang="en-GB"/>
              <a:t>do </a:t>
            </a:r>
            <a:r>
              <a:rPr lang="en-GB" err="1" smtClean="0"/>
              <a:t>thực</a:t>
            </a:r>
            <a:r>
              <a:rPr lang="en-GB"/>
              <a:t> </a:t>
            </a:r>
            <a:r>
              <a:rPr lang="en-GB" err="1" smtClean="0"/>
              <a:t>hiện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2280" y="101521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00516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/>
              <a:t>mới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779912" y="58052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591053" y="58052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/>
              <a:t>xét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39752" y="179356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9552" y="17835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92280" y="181799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499992" y="180794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Ph</a:t>
            </a:r>
            <a:r>
              <a:rPr lang="vi-VN" smtClean="0"/>
              <a:t>ươ</a:t>
            </a:r>
            <a:r>
              <a:rPr lang="en-GB" err="1" smtClean="0"/>
              <a:t>ng</a:t>
            </a:r>
            <a:r>
              <a:rPr lang="en-GB"/>
              <a:t> </a:t>
            </a:r>
            <a:r>
              <a:rPr lang="en-GB" err="1" smtClean="0"/>
              <a:t>pháp</a:t>
            </a:r>
            <a:r>
              <a:rPr lang="en-GB"/>
              <a:t>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39752" y="243094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7504" y="24208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Nội</a:t>
            </a:r>
            <a:r>
              <a:rPr lang="en-GB" smtClean="0"/>
              <a:t> </a:t>
            </a:r>
            <a:r>
              <a:rPr lang="en-GB"/>
              <a:t>dung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92280" y="245537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03839" y="24453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Bài</a:t>
            </a:r>
            <a:r>
              <a:rPr lang="en-GB"/>
              <a:t> </a:t>
            </a:r>
            <a:r>
              <a:rPr lang="en-GB" err="1"/>
              <a:t>báo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39752" y="323372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9552" y="3223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/>
              <a:t>phẩm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092280" y="325815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499992" y="324810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Sáng</a:t>
            </a:r>
            <a:r>
              <a:rPr lang="en-GB"/>
              <a:t> </a:t>
            </a:r>
            <a:r>
              <a:rPr lang="en-GB" err="1"/>
              <a:t>chế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39752" y="389869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38886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 smtClean="0"/>
              <a:t>tạo</a:t>
            </a:r>
            <a:r>
              <a:rPr lang="en-GB" smtClean="0"/>
              <a:t> NCS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092280" y="392312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203839" y="3913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Nhà</a:t>
            </a:r>
            <a:r>
              <a:rPr lang="en-GB" smtClean="0"/>
              <a:t> </a:t>
            </a:r>
            <a:r>
              <a:rPr lang="en-GB" err="1" smtClean="0"/>
              <a:t>khoa</a:t>
            </a:r>
            <a:r>
              <a:rPr lang="en-GB"/>
              <a:t> </a:t>
            </a:r>
            <a:r>
              <a:rPr lang="en-GB" err="1" smtClean="0"/>
              <a:t>học</a:t>
            </a:r>
            <a:r>
              <a:rPr lang="en-GB"/>
              <a:t> </a:t>
            </a:r>
            <a:r>
              <a:rPr lang="en-GB" err="1"/>
              <a:t>trẻ</a:t>
            </a:r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39752" y="470147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39552" y="4691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/>
              <a:t>tạo</a:t>
            </a:r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92280" y="472590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499992" y="4715852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hợp</a:t>
            </a:r>
            <a:r>
              <a:rPr lang="en-GB"/>
              <a:t> </a:t>
            </a:r>
            <a:r>
              <a:rPr lang="en-GB" err="1"/>
              <a:t>lí</a:t>
            </a:r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092280" y="53019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</a:t>
            </a: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499992" y="5291916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 smtClean="0"/>
              <a:t>luận</a:t>
            </a:r>
            <a:r>
              <a:rPr lang="en-GB" smtClean="0"/>
              <a:t> </a:t>
            </a:r>
            <a:r>
              <a:rPr lang="en-GB" err="1" smtClean="0"/>
              <a:t>chung</a:t>
            </a:r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7452320" y="58052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47618"/>
              </p:ext>
            </p:extLst>
          </p:nvPr>
        </p:nvGraphicFramePr>
        <p:xfrm>
          <a:off x="323526" y="205228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934158"/>
                <a:gridCol w="1634776"/>
                <a:gridCol w="1428483"/>
                <a:gridCol w="1841068"/>
                <a:gridCol w="1167697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phí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15"/>
              </p:ext>
            </p:extLst>
          </p:nvPr>
        </p:nvGraphicFramePr>
        <p:xfrm>
          <a:off x="3347865" y="394026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ý </a:t>
                      </a:r>
                      <a:r>
                        <a:rPr lang="en-GB" err="1" smtClean="0"/>
                        <a:t>kiến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Tải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(doc, </a:t>
                      </a:r>
                      <a:r>
                        <a:rPr lang="en-GB" err="1" smtClean="0"/>
                        <a:t>pdf</a:t>
                      </a:r>
                      <a:r>
                        <a:rPr lang="en-GB" smtClean="0"/>
                        <a:t>)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32201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35082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Tổng</a:t>
            </a:r>
            <a:r>
              <a:rPr lang="en-GB" sz="2400"/>
              <a:t> </a:t>
            </a:r>
            <a:r>
              <a:rPr lang="en-GB" sz="2400" err="1" smtClean="0"/>
              <a:t>hợp</a:t>
            </a:r>
            <a:r>
              <a:rPr lang="en-GB" sz="2400" smtClean="0"/>
              <a:t> </a:t>
            </a:r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22603"/>
              </p:ext>
            </p:extLst>
          </p:nvPr>
        </p:nvGraphicFramePr>
        <p:xfrm>
          <a:off x="323526" y="2052280"/>
          <a:ext cx="5544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80"/>
                <a:gridCol w="2567517"/>
                <a:gridCol w="224352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</a:t>
            </a:r>
            <a:r>
              <a:rPr lang="en-GB" sz="2400" smtClean="0"/>
              <a:t>quyền</a:t>
            </a:r>
            <a:endParaRPr lang="en-GB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59532" y="112474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18119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21711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Mã 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092280" y="220562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21955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Tên 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Thêm mới nhóm </a:t>
            </a:r>
            <a:r>
              <a:rPr lang="en-GB" sz="2400"/>
              <a:t>quyền</a:t>
            </a:r>
            <a:endParaRPr lang="en-GB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08775" y="37170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019916" y="3717032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1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81061"/>
              </p:ext>
            </p:extLst>
          </p:nvPr>
        </p:nvGraphicFramePr>
        <p:xfrm>
          <a:off x="323526" y="2052280"/>
          <a:ext cx="653910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Chức n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chức n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</a:t>
            </a:r>
            <a:r>
              <a:rPr lang="en-GB" sz="2400"/>
              <a:t>quyền </a:t>
            </a:r>
            <a:r>
              <a:rPr lang="en-GB" sz="2400"/>
              <a:t>- </a:t>
            </a:r>
            <a:r>
              <a:rPr lang="en-GB" sz="2400" smtClean="0"/>
              <a:t>Chức n</a:t>
            </a:r>
            <a:r>
              <a:rPr lang="vi-VN" sz="2400" smtClean="0"/>
              <a:t>ă</a:t>
            </a:r>
            <a:r>
              <a:rPr lang="en-GB" sz="2400" smtClean="0"/>
              <a:t>ng</a:t>
            </a:r>
            <a:endParaRPr lang="en-GB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50094"/>
              </p:ext>
            </p:extLst>
          </p:nvPr>
        </p:nvGraphicFramePr>
        <p:xfrm>
          <a:off x="323526" y="2052280"/>
          <a:ext cx="653910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ng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ười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dùng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 nhập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</a:t>
            </a:r>
            <a:r>
              <a:rPr lang="en-GB" sz="2400"/>
              <a:t>quyền </a:t>
            </a:r>
            <a:r>
              <a:rPr lang="en-GB" sz="2400"/>
              <a:t>- </a:t>
            </a:r>
            <a:r>
              <a:rPr lang="en-GB" sz="2400" smtClean="0"/>
              <a:t>Ng</a:t>
            </a:r>
            <a:r>
              <a:rPr lang="vi-VN" sz="2400" smtClean="0"/>
              <a:t>ười</a:t>
            </a:r>
            <a:r>
              <a:rPr lang="en-GB" sz="2400"/>
              <a:t> dùng</a:t>
            </a:r>
            <a:endParaRPr lang="en-GB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Thêm </a:t>
            </a:r>
            <a:r>
              <a:rPr lang="en-GB" sz="2400" smtClean="0"/>
              <a:t>chức n</a:t>
            </a:r>
            <a:r>
              <a:rPr lang="vi-VN" sz="2400" smtClean="0"/>
              <a:t>ă</a:t>
            </a:r>
            <a:r>
              <a:rPr lang="en-GB" sz="2400"/>
              <a:t>ng vào nhóm </a:t>
            </a:r>
            <a:r>
              <a:rPr lang="en-GB" sz="2400"/>
              <a:t>quyền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Hội </a:t>
            </a:r>
            <a:r>
              <a:rPr lang="vi-VN" smtClean="0"/>
              <a:t>đồng</a:t>
            </a:r>
            <a:r>
              <a:rPr lang="en-GB"/>
              <a:t> duyệt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Nhận </a:t>
            </a:r>
            <a:r>
              <a:rPr lang="en-GB" smtClean="0"/>
              <a:t>xét </a:t>
            </a:r>
            <a:r>
              <a:rPr lang="vi-VN" smtClean="0"/>
              <a:t>đánh</a:t>
            </a:r>
            <a:r>
              <a:rPr lang="en-GB"/>
              <a:t> giá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Danh sách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Quản </a:t>
            </a:r>
            <a:r>
              <a:rPr lang="en-GB" smtClean="0"/>
              <a:t>lý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smtClean="0"/>
              <a:t>gọi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</a:t>
            </a:r>
            <a:r>
              <a:rPr lang="en-GB"/>
              <a:t>tất cả</a:t>
            </a:r>
          </a:p>
        </p:txBody>
      </p:sp>
    </p:spTree>
    <p:extLst>
      <p:ext uri="{BB962C8B-B14F-4D97-AF65-F5344CB8AC3E}">
        <p14:creationId xmlns:p14="http://schemas.microsoft.com/office/powerpoint/2010/main" val="146888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Xoá chức n</a:t>
            </a:r>
            <a:r>
              <a:rPr lang="vi-VN" sz="2400" smtClean="0"/>
              <a:t>ă</a:t>
            </a:r>
            <a:r>
              <a:rPr lang="en-GB" sz="2400"/>
              <a:t>ng </a:t>
            </a:r>
            <a:r>
              <a:rPr lang="en-GB" sz="2400"/>
              <a:t>khỏi </a:t>
            </a:r>
            <a:r>
              <a:rPr lang="en-GB" sz="2400"/>
              <a:t>nhóm </a:t>
            </a:r>
            <a:r>
              <a:rPr lang="en-GB" sz="2400"/>
              <a:t>quyền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Hội </a:t>
            </a:r>
            <a:r>
              <a:rPr lang="vi-VN" smtClean="0"/>
              <a:t>đồng</a:t>
            </a:r>
            <a:r>
              <a:rPr lang="en-GB"/>
              <a:t> duyệt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Nhận </a:t>
            </a:r>
            <a:r>
              <a:rPr lang="en-GB" smtClean="0"/>
              <a:t>xét </a:t>
            </a:r>
            <a:r>
              <a:rPr lang="vi-VN" smtClean="0"/>
              <a:t>đánh</a:t>
            </a:r>
            <a:r>
              <a:rPr lang="en-GB"/>
              <a:t> giá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Danh sách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Quản </a:t>
            </a:r>
            <a:r>
              <a:rPr lang="en-GB" smtClean="0"/>
              <a:t>lý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smtClean="0"/>
              <a:t>gọi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</a:t>
            </a:r>
            <a:r>
              <a:rPr lang="en-GB"/>
              <a:t>tất cả</a:t>
            </a:r>
          </a:p>
        </p:txBody>
      </p:sp>
    </p:spTree>
    <p:extLst>
      <p:ext uri="{BB962C8B-B14F-4D97-AF65-F5344CB8AC3E}">
        <p14:creationId xmlns:p14="http://schemas.microsoft.com/office/powerpoint/2010/main" val="9267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Thêm ng</a:t>
            </a:r>
            <a:r>
              <a:rPr lang="vi-VN" sz="2400" smtClean="0"/>
              <a:t>ười</a:t>
            </a:r>
            <a:r>
              <a:rPr lang="en-GB" sz="2400"/>
              <a:t> </a:t>
            </a:r>
            <a:r>
              <a:rPr lang="en-GB" sz="2400"/>
              <a:t>dùng </a:t>
            </a:r>
            <a:r>
              <a:rPr lang="en-GB" sz="2400" smtClean="0"/>
              <a:t>vào </a:t>
            </a:r>
            <a:r>
              <a:rPr lang="en-GB" sz="2400"/>
              <a:t>nhóm </a:t>
            </a:r>
            <a:r>
              <a:rPr lang="en-GB" sz="2400"/>
              <a:t>quyền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Phạm Quang Dũng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Đỗ </a:t>
            </a:r>
            <a:r>
              <a:rPr lang="en-GB"/>
              <a:t>Phan </a:t>
            </a:r>
            <a:r>
              <a:rPr lang="en-GB"/>
              <a:t>Thuận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Đinh </a:t>
            </a:r>
            <a:r>
              <a:rPr lang="en-GB" smtClean="0"/>
              <a:t>Viết Sang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Nguyễn </a:t>
            </a:r>
            <a:r>
              <a:rPr lang="en-GB"/>
              <a:t>Tuấn Dũng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</a:t>
            </a:r>
            <a:r>
              <a:rPr lang="en-GB"/>
              <a:t>tất cả</a:t>
            </a:r>
          </a:p>
        </p:txBody>
      </p:sp>
    </p:spTree>
    <p:extLst>
      <p:ext uri="{BB962C8B-B14F-4D97-AF65-F5344CB8AC3E}">
        <p14:creationId xmlns:p14="http://schemas.microsoft.com/office/powerpoint/2010/main" val="26087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776864" cy="45365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872" y="3059668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39237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</a:t>
            </a:r>
            <a:r>
              <a:rPr lang="vi-VN" smtClean="0"/>
              <a:t>ă</a:t>
            </a:r>
            <a:r>
              <a:rPr lang="en-GB" smtClean="0"/>
              <a:t>m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19872" y="3842464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48598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Loại</a:t>
            </a:r>
            <a:r>
              <a:rPr lang="en-GB"/>
              <a:t> </a:t>
            </a:r>
            <a:r>
              <a:rPr lang="en-GB" err="1" smtClean="0"/>
              <a:t>hình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9872" y="4787860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87624" y="198884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 smtClean="0"/>
              <a:t>Thêm</a:t>
            </a:r>
            <a:r>
              <a:rPr lang="en-GB" sz="2000" b="1"/>
              <a:t> </a:t>
            </a:r>
            <a:r>
              <a:rPr lang="en-GB" sz="2000" b="1" err="1"/>
              <a:t>mới</a:t>
            </a:r>
            <a:r>
              <a:rPr lang="en-GB" sz="2000" b="1"/>
              <a:t> </a:t>
            </a:r>
            <a:r>
              <a:rPr lang="vi-VN" sz="2000" b="1" smtClean="0"/>
              <a:t>đợ</a:t>
            </a:r>
            <a:r>
              <a:rPr lang="en-GB" sz="2000" b="1"/>
              <a:t>t </a:t>
            </a:r>
            <a:r>
              <a:rPr lang="en-GB" sz="2000" b="1" err="1" smtClean="0"/>
              <a:t>gọi</a:t>
            </a:r>
            <a:r>
              <a:rPr lang="en-GB" sz="2000" b="1" smtClean="0"/>
              <a:t> </a:t>
            </a:r>
            <a:r>
              <a:rPr lang="vi-VN" sz="2000" b="1" smtClean="0"/>
              <a:t>đề</a:t>
            </a:r>
            <a:r>
              <a:rPr lang="en-GB" sz="2000" b="1"/>
              <a:t> tài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2040" y="566124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696236" y="5632617"/>
            <a:ext cx="1404156" cy="4606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Xoá ng</a:t>
            </a:r>
            <a:r>
              <a:rPr lang="vi-VN" sz="2400" smtClean="0"/>
              <a:t>ười</a:t>
            </a:r>
            <a:r>
              <a:rPr lang="en-GB" sz="2400"/>
              <a:t> </a:t>
            </a:r>
            <a:r>
              <a:rPr lang="en-GB" sz="2400"/>
              <a:t>dùng </a:t>
            </a:r>
            <a:r>
              <a:rPr lang="en-GB" sz="2400"/>
              <a:t>khỏi </a:t>
            </a:r>
            <a:r>
              <a:rPr lang="en-GB" sz="2400"/>
              <a:t>nhóm </a:t>
            </a:r>
            <a:r>
              <a:rPr lang="en-GB" sz="2400"/>
              <a:t>quyền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</a:t>
            </a:r>
            <a:r>
              <a:rPr lang="en-GB"/>
              <a:t>quyền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Phạm Quang Dũng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Đỗ </a:t>
            </a:r>
            <a:r>
              <a:rPr lang="en-GB"/>
              <a:t>Phan </a:t>
            </a:r>
            <a:r>
              <a:rPr lang="en-GB"/>
              <a:t>Thuận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Đinh </a:t>
            </a:r>
            <a:r>
              <a:rPr lang="en-GB" smtClean="0"/>
              <a:t>Viết Sang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Nguyễn </a:t>
            </a:r>
            <a:r>
              <a:rPr lang="en-GB"/>
              <a:t>Tuấn Dũng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</a:t>
            </a:r>
            <a:r>
              <a:rPr lang="en-GB"/>
              <a:t>tất cả</a:t>
            </a:r>
          </a:p>
        </p:txBody>
      </p:sp>
    </p:spTree>
    <p:extLst>
      <p:ext uri="{BB962C8B-B14F-4D97-AF65-F5344CB8AC3E}">
        <p14:creationId xmlns:p14="http://schemas.microsoft.com/office/powerpoint/2010/main" val="4548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15616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3131840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131840" y="2060848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Xoá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15616" y="2060848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104309" y="2996952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89687"/>
              </p:ext>
            </p:extLst>
          </p:nvPr>
        </p:nvGraphicFramePr>
        <p:xfrm>
          <a:off x="323526" y="139700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152128"/>
                <a:gridCol w="2160240"/>
                <a:gridCol w="1872206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78231"/>
              </p:ext>
            </p:extLst>
          </p:nvPr>
        </p:nvGraphicFramePr>
        <p:xfrm>
          <a:off x="3347865" y="328498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Nội</a:t>
                      </a:r>
                      <a:r>
                        <a:rPr lang="en-GB" smtClean="0"/>
                        <a:t> dung </a:t>
                      </a:r>
                      <a:r>
                        <a:rPr lang="en-GB" err="1" smtClean="0"/>
                        <a:t>thực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hiện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Sản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phẩm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Huỷ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Upload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Download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11975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1560" y="11874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</a:t>
            </a:r>
            <a:r>
              <a:rPr lang="en-GB" smtClean="0"/>
              <a:t>tài </a:t>
            </a:r>
            <a:r>
              <a:rPr lang="vi-VN" smtClean="0"/>
              <a:t>đề</a:t>
            </a:r>
            <a:r>
              <a:rPr lang="en-GB" smtClean="0"/>
              <a:t> </a:t>
            </a:r>
            <a:r>
              <a:rPr lang="en-GB"/>
              <a:t>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0272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220072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bắt</a:t>
            </a:r>
            <a:r>
              <a:rPr lang="en-GB" smtClean="0"/>
              <a:t> </a:t>
            </a:r>
            <a:r>
              <a:rPr lang="vi-VN"/>
              <a:t>đầu</a:t>
            </a: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20272" y="121265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220072" y="120259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/>
              <a:t>thúc</a:t>
            </a: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11760" y="185487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020272" y="18938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multi-select-box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220072" y="18838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Lĩnh</a:t>
            </a:r>
            <a:r>
              <a:rPr lang="en-GB"/>
              <a:t> </a:t>
            </a:r>
            <a:r>
              <a:rPr lang="en-GB" err="1" smtClean="0"/>
              <a:t>vực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11760" y="264696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24928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 smtClean="0"/>
              <a:t>phẩm</a:t>
            </a:r>
            <a:r>
              <a:rPr lang="en-GB"/>
              <a:t> </a:t>
            </a:r>
            <a:r>
              <a:rPr lang="en-GB" err="1" smtClean="0"/>
              <a:t>chuyển</a:t>
            </a:r>
            <a:r>
              <a:rPr lang="en-GB" smtClean="0"/>
              <a:t> </a:t>
            </a:r>
            <a:r>
              <a:rPr lang="en-GB" err="1" smtClean="0"/>
              <a:t>giao</a:t>
            </a:r>
            <a:r>
              <a:rPr lang="en-GB" smtClean="0"/>
              <a:t>, </a:t>
            </a:r>
            <a:r>
              <a:rPr lang="vi-VN" smtClean="0"/>
              <a:t>địa</a:t>
            </a:r>
            <a:r>
              <a:rPr lang="en-GB"/>
              <a:t> </a:t>
            </a:r>
            <a:r>
              <a:rPr lang="en-GB" err="1" smtClean="0"/>
              <a:t>chỉ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020272" y="268595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220072" y="2675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vật</a:t>
            </a:r>
            <a:r>
              <a:rPr lang="en-GB" smtClean="0"/>
              <a:t> t</a:t>
            </a:r>
            <a:r>
              <a:rPr lang="vi-VN"/>
              <a:t>ư</a:t>
            </a:r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707904" y="40050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519045" y="40050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80312" y="40050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460"/>
              </p:ext>
            </p:extLst>
          </p:nvPr>
        </p:nvGraphicFramePr>
        <p:xfrm>
          <a:off x="827584" y="2117080"/>
          <a:ext cx="7200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656184"/>
                <a:gridCol w="1656184"/>
                <a:gridCol w="1872206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63590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6300"/>
              </p:ext>
            </p:extLst>
          </p:nvPr>
        </p:nvGraphicFramePr>
        <p:xfrm>
          <a:off x="3851922" y="4005064"/>
          <a:ext cx="38884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HĐ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hội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đồng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3491882" y="32849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2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en-GB" err="1" smtClean="0"/>
              <a:t>hội</a:t>
            </a:r>
            <a:r>
              <a:rPr lang="en-GB" smtClean="0"/>
              <a:t> </a:t>
            </a:r>
            <a:r>
              <a:rPr lang="vi-VN"/>
              <a:t>đồng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569171" y="23488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7380312" y="2348880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mới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72916"/>
              </p:ext>
            </p:extLst>
          </p:nvPr>
        </p:nvGraphicFramePr>
        <p:xfrm>
          <a:off x="323526" y="1397001"/>
          <a:ext cx="8136906" cy="15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55"/>
                <a:gridCol w="1871488"/>
                <a:gridCol w="1871488"/>
                <a:gridCol w="1139167"/>
                <a:gridCol w="2603808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Vai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trò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biện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0288"/>
              </p:ext>
            </p:extLst>
          </p:nvPr>
        </p:nvGraphicFramePr>
        <p:xfrm>
          <a:off x="3347864" y="3284984"/>
          <a:ext cx="38884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vài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trò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Bộ</a:t>
            </a:r>
            <a:r>
              <a:rPr lang="en-GB"/>
              <a:t> </a:t>
            </a:r>
            <a:r>
              <a:rPr lang="en-GB" err="1" smtClean="0"/>
              <a:t>môn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569171" y="357301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380312" y="357301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viên</a:t>
            </a:r>
            <a:r>
              <a:rPr lang="en-GB" sz="2400"/>
              <a:t> </a:t>
            </a:r>
            <a:r>
              <a:rPr lang="en-GB" sz="2400" err="1" smtClean="0"/>
              <a:t>vào</a:t>
            </a:r>
            <a:r>
              <a:rPr lang="en-GB" sz="2400" smtClean="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1760" y="225319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2431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/>
              <a:t> </a:t>
            </a:r>
            <a:r>
              <a:rPr lang="en-GB" err="1" smtClean="0"/>
              <a:t>cán</a:t>
            </a:r>
            <a:r>
              <a:rPr lang="en-GB"/>
              <a:t> </a:t>
            </a:r>
            <a:r>
              <a:rPr lang="en-GB" err="1" smtClean="0"/>
              <a:t>bộ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04039" y="227763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03839" y="22675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Vai</a:t>
            </a:r>
            <a:r>
              <a:rPr lang="en-GB"/>
              <a:t> </a:t>
            </a:r>
            <a:r>
              <a:rPr lang="en-GB" err="1"/>
              <a:t>trò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7864" y="12788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9171" y="501317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7380312" y="501317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r>
              <a:rPr lang="en-GB" sz="2400" smtClean="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 smtClean="0"/>
              <a:t>xét</a:t>
            </a:r>
            <a:r>
              <a:rPr lang="en-GB" sz="2400" smtClean="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2569"/>
              </p:ext>
            </p:extLst>
          </p:nvPr>
        </p:nvGraphicFramePr>
        <p:xfrm>
          <a:off x="1547664" y="1916832"/>
          <a:ext cx="7328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192"/>
                <a:gridCol w="51643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tất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cả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Quang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Nguyen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Van 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915816" y="198884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15816" y="234888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915816" y="27089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915816" y="306896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915816" y="342900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915816" y="386104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764</Words>
  <Application>Microsoft Office PowerPoint</Application>
  <PresentationFormat>On-screen Show (4:3)</PresentationFormat>
  <Paragraphs>231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DHBK</dc:creator>
  <cp:lastModifiedBy>DHBK</cp:lastModifiedBy>
  <cp:revision>50</cp:revision>
  <dcterms:created xsi:type="dcterms:W3CDTF">2017-10-30T03:28:59Z</dcterms:created>
  <dcterms:modified xsi:type="dcterms:W3CDTF">2017-11-09T17:25:34Z</dcterms:modified>
</cp:coreProperties>
</file>