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6" r:id="rId15"/>
    <p:sldId id="275" r:id="rId16"/>
    <p:sldId id="274" r:id="rId17"/>
    <p:sldId id="269" r:id="rId18"/>
    <p:sldId id="270" r:id="rId19"/>
    <p:sldId id="271" r:id="rId20"/>
    <p:sldId id="272" r:id="rId21"/>
    <p:sldId id="277" r:id="rId22"/>
    <p:sldId id="278" r:id="rId23"/>
    <p:sldId id="279" r:id="rId24"/>
    <p:sldId id="280" r:id="rId25"/>
    <p:sldId id="2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3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6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3719-C579-4506-B155-4D1F9EE2F321}" type="datetimeFigureOut">
              <a:rPr lang="en-GB" smtClean="0"/>
              <a:t>03/02/2018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30-9586-46AB-B705-4E1FABF2C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07838"/>
              </p:ext>
            </p:extLst>
          </p:nvPr>
        </p:nvGraphicFramePr>
        <p:xfrm>
          <a:off x="1524000" y="3396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Tên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đợ</a:t>
                      </a:r>
                      <a:r>
                        <a:rPr lang="en-GB" smtClean="0"/>
                        <a:t>t </a:t>
                      </a:r>
                      <a:r>
                        <a:rPr lang="en-GB" err="1" smtClean="0"/>
                        <a:t>gọi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đề</a:t>
                      </a:r>
                      <a:r>
                        <a:rPr lang="en-GB" smtClean="0"/>
                        <a:t> tài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</a:t>
                      </a:r>
                      <a:r>
                        <a:rPr lang="vi-VN" smtClean="0"/>
                        <a:t>ă</a:t>
                      </a:r>
                      <a:r>
                        <a:rPr lang="en-GB" smtClean="0"/>
                        <a:t>m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/>
                        <a:t>Loại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hình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đề</a:t>
                      </a:r>
                      <a:r>
                        <a:rPr lang="en-GB" smtClean="0"/>
                        <a:t> tài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47664" y="276430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31640" y="5486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400" b="1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tài</a:t>
            </a:r>
          </a:p>
        </p:txBody>
      </p:sp>
    </p:spTree>
    <p:extLst>
      <p:ext uri="{BB962C8B-B14F-4D97-AF65-F5344CB8AC3E}">
        <p14:creationId xmlns:p14="http://schemas.microsoft.com/office/powerpoint/2010/main" val="3156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07633"/>
              </p:ext>
            </p:extLst>
          </p:nvPr>
        </p:nvGraphicFramePr>
        <p:xfrm>
          <a:off x="611558" y="2012673"/>
          <a:ext cx="7200801" cy="14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45"/>
                <a:gridCol w="1925795"/>
                <a:gridCol w="1925795"/>
                <a:gridCol w="2679366"/>
              </a:tblGrid>
              <a:tr h="578576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35857"/>
              </p:ext>
            </p:extLst>
          </p:nvPr>
        </p:nvGraphicFramePr>
        <p:xfrm>
          <a:off x="3347864" y="3900656"/>
          <a:ext cx="3888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Đánh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giá</a:t>
                      </a:r>
                      <a:r>
                        <a:rPr lang="en-GB" smtClean="0"/>
                        <a:t>,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2987824" y="3180576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7664" y="34686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</a:t>
            </a:r>
            <a:r>
              <a:rPr lang="en-GB" sz="2400" smtClean="0"/>
              <a:t>tài </a:t>
            </a:r>
            <a:r>
              <a:rPr lang="vi-VN" sz="2400" smtClean="0"/>
              <a:t>được</a:t>
            </a:r>
            <a:r>
              <a:rPr lang="en-GB" sz="2400"/>
              <a:t> </a:t>
            </a:r>
            <a:r>
              <a:rPr lang="en-GB" sz="2400" err="1" smtClean="0"/>
              <a:t>phân</a:t>
            </a:r>
            <a:r>
              <a:rPr lang="en-GB" sz="2400"/>
              <a:t> </a:t>
            </a:r>
            <a:r>
              <a:rPr lang="en-GB" sz="2400" err="1" smtClean="0"/>
              <a:t>công</a:t>
            </a:r>
            <a:endParaRPr lang="en-GB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99078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Lí</a:t>
            </a:r>
            <a:r>
              <a:rPr lang="en-GB" smtClean="0"/>
              <a:t> </a:t>
            </a:r>
            <a:r>
              <a:rPr lang="en-GB"/>
              <a:t>do </a:t>
            </a:r>
            <a:r>
              <a:rPr lang="en-GB" err="1" smtClean="0"/>
              <a:t>thực</a:t>
            </a:r>
            <a:r>
              <a:rPr lang="en-GB"/>
              <a:t> </a:t>
            </a:r>
            <a:r>
              <a:rPr lang="en-GB" err="1" smtClean="0"/>
              <a:t>hiện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2280" y="101521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00516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Tính</a:t>
            </a:r>
            <a:r>
              <a:rPr lang="en-GB"/>
              <a:t> </a:t>
            </a:r>
            <a:r>
              <a:rPr lang="en-GB" err="1"/>
              <a:t>mới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779912" y="58052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591053" y="580526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Nhận</a:t>
            </a:r>
            <a:r>
              <a:rPr lang="en-GB" sz="2400"/>
              <a:t> </a:t>
            </a:r>
            <a:r>
              <a:rPr lang="en-GB" sz="2400" err="1"/>
              <a:t>xét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39752" y="179356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9552" y="17835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Tính</a:t>
            </a:r>
            <a:r>
              <a:rPr lang="en-GB"/>
              <a:t> </a:t>
            </a:r>
            <a:r>
              <a:rPr lang="en-GB" err="1" smtClean="0"/>
              <a:t>ứng</a:t>
            </a:r>
            <a:r>
              <a:rPr lang="en-GB"/>
              <a:t> </a:t>
            </a:r>
            <a:r>
              <a:rPr lang="en-GB" err="1" smtClean="0"/>
              <a:t>dụng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92280" y="181799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499992" y="1807943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Ph</a:t>
            </a:r>
            <a:r>
              <a:rPr lang="vi-VN" smtClean="0"/>
              <a:t>ươ</a:t>
            </a:r>
            <a:r>
              <a:rPr lang="en-GB" err="1" smtClean="0"/>
              <a:t>ng</a:t>
            </a:r>
            <a:r>
              <a:rPr lang="en-GB"/>
              <a:t> </a:t>
            </a:r>
            <a:r>
              <a:rPr lang="en-GB" err="1" smtClean="0"/>
              <a:t>pháp</a:t>
            </a:r>
            <a:r>
              <a:rPr lang="en-GB"/>
              <a:t> </a:t>
            </a:r>
            <a:r>
              <a:rPr lang="en-GB" err="1" smtClean="0"/>
              <a:t>nghiên</a:t>
            </a:r>
            <a:r>
              <a:rPr lang="en-GB"/>
              <a:t> </a:t>
            </a:r>
            <a:r>
              <a:rPr lang="en-GB" err="1"/>
              <a:t>cứu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39752" y="243094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07504" y="24208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Nội</a:t>
            </a:r>
            <a:r>
              <a:rPr lang="en-GB" smtClean="0"/>
              <a:t> </a:t>
            </a:r>
            <a:r>
              <a:rPr lang="en-GB"/>
              <a:t>dung </a:t>
            </a:r>
            <a:r>
              <a:rPr lang="en-GB" err="1" smtClean="0"/>
              <a:t>nghiên</a:t>
            </a:r>
            <a:r>
              <a:rPr lang="en-GB"/>
              <a:t> </a:t>
            </a:r>
            <a:r>
              <a:rPr lang="en-GB" err="1"/>
              <a:t>cứu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92280" y="245537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03839" y="244532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Bài</a:t>
            </a:r>
            <a:r>
              <a:rPr lang="en-GB"/>
              <a:t> </a:t>
            </a:r>
            <a:r>
              <a:rPr lang="en-GB" err="1"/>
              <a:t>báo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339752" y="323372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39552" y="32236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Sản</a:t>
            </a:r>
            <a:r>
              <a:rPr lang="en-GB"/>
              <a:t> </a:t>
            </a:r>
            <a:r>
              <a:rPr lang="en-GB" err="1"/>
              <a:t>phẩm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092280" y="3258157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499992" y="3248103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Sáng</a:t>
            </a:r>
            <a:r>
              <a:rPr lang="en-GB"/>
              <a:t> </a:t>
            </a:r>
            <a:r>
              <a:rPr lang="en-GB" err="1"/>
              <a:t>chế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339752" y="389869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7504" y="388863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Đào</a:t>
            </a:r>
            <a:r>
              <a:rPr lang="en-GB"/>
              <a:t> </a:t>
            </a:r>
            <a:r>
              <a:rPr lang="en-GB" err="1" smtClean="0"/>
              <a:t>tạo</a:t>
            </a:r>
            <a:r>
              <a:rPr lang="en-GB" smtClean="0"/>
              <a:t> NCS</a:t>
            </a: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092280" y="392312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203839" y="39130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Nhà</a:t>
            </a:r>
            <a:r>
              <a:rPr lang="en-GB" smtClean="0"/>
              <a:t> </a:t>
            </a:r>
            <a:r>
              <a:rPr lang="en-GB" err="1" smtClean="0"/>
              <a:t>khoa</a:t>
            </a:r>
            <a:r>
              <a:rPr lang="en-GB"/>
              <a:t> </a:t>
            </a:r>
            <a:r>
              <a:rPr lang="en-GB" err="1" smtClean="0"/>
              <a:t>học</a:t>
            </a:r>
            <a:r>
              <a:rPr lang="en-GB"/>
              <a:t> </a:t>
            </a:r>
            <a:r>
              <a:rPr lang="en-GB" err="1"/>
              <a:t>trẻ</a:t>
            </a:r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339752" y="470147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39552" y="46914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Đào</a:t>
            </a:r>
            <a:r>
              <a:rPr lang="en-GB"/>
              <a:t> </a:t>
            </a:r>
            <a:r>
              <a:rPr lang="en-GB" err="1"/>
              <a:t>tạo</a:t>
            </a:r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092280" y="472590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(</a:t>
            </a:r>
            <a:r>
              <a:rPr lang="vi-VN" smtClean="0"/>
              <a:t>đ</a:t>
            </a:r>
            <a:r>
              <a:rPr lang="en-GB" err="1" smtClean="0"/>
              <a:t>iểm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499992" y="4715852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Kinh</a:t>
            </a:r>
            <a:r>
              <a:rPr lang="en-GB"/>
              <a:t> </a:t>
            </a:r>
            <a:r>
              <a:rPr lang="en-GB" err="1" smtClean="0"/>
              <a:t>phí</a:t>
            </a:r>
            <a:r>
              <a:rPr lang="en-GB"/>
              <a:t> </a:t>
            </a:r>
            <a:r>
              <a:rPr lang="en-GB" err="1" smtClean="0"/>
              <a:t>hợp</a:t>
            </a:r>
            <a:r>
              <a:rPr lang="en-GB"/>
              <a:t> </a:t>
            </a:r>
            <a:r>
              <a:rPr lang="en-GB" err="1"/>
              <a:t>lí</a:t>
            </a:r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092280" y="5301970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</a:t>
            </a: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499992" y="5291916"/>
            <a:ext cx="2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Kết</a:t>
            </a:r>
            <a:r>
              <a:rPr lang="en-GB"/>
              <a:t> </a:t>
            </a:r>
            <a:r>
              <a:rPr lang="en-GB" err="1" smtClean="0"/>
              <a:t>luận</a:t>
            </a:r>
            <a:r>
              <a:rPr lang="en-GB" smtClean="0"/>
              <a:t> </a:t>
            </a:r>
            <a:r>
              <a:rPr lang="en-GB" err="1" smtClean="0"/>
              <a:t>chung</a:t>
            </a:r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7452320" y="5805264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47618"/>
              </p:ext>
            </p:extLst>
          </p:nvPr>
        </p:nvGraphicFramePr>
        <p:xfrm>
          <a:off x="323526" y="2052280"/>
          <a:ext cx="8640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934158"/>
                <a:gridCol w="1634776"/>
                <a:gridCol w="1428483"/>
                <a:gridCol w="1841068"/>
                <a:gridCol w="1167697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Kinh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phí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nhiệm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TB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44715"/>
              </p:ext>
            </p:extLst>
          </p:nvPr>
        </p:nvGraphicFramePr>
        <p:xfrm>
          <a:off x="3347865" y="394026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Xem</a:t>
                      </a:r>
                      <a:r>
                        <a:rPr lang="en-GB" smtClean="0"/>
                        <a:t> chi </a:t>
                      </a:r>
                      <a:r>
                        <a:rPr lang="en-GB" err="1" smtClean="0"/>
                        <a:t>tiết</a:t>
                      </a:r>
                      <a:r>
                        <a:rPr lang="en-GB" smtClean="0"/>
                        <a:t> ý </a:t>
                      </a:r>
                      <a:r>
                        <a:rPr lang="en-GB" err="1" smtClean="0"/>
                        <a:t>kiến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Tải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 (doc, </a:t>
                      </a:r>
                      <a:r>
                        <a:rPr lang="en-GB" err="1" smtClean="0"/>
                        <a:t>pdf</a:t>
                      </a:r>
                      <a:r>
                        <a:rPr lang="en-GB" smtClean="0"/>
                        <a:t>)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Xem</a:t>
                      </a:r>
                      <a:r>
                        <a:rPr lang="en-GB" smtClean="0"/>
                        <a:t> chi </a:t>
                      </a:r>
                      <a:r>
                        <a:rPr lang="en-GB" err="1" smtClean="0"/>
                        <a:t>tiết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 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987824" y="322018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35082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Tổng</a:t>
            </a:r>
            <a:r>
              <a:rPr lang="en-GB" sz="2400"/>
              <a:t> </a:t>
            </a:r>
            <a:r>
              <a:rPr lang="en-GB" sz="2400" err="1" smtClean="0"/>
              <a:t>hợp</a:t>
            </a:r>
            <a:r>
              <a:rPr lang="en-GB" sz="2400" smtClean="0"/>
              <a:t> </a:t>
            </a:r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22603"/>
              </p:ext>
            </p:extLst>
          </p:nvPr>
        </p:nvGraphicFramePr>
        <p:xfrm>
          <a:off x="323526" y="2052280"/>
          <a:ext cx="5544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80"/>
                <a:gridCol w="2567517"/>
                <a:gridCol w="224352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Nhóm </a:t>
            </a:r>
            <a:r>
              <a:rPr lang="en-GB" sz="2400" smtClean="0"/>
              <a:t>quyền</a:t>
            </a:r>
            <a:endParaRPr lang="en-GB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59532" y="112474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18119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 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217113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Mã nhóm quyền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2280" y="220562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21955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Tên nhóm quyền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Thêm mới nhóm quyền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208775" y="37170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019916" y="3717032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1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81061"/>
              </p:ext>
            </p:extLst>
          </p:nvPr>
        </p:nvGraphicFramePr>
        <p:xfrm>
          <a:off x="323526" y="2052280"/>
          <a:ext cx="653910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1634776"/>
                <a:gridCol w="1428483"/>
                <a:gridCol w="1841068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Chức n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ă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chức n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ă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Nhóm quyền - </a:t>
            </a:r>
            <a:r>
              <a:rPr lang="en-GB" sz="2400" smtClean="0"/>
              <a:t>Chức n</a:t>
            </a:r>
            <a:r>
              <a:rPr lang="vi-VN" sz="2400" smtClean="0"/>
              <a:t>ă</a:t>
            </a:r>
            <a:r>
              <a:rPr lang="en-GB" sz="2400" smtClean="0"/>
              <a:t>ng</a:t>
            </a:r>
            <a:endParaRPr lang="en-GB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50094"/>
              </p:ext>
            </p:extLst>
          </p:nvPr>
        </p:nvGraphicFramePr>
        <p:xfrm>
          <a:off x="323526" y="2052280"/>
          <a:ext cx="653910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1634776"/>
                <a:gridCol w="1428483"/>
                <a:gridCol w="1841068"/>
                <a:gridCol w="116769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Mã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nhóm quyền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ng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ười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dùng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Tên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đă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 nhập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Nhóm quyền - </a:t>
            </a:r>
            <a:r>
              <a:rPr lang="en-GB" sz="2400" smtClean="0"/>
              <a:t>Ng</a:t>
            </a:r>
            <a:r>
              <a:rPr lang="vi-VN" sz="2400" smtClean="0"/>
              <a:t>ười</a:t>
            </a:r>
            <a:r>
              <a:rPr lang="en-GB" sz="2400"/>
              <a:t> dùng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Thêm </a:t>
            </a:r>
            <a:r>
              <a:rPr lang="en-GB" sz="2400" smtClean="0"/>
              <a:t>chức n</a:t>
            </a:r>
            <a:r>
              <a:rPr lang="vi-VN" sz="2400" smtClean="0"/>
              <a:t>ă</a:t>
            </a:r>
            <a:r>
              <a:rPr lang="en-GB" sz="2400"/>
              <a:t>ng vào nhóm quyền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quyền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Hội </a:t>
            </a:r>
            <a:r>
              <a:rPr lang="vi-VN" smtClean="0"/>
              <a:t>đồng</a:t>
            </a:r>
            <a:r>
              <a:rPr lang="en-GB"/>
              <a:t> duyệt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Nhận </a:t>
            </a:r>
            <a:r>
              <a:rPr lang="en-GB" smtClean="0"/>
              <a:t>xét </a:t>
            </a:r>
            <a:r>
              <a:rPr lang="vi-VN" smtClean="0"/>
              <a:t>đánh</a:t>
            </a:r>
            <a:r>
              <a:rPr lang="en-GB"/>
              <a:t> giá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Danh sách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Quản </a:t>
            </a:r>
            <a:r>
              <a:rPr lang="en-GB" smtClean="0"/>
              <a:t>lý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smtClean="0"/>
              <a:t>gọi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tất cả</a:t>
            </a:r>
          </a:p>
        </p:txBody>
      </p:sp>
    </p:spTree>
    <p:extLst>
      <p:ext uri="{BB962C8B-B14F-4D97-AF65-F5344CB8AC3E}">
        <p14:creationId xmlns:p14="http://schemas.microsoft.com/office/powerpoint/2010/main" val="146888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Xoá chức n</a:t>
            </a:r>
            <a:r>
              <a:rPr lang="vi-VN" sz="2400" smtClean="0"/>
              <a:t>ă</a:t>
            </a:r>
            <a:r>
              <a:rPr lang="en-GB" sz="2400"/>
              <a:t>ng khỏi nhóm quyền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quyền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Hội </a:t>
            </a:r>
            <a:r>
              <a:rPr lang="vi-VN" smtClean="0"/>
              <a:t>đồng</a:t>
            </a:r>
            <a:r>
              <a:rPr lang="en-GB"/>
              <a:t> duyệt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Nhận </a:t>
            </a:r>
            <a:r>
              <a:rPr lang="en-GB" smtClean="0"/>
              <a:t>xét </a:t>
            </a:r>
            <a:r>
              <a:rPr lang="vi-VN" smtClean="0"/>
              <a:t>đánh</a:t>
            </a:r>
            <a:r>
              <a:rPr lang="en-GB"/>
              <a:t> giá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Danh sách </a:t>
            </a:r>
            <a:r>
              <a:rPr lang="en-GB" smtClean="0"/>
              <a:t>thuyết minh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Quản </a:t>
            </a:r>
            <a:r>
              <a:rPr lang="en-GB" smtClean="0"/>
              <a:t>lý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smtClean="0"/>
              <a:t>gọi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tất cả</a:t>
            </a:r>
          </a:p>
        </p:txBody>
      </p:sp>
    </p:spTree>
    <p:extLst>
      <p:ext uri="{BB962C8B-B14F-4D97-AF65-F5344CB8AC3E}">
        <p14:creationId xmlns:p14="http://schemas.microsoft.com/office/powerpoint/2010/main" val="92676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/>
              <a:t>Thêm ng</a:t>
            </a:r>
            <a:r>
              <a:rPr lang="vi-VN" sz="2400" smtClean="0"/>
              <a:t>ười</a:t>
            </a:r>
            <a:r>
              <a:rPr lang="en-GB" sz="2400"/>
              <a:t> dùng </a:t>
            </a:r>
            <a:r>
              <a:rPr lang="en-GB" sz="2400" smtClean="0"/>
              <a:t>vào </a:t>
            </a:r>
            <a:r>
              <a:rPr lang="en-GB" sz="2400"/>
              <a:t>nhóm quyền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quyền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Phạm Quang Dũng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Đỗ Phan Thuận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Đinh </a:t>
            </a:r>
            <a:r>
              <a:rPr lang="en-GB" smtClean="0"/>
              <a:t>Viết Sang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Nguyễn Tuấn Dũng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tất cả</a:t>
            </a:r>
          </a:p>
        </p:txBody>
      </p:sp>
    </p:spTree>
    <p:extLst>
      <p:ext uri="{BB962C8B-B14F-4D97-AF65-F5344CB8AC3E}">
        <p14:creationId xmlns:p14="http://schemas.microsoft.com/office/powerpoint/2010/main" val="26087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5486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GB" sz="2400" b="1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400" b="1">
                <a:latin typeface="Times New Roman" pitchFamily="18" charset="0"/>
                <a:cs typeface="Times New Roman" pitchFamily="18" charset="0"/>
              </a:rPr>
              <a:t> tài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844824"/>
            <a:ext cx="7776864" cy="45365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vi-VN" smtClean="0"/>
              <a:t>đợ</a:t>
            </a:r>
            <a:r>
              <a:rPr lang="en-GB"/>
              <a:t>t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872" y="3059668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Text-box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39237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</a:t>
            </a:r>
            <a:r>
              <a:rPr lang="vi-VN" smtClean="0"/>
              <a:t>ă</a:t>
            </a:r>
            <a:r>
              <a:rPr lang="en-GB" smtClean="0"/>
              <a:t>m</a:t>
            </a: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19872" y="3842464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Text-box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48598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Loại</a:t>
            </a:r>
            <a:r>
              <a:rPr lang="en-GB"/>
              <a:t> </a:t>
            </a:r>
            <a:r>
              <a:rPr lang="en-GB" err="1" smtClean="0"/>
              <a:t>hình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9872" y="4787860"/>
            <a:ext cx="4680520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87624" y="198884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 smtClean="0"/>
              <a:t>Thêm</a:t>
            </a:r>
            <a:r>
              <a:rPr lang="en-GB" sz="2000" b="1"/>
              <a:t> </a:t>
            </a:r>
            <a:r>
              <a:rPr lang="en-GB" sz="2000" b="1" err="1"/>
              <a:t>mới</a:t>
            </a:r>
            <a:r>
              <a:rPr lang="en-GB" sz="2000" b="1"/>
              <a:t> </a:t>
            </a:r>
            <a:r>
              <a:rPr lang="vi-VN" sz="2000" b="1" smtClean="0"/>
              <a:t>đợ</a:t>
            </a:r>
            <a:r>
              <a:rPr lang="en-GB" sz="2000" b="1"/>
              <a:t>t </a:t>
            </a:r>
            <a:r>
              <a:rPr lang="en-GB" sz="2000" b="1" err="1" smtClean="0"/>
              <a:t>gọi</a:t>
            </a:r>
            <a:r>
              <a:rPr lang="en-GB" sz="2000" b="1" smtClean="0"/>
              <a:t> </a:t>
            </a:r>
            <a:r>
              <a:rPr lang="vi-VN" sz="2000" b="1" smtClean="0"/>
              <a:t>đề</a:t>
            </a:r>
            <a:r>
              <a:rPr lang="en-GB" sz="2000" b="1"/>
              <a:t> tài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2040" y="566124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696236" y="5632617"/>
            <a:ext cx="1404156" cy="4606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Xoá ng</a:t>
            </a:r>
            <a:r>
              <a:rPr lang="vi-VN" sz="2400" smtClean="0"/>
              <a:t>ười</a:t>
            </a:r>
            <a:r>
              <a:rPr lang="en-GB" sz="2400"/>
              <a:t> dùng khỏi nhóm quyền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35696" y="15575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Nhóm quyền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3902" y="154750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20072" y="15475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Phạm Quang Dũng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902" y="212356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20072" y="21235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Đỗ Phan Thuận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3902" y="27089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0072" y="27089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Đinh </a:t>
            </a:r>
            <a:r>
              <a:rPr lang="en-GB" smtClean="0"/>
              <a:t>Viết Sang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743902" y="3284984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220072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Nguyễn Tuấn Dũng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465313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6948264" y="465313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43902" y="908720"/>
            <a:ext cx="33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2857" y="9090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Chọn tất cả</a:t>
            </a:r>
          </a:p>
        </p:txBody>
      </p:sp>
    </p:spTree>
    <p:extLst>
      <p:ext uri="{BB962C8B-B14F-4D97-AF65-F5344CB8AC3E}">
        <p14:creationId xmlns:p14="http://schemas.microsoft.com/office/powerpoint/2010/main" val="4548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Danh sách lĩnh vực nghiên cứu của giảng </a:t>
            </a:r>
            <a:r>
              <a:rPr lang="en-GB" sz="2400" smtClean="0"/>
              <a:t>viên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5649"/>
              </p:ext>
            </p:extLst>
          </p:nvPr>
        </p:nvGraphicFramePr>
        <p:xfrm>
          <a:off x="1648864" y="2052280"/>
          <a:ext cx="53714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1634776"/>
                <a:gridCol w="1428483"/>
                <a:gridCol w="18410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Lĩnh vực nghiên cứu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Từ ngày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Đến ngày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436096" y="12687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5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Form </a:t>
            </a:r>
            <a:r>
              <a:rPr lang="en-GB" sz="2400" smtClean="0"/>
              <a:t>Thêm </a:t>
            </a:r>
            <a:r>
              <a:rPr lang="en-GB" sz="2400"/>
              <a:t>lĩnh vực nghiên cứu của giảng </a:t>
            </a:r>
            <a:r>
              <a:rPr lang="en-GB" sz="2400" smtClean="0"/>
              <a:t>viên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87343" y="148478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 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Lĩnh vực </a:t>
            </a:r>
            <a:r>
              <a:rPr lang="en-GB"/>
              <a:t>nghiên cứu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7343" y="2195572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 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21955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từ </a:t>
            </a:r>
            <a:r>
              <a:rPr lang="en-GB"/>
              <a:t>ngày  </a:t>
            </a:r>
            <a:r>
              <a:rPr lang="en-GB"/>
              <a:t>(bắt </a:t>
            </a:r>
            <a:r>
              <a:rPr lang="en-GB" smtClean="0"/>
              <a:t>buộc)</a:t>
            </a: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187343" y="285293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28529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Đến</a:t>
            </a:r>
            <a:r>
              <a:rPr lang="en-GB"/>
              <a:t> </a:t>
            </a:r>
            <a:r>
              <a:rPr lang="en-GB" smtClean="0"/>
              <a:t>ngày (th</a:t>
            </a:r>
            <a:r>
              <a:rPr lang="vi-VN" smtClean="0"/>
              <a:t>ường</a:t>
            </a:r>
            <a:r>
              <a:rPr lang="en-GB" smtClean="0"/>
              <a:t> </a:t>
            </a:r>
            <a:r>
              <a:rPr lang="vi-VN" smtClean="0"/>
              <a:t>để</a:t>
            </a:r>
            <a:r>
              <a:rPr lang="en-GB" smtClean="0"/>
              <a:t> null)</a:t>
            </a:r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726967" y="367930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4526392" y="367930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1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Danh sách chuyên ngành </a:t>
            </a:r>
            <a:r>
              <a:rPr lang="en-GB" sz="2400"/>
              <a:t>nghiên cứu của giảng </a:t>
            </a:r>
            <a:r>
              <a:rPr lang="en-GB" sz="2400" smtClean="0"/>
              <a:t>viên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90716"/>
              </p:ext>
            </p:extLst>
          </p:nvPr>
        </p:nvGraphicFramePr>
        <p:xfrm>
          <a:off x="1648864" y="2052280"/>
          <a:ext cx="53714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1"/>
                <a:gridCol w="1634776"/>
                <a:gridCol w="1428483"/>
                <a:gridCol w="18410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Chuyên ngành nghiên cứu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Từ ngày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Đến ngày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436096" y="12687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6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Form Thêm </a:t>
            </a:r>
            <a:r>
              <a:rPr lang="en-GB" sz="2400"/>
              <a:t>chuyên ngành </a:t>
            </a:r>
            <a:r>
              <a:rPr lang="en-GB" sz="2400"/>
              <a:t>nghiên cứu của giảng </a:t>
            </a:r>
            <a:r>
              <a:rPr lang="en-GB" sz="2400" smtClean="0"/>
              <a:t>viên</a:t>
            </a:r>
            <a:endParaRPr lang="en-GB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84168" y="281865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 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724409" y="2818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Chuyên ngành nghiên cứu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4168" y="352944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 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24409" y="3529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từ </a:t>
            </a:r>
            <a:r>
              <a:rPr lang="en-GB"/>
              <a:t>ngày  </a:t>
            </a:r>
            <a:r>
              <a:rPr lang="en-GB"/>
              <a:t>(bắt </a:t>
            </a:r>
            <a:r>
              <a:rPr lang="en-GB" smtClean="0"/>
              <a:t>buộc)</a:t>
            </a: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4168" y="418680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724409" y="4186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Đến</a:t>
            </a:r>
            <a:r>
              <a:rPr lang="en-GB"/>
              <a:t> </a:t>
            </a:r>
            <a:r>
              <a:rPr lang="en-GB" smtClean="0"/>
              <a:t>ngày (th</a:t>
            </a:r>
            <a:r>
              <a:rPr lang="vi-VN" smtClean="0"/>
              <a:t>ường</a:t>
            </a:r>
            <a:r>
              <a:rPr lang="en-GB" smtClean="0"/>
              <a:t> </a:t>
            </a:r>
            <a:r>
              <a:rPr lang="vi-VN" smtClean="0"/>
              <a:t>để</a:t>
            </a:r>
            <a:r>
              <a:rPr lang="en-GB" smtClean="0"/>
              <a:t> null)</a:t>
            </a:r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623792" y="501317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3217" y="501317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84168" y="220486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 </a:t>
            </a: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24409" y="22048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Lĩnh vực </a:t>
            </a:r>
            <a:r>
              <a:rPr lang="en-GB" smtClean="0"/>
              <a:t>nghiên cứu con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059551" y="161950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 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699792" y="16195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Lĩnh vực </a:t>
            </a:r>
            <a:r>
              <a:rPr lang="en-GB"/>
              <a:t>nghiên cứu</a:t>
            </a:r>
          </a:p>
        </p:txBody>
      </p:sp>
    </p:spTree>
    <p:extLst>
      <p:ext uri="{BB962C8B-B14F-4D97-AF65-F5344CB8AC3E}">
        <p14:creationId xmlns:p14="http://schemas.microsoft.com/office/powerpoint/2010/main" val="323986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15616" y="9807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3131840" y="9807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131840" y="2060848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Xoá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115616" y="2060848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104309" y="2996952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89687"/>
              </p:ext>
            </p:extLst>
          </p:nvPr>
        </p:nvGraphicFramePr>
        <p:xfrm>
          <a:off x="323526" y="1397000"/>
          <a:ext cx="8640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1152128"/>
                <a:gridCol w="2160240"/>
                <a:gridCol w="1872206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9532" y="5486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78231"/>
              </p:ext>
            </p:extLst>
          </p:nvPr>
        </p:nvGraphicFramePr>
        <p:xfrm>
          <a:off x="3347865" y="3284984"/>
          <a:ext cx="33123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Nội</a:t>
                      </a:r>
                      <a:r>
                        <a:rPr lang="en-GB" smtClean="0"/>
                        <a:t> dung </a:t>
                      </a:r>
                      <a:r>
                        <a:rPr lang="en-GB" err="1" smtClean="0"/>
                        <a:t>thực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hiện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Sản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phẩm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Huỷ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Upload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Download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2987824" y="256490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514315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5042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Đợt</a:t>
            </a:r>
            <a:r>
              <a:rPr lang="en-GB"/>
              <a:t>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119751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1560" y="11874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</a:t>
            </a:r>
            <a:r>
              <a:rPr lang="en-GB" smtClean="0"/>
              <a:t>tài </a:t>
            </a:r>
            <a:r>
              <a:rPr lang="vi-VN" smtClean="0"/>
              <a:t>đề</a:t>
            </a:r>
            <a:r>
              <a:rPr lang="en-GB" smtClean="0"/>
              <a:t> </a:t>
            </a:r>
            <a:r>
              <a:rPr lang="en-GB"/>
              <a:t>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0272" y="514315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220072" y="5042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Ngày</a:t>
            </a:r>
            <a:r>
              <a:rPr lang="en-GB"/>
              <a:t> </a:t>
            </a:r>
            <a:r>
              <a:rPr lang="en-GB" err="1" smtClean="0"/>
              <a:t>bắt</a:t>
            </a:r>
            <a:r>
              <a:rPr lang="en-GB" smtClean="0"/>
              <a:t> </a:t>
            </a:r>
            <a:r>
              <a:rPr lang="vi-VN"/>
              <a:t>đầu</a:t>
            </a: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20272" y="1212651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date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220072" y="120259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Ngày</a:t>
            </a:r>
            <a:r>
              <a:rPr lang="en-GB"/>
              <a:t> </a:t>
            </a:r>
            <a:r>
              <a:rPr lang="en-GB" err="1" smtClean="0"/>
              <a:t>kết</a:t>
            </a:r>
            <a:r>
              <a:rPr lang="en-GB"/>
              <a:t> </a:t>
            </a:r>
            <a:r>
              <a:rPr lang="en-GB" err="1"/>
              <a:t>thúc</a:t>
            </a: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11760" y="185487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select-box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Khoa</a:t>
            </a:r>
            <a:r>
              <a:rPr lang="en-GB"/>
              <a:t>/</a:t>
            </a:r>
            <a:r>
              <a:rPr lang="en-GB" err="1"/>
              <a:t>viện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020272" y="1893870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multi-select-box</a:t>
            </a:r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220072" y="18838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Lĩnh</a:t>
            </a:r>
            <a:r>
              <a:rPr lang="en-GB"/>
              <a:t> </a:t>
            </a:r>
            <a:r>
              <a:rPr lang="en-GB" err="1" smtClean="0"/>
              <a:t>vực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11760" y="2646966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7504" y="24928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Sản</a:t>
            </a:r>
            <a:r>
              <a:rPr lang="en-GB"/>
              <a:t> </a:t>
            </a:r>
            <a:r>
              <a:rPr lang="en-GB" err="1" smtClean="0"/>
              <a:t>phẩm</a:t>
            </a:r>
            <a:r>
              <a:rPr lang="en-GB"/>
              <a:t> </a:t>
            </a:r>
            <a:r>
              <a:rPr lang="en-GB" err="1" smtClean="0"/>
              <a:t>chuyển</a:t>
            </a:r>
            <a:r>
              <a:rPr lang="en-GB" smtClean="0"/>
              <a:t> </a:t>
            </a:r>
            <a:r>
              <a:rPr lang="en-GB" err="1" smtClean="0"/>
              <a:t>giao</a:t>
            </a:r>
            <a:r>
              <a:rPr lang="en-GB" smtClean="0"/>
              <a:t>, </a:t>
            </a:r>
            <a:r>
              <a:rPr lang="vi-VN" smtClean="0"/>
              <a:t>địa</a:t>
            </a:r>
            <a:r>
              <a:rPr lang="en-GB"/>
              <a:t> </a:t>
            </a:r>
            <a:r>
              <a:rPr lang="en-GB" err="1" smtClean="0"/>
              <a:t>chỉ</a:t>
            </a:r>
            <a:r>
              <a:rPr lang="en-GB"/>
              <a:t> </a:t>
            </a:r>
            <a:r>
              <a:rPr lang="en-GB" err="1" smtClean="0"/>
              <a:t>ứng</a:t>
            </a:r>
            <a:r>
              <a:rPr lang="en-GB"/>
              <a:t> </a:t>
            </a:r>
            <a:r>
              <a:rPr lang="en-GB" err="1" smtClean="0"/>
              <a:t>dụng</a:t>
            </a: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020272" y="2685958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220072" y="26759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Kinh</a:t>
            </a:r>
            <a:r>
              <a:rPr lang="en-GB"/>
              <a:t> </a:t>
            </a:r>
            <a:r>
              <a:rPr lang="en-GB" err="1" smtClean="0"/>
              <a:t>phí</a:t>
            </a:r>
            <a:r>
              <a:rPr lang="en-GB"/>
              <a:t> </a:t>
            </a:r>
            <a:r>
              <a:rPr lang="en-GB" err="1" smtClean="0"/>
              <a:t>vật</a:t>
            </a:r>
            <a:r>
              <a:rPr lang="en-GB" smtClean="0"/>
              <a:t> t</a:t>
            </a:r>
            <a:r>
              <a:rPr lang="vi-VN"/>
              <a:t>ư</a:t>
            </a:r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707904" y="4005064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5519045" y="4005064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80312" y="4005064"/>
            <a:ext cx="1512168" cy="5760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Gửi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5460"/>
              </p:ext>
            </p:extLst>
          </p:nvPr>
        </p:nvGraphicFramePr>
        <p:xfrm>
          <a:off x="827584" y="2117080"/>
          <a:ext cx="7200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1656184"/>
                <a:gridCol w="1656184"/>
                <a:gridCol w="1872206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hội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đợ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gọi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ơ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khoa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GB" baseline="0" err="1" smtClean="0">
                          <a:solidFill>
                            <a:schemeClr val="tx1"/>
                          </a:solidFill>
                        </a:rPr>
                        <a:t>viện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63590" y="126876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46300"/>
              </p:ext>
            </p:extLst>
          </p:nvPr>
        </p:nvGraphicFramePr>
        <p:xfrm>
          <a:off x="3851922" y="4005064"/>
          <a:ext cx="38884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r>
                        <a:rPr lang="en-GB" smtClean="0"/>
                        <a:t> HĐ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Phân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công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đánh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giá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Kết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thúc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hội</a:t>
                      </a:r>
                      <a:r>
                        <a:rPr lang="en-GB" smtClean="0"/>
                        <a:t> </a:t>
                      </a:r>
                      <a:r>
                        <a:rPr lang="vi-VN" smtClean="0"/>
                        <a:t>đồng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3491882" y="328498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2" y="3573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1560" y="25135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Danh</a:t>
            </a:r>
            <a:r>
              <a:rPr lang="en-GB" sz="2400"/>
              <a:t> </a:t>
            </a:r>
            <a:r>
              <a:rPr lang="en-GB" sz="2400" err="1"/>
              <a:t>sách</a:t>
            </a:r>
            <a:r>
              <a:rPr lang="en-GB" sz="240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5041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403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Đợt</a:t>
            </a:r>
            <a:r>
              <a:rPr lang="en-GB"/>
              <a:t> </a:t>
            </a:r>
            <a:r>
              <a:rPr lang="en-GB" err="1" smtClean="0"/>
              <a:t>gọi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4039" y="14748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text-box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464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Tên</a:t>
            </a:r>
            <a:r>
              <a:rPr lang="en-GB" smtClean="0"/>
              <a:t> </a:t>
            </a:r>
            <a:r>
              <a:rPr lang="en-GB" err="1" smtClean="0"/>
              <a:t>hội</a:t>
            </a:r>
            <a:r>
              <a:rPr lang="en-GB" smtClean="0"/>
              <a:t> </a:t>
            </a:r>
            <a:r>
              <a:rPr lang="vi-VN"/>
              <a:t>đồng</a:t>
            </a:r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569171" y="23488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7380312" y="2348880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11560" y="25135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Thêm</a:t>
            </a:r>
            <a:r>
              <a:rPr lang="en-GB" sz="2400"/>
              <a:t> </a:t>
            </a:r>
            <a:r>
              <a:rPr lang="en-GB" sz="2400" err="1" smtClean="0"/>
              <a:t>mới</a:t>
            </a:r>
            <a:r>
              <a:rPr lang="en-GB" sz="240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72916"/>
              </p:ext>
            </p:extLst>
          </p:nvPr>
        </p:nvGraphicFramePr>
        <p:xfrm>
          <a:off x="323526" y="1397001"/>
          <a:ext cx="8136906" cy="15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55"/>
                <a:gridCol w="1871488"/>
                <a:gridCol w="1871488"/>
                <a:gridCol w="1139167"/>
                <a:gridCol w="2603808"/>
              </a:tblGrid>
              <a:tr h="578576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hội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Vai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trò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tài 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biện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679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59532" y="5486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 smtClean="0"/>
              <a:t>Thêm</a:t>
            </a: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10288"/>
              </p:ext>
            </p:extLst>
          </p:nvPr>
        </p:nvGraphicFramePr>
        <p:xfrm>
          <a:off x="3347864" y="3284984"/>
          <a:ext cx="38884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Chỉnh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sửa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thông</a:t>
                      </a:r>
                      <a:r>
                        <a:rPr lang="en-GB" smtClean="0"/>
                        <a:t> tin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Kết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thúc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vài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trò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thành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viên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err="1" smtClean="0"/>
                        <a:t>Phân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công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nhận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xét</a:t>
                      </a:r>
                      <a:r>
                        <a:rPr lang="en-GB" smtClean="0"/>
                        <a:t> </a:t>
                      </a:r>
                      <a:r>
                        <a:rPr lang="en-GB" err="1" smtClean="0"/>
                        <a:t>thuyết</a:t>
                      </a:r>
                      <a:r>
                        <a:rPr lang="en-GB" smtClean="0"/>
                        <a:t> minh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987824" y="2564904"/>
            <a:ext cx="432048" cy="7200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28529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Click </a:t>
            </a:r>
            <a:r>
              <a:rPr lang="en-GB" err="1" smtClean="0"/>
              <a:t>phải</a:t>
            </a:r>
            <a:r>
              <a:rPr lang="en-GB"/>
              <a:t> </a:t>
            </a:r>
            <a:r>
              <a:rPr lang="en-GB" err="1" smtClean="0"/>
              <a:t>chuột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5041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403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Khoa</a:t>
            </a:r>
            <a:r>
              <a:rPr lang="en-GB"/>
              <a:t>/</a:t>
            </a:r>
            <a:r>
              <a:rPr lang="en-GB" err="1"/>
              <a:t>viện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004039" y="147485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select--box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3839" y="1464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Bộ</a:t>
            </a:r>
            <a:r>
              <a:rPr lang="en-GB"/>
              <a:t> </a:t>
            </a:r>
            <a:r>
              <a:rPr lang="en-GB" err="1" smtClean="0"/>
              <a:t>môn</a:t>
            </a:r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569171" y="357301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7380312" y="357301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Thêm</a:t>
            </a:r>
            <a:r>
              <a:rPr lang="en-GB" sz="2400"/>
              <a:t> </a:t>
            </a:r>
            <a:r>
              <a:rPr lang="en-GB" sz="2400" err="1" smtClean="0"/>
              <a:t>thành</a:t>
            </a:r>
            <a:r>
              <a:rPr lang="en-GB" sz="2400"/>
              <a:t> </a:t>
            </a:r>
            <a:r>
              <a:rPr lang="en-GB" sz="2400" err="1" smtClean="0"/>
              <a:t>viên</a:t>
            </a:r>
            <a:r>
              <a:rPr lang="en-GB" sz="2400"/>
              <a:t> </a:t>
            </a:r>
            <a:r>
              <a:rPr lang="en-GB" sz="2400" err="1" smtClean="0"/>
              <a:t>vào</a:t>
            </a:r>
            <a:r>
              <a:rPr lang="en-GB" sz="2400" smtClean="0"/>
              <a:t> </a:t>
            </a:r>
            <a:r>
              <a:rPr lang="en-GB" sz="2400" err="1" smtClean="0"/>
              <a:t>hội</a:t>
            </a:r>
            <a:r>
              <a:rPr lang="en-GB" sz="2400" smtClean="0"/>
              <a:t> </a:t>
            </a:r>
            <a:r>
              <a:rPr lang="vi-VN" sz="2400" smtClean="0"/>
              <a:t>đồng</a:t>
            </a:r>
            <a:r>
              <a:rPr lang="en-GB" sz="2400"/>
              <a:t> </a:t>
            </a:r>
            <a:r>
              <a:rPr lang="en-GB" sz="2400" err="1" smtClean="0"/>
              <a:t>duyệt</a:t>
            </a:r>
            <a:r>
              <a:rPr lang="en-GB" sz="240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11760" y="2253199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22431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Chọn</a:t>
            </a:r>
            <a:r>
              <a:rPr lang="en-GB"/>
              <a:t> </a:t>
            </a:r>
            <a:r>
              <a:rPr lang="en-GB" err="1" smtClean="0"/>
              <a:t>cán</a:t>
            </a:r>
            <a:r>
              <a:rPr lang="en-GB"/>
              <a:t> </a:t>
            </a:r>
            <a:r>
              <a:rPr lang="en-GB" err="1" smtClean="0"/>
              <a:t>bộ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04039" y="227763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select--box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03839" y="22675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Vai</a:t>
            </a:r>
            <a:r>
              <a:rPr lang="en-GB"/>
              <a:t> </a:t>
            </a:r>
            <a:r>
              <a:rPr lang="en-GB" err="1"/>
              <a:t>trò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7864" y="1278814"/>
            <a:ext cx="1872208" cy="35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Select-box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 smtClean="0"/>
              <a:t>Chọn</a:t>
            </a:r>
            <a:r>
              <a:rPr lang="en-GB" smtClean="0"/>
              <a:t> </a:t>
            </a:r>
            <a:r>
              <a:rPr lang="vi-VN" smtClean="0"/>
              <a:t>đề</a:t>
            </a:r>
            <a:r>
              <a:rPr lang="en-GB"/>
              <a:t> tài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69171" y="5013176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</a:t>
            </a:r>
            <a:r>
              <a:rPr lang="vi-VN" smtClean="0"/>
              <a:t>ư</a:t>
            </a:r>
            <a:r>
              <a:rPr lang="en-GB" smtClean="0"/>
              <a:t>u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7380312" y="5013176"/>
            <a:ext cx="1512168" cy="57606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Huỷ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59" y="251356"/>
            <a:ext cx="826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err="1" smtClean="0"/>
              <a:t>Phân</a:t>
            </a:r>
            <a:r>
              <a:rPr lang="en-GB" sz="2400"/>
              <a:t> </a:t>
            </a:r>
            <a:r>
              <a:rPr lang="en-GB" sz="2400" err="1" smtClean="0"/>
              <a:t>công</a:t>
            </a:r>
            <a:r>
              <a:rPr lang="en-GB" sz="2400" smtClean="0"/>
              <a:t> </a:t>
            </a:r>
            <a:r>
              <a:rPr lang="en-GB" sz="2400" err="1" smtClean="0"/>
              <a:t>thành</a:t>
            </a:r>
            <a:r>
              <a:rPr lang="en-GB" sz="2400"/>
              <a:t> </a:t>
            </a:r>
            <a:r>
              <a:rPr lang="en-GB" sz="2400" err="1" smtClean="0"/>
              <a:t>nhận</a:t>
            </a:r>
            <a:r>
              <a:rPr lang="en-GB" sz="2400"/>
              <a:t> </a:t>
            </a:r>
            <a:r>
              <a:rPr lang="en-GB" sz="2400" err="1" smtClean="0"/>
              <a:t>xét</a:t>
            </a:r>
            <a:r>
              <a:rPr lang="en-GB" sz="2400" smtClean="0"/>
              <a:t> </a:t>
            </a:r>
            <a:r>
              <a:rPr lang="en-GB" sz="2400" err="1" smtClean="0"/>
              <a:t>thuyết</a:t>
            </a:r>
            <a:r>
              <a:rPr lang="en-GB" sz="2400" smtClean="0"/>
              <a:t> minh </a:t>
            </a:r>
            <a:r>
              <a:rPr lang="vi-VN" sz="2400" smtClean="0"/>
              <a:t>đề</a:t>
            </a:r>
            <a:r>
              <a:rPr lang="en-GB" sz="2400"/>
              <a:t> tài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764704"/>
            <a:ext cx="826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62569"/>
              </p:ext>
            </p:extLst>
          </p:nvPr>
        </p:nvGraphicFramePr>
        <p:xfrm>
          <a:off x="1547664" y="1916832"/>
          <a:ext cx="7328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192"/>
                <a:gridCol w="51643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tất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cả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Phạm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err="1" smtClean="0">
                          <a:solidFill>
                            <a:schemeClr val="tx1"/>
                          </a:solidFill>
                        </a:rPr>
                        <a:t>Quang</a:t>
                      </a:r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Nguyen</a:t>
                      </a:r>
                      <a:r>
                        <a:rPr lang="en-GB" baseline="0" smtClean="0">
                          <a:solidFill>
                            <a:schemeClr val="tx1"/>
                          </a:solidFill>
                        </a:rPr>
                        <a:t> Van B</a:t>
                      </a:r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915816" y="198884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915816" y="234888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915816" y="270892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915816" y="306896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915816" y="342900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915816" y="3861048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885</Words>
  <Application>Microsoft Office PowerPoint</Application>
  <PresentationFormat>On-screen Show (4:3)</PresentationFormat>
  <Paragraphs>269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DHBK</dc:creator>
  <cp:lastModifiedBy>DHBK</cp:lastModifiedBy>
  <cp:revision>58</cp:revision>
  <dcterms:created xsi:type="dcterms:W3CDTF">2017-10-30T03:28:59Z</dcterms:created>
  <dcterms:modified xsi:type="dcterms:W3CDTF">2018-02-03T12:23:22Z</dcterms:modified>
</cp:coreProperties>
</file>