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9" r:id="rId3"/>
    <p:sldId id="257" r:id="rId4"/>
    <p:sldId id="258" r:id="rId5"/>
    <p:sldId id="260" r:id="rId6"/>
    <p:sldId id="261" r:id="rId7"/>
    <p:sldId id="268" r:id="rId8"/>
    <p:sldId id="267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7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9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5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2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5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6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35EF5-9732-4A5C-A830-25F83C6FCEE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886D66-D85F-4495-8467-CC8B0162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5590" y="2419922"/>
            <a:ext cx="937913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Chào mừng thầy cô và các bạn đến với phần bảo vệ đồ án của nhóm: HRM lớp TH1907A.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103" y="3174432"/>
            <a:ext cx="2171700" cy="3397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lương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06" y="766717"/>
            <a:ext cx="8262937" cy="5364163"/>
          </a:xfrm>
        </p:spPr>
      </p:pic>
    </p:spTree>
    <p:extLst>
      <p:ext uri="{BB962C8B-B14F-4D97-AF65-F5344CB8AC3E}">
        <p14:creationId xmlns:p14="http://schemas.microsoft.com/office/powerpoint/2010/main" val="1955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9863" y="3135358"/>
            <a:ext cx="1709738" cy="304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40" y="749346"/>
            <a:ext cx="8037512" cy="5381625"/>
          </a:xfrm>
        </p:spPr>
      </p:pic>
    </p:spTree>
    <p:extLst>
      <p:ext uri="{BB962C8B-B14F-4D97-AF65-F5344CB8AC3E}">
        <p14:creationId xmlns:p14="http://schemas.microsoft.com/office/powerpoint/2010/main" val="24311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2394858"/>
            <a:ext cx="1754189" cy="36527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phòng ban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69" y="766355"/>
            <a:ext cx="8229599" cy="5355772"/>
          </a:xfrm>
        </p:spPr>
      </p:pic>
    </p:spTree>
    <p:extLst>
      <p:ext uri="{BB962C8B-B14F-4D97-AF65-F5344CB8AC3E}">
        <p14:creationId xmlns:p14="http://schemas.microsoft.com/office/powerpoint/2010/main" val="16629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0858" y="3069476"/>
            <a:ext cx="2006600" cy="35718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01" y="731883"/>
            <a:ext cx="8185150" cy="5389563"/>
          </a:xfrm>
        </p:spPr>
      </p:pic>
    </p:spTree>
    <p:extLst>
      <p:ext uri="{BB962C8B-B14F-4D97-AF65-F5344CB8AC3E}">
        <p14:creationId xmlns:p14="http://schemas.microsoft.com/office/powerpoint/2010/main" val="2258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86" y="696232"/>
            <a:ext cx="7150100" cy="5399088"/>
          </a:xfrm>
        </p:spPr>
      </p:pic>
      <p:sp>
        <p:nvSpPr>
          <p:cNvPr id="6" name="TextBox 5"/>
          <p:cNvSpPr txBox="1"/>
          <p:nvPr/>
        </p:nvSpPr>
        <p:spPr>
          <a:xfrm>
            <a:off x="1428206" y="3211110"/>
            <a:ext cx="1724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đã trả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05" y="765947"/>
            <a:ext cx="7402512" cy="5391150"/>
          </a:xfrm>
        </p:spPr>
      </p:pic>
      <p:sp>
        <p:nvSpPr>
          <p:cNvPr id="8" name="TextBox 7"/>
          <p:cNvSpPr txBox="1"/>
          <p:nvPr/>
        </p:nvSpPr>
        <p:spPr>
          <a:xfrm>
            <a:off x="1166948" y="3165431"/>
            <a:ext cx="258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lương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3074" y="3043971"/>
            <a:ext cx="209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thưởng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30" y="731838"/>
            <a:ext cx="7392987" cy="5424487"/>
          </a:xfrm>
        </p:spPr>
      </p:pic>
    </p:spTree>
    <p:extLst>
      <p:ext uri="{BB962C8B-B14F-4D97-AF65-F5344CB8AC3E}">
        <p14:creationId xmlns:p14="http://schemas.microsoft.com/office/powerpoint/2010/main" val="1645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97" y="788016"/>
            <a:ext cx="7402512" cy="5338762"/>
          </a:xfrm>
        </p:spPr>
      </p:pic>
      <p:sp>
        <p:nvSpPr>
          <p:cNvPr id="6" name="TextBox 5"/>
          <p:cNvSpPr txBox="1"/>
          <p:nvPr/>
        </p:nvSpPr>
        <p:spPr>
          <a:xfrm>
            <a:off x="1132115" y="3057287"/>
            <a:ext cx="331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0228" y="3030674"/>
            <a:ext cx="2668588" cy="287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 sử lương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13" y="827133"/>
            <a:ext cx="7358062" cy="5311775"/>
          </a:xfrm>
        </p:spPr>
      </p:pic>
    </p:spTree>
    <p:extLst>
      <p:ext uri="{BB962C8B-B14F-4D97-AF65-F5344CB8AC3E}">
        <p14:creationId xmlns:p14="http://schemas.microsoft.com/office/powerpoint/2010/main" val="18097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88571" y="2962366"/>
            <a:ext cx="2816225" cy="3730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công nhật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13" y="749391"/>
            <a:ext cx="6913562" cy="5329238"/>
          </a:xfrm>
        </p:spPr>
      </p:pic>
    </p:spTree>
    <p:extLst>
      <p:ext uri="{BB962C8B-B14F-4D97-AF65-F5344CB8AC3E}">
        <p14:creationId xmlns:p14="http://schemas.microsoft.com/office/powerpoint/2010/main" val="2820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3" y="2873829"/>
            <a:ext cx="9407432" cy="2862702"/>
          </a:xfrm>
        </p:spPr>
        <p:txBody>
          <a:bodyPr>
            <a:normAutofit fontScale="92500" lnSpcReduction="20000"/>
          </a:bodyPr>
          <a:lstStyle/>
          <a:p>
            <a:pPr marL="1314450" lvl="2" indent="-34290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website quản lý nhân sự</a:t>
            </a:r>
          </a:p>
          <a:p>
            <a:pPr marL="1314450" lvl="2" indent="-34290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</a:p>
          <a:p>
            <a:pPr marL="1314450" lvl="2" indent="-34290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 </a:t>
            </a:r>
          </a:p>
          <a:p>
            <a:pPr marL="2114550" lvl="4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Công vinh (nhóm trưởng)</a:t>
            </a:r>
          </a:p>
          <a:p>
            <a:pPr marL="2114550" lvl="4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Minh Bắc</a:t>
            </a:r>
          </a:p>
          <a:p>
            <a:pPr marL="2114550" lvl="4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Bạch Tùng Dương</a:t>
            </a:r>
          </a:p>
          <a:p>
            <a:pPr marL="2114550" lvl="4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Mạnh Dũng</a:t>
            </a:r>
          </a:p>
          <a:p>
            <a:pPr marL="2114550" lvl="4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 Thanh Bình</a:t>
            </a:r>
          </a:p>
        </p:txBody>
      </p:sp>
    </p:spTree>
    <p:extLst>
      <p:ext uri="{BB962C8B-B14F-4D97-AF65-F5344CB8AC3E}">
        <p14:creationId xmlns:p14="http://schemas.microsoft.com/office/powerpoint/2010/main" val="178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5692" y="2996521"/>
            <a:ext cx="2798763" cy="330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cá 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40" y="818289"/>
            <a:ext cx="7070725" cy="5346700"/>
          </a:xfrm>
        </p:spPr>
      </p:pic>
    </p:spTree>
    <p:extLst>
      <p:ext uri="{BB962C8B-B14F-4D97-AF65-F5344CB8AC3E}">
        <p14:creationId xmlns:p14="http://schemas.microsoft.com/office/powerpoint/2010/main" val="12241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21" y="793071"/>
            <a:ext cx="7392987" cy="5267325"/>
          </a:xfrm>
        </p:spPr>
      </p:pic>
      <p:sp>
        <p:nvSpPr>
          <p:cNvPr id="6" name="TextBox 5"/>
          <p:cNvSpPr txBox="1"/>
          <p:nvPr/>
        </p:nvSpPr>
        <p:spPr>
          <a:xfrm>
            <a:off x="1175657" y="3026623"/>
            <a:ext cx="24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47" y="740682"/>
            <a:ext cx="7383462" cy="5364163"/>
          </a:xfrm>
        </p:spPr>
      </p:pic>
      <p:sp>
        <p:nvSpPr>
          <p:cNvPr id="6" name="TextBox 5"/>
          <p:cNvSpPr txBox="1"/>
          <p:nvPr/>
        </p:nvSpPr>
        <p:spPr>
          <a:xfrm>
            <a:off x="1497875" y="3053431"/>
            <a:ext cx="208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 sử thưởng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chức năng 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97480"/>
            <a:ext cx="9601196" cy="31783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thông tin nhân viên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lương, thưởng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 lao động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năng suất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năng lực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 Jquery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Ajax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PHP/Laravel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73126"/>
            <a:ext cx="9601196" cy="6202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393371"/>
            <a:ext cx="9601196" cy="4650378"/>
          </a:xfrm>
        </p:spPr>
      </p:pic>
    </p:spTree>
    <p:extLst>
      <p:ext uri="{BB962C8B-B14F-4D97-AF65-F5344CB8AC3E}">
        <p14:creationId xmlns:p14="http://schemas.microsoft.com/office/powerpoint/2010/main" val="28771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 được và hạn chế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64889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 được: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thêm, sửa, xóa thông tin nhân viên.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bảng lương nhân viên.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phòng ban.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đối tác phù hợp với công việc.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quyết định liên quan đến nhân viên.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hồ sơ các ứng viên(những người dự tuyển vào 1 vị trí nào đó)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về nhân sự theo các tiêu chí khác nhau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UX/UI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1196" y="3208820"/>
            <a:ext cx="167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29" y="2557463"/>
            <a:ext cx="2584742" cy="3317875"/>
          </a:xfrm>
        </p:spPr>
      </p:pic>
    </p:spTree>
    <p:extLst>
      <p:ext uri="{BB962C8B-B14F-4D97-AF65-F5344CB8AC3E}">
        <p14:creationId xmlns:p14="http://schemas.microsoft.com/office/powerpoint/2010/main" val="37819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0594" y="1787525"/>
            <a:ext cx="3717925" cy="1371600"/>
          </a:xfrm>
        </p:spPr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55" y="714375"/>
            <a:ext cx="7307262" cy="5424488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4294967295"/>
          </p:nvPr>
        </p:nvSpPr>
        <p:spPr>
          <a:xfrm>
            <a:off x="1236298" y="3023394"/>
            <a:ext cx="2290355" cy="40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27030" y="3056073"/>
            <a:ext cx="2651125" cy="35718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nhân 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55" y="792752"/>
            <a:ext cx="7916862" cy="5399088"/>
          </a:xfrm>
        </p:spPr>
      </p:pic>
    </p:spTree>
    <p:extLst>
      <p:ext uri="{BB962C8B-B14F-4D97-AF65-F5344CB8AC3E}">
        <p14:creationId xmlns:p14="http://schemas.microsoft.com/office/powerpoint/2010/main" val="10088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1548</TotalTime>
  <Words>260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Garamond</vt:lpstr>
      <vt:lpstr>Times New Roman</vt:lpstr>
      <vt:lpstr>Wingdings</vt:lpstr>
      <vt:lpstr>Organic</vt:lpstr>
      <vt:lpstr>PowerPoint Presentation</vt:lpstr>
      <vt:lpstr>Giới thiệu</vt:lpstr>
      <vt:lpstr>Tổng quan chức năng chính</vt:lpstr>
      <vt:lpstr>Công nghệ sử dụng</vt:lpstr>
      <vt:lpstr>DATABASE</vt:lpstr>
      <vt:lpstr>Đạt được và hạn chế</vt:lpstr>
      <vt:lpstr>UX/UI</vt:lpstr>
      <vt:lpstr> </vt:lpstr>
      <vt:lpstr>Thêm nhân viên</vt:lpstr>
      <vt:lpstr>Quản lí lương </vt:lpstr>
      <vt:lpstr>Thiết lập </vt:lpstr>
      <vt:lpstr>Quản lí phòng ban</vt:lpstr>
      <vt:lpstr>Danh sách thưởng</vt:lpstr>
      <vt:lpstr>PowerPoint Presentation</vt:lpstr>
      <vt:lpstr>PowerPoint Presentation</vt:lpstr>
      <vt:lpstr>PowerPoint Presentation</vt:lpstr>
      <vt:lpstr>PowerPoint Presentation</vt:lpstr>
      <vt:lpstr>Lịch sử lương</vt:lpstr>
      <vt:lpstr>Quản lí công nhật</vt:lpstr>
      <vt:lpstr>Thông tin cá nhân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</dc:title>
  <dc:creator>binh</dc:creator>
  <cp:lastModifiedBy>binh</cp:lastModifiedBy>
  <cp:revision>47</cp:revision>
  <dcterms:created xsi:type="dcterms:W3CDTF">2020-08-10T09:07:03Z</dcterms:created>
  <dcterms:modified xsi:type="dcterms:W3CDTF">2020-08-21T07:13:24Z</dcterms:modified>
</cp:coreProperties>
</file>