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71" r:id="rId5"/>
    <p:sldId id="270" r:id="rId6"/>
    <p:sldId id="265" r:id="rId7"/>
    <p:sldId id="266" r:id="rId8"/>
    <p:sldId id="267" r:id="rId9"/>
    <p:sldId id="269" r:id="rId10"/>
    <p:sldId id="26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9AE16D-B51F-4F56-B370-19FD826780F2}" v="36" dt="2024-09-18T22:08:40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ũng Lê" userId="47f504df4bb0ff1a" providerId="LiveId" clId="{BE9AE16D-B51F-4F56-B370-19FD826780F2}"/>
    <pc:docChg chg="undo redo custSel addSld delSld modSld sldOrd">
      <pc:chgData name="Dũng Lê" userId="47f504df4bb0ff1a" providerId="LiveId" clId="{BE9AE16D-B51F-4F56-B370-19FD826780F2}" dt="2024-09-20T17:37:54.487" v="1788" actId="1076"/>
      <pc:docMkLst>
        <pc:docMk/>
      </pc:docMkLst>
      <pc:sldChg chg="addSp delSp modSp new mod">
        <pc:chgData name="Dũng Lê" userId="47f504df4bb0ff1a" providerId="LiveId" clId="{BE9AE16D-B51F-4F56-B370-19FD826780F2}" dt="2024-09-20T12:04:34.923" v="1677" actId="14100"/>
        <pc:sldMkLst>
          <pc:docMk/>
          <pc:sldMk cId="1271828405" sldId="256"/>
        </pc:sldMkLst>
        <pc:spChg chg="add mod">
          <ac:chgData name="Dũng Lê" userId="47f504df4bb0ff1a" providerId="LiveId" clId="{BE9AE16D-B51F-4F56-B370-19FD826780F2}" dt="2024-09-20T12:04:34.923" v="1677" actId="14100"/>
          <ac:spMkLst>
            <pc:docMk/>
            <pc:sldMk cId="1271828405" sldId="256"/>
            <ac:spMk id="2" creationId="{60A9F8BB-9E81-15E6-1039-2C7B2AB790CA}"/>
          </ac:spMkLst>
        </pc:spChg>
        <pc:spChg chg="del">
          <ac:chgData name="Dũng Lê" userId="47f504df4bb0ff1a" providerId="LiveId" clId="{BE9AE16D-B51F-4F56-B370-19FD826780F2}" dt="2024-09-09T20:03:35.541" v="1" actId="478"/>
          <ac:spMkLst>
            <pc:docMk/>
            <pc:sldMk cId="1271828405" sldId="256"/>
            <ac:spMk id="2" creationId="{BE790370-FCB1-2255-1725-FA567C9C2BF4}"/>
          </ac:spMkLst>
        </pc:spChg>
        <pc:spChg chg="del">
          <ac:chgData name="Dũng Lê" userId="47f504df4bb0ff1a" providerId="LiveId" clId="{BE9AE16D-B51F-4F56-B370-19FD826780F2}" dt="2024-09-09T20:03:37.200" v="2" actId="478"/>
          <ac:spMkLst>
            <pc:docMk/>
            <pc:sldMk cId="1271828405" sldId="256"/>
            <ac:spMk id="3" creationId="{288DD444-8E63-F532-C3B9-BB1AEE66F6DE}"/>
          </ac:spMkLst>
        </pc:spChg>
        <pc:spChg chg="add del mod">
          <ac:chgData name="Dũng Lê" userId="47f504df4bb0ff1a" providerId="LiveId" clId="{BE9AE16D-B51F-4F56-B370-19FD826780F2}" dt="2024-09-09T20:04:10.977" v="4" actId="478"/>
          <ac:spMkLst>
            <pc:docMk/>
            <pc:sldMk cId="1271828405" sldId="256"/>
            <ac:spMk id="4" creationId="{6099C10D-3683-3B81-E35C-AA7E33081937}"/>
          </ac:spMkLst>
        </pc:spChg>
        <pc:picChg chg="add del mod">
          <ac:chgData name="Dũng Lê" userId="47f504df4bb0ff1a" providerId="LiveId" clId="{BE9AE16D-B51F-4F56-B370-19FD826780F2}" dt="2024-09-09T22:10:46.287" v="174" actId="21"/>
          <ac:picMkLst>
            <pc:docMk/>
            <pc:sldMk cId="1271828405" sldId="256"/>
            <ac:picMk id="3" creationId="{EA484459-7FA1-02AC-86D7-DDA317AD7707}"/>
          </ac:picMkLst>
        </pc:picChg>
      </pc:sldChg>
      <pc:sldChg chg="addSp delSp modSp new mod">
        <pc:chgData name="Dũng Lê" userId="47f504df4bb0ff1a" providerId="LiveId" clId="{BE9AE16D-B51F-4F56-B370-19FD826780F2}" dt="2024-09-20T11:05:26.681" v="1614" actId="478"/>
        <pc:sldMkLst>
          <pc:docMk/>
          <pc:sldMk cId="47599166" sldId="257"/>
        </pc:sldMkLst>
        <pc:spChg chg="mod">
          <ac:chgData name="Dũng Lê" userId="47f504df4bb0ff1a" providerId="LiveId" clId="{BE9AE16D-B51F-4F56-B370-19FD826780F2}" dt="2024-09-09T20:57:28.619" v="47" actId="403"/>
          <ac:spMkLst>
            <pc:docMk/>
            <pc:sldMk cId="47599166" sldId="257"/>
            <ac:spMk id="2" creationId="{79522F1B-E2B2-48A6-95A2-423DEE12F96D}"/>
          </ac:spMkLst>
        </pc:spChg>
        <pc:spChg chg="del">
          <ac:chgData name="Dũng Lê" userId="47f504df4bb0ff1a" providerId="LiveId" clId="{BE9AE16D-B51F-4F56-B370-19FD826780F2}" dt="2024-09-09T20:49:32.537" v="10" actId="478"/>
          <ac:spMkLst>
            <pc:docMk/>
            <pc:sldMk cId="47599166" sldId="257"/>
            <ac:spMk id="2" creationId="{CA1FEF79-4120-0273-F2C6-30D7210A7913}"/>
          </ac:spMkLst>
        </pc:spChg>
        <pc:spChg chg="del">
          <ac:chgData name="Dũng Lê" userId="47f504df4bb0ff1a" providerId="LiveId" clId="{BE9AE16D-B51F-4F56-B370-19FD826780F2}" dt="2024-09-09T20:49:33.528" v="11" actId="478"/>
          <ac:spMkLst>
            <pc:docMk/>
            <pc:sldMk cId="47599166" sldId="257"/>
            <ac:spMk id="3" creationId="{58407ECF-67D4-7388-0F79-6FA7E6DB08C8}"/>
          </ac:spMkLst>
        </pc:spChg>
        <pc:spChg chg="add mod">
          <ac:chgData name="Dũng Lê" userId="47f504df4bb0ff1a" providerId="LiveId" clId="{BE9AE16D-B51F-4F56-B370-19FD826780F2}" dt="2024-09-15T09:51:26.668" v="551" actId="1076"/>
          <ac:spMkLst>
            <pc:docMk/>
            <pc:sldMk cId="47599166" sldId="257"/>
            <ac:spMk id="4" creationId="{F72A69E5-62B4-C3D0-1712-C2382792A799}"/>
          </ac:spMkLst>
        </pc:spChg>
        <pc:spChg chg="add mod">
          <ac:chgData name="Dũng Lê" userId="47f504df4bb0ff1a" providerId="LiveId" clId="{BE9AE16D-B51F-4F56-B370-19FD826780F2}" dt="2024-09-15T09:51:11.802" v="549" actId="113"/>
          <ac:spMkLst>
            <pc:docMk/>
            <pc:sldMk cId="47599166" sldId="257"/>
            <ac:spMk id="5" creationId="{13A7A24A-3AB2-4E56-0ADD-6F3C771225A6}"/>
          </ac:spMkLst>
        </pc:spChg>
        <pc:picChg chg="add del mod">
          <ac:chgData name="Dũng Lê" userId="47f504df4bb0ff1a" providerId="LiveId" clId="{BE9AE16D-B51F-4F56-B370-19FD826780F2}" dt="2024-09-20T11:05:26.681" v="1614" actId="478"/>
          <ac:picMkLst>
            <pc:docMk/>
            <pc:sldMk cId="47599166" sldId="257"/>
            <ac:picMk id="3" creationId="{EA484459-7FA1-02AC-86D7-DDA317AD7707}"/>
          </ac:picMkLst>
        </pc:picChg>
        <pc:picChg chg="add del mod">
          <ac:chgData name="Dũng Lê" userId="47f504df4bb0ff1a" providerId="LiveId" clId="{BE9AE16D-B51F-4F56-B370-19FD826780F2}" dt="2024-09-16T20:26:57.919" v="1557" actId="931"/>
          <ac:picMkLst>
            <pc:docMk/>
            <pc:sldMk cId="47599166" sldId="257"/>
            <ac:picMk id="7" creationId="{6B5FE598-7C23-387B-86DA-ADA166FC7942}"/>
          </ac:picMkLst>
        </pc:picChg>
        <pc:picChg chg="add del mod">
          <ac:chgData name="Dũng Lê" userId="47f504df4bb0ff1a" providerId="LiveId" clId="{BE9AE16D-B51F-4F56-B370-19FD826780F2}" dt="2024-09-16T20:26:53.302" v="1552" actId="931"/>
          <ac:picMkLst>
            <pc:docMk/>
            <pc:sldMk cId="47599166" sldId="257"/>
            <ac:picMk id="9" creationId="{CE0E3E3B-7DEA-5C8E-23D8-D30A3D49830F}"/>
          </ac:picMkLst>
        </pc:picChg>
        <pc:picChg chg="add del mod">
          <ac:chgData name="Dũng Lê" userId="47f504df4bb0ff1a" providerId="LiveId" clId="{BE9AE16D-B51F-4F56-B370-19FD826780F2}" dt="2024-09-16T20:26:52.087" v="1548" actId="931"/>
          <ac:picMkLst>
            <pc:docMk/>
            <pc:sldMk cId="47599166" sldId="257"/>
            <ac:picMk id="11" creationId="{D0F03BD6-1475-CEA6-57E0-FAAEC02A30C8}"/>
          </ac:picMkLst>
        </pc:picChg>
        <pc:picChg chg="add del mod">
          <ac:chgData name="Dũng Lê" userId="47f504df4bb0ff1a" providerId="LiveId" clId="{BE9AE16D-B51F-4F56-B370-19FD826780F2}" dt="2024-09-16T20:26:50.046" v="1542" actId="931"/>
          <ac:picMkLst>
            <pc:docMk/>
            <pc:sldMk cId="47599166" sldId="257"/>
            <ac:picMk id="13" creationId="{896FA542-BF91-3D30-F863-DB1F2DD9CFE4}"/>
          </ac:picMkLst>
        </pc:picChg>
        <pc:picChg chg="add del mod">
          <ac:chgData name="Dũng Lê" userId="47f504df4bb0ff1a" providerId="LiveId" clId="{BE9AE16D-B51F-4F56-B370-19FD826780F2}" dt="2024-09-16T20:26:53.755" v="1553" actId="478"/>
          <ac:picMkLst>
            <pc:docMk/>
            <pc:sldMk cId="47599166" sldId="257"/>
            <ac:picMk id="1026" creationId="{00FDF890-D62A-49AD-EF53-32194612F686}"/>
          </ac:picMkLst>
        </pc:picChg>
      </pc:sldChg>
      <pc:sldChg chg="addSp delSp modSp new del mod">
        <pc:chgData name="Dũng Lê" userId="47f504df4bb0ff1a" providerId="LiveId" clId="{BE9AE16D-B51F-4F56-B370-19FD826780F2}" dt="2024-09-15T09:52:27.696" v="572" actId="47"/>
        <pc:sldMkLst>
          <pc:docMk/>
          <pc:sldMk cId="3220871620" sldId="258"/>
        </pc:sldMkLst>
        <pc:spChg chg="del">
          <ac:chgData name="Dũng Lê" userId="47f504df4bb0ff1a" providerId="LiveId" clId="{BE9AE16D-B51F-4F56-B370-19FD826780F2}" dt="2024-09-09T20:50:23.294" v="25" actId="478"/>
          <ac:spMkLst>
            <pc:docMk/>
            <pc:sldMk cId="3220871620" sldId="258"/>
            <ac:spMk id="2" creationId="{C477E146-B1BC-03E3-27E7-F5E305C4763A}"/>
          </ac:spMkLst>
        </pc:spChg>
        <pc:spChg chg="mod">
          <ac:chgData name="Dũng Lê" userId="47f504df4bb0ff1a" providerId="LiveId" clId="{BE9AE16D-B51F-4F56-B370-19FD826780F2}" dt="2024-09-09T20:58:09.290" v="55" actId="404"/>
          <ac:spMkLst>
            <pc:docMk/>
            <pc:sldMk cId="3220871620" sldId="258"/>
            <ac:spMk id="2" creationId="{FE3B6687-94B5-DA77-0607-EAE0BBCE8BA5}"/>
          </ac:spMkLst>
        </pc:spChg>
        <pc:spChg chg="del">
          <ac:chgData name="Dũng Lê" userId="47f504df4bb0ff1a" providerId="LiveId" clId="{BE9AE16D-B51F-4F56-B370-19FD826780F2}" dt="2024-09-09T20:50:24.915" v="26" actId="478"/>
          <ac:spMkLst>
            <pc:docMk/>
            <pc:sldMk cId="3220871620" sldId="258"/>
            <ac:spMk id="3" creationId="{656B456E-4D13-3863-783C-6742AD3D0A34}"/>
          </ac:spMkLst>
        </pc:spChg>
        <pc:spChg chg="add del mod">
          <ac:chgData name="Dũng Lê" userId="47f504df4bb0ff1a" providerId="LiveId" clId="{BE9AE16D-B51F-4F56-B370-19FD826780F2}" dt="2024-09-15T09:52:20.704" v="570"/>
          <ac:spMkLst>
            <pc:docMk/>
            <pc:sldMk cId="3220871620" sldId="258"/>
            <ac:spMk id="4" creationId="{2023A31C-9CFF-F939-1EEE-36F88CEB9022}"/>
          </ac:spMkLst>
        </pc:spChg>
      </pc:sldChg>
      <pc:sldChg chg="add del">
        <pc:chgData name="Dũng Lê" userId="47f504df4bb0ff1a" providerId="LiveId" clId="{BE9AE16D-B51F-4F56-B370-19FD826780F2}" dt="2024-09-15T09:52:36.466" v="573" actId="47"/>
        <pc:sldMkLst>
          <pc:docMk/>
          <pc:sldMk cId="453504042" sldId="259"/>
        </pc:sldMkLst>
      </pc:sldChg>
      <pc:sldChg chg="add del">
        <pc:chgData name="Dũng Lê" userId="47f504df4bb0ff1a" providerId="LiveId" clId="{BE9AE16D-B51F-4F56-B370-19FD826780F2}" dt="2024-09-15T09:52:38.729" v="574" actId="47"/>
        <pc:sldMkLst>
          <pc:docMk/>
          <pc:sldMk cId="435077968" sldId="260"/>
        </pc:sldMkLst>
      </pc:sldChg>
      <pc:sldChg chg="modSp add del mod ord">
        <pc:chgData name="Dũng Lê" userId="47f504df4bb0ff1a" providerId="LiveId" clId="{BE9AE16D-B51F-4F56-B370-19FD826780F2}" dt="2024-09-15T09:46:43.944" v="485" actId="47"/>
        <pc:sldMkLst>
          <pc:docMk/>
          <pc:sldMk cId="1585842807" sldId="261"/>
        </pc:sldMkLst>
        <pc:spChg chg="mod">
          <ac:chgData name="Dũng Lê" userId="47f504df4bb0ff1a" providerId="LiveId" clId="{BE9AE16D-B51F-4F56-B370-19FD826780F2}" dt="2024-09-14T20:25:11.138" v="469" actId="20577"/>
          <ac:spMkLst>
            <pc:docMk/>
            <pc:sldMk cId="1585842807" sldId="261"/>
            <ac:spMk id="4" creationId="{F72A69E5-62B4-C3D0-1712-C2382792A799}"/>
          </ac:spMkLst>
        </pc:spChg>
      </pc:sldChg>
      <pc:sldChg chg="modSp add del mod">
        <pc:chgData name="Dũng Lê" userId="47f504df4bb0ff1a" providerId="LiveId" clId="{BE9AE16D-B51F-4F56-B370-19FD826780F2}" dt="2024-09-15T09:51:58.792" v="562" actId="47"/>
        <pc:sldMkLst>
          <pc:docMk/>
          <pc:sldMk cId="3122147619" sldId="262"/>
        </pc:sldMkLst>
        <pc:spChg chg="mod">
          <ac:chgData name="Dũng Lê" userId="47f504df4bb0ff1a" providerId="LiveId" clId="{BE9AE16D-B51F-4F56-B370-19FD826780F2}" dt="2024-09-15T09:51:44.441" v="559" actId="21"/>
          <ac:spMkLst>
            <pc:docMk/>
            <pc:sldMk cId="3122147619" sldId="262"/>
            <ac:spMk id="4" creationId="{F72A69E5-62B4-C3D0-1712-C2382792A799}"/>
          </ac:spMkLst>
        </pc:spChg>
      </pc:sldChg>
      <pc:sldChg chg="delSp modSp add mod">
        <pc:chgData name="Dũng Lê" userId="47f504df4bb0ff1a" providerId="LiveId" clId="{BE9AE16D-B51F-4F56-B370-19FD826780F2}" dt="2024-09-20T17:31:08.137" v="1683" actId="1076"/>
        <pc:sldMkLst>
          <pc:docMk/>
          <pc:sldMk cId="4206179559" sldId="263"/>
        </pc:sldMkLst>
        <pc:spChg chg="mod">
          <ac:chgData name="Dũng Lê" userId="47f504df4bb0ff1a" providerId="LiveId" clId="{BE9AE16D-B51F-4F56-B370-19FD826780F2}" dt="2024-09-20T17:31:08.137" v="1683" actId="1076"/>
          <ac:spMkLst>
            <pc:docMk/>
            <pc:sldMk cId="4206179559" sldId="263"/>
            <ac:spMk id="4" creationId="{F72A69E5-62B4-C3D0-1712-C2382792A799}"/>
          </ac:spMkLst>
        </pc:spChg>
        <pc:spChg chg="mod">
          <ac:chgData name="Dũng Lê" userId="47f504df4bb0ff1a" providerId="LiveId" clId="{BE9AE16D-B51F-4F56-B370-19FD826780F2}" dt="2024-09-15T09:51:39.403" v="558"/>
          <ac:spMkLst>
            <pc:docMk/>
            <pc:sldMk cId="4206179559" sldId="263"/>
            <ac:spMk id="5" creationId="{13A7A24A-3AB2-4E56-0ADD-6F3C771225A6}"/>
          </ac:spMkLst>
        </pc:spChg>
        <pc:picChg chg="del">
          <ac:chgData name="Dũng Lê" userId="47f504df4bb0ff1a" providerId="LiveId" clId="{BE9AE16D-B51F-4F56-B370-19FD826780F2}" dt="2024-09-20T11:05:28.089" v="1615" actId="478"/>
          <ac:picMkLst>
            <pc:docMk/>
            <pc:sldMk cId="4206179559" sldId="263"/>
            <ac:picMk id="3" creationId="{EA484459-7FA1-02AC-86D7-DDA317AD7707}"/>
          </ac:picMkLst>
        </pc:picChg>
      </pc:sldChg>
      <pc:sldChg chg="modSp add del mod">
        <pc:chgData name="Dũng Lê" userId="47f504df4bb0ff1a" providerId="LiveId" clId="{BE9AE16D-B51F-4F56-B370-19FD826780F2}" dt="2024-09-16T20:10:11.086" v="1511" actId="47"/>
        <pc:sldMkLst>
          <pc:docMk/>
          <pc:sldMk cId="4126569005" sldId="264"/>
        </pc:sldMkLst>
        <pc:spChg chg="mod">
          <ac:chgData name="Dũng Lê" userId="47f504df4bb0ff1a" providerId="LiveId" clId="{BE9AE16D-B51F-4F56-B370-19FD826780F2}" dt="2024-09-15T09:59:22.509" v="667" actId="179"/>
          <ac:spMkLst>
            <pc:docMk/>
            <pc:sldMk cId="4126569005" sldId="264"/>
            <ac:spMk id="4" creationId="{F72A69E5-62B4-C3D0-1712-C2382792A799}"/>
          </ac:spMkLst>
        </pc:spChg>
        <pc:spChg chg="mod">
          <ac:chgData name="Dũng Lê" userId="47f504df4bb0ff1a" providerId="LiveId" clId="{BE9AE16D-B51F-4F56-B370-19FD826780F2}" dt="2024-09-15T09:52:15.916" v="567"/>
          <ac:spMkLst>
            <pc:docMk/>
            <pc:sldMk cId="4126569005" sldId="264"/>
            <ac:spMk id="5" creationId="{13A7A24A-3AB2-4E56-0ADD-6F3C771225A6}"/>
          </ac:spMkLst>
        </pc:spChg>
      </pc:sldChg>
      <pc:sldChg chg="delSp modSp add mod">
        <pc:chgData name="Dũng Lê" userId="47f504df4bb0ff1a" providerId="LiveId" clId="{BE9AE16D-B51F-4F56-B370-19FD826780F2}" dt="2024-09-20T17:27:36.426" v="1680" actId="20577"/>
        <pc:sldMkLst>
          <pc:docMk/>
          <pc:sldMk cId="2912823078" sldId="265"/>
        </pc:sldMkLst>
        <pc:spChg chg="mod">
          <ac:chgData name="Dũng Lê" userId="47f504df4bb0ff1a" providerId="LiveId" clId="{BE9AE16D-B51F-4F56-B370-19FD826780F2}" dt="2024-09-20T17:27:36.426" v="1680" actId="20577"/>
          <ac:spMkLst>
            <pc:docMk/>
            <pc:sldMk cId="2912823078" sldId="265"/>
            <ac:spMk id="4" creationId="{F72A69E5-62B4-C3D0-1712-C2382792A799}"/>
          </ac:spMkLst>
        </pc:spChg>
        <pc:spChg chg="mod">
          <ac:chgData name="Dũng Lê" userId="47f504df4bb0ff1a" providerId="LiveId" clId="{BE9AE16D-B51F-4F56-B370-19FD826780F2}" dt="2024-09-15T09:57:15.141" v="642" actId="20577"/>
          <ac:spMkLst>
            <pc:docMk/>
            <pc:sldMk cId="2912823078" sldId="265"/>
            <ac:spMk id="5" creationId="{13A7A24A-3AB2-4E56-0ADD-6F3C771225A6}"/>
          </ac:spMkLst>
        </pc:spChg>
        <pc:picChg chg="del">
          <ac:chgData name="Dũng Lê" userId="47f504df4bb0ff1a" providerId="LiveId" clId="{BE9AE16D-B51F-4F56-B370-19FD826780F2}" dt="2024-09-20T11:05:33.376" v="1618" actId="478"/>
          <ac:picMkLst>
            <pc:docMk/>
            <pc:sldMk cId="2912823078" sldId="265"/>
            <ac:picMk id="3" creationId="{EA484459-7FA1-02AC-86D7-DDA317AD7707}"/>
          </ac:picMkLst>
        </pc:picChg>
      </pc:sldChg>
      <pc:sldChg chg="delSp modSp add mod modNotesTx">
        <pc:chgData name="Dũng Lê" userId="47f504df4bb0ff1a" providerId="LiveId" clId="{BE9AE16D-B51F-4F56-B370-19FD826780F2}" dt="2024-09-20T17:31:47.323" v="1695" actId="20577"/>
        <pc:sldMkLst>
          <pc:docMk/>
          <pc:sldMk cId="658447651" sldId="266"/>
        </pc:sldMkLst>
        <pc:spChg chg="mod">
          <ac:chgData name="Dũng Lê" userId="47f504df4bb0ff1a" providerId="LiveId" clId="{BE9AE16D-B51F-4F56-B370-19FD826780F2}" dt="2024-09-20T17:31:47.323" v="1695" actId="20577"/>
          <ac:spMkLst>
            <pc:docMk/>
            <pc:sldMk cId="658447651" sldId="266"/>
            <ac:spMk id="4" creationId="{F72A69E5-62B4-C3D0-1712-C2382792A799}"/>
          </ac:spMkLst>
        </pc:spChg>
        <pc:spChg chg="mod">
          <ac:chgData name="Dũng Lê" userId="47f504df4bb0ff1a" providerId="LiveId" clId="{BE9AE16D-B51F-4F56-B370-19FD826780F2}" dt="2024-09-15T10:04:02.764" v="745" actId="313"/>
          <ac:spMkLst>
            <pc:docMk/>
            <pc:sldMk cId="658447651" sldId="266"/>
            <ac:spMk id="5" creationId="{13A7A24A-3AB2-4E56-0ADD-6F3C771225A6}"/>
          </ac:spMkLst>
        </pc:spChg>
        <pc:picChg chg="del">
          <ac:chgData name="Dũng Lê" userId="47f504df4bb0ff1a" providerId="LiveId" clId="{BE9AE16D-B51F-4F56-B370-19FD826780F2}" dt="2024-09-20T11:05:35.086" v="1619" actId="478"/>
          <ac:picMkLst>
            <pc:docMk/>
            <pc:sldMk cId="658447651" sldId="266"/>
            <ac:picMk id="3" creationId="{EA484459-7FA1-02AC-86D7-DDA317AD7707}"/>
          </ac:picMkLst>
        </pc:picChg>
      </pc:sldChg>
      <pc:sldChg chg="delSp modSp add mod">
        <pc:chgData name="Dũng Lê" userId="47f504df4bb0ff1a" providerId="LiveId" clId="{BE9AE16D-B51F-4F56-B370-19FD826780F2}" dt="2024-09-20T17:31:50.629" v="1696" actId="20577"/>
        <pc:sldMkLst>
          <pc:docMk/>
          <pc:sldMk cId="1289421778" sldId="267"/>
        </pc:sldMkLst>
        <pc:spChg chg="mod">
          <ac:chgData name="Dũng Lê" userId="47f504df4bb0ff1a" providerId="LiveId" clId="{BE9AE16D-B51F-4F56-B370-19FD826780F2}" dt="2024-09-20T17:31:50.629" v="1696" actId="20577"/>
          <ac:spMkLst>
            <pc:docMk/>
            <pc:sldMk cId="1289421778" sldId="267"/>
            <ac:spMk id="4" creationId="{F72A69E5-62B4-C3D0-1712-C2382792A799}"/>
          </ac:spMkLst>
        </pc:spChg>
        <pc:spChg chg="mod">
          <ac:chgData name="Dũng Lê" userId="47f504df4bb0ff1a" providerId="LiveId" clId="{BE9AE16D-B51F-4F56-B370-19FD826780F2}" dt="2024-09-15T10:08:42.693" v="797" actId="20577"/>
          <ac:spMkLst>
            <pc:docMk/>
            <pc:sldMk cId="1289421778" sldId="267"/>
            <ac:spMk id="5" creationId="{13A7A24A-3AB2-4E56-0ADD-6F3C771225A6}"/>
          </ac:spMkLst>
        </pc:spChg>
        <pc:picChg chg="del">
          <ac:chgData name="Dũng Lê" userId="47f504df4bb0ff1a" providerId="LiveId" clId="{BE9AE16D-B51F-4F56-B370-19FD826780F2}" dt="2024-09-20T11:05:37.674" v="1620" actId="478"/>
          <ac:picMkLst>
            <pc:docMk/>
            <pc:sldMk cId="1289421778" sldId="267"/>
            <ac:picMk id="3" creationId="{EA484459-7FA1-02AC-86D7-DDA317AD7707}"/>
          </ac:picMkLst>
        </pc:picChg>
      </pc:sldChg>
      <pc:sldChg chg="delSp modSp add del mod">
        <pc:chgData name="Dũng Lê" userId="47f504df4bb0ff1a" providerId="LiveId" clId="{BE9AE16D-B51F-4F56-B370-19FD826780F2}" dt="2024-09-20T17:27:54.112" v="1682" actId="20577"/>
        <pc:sldMkLst>
          <pc:docMk/>
          <pc:sldMk cId="1753669534" sldId="268"/>
        </pc:sldMkLst>
        <pc:spChg chg="mod">
          <ac:chgData name="Dũng Lê" userId="47f504df4bb0ff1a" providerId="LiveId" clId="{BE9AE16D-B51F-4F56-B370-19FD826780F2}" dt="2024-09-20T17:27:54.112" v="1682" actId="20577"/>
          <ac:spMkLst>
            <pc:docMk/>
            <pc:sldMk cId="1753669534" sldId="268"/>
            <ac:spMk id="4" creationId="{F72A69E5-62B4-C3D0-1712-C2382792A799}"/>
          </ac:spMkLst>
        </pc:spChg>
        <pc:spChg chg="mod">
          <ac:chgData name="Dũng Lê" userId="47f504df4bb0ff1a" providerId="LiveId" clId="{BE9AE16D-B51F-4F56-B370-19FD826780F2}" dt="2024-09-15T10:10:54.703" v="858" actId="20577"/>
          <ac:spMkLst>
            <pc:docMk/>
            <pc:sldMk cId="1753669534" sldId="268"/>
            <ac:spMk id="5" creationId="{13A7A24A-3AB2-4E56-0ADD-6F3C771225A6}"/>
          </ac:spMkLst>
        </pc:spChg>
        <pc:picChg chg="del">
          <ac:chgData name="Dũng Lê" userId="47f504df4bb0ff1a" providerId="LiveId" clId="{BE9AE16D-B51F-4F56-B370-19FD826780F2}" dt="2024-09-20T11:05:44.155" v="1624" actId="478"/>
          <ac:picMkLst>
            <pc:docMk/>
            <pc:sldMk cId="1753669534" sldId="268"/>
            <ac:picMk id="3" creationId="{EA484459-7FA1-02AC-86D7-DDA317AD7707}"/>
          </ac:picMkLst>
        </pc:picChg>
      </pc:sldChg>
      <pc:sldChg chg="delSp modSp add mod">
        <pc:chgData name="Dũng Lê" userId="47f504df4bb0ff1a" providerId="LiveId" clId="{BE9AE16D-B51F-4F56-B370-19FD826780F2}" dt="2024-09-20T17:37:54.487" v="1788" actId="1076"/>
        <pc:sldMkLst>
          <pc:docMk/>
          <pc:sldMk cId="1262076011" sldId="269"/>
        </pc:sldMkLst>
        <pc:spChg chg="mod">
          <ac:chgData name="Dũng Lê" userId="47f504df4bb0ff1a" providerId="LiveId" clId="{BE9AE16D-B51F-4F56-B370-19FD826780F2}" dt="2024-09-20T17:37:54.487" v="1788" actId="1076"/>
          <ac:spMkLst>
            <pc:docMk/>
            <pc:sldMk cId="1262076011" sldId="269"/>
            <ac:spMk id="4" creationId="{F72A69E5-62B4-C3D0-1712-C2382792A799}"/>
          </ac:spMkLst>
        </pc:spChg>
        <pc:spChg chg="mod">
          <ac:chgData name="Dũng Lê" userId="47f504df4bb0ff1a" providerId="LiveId" clId="{BE9AE16D-B51F-4F56-B370-19FD826780F2}" dt="2024-09-15T21:10:11.007" v="1336" actId="20577"/>
          <ac:spMkLst>
            <pc:docMk/>
            <pc:sldMk cId="1262076011" sldId="269"/>
            <ac:spMk id="5" creationId="{13A7A24A-3AB2-4E56-0ADD-6F3C771225A6}"/>
          </ac:spMkLst>
        </pc:spChg>
        <pc:picChg chg="del">
          <ac:chgData name="Dũng Lê" userId="47f504df4bb0ff1a" providerId="LiveId" clId="{BE9AE16D-B51F-4F56-B370-19FD826780F2}" dt="2024-09-20T11:05:39.722" v="1621" actId="478"/>
          <ac:picMkLst>
            <pc:docMk/>
            <pc:sldMk cId="1262076011" sldId="269"/>
            <ac:picMk id="3" creationId="{EA484459-7FA1-02AC-86D7-DDA317AD7707}"/>
          </ac:picMkLst>
        </pc:picChg>
      </pc:sldChg>
      <pc:sldChg chg="addSp delSp modSp add mod">
        <pc:chgData name="Dũng Lê" userId="47f504df4bb0ff1a" providerId="LiveId" clId="{BE9AE16D-B51F-4F56-B370-19FD826780F2}" dt="2024-09-20T11:05:31.712" v="1617" actId="478"/>
        <pc:sldMkLst>
          <pc:docMk/>
          <pc:sldMk cId="1122704726" sldId="270"/>
        </pc:sldMkLst>
        <pc:spChg chg="mod">
          <ac:chgData name="Dũng Lê" userId="47f504df4bb0ff1a" providerId="LiveId" clId="{BE9AE16D-B51F-4F56-B370-19FD826780F2}" dt="2024-09-18T22:13:53.559" v="1607" actId="20577"/>
          <ac:spMkLst>
            <pc:docMk/>
            <pc:sldMk cId="1122704726" sldId="270"/>
            <ac:spMk id="4" creationId="{F72A69E5-62B4-C3D0-1712-C2382792A799}"/>
          </ac:spMkLst>
        </pc:spChg>
        <pc:spChg chg="mod">
          <ac:chgData name="Dũng Lê" userId="47f504df4bb0ff1a" providerId="LiveId" clId="{BE9AE16D-B51F-4F56-B370-19FD826780F2}" dt="2024-09-15T21:12:30.980" v="1370" actId="20577"/>
          <ac:spMkLst>
            <pc:docMk/>
            <pc:sldMk cId="1122704726" sldId="270"/>
            <ac:spMk id="5" creationId="{13A7A24A-3AB2-4E56-0ADD-6F3C771225A6}"/>
          </ac:spMkLst>
        </pc:spChg>
        <pc:spChg chg="add mod">
          <ac:chgData name="Dũng Lê" userId="47f504df4bb0ff1a" providerId="LiveId" clId="{BE9AE16D-B51F-4F56-B370-19FD826780F2}" dt="2024-09-15T21:12:53.714" v="1376"/>
          <ac:spMkLst>
            <pc:docMk/>
            <pc:sldMk cId="1122704726" sldId="270"/>
            <ac:spMk id="6" creationId="{06255961-5609-2D9A-7487-32298A455835}"/>
          </ac:spMkLst>
        </pc:spChg>
        <pc:spChg chg="add mod">
          <ac:chgData name="Dũng Lê" userId="47f504df4bb0ff1a" providerId="LiveId" clId="{BE9AE16D-B51F-4F56-B370-19FD826780F2}" dt="2024-09-15T21:12:53.714" v="1376"/>
          <ac:spMkLst>
            <pc:docMk/>
            <pc:sldMk cId="1122704726" sldId="270"/>
            <ac:spMk id="7" creationId="{06DDE723-915B-1734-026C-189DC4828AFD}"/>
          </ac:spMkLst>
        </pc:spChg>
        <pc:spChg chg="add mod">
          <ac:chgData name="Dũng Lê" userId="47f504df4bb0ff1a" providerId="LiveId" clId="{BE9AE16D-B51F-4F56-B370-19FD826780F2}" dt="2024-09-15T21:12:53.714" v="1376"/>
          <ac:spMkLst>
            <pc:docMk/>
            <pc:sldMk cId="1122704726" sldId="270"/>
            <ac:spMk id="8" creationId="{FAD86E86-1674-D330-5B69-3336634D0407}"/>
          </ac:spMkLst>
        </pc:spChg>
        <pc:spChg chg="add mod">
          <ac:chgData name="Dũng Lê" userId="47f504df4bb0ff1a" providerId="LiveId" clId="{BE9AE16D-B51F-4F56-B370-19FD826780F2}" dt="2024-09-15T21:12:53.714" v="1376"/>
          <ac:spMkLst>
            <pc:docMk/>
            <pc:sldMk cId="1122704726" sldId="270"/>
            <ac:spMk id="9" creationId="{3AD54B65-6E6D-C858-7CB2-112CDB49C3EB}"/>
          </ac:spMkLst>
        </pc:spChg>
        <pc:spChg chg="add mod">
          <ac:chgData name="Dũng Lê" userId="47f504df4bb0ff1a" providerId="LiveId" clId="{BE9AE16D-B51F-4F56-B370-19FD826780F2}" dt="2024-09-15T21:12:53.714" v="1376"/>
          <ac:spMkLst>
            <pc:docMk/>
            <pc:sldMk cId="1122704726" sldId="270"/>
            <ac:spMk id="10" creationId="{39C76454-9ABC-6009-6692-BB9020FD1850}"/>
          </ac:spMkLst>
        </pc:spChg>
        <pc:spChg chg="add mod">
          <ac:chgData name="Dũng Lê" userId="47f504df4bb0ff1a" providerId="LiveId" clId="{BE9AE16D-B51F-4F56-B370-19FD826780F2}" dt="2024-09-15T21:12:53.714" v="1376"/>
          <ac:spMkLst>
            <pc:docMk/>
            <pc:sldMk cId="1122704726" sldId="270"/>
            <ac:spMk id="11" creationId="{32710BC7-C5E9-E183-9637-12B8B8CED8ED}"/>
          </ac:spMkLst>
        </pc:spChg>
        <pc:spChg chg="add mod">
          <ac:chgData name="Dũng Lê" userId="47f504df4bb0ff1a" providerId="LiveId" clId="{BE9AE16D-B51F-4F56-B370-19FD826780F2}" dt="2024-09-15T21:12:53.714" v="1376"/>
          <ac:spMkLst>
            <pc:docMk/>
            <pc:sldMk cId="1122704726" sldId="270"/>
            <ac:spMk id="12" creationId="{002047AC-F60B-85D5-F04C-9321E9A15F77}"/>
          </ac:spMkLst>
        </pc:spChg>
        <pc:spChg chg="add mod">
          <ac:chgData name="Dũng Lê" userId="47f504df4bb0ff1a" providerId="LiveId" clId="{BE9AE16D-B51F-4F56-B370-19FD826780F2}" dt="2024-09-15T21:12:53.714" v="1376"/>
          <ac:spMkLst>
            <pc:docMk/>
            <pc:sldMk cId="1122704726" sldId="270"/>
            <ac:spMk id="13" creationId="{505B3AD9-83DB-856D-6563-0CAE6425FB31}"/>
          </ac:spMkLst>
        </pc:spChg>
        <pc:spChg chg="add mod">
          <ac:chgData name="Dũng Lê" userId="47f504df4bb0ff1a" providerId="LiveId" clId="{BE9AE16D-B51F-4F56-B370-19FD826780F2}" dt="2024-09-15T21:12:53.714" v="1376"/>
          <ac:spMkLst>
            <pc:docMk/>
            <pc:sldMk cId="1122704726" sldId="270"/>
            <ac:spMk id="14" creationId="{8E846081-6781-DDA8-94F9-186BB0474A25}"/>
          </ac:spMkLst>
        </pc:spChg>
        <pc:spChg chg="add mod">
          <ac:chgData name="Dũng Lê" userId="47f504df4bb0ff1a" providerId="LiveId" clId="{BE9AE16D-B51F-4F56-B370-19FD826780F2}" dt="2024-09-15T21:12:53.714" v="1376"/>
          <ac:spMkLst>
            <pc:docMk/>
            <pc:sldMk cId="1122704726" sldId="270"/>
            <ac:spMk id="15" creationId="{B3BDF96B-7063-C393-263B-44811A22E3B2}"/>
          </ac:spMkLst>
        </pc:spChg>
        <pc:spChg chg="add mod">
          <ac:chgData name="Dũng Lê" userId="47f504df4bb0ff1a" providerId="LiveId" clId="{BE9AE16D-B51F-4F56-B370-19FD826780F2}" dt="2024-09-15T21:12:53.714" v="1376"/>
          <ac:spMkLst>
            <pc:docMk/>
            <pc:sldMk cId="1122704726" sldId="270"/>
            <ac:spMk id="16" creationId="{FA778FB8-FB64-CF93-FE64-AC7E01B3D28E}"/>
          </ac:spMkLst>
        </pc:spChg>
        <pc:spChg chg="add">
          <ac:chgData name="Dũng Lê" userId="47f504df4bb0ff1a" providerId="LiveId" clId="{BE9AE16D-B51F-4F56-B370-19FD826780F2}" dt="2024-09-15T21:13:06.934" v="1383"/>
          <ac:spMkLst>
            <pc:docMk/>
            <pc:sldMk cId="1122704726" sldId="270"/>
            <ac:spMk id="17" creationId="{D5C7C217-29C6-6464-6852-1888B4482CDB}"/>
          </ac:spMkLst>
        </pc:spChg>
        <pc:spChg chg="add">
          <ac:chgData name="Dũng Lê" userId="47f504df4bb0ff1a" providerId="LiveId" clId="{BE9AE16D-B51F-4F56-B370-19FD826780F2}" dt="2024-09-15T21:13:12.006" v="1384"/>
          <ac:spMkLst>
            <pc:docMk/>
            <pc:sldMk cId="1122704726" sldId="270"/>
            <ac:spMk id="18" creationId="{ED1DF586-FEA5-34D1-C9D8-F3C16F0E41BD}"/>
          </ac:spMkLst>
        </pc:spChg>
        <pc:picChg chg="del">
          <ac:chgData name="Dũng Lê" userId="47f504df4bb0ff1a" providerId="LiveId" clId="{BE9AE16D-B51F-4F56-B370-19FD826780F2}" dt="2024-09-20T11:05:31.712" v="1617" actId="478"/>
          <ac:picMkLst>
            <pc:docMk/>
            <pc:sldMk cId="1122704726" sldId="270"/>
            <ac:picMk id="3" creationId="{EA484459-7FA1-02AC-86D7-DDA317AD7707}"/>
          </ac:picMkLst>
        </pc:picChg>
      </pc:sldChg>
      <pc:sldChg chg="delSp modSp add mod ord">
        <pc:chgData name="Dũng Lê" userId="47f504df4bb0ff1a" providerId="LiveId" clId="{BE9AE16D-B51F-4F56-B370-19FD826780F2}" dt="2024-09-20T11:05:29.597" v="1616" actId="478"/>
        <pc:sldMkLst>
          <pc:docMk/>
          <pc:sldMk cId="2226587124" sldId="271"/>
        </pc:sldMkLst>
        <pc:spChg chg="mod">
          <ac:chgData name="Dũng Lê" userId="47f504df4bb0ff1a" providerId="LiveId" clId="{BE9AE16D-B51F-4F56-B370-19FD826780F2}" dt="2024-09-18T22:13:46.406" v="1605" actId="20577"/>
          <ac:spMkLst>
            <pc:docMk/>
            <pc:sldMk cId="2226587124" sldId="271"/>
            <ac:spMk id="4" creationId="{F72A69E5-62B4-C3D0-1712-C2382792A799}"/>
          </ac:spMkLst>
        </pc:spChg>
        <pc:picChg chg="del mod">
          <ac:chgData name="Dũng Lê" userId="47f504df4bb0ff1a" providerId="LiveId" clId="{BE9AE16D-B51F-4F56-B370-19FD826780F2}" dt="2024-09-20T11:05:29.597" v="1616" actId="478"/>
          <ac:picMkLst>
            <pc:docMk/>
            <pc:sldMk cId="2226587124" sldId="271"/>
            <ac:picMk id="3" creationId="{EA484459-7FA1-02AC-86D7-DDA317AD770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730D9-FC47-4F7D-84D5-19A76D5B1091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F0D1D-5B97-4BDB-A114-D612D1F88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678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F0D1D-5B97-4BDB-A114-D612D1F88A0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823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F0D1D-5B97-4BDB-A114-D612D1F88A0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816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F0D1D-5B97-4BDB-A114-D612D1F88A0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621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F0D1D-5B97-4BDB-A114-D612D1F88A0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7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2A59-6E7F-5FCC-66F7-752F44BDF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23780-C05C-8E11-3386-9E87B7FBB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8B33D-6B78-972A-9913-14BB60B9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C8E-5FE1-4BB2-8BF1-82EE33F4E445}" type="datetime1">
              <a:rPr lang="ru-RU" smtClean="0"/>
              <a:t>20.09.2024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2D25E-12DE-2941-A965-748DDD32E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F9094-45C2-E1B4-E824-97CE5EE9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E486-0573-4037-8449-EA9B21928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68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03AD-D454-35C3-4BF4-3CB3DA93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72457-1D1E-E3DD-67EE-F2CDA1763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91B91-30D1-F800-68AC-46D88A62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074F-208A-4856-AA4C-7DDE468DA6FF}" type="datetime1">
              <a:rPr lang="ru-RU" smtClean="0"/>
              <a:t>20.09.2024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6C4B4-55DA-6DC6-04EF-2E762B80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3AFEA-678D-08B4-2CB1-2C365D01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E486-0573-4037-8449-EA9B21928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70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B1F8FC-3A4B-7D16-B793-E71AABA1F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CC5EE-621D-0521-6035-84044768C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96EC8-50E2-C228-0910-B28010996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331-1762-4214-8A6E-277C45B6849D}" type="datetime1">
              <a:rPr lang="ru-RU" smtClean="0"/>
              <a:t>20.09.2024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8B43C-51D8-C91E-9DB2-11E652D8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80096-CEAF-E16A-438E-F17C38DE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E486-0573-4037-8449-EA9B21928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15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A7507-88A1-F924-4393-98AE87362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4C5B5-A1F2-9807-E333-752A93098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BA734-63AD-AFD0-0912-5EC5F8C1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A058F-FC72-45F3-BB38-0DB58662A908}" type="datetime1">
              <a:rPr lang="ru-RU" smtClean="0"/>
              <a:t>20.09.2024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CCF17-3B47-BCB5-D016-D9FED57B3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A645D-E7BA-0768-6FC6-0BBB2061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E486-0573-4037-8449-EA9B21928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67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5856-F125-A25F-4A58-7382A7582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62DF6-F476-2F4C-E8E3-44506DA6D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AD7FC-EAB6-5BA3-C76F-CEAE2FE2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1302-D352-4AD4-A759-DFDDE0CA022C}" type="datetime1">
              <a:rPr lang="ru-RU" smtClean="0"/>
              <a:t>20.09.2024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E1E29-39C5-47F7-B742-D2724977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D210E-6F53-9FDA-84E5-8AE01FFFA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E486-0573-4037-8449-EA9B21928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87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98B3-12B2-C8FB-EA13-0C45AA672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51257-1FC0-B66A-7200-E5930688F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56736-D1D9-BDE1-5F75-2304054F5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3CB81-B07F-ED6D-9024-EACFF8DA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C3C5-4C6F-4117-9260-94E963BF88E7}" type="datetime1">
              <a:rPr lang="ru-RU" smtClean="0"/>
              <a:t>20.09.2024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23348-A910-1D73-66A1-7321FDAA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09147-ED5C-E8AC-1752-60ECF399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E486-0573-4037-8449-EA9B21928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73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1FB6-7DFA-38F7-058E-DD96B5D2B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8CB76-7A24-209C-A474-2714074C5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CEBC-166E-24C4-5151-52FDC4847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EA906D-2994-FDE2-F30C-BAD2A8F4E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44D76-D03C-52B3-1E95-D0643FF93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6AF308-36D3-CA47-733E-24EB8DC4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DEAD-D50E-4348-A5CD-955F97270C33}" type="datetime1">
              <a:rPr lang="ru-RU" smtClean="0"/>
              <a:t>20.09.2024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120B1-EE38-E0A7-D4BD-2E6030AD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CF4B49-E926-0C79-C8DE-0921ABAA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E486-0573-4037-8449-EA9B21928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09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DB6D-FBAB-3459-3FA7-824B59CDD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D7261-E5E8-3664-EEBF-4D939533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9C31-AE87-4A6A-B0E8-72D03B5513B2}" type="datetime1">
              <a:rPr lang="ru-RU" smtClean="0"/>
              <a:t>20.09.2024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B16AD-F631-FBC4-8A9E-42622676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92E19-52D8-AE84-0C23-3A0C2DFE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E486-0573-4037-8449-EA9B21928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73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76696-8556-06F7-5CCC-6E1FF0B1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7AA-42DA-4FAC-88B8-FB7B55D8DAB0}" type="datetime1">
              <a:rPr lang="ru-RU" smtClean="0"/>
              <a:t>20.09.2024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249711-2857-CDA7-1167-C6C7C2CE5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C7803-06CD-2DE6-2775-19F521AD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E486-0573-4037-8449-EA9B21928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10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11BD-0312-46E0-DF73-A78A79ACF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A5555-D92E-8238-908B-5DCA6EBF5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993DC-4BBB-8E54-3F67-EE2EBD5C0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DDE87-1D87-F055-CFC2-349BF625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62E4-3EFF-4B8C-893E-8F7CBBEC1DAB}" type="datetime1">
              <a:rPr lang="ru-RU" smtClean="0"/>
              <a:t>20.09.2024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AE6D4-03A7-5761-69DD-0A3EC2B0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EE934-4520-54CC-6D0F-10055687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E486-0573-4037-8449-EA9B21928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9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96AE-A8AA-4ABF-0890-3FD695B6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875566-2DCB-D5B9-2FB7-6F7F37E63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A0937-6192-A037-33AD-9D7E5005B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66201-8661-D005-0AA1-B508C861A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6845-3FCC-4BF6-A801-2905D43F113B}" type="datetime1">
              <a:rPr lang="ru-RU" smtClean="0"/>
              <a:t>20.09.2024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E1C21-1A4C-3930-4E53-CA764ACE8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1F8C4-D52C-6384-82FA-FB10332C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E486-0573-4037-8449-EA9B21928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5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F3E5F8-1AC4-1EBD-841B-45E1B3A1D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4B820-F795-21B3-048F-E1081A597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DE83E-501F-E173-A318-3410EAA34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DA8BD5-2124-4620-B7EC-3594AF0A2A82}" type="datetime1">
              <a:rPr lang="ru-RU" smtClean="0"/>
              <a:t>20.09.2024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1AE70-B00B-94D6-BE9E-0662B6349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BC5EB-3E51-870C-422A-6CF6ABE24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B1E486-0573-4037-8449-EA9B21928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31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sultant.ru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edsfm.ru/fm/international-cooperation" TargetMode="External"/><Relationship Id="rId5" Type="http://schemas.openxmlformats.org/officeDocument/2006/relationships/hyperlink" Target="https://cbr.ru/counteraction_m_ter/international/" TargetMode="External"/><Relationship Id="rId4" Type="http://schemas.openxmlformats.org/officeDocument/2006/relationships/hyperlink" Target="https://base.garant.ru/70188802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A9F8BB-9E81-15E6-1039-2C7B2AB790CA}"/>
              </a:ext>
            </a:extLst>
          </p:cNvPr>
          <p:cNvSpPr txBox="1"/>
          <p:nvPr/>
        </p:nvSpPr>
        <p:spPr>
          <a:xfrm>
            <a:off x="1781174" y="537984"/>
            <a:ext cx="8648701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Национальный исследовательский ядерны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й университет «МИФИ»</a:t>
            </a:r>
          </a:p>
          <a:p>
            <a:pPr algn="ctr"/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Кафедра финансового мониторинга</a:t>
            </a:r>
          </a:p>
          <a:p>
            <a:endParaRPr lang="ru-RU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ru-RU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Доклад по дисциплине</a:t>
            </a:r>
          </a:p>
          <a:p>
            <a:pPr algn="ctr"/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«Национальная система ПОД/ФТ/ФРОМУ»</a:t>
            </a:r>
          </a:p>
          <a:p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ru-RU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Тема: 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Международное сотрудничество в сфере ПОД/ФТ/ФРОМУ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ru-RU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Выполнил	студент группы М24-705		Ле К.З.</a:t>
            </a:r>
          </a:p>
          <a:p>
            <a:pPr algn="just"/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Проверил	преподаватель кафедры 75	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Сушков В.М.</a:t>
            </a:r>
          </a:p>
          <a:p>
            <a:endParaRPr lang="ru-RU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ru-RU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Москва, 2024</a:t>
            </a:r>
            <a:endParaRPr lang="en-US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828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2A69E5-62B4-C3D0-1712-C2382792A799}"/>
              </a:ext>
            </a:extLst>
          </p:cNvPr>
          <p:cNvSpPr txBox="1"/>
          <p:nvPr/>
        </p:nvSpPr>
        <p:spPr>
          <a:xfrm>
            <a:off x="1772919" y="1061080"/>
            <a:ext cx="8646160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algn="just">
              <a:spcBef>
                <a:spcPts val="60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Федеральный закон от 7 августа 2001 г. 115-ФЗ «О противодействии легализации (отмыванию) доходов, полученных преступным путём, и финансированию терроризма,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URL 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https://www.consultant.ru/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361950" algn="just">
              <a:spcBef>
                <a:spcPts val="60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Указ Президента РФ от 13 июня 2012 г. N 808 «Вопросы Федеральной службы по финансовому мониторингу»,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URL 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https://base.garant.ru/70188802/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361950" algn="just">
              <a:spcBef>
                <a:spcPts val="60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Официальный сайт Банка России,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URL -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https://cbr.ru/counteraction_m_ter/international/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361950" algn="just">
              <a:spcBef>
                <a:spcPts val="60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Официальный сайт Федеральной службы по финансовому мониторингу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Росфинмониторинг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Международное сотрудничество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URL 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https://www.fedsfm.ru/fm/international-cooperation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522F1B-E2B2-48A6-95A2-423DEE12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E486-0573-4037-8449-EA9B2192809B}" type="slidenum">
              <a:rPr lang="ru-RU" sz="240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7A24A-3AB2-4E56-0ADD-6F3C771225A6}"/>
              </a:ext>
            </a:extLst>
          </p:cNvPr>
          <p:cNvSpPr txBox="1"/>
          <p:nvPr/>
        </p:nvSpPr>
        <p:spPr>
          <a:xfrm>
            <a:off x="1772920" y="428625"/>
            <a:ext cx="864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Список используемых источников</a:t>
            </a:r>
          </a:p>
        </p:txBody>
      </p:sp>
    </p:spTree>
    <p:extLst>
      <p:ext uri="{BB962C8B-B14F-4D97-AF65-F5344CB8AC3E}">
        <p14:creationId xmlns:p14="http://schemas.microsoft.com/office/powerpoint/2010/main" val="175366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2A69E5-62B4-C3D0-1712-C2382792A799}"/>
              </a:ext>
            </a:extLst>
          </p:cNvPr>
          <p:cNvSpPr txBox="1"/>
          <p:nvPr/>
        </p:nvSpPr>
        <p:spPr>
          <a:xfrm>
            <a:off x="1772920" y="2090172"/>
            <a:ext cx="86461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Отмывание денег и финансирование терроризма являются особенно серьезными проблемами для каждой страны. При этом эти виды преступлений зачастую имеют трансграничный масштаб, охватывая одновременно множество стран. Поэтому международное сотрудничество в сфере ПОД/ФТ/ФРОМУ является необходимой и актуальной.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522F1B-E2B2-48A6-95A2-423DEE12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E486-0573-4037-8449-EA9B2192809B}" type="slidenum">
              <a:rPr lang="ru-RU" sz="24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7A24A-3AB2-4E56-0ADD-6F3C771225A6}"/>
              </a:ext>
            </a:extLst>
          </p:cNvPr>
          <p:cNvSpPr txBox="1"/>
          <p:nvPr/>
        </p:nvSpPr>
        <p:spPr>
          <a:xfrm>
            <a:off x="1772920" y="428625"/>
            <a:ext cx="864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99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2A69E5-62B4-C3D0-1712-C2382792A799}"/>
              </a:ext>
            </a:extLst>
          </p:cNvPr>
          <p:cNvSpPr txBox="1"/>
          <p:nvPr/>
        </p:nvSpPr>
        <p:spPr>
          <a:xfrm>
            <a:off x="1772920" y="1256387"/>
            <a:ext cx="864616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  <a:buClr>
                <a:srgbClr val="C00000"/>
              </a:buClr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Глава 4. Международное сотрудничество в сфере ПОД/ФТ/ФРОМУ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361950" algn="just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статья 10 об обмене информацией между государствами при выявлении, изъятии и конфискации доходов, полученных преступным путем</a:t>
            </a:r>
          </a:p>
          <a:p>
            <a:pPr indent="361950" algn="just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статья 11 о признании приговоров (решений) вынесенного судом иностранного государства для лиц, доходы которых полученные преступным путем</a:t>
            </a:r>
          </a:p>
          <a:p>
            <a:pPr indent="361950" algn="just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статья 12 об выдаче и транзитной перевозке касается решений о выдаче иностранных граждан, совершивших преступления, связанные с отмыванием денег и финансированием терроризма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522F1B-E2B2-48A6-95A2-423DEE12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E486-0573-4037-8449-EA9B2192809B}" type="slidenum">
              <a:rPr lang="ru-RU" sz="240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7A24A-3AB2-4E56-0ADD-6F3C771225A6}"/>
              </a:ext>
            </a:extLst>
          </p:cNvPr>
          <p:cNvSpPr txBox="1"/>
          <p:nvPr/>
        </p:nvSpPr>
        <p:spPr>
          <a:xfrm>
            <a:off x="1772920" y="428625"/>
            <a:ext cx="864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Федеральный закон № 115-ФЗ</a:t>
            </a:r>
          </a:p>
        </p:txBody>
      </p:sp>
    </p:spTree>
    <p:extLst>
      <p:ext uri="{BB962C8B-B14F-4D97-AF65-F5344CB8AC3E}">
        <p14:creationId xmlns:p14="http://schemas.microsoft.com/office/powerpoint/2010/main" val="420617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2A69E5-62B4-C3D0-1712-C2382792A799}"/>
              </a:ext>
            </a:extLst>
          </p:cNvPr>
          <p:cNvSpPr txBox="1"/>
          <p:nvPr/>
        </p:nvSpPr>
        <p:spPr>
          <a:xfrm>
            <a:off x="1772920" y="1361162"/>
            <a:ext cx="864616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algn="just"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Группа разработки финансовых мер борьбы с отмыванием денег (ФАТФ)</a:t>
            </a:r>
          </a:p>
          <a:p>
            <a:pPr indent="361950" algn="just"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Организация Объединенных Наций (ООН)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371475" algn="just"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Конвенция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ООН о борьбе против незаконного оборота наркотических средств и психотропных веществ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1998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г.</a:t>
            </a:r>
          </a:p>
          <a:p>
            <a:pPr marL="342900" indent="371475" algn="just"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Конвенция ООН против транснациональной организованной преступности 2000 г.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371475" algn="just"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Конвенция ООН против коррупции 2003 г.</a:t>
            </a:r>
          </a:p>
          <a:p>
            <a:pPr indent="361950" algn="just"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Совет Европы/МАНИВЭЛ</a:t>
            </a:r>
          </a:p>
          <a:p>
            <a:pPr indent="361950" algn="just"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Евразийская группа по противодействию легализации преступных доходов и финансированию терроризма (ЕАГ)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522F1B-E2B2-48A6-95A2-423DEE12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E486-0573-4037-8449-EA9B2192809B}" type="slidenum">
              <a:rPr lang="ru-RU" sz="240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7A24A-3AB2-4E56-0ADD-6F3C771225A6}"/>
              </a:ext>
            </a:extLst>
          </p:cNvPr>
          <p:cNvSpPr txBox="1"/>
          <p:nvPr/>
        </p:nvSpPr>
        <p:spPr>
          <a:xfrm>
            <a:off x="1772920" y="428625"/>
            <a:ext cx="8646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Деятельность международных организаций в сфере ПОД/ФТ/ФРОМУ</a:t>
            </a:r>
          </a:p>
        </p:txBody>
      </p:sp>
    </p:spTree>
    <p:extLst>
      <p:ext uri="{BB962C8B-B14F-4D97-AF65-F5344CB8AC3E}">
        <p14:creationId xmlns:p14="http://schemas.microsoft.com/office/powerpoint/2010/main" val="222658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2A69E5-62B4-C3D0-1712-C2382792A799}"/>
              </a:ext>
            </a:extLst>
          </p:cNvPr>
          <p:cNvSpPr txBox="1"/>
          <p:nvPr/>
        </p:nvSpPr>
        <p:spPr>
          <a:xfrm>
            <a:off x="1772920" y="1361162"/>
            <a:ext cx="864616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algn="just"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Европейский союз (ЕС)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371475" algn="just"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Конвенция СЕ об отмывании, выявлении, изъятии и конфискации доходов от преступной деятельности 1990 г.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371475" algn="just"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Конвенция СЕ об отмывании, выявлении, изъятии и конфискации доходов от преступной деятельности и о финансировании терроризма 2005 г. </a:t>
            </a:r>
          </a:p>
          <a:p>
            <a:pPr indent="361950" algn="just"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Организация экономического сотрудничества и развития (ОЭСР)</a:t>
            </a:r>
          </a:p>
          <a:p>
            <a:pPr indent="361950" algn="just"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Содружество Независимых Государств (СНГ)</a:t>
            </a:r>
          </a:p>
          <a:p>
            <a:pPr indent="361950" algn="just"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Базельский комитет по банковскому надзору (БКБН)</a:t>
            </a:r>
          </a:p>
          <a:p>
            <a:pPr indent="361950" algn="just"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Группа Эгмонт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522F1B-E2B2-48A6-95A2-423DEE12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E486-0573-4037-8449-EA9B2192809B}" type="slidenum">
              <a:rPr lang="ru-RU" sz="240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7A24A-3AB2-4E56-0ADD-6F3C771225A6}"/>
              </a:ext>
            </a:extLst>
          </p:cNvPr>
          <p:cNvSpPr txBox="1"/>
          <p:nvPr/>
        </p:nvSpPr>
        <p:spPr>
          <a:xfrm>
            <a:off x="1772920" y="428625"/>
            <a:ext cx="8646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Деятельность международных организаций в сфере ПОД/ФТ/ФРОМУ</a:t>
            </a:r>
          </a:p>
        </p:txBody>
      </p:sp>
    </p:spTree>
    <p:extLst>
      <p:ext uri="{BB962C8B-B14F-4D97-AF65-F5344CB8AC3E}">
        <p14:creationId xmlns:p14="http://schemas.microsoft.com/office/powerpoint/2010/main" val="1122704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2A69E5-62B4-C3D0-1712-C2382792A799}"/>
              </a:ext>
            </a:extLst>
          </p:cNvPr>
          <p:cNvSpPr txBox="1"/>
          <p:nvPr/>
        </p:nvSpPr>
        <p:spPr>
          <a:xfrm>
            <a:off x="1772920" y="1361162"/>
            <a:ext cx="864616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Основными приоритетами в сфере международного сотрудничества по вопросам ПОД/ФТ являются:</a:t>
            </a:r>
          </a:p>
          <a:p>
            <a:pPr indent="361950" algn="just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развитие двусторонних и многосторонних форматов взаимодействия со странами-участниками системы ПОД/ФТ</a:t>
            </a:r>
          </a:p>
          <a:p>
            <a:pPr indent="361950" algn="just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распространение положительного опыта в сфере ПОД/ФТ среди стран-партнеров</a:t>
            </a:r>
          </a:p>
          <a:p>
            <a:pPr indent="361950" algn="just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предоставление странам-партнерам конструктивной и своевременной информации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522F1B-E2B2-48A6-95A2-423DEE12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E486-0573-4037-8449-EA9B2192809B}" type="slidenum">
              <a:rPr lang="ru-RU" sz="240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7A24A-3AB2-4E56-0ADD-6F3C771225A6}"/>
              </a:ext>
            </a:extLst>
          </p:cNvPr>
          <p:cNvSpPr txBox="1"/>
          <p:nvPr/>
        </p:nvSpPr>
        <p:spPr>
          <a:xfrm>
            <a:off x="1772920" y="428625"/>
            <a:ext cx="864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Росфинмониторинг в международном сотрудничестве</a:t>
            </a:r>
          </a:p>
        </p:txBody>
      </p:sp>
    </p:spTree>
    <p:extLst>
      <p:ext uri="{BB962C8B-B14F-4D97-AF65-F5344CB8AC3E}">
        <p14:creationId xmlns:p14="http://schemas.microsoft.com/office/powerpoint/2010/main" val="2912823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2A69E5-62B4-C3D0-1712-C2382792A799}"/>
              </a:ext>
            </a:extLst>
          </p:cNvPr>
          <p:cNvSpPr txBox="1"/>
          <p:nvPr/>
        </p:nvSpPr>
        <p:spPr>
          <a:xfrm>
            <a:off x="1772920" y="941378"/>
            <a:ext cx="8646160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algn="just"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Группа разработки финансовых мер борьбы с отмыванием денег (ФАТФ)</a:t>
            </a:r>
          </a:p>
          <a:p>
            <a:pPr indent="361950" algn="just"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Евразийская группа по противодействию легализации преступных доходов и финансированию терроризма (ЕАГ)</a:t>
            </a:r>
          </a:p>
          <a:p>
            <a:pPr indent="361950" algn="just"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Региональная группа по типу ФАТФ на Ближнем Востоке и в Северной Африке (МЕНАФАТФ)</a:t>
            </a:r>
          </a:p>
          <a:p>
            <a:pPr indent="361950" algn="just"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международное профессиональное объединение подразделений финансовой разведки (ПФР) – Группы «Эгмонт»</a:t>
            </a:r>
          </a:p>
          <a:p>
            <a:pPr indent="361950" algn="just"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Совет руководителей подразделений финансовой разведки государств-участников Содружества Независимых Государств (СРПФР)</a:t>
            </a:r>
          </a:p>
          <a:p>
            <a:pPr indent="361950" algn="just"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иные международные структуры, мероприятия, проводимые под эгидой ООН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522F1B-E2B2-48A6-95A2-423DEE12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E486-0573-4037-8449-EA9B2192809B}" type="slidenum">
              <a:rPr lang="ru-RU" sz="240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7A24A-3AB2-4E56-0ADD-6F3C771225A6}"/>
              </a:ext>
            </a:extLst>
          </p:cNvPr>
          <p:cNvSpPr txBox="1"/>
          <p:nvPr/>
        </p:nvSpPr>
        <p:spPr>
          <a:xfrm>
            <a:off x="1772920" y="428625"/>
            <a:ext cx="864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Росфинмониторинг в многостороннем сотрудничестве</a:t>
            </a:r>
          </a:p>
        </p:txBody>
      </p:sp>
    </p:spTree>
    <p:extLst>
      <p:ext uri="{BB962C8B-B14F-4D97-AF65-F5344CB8AC3E}">
        <p14:creationId xmlns:p14="http://schemas.microsoft.com/office/powerpoint/2010/main" val="658447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2A69E5-62B4-C3D0-1712-C2382792A799}"/>
              </a:ext>
            </a:extLst>
          </p:cNvPr>
          <p:cNvSpPr txBox="1"/>
          <p:nvPr/>
        </p:nvSpPr>
        <p:spPr>
          <a:xfrm>
            <a:off x="1772920" y="2459504"/>
            <a:ext cx="86461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buClr>
                <a:srgbClr val="C00000"/>
              </a:buClr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Профильное двустороннее сотрудничество с ПФР иностранных государств Росфинмониторинг осуществляет на основе принципа взаимности или подписанных международных соглашений о взаимодействии в сфере ПОД/ФТ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522F1B-E2B2-48A6-95A2-423DEE12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E486-0573-4037-8449-EA9B2192809B}" type="slidenum">
              <a:rPr lang="ru-RU" sz="240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7A24A-3AB2-4E56-0ADD-6F3C771225A6}"/>
              </a:ext>
            </a:extLst>
          </p:cNvPr>
          <p:cNvSpPr txBox="1"/>
          <p:nvPr/>
        </p:nvSpPr>
        <p:spPr>
          <a:xfrm>
            <a:off x="1772920" y="428625"/>
            <a:ext cx="864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Росфинмониторинг в двустороннем сотрудничестве</a:t>
            </a:r>
          </a:p>
        </p:txBody>
      </p:sp>
    </p:spTree>
    <p:extLst>
      <p:ext uri="{BB962C8B-B14F-4D97-AF65-F5344CB8AC3E}">
        <p14:creationId xmlns:p14="http://schemas.microsoft.com/office/powerpoint/2010/main" val="1289421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2A69E5-62B4-C3D0-1712-C2382792A799}"/>
              </a:ext>
            </a:extLst>
          </p:cNvPr>
          <p:cNvSpPr txBox="1"/>
          <p:nvPr/>
        </p:nvSpPr>
        <p:spPr>
          <a:xfrm>
            <a:off x="1772920" y="2246020"/>
            <a:ext cx="8646160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algn="just">
              <a:spcBef>
                <a:spcPts val="60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Основный принцип в международном сотрудничестве - взаимность или подписанные международные соглашения о взаимодействии в сфере ПОД/ФТ/ФРОМУ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361950" algn="just">
              <a:spcBef>
                <a:spcPts val="60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Основный орган, ответственный в сфере ПОД/ФТ/ФРОМУ в международном сотрудничестве - Росфинмониторинг, который действует под руководством Президента РФ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522F1B-E2B2-48A6-95A2-423DEE12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E486-0573-4037-8449-EA9B2192809B}" type="slidenum">
              <a:rPr lang="ru-RU" sz="240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7A24A-3AB2-4E56-0ADD-6F3C771225A6}"/>
              </a:ext>
            </a:extLst>
          </p:cNvPr>
          <p:cNvSpPr txBox="1"/>
          <p:nvPr/>
        </p:nvSpPr>
        <p:spPr>
          <a:xfrm>
            <a:off x="1772920" y="428625"/>
            <a:ext cx="864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262076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660</Words>
  <Application>Microsoft Office PowerPoint</Application>
  <PresentationFormat>Widescreen</PresentationFormat>
  <Paragraphs>75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Dũng Lê</dc:creator>
  <cp:lastModifiedBy>Dũng Lê</cp:lastModifiedBy>
  <cp:revision>1</cp:revision>
  <dcterms:created xsi:type="dcterms:W3CDTF">2024-09-09T20:03:32Z</dcterms:created>
  <dcterms:modified xsi:type="dcterms:W3CDTF">2024-09-20T17:37:56Z</dcterms:modified>
</cp:coreProperties>
</file>