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407" r:id="rId4"/>
    <p:sldId id="269" r:id="rId5"/>
    <p:sldId id="408" r:id="rId6"/>
    <p:sldId id="410" r:id="rId7"/>
    <p:sldId id="409" r:id="rId8"/>
    <p:sldId id="278" r:id="rId9"/>
    <p:sldId id="270" r:id="rId10"/>
    <p:sldId id="276" r:id="rId11"/>
    <p:sldId id="411" r:id="rId12"/>
    <p:sldId id="412" r:id="rId13"/>
    <p:sldId id="280" r:id="rId14"/>
    <p:sldId id="272" r:id="rId15"/>
    <p:sldId id="281" r:id="rId16"/>
    <p:sldId id="406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301"/>
    <a:srgbClr val="028985"/>
    <a:srgbClr val="DE6E00"/>
    <a:srgbClr val="00C3D9"/>
    <a:srgbClr val="1FD89C"/>
    <a:srgbClr val="23CADC"/>
    <a:srgbClr val="13918D"/>
    <a:srgbClr val="F4C60E"/>
    <a:srgbClr val="01D48F"/>
    <a:srgbClr val="DF7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8" autoAdjust="0"/>
    <p:restoredTop sz="94660"/>
  </p:normalViewPr>
  <p:slideViewPr>
    <p:cSldViewPr>
      <p:cViewPr varScale="1">
        <p:scale>
          <a:sx n="98" d="100"/>
          <a:sy n="98" d="100"/>
        </p:scale>
        <p:origin x="3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B0134F-4775-4FC1-8386-47AD7FF3C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FC74A-4BAD-4C28-A4A9-5062CAE24C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6D634-C5C0-44F2-A001-E8B60F6FEAAD}" type="datetime1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8C035-FE19-4176-A136-CF7356BF3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620C-9EB2-40FD-8BA2-006B4F481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BD52E-BE69-45C5-BE80-4365C3927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68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1BBD-1B62-45D2-938B-66723738EFC3}" type="datetime1">
              <a:rPr lang="en-US" smtClean="0"/>
              <a:t>21-May-18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A05E-90F3-468E-BCD7-BC997092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00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ACA0-BD98-4A7B-8CE4-3D2FF3939368}" type="datetime1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922A-5240-4E01-8AE9-533509009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802" y="-19050"/>
            <a:ext cx="1827839" cy="45719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16160" y="-19050"/>
            <a:ext cx="1827839" cy="45719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0875" y="-19050"/>
            <a:ext cx="1827839" cy="45719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8714" y="-19050"/>
            <a:ext cx="1827839" cy="45719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37" y="-19050"/>
            <a:ext cx="1827839" cy="45719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72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FullScreen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2644-3A6D-4A24-AED4-11CC9A8DAA95}" type="datetime1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922A-5240-4E01-8AE9-5335090095B9}" type="slidenum">
              <a:rPr lang="en-US" smtClean="0"/>
              <a:pPr/>
              <a:t>‹#›</a:t>
            </a:fld>
            <a:r>
              <a:rPr lang="en-US" dirty="0"/>
              <a:t>of20</a:t>
            </a:r>
          </a:p>
        </p:txBody>
      </p:sp>
    </p:spTree>
    <p:extLst>
      <p:ext uri="{BB962C8B-B14F-4D97-AF65-F5344CB8AC3E}">
        <p14:creationId xmlns:p14="http://schemas.microsoft.com/office/powerpoint/2010/main" val="305410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9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910" y="971550"/>
            <a:ext cx="7246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BÁO CÁO ĐỒ ÁN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1110" y="2003346"/>
            <a:ext cx="1463040" cy="762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2003346"/>
            <a:ext cx="1463040" cy="76200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7190" y="2003346"/>
            <a:ext cx="1463040" cy="76200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10230" y="2003346"/>
            <a:ext cx="1463040" cy="7620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84150" y="2003346"/>
            <a:ext cx="1463040" cy="76200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21036" y="2115619"/>
            <a:ext cx="41267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Lớp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: CS313.I21.KHTN</a:t>
            </a:r>
          </a:p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Môn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: Data Mining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GVLT: Nguyễn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Hoàng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 Tú Anh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GVHDTH: Nguyễn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Thị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 Anh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Thư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61062-49AA-4CEE-8ECC-17891A9EAFFE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490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5804C8-DC05-4864-AA43-26FEBE512414}"/>
              </a:ext>
            </a:extLst>
          </p:cNvPr>
          <p:cNvSpPr txBox="1"/>
          <p:nvPr/>
        </p:nvSpPr>
        <p:spPr>
          <a:xfrm>
            <a:off x="152400" y="223450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Margin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trong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svm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557FDC-4553-4133-B82B-835608C15C86}"/>
              </a:ext>
            </a:extLst>
          </p:cNvPr>
          <p:cNvSpPr txBox="1"/>
          <p:nvPr/>
        </p:nvSpPr>
        <p:spPr>
          <a:xfrm>
            <a:off x="311888" y="1881059"/>
            <a:ext cx="1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Margin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D13D1ACA-5690-4589-8F54-A631921EA6C3}"/>
              </a:ext>
            </a:extLst>
          </p:cNvPr>
          <p:cNvSpPr/>
          <p:nvPr/>
        </p:nvSpPr>
        <p:spPr>
          <a:xfrm>
            <a:off x="159488" y="2190750"/>
            <a:ext cx="5105400" cy="762000"/>
          </a:xfrm>
          <a:prstGeom prst="parallelogram">
            <a:avLst/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khoảng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giữa</a:t>
            </a:r>
            <a:r>
              <a:rPr lang="en-US" sz="1400" dirty="0"/>
              <a:t> siêu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phẳng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2 </a:t>
            </a:r>
            <a:r>
              <a:rPr lang="en-US" sz="1400" dirty="0" err="1"/>
              <a:t>điểm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nhất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. </a:t>
            </a:r>
          </a:p>
        </p:txBody>
      </p:sp>
      <p:pic>
        <p:nvPicPr>
          <p:cNvPr id="56" name="Picture 55" descr="margin">
            <a:extLst>
              <a:ext uri="{FF2B5EF4-FFF2-40B4-BE49-F238E27FC236}">
                <a16:creationId xmlns:a16="http://schemas.microsoft.com/office/drawing/2014/main" id="{06A9368F-41F6-4E3B-A7D9-3CCC2A314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47" y="1162050"/>
            <a:ext cx="28575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6E8D9-E7DB-414E-8FA9-D796E088B19C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32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4" grpId="0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5804C8-DC05-4864-AA43-26FEBE512414}"/>
              </a:ext>
            </a:extLst>
          </p:cNvPr>
          <p:cNvSpPr txBox="1"/>
          <p:nvPr/>
        </p:nvSpPr>
        <p:spPr>
          <a:xfrm>
            <a:off x="457200" y="285750"/>
            <a:ext cx="399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Một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số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kernel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trong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svm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pic>
        <p:nvPicPr>
          <p:cNvPr id="6" name="Picture 5" descr="../_images/sphx_glr_plot_iris_0012.png">
            <a:extLst>
              <a:ext uri="{FF2B5EF4-FFF2-40B4-BE49-F238E27FC236}">
                <a16:creationId xmlns:a16="http://schemas.microsoft.com/office/drawing/2014/main" id="{7707691C-AA97-4865-817A-BB78E22106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946701"/>
            <a:ext cx="5731510" cy="429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E3D95-C86F-4591-875C-C0B01726DBF6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5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scikit-learn.org/stable/_images/sphx_glr_plot_rbf_parameters_001.png">
            <a:extLst>
              <a:ext uri="{FF2B5EF4-FFF2-40B4-BE49-F238E27FC236}">
                <a16:creationId xmlns:a16="http://schemas.microsoft.com/office/drawing/2014/main" id="{354B1A12-B26C-4FCE-B793-0B9D462ED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987" y="830931"/>
            <a:ext cx="5731510" cy="42983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53DAE03-F49B-4F61-B5EA-4840E44121DE}"/>
              </a:ext>
            </a:extLst>
          </p:cNvPr>
          <p:cNvSpPr/>
          <p:nvPr/>
        </p:nvSpPr>
        <p:spPr>
          <a:xfrm>
            <a:off x="5259987" y="2368576"/>
            <a:ext cx="3268582" cy="533400"/>
          </a:xfrm>
          <a:prstGeom prst="rect">
            <a:avLst/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F819B2-0754-450D-9C4A-4583FFEF10B9}"/>
              </a:ext>
            </a:extLst>
          </p:cNvPr>
          <p:cNvSpPr/>
          <p:nvPr/>
        </p:nvSpPr>
        <p:spPr>
          <a:xfrm>
            <a:off x="5259987" y="1392824"/>
            <a:ext cx="3268582" cy="533400"/>
          </a:xfrm>
          <a:prstGeom prst="rect">
            <a:avLst/>
          </a:prstGeom>
          <a:solidFill>
            <a:srgbClr val="F4C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804C8-DC05-4864-AA43-26FEBE512414}"/>
              </a:ext>
            </a:extLst>
          </p:cNvPr>
          <p:cNvSpPr txBox="1"/>
          <p:nvPr/>
        </p:nvSpPr>
        <p:spPr>
          <a:xfrm>
            <a:off x="304800" y="300370"/>
            <a:ext cx="4865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Tham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số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c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và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gamma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trong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svm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FC653BFB-F77A-40BD-AC49-A56480DC1F22}"/>
              </a:ext>
            </a:extLst>
          </p:cNvPr>
          <p:cNvSpPr>
            <a:spLocks/>
          </p:cNvSpPr>
          <p:nvPr/>
        </p:nvSpPr>
        <p:spPr bwMode="auto">
          <a:xfrm flipH="1">
            <a:off x="5257800" y="3706897"/>
            <a:ext cx="3268582" cy="857254"/>
          </a:xfrm>
          <a:custGeom>
            <a:avLst/>
            <a:gdLst>
              <a:gd name="T0" fmla="*/ 170 w 170"/>
              <a:gd name="T1" fmla="*/ 23 h 50"/>
              <a:gd name="T2" fmla="*/ 151 w 170"/>
              <a:gd name="T3" fmla="*/ 1 h 50"/>
              <a:gd name="T4" fmla="*/ 150 w 170"/>
              <a:gd name="T5" fmla="*/ 1 h 50"/>
              <a:gd name="T6" fmla="*/ 150 w 170"/>
              <a:gd name="T7" fmla="*/ 1 h 50"/>
              <a:gd name="T8" fmla="*/ 145 w 170"/>
              <a:gd name="T9" fmla="*/ 6 h 50"/>
              <a:gd name="T10" fmla="*/ 56 w 170"/>
              <a:gd name="T11" fmla="*/ 6 h 50"/>
              <a:gd name="T12" fmla="*/ 0 w 170"/>
              <a:gd name="T13" fmla="*/ 6 h 50"/>
              <a:gd name="T14" fmla="*/ 0 w 170"/>
              <a:gd name="T15" fmla="*/ 43 h 50"/>
              <a:gd name="T16" fmla="*/ 56 w 170"/>
              <a:gd name="T17" fmla="*/ 43 h 50"/>
              <a:gd name="T18" fmla="*/ 145 w 170"/>
              <a:gd name="T19" fmla="*/ 43 h 50"/>
              <a:gd name="T20" fmla="*/ 150 w 170"/>
              <a:gd name="T21" fmla="*/ 48 h 50"/>
              <a:gd name="T22" fmla="*/ 150 w 170"/>
              <a:gd name="T23" fmla="*/ 48 h 50"/>
              <a:gd name="T24" fmla="*/ 151 w 170"/>
              <a:gd name="T25" fmla="*/ 49 h 50"/>
              <a:gd name="T26" fmla="*/ 170 w 170"/>
              <a:gd name="T27" fmla="*/ 26 h 50"/>
              <a:gd name="T28" fmla="*/ 170 w 170"/>
              <a:gd name="T29" fmla="*/ 2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0" h="50">
                <a:moveTo>
                  <a:pt x="170" y="23"/>
                </a:moveTo>
                <a:cubicBezTo>
                  <a:pt x="151" y="1"/>
                  <a:pt x="151" y="1"/>
                  <a:pt x="151" y="1"/>
                </a:cubicBezTo>
                <a:cubicBezTo>
                  <a:pt x="150" y="0"/>
                  <a:pt x="150" y="0"/>
                  <a:pt x="150" y="1"/>
                </a:cubicBezTo>
                <a:cubicBezTo>
                  <a:pt x="150" y="1"/>
                  <a:pt x="150" y="1"/>
                  <a:pt x="150" y="1"/>
                </a:cubicBezTo>
                <a:cubicBezTo>
                  <a:pt x="150" y="6"/>
                  <a:pt x="145" y="6"/>
                  <a:pt x="145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43"/>
                  <a:pt x="0" y="43"/>
                  <a:pt x="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5" y="43"/>
                  <a:pt x="150" y="44"/>
                  <a:pt x="150" y="48"/>
                </a:cubicBezTo>
                <a:cubicBezTo>
                  <a:pt x="150" y="48"/>
                  <a:pt x="150" y="48"/>
                  <a:pt x="150" y="48"/>
                </a:cubicBezTo>
                <a:cubicBezTo>
                  <a:pt x="150" y="49"/>
                  <a:pt x="150" y="50"/>
                  <a:pt x="151" y="49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70" y="25"/>
                  <a:pt x="170" y="24"/>
                  <a:pt x="170" y="23"/>
                </a:cubicBezTo>
              </a:path>
            </a:pathLst>
          </a:custGeom>
          <a:solidFill>
            <a:srgbClr val="DE6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E0CD26A9-0EBC-46C8-AB50-3C346D4AE53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14400" y="1809751"/>
            <a:ext cx="3352815" cy="463217"/>
          </a:xfrm>
          <a:custGeom>
            <a:avLst/>
            <a:gdLst>
              <a:gd name="T0" fmla="*/ 176 w 196"/>
              <a:gd name="T1" fmla="*/ 3 h 27"/>
              <a:gd name="T2" fmla="*/ 44 w 196"/>
              <a:gd name="T3" fmla="*/ 7 h 27"/>
              <a:gd name="T4" fmla="*/ 176 w 196"/>
              <a:gd name="T5" fmla="*/ 3 h 27"/>
              <a:gd name="T6" fmla="*/ 176 w 196"/>
              <a:gd name="T7" fmla="*/ 3 h 27"/>
              <a:gd name="T8" fmla="*/ 196 w 196"/>
              <a:gd name="T9" fmla="*/ 27 h 27"/>
              <a:gd name="T10" fmla="*/ 176 w 196"/>
              <a:gd name="T11" fmla="*/ 2 h 27"/>
              <a:gd name="T12" fmla="*/ 29 w 196"/>
              <a:gd name="T13" fmla="*/ 0 h 27"/>
              <a:gd name="T14" fmla="*/ 29 w 196"/>
              <a:gd name="T15" fmla="*/ 0 h 27"/>
              <a:gd name="T16" fmla="*/ 29 w 196"/>
              <a:gd name="T17" fmla="*/ 0 h 27"/>
              <a:gd name="T18" fmla="*/ 29 w 196"/>
              <a:gd name="T19" fmla="*/ 0 h 27"/>
              <a:gd name="T20" fmla="*/ 28 w 196"/>
              <a:gd name="T21" fmla="*/ 0 h 27"/>
              <a:gd name="T22" fmla="*/ 28 w 196"/>
              <a:gd name="T23" fmla="*/ 0 h 27"/>
              <a:gd name="T24" fmla="*/ 28 w 196"/>
              <a:gd name="T25" fmla="*/ 0 h 27"/>
              <a:gd name="T26" fmla="*/ 28 w 196"/>
              <a:gd name="T27" fmla="*/ 0 h 27"/>
              <a:gd name="T28" fmla="*/ 28 w 196"/>
              <a:gd name="T29" fmla="*/ 0 h 27"/>
              <a:gd name="T30" fmla="*/ 28 w 196"/>
              <a:gd name="T31" fmla="*/ 0 h 27"/>
              <a:gd name="T32" fmla="*/ 28 w 196"/>
              <a:gd name="T33" fmla="*/ 0 h 27"/>
              <a:gd name="T34" fmla="*/ 28 w 196"/>
              <a:gd name="T35" fmla="*/ 0 h 27"/>
              <a:gd name="T36" fmla="*/ 28 w 196"/>
              <a:gd name="T37" fmla="*/ 0 h 27"/>
              <a:gd name="T38" fmla="*/ 28 w 196"/>
              <a:gd name="T39" fmla="*/ 0 h 27"/>
              <a:gd name="T40" fmla="*/ 28 w 196"/>
              <a:gd name="T41" fmla="*/ 0 h 27"/>
              <a:gd name="T42" fmla="*/ 28 w 196"/>
              <a:gd name="T43" fmla="*/ 0 h 27"/>
              <a:gd name="T44" fmla="*/ 28 w 196"/>
              <a:gd name="T45" fmla="*/ 0 h 27"/>
              <a:gd name="T46" fmla="*/ 28 w 196"/>
              <a:gd name="T47" fmla="*/ 0 h 27"/>
              <a:gd name="T48" fmla="*/ 28 w 196"/>
              <a:gd name="T49" fmla="*/ 0 h 27"/>
              <a:gd name="T50" fmla="*/ 28 w 196"/>
              <a:gd name="T51" fmla="*/ 0 h 27"/>
              <a:gd name="T52" fmla="*/ 28 w 196"/>
              <a:gd name="T53" fmla="*/ 0 h 27"/>
              <a:gd name="T54" fmla="*/ 27 w 196"/>
              <a:gd name="T55" fmla="*/ 0 h 27"/>
              <a:gd name="T56" fmla="*/ 27 w 196"/>
              <a:gd name="T57" fmla="*/ 0 h 27"/>
              <a:gd name="T58" fmla="*/ 27 w 196"/>
              <a:gd name="T59" fmla="*/ 0 h 27"/>
              <a:gd name="T60" fmla="*/ 27 w 196"/>
              <a:gd name="T61" fmla="*/ 0 h 27"/>
              <a:gd name="T62" fmla="*/ 27 w 196"/>
              <a:gd name="T63" fmla="*/ 0 h 27"/>
              <a:gd name="T64" fmla="*/ 27 w 196"/>
              <a:gd name="T65" fmla="*/ 0 h 27"/>
              <a:gd name="T66" fmla="*/ 27 w 196"/>
              <a:gd name="T67" fmla="*/ 0 h 27"/>
              <a:gd name="T68" fmla="*/ 27 w 196"/>
              <a:gd name="T69" fmla="*/ 0 h 27"/>
              <a:gd name="T70" fmla="*/ 27 w 196"/>
              <a:gd name="T71" fmla="*/ 0 h 27"/>
              <a:gd name="T72" fmla="*/ 27 w 196"/>
              <a:gd name="T73" fmla="*/ 0 h 27"/>
              <a:gd name="T74" fmla="*/ 27 w 196"/>
              <a:gd name="T75" fmla="*/ 0 h 27"/>
              <a:gd name="T76" fmla="*/ 27 w 196"/>
              <a:gd name="T77" fmla="*/ 0 h 27"/>
              <a:gd name="T78" fmla="*/ 27 w 196"/>
              <a:gd name="T79" fmla="*/ 0 h 27"/>
              <a:gd name="T80" fmla="*/ 27 w 196"/>
              <a:gd name="T81" fmla="*/ 0 h 27"/>
              <a:gd name="T82" fmla="*/ 27 w 196"/>
              <a:gd name="T83" fmla="*/ 0 h 27"/>
              <a:gd name="T84" fmla="*/ 27 w 196"/>
              <a:gd name="T85" fmla="*/ 0 h 27"/>
              <a:gd name="T86" fmla="*/ 27 w 196"/>
              <a:gd name="T87" fmla="*/ 0 h 27"/>
              <a:gd name="T88" fmla="*/ 27 w 196"/>
              <a:gd name="T89" fmla="*/ 0 h 27"/>
              <a:gd name="T90" fmla="*/ 26 w 196"/>
              <a:gd name="T91" fmla="*/ 0 h 27"/>
              <a:gd name="T92" fmla="*/ 26 w 196"/>
              <a:gd name="T93" fmla="*/ 0 h 27"/>
              <a:gd name="T94" fmla="*/ 26 w 196"/>
              <a:gd name="T95" fmla="*/ 0 h 27"/>
              <a:gd name="T96" fmla="*/ 26 w 196"/>
              <a:gd name="T97" fmla="*/ 0 h 27"/>
              <a:gd name="T98" fmla="*/ 26 w 196"/>
              <a:gd name="T9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27">
                <a:moveTo>
                  <a:pt x="0" y="26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moveTo>
                  <a:pt x="176" y="3"/>
                </a:moveTo>
                <a:cubicBezTo>
                  <a:pt x="176" y="8"/>
                  <a:pt x="171" y="8"/>
                  <a:pt x="17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4" y="7"/>
                  <a:pt x="44" y="7"/>
                </a:cubicBezTo>
                <a:cubicBezTo>
                  <a:pt x="44" y="7"/>
                  <a:pt x="45" y="8"/>
                  <a:pt x="4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171" y="8"/>
                  <a:pt x="171" y="8"/>
                  <a:pt x="171" y="8"/>
                </a:cubicBezTo>
                <a:cubicBezTo>
                  <a:pt x="171" y="8"/>
                  <a:pt x="176" y="8"/>
                  <a:pt x="176" y="3"/>
                </a:cubicBezTo>
                <a:cubicBezTo>
                  <a:pt x="176" y="3"/>
                  <a:pt x="176" y="3"/>
                  <a:pt x="176" y="3"/>
                </a:cubicBezTo>
                <a:moveTo>
                  <a:pt x="176" y="2"/>
                </a:moveTo>
                <a:cubicBezTo>
                  <a:pt x="176" y="2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2"/>
                  <a:pt x="176" y="2"/>
                  <a:pt x="176" y="2"/>
                </a:cubicBezTo>
                <a:cubicBezTo>
                  <a:pt x="176" y="2"/>
                  <a:pt x="177" y="2"/>
                  <a:pt x="177" y="3"/>
                </a:cubicBezTo>
                <a:cubicBezTo>
                  <a:pt x="196" y="25"/>
                  <a:pt x="196" y="25"/>
                  <a:pt x="196" y="25"/>
                </a:cubicBezTo>
                <a:cubicBezTo>
                  <a:pt x="196" y="26"/>
                  <a:pt x="196" y="26"/>
                  <a:pt x="196" y="27"/>
                </a:cubicBezTo>
                <a:cubicBezTo>
                  <a:pt x="196" y="27"/>
                  <a:pt x="196" y="27"/>
                  <a:pt x="196" y="27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2"/>
                  <a:pt x="176" y="2"/>
                  <a:pt x="176" y="2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7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6" y="0"/>
                </a:moveTo>
                <a:cubicBezTo>
                  <a:pt x="26" y="0"/>
                  <a:pt x="27" y="0"/>
                  <a:pt x="27" y="0"/>
                </a:cubicBezTo>
                <a:cubicBezTo>
                  <a:pt x="27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D2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8D5C15DC-D028-4BA3-ADB1-EC50F9D4148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21414" y="3333829"/>
            <a:ext cx="3352815" cy="463217"/>
          </a:xfrm>
          <a:custGeom>
            <a:avLst/>
            <a:gdLst>
              <a:gd name="T0" fmla="*/ 176 w 196"/>
              <a:gd name="T1" fmla="*/ 3 h 27"/>
              <a:gd name="T2" fmla="*/ 44 w 196"/>
              <a:gd name="T3" fmla="*/ 7 h 27"/>
              <a:gd name="T4" fmla="*/ 176 w 196"/>
              <a:gd name="T5" fmla="*/ 3 h 27"/>
              <a:gd name="T6" fmla="*/ 176 w 196"/>
              <a:gd name="T7" fmla="*/ 3 h 27"/>
              <a:gd name="T8" fmla="*/ 196 w 196"/>
              <a:gd name="T9" fmla="*/ 27 h 27"/>
              <a:gd name="T10" fmla="*/ 176 w 196"/>
              <a:gd name="T11" fmla="*/ 2 h 27"/>
              <a:gd name="T12" fmla="*/ 29 w 196"/>
              <a:gd name="T13" fmla="*/ 0 h 27"/>
              <a:gd name="T14" fmla="*/ 29 w 196"/>
              <a:gd name="T15" fmla="*/ 0 h 27"/>
              <a:gd name="T16" fmla="*/ 29 w 196"/>
              <a:gd name="T17" fmla="*/ 0 h 27"/>
              <a:gd name="T18" fmla="*/ 29 w 196"/>
              <a:gd name="T19" fmla="*/ 0 h 27"/>
              <a:gd name="T20" fmla="*/ 28 w 196"/>
              <a:gd name="T21" fmla="*/ 0 h 27"/>
              <a:gd name="T22" fmla="*/ 28 w 196"/>
              <a:gd name="T23" fmla="*/ 0 h 27"/>
              <a:gd name="T24" fmla="*/ 28 w 196"/>
              <a:gd name="T25" fmla="*/ 0 h 27"/>
              <a:gd name="T26" fmla="*/ 28 w 196"/>
              <a:gd name="T27" fmla="*/ 0 h 27"/>
              <a:gd name="T28" fmla="*/ 28 w 196"/>
              <a:gd name="T29" fmla="*/ 0 h 27"/>
              <a:gd name="T30" fmla="*/ 28 w 196"/>
              <a:gd name="T31" fmla="*/ 0 h 27"/>
              <a:gd name="T32" fmla="*/ 28 w 196"/>
              <a:gd name="T33" fmla="*/ 0 h 27"/>
              <a:gd name="T34" fmla="*/ 28 w 196"/>
              <a:gd name="T35" fmla="*/ 0 h 27"/>
              <a:gd name="T36" fmla="*/ 28 w 196"/>
              <a:gd name="T37" fmla="*/ 0 h 27"/>
              <a:gd name="T38" fmla="*/ 28 w 196"/>
              <a:gd name="T39" fmla="*/ 0 h 27"/>
              <a:gd name="T40" fmla="*/ 28 w 196"/>
              <a:gd name="T41" fmla="*/ 0 h 27"/>
              <a:gd name="T42" fmla="*/ 28 w 196"/>
              <a:gd name="T43" fmla="*/ 0 h 27"/>
              <a:gd name="T44" fmla="*/ 28 w 196"/>
              <a:gd name="T45" fmla="*/ 0 h 27"/>
              <a:gd name="T46" fmla="*/ 28 w 196"/>
              <a:gd name="T47" fmla="*/ 0 h 27"/>
              <a:gd name="T48" fmla="*/ 28 w 196"/>
              <a:gd name="T49" fmla="*/ 0 h 27"/>
              <a:gd name="T50" fmla="*/ 28 w 196"/>
              <a:gd name="T51" fmla="*/ 0 h 27"/>
              <a:gd name="T52" fmla="*/ 28 w 196"/>
              <a:gd name="T53" fmla="*/ 0 h 27"/>
              <a:gd name="T54" fmla="*/ 27 w 196"/>
              <a:gd name="T55" fmla="*/ 0 h 27"/>
              <a:gd name="T56" fmla="*/ 27 w 196"/>
              <a:gd name="T57" fmla="*/ 0 h 27"/>
              <a:gd name="T58" fmla="*/ 27 w 196"/>
              <a:gd name="T59" fmla="*/ 0 h 27"/>
              <a:gd name="T60" fmla="*/ 27 w 196"/>
              <a:gd name="T61" fmla="*/ 0 h 27"/>
              <a:gd name="T62" fmla="*/ 27 w 196"/>
              <a:gd name="T63" fmla="*/ 0 h 27"/>
              <a:gd name="T64" fmla="*/ 27 w 196"/>
              <a:gd name="T65" fmla="*/ 0 h 27"/>
              <a:gd name="T66" fmla="*/ 27 w 196"/>
              <a:gd name="T67" fmla="*/ 0 h 27"/>
              <a:gd name="T68" fmla="*/ 27 w 196"/>
              <a:gd name="T69" fmla="*/ 0 h 27"/>
              <a:gd name="T70" fmla="*/ 27 w 196"/>
              <a:gd name="T71" fmla="*/ 0 h 27"/>
              <a:gd name="T72" fmla="*/ 27 w 196"/>
              <a:gd name="T73" fmla="*/ 0 h 27"/>
              <a:gd name="T74" fmla="*/ 27 w 196"/>
              <a:gd name="T75" fmla="*/ 0 h 27"/>
              <a:gd name="T76" fmla="*/ 27 w 196"/>
              <a:gd name="T77" fmla="*/ 0 h 27"/>
              <a:gd name="T78" fmla="*/ 27 w 196"/>
              <a:gd name="T79" fmla="*/ 0 h 27"/>
              <a:gd name="T80" fmla="*/ 27 w 196"/>
              <a:gd name="T81" fmla="*/ 0 h 27"/>
              <a:gd name="T82" fmla="*/ 27 w 196"/>
              <a:gd name="T83" fmla="*/ 0 h 27"/>
              <a:gd name="T84" fmla="*/ 27 w 196"/>
              <a:gd name="T85" fmla="*/ 0 h 27"/>
              <a:gd name="T86" fmla="*/ 27 w 196"/>
              <a:gd name="T87" fmla="*/ 0 h 27"/>
              <a:gd name="T88" fmla="*/ 27 w 196"/>
              <a:gd name="T89" fmla="*/ 0 h 27"/>
              <a:gd name="T90" fmla="*/ 26 w 196"/>
              <a:gd name="T91" fmla="*/ 0 h 27"/>
              <a:gd name="T92" fmla="*/ 26 w 196"/>
              <a:gd name="T93" fmla="*/ 0 h 27"/>
              <a:gd name="T94" fmla="*/ 26 w 196"/>
              <a:gd name="T95" fmla="*/ 0 h 27"/>
              <a:gd name="T96" fmla="*/ 26 w 196"/>
              <a:gd name="T97" fmla="*/ 0 h 27"/>
              <a:gd name="T98" fmla="*/ 26 w 196"/>
              <a:gd name="T9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27">
                <a:moveTo>
                  <a:pt x="0" y="26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moveTo>
                  <a:pt x="176" y="3"/>
                </a:moveTo>
                <a:cubicBezTo>
                  <a:pt x="176" y="8"/>
                  <a:pt x="171" y="8"/>
                  <a:pt x="17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4" y="7"/>
                  <a:pt x="44" y="7"/>
                </a:cubicBezTo>
                <a:cubicBezTo>
                  <a:pt x="44" y="7"/>
                  <a:pt x="45" y="8"/>
                  <a:pt x="4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171" y="8"/>
                  <a:pt x="171" y="8"/>
                  <a:pt x="171" y="8"/>
                </a:cubicBezTo>
                <a:cubicBezTo>
                  <a:pt x="171" y="8"/>
                  <a:pt x="176" y="8"/>
                  <a:pt x="176" y="3"/>
                </a:cubicBezTo>
                <a:cubicBezTo>
                  <a:pt x="176" y="3"/>
                  <a:pt x="176" y="3"/>
                  <a:pt x="176" y="3"/>
                </a:cubicBezTo>
                <a:moveTo>
                  <a:pt x="176" y="2"/>
                </a:moveTo>
                <a:cubicBezTo>
                  <a:pt x="176" y="2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2"/>
                  <a:pt x="176" y="2"/>
                  <a:pt x="176" y="2"/>
                </a:cubicBezTo>
                <a:cubicBezTo>
                  <a:pt x="176" y="2"/>
                  <a:pt x="177" y="2"/>
                  <a:pt x="177" y="3"/>
                </a:cubicBezTo>
                <a:cubicBezTo>
                  <a:pt x="196" y="25"/>
                  <a:pt x="196" y="25"/>
                  <a:pt x="196" y="25"/>
                </a:cubicBezTo>
                <a:cubicBezTo>
                  <a:pt x="196" y="26"/>
                  <a:pt x="196" y="26"/>
                  <a:pt x="196" y="27"/>
                </a:cubicBezTo>
                <a:cubicBezTo>
                  <a:pt x="196" y="27"/>
                  <a:pt x="196" y="27"/>
                  <a:pt x="196" y="27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2"/>
                  <a:pt x="176" y="2"/>
                  <a:pt x="176" y="2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7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6" y="0"/>
                </a:moveTo>
                <a:cubicBezTo>
                  <a:pt x="26" y="0"/>
                  <a:pt x="27" y="0"/>
                  <a:pt x="27" y="0"/>
                </a:cubicBezTo>
                <a:cubicBezTo>
                  <a:pt x="27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D2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7EB818-B1BF-4914-ADEC-2F2DC4E7B25A}"/>
              </a:ext>
            </a:extLst>
          </p:cNvPr>
          <p:cNvSpPr>
            <a:spLocks noEditPoints="1"/>
          </p:cNvSpPr>
          <p:nvPr/>
        </p:nvSpPr>
        <p:spPr bwMode="auto">
          <a:xfrm>
            <a:off x="4841602" y="1815289"/>
            <a:ext cx="3359829" cy="463217"/>
          </a:xfrm>
          <a:custGeom>
            <a:avLst/>
            <a:gdLst>
              <a:gd name="T0" fmla="*/ 176 w 196"/>
              <a:gd name="T1" fmla="*/ 3 h 27"/>
              <a:gd name="T2" fmla="*/ 44 w 196"/>
              <a:gd name="T3" fmla="*/ 7 h 27"/>
              <a:gd name="T4" fmla="*/ 176 w 196"/>
              <a:gd name="T5" fmla="*/ 3 h 27"/>
              <a:gd name="T6" fmla="*/ 176 w 196"/>
              <a:gd name="T7" fmla="*/ 3 h 27"/>
              <a:gd name="T8" fmla="*/ 196 w 196"/>
              <a:gd name="T9" fmla="*/ 27 h 27"/>
              <a:gd name="T10" fmla="*/ 176 w 196"/>
              <a:gd name="T11" fmla="*/ 2 h 27"/>
              <a:gd name="T12" fmla="*/ 29 w 196"/>
              <a:gd name="T13" fmla="*/ 0 h 27"/>
              <a:gd name="T14" fmla="*/ 29 w 196"/>
              <a:gd name="T15" fmla="*/ 0 h 27"/>
              <a:gd name="T16" fmla="*/ 29 w 196"/>
              <a:gd name="T17" fmla="*/ 0 h 27"/>
              <a:gd name="T18" fmla="*/ 29 w 196"/>
              <a:gd name="T19" fmla="*/ 0 h 27"/>
              <a:gd name="T20" fmla="*/ 28 w 196"/>
              <a:gd name="T21" fmla="*/ 0 h 27"/>
              <a:gd name="T22" fmla="*/ 28 w 196"/>
              <a:gd name="T23" fmla="*/ 0 h 27"/>
              <a:gd name="T24" fmla="*/ 28 w 196"/>
              <a:gd name="T25" fmla="*/ 0 h 27"/>
              <a:gd name="T26" fmla="*/ 28 w 196"/>
              <a:gd name="T27" fmla="*/ 0 h 27"/>
              <a:gd name="T28" fmla="*/ 28 w 196"/>
              <a:gd name="T29" fmla="*/ 0 h 27"/>
              <a:gd name="T30" fmla="*/ 28 w 196"/>
              <a:gd name="T31" fmla="*/ 0 h 27"/>
              <a:gd name="T32" fmla="*/ 28 w 196"/>
              <a:gd name="T33" fmla="*/ 0 h 27"/>
              <a:gd name="T34" fmla="*/ 28 w 196"/>
              <a:gd name="T35" fmla="*/ 0 h 27"/>
              <a:gd name="T36" fmla="*/ 28 w 196"/>
              <a:gd name="T37" fmla="*/ 0 h 27"/>
              <a:gd name="T38" fmla="*/ 28 w 196"/>
              <a:gd name="T39" fmla="*/ 0 h 27"/>
              <a:gd name="T40" fmla="*/ 28 w 196"/>
              <a:gd name="T41" fmla="*/ 0 h 27"/>
              <a:gd name="T42" fmla="*/ 28 w 196"/>
              <a:gd name="T43" fmla="*/ 0 h 27"/>
              <a:gd name="T44" fmla="*/ 28 w 196"/>
              <a:gd name="T45" fmla="*/ 0 h 27"/>
              <a:gd name="T46" fmla="*/ 28 w 196"/>
              <a:gd name="T47" fmla="*/ 0 h 27"/>
              <a:gd name="T48" fmla="*/ 28 w 196"/>
              <a:gd name="T49" fmla="*/ 0 h 27"/>
              <a:gd name="T50" fmla="*/ 28 w 196"/>
              <a:gd name="T51" fmla="*/ 0 h 27"/>
              <a:gd name="T52" fmla="*/ 28 w 196"/>
              <a:gd name="T53" fmla="*/ 0 h 27"/>
              <a:gd name="T54" fmla="*/ 27 w 196"/>
              <a:gd name="T55" fmla="*/ 0 h 27"/>
              <a:gd name="T56" fmla="*/ 27 w 196"/>
              <a:gd name="T57" fmla="*/ 0 h 27"/>
              <a:gd name="T58" fmla="*/ 27 w 196"/>
              <a:gd name="T59" fmla="*/ 0 h 27"/>
              <a:gd name="T60" fmla="*/ 27 w 196"/>
              <a:gd name="T61" fmla="*/ 0 h 27"/>
              <a:gd name="T62" fmla="*/ 27 w 196"/>
              <a:gd name="T63" fmla="*/ 0 h 27"/>
              <a:gd name="T64" fmla="*/ 27 w 196"/>
              <a:gd name="T65" fmla="*/ 0 h 27"/>
              <a:gd name="T66" fmla="*/ 27 w 196"/>
              <a:gd name="T67" fmla="*/ 0 h 27"/>
              <a:gd name="T68" fmla="*/ 27 w 196"/>
              <a:gd name="T69" fmla="*/ 0 h 27"/>
              <a:gd name="T70" fmla="*/ 27 w 196"/>
              <a:gd name="T71" fmla="*/ 0 h 27"/>
              <a:gd name="T72" fmla="*/ 27 w 196"/>
              <a:gd name="T73" fmla="*/ 0 h 27"/>
              <a:gd name="T74" fmla="*/ 27 w 196"/>
              <a:gd name="T75" fmla="*/ 0 h 27"/>
              <a:gd name="T76" fmla="*/ 27 w 196"/>
              <a:gd name="T77" fmla="*/ 0 h 27"/>
              <a:gd name="T78" fmla="*/ 27 w 196"/>
              <a:gd name="T79" fmla="*/ 0 h 27"/>
              <a:gd name="T80" fmla="*/ 27 w 196"/>
              <a:gd name="T81" fmla="*/ 0 h 27"/>
              <a:gd name="T82" fmla="*/ 27 w 196"/>
              <a:gd name="T83" fmla="*/ 0 h 27"/>
              <a:gd name="T84" fmla="*/ 27 w 196"/>
              <a:gd name="T85" fmla="*/ 0 h 27"/>
              <a:gd name="T86" fmla="*/ 27 w 196"/>
              <a:gd name="T87" fmla="*/ 0 h 27"/>
              <a:gd name="T88" fmla="*/ 27 w 196"/>
              <a:gd name="T89" fmla="*/ 0 h 27"/>
              <a:gd name="T90" fmla="*/ 26 w 196"/>
              <a:gd name="T91" fmla="*/ 0 h 27"/>
              <a:gd name="T92" fmla="*/ 26 w 196"/>
              <a:gd name="T93" fmla="*/ 0 h 27"/>
              <a:gd name="T94" fmla="*/ 26 w 196"/>
              <a:gd name="T95" fmla="*/ 0 h 27"/>
              <a:gd name="T96" fmla="*/ 26 w 196"/>
              <a:gd name="T97" fmla="*/ 0 h 27"/>
              <a:gd name="T98" fmla="*/ 26 w 196"/>
              <a:gd name="T9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27">
                <a:moveTo>
                  <a:pt x="0" y="26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moveTo>
                  <a:pt x="176" y="3"/>
                </a:moveTo>
                <a:cubicBezTo>
                  <a:pt x="176" y="8"/>
                  <a:pt x="171" y="8"/>
                  <a:pt x="17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4" y="7"/>
                  <a:pt x="44" y="7"/>
                </a:cubicBezTo>
                <a:cubicBezTo>
                  <a:pt x="44" y="7"/>
                  <a:pt x="45" y="8"/>
                  <a:pt x="4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171" y="8"/>
                  <a:pt x="171" y="8"/>
                  <a:pt x="171" y="8"/>
                </a:cubicBezTo>
                <a:cubicBezTo>
                  <a:pt x="171" y="8"/>
                  <a:pt x="176" y="8"/>
                  <a:pt x="176" y="3"/>
                </a:cubicBezTo>
                <a:cubicBezTo>
                  <a:pt x="176" y="3"/>
                  <a:pt x="176" y="3"/>
                  <a:pt x="176" y="3"/>
                </a:cubicBezTo>
                <a:moveTo>
                  <a:pt x="176" y="2"/>
                </a:moveTo>
                <a:cubicBezTo>
                  <a:pt x="176" y="2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2"/>
                  <a:pt x="176" y="2"/>
                  <a:pt x="176" y="2"/>
                </a:cubicBezTo>
                <a:cubicBezTo>
                  <a:pt x="176" y="2"/>
                  <a:pt x="177" y="2"/>
                  <a:pt x="177" y="3"/>
                </a:cubicBezTo>
                <a:cubicBezTo>
                  <a:pt x="196" y="25"/>
                  <a:pt x="196" y="25"/>
                  <a:pt x="196" y="25"/>
                </a:cubicBezTo>
                <a:cubicBezTo>
                  <a:pt x="196" y="26"/>
                  <a:pt x="196" y="26"/>
                  <a:pt x="196" y="27"/>
                </a:cubicBezTo>
                <a:cubicBezTo>
                  <a:pt x="196" y="27"/>
                  <a:pt x="196" y="27"/>
                  <a:pt x="196" y="27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2"/>
                  <a:pt x="176" y="2"/>
                  <a:pt x="176" y="2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7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6" y="0"/>
                </a:moveTo>
                <a:cubicBezTo>
                  <a:pt x="26" y="0"/>
                  <a:pt x="27" y="0"/>
                  <a:pt x="27" y="0"/>
                </a:cubicBezTo>
                <a:cubicBezTo>
                  <a:pt x="27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D2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DA6FCFC-2E0F-4A73-96E7-4C9FB8B08A87}"/>
              </a:ext>
            </a:extLst>
          </p:cNvPr>
          <p:cNvSpPr>
            <a:spLocks noEditPoints="1"/>
          </p:cNvSpPr>
          <p:nvPr/>
        </p:nvSpPr>
        <p:spPr bwMode="auto">
          <a:xfrm>
            <a:off x="4841602" y="3339367"/>
            <a:ext cx="3359829" cy="463217"/>
          </a:xfrm>
          <a:custGeom>
            <a:avLst/>
            <a:gdLst>
              <a:gd name="T0" fmla="*/ 176 w 196"/>
              <a:gd name="T1" fmla="*/ 3 h 27"/>
              <a:gd name="T2" fmla="*/ 44 w 196"/>
              <a:gd name="T3" fmla="*/ 7 h 27"/>
              <a:gd name="T4" fmla="*/ 176 w 196"/>
              <a:gd name="T5" fmla="*/ 3 h 27"/>
              <a:gd name="T6" fmla="*/ 176 w 196"/>
              <a:gd name="T7" fmla="*/ 3 h 27"/>
              <a:gd name="T8" fmla="*/ 196 w 196"/>
              <a:gd name="T9" fmla="*/ 27 h 27"/>
              <a:gd name="T10" fmla="*/ 176 w 196"/>
              <a:gd name="T11" fmla="*/ 2 h 27"/>
              <a:gd name="T12" fmla="*/ 29 w 196"/>
              <a:gd name="T13" fmla="*/ 0 h 27"/>
              <a:gd name="T14" fmla="*/ 29 w 196"/>
              <a:gd name="T15" fmla="*/ 0 h 27"/>
              <a:gd name="T16" fmla="*/ 29 w 196"/>
              <a:gd name="T17" fmla="*/ 0 h 27"/>
              <a:gd name="T18" fmla="*/ 29 w 196"/>
              <a:gd name="T19" fmla="*/ 0 h 27"/>
              <a:gd name="T20" fmla="*/ 28 w 196"/>
              <a:gd name="T21" fmla="*/ 0 h 27"/>
              <a:gd name="T22" fmla="*/ 28 w 196"/>
              <a:gd name="T23" fmla="*/ 0 h 27"/>
              <a:gd name="T24" fmla="*/ 28 w 196"/>
              <a:gd name="T25" fmla="*/ 0 h 27"/>
              <a:gd name="T26" fmla="*/ 28 w 196"/>
              <a:gd name="T27" fmla="*/ 0 h 27"/>
              <a:gd name="T28" fmla="*/ 28 w 196"/>
              <a:gd name="T29" fmla="*/ 0 h 27"/>
              <a:gd name="T30" fmla="*/ 28 w 196"/>
              <a:gd name="T31" fmla="*/ 0 h 27"/>
              <a:gd name="T32" fmla="*/ 28 w 196"/>
              <a:gd name="T33" fmla="*/ 0 h 27"/>
              <a:gd name="T34" fmla="*/ 28 w 196"/>
              <a:gd name="T35" fmla="*/ 0 h 27"/>
              <a:gd name="T36" fmla="*/ 28 w 196"/>
              <a:gd name="T37" fmla="*/ 0 h 27"/>
              <a:gd name="T38" fmla="*/ 28 w 196"/>
              <a:gd name="T39" fmla="*/ 0 h 27"/>
              <a:gd name="T40" fmla="*/ 28 w 196"/>
              <a:gd name="T41" fmla="*/ 0 h 27"/>
              <a:gd name="T42" fmla="*/ 28 w 196"/>
              <a:gd name="T43" fmla="*/ 0 h 27"/>
              <a:gd name="T44" fmla="*/ 28 w 196"/>
              <a:gd name="T45" fmla="*/ 0 h 27"/>
              <a:gd name="T46" fmla="*/ 28 w 196"/>
              <a:gd name="T47" fmla="*/ 0 h 27"/>
              <a:gd name="T48" fmla="*/ 28 w 196"/>
              <a:gd name="T49" fmla="*/ 0 h 27"/>
              <a:gd name="T50" fmla="*/ 28 w 196"/>
              <a:gd name="T51" fmla="*/ 0 h 27"/>
              <a:gd name="T52" fmla="*/ 28 w 196"/>
              <a:gd name="T53" fmla="*/ 0 h 27"/>
              <a:gd name="T54" fmla="*/ 27 w 196"/>
              <a:gd name="T55" fmla="*/ 0 h 27"/>
              <a:gd name="T56" fmla="*/ 27 w 196"/>
              <a:gd name="T57" fmla="*/ 0 h 27"/>
              <a:gd name="T58" fmla="*/ 27 w 196"/>
              <a:gd name="T59" fmla="*/ 0 h 27"/>
              <a:gd name="T60" fmla="*/ 27 w 196"/>
              <a:gd name="T61" fmla="*/ 0 h 27"/>
              <a:gd name="T62" fmla="*/ 27 w 196"/>
              <a:gd name="T63" fmla="*/ 0 h 27"/>
              <a:gd name="T64" fmla="*/ 27 w 196"/>
              <a:gd name="T65" fmla="*/ 0 h 27"/>
              <a:gd name="T66" fmla="*/ 27 w 196"/>
              <a:gd name="T67" fmla="*/ 0 h 27"/>
              <a:gd name="T68" fmla="*/ 27 w 196"/>
              <a:gd name="T69" fmla="*/ 0 h 27"/>
              <a:gd name="T70" fmla="*/ 27 w 196"/>
              <a:gd name="T71" fmla="*/ 0 h 27"/>
              <a:gd name="T72" fmla="*/ 27 w 196"/>
              <a:gd name="T73" fmla="*/ 0 h 27"/>
              <a:gd name="T74" fmla="*/ 27 w 196"/>
              <a:gd name="T75" fmla="*/ 0 h 27"/>
              <a:gd name="T76" fmla="*/ 27 w 196"/>
              <a:gd name="T77" fmla="*/ 0 h 27"/>
              <a:gd name="T78" fmla="*/ 27 w 196"/>
              <a:gd name="T79" fmla="*/ 0 h 27"/>
              <a:gd name="T80" fmla="*/ 27 w 196"/>
              <a:gd name="T81" fmla="*/ 0 h 27"/>
              <a:gd name="T82" fmla="*/ 27 w 196"/>
              <a:gd name="T83" fmla="*/ 0 h 27"/>
              <a:gd name="T84" fmla="*/ 27 w 196"/>
              <a:gd name="T85" fmla="*/ 0 h 27"/>
              <a:gd name="T86" fmla="*/ 27 w 196"/>
              <a:gd name="T87" fmla="*/ 0 h 27"/>
              <a:gd name="T88" fmla="*/ 27 w 196"/>
              <a:gd name="T89" fmla="*/ 0 h 27"/>
              <a:gd name="T90" fmla="*/ 26 w 196"/>
              <a:gd name="T91" fmla="*/ 0 h 27"/>
              <a:gd name="T92" fmla="*/ 26 w 196"/>
              <a:gd name="T93" fmla="*/ 0 h 27"/>
              <a:gd name="T94" fmla="*/ 26 w 196"/>
              <a:gd name="T95" fmla="*/ 0 h 27"/>
              <a:gd name="T96" fmla="*/ 26 w 196"/>
              <a:gd name="T97" fmla="*/ 0 h 27"/>
              <a:gd name="T98" fmla="*/ 26 w 196"/>
              <a:gd name="T9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27">
                <a:moveTo>
                  <a:pt x="0" y="26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moveTo>
                  <a:pt x="176" y="3"/>
                </a:moveTo>
                <a:cubicBezTo>
                  <a:pt x="176" y="8"/>
                  <a:pt x="171" y="8"/>
                  <a:pt x="17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4" y="7"/>
                  <a:pt x="44" y="7"/>
                </a:cubicBezTo>
                <a:cubicBezTo>
                  <a:pt x="44" y="7"/>
                  <a:pt x="45" y="8"/>
                  <a:pt x="4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171" y="8"/>
                  <a:pt x="171" y="8"/>
                  <a:pt x="171" y="8"/>
                </a:cubicBezTo>
                <a:cubicBezTo>
                  <a:pt x="171" y="8"/>
                  <a:pt x="176" y="8"/>
                  <a:pt x="176" y="3"/>
                </a:cubicBezTo>
                <a:cubicBezTo>
                  <a:pt x="176" y="3"/>
                  <a:pt x="176" y="3"/>
                  <a:pt x="176" y="3"/>
                </a:cubicBezTo>
                <a:moveTo>
                  <a:pt x="176" y="2"/>
                </a:moveTo>
                <a:cubicBezTo>
                  <a:pt x="176" y="2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2"/>
                  <a:pt x="176" y="2"/>
                  <a:pt x="176" y="2"/>
                </a:cubicBezTo>
                <a:cubicBezTo>
                  <a:pt x="176" y="2"/>
                  <a:pt x="177" y="2"/>
                  <a:pt x="177" y="3"/>
                </a:cubicBezTo>
                <a:cubicBezTo>
                  <a:pt x="196" y="25"/>
                  <a:pt x="196" y="25"/>
                  <a:pt x="196" y="25"/>
                </a:cubicBezTo>
                <a:cubicBezTo>
                  <a:pt x="196" y="26"/>
                  <a:pt x="196" y="26"/>
                  <a:pt x="196" y="27"/>
                </a:cubicBezTo>
                <a:cubicBezTo>
                  <a:pt x="196" y="27"/>
                  <a:pt x="196" y="27"/>
                  <a:pt x="196" y="27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2"/>
                  <a:pt x="176" y="2"/>
                  <a:pt x="176" y="2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moveTo>
                  <a:pt x="27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moveTo>
                  <a:pt x="26" y="0"/>
                </a:moveTo>
                <a:cubicBezTo>
                  <a:pt x="26" y="0"/>
                  <a:pt x="27" y="0"/>
                  <a:pt x="27" y="0"/>
                </a:cubicBezTo>
                <a:cubicBezTo>
                  <a:pt x="27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D2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C17DA-D3A2-4C97-A7F8-16569AD2BD57}"/>
              </a:ext>
            </a:extLst>
          </p:cNvPr>
          <p:cNvSpPr txBox="1"/>
          <p:nvPr/>
        </p:nvSpPr>
        <p:spPr>
          <a:xfrm>
            <a:off x="5259987" y="1403004"/>
            <a:ext cx="297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Tham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số</a:t>
            </a:r>
            <a:r>
              <a:rPr lang="en-US" sz="1400" dirty="0">
                <a:solidFill>
                  <a:schemeClr val="bg1"/>
                </a:solidFill>
              </a:rPr>
              <a:t> C </a:t>
            </a:r>
            <a:r>
              <a:rPr lang="en-US" sz="1400" dirty="0" err="1">
                <a:solidFill>
                  <a:schemeClr val="bg1"/>
                </a:solidFill>
              </a:rPr>
              <a:t>tăng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thì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vùng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phân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thay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đổi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sẽ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hạn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chế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điểm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nhiễu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52D3C7-01DE-45C7-87F0-8923D81D43ED}"/>
              </a:ext>
            </a:extLst>
          </p:cNvPr>
          <p:cNvSpPr txBox="1"/>
          <p:nvPr/>
        </p:nvSpPr>
        <p:spPr>
          <a:xfrm>
            <a:off x="5259987" y="234315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Gamma </a:t>
            </a:r>
            <a:r>
              <a:rPr lang="en-US" sz="1600" dirty="0" err="1">
                <a:solidFill>
                  <a:schemeClr val="bg1"/>
                </a:solidFill>
              </a:rPr>
              <a:t>tăng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thì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vùng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phân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lớp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hẹp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085551-81E0-43D2-8F83-D7E084FC971B}"/>
              </a:ext>
            </a:extLst>
          </p:cNvPr>
          <p:cNvSpPr txBox="1"/>
          <p:nvPr/>
        </p:nvSpPr>
        <p:spPr>
          <a:xfrm>
            <a:off x="5791200" y="381854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Chọn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số</a:t>
            </a:r>
            <a:r>
              <a:rPr lang="en-US" sz="1600" dirty="0">
                <a:solidFill>
                  <a:schemeClr val="bg1"/>
                </a:solidFill>
              </a:rPr>
              <a:t> C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Gamma </a:t>
            </a:r>
            <a:r>
              <a:rPr lang="en-US" sz="1600" dirty="0" err="1">
                <a:solidFill>
                  <a:schemeClr val="bg1"/>
                </a:solidFill>
              </a:rPr>
              <a:t>phù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F6362-A50B-49FF-A34C-4FD0741336E8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228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2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04" y="285750"/>
            <a:ext cx="265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Phân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loại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đa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lớp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36" y="1276350"/>
            <a:ext cx="11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Ý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tưởng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1000" y="1562492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về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bài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bằng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nhiều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giải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quyết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2894607" y="1565607"/>
            <a:ext cx="685800" cy="2880637"/>
          </a:xfrm>
          <a:prstGeom prst="parallelogram">
            <a:avLst>
              <a:gd name="adj" fmla="val 97793"/>
            </a:avLst>
          </a:prstGeom>
          <a:solidFill>
            <a:srgbClr val="13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0783" y="1276350"/>
            <a:ext cx="350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Ví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dụ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phân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lớp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sử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Oar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và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oao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UTM Bebas" panose="020406030505060202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7DDDFF-B3E6-4784-9AE0-DDB9263DAC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2982" y="2004537"/>
            <a:ext cx="5581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CBC49-1977-45F3-9A0B-45A6AF82C994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25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75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2" grpId="0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990600" y="0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13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1371600" y="2084688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2438400" y="1276350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7908" y="249555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Kết</a:t>
            </a: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quả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480" y="3147023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Thực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5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UTM Bebas" panose="02040603050506020204" pitchFamily="18" charset="0"/>
              </a:rPr>
              <a:t>nghiệm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F1877-F789-45B1-A00A-1869F9644723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441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8B66E3C-9AE5-4C07-B199-185D5F023A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59944"/>
            <a:ext cx="6201802" cy="41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326104" y="285750"/>
            <a:ext cx="328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Kết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quả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thực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nghiệm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1389692" y="179111"/>
            <a:ext cx="419719" cy="2439697"/>
          </a:xfrm>
          <a:prstGeom prst="round2SameRect">
            <a:avLst>
              <a:gd name="adj1" fmla="val 35471"/>
              <a:gd name="adj2" fmla="val 0"/>
            </a:avLst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96472" y="1217652"/>
            <a:ext cx="21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Trainset: 132506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mẫu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6" name="Round Same Side Corner Rectangle 10">
            <a:extLst>
              <a:ext uri="{FF2B5EF4-FFF2-40B4-BE49-F238E27FC236}">
                <a16:creationId xmlns:a16="http://schemas.microsoft.com/office/drawing/2014/main" id="{EAFD86E3-5530-4EE1-8706-3FA79246AFA2}"/>
              </a:ext>
            </a:extLst>
          </p:cNvPr>
          <p:cNvSpPr/>
          <p:nvPr/>
        </p:nvSpPr>
        <p:spPr>
          <a:xfrm rot="16200000">
            <a:off x="1325897" y="759806"/>
            <a:ext cx="419719" cy="2439697"/>
          </a:xfrm>
          <a:prstGeom prst="round2SameRect">
            <a:avLst>
              <a:gd name="adj1" fmla="val 35471"/>
              <a:gd name="adj2" fmla="val 0"/>
            </a:avLst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93B1C-B252-4BB4-B610-94187A5E726F}"/>
              </a:ext>
            </a:extLst>
          </p:cNvPr>
          <p:cNvSpPr txBox="1"/>
          <p:nvPr/>
        </p:nvSpPr>
        <p:spPr>
          <a:xfrm>
            <a:off x="596472" y="1798347"/>
            <a:ext cx="21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Test 1: 3313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mẫu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8" name="Round Same Side Corner Rectangle 10">
            <a:extLst>
              <a:ext uri="{FF2B5EF4-FFF2-40B4-BE49-F238E27FC236}">
                <a16:creationId xmlns:a16="http://schemas.microsoft.com/office/drawing/2014/main" id="{62AF5E78-28F6-42F9-B38E-FEE1F5C41F2A}"/>
              </a:ext>
            </a:extLst>
          </p:cNvPr>
          <p:cNvSpPr/>
          <p:nvPr/>
        </p:nvSpPr>
        <p:spPr>
          <a:xfrm rot="16200000">
            <a:off x="1347161" y="1341375"/>
            <a:ext cx="419719" cy="2439697"/>
          </a:xfrm>
          <a:prstGeom prst="round2SameRect">
            <a:avLst>
              <a:gd name="adj1" fmla="val 35471"/>
              <a:gd name="adj2" fmla="val 0"/>
            </a:avLst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C7E67-6820-440B-A40B-BF28D416E6F0}"/>
              </a:ext>
            </a:extLst>
          </p:cNvPr>
          <p:cNvSpPr txBox="1"/>
          <p:nvPr/>
        </p:nvSpPr>
        <p:spPr>
          <a:xfrm>
            <a:off x="660267" y="2379916"/>
            <a:ext cx="21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Test 2: 5963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mẫu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0" name="Round Same Side Corner Rectangle 10">
            <a:extLst>
              <a:ext uri="{FF2B5EF4-FFF2-40B4-BE49-F238E27FC236}">
                <a16:creationId xmlns:a16="http://schemas.microsoft.com/office/drawing/2014/main" id="{24ED06C7-37BC-4D82-AD87-B27CE666DC26}"/>
              </a:ext>
            </a:extLst>
          </p:cNvPr>
          <p:cNvSpPr/>
          <p:nvPr/>
        </p:nvSpPr>
        <p:spPr>
          <a:xfrm rot="16200000">
            <a:off x="1410956" y="1927163"/>
            <a:ext cx="419719" cy="2439697"/>
          </a:xfrm>
          <a:prstGeom prst="round2SameRect">
            <a:avLst>
              <a:gd name="adj1" fmla="val 35471"/>
              <a:gd name="adj2" fmla="val 0"/>
            </a:avLst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651F-F3F5-41B8-83A0-0A5BD3242B53}"/>
              </a:ext>
            </a:extLst>
          </p:cNvPr>
          <p:cNvSpPr txBox="1"/>
          <p:nvPr/>
        </p:nvSpPr>
        <p:spPr>
          <a:xfrm>
            <a:off x="596471" y="2965704"/>
            <a:ext cx="21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Test 3: 7156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mẫu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2" name="Round Same Side Corner Rectangle 10">
            <a:extLst>
              <a:ext uri="{FF2B5EF4-FFF2-40B4-BE49-F238E27FC236}">
                <a16:creationId xmlns:a16="http://schemas.microsoft.com/office/drawing/2014/main" id="{3AFC8E2B-805F-4EA0-A763-4AA625A6A09F}"/>
              </a:ext>
            </a:extLst>
          </p:cNvPr>
          <p:cNvSpPr/>
          <p:nvPr/>
        </p:nvSpPr>
        <p:spPr>
          <a:xfrm rot="16200000">
            <a:off x="1389692" y="2511216"/>
            <a:ext cx="419719" cy="2439697"/>
          </a:xfrm>
          <a:prstGeom prst="round2SameRect">
            <a:avLst>
              <a:gd name="adj1" fmla="val 35471"/>
              <a:gd name="adj2" fmla="val 0"/>
            </a:avLst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11667-CF1F-41F3-8360-90ABAFAD08AE}"/>
              </a:ext>
            </a:extLst>
          </p:cNvPr>
          <p:cNvSpPr txBox="1"/>
          <p:nvPr/>
        </p:nvSpPr>
        <p:spPr>
          <a:xfrm>
            <a:off x="596472" y="3549757"/>
            <a:ext cx="21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Test 4: 16695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mẫu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D9FC708-28FA-4DB1-B8D0-5626355CA653}"/>
              </a:ext>
            </a:extLst>
          </p:cNvPr>
          <p:cNvSpPr>
            <a:spLocks/>
          </p:cNvSpPr>
          <p:nvPr/>
        </p:nvSpPr>
        <p:spPr bwMode="auto">
          <a:xfrm>
            <a:off x="1408031" y="4063990"/>
            <a:ext cx="1120186" cy="995569"/>
          </a:xfrm>
          <a:custGeom>
            <a:avLst/>
            <a:gdLst>
              <a:gd name="T0" fmla="*/ 56 w 112"/>
              <a:gd name="T1" fmla="*/ 0 h 106"/>
              <a:gd name="T2" fmla="*/ 112 w 112"/>
              <a:gd name="T3" fmla="*/ 40 h 106"/>
              <a:gd name="T4" fmla="*/ 91 w 112"/>
              <a:gd name="T5" fmla="*/ 106 h 106"/>
              <a:gd name="T6" fmla="*/ 22 w 112"/>
              <a:gd name="T7" fmla="*/ 106 h 106"/>
              <a:gd name="T8" fmla="*/ 0 w 112"/>
              <a:gd name="T9" fmla="*/ 40 h 106"/>
              <a:gd name="T10" fmla="*/ 56 w 112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6">
                <a:moveTo>
                  <a:pt x="56" y="0"/>
                </a:moveTo>
                <a:cubicBezTo>
                  <a:pt x="78" y="39"/>
                  <a:pt x="68" y="32"/>
                  <a:pt x="112" y="40"/>
                </a:cubicBezTo>
                <a:cubicBezTo>
                  <a:pt x="81" y="73"/>
                  <a:pt x="85" y="62"/>
                  <a:pt x="91" y="106"/>
                </a:cubicBezTo>
                <a:cubicBezTo>
                  <a:pt x="50" y="87"/>
                  <a:pt x="62" y="87"/>
                  <a:pt x="22" y="106"/>
                </a:cubicBezTo>
                <a:cubicBezTo>
                  <a:pt x="28" y="62"/>
                  <a:pt x="31" y="73"/>
                  <a:pt x="0" y="40"/>
                </a:cubicBezTo>
                <a:cubicBezTo>
                  <a:pt x="44" y="32"/>
                  <a:pt x="35" y="39"/>
                  <a:pt x="56" y="0"/>
                </a:cubicBezTo>
              </a:path>
            </a:pathLst>
          </a:custGeom>
          <a:solidFill>
            <a:srgbClr val="02898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99.43%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026A2-C3A0-40B2-9D47-71E63515BED7}"/>
              </a:ext>
            </a:extLst>
          </p:cNvPr>
          <p:cNvSpPr txBox="1"/>
          <p:nvPr/>
        </p:nvSpPr>
        <p:spPr>
          <a:xfrm>
            <a:off x="400967" y="4153618"/>
            <a:ext cx="121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accuracy</a:t>
            </a:r>
            <a:endParaRPr lang="en-US" dirty="0">
              <a:solidFill>
                <a:srgbClr val="028985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FFEA9-73D4-4D30-BA16-70556E81A3C0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83867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7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75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" grpId="0" animBg="1"/>
      <p:bldP spid="69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279" y="249555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THANK YOU!</a:t>
            </a:r>
          </a:p>
        </p:txBody>
      </p:sp>
      <p:grpSp>
        <p:nvGrpSpPr>
          <p:cNvPr id="3" name="Group 2"/>
          <p:cNvGrpSpPr/>
          <p:nvPr/>
        </p:nvGrpSpPr>
        <p:grpSpPr>
          <a:xfrm flipV="1">
            <a:off x="0" y="3435013"/>
            <a:ext cx="9144000" cy="95300"/>
            <a:chOff x="1821110" y="3588663"/>
            <a:chExt cx="7322890" cy="76200"/>
          </a:xfrm>
        </p:grpSpPr>
        <p:sp>
          <p:nvSpPr>
            <p:cNvPr id="14" name="Rectangle 13"/>
            <p:cNvSpPr/>
            <p:nvPr/>
          </p:nvSpPr>
          <p:spPr>
            <a:xfrm>
              <a:off x="1821110" y="3588663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960" y="3588663"/>
              <a:ext cx="1463040" cy="76200"/>
            </a:xfrm>
            <a:prstGeom prst="rect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47190" y="3588663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0230" y="3588663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84150" y="3588663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940084-55CE-44D2-9EE3-F3AEB037DA9A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71750"/>
            <a:ext cx="1826880" cy="257175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TM Bebas" panose="02040603050506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7120" y="2571750"/>
            <a:ext cx="1826880" cy="2571750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3759" y="2571750"/>
            <a:ext cx="2244000" cy="2583675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0639" y="2571750"/>
            <a:ext cx="1834561" cy="257175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6880" y="2571750"/>
            <a:ext cx="1826880" cy="2571750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495550"/>
            <a:ext cx="91440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88505" y="895350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NỘI DUNG BÁO CÁO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3341998"/>
            <a:ext cx="690590" cy="678597"/>
            <a:chOff x="8169275" y="4062413"/>
            <a:chExt cx="457200" cy="449262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404225" y="4294188"/>
              <a:ext cx="222250" cy="217487"/>
            </a:xfrm>
            <a:custGeom>
              <a:avLst/>
              <a:gdLst>
                <a:gd name="T0" fmla="*/ 56 w 59"/>
                <a:gd name="T1" fmla="*/ 56 h 58"/>
                <a:gd name="T2" fmla="*/ 51 w 59"/>
                <a:gd name="T3" fmla="*/ 58 h 58"/>
                <a:gd name="T4" fmla="*/ 46 w 59"/>
                <a:gd name="T5" fmla="*/ 56 h 58"/>
                <a:gd name="T6" fmla="*/ 36 w 59"/>
                <a:gd name="T7" fmla="*/ 46 h 58"/>
                <a:gd name="T8" fmla="*/ 25 w 59"/>
                <a:gd name="T9" fmla="*/ 49 h 58"/>
                <a:gd name="T10" fmla="*/ 0 w 59"/>
                <a:gd name="T11" fmla="*/ 24 h 58"/>
                <a:gd name="T12" fmla="*/ 25 w 59"/>
                <a:gd name="T13" fmla="*/ 0 h 58"/>
                <a:gd name="T14" fmla="*/ 49 w 59"/>
                <a:gd name="T15" fmla="*/ 24 h 58"/>
                <a:gd name="T16" fmla="*/ 46 w 59"/>
                <a:gd name="T17" fmla="*/ 36 h 58"/>
                <a:gd name="T18" fmla="*/ 56 w 59"/>
                <a:gd name="T19" fmla="*/ 45 h 58"/>
                <a:gd name="T20" fmla="*/ 56 w 59"/>
                <a:gd name="T21" fmla="*/ 56 h 58"/>
                <a:gd name="T22" fmla="*/ 25 w 59"/>
                <a:gd name="T23" fmla="*/ 38 h 58"/>
                <a:gd name="T24" fmla="*/ 38 w 59"/>
                <a:gd name="T25" fmla="*/ 24 h 58"/>
                <a:gd name="T26" fmla="*/ 25 w 59"/>
                <a:gd name="T27" fmla="*/ 11 h 58"/>
                <a:gd name="T28" fmla="*/ 11 w 59"/>
                <a:gd name="T29" fmla="*/ 24 h 58"/>
                <a:gd name="T30" fmla="*/ 25 w 59"/>
                <a:gd name="T31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58">
                  <a:moveTo>
                    <a:pt x="56" y="56"/>
                  </a:moveTo>
                  <a:cubicBezTo>
                    <a:pt x="55" y="58"/>
                    <a:pt x="53" y="58"/>
                    <a:pt x="51" y="58"/>
                  </a:cubicBezTo>
                  <a:cubicBezTo>
                    <a:pt x="49" y="58"/>
                    <a:pt x="47" y="58"/>
                    <a:pt x="46" y="5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2" y="48"/>
                    <a:pt x="29" y="49"/>
                    <a:pt x="25" y="49"/>
                  </a:cubicBez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28"/>
                    <a:pt x="48" y="32"/>
                    <a:pt x="46" y="3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9" y="48"/>
                    <a:pt x="59" y="53"/>
                    <a:pt x="56" y="56"/>
                  </a:cubicBezTo>
                  <a:close/>
                  <a:moveTo>
                    <a:pt x="25" y="38"/>
                  </a:moveTo>
                  <a:cubicBezTo>
                    <a:pt x="32" y="38"/>
                    <a:pt x="38" y="32"/>
                    <a:pt x="38" y="24"/>
                  </a:cubicBezTo>
                  <a:cubicBezTo>
                    <a:pt x="38" y="17"/>
                    <a:pt x="32" y="11"/>
                    <a:pt x="25" y="11"/>
                  </a:cubicBezTo>
                  <a:cubicBezTo>
                    <a:pt x="17" y="11"/>
                    <a:pt x="11" y="17"/>
                    <a:pt x="11" y="24"/>
                  </a:cubicBezTo>
                  <a:cubicBezTo>
                    <a:pt x="11" y="32"/>
                    <a:pt x="17" y="38"/>
                    <a:pt x="2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97875" y="4062413"/>
              <a:ext cx="198438" cy="257175"/>
            </a:xfrm>
            <a:custGeom>
              <a:avLst/>
              <a:gdLst>
                <a:gd name="T0" fmla="*/ 27 w 53"/>
                <a:gd name="T1" fmla="*/ 54 h 69"/>
                <a:gd name="T2" fmla="*/ 53 w 53"/>
                <a:gd name="T3" fmla="*/ 68 h 69"/>
                <a:gd name="T4" fmla="*/ 53 w 53"/>
                <a:gd name="T5" fmla="*/ 16 h 69"/>
                <a:gd name="T6" fmla="*/ 50 w 53"/>
                <a:gd name="T7" fmla="*/ 7 h 69"/>
                <a:gd name="T8" fmla="*/ 26 w 53"/>
                <a:gd name="T9" fmla="*/ 0 h 69"/>
                <a:gd name="T10" fmla="*/ 0 w 53"/>
                <a:gd name="T11" fmla="*/ 15 h 69"/>
                <a:gd name="T12" fmla="*/ 0 w 53"/>
                <a:gd name="T13" fmla="*/ 69 h 69"/>
                <a:gd name="T14" fmla="*/ 4 w 53"/>
                <a:gd name="T15" fmla="*/ 64 h 69"/>
                <a:gd name="T16" fmla="*/ 27 w 53"/>
                <a:gd name="T17" fmla="*/ 5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69">
                  <a:moveTo>
                    <a:pt x="27" y="54"/>
                  </a:moveTo>
                  <a:cubicBezTo>
                    <a:pt x="38" y="54"/>
                    <a:pt x="47" y="60"/>
                    <a:pt x="53" y="68"/>
                  </a:cubicBezTo>
                  <a:cubicBezTo>
                    <a:pt x="53" y="48"/>
                    <a:pt x="53" y="16"/>
                    <a:pt x="53" y="16"/>
                  </a:cubicBezTo>
                  <a:cubicBezTo>
                    <a:pt x="53" y="11"/>
                    <a:pt x="53" y="9"/>
                    <a:pt x="50" y="7"/>
                  </a:cubicBezTo>
                  <a:cubicBezTo>
                    <a:pt x="44" y="3"/>
                    <a:pt x="36" y="0"/>
                    <a:pt x="26" y="0"/>
                  </a:cubicBezTo>
                  <a:cubicBezTo>
                    <a:pt x="2" y="0"/>
                    <a:pt x="0" y="15"/>
                    <a:pt x="0" y="1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2" y="65"/>
                    <a:pt x="4" y="64"/>
                  </a:cubicBezTo>
                  <a:cubicBezTo>
                    <a:pt x="10" y="58"/>
                    <a:pt x="18" y="54"/>
                    <a:pt x="2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169275" y="4062413"/>
              <a:ext cx="201613" cy="355600"/>
            </a:xfrm>
            <a:custGeom>
              <a:avLst/>
              <a:gdLst>
                <a:gd name="T0" fmla="*/ 43 w 54"/>
                <a:gd name="T1" fmla="*/ 3 h 95"/>
                <a:gd name="T2" fmla="*/ 43 w 54"/>
                <a:gd name="T3" fmla="*/ 12 h 95"/>
                <a:gd name="T4" fmla="*/ 43 w 54"/>
                <a:gd name="T5" fmla="*/ 32 h 95"/>
                <a:gd name="T6" fmla="*/ 41 w 54"/>
                <a:gd name="T7" fmla="*/ 35 h 95"/>
                <a:gd name="T8" fmla="*/ 35 w 54"/>
                <a:gd name="T9" fmla="*/ 24 h 95"/>
                <a:gd name="T10" fmla="*/ 28 w 54"/>
                <a:gd name="T11" fmla="*/ 35 h 95"/>
                <a:gd name="T12" fmla="*/ 26 w 54"/>
                <a:gd name="T13" fmla="*/ 32 h 95"/>
                <a:gd name="T14" fmla="*/ 26 w 54"/>
                <a:gd name="T15" fmla="*/ 12 h 95"/>
                <a:gd name="T16" fmla="*/ 26 w 54"/>
                <a:gd name="T17" fmla="*/ 0 h 95"/>
                <a:gd name="T18" fmla="*/ 4 w 54"/>
                <a:gd name="T19" fmla="*/ 7 h 95"/>
                <a:gd name="T20" fmla="*/ 1 w 54"/>
                <a:gd name="T21" fmla="*/ 16 h 95"/>
                <a:gd name="T22" fmla="*/ 1 w 54"/>
                <a:gd name="T23" fmla="*/ 82 h 95"/>
                <a:gd name="T24" fmla="*/ 8 w 54"/>
                <a:gd name="T25" fmla="*/ 87 h 95"/>
                <a:gd name="T26" fmla="*/ 27 w 54"/>
                <a:gd name="T27" fmla="*/ 84 h 95"/>
                <a:gd name="T28" fmla="*/ 54 w 54"/>
                <a:gd name="T29" fmla="*/ 95 h 95"/>
                <a:gd name="T30" fmla="*/ 54 w 54"/>
                <a:gd name="T31" fmla="*/ 15 h 95"/>
                <a:gd name="T32" fmla="*/ 43 w 54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95">
                  <a:moveTo>
                    <a:pt x="43" y="3"/>
                  </a:moveTo>
                  <a:cubicBezTo>
                    <a:pt x="43" y="12"/>
                    <a:pt x="43" y="12"/>
                    <a:pt x="43" y="1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2" y="36"/>
                    <a:pt x="41" y="35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6" y="35"/>
                    <a:pt x="26" y="3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3"/>
                    <a:pt x="4" y="7"/>
                  </a:cubicBezTo>
                  <a:cubicBezTo>
                    <a:pt x="1" y="9"/>
                    <a:pt x="1" y="11"/>
                    <a:pt x="1" y="16"/>
                  </a:cubicBezTo>
                  <a:cubicBezTo>
                    <a:pt x="1" y="16"/>
                    <a:pt x="1" y="67"/>
                    <a:pt x="1" y="82"/>
                  </a:cubicBezTo>
                  <a:cubicBezTo>
                    <a:pt x="1" y="82"/>
                    <a:pt x="0" y="89"/>
                    <a:pt x="8" y="87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44" y="81"/>
                    <a:pt x="50" y="92"/>
                    <a:pt x="54" y="9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3" y="7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5657" y="4171950"/>
            <a:ext cx="13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tài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07421" y="4171950"/>
            <a:ext cx="12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tóm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tắt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liệu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4300" y="4171950"/>
            <a:ext cx="12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bước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tiền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xử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liệu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0297" y="4153354"/>
            <a:ext cx="113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dụng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7661" y="4171950"/>
            <a:ext cx="12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quả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nghiệm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B9641F-122A-47A9-9262-A008C933F967}"/>
              </a:ext>
            </a:extLst>
          </p:cNvPr>
          <p:cNvGrpSpPr/>
          <p:nvPr/>
        </p:nvGrpSpPr>
        <p:grpSpPr>
          <a:xfrm>
            <a:off x="6095043" y="3340953"/>
            <a:ext cx="711829" cy="591595"/>
            <a:chOff x="4649788" y="1552575"/>
            <a:chExt cx="1898650" cy="1577975"/>
          </a:xfrm>
          <a:solidFill>
            <a:schemeClr val="bg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C143FA-369E-4EF2-BF88-3F07192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701" y="2957513"/>
              <a:ext cx="5032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17BCCE3-E660-494E-AB30-E671559C7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9788" y="1552575"/>
              <a:ext cx="1898650" cy="1379538"/>
            </a:xfrm>
            <a:custGeom>
              <a:avLst/>
              <a:gdLst>
                <a:gd name="T0" fmla="*/ 493 w 506"/>
                <a:gd name="T1" fmla="*/ 0 h 368"/>
                <a:gd name="T2" fmla="*/ 12 w 506"/>
                <a:gd name="T3" fmla="*/ 0 h 368"/>
                <a:gd name="T4" fmla="*/ 0 w 506"/>
                <a:gd name="T5" fmla="*/ 13 h 368"/>
                <a:gd name="T6" fmla="*/ 0 w 506"/>
                <a:gd name="T7" fmla="*/ 355 h 368"/>
                <a:gd name="T8" fmla="*/ 12 w 506"/>
                <a:gd name="T9" fmla="*/ 368 h 368"/>
                <a:gd name="T10" fmla="*/ 493 w 506"/>
                <a:gd name="T11" fmla="*/ 368 h 368"/>
                <a:gd name="T12" fmla="*/ 506 w 506"/>
                <a:gd name="T13" fmla="*/ 355 h 368"/>
                <a:gd name="T14" fmla="*/ 506 w 506"/>
                <a:gd name="T15" fmla="*/ 13 h 368"/>
                <a:gd name="T16" fmla="*/ 493 w 506"/>
                <a:gd name="T17" fmla="*/ 0 h 368"/>
                <a:gd name="T18" fmla="*/ 474 w 506"/>
                <a:gd name="T19" fmla="*/ 287 h 368"/>
                <a:gd name="T20" fmla="*/ 31 w 506"/>
                <a:gd name="T21" fmla="*/ 287 h 368"/>
                <a:gd name="T22" fmla="*/ 31 w 506"/>
                <a:gd name="T23" fmla="*/ 31 h 368"/>
                <a:gd name="T24" fmla="*/ 474 w 506"/>
                <a:gd name="T25" fmla="*/ 31 h 368"/>
                <a:gd name="T26" fmla="*/ 474 w 506"/>
                <a:gd name="T27" fmla="*/ 28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6" h="368">
                  <a:moveTo>
                    <a:pt x="49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2"/>
                    <a:pt x="5" y="368"/>
                    <a:pt x="12" y="368"/>
                  </a:cubicBezTo>
                  <a:cubicBezTo>
                    <a:pt x="493" y="368"/>
                    <a:pt x="493" y="368"/>
                    <a:pt x="493" y="368"/>
                  </a:cubicBezTo>
                  <a:cubicBezTo>
                    <a:pt x="500" y="368"/>
                    <a:pt x="506" y="362"/>
                    <a:pt x="506" y="355"/>
                  </a:cubicBezTo>
                  <a:cubicBezTo>
                    <a:pt x="506" y="13"/>
                    <a:pt x="506" y="13"/>
                    <a:pt x="506" y="13"/>
                  </a:cubicBezTo>
                  <a:cubicBezTo>
                    <a:pt x="506" y="6"/>
                    <a:pt x="500" y="0"/>
                    <a:pt x="493" y="0"/>
                  </a:cubicBezTo>
                  <a:close/>
                  <a:moveTo>
                    <a:pt x="474" y="287"/>
                  </a:moveTo>
                  <a:cubicBezTo>
                    <a:pt x="31" y="287"/>
                    <a:pt x="31" y="287"/>
                    <a:pt x="31" y="28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4" y="31"/>
                    <a:pt x="474" y="31"/>
                    <a:pt x="474" y="31"/>
                  </a:cubicBezTo>
                  <a:lnTo>
                    <a:pt x="474" y="2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2BCB4464-3433-4936-B454-CE0234B10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301" y="3086100"/>
              <a:ext cx="809625" cy="44450"/>
            </a:xfrm>
            <a:custGeom>
              <a:avLst/>
              <a:gdLst>
                <a:gd name="T0" fmla="*/ 206 w 216"/>
                <a:gd name="T1" fmla="*/ 0 h 12"/>
                <a:gd name="T2" fmla="*/ 9 w 216"/>
                <a:gd name="T3" fmla="*/ 0 h 12"/>
                <a:gd name="T4" fmla="*/ 0 w 216"/>
                <a:gd name="T5" fmla="*/ 9 h 12"/>
                <a:gd name="T6" fmla="*/ 0 w 216"/>
                <a:gd name="T7" fmla="*/ 12 h 12"/>
                <a:gd name="T8" fmla="*/ 216 w 216"/>
                <a:gd name="T9" fmla="*/ 12 h 12"/>
                <a:gd name="T10" fmla="*/ 216 w 216"/>
                <a:gd name="T11" fmla="*/ 9 h 12"/>
                <a:gd name="T12" fmla="*/ 206 w 21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">
                  <a:moveTo>
                    <a:pt x="20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1" y="0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8F18B7-086A-4596-B6E3-C3CEB06F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233997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2409E2-1034-4857-8B2A-94548962A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876" y="215582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83C10B-9251-468D-9A3D-97E1AE5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224631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D9017E0-26E7-4E96-8EF6-37D02F87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4676" y="196056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54B103-C8C1-4D3C-B3C0-A76EB08FC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2136775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97EB04-D0A4-4A4C-8F3E-420A99B7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038" y="1776413"/>
              <a:ext cx="217488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1B42E398-3A38-449C-B95D-417F99AF5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1836738"/>
              <a:ext cx="1412875" cy="652463"/>
            </a:xfrm>
            <a:custGeom>
              <a:avLst/>
              <a:gdLst>
                <a:gd name="T0" fmla="*/ 12 w 377"/>
                <a:gd name="T1" fmla="*/ 174 h 174"/>
                <a:gd name="T2" fmla="*/ 3 w 377"/>
                <a:gd name="T3" fmla="*/ 169 h 174"/>
                <a:gd name="T4" fmla="*/ 6 w 377"/>
                <a:gd name="T5" fmla="*/ 154 h 174"/>
                <a:gd name="T6" fmla="*/ 84 w 377"/>
                <a:gd name="T7" fmla="*/ 102 h 174"/>
                <a:gd name="T8" fmla="*/ 166 w 377"/>
                <a:gd name="T9" fmla="*/ 125 h 174"/>
                <a:gd name="T10" fmla="*/ 233 w 377"/>
                <a:gd name="T11" fmla="*/ 47 h 174"/>
                <a:gd name="T12" fmla="*/ 296 w 377"/>
                <a:gd name="T13" fmla="*/ 93 h 174"/>
                <a:gd name="T14" fmla="*/ 356 w 377"/>
                <a:gd name="T15" fmla="*/ 6 h 174"/>
                <a:gd name="T16" fmla="*/ 371 w 377"/>
                <a:gd name="T17" fmla="*/ 4 h 174"/>
                <a:gd name="T18" fmla="*/ 374 w 377"/>
                <a:gd name="T19" fmla="*/ 19 h 174"/>
                <a:gd name="T20" fmla="*/ 301 w 377"/>
                <a:gd name="T21" fmla="*/ 124 h 174"/>
                <a:gd name="T22" fmla="*/ 236 w 377"/>
                <a:gd name="T23" fmla="*/ 76 h 174"/>
                <a:gd name="T24" fmla="*/ 173 w 377"/>
                <a:gd name="T25" fmla="*/ 150 h 174"/>
                <a:gd name="T26" fmla="*/ 88 w 377"/>
                <a:gd name="T27" fmla="*/ 126 h 174"/>
                <a:gd name="T28" fmla="*/ 18 w 377"/>
                <a:gd name="T29" fmla="*/ 172 h 174"/>
                <a:gd name="T30" fmla="*/ 12 w 377"/>
                <a:gd name="T3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174">
                  <a:moveTo>
                    <a:pt x="12" y="174"/>
                  </a:moveTo>
                  <a:cubicBezTo>
                    <a:pt x="8" y="174"/>
                    <a:pt x="5" y="172"/>
                    <a:pt x="3" y="169"/>
                  </a:cubicBezTo>
                  <a:cubicBezTo>
                    <a:pt x="0" y="164"/>
                    <a:pt x="1" y="157"/>
                    <a:pt x="6" y="154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60" y="2"/>
                    <a:pt x="366" y="0"/>
                    <a:pt x="371" y="4"/>
                  </a:cubicBezTo>
                  <a:cubicBezTo>
                    <a:pt x="376" y="7"/>
                    <a:pt x="377" y="14"/>
                    <a:pt x="374" y="19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6" y="173"/>
                    <a:pt x="14" y="174"/>
                    <a:pt x="12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EE403E-89E2-4F26-B283-C2D91F6DFF29}"/>
              </a:ext>
            </a:extLst>
          </p:cNvPr>
          <p:cNvGrpSpPr/>
          <p:nvPr/>
        </p:nvGrpSpPr>
        <p:grpSpPr>
          <a:xfrm>
            <a:off x="2409811" y="3294825"/>
            <a:ext cx="882337" cy="634051"/>
            <a:chOff x="5197475" y="3336925"/>
            <a:chExt cx="1954213" cy="1411288"/>
          </a:xfrm>
          <a:solidFill>
            <a:schemeClr val="bg1"/>
          </a:solidFill>
        </p:grpSpPr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BDE7E6EB-E843-4F34-9F24-2EAFAEC2C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7475" y="3336925"/>
              <a:ext cx="1590675" cy="1411288"/>
            </a:xfrm>
            <a:custGeom>
              <a:avLst/>
              <a:gdLst>
                <a:gd name="T0" fmla="*/ 410 w 424"/>
                <a:gd name="T1" fmla="*/ 0 h 376"/>
                <a:gd name="T2" fmla="*/ 13 w 424"/>
                <a:gd name="T3" fmla="*/ 0 h 376"/>
                <a:gd name="T4" fmla="*/ 0 w 424"/>
                <a:gd name="T5" fmla="*/ 13 h 376"/>
                <a:gd name="T6" fmla="*/ 0 w 424"/>
                <a:gd name="T7" fmla="*/ 363 h 376"/>
                <a:gd name="T8" fmla="*/ 13 w 424"/>
                <a:gd name="T9" fmla="*/ 376 h 376"/>
                <a:gd name="T10" fmla="*/ 410 w 424"/>
                <a:gd name="T11" fmla="*/ 376 h 376"/>
                <a:gd name="T12" fmla="*/ 424 w 424"/>
                <a:gd name="T13" fmla="*/ 363 h 376"/>
                <a:gd name="T14" fmla="*/ 424 w 424"/>
                <a:gd name="T15" fmla="*/ 13 h 376"/>
                <a:gd name="T16" fmla="*/ 410 w 424"/>
                <a:gd name="T17" fmla="*/ 0 h 376"/>
                <a:gd name="T18" fmla="*/ 326 w 424"/>
                <a:gd name="T19" fmla="*/ 29 h 376"/>
                <a:gd name="T20" fmla="*/ 344 w 424"/>
                <a:gd name="T21" fmla="*/ 47 h 376"/>
                <a:gd name="T22" fmla="*/ 326 w 424"/>
                <a:gd name="T23" fmla="*/ 65 h 376"/>
                <a:gd name="T24" fmla="*/ 308 w 424"/>
                <a:gd name="T25" fmla="*/ 47 h 376"/>
                <a:gd name="T26" fmla="*/ 326 w 424"/>
                <a:gd name="T27" fmla="*/ 29 h 376"/>
                <a:gd name="T28" fmla="*/ 273 w 424"/>
                <a:gd name="T29" fmla="*/ 29 h 376"/>
                <a:gd name="T30" fmla="*/ 291 w 424"/>
                <a:gd name="T31" fmla="*/ 47 h 376"/>
                <a:gd name="T32" fmla="*/ 273 w 424"/>
                <a:gd name="T33" fmla="*/ 65 h 376"/>
                <a:gd name="T34" fmla="*/ 255 w 424"/>
                <a:gd name="T35" fmla="*/ 47 h 376"/>
                <a:gd name="T36" fmla="*/ 273 w 424"/>
                <a:gd name="T37" fmla="*/ 29 h 376"/>
                <a:gd name="T38" fmla="*/ 397 w 424"/>
                <a:gd name="T39" fmla="*/ 349 h 376"/>
                <a:gd name="T40" fmla="*/ 27 w 424"/>
                <a:gd name="T41" fmla="*/ 349 h 376"/>
                <a:gd name="T42" fmla="*/ 27 w 424"/>
                <a:gd name="T43" fmla="*/ 94 h 376"/>
                <a:gd name="T44" fmla="*/ 397 w 424"/>
                <a:gd name="T45" fmla="*/ 94 h 376"/>
                <a:gd name="T46" fmla="*/ 397 w 424"/>
                <a:gd name="T47" fmla="*/ 349 h 376"/>
                <a:gd name="T48" fmla="*/ 379 w 424"/>
                <a:gd name="T49" fmla="*/ 65 h 376"/>
                <a:gd name="T50" fmla="*/ 361 w 424"/>
                <a:gd name="T51" fmla="*/ 47 h 376"/>
                <a:gd name="T52" fmla="*/ 379 w 424"/>
                <a:gd name="T53" fmla="*/ 29 h 376"/>
                <a:gd name="T54" fmla="*/ 397 w 424"/>
                <a:gd name="T55" fmla="*/ 47 h 376"/>
                <a:gd name="T56" fmla="*/ 379 w 424"/>
                <a:gd name="T57" fmla="*/ 6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4" h="376">
                  <a:moveTo>
                    <a:pt x="41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70"/>
                    <a:pt x="6" y="376"/>
                    <a:pt x="13" y="376"/>
                  </a:cubicBezTo>
                  <a:cubicBezTo>
                    <a:pt x="410" y="376"/>
                    <a:pt x="410" y="376"/>
                    <a:pt x="410" y="376"/>
                  </a:cubicBezTo>
                  <a:cubicBezTo>
                    <a:pt x="417" y="376"/>
                    <a:pt x="424" y="370"/>
                    <a:pt x="424" y="363"/>
                  </a:cubicBezTo>
                  <a:cubicBezTo>
                    <a:pt x="424" y="13"/>
                    <a:pt x="424" y="13"/>
                    <a:pt x="424" y="13"/>
                  </a:cubicBezTo>
                  <a:cubicBezTo>
                    <a:pt x="424" y="6"/>
                    <a:pt x="417" y="0"/>
                    <a:pt x="410" y="0"/>
                  </a:cubicBezTo>
                  <a:close/>
                  <a:moveTo>
                    <a:pt x="326" y="29"/>
                  </a:moveTo>
                  <a:cubicBezTo>
                    <a:pt x="336" y="29"/>
                    <a:pt x="344" y="37"/>
                    <a:pt x="344" y="47"/>
                  </a:cubicBezTo>
                  <a:cubicBezTo>
                    <a:pt x="344" y="57"/>
                    <a:pt x="336" y="65"/>
                    <a:pt x="326" y="65"/>
                  </a:cubicBezTo>
                  <a:cubicBezTo>
                    <a:pt x="316" y="65"/>
                    <a:pt x="308" y="57"/>
                    <a:pt x="308" y="47"/>
                  </a:cubicBezTo>
                  <a:cubicBezTo>
                    <a:pt x="308" y="37"/>
                    <a:pt x="316" y="29"/>
                    <a:pt x="326" y="29"/>
                  </a:cubicBezTo>
                  <a:close/>
                  <a:moveTo>
                    <a:pt x="273" y="29"/>
                  </a:moveTo>
                  <a:cubicBezTo>
                    <a:pt x="283" y="29"/>
                    <a:pt x="291" y="37"/>
                    <a:pt x="291" y="47"/>
                  </a:cubicBezTo>
                  <a:cubicBezTo>
                    <a:pt x="291" y="57"/>
                    <a:pt x="283" y="65"/>
                    <a:pt x="273" y="65"/>
                  </a:cubicBezTo>
                  <a:cubicBezTo>
                    <a:pt x="263" y="65"/>
                    <a:pt x="255" y="57"/>
                    <a:pt x="255" y="47"/>
                  </a:cubicBezTo>
                  <a:cubicBezTo>
                    <a:pt x="255" y="37"/>
                    <a:pt x="263" y="29"/>
                    <a:pt x="273" y="29"/>
                  </a:cubicBezTo>
                  <a:close/>
                  <a:moveTo>
                    <a:pt x="397" y="349"/>
                  </a:moveTo>
                  <a:cubicBezTo>
                    <a:pt x="27" y="349"/>
                    <a:pt x="27" y="349"/>
                    <a:pt x="27" y="349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397" y="94"/>
                    <a:pt x="397" y="94"/>
                    <a:pt x="397" y="94"/>
                  </a:cubicBezTo>
                  <a:lnTo>
                    <a:pt x="397" y="349"/>
                  </a:lnTo>
                  <a:close/>
                  <a:moveTo>
                    <a:pt x="379" y="65"/>
                  </a:moveTo>
                  <a:cubicBezTo>
                    <a:pt x="369" y="65"/>
                    <a:pt x="361" y="57"/>
                    <a:pt x="361" y="47"/>
                  </a:cubicBezTo>
                  <a:cubicBezTo>
                    <a:pt x="361" y="37"/>
                    <a:pt x="369" y="29"/>
                    <a:pt x="379" y="29"/>
                  </a:cubicBezTo>
                  <a:cubicBezTo>
                    <a:pt x="389" y="29"/>
                    <a:pt x="397" y="37"/>
                    <a:pt x="397" y="47"/>
                  </a:cubicBezTo>
                  <a:cubicBezTo>
                    <a:pt x="397" y="57"/>
                    <a:pt x="389" y="65"/>
                    <a:pt x="379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280F2CD8-A42A-42ED-B227-0C34C8C8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4289425"/>
              <a:ext cx="149225" cy="150813"/>
            </a:xfrm>
            <a:custGeom>
              <a:avLst/>
              <a:gdLst>
                <a:gd name="T0" fmla="*/ 28 w 94"/>
                <a:gd name="T1" fmla="*/ 0 h 95"/>
                <a:gd name="T2" fmla="*/ 26 w 94"/>
                <a:gd name="T3" fmla="*/ 7 h 95"/>
                <a:gd name="T4" fmla="*/ 0 w 94"/>
                <a:gd name="T5" fmla="*/ 95 h 95"/>
                <a:gd name="T6" fmla="*/ 87 w 94"/>
                <a:gd name="T7" fmla="*/ 69 h 95"/>
                <a:gd name="T8" fmla="*/ 94 w 94"/>
                <a:gd name="T9" fmla="*/ 67 h 95"/>
                <a:gd name="T10" fmla="*/ 28 w 94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5">
                  <a:moveTo>
                    <a:pt x="28" y="0"/>
                  </a:moveTo>
                  <a:lnTo>
                    <a:pt x="26" y="7"/>
                  </a:lnTo>
                  <a:lnTo>
                    <a:pt x="0" y="95"/>
                  </a:lnTo>
                  <a:lnTo>
                    <a:pt x="87" y="69"/>
                  </a:lnTo>
                  <a:lnTo>
                    <a:pt x="94" y="67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5F0C971A-9426-4554-8449-2932C99F0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562350"/>
              <a:ext cx="280988" cy="280988"/>
            </a:xfrm>
            <a:custGeom>
              <a:avLst/>
              <a:gdLst>
                <a:gd name="T0" fmla="*/ 56 w 75"/>
                <a:gd name="T1" fmla="*/ 75 h 75"/>
                <a:gd name="T2" fmla="*/ 70 w 75"/>
                <a:gd name="T3" fmla="*/ 61 h 75"/>
                <a:gd name="T4" fmla="*/ 70 w 75"/>
                <a:gd name="T5" fmla="*/ 43 h 75"/>
                <a:gd name="T6" fmla="*/ 33 w 75"/>
                <a:gd name="T7" fmla="*/ 5 h 75"/>
                <a:gd name="T8" fmla="*/ 15 w 75"/>
                <a:gd name="T9" fmla="*/ 5 h 75"/>
                <a:gd name="T10" fmla="*/ 0 w 75"/>
                <a:gd name="T11" fmla="*/ 20 h 75"/>
                <a:gd name="T12" fmla="*/ 56 w 7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5">
                  <a:moveTo>
                    <a:pt x="56" y="75"/>
                  </a:moveTo>
                  <a:cubicBezTo>
                    <a:pt x="70" y="61"/>
                    <a:pt x="70" y="61"/>
                    <a:pt x="70" y="61"/>
                  </a:cubicBezTo>
                  <a:cubicBezTo>
                    <a:pt x="75" y="56"/>
                    <a:pt x="75" y="48"/>
                    <a:pt x="70" y="43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8" y="0"/>
                    <a:pt x="20" y="0"/>
                    <a:pt x="15" y="5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5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5D03871C-7921-443E-ABE6-C4CA9A4E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688" y="3660775"/>
              <a:ext cx="668338" cy="663575"/>
            </a:xfrm>
            <a:custGeom>
              <a:avLst/>
              <a:gdLst>
                <a:gd name="T0" fmla="*/ 122 w 178"/>
                <a:gd name="T1" fmla="*/ 0 h 177"/>
                <a:gd name="T2" fmla="*/ 121 w 178"/>
                <a:gd name="T3" fmla="*/ 1 h 177"/>
                <a:gd name="T4" fmla="*/ 6 w 178"/>
                <a:gd name="T5" fmla="*/ 116 h 177"/>
                <a:gd name="T6" fmla="*/ 6 w 178"/>
                <a:gd name="T7" fmla="*/ 135 h 177"/>
                <a:gd name="T8" fmla="*/ 7 w 178"/>
                <a:gd name="T9" fmla="*/ 137 h 177"/>
                <a:gd name="T10" fmla="*/ 20 w 178"/>
                <a:gd name="T11" fmla="*/ 140 h 177"/>
                <a:gd name="T12" fmla="*/ 24 w 178"/>
                <a:gd name="T13" fmla="*/ 153 h 177"/>
                <a:gd name="T14" fmla="*/ 25 w 178"/>
                <a:gd name="T15" fmla="*/ 154 h 177"/>
                <a:gd name="T16" fmla="*/ 38 w 178"/>
                <a:gd name="T17" fmla="*/ 158 h 177"/>
                <a:gd name="T18" fmla="*/ 41 w 178"/>
                <a:gd name="T19" fmla="*/ 171 h 177"/>
                <a:gd name="T20" fmla="*/ 43 w 178"/>
                <a:gd name="T21" fmla="*/ 172 h 177"/>
                <a:gd name="T22" fmla="*/ 62 w 178"/>
                <a:gd name="T23" fmla="*/ 172 h 177"/>
                <a:gd name="T24" fmla="*/ 177 w 178"/>
                <a:gd name="T25" fmla="*/ 57 h 177"/>
                <a:gd name="T26" fmla="*/ 178 w 178"/>
                <a:gd name="T27" fmla="*/ 55 h 177"/>
                <a:gd name="T28" fmla="*/ 122 w 178"/>
                <a:gd name="T2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7">
                  <a:moveTo>
                    <a:pt x="122" y="0"/>
                  </a:moveTo>
                  <a:cubicBezTo>
                    <a:pt x="122" y="0"/>
                    <a:pt x="121" y="1"/>
                    <a:pt x="121" y="1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0" y="122"/>
                    <a:pt x="0" y="130"/>
                    <a:pt x="6" y="135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40"/>
                    <a:pt x="16" y="141"/>
                    <a:pt x="20" y="140"/>
                  </a:cubicBezTo>
                  <a:cubicBezTo>
                    <a:pt x="19" y="144"/>
                    <a:pt x="20" y="149"/>
                    <a:pt x="24" y="153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8" y="158"/>
                    <a:pt x="34" y="159"/>
                    <a:pt x="38" y="158"/>
                  </a:cubicBezTo>
                  <a:cubicBezTo>
                    <a:pt x="37" y="162"/>
                    <a:pt x="38" y="167"/>
                    <a:pt x="41" y="171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8" y="177"/>
                    <a:pt x="56" y="177"/>
                    <a:pt x="62" y="172"/>
                  </a:cubicBezTo>
                  <a:cubicBezTo>
                    <a:pt x="177" y="57"/>
                    <a:pt x="177" y="57"/>
                    <a:pt x="177" y="57"/>
                  </a:cubicBezTo>
                  <a:cubicBezTo>
                    <a:pt x="177" y="56"/>
                    <a:pt x="177" y="56"/>
                    <a:pt x="178" y="55"/>
                  </a:cubicBez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B89DB2-D67A-4735-B473-8C4E9A4A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3881438"/>
              <a:ext cx="5095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967D4CE-C086-4C46-8EB7-8AEA198F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4049713"/>
              <a:ext cx="8143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FE6621-8ABA-4031-9B03-FFECAE4E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4217988"/>
              <a:ext cx="8143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697753-A6D4-4151-8F03-1FD27501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4387850"/>
              <a:ext cx="81438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0E86B2-6FD5-454A-98DC-FA1D4526E28B}"/>
              </a:ext>
            </a:extLst>
          </p:cNvPr>
          <p:cNvGrpSpPr/>
          <p:nvPr/>
        </p:nvGrpSpPr>
        <p:grpSpPr>
          <a:xfrm>
            <a:off x="4167635" y="3259621"/>
            <a:ext cx="684196" cy="701875"/>
            <a:chOff x="6523038" y="4214813"/>
            <a:chExt cx="517525" cy="5207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D5F12AFF-F739-471C-B32B-1B09BC1309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2263" y="4368801"/>
              <a:ext cx="323850" cy="322263"/>
            </a:xfrm>
            <a:custGeom>
              <a:avLst/>
              <a:gdLst>
                <a:gd name="T0" fmla="*/ 83 w 86"/>
                <a:gd name="T1" fmla="*/ 69 h 86"/>
                <a:gd name="T2" fmla="*/ 55 w 86"/>
                <a:gd name="T3" fmla="*/ 41 h 86"/>
                <a:gd name="T4" fmla="*/ 58 w 86"/>
                <a:gd name="T5" fmla="*/ 29 h 86"/>
                <a:gd name="T6" fmla="*/ 29 w 86"/>
                <a:gd name="T7" fmla="*/ 0 h 86"/>
                <a:gd name="T8" fmla="*/ 21 w 86"/>
                <a:gd name="T9" fmla="*/ 1 h 86"/>
                <a:gd name="T10" fmla="*/ 34 w 86"/>
                <a:gd name="T11" fmla="*/ 13 h 86"/>
                <a:gd name="T12" fmla="*/ 33 w 86"/>
                <a:gd name="T13" fmla="*/ 32 h 86"/>
                <a:gd name="T14" fmla="*/ 13 w 86"/>
                <a:gd name="T15" fmla="*/ 33 h 86"/>
                <a:gd name="T16" fmla="*/ 1 w 86"/>
                <a:gd name="T17" fmla="*/ 21 h 86"/>
                <a:gd name="T18" fmla="*/ 0 w 86"/>
                <a:gd name="T19" fmla="*/ 29 h 86"/>
                <a:gd name="T20" fmla="*/ 29 w 86"/>
                <a:gd name="T21" fmla="*/ 58 h 86"/>
                <a:gd name="T22" fmla="*/ 41 w 86"/>
                <a:gd name="T23" fmla="*/ 55 h 86"/>
                <a:gd name="T24" fmla="*/ 69 w 86"/>
                <a:gd name="T25" fmla="*/ 82 h 86"/>
                <a:gd name="T26" fmla="*/ 82 w 86"/>
                <a:gd name="T27" fmla="*/ 82 h 86"/>
                <a:gd name="T28" fmla="*/ 83 w 86"/>
                <a:gd name="T29" fmla="*/ 69 h 86"/>
                <a:gd name="T30" fmla="*/ 75 w 86"/>
                <a:gd name="T31" fmla="*/ 80 h 86"/>
                <a:gd name="T32" fmla="*/ 70 w 86"/>
                <a:gd name="T33" fmla="*/ 75 h 86"/>
                <a:gd name="T34" fmla="*/ 75 w 86"/>
                <a:gd name="T35" fmla="*/ 70 h 86"/>
                <a:gd name="T36" fmla="*/ 80 w 86"/>
                <a:gd name="T37" fmla="*/ 75 h 86"/>
                <a:gd name="T38" fmla="*/ 75 w 86"/>
                <a:gd name="T3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6">
                  <a:moveTo>
                    <a:pt x="83" y="69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7" y="37"/>
                    <a:pt x="58" y="33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26" y="0"/>
                    <a:pt x="24" y="0"/>
                    <a:pt x="21" y="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8"/>
                    <a:pt x="38" y="27"/>
                    <a:pt x="33" y="32"/>
                  </a:cubicBezTo>
                  <a:cubicBezTo>
                    <a:pt x="27" y="38"/>
                    <a:pt x="19" y="38"/>
                    <a:pt x="13" y="3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0" y="26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3" y="58"/>
                    <a:pt x="38" y="57"/>
                    <a:pt x="41" y="55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6"/>
                    <a:pt x="79" y="86"/>
                    <a:pt x="82" y="82"/>
                  </a:cubicBezTo>
                  <a:cubicBezTo>
                    <a:pt x="86" y="78"/>
                    <a:pt x="86" y="72"/>
                    <a:pt x="83" y="69"/>
                  </a:cubicBezTo>
                  <a:close/>
                  <a:moveTo>
                    <a:pt x="75" y="80"/>
                  </a:moveTo>
                  <a:cubicBezTo>
                    <a:pt x="73" y="80"/>
                    <a:pt x="70" y="78"/>
                    <a:pt x="70" y="75"/>
                  </a:cubicBezTo>
                  <a:cubicBezTo>
                    <a:pt x="70" y="72"/>
                    <a:pt x="73" y="70"/>
                    <a:pt x="75" y="70"/>
                  </a:cubicBezTo>
                  <a:cubicBezTo>
                    <a:pt x="78" y="70"/>
                    <a:pt x="80" y="72"/>
                    <a:pt x="80" y="75"/>
                  </a:cubicBezTo>
                  <a:cubicBezTo>
                    <a:pt x="80" y="78"/>
                    <a:pt x="78" y="80"/>
                    <a:pt x="7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42E2EE36-869A-4011-A1E3-8B0DEE1C0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214813"/>
              <a:ext cx="517525" cy="520700"/>
            </a:xfrm>
            <a:custGeom>
              <a:avLst/>
              <a:gdLst>
                <a:gd name="T0" fmla="*/ 120 w 138"/>
                <a:gd name="T1" fmla="*/ 57 h 139"/>
                <a:gd name="T2" fmla="*/ 116 w 138"/>
                <a:gd name="T3" fmla="*/ 55 h 139"/>
                <a:gd name="T4" fmla="*/ 114 w 138"/>
                <a:gd name="T5" fmla="*/ 43 h 139"/>
                <a:gd name="T6" fmla="*/ 121 w 138"/>
                <a:gd name="T7" fmla="*/ 36 h 139"/>
                <a:gd name="T8" fmla="*/ 103 w 138"/>
                <a:gd name="T9" fmla="*/ 18 h 139"/>
                <a:gd name="T10" fmla="*/ 96 w 138"/>
                <a:gd name="T11" fmla="*/ 24 h 139"/>
                <a:gd name="T12" fmla="*/ 84 w 138"/>
                <a:gd name="T13" fmla="*/ 24 h 139"/>
                <a:gd name="T14" fmla="*/ 82 w 138"/>
                <a:gd name="T15" fmla="*/ 12 h 139"/>
                <a:gd name="T16" fmla="*/ 65 w 138"/>
                <a:gd name="T17" fmla="*/ 0 h 139"/>
                <a:gd name="T18" fmla="*/ 56 w 138"/>
                <a:gd name="T19" fmla="*/ 16 h 139"/>
                <a:gd name="T20" fmla="*/ 56 w 138"/>
                <a:gd name="T21" fmla="*/ 18 h 139"/>
                <a:gd name="T22" fmla="*/ 56 w 138"/>
                <a:gd name="T23" fmla="*/ 20 h 139"/>
                <a:gd name="T24" fmla="*/ 55 w 138"/>
                <a:gd name="T25" fmla="*/ 21 h 139"/>
                <a:gd name="T26" fmla="*/ 53 w 138"/>
                <a:gd name="T27" fmla="*/ 24 h 139"/>
                <a:gd name="T28" fmla="*/ 41 w 138"/>
                <a:gd name="T29" fmla="*/ 23 h 139"/>
                <a:gd name="T30" fmla="*/ 23 w 138"/>
                <a:gd name="T31" fmla="*/ 18 h 139"/>
                <a:gd name="T32" fmla="*/ 19 w 138"/>
                <a:gd name="T33" fmla="*/ 38 h 139"/>
                <a:gd name="T34" fmla="*/ 24 w 138"/>
                <a:gd name="T35" fmla="*/ 43 h 139"/>
                <a:gd name="T36" fmla="*/ 24 w 138"/>
                <a:gd name="T37" fmla="*/ 44 h 139"/>
                <a:gd name="T38" fmla="*/ 25 w 138"/>
                <a:gd name="T39" fmla="*/ 45 h 139"/>
                <a:gd name="T40" fmla="*/ 25 w 138"/>
                <a:gd name="T41" fmla="*/ 46 h 139"/>
                <a:gd name="T42" fmla="*/ 23 w 138"/>
                <a:gd name="T43" fmla="*/ 54 h 139"/>
                <a:gd name="T44" fmla="*/ 16 w 138"/>
                <a:gd name="T45" fmla="*/ 56 h 139"/>
                <a:gd name="T46" fmla="*/ 0 w 138"/>
                <a:gd name="T47" fmla="*/ 65 h 139"/>
                <a:gd name="T48" fmla="*/ 11 w 138"/>
                <a:gd name="T49" fmla="*/ 82 h 139"/>
                <a:gd name="T50" fmla="*/ 19 w 138"/>
                <a:gd name="T51" fmla="*/ 83 h 139"/>
                <a:gd name="T52" fmla="*/ 25 w 138"/>
                <a:gd name="T53" fmla="*/ 91 h 139"/>
                <a:gd name="T54" fmla="*/ 22 w 138"/>
                <a:gd name="T55" fmla="*/ 98 h 139"/>
                <a:gd name="T56" fmla="*/ 17 w 138"/>
                <a:gd name="T57" fmla="*/ 116 h 139"/>
                <a:gd name="T58" fmla="*/ 37 w 138"/>
                <a:gd name="T59" fmla="*/ 120 h 139"/>
                <a:gd name="T60" fmla="*/ 42 w 138"/>
                <a:gd name="T61" fmla="*/ 115 h 139"/>
                <a:gd name="T62" fmla="*/ 43 w 138"/>
                <a:gd name="T63" fmla="*/ 114 h 139"/>
                <a:gd name="T64" fmla="*/ 45 w 138"/>
                <a:gd name="T65" fmla="*/ 114 h 139"/>
                <a:gd name="T66" fmla="*/ 45 w 138"/>
                <a:gd name="T67" fmla="*/ 113 h 139"/>
                <a:gd name="T68" fmla="*/ 46 w 138"/>
                <a:gd name="T69" fmla="*/ 113 h 139"/>
                <a:gd name="T70" fmla="*/ 56 w 138"/>
                <a:gd name="T71" fmla="*/ 121 h 139"/>
                <a:gd name="T72" fmla="*/ 56 w 138"/>
                <a:gd name="T73" fmla="*/ 130 h 139"/>
                <a:gd name="T74" fmla="*/ 82 w 138"/>
                <a:gd name="T75" fmla="*/ 130 h 139"/>
                <a:gd name="T76" fmla="*/ 82 w 138"/>
                <a:gd name="T77" fmla="*/ 121 h 139"/>
                <a:gd name="T78" fmla="*/ 84 w 138"/>
                <a:gd name="T79" fmla="*/ 116 h 139"/>
                <a:gd name="T80" fmla="*/ 86 w 138"/>
                <a:gd name="T81" fmla="*/ 115 h 139"/>
                <a:gd name="T82" fmla="*/ 87 w 138"/>
                <a:gd name="T83" fmla="*/ 114 h 139"/>
                <a:gd name="T84" fmla="*/ 79 w 138"/>
                <a:gd name="T85" fmla="*/ 106 h 139"/>
                <a:gd name="T86" fmla="*/ 69 w 138"/>
                <a:gd name="T87" fmla="*/ 32 h 139"/>
                <a:gd name="T88" fmla="*/ 113 w 138"/>
                <a:gd name="T89" fmla="*/ 88 h 139"/>
                <a:gd name="T90" fmla="*/ 120 w 138"/>
                <a:gd name="T91" fmla="*/ 83 h 139"/>
                <a:gd name="T92" fmla="*/ 130 w 138"/>
                <a:gd name="T93" fmla="*/ 83 h 139"/>
                <a:gd name="T94" fmla="*/ 130 w 138"/>
                <a:gd name="T9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39">
                  <a:moveTo>
                    <a:pt x="130" y="57"/>
                  </a:moveTo>
                  <a:cubicBezTo>
                    <a:pt x="127" y="57"/>
                    <a:pt x="127" y="57"/>
                    <a:pt x="127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9" y="57"/>
                    <a:pt x="118" y="56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4"/>
                    <a:pt x="112" y="51"/>
                    <a:pt x="112" y="48"/>
                  </a:cubicBezTo>
                  <a:cubicBezTo>
                    <a:pt x="112" y="47"/>
                    <a:pt x="113" y="46"/>
                    <a:pt x="113" y="45"/>
                  </a:cubicBezTo>
                  <a:cubicBezTo>
                    <a:pt x="113" y="44"/>
                    <a:pt x="114" y="44"/>
                    <a:pt x="114" y="4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4" y="32"/>
                    <a:pt x="124" y="27"/>
                    <a:pt x="121" y="24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2" y="15"/>
                    <a:pt x="106" y="15"/>
                    <a:pt x="103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6"/>
                    <a:pt x="90" y="27"/>
                    <a:pt x="87" y="25"/>
                  </a:cubicBezTo>
                  <a:cubicBezTo>
                    <a:pt x="86" y="25"/>
                    <a:pt x="85" y="24"/>
                    <a:pt x="84" y="24"/>
                  </a:cubicBezTo>
                  <a:cubicBezTo>
                    <a:pt x="83" y="22"/>
                    <a:pt x="82" y="20"/>
                    <a:pt x="82" y="19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4"/>
                    <a:pt x="78" y="1"/>
                    <a:pt x="7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"/>
                    <a:pt x="57" y="4"/>
                    <a:pt x="56" y="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4" y="23"/>
                    <a:pt x="53" y="24"/>
                  </a:cubicBezTo>
                  <a:cubicBezTo>
                    <a:pt x="52" y="25"/>
                    <a:pt x="50" y="26"/>
                    <a:pt x="47" y="26"/>
                  </a:cubicBezTo>
                  <a:cubicBezTo>
                    <a:pt x="45" y="26"/>
                    <a:pt x="44" y="25"/>
                    <a:pt x="42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27" y="15"/>
                    <a:pt x="23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7"/>
                    <a:pt x="14" y="32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9"/>
                    <a:pt x="25" y="52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5"/>
                    <a:pt x="20" y="56"/>
                    <a:pt x="1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3" y="84"/>
                    <a:pt x="25" y="87"/>
                    <a:pt x="25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3"/>
                    <a:pt x="25" y="95"/>
                    <a:pt x="23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4" y="107"/>
                    <a:pt x="14" y="112"/>
                    <a:pt x="17" y="116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6" y="124"/>
                    <a:pt x="31" y="124"/>
                    <a:pt x="35" y="12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4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7" y="113"/>
                    <a:pt x="47" y="113"/>
                  </a:cubicBezTo>
                  <a:cubicBezTo>
                    <a:pt x="49" y="113"/>
                    <a:pt x="52" y="114"/>
                    <a:pt x="53" y="116"/>
                  </a:cubicBezTo>
                  <a:cubicBezTo>
                    <a:pt x="55" y="117"/>
                    <a:pt x="56" y="119"/>
                    <a:pt x="56" y="121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5"/>
                    <a:pt x="60" y="139"/>
                    <a:pt x="65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7" y="139"/>
                    <a:pt x="81" y="135"/>
                    <a:pt x="82" y="13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5"/>
                    <a:pt x="85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6" y="107"/>
                    <a:pt x="72" y="108"/>
                    <a:pt x="69" y="108"/>
                  </a:cubicBezTo>
                  <a:cubicBezTo>
                    <a:pt x="48" y="108"/>
                    <a:pt x="31" y="91"/>
                    <a:pt x="31" y="70"/>
                  </a:cubicBezTo>
                  <a:cubicBezTo>
                    <a:pt x="31" y="49"/>
                    <a:pt x="48" y="32"/>
                    <a:pt x="69" y="32"/>
                  </a:cubicBezTo>
                  <a:cubicBezTo>
                    <a:pt x="90" y="32"/>
                    <a:pt x="107" y="49"/>
                    <a:pt x="107" y="70"/>
                  </a:cubicBezTo>
                  <a:cubicBezTo>
                    <a:pt x="107" y="73"/>
                    <a:pt x="106" y="77"/>
                    <a:pt x="105" y="8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7"/>
                    <a:pt x="114" y="86"/>
                    <a:pt x="115" y="85"/>
                  </a:cubicBezTo>
                  <a:cubicBezTo>
                    <a:pt x="116" y="84"/>
                    <a:pt x="117" y="84"/>
                    <a:pt x="118" y="83"/>
                  </a:cubicBezTo>
                  <a:cubicBezTo>
                    <a:pt x="119" y="83"/>
                    <a:pt x="119" y="83"/>
                    <a:pt x="120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4" y="82"/>
                    <a:pt x="138" y="79"/>
                    <a:pt x="138" y="74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1"/>
                    <a:pt x="134" y="57"/>
                    <a:pt x="13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9" name="Freeform 15">
            <a:extLst>
              <a:ext uri="{FF2B5EF4-FFF2-40B4-BE49-F238E27FC236}">
                <a16:creationId xmlns:a16="http://schemas.microsoft.com/office/drawing/2014/main" id="{409DB4C8-A796-4860-BABD-85709018A944}"/>
              </a:ext>
            </a:extLst>
          </p:cNvPr>
          <p:cNvSpPr>
            <a:spLocks noEditPoints="1"/>
          </p:cNvSpPr>
          <p:nvPr/>
        </p:nvSpPr>
        <p:spPr bwMode="auto">
          <a:xfrm>
            <a:off x="7944008" y="3236786"/>
            <a:ext cx="681923" cy="714685"/>
          </a:xfrm>
          <a:custGeom>
            <a:avLst/>
            <a:gdLst>
              <a:gd name="T0" fmla="*/ 137 w 476"/>
              <a:gd name="T1" fmla="*/ 398 h 499"/>
              <a:gd name="T2" fmla="*/ 137 w 476"/>
              <a:gd name="T3" fmla="*/ 281 h 499"/>
              <a:gd name="T4" fmla="*/ 100 w 476"/>
              <a:gd name="T5" fmla="*/ 242 h 499"/>
              <a:gd name="T6" fmla="*/ 58 w 476"/>
              <a:gd name="T7" fmla="*/ 242 h 499"/>
              <a:gd name="T8" fmla="*/ 21 w 476"/>
              <a:gd name="T9" fmla="*/ 281 h 499"/>
              <a:gd name="T10" fmla="*/ 21 w 476"/>
              <a:gd name="T11" fmla="*/ 398 h 499"/>
              <a:gd name="T12" fmla="*/ 58 w 476"/>
              <a:gd name="T13" fmla="*/ 437 h 499"/>
              <a:gd name="T14" fmla="*/ 100 w 476"/>
              <a:gd name="T15" fmla="*/ 437 h 499"/>
              <a:gd name="T16" fmla="*/ 137 w 476"/>
              <a:gd name="T17" fmla="*/ 398 h 499"/>
              <a:gd name="T18" fmla="*/ 418 w 476"/>
              <a:gd name="T19" fmla="*/ 437 h 499"/>
              <a:gd name="T20" fmla="*/ 376 w 476"/>
              <a:gd name="T21" fmla="*/ 437 h 499"/>
              <a:gd name="T22" fmla="*/ 339 w 476"/>
              <a:gd name="T23" fmla="*/ 398 h 499"/>
              <a:gd name="T24" fmla="*/ 339 w 476"/>
              <a:gd name="T25" fmla="*/ 163 h 499"/>
              <a:gd name="T26" fmla="*/ 376 w 476"/>
              <a:gd name="T27" fmla="*/ 124 h 499"/>
              <a:gd name="T28" fmla="*/ 418 w 476"/>
              <a:gd name="T29" fmla="*/ 124 h 499"/>
              <a:gd name="T30" fmla="*/ 455 w 476"/>
              <a:gd name="T31" fmla="*/ 163 h 499"/>
              <a:gd name="T32" fmla="*/ 455 w 476"/>
              <a:gd name="T33" fmla="*/ 398 h 499"/>
              <a:gd name="T34" fmla="*/ 418 w 476"/>
              <a:gd name="T35" fmla="*/ 437 h 499"/>
              <a:gd name="T36" fmla="*/ 259 w 476"/>
              <a:gd name="T37" fmla="*/ 437 h 499"/>
              <a:gd name="T38" fmla="*/ 217 w 476"/>
              <a:gd name="T39" fmla="*/ 437 h 499"/>
              <a:gd name="T40" fmla="*/ 180 w 476"/>
              <a:gd name="T41" fmla="*/ 398 h 499"/>
              <a:gd name="T42" fmla="*/ 180 w 476"/>
              <a:gd name="T43" fmla="*/ 39 h 499"/>
              <a:gd name="T44" fmla="*/ 217 w 476"/>
              <a:gd name="T45" fmla="*/ 0 h 499"/>
              <a:gd name="T46" fmla="*/ 259 w 476"/>
              <a:gd name="T47" fmla="*/ 0 h 499"/>
              <a:gd name="T48" fmla="*/ 296 w 476"/>
              <a:gd name="T49" fmla="*/ 39 h 499"/>
              <a:gd name="T50" fmla="*/ 296 w 476"/>
              <a:gd name="T51" fmla="*/ 398 h 499"/>
              <a:gd name="T52" fmla="*/ 259 w 476"/>
              <a:gd name="T53" fmla="*/ 437 h 499"/>
              <a:gd name="T54" fmla="*/ 0 w 476"/>
              <a:gd name="T55" fmla="*/ 493 h 499"/>
              <a:gd name="T56" fmla="*/ 0 w 476"/>
              <a:gd name="T57" fmla="*/ 469 h 499"/>
              <a:gd name="T58" fmla="*/ 5 w 476"/>
              <a:gd name="T59" fmla="*/ 463 h 499"/>
              <a:gd name="T60" fmla="*/ 471 w 476"/>
              <a:gd name="T61" fmla="*/ 463 h 499"/>
              <a:gd name="T62" fmla="*/ 476 w 476"/>
              <a:gd name="T63" fmla="*/ 469 h 499"/>
              <a:gd name="T64" fmla="*/ 476 w 476"/>
              <a:gd name="T65" fmla="*/ 493 h 499"/>
              <a:gd name="T66" fmla="*/ 471 w 476"/>
              <a:gd name="T67" fmla="*/ 499 h 499"/>
              <a:gd name="T68" fmla="*/ 5 w 476"/>
              <a:gd name="T69" fmla="*/ 499 h 499"/>
              <a:gd name="T70" fmla="*/ 0 w 476"/>
              <a:gd name="T71" fmla="*/ 493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6" h="499">
                <a:moveTo>
                  <a:pt x="137" y="398"/>
                </a:moveTo>
                <a:cubicBezTo>
                  <a:pt x="137" y="281"/>
                  <a:pt x="137" y="281"/>
                  <a:pt x="137" y="281"/>
                </a:cubicBezTo>
                <a:cubicBezTo>
                  <a:pt x="137" y="260"/>
                  <a:pt x="120" y="242"/>
                  <a:pt x="100" y="242"/>
                </a:cubicBezTo>
                <a:cubicBezTo>
                  <a:pt x="86" y="242"/>
                  <a:pt x="72" y="242"/>
                  <a:pt x="58" y="242"/>
                </a:cubicBezTo>
                <a:cubicBezTo>
                  <a:pt x="38" y="242"/>
                  <a:pt x="21" y="260"/>
                  <a:pt x="21" y="281"/>
                </a:cubicBezTo>
                <a:cubicBezTo>
                  <a:pt x="21" y="398"/>
                  <a:pt x="21" y="398"/>
                  <a:pt x="21" y="398"/>
                </a:cubicBezTo>
                <a:cubicBezTo>
                  <a:pt x="21" y="419"/>
                  <a:pt x="38" y="437"/>
                  <a:pt x="58" y="437"/>
                </a:cubicBezTo>
                <a:cubicBezTo>
                  <a:pt x="72" y="437"/>
                  <a:pt x="86" y="437"/>
                  <a:pt x="100" y="437"/>
                </a:cubicBezTo>
                <a:cubicBezTo>
                  <a:pt x="120" y="437"/>
                  <a:pt x="137" y="419"/>
                  <a:pt x="137" y="398"/>
                </a:cubicBezTo>
                <a:close/>
                <a:moveTo>
                  <a:pt x="418" y="437"/>
                </a:moveTo>
                <a:cubicBezTo>
                  <a:pt x="404" y="437"/>
                  <a:pt x="390" y="437"/>
                  <a:pt x="376" y="437"/>
                </a:cubicBezTo>
                <a:cubicBezTo>
                  <a:pt x="356" y="437"/>
                  <a:pt x="339" y="419"/>
                  <a:pt x="339" y="398"/>
                </a:cubicBezTo>
                <a:cubicBezTo>
                  <a:pt x="339" y="163"/>
                  <a:pt x="339" y="163"/>
                  <a:pt x="339" y="163"/>
                </a:cubicBezTo>
                <a:cubicBezTo>
                  <a:pt x="339" y="141"/>
                  <a:pt x="356" y="124"/>
                  <a:pt x="376" y="124"/>
                </a:cubicBezTo>
                <a:cubicBezTo>
                  <a:pt x="390" y="124"/>
                  <a:pt x="404" y="124"/>
                  <a:pt x="418" y="124"/>
                </a:cubicBezTo>
                <a:cubicBezTo>
                  <a:pt x="438" y="124"/>
                  <a:pt x="455" y="141"/>
                  <a:pt x="455" y="163"/>
                </a:cubicBezTo>
                <a:cubicBezTo>
                  <a:pt x="455" y="398"/>
                  <a:pt x="455" y="398"/>
                  <a:pt x="455" y="398"/>
                </a:cubicBezTo>
                <a:cubicBezTo>
                  <a:pt x="455" y="419"/>
                  <a:pt x="438" y="437"/>
                  <a:pt x="418" y="437"/>
                </a:cubicBezTo>
                <a:close/>
                <a:moveTo>
                  <a:pt x="259" y="437"/>
                </a:moveTo>
                <a:cubicBezTo>
                  <a:pt x="245" y="437"/>
                  <a:pt x="231" y="437"/>
                  <a:pt x="217" y="437"/>
                </a:cubicBezTo>
                <a:cubicBezTo>
                  <a:pt x="197" y="437"/>
                  <a:pt x="180" y="419"/>
                  <a:pt x="180" y="398"/>
                </a:cubicBezTo>
                <a:cubicBezTo>
                  <a:pt x="180" y="39"/>
                  <a:pt x="180" y="39"/>
                  <a:pt x="180" y="39"/>
                </a:cubicBezTo>
                <a:cubicBezTo>
                  <a:pt x="180" y="18"/>
                  <a:pt x="197" y="0"/>
                  <a:pt x="217" y="0"/>
                </a:cubicBezTo>
                <a:cubicBezTo>
                  <a:pt x="231" y="0"/>
                  <a:pt x="245" y="0"/>
                  <a:pt x="259" y="0"/>
                </a:cubicBezTo>
                <a:cubicBezTo>
                  <a:pt x="279" y="0"/>
                  <a:pt x="296" y="18"/>
                  <a:pt x="296" y="39"/>
                </a:cubicBezTo>
                <a:cubicBezTo>
                  <a:pt x="296" y="398"/>
                  <a:pt x="296" y="398"/>
                  <a:pt x="296" y="398"/>
                </a:cubicBezTo>
                <a:cubicBezTo>
                  <a:pt x="296" y="419"/>
                  <a:pt x="279" y="437"/>
                  <a:pt x="259" y="437"/>
                </a:cubicBezTo>
                <a:close/>
                <a:moveTo>
                  <a:pt x="0" y="493"/>
                </a:moveTo>
                <a:cubicBezTo>
                  <a:pt x="0" y="469"/>
                  <a:pt x="0" y="469"/>
                  <a:pt x="0" y="469"/>
                </a:cubicBezTo>
                <a:cubicBezTo>
                  <a:pt x="0" y="466"/>
                  <a:pt x="2" y="463"/>
                  <a:pt x="5" y="463"/>
                </a:cubicBezTo>
                <a:cubicBezTo>
                  <a:pt x="471" y="463"/>
                  <a:pt x="471" y="463"/>
                  <a:pt x="471" y="463"/>
                </a:cubicBezTo>
                <a:cubicBezTo>
                  <a:pt x="474" y="463"/>
                  <a:pt x="476" y="466"/>
                  <a:pt x="476" y="469"/>
                </a:cubicBezTo>
                <a:cubicBezTo>
                  <a:pt x="476" y="493"/>
                  <a:pt x="476" y="493"/>
                  <a:pt x="476" y="493"/>
                </a:cubicBezTo>
                <a:cubicBezTo>
                  <a:pt x="476" y="496"/>
                  <a:pt x="474" y="499"/>
                  <a:pt x="471" y="499"/>
                </a:cubicBezTo>
                <a:cubicBezTo>
                  <a:pt x="5" y="499"/>
                  <a:pt x="5" y="499"/>
                  <a:pt x="5" y="499"/>
                </a:cubicBezTo>
                <a:cubicBezTo>
                  <a:pt x="2" y="499"/>
                  <a:pt x="0" y="496"/>
                  <a:pt x="0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D85767-83E0-440E-9037-543DBB65F2FD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6022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/>
      <p:bldP spid="31" grpId="0"/>
      <p:bldP spid="32" grpId="0"/>
      <p:bldP spid="33" grpId="0"/>
      <p:bldP spid="34" grpId="0"/>
      <p:bldP spid="35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H="1">
            <a:off x="5270891" y="1771043"/>
            <a:ext cx="3099915" cy="0"/>
          </a:xfrm>
          <a:prstGeom prst="line">
            <a:avLst/>
          </a:prstGeom>
          <a:ln w="19050">
            <a:solidFill>
              <a:srgbClr val="DE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83168" y="3661959"/>
            <a:ext cx="2819400" cy="0"/>
          </a:xfrm>
          <a:prstGeom prst="line">
            <a:avLst/>
          </a:prstGeom>
          <a:ln w="19050">
            <a:solidFill>
              <a:srgbClr val="F3C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70891" y="3661959"/>
            <a:ext cx="3099915" cy="0"/>
          </a:xfrm>
          <a:prstGeom prst="line">
            <a:avLst/>
          </a:prstGeom>
          <a:ln w="19050">
            <a:solidFill>
              <a:srgbClr val="1FD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104" y="285750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GIỚI THIỆU ĐỀ TÀI</a:t>
            </a: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3073938" y="1276350"/>
            <a:ext cx="1463040" cy="1670960"/>
          </a:xfrm>
          <a:custGeom>
            <a:avLst/>
            <a:gdLst>
              <a:gd name="T0" fmla="*/ 112 w 121"/>
              <a:gd name="T1" fmla="*/ 37 h 138"/>
              <a:gd name="T2" fmla="*/ 119 w 121"/>
              <a:gd name="T3" fmla="*/ 40 h 138"/>
              <a:gd name="T4" fmla="*/ 119 w 121"/>
              <a:gd name="T5" fmla="*/ 40 h 138"/>
              <a:gd name="T6" fmla="*/ 121 w 121"/>
              <a:gd name="T7" fmla="*/ 40 h 138"/>
              <a:gd name="T8" fmla="*/ 121 w 121"/>
              <a:gd name="T9" fmla="*/ 7 h 138"/>
              <a:gd name="T10" fmla="*/ 113 w 121"/>
              <a:gd name="T11" fmla="*/ 0 h 138"/>
              <a:gd name="T12" fmla="*/ 0 w 121"/>
              <a:gd name="T13" fmla="*/ 115 h 138"/>
              <a:gd name="T14" fmla="*/ 7 w 121"/>
              <a:gd name="T15" fmla="*/ 122 h 138"/>
              <a:gd name="T16" fmla="*/ 44 w 121"/>
              <a:gd name="T17" fmla="*/ 122 h 138"/>
              <a:gd name="T18" fmla="*/ 44 w 121"/>
              <a:gd name="T19" fmla="*/ 128 h 138"/>
              <a:gd name="T20" fmla="*/ 43 w 121"/>
              <a:gd name="T21" fmla="*/ 130 h 138"/>
              <a:gd name="T22" fmla="*/ 40 w 121"/>
              <a:gd name="T23" fmla="*/ 134 h 138"/>
              <a:gd name="T24" fmla="*/ 45 w 121"/>
              <a:gd name="T25" fmla="*/ 138 h 138"/>
              <a:gd name="T26" fmla="*/ 46 w 121"/>
              <a:gd name="T27" fmla="*/ 138 h 138"/>
              <a:gd name="T28" fmla="*/ 51 w 121"/>
              <a:gd name="T29" fmla="*/ 134 h 138"/>
              <a:gd name="T30" fmla="*/ 49 w 121"/>
              <a:gd name="T31" fmla="*/ 130 h 138"/>
              <a:gd name="T32" fmla="*/ 48 w 121"/>
              <a:gd name="T33" fmla="*/ 128 h 138"/>
              <a:gd name="T34" fmla="*/ 48 w 121"/>
              <a:gd name="T35" fmla="*/ 122 h 138"/>
              <a:gd name="T36" fmla="*/ 74 w 121"/>
              <a:gd name="T37" fmla="*/ 122 h 138"/>
              <a:gd name="T38" fmla="*/ 81 w 121"/>
              <a:gd name="T39" fmla="*/ 116 h 138"/>
              <a:gd name="T40" fmla="*/ 115 w 121"/>
              <a:gd name="T41" fmla="*/ 81 h 138"/>
              <a:gd name="T42" fmla="*/ 121 w 121"/>
              <a:gd name="T43" fmla="*/ 74 h 138"/>
              <a:gd name="T44" fmla="*/ 121 w 121"/>
              <a:gd name="T45" fmla="*/ 50 h 138"/>
              <a:gd name="T46" fmla="*/ 119 w 121"/>
              <a:gd name="T47" fmla="*/ 50 h 138"/>
              <a:gd name="T48" fmla="*/ 119 w 121"/>
              <a:gd name="T49" fmla="*/ 50 h 138"/>
              <a:gd name="T50" fmla="*/ 113 w 121"/>
              <a:gd name="T51" fmla="*/ 53 h 138"/>
              <a:gd name="T52" fmla="*/ 112 w 121"/>
              <a:gd name="T53" fmla="*/ 53 h 138"/>
              <a:gd name="T54" fmla="*/ 105 w 121"/>
              <a:gd name="T55" fmla="*/ 46 h 138"/>
              <a:gd name="T56" fmla="*/ 105 w 121"/>
              <a:gd name="T57" fmla="*/ 44 h 138"/>
              <a:gd name="T58" fmla="*/ 112 w 121"/>
              <a:gd name="T59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1" h="138">
                <a:moveTo>
                  <a:pt x="112" y="37"/>
                </a:moveTo>
                <a:cubicBezTo>
                  <a:pt x="115" y="37"/>
                  <a:pt x="117" y="38"/>
                  <a:pt x="119" y="40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3"/>
                  <a:pt x="117" y="0"/>
                  <a:pt x="113" y="0"/>
                </a:cubicBezTo>
                <a:cubicBezTo>
                  <a:pt x="52" y="4"/>
                  <a:pt x="4" y="54"/>
                  <a:pt x="0" y="115"/>
                </a:cubicBezTo>
                <a:cubicBezTo>
                  <a:pt x="0" y="119"/>
                  <a:pt x="3" y="122"/>
                  <a:pt x="7" y="122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4" y="125"/>
                  <a:pt x="44" y="127"/>
                  <a:pt x="44" y="128"/>
                </a:cubicBezTo>
                <a:cubicBezTo>
                  <a:pt x="44" y="130"/>
                  <a:pt x="43" y="130"/>
                  <a:pt x="43" y="130"/>
                </a:cubicBezTo>
                <a:cubicBezTo>
                  <a:pt x="41" y="131"/>
                  <a:pt x="40" y="132"/>
                  <a:pt x="40" y="134"/>
                </a:cubicBezTo>
                <a:cubicBezTo>
                  <a:pt x="40" y="136"/>
                  <a:pt x="42" y="138"/>
                  <a:pt x="45" y="138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49" y="138"/>
                  <a:pt x="51" y="136"/>
                  <a:pt x="51" y="134"/>
                </a:cubicBezTo>
                <a:cubicBezTo>
                  <a:pt x="51" y="134"/>
                  <a:pt x="51" y="131"/>
                  <a:pt x="49" y="130"/>
                </a:cubicBezTo>
                <a:cubicBezTo>
                  <a:pt x="49" y="130"/>
                  <a:pt x="48" y="129"/>
                  <a:pt x="48" y="128"/>
                </a:cubicBezTo>
                <a:cubicBezTo>
                  <a:pt x="48" y="127"/>
                  <a:pt x="48" y="125"/>
                  <a:pt x="48" y="122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8" y="122"/>
                  <a:pt x="80" y="119"/>
                  <a:pt x="81" y="116"/>
                </a:cubicBezTo>
                <a:cubicBezTo>
                  <a:pt x="84" y="98"/>
                  <a:pt x="97" y="84"/>
                  <a:pt x="115" y="81"/>
                </a:cubicBezTo>
                <a:cubicBezTo>
                  <a:pt x="118" y="80"/>
                  <a:pt x="121" y="77"/>
                  <a:pt x="121" y="74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7" y="52"/>
                  <a:pt x="115" y="53"/>
                  <a:pt x="113" y="53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08" y="53"/>
                  <a:pt x="105" y="50"/>
                  <a:pt x="105" y="46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105" y="40"/>
                  <a:pt x="108" y="37"/>
                  <a:pt x="112" y="37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4379770" y="1276350"/>
            <a:ext cx="1658281" cy="1478254"/>
          </a:xfrm>
          <a:custGeom>
            <a:avLst/>
            <a:gdLst>
              <a:gd name="T0" fmla="*/ 24 w 137"/>
              <a:gd name="T1" fmla="*/ 0 h 122"/>
              <a:gd name="T2" fmla="*/ 17 w 137"/>
              <a:gd name="T3" fmla="*/ 7 h 122"/>
              <a:gd name="T4" fmla="*/ 17 w 137"/>
              <a:gd name="T5" fmla="*/ 43 h 122"/>
              <a:gd name="T6" fmla="*/ 11 w 137"/>
              <a:gd name="T7" fmla="*/ 43 h 122"/>
              <a:gd name="T8" fmla="*/ 8 w 137"/>
              <a:gd name="T9" fmla="*/ 42 h 122"/>
              <a:gd name="T10" fmla="*/ 4 w 137"/>
              <a:gd name="T11" fmla="*/ 40 h 122"/>
              <a:gd name="T12" fmla="*/ 0 w 137"/>
              <a:gd name="T13" fmla="*/ 44 h 122"/>
              <a:gd name="T14" fmla="*/ 0 w 137"/>
              <a:gd name="T15" fmla="*/ 46 h 122"/>
              <a:gd name="T16" fmla="*/ 4 w 137"/>
              <a:gd name="T17" fmla="*/ 50 h 122"/>
              <a:gd name="T18" fmla="*/ 8 w 137"/>
              <a:gd name="T19" fmla="*/ 48 h 122"/>
              <a:gd name="T20" fmla="*/ 11 w 137"/>
              <a:gd name="T21" fmla="*/ 47 h 122"/>
              <a:gd name="T22" fmla="*/ 17 w 137"/>
              <a:gd name="T23" fmla="*/ 47 h 122"/>
              <a:gd name="T24" fmla="*/ 17 w 137"/>
              <a:gd name="T25" fmla="*/ 74 h 122"/>
              <a:gd name="T26" fmla="*/ 22 w 137"/>
              <a:gd name="T27" fmla="*/ 81 h 122"/>
              <a:gd name="T28" fmla="*/ 56 w 137"/>
              <a:gd name="T29" fmla="*/ 116 h 122"/>
              <a:gd name="T30" fmla="*/ 63 w 137"/>
              <a:gd name="T31" fmla="*/ 122 h 122"/>
              <a:gd name="T32" fmla="*/ 88 w 137"/>
              <a:gd name="T33" fmla="*/ 122 h 122"/>
              <a:gd name="T34" fmla="*/ 88 w 137"/>
              <a:gd name="T35" fmla="*/ 120 h 122"/>
              <a:gd name="T36" fmla="*/ 88 w 137"/>
              <a:gd name="T37" fmla="*/ 120 h 122"/>
              <a:gd name="T38" fmla="*/ 84 w 137"/>
              <a:gd name="T39" fmla="*/ 114 h 122"/>
              <a:gd name="T40" fmla="*/ 84 w 137"/>
              <a:gd name="T41" fmla="*/ 113 h 122"/>
              <a:gd name="T42" fmla="*/ 92 w 137"/>
              <a:gd name="T43" fmla="*/ 106 h 122"/>
              <a:gd name="T44" fmla="*/ 93 w 137"/>
              <a:gd name="T45" fmla="*/ 106 h 122"/>
              <a:gd name="T46" fmla="*/ 100 w 137"/>
              <a:gd name="T47" fmla="*/ 114 h 122"/>
              <a:gd name="T48" fmla="*/ 97 w 137"/>
              <a:gd name="T49" fmla="*/ 120 h 122"/>
              <a:gd name="T50" fmla="*/ 97 w 137"/>
              <a:gd name="T51" fmla="*/ 120 h 122"/>
              <a:gd name="T52" fmla="*/ 97 w 137"/>
              <a:gd name="T53" fmla="*/ 122 h 122"/>
              <a:gd name="T54" fmla="*/ 130 w 137"/>
              <a:gd name="T55" fmla="*/ 122 h 122"/>
              <a:gd name="T56" fmla="*/ 137 w 137"/>
              <a:gd name="T57" fmla="*/ 115 h 122"/>
              <a:gd name="T58" fmla="*/ 24 w 137"/>
              <a:gd name="T5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22">
                <a:moveTo>
                  <a:pt x="24" y="0"/>
                </a:moveTo>
                <a:cubicBezTo>
                  <a:pt x="20" y="0"/>
                  <a:pt x="17" y="3"/>
                  <a:pt x="17" y="7"/>
                </a:cubicBezTo>
                <a:cubicBezTo>
                  <a:pt x="17" y="43"/>
                  <a:pt x="17" y="43"/>
                  <a:pt x="17" y="43"/>
                </a:cubicBezTo>
                <a:cubicBezTo>
                  <a:pt x="13" y="43"/>
                  <a:pt x="11" y="43"/>
                  <a:pt x="11" y="43"/>
                </a:cubicBezTo>
                <a:cubicBezTo>
                  <a:pt x="9" y="43"/>
                  <a:pt x="8" y="42"/>
                  <a:pt x="8" y="42"/>
                </a:cubicBezTo>
                <a:cubicBezTo>
                  <a:pt x="8" y="41"/>
                  <a:pt x="6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8"/>
                  <a:pt x="2" y="50"/>
                  <a:pt x="4" y="50"/>
                </a:cubicBezTo>
                <a:cubicBezTo>
                  <a:pt x="4" y="50"/>
                  <a:pt x="7" y="51"/>
                  <a:pt x="8" y="48"/>
                </a:cubicBezTo>
                <a:cubicBezTo>
                  <a:pt x="8" y="48"/>
                  <a:pt x="9" y="47"/>
                  <a:pt x="11" y="47"/>
                </a:cubicBezTo>
                <a:cubicBezTo>
                  <a:pt x="11" y="47"/>
                  <a:pt x="13" y="47"/>
                  <a:pt x="17" y="47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7"/>
                  <a:pt x="19" y="80"/>
                  <a:pt x="22" y="81"/>
                </a:cubicBezTo>
                <a:cubicBezTo>
                  <a:pt x="40" y="84"/>
                  <a:pt x="54" y="98"/>
                  <a:pt x="56" y="116"/>
                </a:cubicBezTo>
                <a:cubicBezTo>
                  <a:pt x="57" y="119"/>
                  <a:pt x="60" y="122"/>
                  <a:pt x="63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86" y="119"/>
                  <a:pt x="84" y="116"/>
                  <a:pt x="84" y="114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10"/>
                  <a:pt x="88" y="106"/>
                  <a:pt x="92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7" y="106"/>
                  <a:pt x="100" y="110"/>
                  <a:pt x="100" y="114"/>
                </a:cubicBezTo>
                <a:cubicBezTo>
                  <a:pt x="100" y="116"/>
                  <a:pt x="99" y="118"/>
                  <a:pt x="97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7" y="122"/>
                  <a:pt x="97" y="122"/>
                  <a:pt x="97" y="122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4" y="122"/>
                  <a:pt x="137" y="119"/>
                  <a:pt x="137" y="115"/>
                </a:cubicBezTo>
                <a:cubicBezTo>
                  <a:pt x="133" y="54"/>
                  <a:pt x="85" y="4"/>
                  <a:pt x="24" y="0"/>
                </a:cubicBezTo>
                <a:close/>
              </a:path>
            </a:pathLst>
          </a:custGeom>
          <a:solidFill>
            <a:srgbClr val="DE6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0"/>
          <p:cNvSpPr>
            <a:spLocks/>
          </p:cNvSpPr>
          <p:nvPr/>
        </p:nvSpPr>
        <p:spPr bwMode="auto">
          <a:xfrm>
            <a:off x="4585154" y="2597395"/>
            <a:ext cx="1452898" cy="1645604"/>
          </a:xfrm>
          <a:custGeom>
            <a:avLst/>
            <a:gdLst>
              <a:gd name="T0" fmla="*/ 113 w 120"/>
              <a:gd name="T1" fmla="*/ 17 h 136"/>
              <a:gd name="T2" fmla="*/ 77 w 120"/>
              <a:gd name="T3" fmla="*/ 17 h 136"/>
              <a:gd name="T4" fmla="*/ 77 w 120"/>
              <a:gd name="T5" fmla="*/ 11 h 136"/>
              <a:gd name="T6" fmla="*/ 78 w 120"/>
              <a:gd name="T7" fmla="*/ 8 h 136"/>
              <a:gd name="T8" fmla="*/ 81 w 120"/>
              <a:gd name="T9" fmla="*/ 5 h 136"/>
              <a:gd name="T10" fmla="*/ 76 w 120"/>
              <a:gd name="T11" fmla="*/ 0 h 136"/>
              <a:gd name="T12" fmla="*/ 75 w 120"/>
              <a:gd name="T13" fmla="*/ 0 h 136"/>
              <a:gd name="T14" fmla="*/ 70 w 120"/>
              <a:gd name="T15" fmla="*/ 5 h 136"/>
              <a:gd name="T16" fmla="*/ 72 w 120"/>
              <a:gd name="T17" fmla="*/ 8 h 136"/>
              <a:gd name="T18" fmla="*/ 73 w 120"/>
              <a:gd name="T19" fmla="*/ 11 h 136"/>
              <a:gd name="T20" fmla="*/ 73 w 120"/>
              <a:gd name="T21" fmla="*/ 17 h 136"/>
              <a:gd name="T22" fmla="*/ 45 w 120"/>
              <a:gd name="T23" fmla="*/ 17 h 136"/>
              <a:gd name="T24" fmla="*/ 39 w 120"/>
              <a:gd name="T25" fmla="*/ 22 h 136"/>
              <a:gd name="T26" fmla="*/ 5 w 120"/>
              <a:gd name="T27" fmla="*/ 54 h 136"/>
              <a:gd name="T28" fmla="*/ 0 w 120"/>
              <a:gd name="T29" fmla="*/ 61 h 136"/>
              <a:gd name="T30" fmla="*/ 0 w 120"/>
              <a:gd name="T31" fmla="*/ 86 h 136"/>
              <a:gd name="T32" fmla="*/ 1 w 120"/>
              <a:gd name="T33" fmla="*/ 86 h 136"/>
              <a:gd name="T34" fmla="*/ 2 w 120"/>
              <a:gd name="T35" fmla="*/ 86 h 136"/>
              <a:gd name="T36" fmla="*/ 7 w 120"/>
              <a:gd name="T37" fmla="*/ 82 h 136"/>
              <a:gd name="T38" fmla="*/ 8 w 120"/>
              <a:gd name="T39" fmla="*/ 82 h 136"/>
              <a:gd name="T40" fmla="*/ 15 w 120"/>
              <a:gd name="T41" fmla="*/ 90 h 136"/>
              <a:gd name="T42" fmla="*/ 15 w 120"/>
              <a:gd name="T43" fmla="*/ 91 h 136"/>
              <a:gd name="T44" fmla="*/ 8 w 120"/>
              <a:gd name="T45" fmla="*/ 98 h 136"/>
              <a:gd name="T46" fmla="*/ 2 w 120"/>
              <a:gd name="T47" fmla="*/ 95 h 136"/>
              <a:gd name="T48" fmla="*/ 1 w 120"/>
              <a:gd name="T49" fmla="*/ 95 h 136"/>
              <a:gd name="T50" fmla="*/ 0 w 120"/>
              <a:gd name="T51" fmla="*/ 95 h 136"/>
              <a:gd name="T52" fmla="*/ 0 w 120"/>
              <a:gd name="T53" fmla="*/ 128 h 136"/>
              <a:gd name="T54" fmla="*/ 7 w 120"/>
              <a:gd name="T55" fmla="*/ 135 h 136"/>
              <a:gd name="T56" fmla="*/ 120 w 120"/>
              <a:gd name="T57" fmla="*/ 24 h 136"/>
              <a:gd name="T58" fmla="*/ 113 w 120"/>
              <a:gd name="T59" fmla="*/ 1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0" h="136">
                <a:moveTo>
                  <a:pt x="113" y="17"/>
                </a:moveTo>
                <a:cubicBezTo>
                  <a:pt x="77" y="17"/>
                  <a:pt x="77" y="17"/>
                  <a:pt x="77" y="17"/>
                </a:cubicBezTo>
                <a:cubicBezTo>
                  <a:pt x="77" y="14"/>
                  <a:pt x="77" y="11"/>
                  <a:pt x="77" y="11"/>
                </a:cubicBezTo>
                <a:cubicBezTo>
                  <a:pt x="77" y="9"/>
                  <a:pt x="78" y="8"/>
                  <a:pt x="78" y="8"/>
                </a:cubicBezTo>
                <a:cubicBezTo>
                  <a:pt x="80" y="8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2" y="0"/>
                  <a:pt x="70" y="2"/>
                  <a:pt x="70" y="5"/>
                </a:cubicBezTo>
                <a:cubicBezTo>
                  <a:pt x="70" y="5"/>
                  <a:pt x="70" y="7"/>
                  <a:pt x="72" y="8"/>
                </a:cubicBezTo>
                <a:cubicBezTo>
                  <a:pt x="72" y="8"/>
                  <a:pt x="73" y="9"/>
                  <a:pt x="73" y="11"/>
                </a:cubicBezTo>
                <a:cubicBezTo>
                  <a:pt x="73" y="11"/>
                  <a:pt x="73" y="14"/>
                  <a:pt x="73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2" y="17"/>
                  <a:pt x="39" y="19"/>
                  <a:pt x="39" y="22"/>
                </a:cubicBezTo>
                <a:cubicBezTo>
                  <a:pt x="35" y="39"/>
                  <a:pt x="22" y="51"/>
                  <a:pt x="5" y="54"/>
                </a:cubicBezTo>
                <a:cubicBezTo>
                  <a:pt x="2" y="55"/>
                  <a:pt x="0" y="58"/>
                  <a:pt x="0" y="61"/>
                </a:cubicBezTo>
                <a:cubicBezTo>
                  <a:pt x="0" y="86"/>
                  <a:pt x="0" y="86"/>
                  <a:pt x="0" y="86"/>
                </a:cubicBezTo>
                <a:cubicBezTo>
                  <a:pt x="1" y="86"/>
                  <a:pt x="1" y="86"/>
                  <a:pt x="1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3" y="84"/>
                  <a:pt x="5" y="82"/>
                  <a:pt x="7" y="82"/>
                </a:cubicBezTo>
                <a:cubicBezTo>
                  <a:pt x="8" y="82"/>
                  <a:pt x="8" y="82"/>
                  <a:pt x="8" y="82"/>
                </a:cubicBezTo>
                <a:cubicBezTo>
                  <a:pt x="12" y="82"/>
                  <a:pt x="15" y="86"/>
                  <a:pt x="15" y="90"/>
                </a:cubicBezTo>
                <a:cubicBezTo>
                  <a:pt x="15" y="91"/>
                  <a:pt x="15" y="91"/>
                  <a:pt x="15" y="91"/>
                </a:cubicBezTo>
                <a:cubicBezTo>
                  <a:pt x="15" y="95"/>
                  <a:pt x="12" y="98"/>
                  <a:pt x="8" y="98"/>
                </a:cubicBezTo>
                <a:cubicBezTo>
                  <a:pt x="5" y="98"/>
                  <a:pt x="3" y="97"/>
                  <a:pt x="2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2"/>
                  <a:pt x="3" y="136"/>
                  <a:pt x="7" y="135"/>
                </a:cubicBezTo>
                <a:cubicBezTo>
                  <a:pt x="66" y="131"/>
                  <a:pt x="114" y="84"/>
                  <a:pt x="120" y="24"/>
                </a:cubicBezTo>
                <a:cubicBezTo>
                  <a:pt x="120" y="20"/>
                  <a:pt x="117" y="17"/>
                  <a:pt x="113" y="17"/>
                </a:cubicBezTo>
                <a:close/>
              </a:path>
            </a:pathLst>
          </a:custGeom>
          <a:solidFill>
            <a:srgbClr val="1FD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3084080" y="2802780"/>
            <a:ext cx="1658281" cy="1440219"/>
          </a:xfrm>
          <a:custGeom>
            <a:avLst/>
            <a:gdLst>
              <a:gd name="T0" fmla="*/ 132 w 137"/>
              <a:gd name="T1" fmla="*/ 68 h 119"/>
              <a:gd name="T2" fmla="*/ 128 w 137"/>
              <a:gd name="T3" fmla="*/ 70 h 119"/>
              <a:gd name="T4" fmla="*/ 126 w 137"/>
              <a:gd name="T5" fmla="*/ 72 h 119"/>
              <a:gd name="T6" fmla="*/ 120 w 137"/>
              <a:gd name="T7" fmla="*/ 72 h 119"/>
              <a:gd name="T8" fmla="*/ 120 w 137"/>
              <a:gd name="T9" fmla="*/ 44 h 119"/>
              <a:gd name="T10" fmla="*/ 115 w 137"/>
              <a:gd name="T11" fmla="*/ 38 h 119"/>
              <a:gd name="T12" fmla="*/ 81 w 137"/>
              <a:gd name="T13" fmla="*/ 6 h 119"/>
              <a:gd name="T14" fmla="*/ 75 w 137"/>
              <a:gd name="T15" fmla="*/ 0 h 119"/>
              <a:gd name="T16" fmla="*/ 50 w 137"/>
              <a:gd name="T17" fmla="*/ 0 h 119"/>
              <a:gd name="T18" fmla="*/ 50 w 137"/>
              <a:gd name="T19" fmla="*/ 2 h 119"/>
              <a:gd name="T20" fmla="*/ 50 w 137"/>
              <a:gd name="T21" fmla="*/ 2 h 119"/>
              <a:gd name="T22" fmla="*/ 54 w 137"/>
              <a:gd name="T23" fmla="*/ 8 h 119"/>
              <a:gd name="T24" fmla="*/ 54 w 137"/>
              <a:gd name="T25" fmla="*/ 8 h 119"/>
              <a:gd name="T26" fmla="*/ 46 w 137"/>
              <a:gd name="T27" fmla="*/ 16 h 119"/>
              <a:gd name="T28" fmla="*/ 45 w 137"/>
              <a:gd name="T29" fmla="*/ 16 h 119"/>
              <a:gd name="T30" fmla="*/ 38 w 137"/>
              <a:gd name="T31" fmla="*/ 8 h 119"/>
              <a:gd name="T32" fmla="*/ 41 w 137"/>
              <a:gd name="T33" fmla="*/ 2 h 119"/>
              <a:gd name="T34" fmla="*/ 41 w 137"/>
              <a:gd name="T35" fmla="*/ 2 h 119"/>
              <a:gd name="T36" fmla="*/ 41 w 137"/>
              <a:gd name="T37" fmla="*/ 0 h 119"/>
              <a:gd name="T38" fmla="*/ 7 w 137"/>
              <a:gd name="T39" fmla="*/ 0 h 119"/>
              <a:gd name="T40" fmla="*/ 1 w 137"/>
              <a:gd name="T41" fmla="*/ 8 h 119"/>
              <a:gd name="T42" fmla="*/ 113 w 137"/>
              <a:gd name="T43" fmla="*/ 118 h 119"/>
              <a:gd name="T44" fmla="*/ 120 w 137"/>
              <a:gd name="T45" fmla="*/ 111 h 119"/>
              <a:gd name="T46" fmla="*/ 120 w 137"/>
              <a:gd name="T47" fmla="*/ 75 h 119"/>
              <a:gd name="T48" fmla="*/ 126 w 137"/>
              <a:gd name="T49" fmla="*/ 75 h 119"/>
              <a:gd name="T50" fmla="*/ 128 w 137"/>
              <a:gd name="T51" fmla="*/ 77 h 119"/>
              <a:gd name="T52" fmla="*/ 132 w 137"/>
              <a:gd name="T53" fmla="*/ 79 h 119"/>
              <a:gd name="T54" fmla="*/ 137 w 137"/>
              <a:gd name="T55" fmla="*/ 74 h 119"/>
              <a:gd name="T56" fmla="*/ 137 w 137"/>
              <a:gd name="T57" fmla="*/ 73 h 119"/>
              <a:gd name="T58" fmla="*/ 132 w 137"/>
              <a:gd name="T59" fmla="*/ 6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19">
                <a:moveTo>
                  <a:pt x="132" y="68"/>
                </a:moveTo>
                <a:cubicBezTo>
                  <a:pt x="132" y="68"/>
                  <a:pt x="130" y="68"/>
                  <a:pt x="128" y="70"/>
                </a:cubicBezTo>
                <a:cubicBezTo>
                  <a:pt x="128" y="70"/>
                  <a:pt x="128" y="72"/>
                  <a:pt x="126" y="72"/>
                </a:cubicBezTo>
                <a:cubicBezTo>
                  <a:pt x="126" y="72"/>
                  <a:pt x="123" y="72"/>
                  <a:pt x="120" y="72"/>
                </a:cubicBezTo>
                <a:cubicBezTo>
                  <a:pt x="120" y="44"/>
                  <a:pt x="120" y="44"/>
                  <a:pt x="120" y="44"/>
                </a:cubicBezTo>
                <a:cubicBezTo>
                  <a:pt x="120" y="41"/>
                  <a:pt x="118" y="38"/>
                  <a:pt x="115" y="38"/>
                </a:cubicBezTo>
                <a:cubicBezTo>
                  <a:pt x="98" y="35"/>
                  <a:pt x="85" y="22"/>
                  <a:pt x="81" y="6"/>
                </a:cubicBezTo>
                <a:cubicBezTo>
                  <a:pt x="81" y="3"/>
                  <a:pt x="78" y="0"/>
                  <a:pt x="7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2" y="3"/>
                  <a:pt x="54" y="6"/>
                  <a:pt x="54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12"/>
                  <a:pt x="50" y="16"/>
                  <a:pt x="46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1" y="16"/>
                  <a:pt x="38" y="12"/>
                  <a:pt x="38" y="8"/>
                </a:cubicBezTo>
                <a:cubicBezTo>
                  <a:pt x="38" y="6"/>
                  <a:pt x="39" y="4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0"/>
                  <a:pt x="41" y="0"/>
                  <a:pt x="4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1" y="8"/>
                </a:cubicBezTo>
                <a:cubicBezTo>
                  <a:pt x="6" y="67"/>
                  <a:pt x="54" y="114"/>
                  <a:pt x="113" y="118"/>
                </a:cubicBezTo>
                <a:cubicBezTo>
                  <a:pt x="117" y="119"/>
                  <a:pt x="120" y="115"/>
                  <a:pt x="120" y="111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3" y="75"/>
                  <a:pt x="126" y="75"/>
                  <a:pt x="126" y="75"/>
                </a:cubicBezTo>
                <a:cubicBezTo>
                  <a:pt x="128" y="75"/>
                  <a:pt x="128" y="77"/>
                  <a:pt x="128" y="77"/>
                </a:cubicBezTo>
                <a:cubicBezTo>
                  <a:pt x="129" y="78"/>
                  <a:pt x="131" y="79"/>
                  <a:pt x="132" y="79"/>
                </a:cubicBezTo>
                <a:cubicBezTo>
                  <a:pt x="135" y="79"/>
                  <a:pt x="137" y="77"/>
                  <a:pt x="137" y="74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37" y="70"/>
                  <a:pt x="135" y="68"/>
                  <a:pt x="132" y="68"/>
                </a:cubicBezTo>
                <a:close/>
              </a:path>
            </a:pathLst>
          </a:custGeom>
          <a:solidFill>
            <a:srgbClr val="F3C3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33789" y="2407196"/>
            <a:ext cx="644412" cy="704956"/>
            <a:chOff x="7364413" y="4678362"/>
            <a:chExt cx="473075" cy="517526"/>
          </a:xfrm>
          <a:solidFill>
            <a:srgbClr val="13918D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556501" y="4794250"/>
              <a:ext cx="52388" cy="79375"/>
            </a:xfrm>
            <a:custGeom>
              <a:avLst/>
              <a:gdLst>
                <a:gd name="T0" fmla="*/ 10 w 14"/>
                <a:gd name="T1" fmla="*/ 1 h 21"/>
                <a:gd name="T2" fmla="*/ 0 w 14"/>
                <a:gd name="T3" fmla="*/ 19 h 21"/>
                <a:gd name="T4" fmla="*/ 3 w 14"/>
                <a:gd name="T5" fmla="*/ 21 h 21"/>
                <a:gd name="T6" fmla="*/ 6 w 14"/>
                <a:gd name="T7" fmla="*/ 19 h 21"/>
                <a:gd name="T8" fmla="*/ 12 w 14"/>
                <a:gd name="T9" fmla="*/ 5 h 21"/>
                <a:gd name="T10" fmla="*/ 13 w 14"/>
                <a:gd name="T11" fmla="*/ 1 h 21"/>
                <a:gd name="T12" fmla="*/ 10 w 1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10" y="1"/>
                  </a:moveTo>
                  <a:cubicBezTo>
                    <a:pt x="9" y="1"/>
                    <a:pt x="0" y="7"/>
                    <a:pt x="0" y="19"/>
                  </a:cubicBezTo>
                  <a:cubicBezTo>
                    <a:pt x="0" y="20"/>
                    <a:pt x="2" y="21"/>
                    <a:pt x="3" y="21"/>
                  </a:cubicBezTo>
                  <a:cubicBezTo>
                    <a:pt x="5" y="21"/>
                    <a:pt x="6" y="20"/>
                    <a:pt x="6" y="19"/>
                  </a:cubicBezTo>
                  <a:cubicBezTo>
                    <a:pt x="6" y="10"/>
                    <a:pt x="12" y="5"/>
                    <a:pt x="12" y="5"/>
                  </a:cubicBezTo>
                  <a:cubicBezTo>
                    <a:pt x="14" y="4"/>
                    <a:pt x="14" y="3"/>
                    <a:pt x="13" y="1"/>
                  </a:cubicBezTo>
                  <a:cubicBezTo>
                    <a:pt x="12" y="0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7364413" y="4678362"/>
              <a:ext cx="473075" cy="517526"/>
            </a:xfrm>
            <a:custGeom>
              <a:avLst/>
              <a:gdLst>
                <a:gd name="T0" fmla="*/ 123 w 126"/>
                <a:gd name="T1" fmla="*/ 43 h 138"/>
                <a:gd name="T2" fmla="*/ 69 w 126"/>
                <a:gd name="T3" fmla="*/ 2 h 138"/>
                <a:gd name="T4" fmla="*/ 24 w 126"/>
                <a:gd name="T5" fmla="*/ 17 h 138"/>
                <a:gd name="T6" fmla="*/ 10 w 126"/>
                <a:gd name="T7" fmla="*/ 55 h 138"/>
                <a:gd name="T8" fmla="*/ 13 w 126"/>
                <a:gd name="T9" fmla="*/ 63 h 138"/>
                <a:gd name="T10" fmla="*/ 5 w 126"/>
                <a:gd name="T11" fmla="*/ 77 h 138"/>
                <a:gd name="T12" fmla="*/ 0 w 126"/>
                <a:gd name="T13" fmla="*/ 85 h 138"/>
                <a:gd name="T14" fmla="*/ 12 w 126"/>
                <a:gd name="T15" fmla="*/ 92 h 138"/>
                <a:gd name="T16" fmla="*/ 9 w 126"/>
                <a:gd name="T17" fmla="*/ 98 h 138"/>
                <a:gd name="T18" fmla="*/ 13 w 126"/>
                <a:gd name="T19" fmla="*/ 102 h 138"/>
                <a:gd name="T20" fmla="*/ 12 w 126"/>
                <a:gd name="T21" fmla="*/ 107 h 138"/>
                <a:gd name="T22" fmla="*/ 13 w 126"/>
                <a:gd name="T23" fmla="*/ 113 h 138"/>
                <a:gd name="T24" fmla="*/ 10 w 126"/>
                <a:gd name="T25" fmla="*/ 121 h 138"/>
                <a:gd name="T26" fmla="*/ 34 w 126"/>
                <a:gd name="T27" fmla="*/ 127 h 138"/>
                <a:gd name="T28" fmla="*/ 50 w 126"/>
                <a:gd name="T29" fmla="*/ 138 h 138"/>
                <a:gd name="T30" fmla="*/ 110 w 126"/>
                <a:gd name="T31" fmla="*/ 138 h 138"/>
                <a:gd name="T32" fmla="*/ 107 w 126"/>
                <a:gd name="T33" fmla="*/ 120 h 138"/>
                <a:gd name="T34" fmla="*/ 120 w 126"/>
                <a:gd name="T35" fmla="*/ 80 h 138"/>
                <a:gd name="T36" fmla="*/ 123 w 126"/>
                <a:gd name="T37" fmla="*/ 43 h 138"/>
                <a:gd name="T38" fmla="*/ 68 w 126"/>
                <a:gd name="T39" fmla="*/ 106 h 138"/>
                <a:gd name="T40" fmla="*/ 54 w 126"/>
                <a:gd name="T41" fmla="*/ 98 h 138"/>
                <a:gd name="T42" fmla="*/ 81 w 126"/>
                <a:gd name="T43" fmla="*/ 98 h 138"/>
                <a:gd name="T44" fmla="*/ 68 w 126"/>
                <a:gd name="T45" fmla="*/ 106 h 138"/>
                <a:gd name="T46" fmla="*/ 78 w 126"/>
                <a:gd name="T47" fmla="*/ 92 h 138"/>
                <a:gd name="T48" fmla="*/ 57 w 126"/>
                <a:gd name="T49" fmla="*/ 92 h 138"/>
                <a:gd name="T50" fmla="*/ 54 w 126"/>
                <a:gd name="T51" fmla="*/ 89 h 138"/>
                <a:gd name="T52" fmla="*/ 57 w 126"/>
                <a:gd name="T53" fmla="*/ 87 h 138"/>
                <a:gd name="T54" fmla="*/ 78 w 126"/>
                <a:gd name="T55" fmla="*/ 87 h 138"/>
                <a:gd name="T56" fmla="*/ 81 w 126"/>
                <a:gd name="T57" fmla="*/ 89 h 138"/>
                <a:gd name="T58" fmla="*/ 78 w 126"/>
                <a:gd name="T59" fmla="*/ 92 h 138"/>
                <a:gd name="T60" fmla="*/ 78 w 126"/>
                <a:gd name="T61" fmla="*/ 81 h 138"/>
                <a:gd name="T62" fmla="*/ 57 w 126"/>
                <a:gd name="T63" fmla="*/ 81 h 138"/>
                <a:gd name="T64" fmla="*/ 41 w 126"/>
                <a:gd name="T65" fmla="*/ 49 h 138"/>
                <a:gd name="T66" fmla="*/ 68 w 126"/>
                <a:gd name="T67" fmla="*/ 22 h 138"/>
                <a:gd name="T68" fmla="*/ 94 w 126"/>
                <a:gd name="T69" fmla="*/ 49 h 138"/>
                <a:gd name="T70" fmla="*/ 78 w 126"/>
                <a:gd name="T71" fmla="*/ 8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38">
                  <a:moveTo>
                    <a:pt x="123" y="43"/>
                  </a:moveTo>
                  <a:cubicBezTo>
                    <a:pt x="113" y="0"/>
                    <a:pt x="69" y="2"/>
                    <a:pt x="69" y="2"/>
                  </a:cubicBezTo>
                  <a:cubicBezTo>
                    <a:pt x="39" y="1"/>
                    <a:pt x="24" y="17"/>
                    <a:pt x="24" y="17"/>
                  </a:cubicBezTo>
                  <a:cubicBezTo>
                    <a:pt x="15" y="23"/>
                    <a:pt x="4" y="51"/>
                    <a:pt x="10" y="55"/>
                  </a:cubicBezTo>
                  <a:cubicBezTo>
                    <a:pt x="15" y="60"/>
                    <a:pt x="13" y="63"/>
                    <a:pt x="13" y="63"/>
                  </a:cubicBezTo>
                  <a:cubicBezTo>
                    <a:pt x="13" y="63"/>
                    <a:pt x="10" y="71"/>
                    <a:pt x="5" y="77"/>
                  </a:cubicBezTo>
                  <a:cubicBezTo>
                    <a:pt x="0" y="83"/>
                    <a:pt x="0" y="85"/>
                    <a:pt x="0" y="85"/>
                  </a:cubicBezTo>
                  <a:cubicBezTo>
                    <a:pt x="0" y="93"/>
                    <a:pt x="11" y="90"/>
                    <a:pt x="12" y="92"/>
                  </a:cubicBezTo>
                  <a:cubicBezTo>
                    <a:pt x="12" y="93"/>
                    <a:pt x="9" y="97"/>
                    <a:pt x="9" y="98"/>
                  </a:cubicBezTo>
                  <a:cubicBezTo>
                    <a:pt x="9" y="100"/>
                    <a:pt x="13" y="102"/>
                    <a:pt x="13" y="102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07"/>
                    <a:pt x="18" y="111"/>
                    <a:pt x="13" y="113"/>
                  </a:cubicBezTo>
                  <a:cubicBezTo>
                    <a:pt x="9" y="116"/>
                    <a:pt x="10" y="121"/>
                    <a:pt x="10" y="121"/>
                  </a:cubicBezTo>
                  <a:cubicBezTo>
                    <a:pt x="11" y="131"/>
                    <a:pt x="34" y="127"/>
                    <a:pt x="34" y="127"/>
                  </a:cubicBezTo>
                  <a:cubicBezTo>
                    <a:pt x="46" y="126"/>
                    <a:pt x="50" y="138"/>
                    <a:pt x="5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09" y="130"/>
                    <a:pt x="108" y="127"/>
                    <a:pt x="107" y="120"/>
                  </a:cubicBezTo>
                  <a:cubicBezTo>
                    <a:pt x="105" y="99"/>
                    <a:pt x="113" y="93"/>
                    <a:pt x="120" y="80"/>
                  </a:cubicBezTo>
                  <a:cubicBezTo>
                    <a:pt x="126" y="68"/>
                    <a:pt x="123" y="43"/>
                    <a:pt x="123" y="43"/>
                  </a:cubicBezTo>
                  <a:close/>
                  <a:moveTo>
                    <a:pt x="68" y="106"/>
                  </a:moveTo>
                  <a:cubicBezTo>
                    <a:pt x="60" y="106"/>
                    <a:pt x="54" y="102"/>
                    <a:pt x="54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102"/>
                    <a:pt x="75" y="106"/>
                    <a:pt x="68" y="106"/>
                  </a:cubicBezTo>
                  <a:close/>
                  <a:moveTo>
                    <a:pt x="7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4" y="91"/>
                    <a:pt x="54" y="89"/>
                  </a:cubicBezTo>
                  <a:cubicBezTo>
                    <a:pt x="54" y="88"/>
                    <a:pt x="56" y="87"/>
                    <a:pt x="57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9" y="87"/>
                    <a:pt x="81" y="88"/>
                    <a:pt x="81" y="89"/>
                  </a:cubicBezTo>
                  <a:cubicBezTo>
                    <a:pt x="81" y="91"/>
                    <a:pt x="79" y="92"/>
                    <a:pt x="78" y="92"/>
                  </a:cubicBezTo>
                  <a:close/>
                  <a:moveTo>
                    <a:pt x="78" y="81"/>
                  </a:moveTo>
                  <a:cubicBezTo>
                    <a:pt x="57" y="81"/>
                    <a:pt x="57" y="81"/>
                    <a:pt x="57" y="81"/>
                  </a:cubicBezTo>
                  <a:cubicBezTo>
                    <a:pt x="55" y="73"/>
                    <a:pt x="41" y="60"/>
                    <a:pt x="41" y="49"/>
                  </a:cubicBezTo>
                  <a:cubicBezTo>
                    <a:pt x="41" y="34"/>
                    <a:pt x="53" y="22"/>
                    <a:pt x="68" y="22"/>
                  </a:cubicBezTo>
                  <a:cubicBezTo>
                    <a:pt x="82" y="22"/>
                    <a:pt x="94" y="34"/>
                    <a:pt x="94" y="49"/>
                  </a:cubicBezTo>
                  <a:cubicBezTo>
                    <a:pt x="94" y="60"/>
                    <a:pt x="80" y="73"/>
                    <a:pt x="7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73753" y="1802757"/>
            <a:ext cx="417834" cy="347040"/>
            <a:chOff x="4578350" y="3367088"/>
            <a:chExt cx="2014538" cy="1673226"/>
          </a:xfrm>
          <a:solidFill>
            <a:schemeClr val="bg1"/>
          </a:solidFill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321300" y="4859338"/>
              <a:ext cx="531813" cy="109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4578350" y="3367088"/>
              <a:ext cx="2014538" cy="1458913"/>
            </a:xfrm>
            <a:custGeom>
              <a:avLst/>
              <a:gdLst>
                <a:gd name="T0" fmla="*/ 524 w 537"/>
                <a:gd name="T1" fmla="*/ 0 h 389"/>
                <a:gd name="T2" fmla="*/ 14 w 537"/>
                <a:gd name="T3" fmla="*/ 0 h 389"/>
                <a:gd name="T4" fmla="*/ 0 w 537"/>
                <a:gd name="T5" fmla="*/ 13 h 389"/>
                <a:gd name="T6" fmla="*/ 0 w 537"/>
                <a:gd name="T7" fmla="*/ 376 h 389"/>
                <a:gd name="T8" fmla="*/ 14 w 537"/>
                <a:gd name="T9" fmla="*/ 389 h 389"/>
                <a:gd name="T10" fmla="*/ 524 w 537"/>
                <a:gd name="T11" fmla="*/ 389 h 389"/>
                <a:gd name="T12" fmla="*/ 537 w 537"/>
                <a:gd name="T13" fmla="*/ 376 h 389"/>
                <a:gd name="T14" fmla="*/ 537 w 537"/>
                <a:gd name="T15" fmla="*/ 13 h 389"/>
                <a:gd name="T16" fmla="*/ 524 w 537"/>
                <a:gd name="T17" fmla="*/ 0 h 389"/>
                <a:gd name="T18" fmla="*/ 504 w 537"/>
                <a:gd name="T19" fmla="*/ 304 h 389"/>
                <a:gd name="T20" fmla="*/ 34 w 537"/>
                <a:gd name="T21" fmla="*/ 304 h 389"/>
                <a:gd name="T22" fmla="*/ 34 w 537"/>
                <a:gd name="T23" fmla="*/ 32 h 389"/>
                <a:gd name="T24" fmla="*/ 504 w 537"/>
                <a:gd name="T25" fmla="*/ 32 h 389"/>
                <a:gd name="T26" fmla="*/ 504 w 537"/>
                <a:gd name="T27" fmla="*/ 30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7" h="389">
                  <a:moveTo>
                    <a:pt x="5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3"/>
                    <a:pt x="6" y="389"/>
                    <a:pt x="14" y="389"/>
                  </a:cubicBezTo>
                  <a:cubicBezTo>
                    <a:pt x="524" y="389"/>
                    <a:pt x="524" y="389"/>
                    <a:pt x="524" y="389"/>
                  </a:cubicBezTo>
                  <a:cubicBezTo>
                    <a:pt x="531" y="389"/>
                    <a:pt x="537" y="383"/>
                    <a:pt x="537" y="376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7" y="6"/>
                    <a:pt x="531" y="0"/>
                    <a:pt x="524" y="0"/>
                  </a:cubicBezTo>
                  <a:close/>
                  <a:moveTo>
                    <a:pt x="504" y="304"/>
                  </a:moveTo>
                  <a:cubicBezTo>
                    <a:pt x="34" y="304"/>
                    <a:pt x="34" y="304"/>
                    <a:pt x="34" y="304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504" y="32"/>
                    <a:pt x="504" y="32"/>
                    <a:pt x="504" y="32"/>
                  </a:cubicBezTo>
                  <a:lnTo>
                    <a:pt x="504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156200" y="4991101"/>
              <a:ext cx="858838" cy="49213"/>
            </a:xfrm>
            <a:custGeom>
              <a:avLst/>
              <a:gdLst>
                <a:gd name="T0" fmla="*/ 219 w 229"/>
                <a:gd name="T1" fmla="*/ 0 h 13"/>
                <a:gd name="T2" fmla="*/ 10 w 229"/>
                <a:gd name="T3" fmla="*/ 0 h 13"/>
                <a:gd name="T4" fmla="*/ 0 w 229"/>
                <a:gd name="T5" fmla="*/ 10 h 13"/>
                <a:gd name="T6" fmla="*/ 0 w 229"/>
                <a:gd name="T7" fmla="*/ 13 h 13"/>
                <a:gd name="T8" fmla="*/ 229 w 229"/>
                <a:gd name="T9" fmla="*/ 13 h 13"/>
                <a:gd name="T10" fmla="*/ 229 w 229"/>
                <a:gd name="T11" fmla="*/ 10 h 13"/>
                <a:gd name="T12" fmla="*/ 219 w 22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13">
                  <a:moveTo>
                    <a:pt x="21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29" y="10"/>
                    <a:pt x="229" y="10"/>
                    <a:pt x="229" y="10"/>
                  </a:cubicBezTo>
                  <a:cubicBezTo>
                    <a:pt x="229" y="4"/>
                    <a:pt x="225" y="0"/>
                    <a:pt x="2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054600" y="3598863"/>
              <a:ext cx="382588" cy="769938"/>
            </a:xfrm>
            <a:custGeom>
              <a:avLst/>
              <a:gdLst>
                <a:gd name="T0" fmla="*/ 28 w 102"/>
                <a:gd name="T1" fmla="*/ 133 h 205"/>
                <a:gd name="T2" fmla="*/ 51 w 102"/>
                <a:gd name="T3" fmla="*/ 158 h 205"/>
                <a:gd name="T4" fmla="*/ 73 w 102"/>
                <a:gd name="T5" fmla="*/ 137 h 205"/>
                <a:gd name="T6" fmla="*/ 49 w 102"/>
                <a:gd name="T7" fmla="*/ 114 h 205"/>
                <a:gd name="T8" fmla="*/ 17 w 102"/>
                <a:gd name="T9" fmla="*/ 101 h 205"/>
                <a:gd name="T10" fmla="*/ 0 w 102"/>
                <a:gd name="T11" fmla="*/ 66 h 205"/>
                <a:gd name="T12" fmla="*/ 38 w 102"/>
                <a:gd name="T13" fmla="*/ 23 h 205"/>
                <a:gd name="T14" fmla="*/ 38 w 102"/>
                <a:gd name="T15" fmla="*/ 0 h 205"/>
                <a:gd name="T16" fmla="*/ 61 w 102"/>
                <a:gd name="T17" fmla="*/ 0 h 205"/>
                <a:gd name="T18" fmla="*/ 61 w 102"/>
                <a:gd name="T19" fmla="*/ 26 h 205"/>
                <a:gd name="T20" fmla="*/ 74 w 102"/>
                <a:gd name="T21" fmla="*/ 34 h 205"/>
                <a:gd name="T22" fmla="*/ 74 w 102"/>
                <a:gd name="T23" fmla="*/ 24 h 205"/>
                <a:gd name="T24" fmla="*/ 94 w 102"/>
                <a:gd name="T25" fmla="*/ 24 h 205"/>
                <a:gd name="T26" fmla="*/ 94 w 102"/>
                <a:gd name="T27" fmla="*/ 67 h 205"/>
                <a:gd name="T28" fmla="*/ 70 w 102"/>
                <a:gd name="T29" fmla="*/ 67 h 205"/>
                <a:gd name="T30" fmla="*/ 49 w 102"/>
                <a:gd name="T31" fmla="*/ 47 h 205"/>
                <a:gd name="T32" fmla="*/ 29 w 102"/>
                <a:gd name="T33" fmla="*/ 66 h 205"/>
                <a:gd name="T34" fmla="*/ 50 w 102"/>
                <a:gd name="T35" fmla="*/ 86 h 205"/>
                <a:gd name="T36" fmla="*/ 84 w 102"/>
                <a:gd name="T37" fmla="*/ 99 h 205"/>
                <a:gd name="T38" fmla="*/ 102 w 102"/>
                <a:gd name="T39" fmla="*/ 135 h 205"/>
                <a:gd name="T40" fmla="*/ 61 w 102"/>
                <a:gd name="T41" fmla="*/ 183 h 205"/>
                <a:gd name="T42" fmla="*/ 61 w 102"/>
                <a:gd name="T43" fmla="*/ 205 h 205"/>
                <a:gd name="T44" fmla="*/ 38 w 102"/>
                <a:gd name="T45" fmla="*/ 205 h 205"/>
                <a:gd name="T46" fmla="*/ 38 w 102"/>
                <a:gd name="T47" fmla="*/ 179 h 205"/>
                <a:gd name="T48" fmla="*/ 37 w 102"/>
                <a:gd name="T49" fmla="*/ 179 h 205"/>
                <a:gd name="T50" fmla="*/ 24 w 102"/>
                <a:gd name="T51" fmla="*/ 170 h 205"/>
                <a:gd name="T52" fmla="*/ 24 w 102"/>
                <a:gd name="T53" fmla="*/ 179 h 205"/>
                <a:gd name="T54" fmla="*/ 2 w 102"/>
                <a:gd name="T55" fmla="*/ 179 h 205"/>
                <a:gd name="T56" fmla="*/ 2 w 102"/>
                <a:gd name="T57" fmla="*/ 133 h 205"/>
                <a:gd name="T58" fmla="*/ 28 w 102"/>
                <a:gd name="T59" fmla="*/ 13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205">
                  <a:moveTo>
                    <a:pt x="28" y="133"/>
                  </a:moveTo>
                  <a:cubicBezTo>
                    <a:pt x="27" y="147"/>
                    <a:pt x="37" y="158"/>
                    <a:pt x="51" y="158"/>
                  </a:cubicBezTo>
                  <a:cubicBezTo>
                    <a:pt x="63" y="158"/>
                    <a:pt x="73" y="149"/>
                    <a:pt x="73" y="137"/>
                  </a:cubicBezTo>
                  <a:cubicBezTo>
                    <a:pt x="73" y="122"/>
                    <a:pt x="61" y="117"/>
                    <a:pt x="49" y="114"/>
                  </a:cubicBezTo>
                  <a:cubicBezTo>
                    <a:pt x="39" y="111"/>
                    <a:pt x="26" y="108"/>
                    <a:pt x="17" y="101"/>
                  </a:cubicBezTo>
                  <a:cubicBezTo>
                    <a:pt x="6" y="93"/>
                    <a:pt x="0" y="80"/>
                    <a:pt x="0" y="66"/>
                  </a:cubicBezTo>
                  <a:cubicBezTo>
                    <a:pt x="0" y="45"/>
                    <a:pt x="17" y="26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6" y="26"/>
                    <a:pt x="70" y="29"/>
                    <a:pt x="74" y="3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55"/>
                    <a:pt x="61" y="47"/>
                    <a:pt x="49" y="47"/>
                  </a:cubicBezTo>
                  <a:cubicBezTo>
                    <a:pt x="38" y="47"/>
                    <a:pt x="29" y="54"/>
                    <a:pt x="29" y="66"/>
                  </a:cubicBezTo>
                  <a:cubicBezTo>
                    <a:pt x="29" y="79"/>
                    <a:pt x="39" y="83"/>
                    <a:pt x="50" y="86"/>
                  </a:cubicBezTo>
                  <a:cubicBezTo>
                    <a:pt x="61" y="89"/>
                    <a:pt x="74" y="93"/>
                    <a:pt x="84" y="99"/>
                  </a:cubicBezTo>
                  <a:cubicBezTo>
                    <a:pt x="96" y="108"/>
                    <a:pt x="102" y="120"/>
                    <a:pt x="102" y="135"/>
                  </a:cubicBezTo>
                  <a:cubicBezTo>
                    <a:pt x="102" y="160"/>
                    <a:pt x="85" y="179"/>
                    <a:pt x="61" y="183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0" y="176"/>
                    <a:pt x="28" y="175"/>
                    <a:pt x="24" y="170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" y="179"/>
                    <a:pt x="2" y="179"/>
                    <a:pt x="2" y="179"/>
                  </a:cubicBezTo>
                  <a:cubicBezTo>
                    <a:pt x="2" y="133"/>
                    <a:pt x="2" y="133"/>
                    <a:pt x="2" y="133"/>
                  </a:cubicBezTo>
                  <a:lnTo>
                    <a:pt x="28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662613" y="3749676"/>
              <a:ext cx="550863" cy="550863"/>
            </a:xfrm>
            <a:custGeom>
              <a:avLst/>
              <a:gdLst>
                <a:gd name="T0" fmla="*/ 345 w 347"/>
                <a:gd name="T1" fmla="*/ 260 h 347"/>
                <a:gd name="T2" fmla="*/ 260 w 347"/>
                <a:gd name="T3" fmla="*/ 345 h 347"/>
                <a:gd name="T4" fmla="*/ 151 w 347"/>
                <a:gd name="T5" fmla="*/ 236 h 347"/>
                <a:gd name="T6" fmla="*/ 90 w 347"/>
                <a:gd name="T7" fmla="*/ 347 h 347"/>
                <a:gd name="T8" fmla="*/ 0 w 347"/>
                <a:gd name="T9" fmla="*/ 0 h 347"/>
                <a:gd name="T10" fmla="*/ 347 w 347"/>
                <a:gd name="T11" fmla="*/ 90 h 347"/>
                <a:gd name="T12" fmla="*/ 236 w 347"/>
                <a:gd name="T13" fmla="*/ 151 h 347"/>
                <a:gd name="T14" fmla="*/ 345 w 347"/>
                <a:gd name="T15" fmla="*/ 26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347">
                  <a:moveTo>
                    <a:pt x="345" y="260"/>
                  </a:moveTo>
                  <a:lnTo>
                    <a:pt x="260" y="345"/>
                  </a:lnTo>
                  <a:lnTo>
                    <a:pt x="151" y="236"/>
                  </a:lnTo>
                  <a:lnTo>
                    <a:pt x="90" y="347"/>
                  </a:lnTo>
                  <a:lnTo>
                    <a:pt x="0" y="0"/>
                  </a:lnTo>
                  <a:lnTo>
                    <a:pt x="347" y="90"/>
                  </a:lnTo>
                  <a:lnTo>
                    <a:pt x="236" y="151"/>
                  </a:lnTo>
                  <a:lnTo>
                    <a:pt x="345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783168" y="1771043"/>
            <a:ext cx="2819400" cy="0"/>
          </a:xfrm>
          <a:prstGeom prst="line">
            <a:avLst/>
          </a:prstGeom>
          <a:ln w="19050">
            <a:solidFill>
              <a:srgbClr val="00C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638" y="1403687"/>
            <a:ext cx="1390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C3D9"/>
                </a:solidFill>
                <a:latin typeface="UTM Bebas" panose="02040603050506020204" pitchFamily="18" charset="0"/>
              </a:rPr>
              <a:t>Nhóm</a:t>
            </a:r>
            <a:r>
              <a:rPr lang="en-US" sz="2200" dirty="0">
                <a:solidFill>
                  <a:srgbClr val="00C3D9"/>
                </a:solidFill>
                <a:latin typeface="UTM Bebas" panose="02040603050506020204" pitchFamily="18" charset="0"/>
              </a:rPr>
              <a:t>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806" y="3743108"/>
            <a:ext cx="2062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0851" y="3292111"/>
            <a:ext cx="1902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3C301"/>
                </a:solidFill>
                <a:latin typeface="UTM Bebas" panose="02040603050506020204" pitchFamily="18" charset="0"/>
              </a:rPr>
              <a:t>Tên ĐỀ TÀI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16413" y="1818541"/>
            <a:ext cx="27989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Xây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dựng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mô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hình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dáng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liên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đến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hoạt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động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họ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Bao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gồm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như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siiting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sittingdown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standing,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standingup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warking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32065" y="1401426"/>
            <a:ext cx="2147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DE6E00"/>
                </a:solidFill>
                <a:latin typeface="UTM Bebas" panose="02040603050506020204" pitchFamily="18" charset="0"/>
              </a:rPr>
              <a:t>Mục</a:t>
            </a:r>
            <a:r>
              <a:rPr lang="en-US" sz="2200" dirty="0">
                <a:solidFill>
                  <a:srgbClr val="DE6E00"/>
                </a:solidFill>
                <a:latin typeface="UTM Bebas" panose="02040603050506020204" pitchFamily="18" charset="0"/>
              </a:rPr>
              <a:t> tiêu </a:t>
            </a:r>
            <a:r>
              <a:rPr lang="en-US" sz="2200" dirty="0" err="1">
                <a:solidFill>
                  <a:srgbClr val="DE6E00"/>
                </a:solidFill>
                <a:latin typeface="UTM Bebas" panose="02040603050506020204" pitchFamily="18" charset="0"/>
              </a:rPr>
              <a:t>đề</a:t>
            </a:r>
            <a:r>
              <a:rPr lang="en-US" sz="2200" dirty="0">
                <a:solidFill>
                  <a:srgbClr val="DE6E00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DE6E00"/>
                </a:solidFill>
                <a:latin typeface="UTM Bebas" panose="02040603050506020204" pitchFamily="18" charset="0"/>
              </a:rPr>
              <a:t>tài</a:t>
            </a:r>
            <a:endParaRPr lang="en-US" sz="2200" dirty="0">
              <a:solidFill>
                <a:srgbClr val="DE6E00"/>
              </a:solidFill>
              <a:latin typeface="UTM Bebas" panose="02040603050506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3400" y="1856443"/>
            <a:ext cx="2648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Quốc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15520092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 Minh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Dũng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15520138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11838" y="3292111"/>
            <a:ext cx="1390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1FD89C"/>
                </a:solidFill>
                <a:latin typeface="UTM Bebas" panose="02040603050506020204" pitchFamily="18" charset="0"/>
              </a:rPr>
              <a:t>Ứng</a:t>
            </a:r>
            <a:r>
              <a:rPr lang="en-US" sz="2200" dirty="0">
                <a:solidFill>
                  <a:srgbClr val="1FD89C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1FD89C"/>
                </a:solidFill>
                <a:latin typeface="UTM Bebas" panose="02040603050506020204" pitchFamily="18" charset="0"/>
              </a:rPr>
              <a:t>dụng</a:t>
            </a:r>
            <a:endParaRPr lang="en-US" sz="2200" dirty="0">
              <a:solidFill>
                <a:srgbClr val="1FD89C"/>
              </a:solidFill>
              <a:latin typeface="UTM Bebas" panose="02040603050506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3677088"/>
            <a:ext cx="2535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dõi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sức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khoẻ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chăm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sóc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nhỏ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0539E6-15AF-41E3-B382-8D6CBD6F6A07}"/>
              </a:ext>
            </a:extLst>
          </p:cNvPr>
          <p:cNvGrpSpPr/>
          <p:nvPr/>
        </p:nvGrpSpPr>
        <p:grpSpPr>
          <a:xfrm>
            <a:off x="3648482" y="3200044"/>
            <a:ext cx="512972" cy="422731"/>
            <a:chOff x="6624638" y="1833563"/>
            <a:chExt cx="514349" cy="423862"/>
          </a:xfrm>
          <a:solidFill>
            <a:schemeClr val="bg1"/>
          </a:solidFill>
        </p:grpSpPr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CDAAF5FE-8745-45E8-BDA3-22989F08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5" y="1912938"/>
              <a:ext cx="153987" cy="22225"/>
            </a:xfrm>
            <a:custGeom>
              <a:avLst/>
              <a:gdLst>
                <a:gd name="T0" fmla="*/ 41 w 41"/>
                <a:gd name="T1" fmla="*/ 3 h 6"/>
                <a:gd name="T2" fmla="*/ 39 w 41"/>
                <a:gd name="T3" fmla="*/ 6 h 6"/>
                <a:gd name="T4" fmla="*/ 2 w 41"/>
                <a:gd name="T5" fmla="*/ 6 h 6"/>
                <a:gd name="T6" fmla="*/ 0 w 41"/>
                <a:gd name="T7" fmla="*/ 3 h 6"/>
                <a:gd name="T8" fmla="*/ 0 w 41"/>
                <a:gd name="T9" fmla="*/ 3 h 6"/>
                <a:gd name="T10" fmla="*/ 2 w 41"/>
                <a:gd name="T11" fmla="*/ 0 h 6"/>
                <a:gd name="T12" fmla="*/ 39 w 41"/>
                <a:gd name="T13" fmla="*/ 0 h 6"/>
                <a:gd name="T14" fmla="*/ 41 w 4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6">
                  <a:moveTo>
                    <a:pt x="41" y="3"/>
                  </a:moveTo>
                  <a:cubicBezTo>
                    <a:pt x="41" y="4"/>
                    <a:pt x="40" y="6"/>
                    <a:pt x="39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2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A07D8E3E-708D-4F24-B3DD-2A739722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5" y="1954213"/>
              <a:ext cx="115887" cy="17462"/>
            </a:xfrm>
            <a:custGeom>
              <a:avLst/>
              <a:gdLst>
                <a:gd name="T0" fmla="*/ 31 w 31"/>
                <a:gd name="T1" fmla="*/ 2 h 5"/>
                <a:gd name="T2" fmla="*/ 28 w 31"/>
                <a:gd name="T3" fmla="*/ 5 h 5"/>
                <a:gd name="T4" fmla="*/ 2 w 31"/>
                <a:gd name="T5" fmla="*/ 5 h 5"/>
                <a:gd name="T6" fmla="*/ 0 w 31"/>
                <a:gd name="T7" fmla="*/ 2 h 5"/>
                <a:gd name="T8" fmla="*/ 0 w 31"/>
                <a:gd name="T9" fmla="*/ 2 h 5"/>
                <a:gd name="T10" fmla="*/ 2 w 31"/>
                <a:gd name="T11" fmla="*/ 0 h 5"/>
                <a:gd name="T12" fmla="*/ 28 w 31"/>
                <a:gd name="T13" fmla="*/ 0 h 5"/>
                <a:gd name="T14" fmla="*/ 31 w 3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4"/>
                    <a:pt x="30" y="5"/>
                    <a:pt x="2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7A3E6-9DDA-4286-9AE2-D2578806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2084388"/>
              <a:ext cx="101600" cy="101600"/>
            </a:xfrm>
            <a:custGeom>
              <a:avLst/>
              <a:gdLst>
                <a:gd name="T0" fmla="*/ 26 w 27"/>
                <a:gd name="T1" fmla="*/ 7 h 27"/>
                <a:gd name="T2" fmla="*/ 26 w 27"/>
                <a:gd name="T3" fmla="*/ 8 h 27"/>
                <a:gd name="T4" fmla="*/ 19 w 27"/>
                <a:gd name="T5" fmla="*/ 7 h 27"/>
                <a:gd name="T6" fmla="*/ 18 w 27"/>
                <a:gd name="T7" fmla="*/ 1 h 27"/>
                <a:gd name="T8" fmla="*/ 18 w 27"/>
                <a:gd name="T9" fmla="*/ 1 h 27"/>
                <a:gd name="T10" fmla="*/ 18 w 27"/>
                <a:gd name="T11" fmla="*/ 0 h 27"/>
                <a:gd name="T12" fmla="*/ 17 w 27"/>
                <a:gd name="T13" fmla="*/ 0 h 27"/>
                <a:gd name="T14" fmla="*/ 2 w 27"/>
                <a:gd name="T15" fmla="*/ 14 h 27"/>
                <a:gd name="T16" fmla="*/ 2 w 27"/>
                <a:gd name="T17" fmla="*/ 16 h 27"/>
                <a:gd name="T18" fmla="*/ 13 w 27"/>
                <a:gd name="T19" fmla="*/ 15 h 27"/>
                <a:gd name="T20" fmla="*/ 14 w 27"/>
                <a:gd name="T21" fmla="*/ 26 h 27"/>
                <a:gd name="T22" fmla="*/ 16 w 27"/>
                <a:gd name="T23" fmla="*/ 26 h 27"/>
                <a:gd name="T24" fmla="*/ 27 w 27"/>
                <a:gd name="T25" fmla="*/ 8 h 27"/>
                <a:gd name="T26" fmla="*/ 27 w 27"/>
                <a:gd name="T27" fmla="*/ 8 h 27"/>
                <a:gd name="T28" fmla="*/ 26 w 27"/>
                <a:gd name="T2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7">
                  <a:moveTo>
                    <a:pt x="26" y="7"/>
                  </a:moveTo>
                  <a:cubicBezTo>
                    <a:pt x="26" y="8"/>
                    <a:pt x="26" y="8"/>
                    <a:pt x="26" y="8"/>
                  </a:cubicBezTo>
                  <a:cubicBezTo>
                    <a:pt x="24" y="9"/>
                    <a:pt x="21" y="9"/>
                    <a:pt x="19" y="7"/>
                  </a:cubicBezTo>
                  <a:cubicBezTo>
                    <a:pt x="18" y="6"/>
                    <a:pt x="17" y="3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5" y="27"/>
                    <a:pt x="16" y="2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DDF5007-CDF6-4C73-BEF2-168F202EF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4813" y="1990725"/>
              <a:ext cx="128587" cy="127000"/>
            </a:xfrm>
            <a:custGeom>
              <a:avLst/>
              <a:gdLst>
                <a:gd name="T0" fmla="*/ 24 w 34"/>
                <a:gd name="T1" fmla="*/ 28 h 34"/>
                <a:gd name="T2" fmla="*/ 22 w 34"/>
                <a:gd name="T3" fmla="*/ 27 h 34"/>
                <a:gd name="T4" fmla="*/ 22 w 34"/>
                <a:gd name="T5" fmla="*/ 29 h 34"/>
                <a:gd name="T6" fmla="*/ 19 w 34"/>
                <a:gd name="T7" fmla="*/ 34 h 34"/>
                <a:gd name="T8" fmla="*/ 15 w 34"/>
                <a:gd name="T9" fmla="*/ 33 h 34"/>
                <a:gd name="T10" fmla="*/ 14 w 34"/>
                <a:gd name="T11" fmla="*/ 30 h 34"/>
                <a:gd name="T12" fmla="*/ 14 w 34"/>
                <a:gd name="T13" fmla="*/ 28 h 34"/>
                <a:gd name="T14" fmla="*/ 12 w 34"/>
                <a:gd name="T15" fmla="*/ 29 h 34"/>
                <a:gd name="T16" fmla="*/ 6 w 34"/>
                <a:gd name="T17" fmla="*/ 30 h 34"/>
                <a:gd name="T18" fmla="*/ 6 w 34"/>
                <a:gd name="T19" fmla="*/ 24 h 34"/>
                <a:gd name="T20" fmla="*/ 7 w 34"/>
                <a:gd name="T21" fmla="*/ 22 h 34"/>
                <a:gd name="T22" fmla="*/ 5 w 34"/>
                <a:gd name="T23" fmla="*/ 22 h 34"/>
                <a:gd name="T24" fmla="*/ 2 w 34"/>
                <a:gd name="T25" fmla="*/ 22 h 34"/>
                <a:gd name="T26" fmla="*/ 0 w 34"/>
                <a:gd name="T27" fmla="*/ 19 h 34"/>
                <a:gd name="T28" fmla="*/ 1 w 34"/>
                <a:gd name="T29" fmla="*/ 15 h 34"/>
                <a:gd name="T30" fmla="*/ 4 w 34"/>
                <a:gd name="T31" fmla="*/ 14 h 34"/>
                <a:gd name="T32" fmla="*/ 6 w 34"/>
                <a:gd name="T33" fmla="*/ 14 h 34"/>
                <a:gd name="T34" fmla="*/ 5 w 34"/>
                <a:gd name="T35" fmla="*/ 12 h 34"/>
                <a:gd name="T36" fmla="*/ 3 w 34"/>
                <a:gd name="T37" fmla="*/ 9 h 34"/>
                <a:gd name="T38" fmla="*/ 4 w 34"/>
                <a:gd name="T39" fmla="*/ 6 h 34"/>
                <a:gd name="T40" fmla="*/ 7 w 34"/>
                <a:gd name="T41" fmla="*/ 5 h 34"/>
                <a:gd name="T42" fmla="*/ 10 w 34"/>
                <a:gd name="T43" fmla="*/ 6 h 34"/>
                <a:gd name="T44" fmla="*/ 12 w 34"/>
                <a:gd name="T45" fmla="*/ 7 h 34"/>
                <a:gd name="T46" fmla="*/ 12 w 34"/>
                <a:gd name="T47" fmla="*/ 5 h 34"/>
                <a:gd name="T48" fmla="*/ 13 w 34"/>
                <a:gd name="T49" fmla="*/ 2 h 34"/>
                <a:gd name="T50" fmla="*/ 16 w 34"/>
                <a:gd name="T51" fmla="*/ 0 h 34"/>
                <a:gd name="T52" fmla="*/ 19 w 34"/>
                <a:gd name="T53" fmla="*/ 1 h 34"/>
                <a:gd name="T54" fmla="*/ 20 w 34"/>
                <a:gd name="T55" fmla="*/ 4 h 34"/>
                <a:gd name="T56" fmla="*/ 20 w 34"/>
                <a:gd name="T57" fmla="*/ 6 h 34"/>
                <a:gd name="T58" fmla="*/ 22 w 34"/>
                <a:gd name="T59" fmla="*/ 5 h 34"/>
                <a:gd name="T60" fmla="*/ 28 w 34"/>
                <a:gd name="T61" fmla="*/ 4 h 34"/>
                <a:gd name="T62" fmla="*/ 28 w 34"/>
                <a:gd name="T63" fmla="*/ 10 h 34"/>
                <a:gd name="T64" fmla="*/ 27 w 34"/>
                <a:gd name="T65" fmla="*/ 12 h 34"/>
                <a:gd name="T66" fmla="*/ 29 w 34"/>
                <a:gd name="T67" fmla="*/ 12 h 34"/>
                <a:gd name="T68" fmla="*/ 32 w 34"/>
                <a:gd name="T69" fmla="*/ 13 h 34"/>
                <a:gd name="T70" fmla="*/ 34 w 34"/>
                <a:gd name="T71" fmla="*/ 16 h 34"/>
                <a:gd name="T72" fmla="*/ 30 w 34"/>
                <a:gd name="T73" fmla="*/ 20 h 34"/>
                <a:gd name="T74" fmla="*/ 28 w 34"/>
                <a:gd name="T75" fmla="*/ 20 h 34"/>
                <a:gd name="T76" fmla="*/ 29 w 34"/>
                <a:gd name="T77" fmla="*/ 22 h 34"/>
                <a:gd name="T78" fmla="*/ 30 w 34"/>
                <a:gd name="T79" fmla="*/ 28 h 34"/>
                <a:gd name="T80" fmla="*/ 24 w 34"/>
                <a:gd name="T81" fmla="*/ 28 h 34"/>
                <a:gd name="T82" fmla="*/ 22 w 34"/>
                <a:gd name="T83" fmla="*/ 11 h 34"/>
                <a:gd name="T84" fmla="*/ 11 w 34"/>
                <a:gd name="T85" fmla="*/ 12 h 34"/>
                <a:gd name="T86" fmla="*/ 12 w 34"/>
                <a:gd name="T87" fmla="*/ 23 h 34"/>
                <a:gd name="T88" fmla="*/ 23 w 34"/>
                <a:gd name="T89" fmla="*/ 22 h 34"/>
                <a:gd name="T90" fmla="*/ 22 w 34"/>
                <a:gd name="T91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34">
                  <a:moveTo>
                    <a:pt x="24" y="28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1"/>
                    <a:pt x="21" y="34"/>
                    <a:pt x="19" y="34"/>
                  </a:cubicBezTo>
                  <a:cubicBezTo>
                    <a:pt x="17" y="34"/>
                    <a:pt x="16" y="34"/>
                    <a:pt x="15" y="33"/>
                  </a:cubicBezTo>
                  <a:cubicBezTo>
                    <a:pt x="15" y="32"/>
                    <a:pt x="14" y="31"/>
                    <a:pt x="14" y="3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31"/>
                    <a:pt x="8" y="31"/>
                    <a:pt x="6" y="30"/>
                  </a:cubicBezTo>
                  <a:cubicBezTo>
                    <a:pt x="5" y="28"/>
                    <a:pt x="4" y="26"/>
                    <a:pt x="6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3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5"/>
                    <a:pt x="3" y="14"/>
                    <a:pt x="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3" y="11"/>
                    <a:pt x="3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3"/>
                    <a:pt x="13" y="2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7" y="0"/>
                    <a:pt x="18" y="1"/>
                    <a:pt x="19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6" y="3"/>
                    <a:pt x="28" y="4"/>
                  </a:cubicBezTo>
                  <a:cubicBezTo>
                    <a:pt x="30" y="6"/>
                    <a:pt x="30" y="8"/>
                    <a:pt x="28" y="1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1" y="12"/>
                    <a:pt x="32" y="13"/>
                  </a:cubicBezTo>
                  <a:cubicBezTo>
                    <a:pt x="33" y="13"/>
                    <a:pt x="34" y="14"/>
                    <a:pt x="34" y="16"/>
                  </a:cubicBezTo>
                  <a:cubicBezTo>
                    <a:pt x="34" y="18"/>
                    <a:pt x="32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3"/>
                    <a:pt x="31" y="26"/>
                    <a:pt x="30" y="28"/>
                  </a:cubicBezTo>
                  <a:cubicBezTo>
                    <a:pt x="28" y="30"/>
                    <a:pt x="26" y="30"/>
                    <a:pt x="24" y="28"/>
                  </a:cubicBezTo>
                  <a:close/>
                  <a:moveTo>
                    <a:pt x="22" y="11"/>
                  </a:moveTo>
                  <a:cubicBezTo>
                    <a:pt x="19" y="8"/>
                    <a:pt x="14" y="9"/>
                    <a:pt x="11" y="12"/>
                  </a:cubicBezTo>
                  <a:cubicBezTo>
                    <a:pt x="8" y="15"/>
                    <a:pt x="9" y="20"/>
                    <a:pt x="12" y="23"/>
                  </a:cubicBezTo>
                  <a:cubicBezTo>
                    <a:pt x="15" y="26"/>
                    <a:pt x="20" y="25"/>
                    <a:pt x="23" y="22"/>
                  </a:cubicBezTo>
                  <a:cubicBezTo>
                    <a:pt x="26" y="19"/>
                    <a:pt x="25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43826F1-8D1E-4C00-974F-78BC0425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2084388"/>
              <a:ext cx="101600" cy="101600"/>
            </a:xfrm>
            <a:custGeom>
              <a:avLst/>
              <a:gdLst>
                <a:gd name="T0" fmla="*/ 26 w 27"/>
                <a:gd name="T1" fmla="*/ 7 h 27"/>
                <a:gd name="T2" fmla="*/ 26 w 27"/>
                <a:gd name="T3" fmla="*/ 8 h 27"/>
                <a:gd name="T4" fmla="*/ 19 w 27"/>
                <a:gd name="T5" fmla="*/ 7 h 27"/>
                <a:gd name="T6" fmla="*/ 18 w 27"/>
                <a:gd name="T7" fmla="*/ 1 h 27"/>
                <a:gd name="T8" fmla="*/ 18 w 27"/>
                <a:gd name="T9" fmla="*/ 1 h 27"/>
                <a:gd name="T10" fmla="*/ 18 w 27"/>
                <a:gd name="T11" fmla="*/ 0 h 27"/>
                <a:gd name="T12" fmla="*/ 17 w 27"/>
                <a:gd name="T13" fmla="*/ 0 h 27"/>
                <a:gd name="T14" fmla="*/ 2 w 27"/>
                <a:gd name="T15" fmla="*/ 14 h 27"/>
                <a:gd name="T16" fmla="*/ 2 w 27"/>
                <a:gd name="T17" fmla="*/ 16 h 27"/>
                <a:gd name="T18" fmla="*/ 13 w 27"/>
                <a:gd name="T19" fmla="*/ 15 h 27"/>
                <a:gd name="T20" fmla="*/ 14 w 27"/>
                <a:gd name="T21" fmla="*/ 26 h 27"/>
                <a:gd name="T22" fmla="*/ 16 w 27"/>
                <a:gd name="T23" fmla="*/ 26 h 27"/>
                <a:gd name="T24" fmla="*/ 27 w 27"/>
                <a:gd name="T25" fmla="*/ 8 h 27"/>
                <a:gd name="T26" fmla="*/ 27 w 27"/>
                <a:gd name="T27" fmla="*/ 8 h 27"/>
                <a:gd name="T28" fmla="*/ 26 w 27"/>
                <a:gd name="T2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7">
                  <a:moveTo>
                    <a:pt x="26" y="7"/>
                  </a:moveTo>
                  <a:cubicBezTo>
                    <a:pt x="26" y="8"/>
                    <a:pt x="26" y="8"/>
                    <a:pt x="26" y="8"/>
                  </a:cubicBezTo>
                  <a:cubicBezTo>
                    <a:pt x="24" y="9"/>
                    <a:pt x="21" y="9"/>
                    <a:pt x="19" y="7"/>
                  </a:cubicBezTo>
                  <a:cubicBezTo>
                    <a:pt x="18" y="6"/>
                    <a:pt x="17" y="3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5" y="27"/>
                    <a:pt x="16" y="2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6542372-59D4-4E03-A433-4770F6AF5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4813" y="1990725"/>
              <a:ext cx="128587" cy="127000"/>
            </a:xfrm>
            <a:custGeom>
              <a:avLst/>
              <a:gdLst>
                <a:gd name="T0" fmla="*/ 24 w 34"/>
                <a:gd name="T1" fmla="*/ 28 h 34"/>
                <a:gd name="T2" fmla="*/ 22 w 34"/>
                <a:gd name="T3" fmla="*/ 27 h 34"/>
                <a:gd name="T4" fmla="*/ 22 w 34"/>
                <a:gd name="T5" fmla="*/ 29 h 34"/>
                <a:gd name="T6" fmla="*/ 19 w 34"/>
                <a:gd name="T7" fmla="*/ 34 h 34"/>
                <a:gd name="T8" fmla="*/ 15 w 34"/>
                <a:gd name="T9" fmla="*/ 33 h 34"/>
                <a:gd name="T10" fmla="*/ 14 w 34"/>
                <a:gd name="T11" fmla="*/ 30 h 34"/>
                <a:gd name="T12" fmla="*/ 14 w 34"/>
                <a:gd name="T13" fmla="*/ 28 h 34"/>
                <a:gd name="T14" fmla="*/ 12 w 34"/>
                <a:gd name="T15" fmla="*/ 29 h 34"/>
                <a:gd name="T16" fmla="*/ 6 w 34"/>
                <a:gd name="T17" fmla="*/ 30 h 34"/>
                <a:gd name="T18" fmla="*/ 6 w 34"/>
                <a:gd name="T19" fmla="*/ 24 h 34"/>
                <a:gd name="T20" fmla="*/ 7 w 34"/>
                <a:gd name="T21" fmla="*/ 22 h 34"/>
                <a:gd name="T22" fmla="*/ 5 w 34"/>
                <a:gd name="T23" fmla="*/ 22 h 34"/>
                <a:gd name="T24" fmla="*/ 2 w 34"/>
                <a:gd name="T25" fmla="*/ 22 h 34"/>
                <a:gd name="T26" fmla="*/ 0 w 34"/>
                <a:gd name="T27" fmla="*/ 19 h 34"/>
                <a:gd name="T28" fmla="*/ 1 w 34"/>
                <a:gd name="T29" fmla="*/ 15 h 34"/>
                <a:gd name="T30" fmla="*/ 4 w 34"/>
                <a:gd name="T31" fmla="*/ 14 h 34"/>
                <a:gd name="T32" fmla="*/ 6 w 34"/>
                <a:gd name="T33" fmla="*/ 14 h 34"/>
                <a:gd name="T34" fmla="*/ 5 w 34"/>
                <a:gd name="T35" fmla="*/ 12 h 34"/>
                <a:gd name="T36" fmla="*/ 3 w 34"/>
                <a:gd name="T37" fmla="*/ 9 h 34"/>
                <a:gd name="T38" fmla="*/ 4 w 34"/>
                <a:gd name="T39" fmla="*/ 6 h 34"/>
                <a:gd name="T40" fmla="*/ 7 w 34"/>
                <a:gd name="T41" fmla="*/ 5 h 34"/>
                <a:gd name="T42" fmla="*/ 10 w 34"/>
                <a:gd name="T43" fmla="*/ 6 h 34"/>
                <a:gd name="T44" fmla="*/ 12 w 34"/>
                <a:gd name="T45" fmla="*/ 7 h 34"/>
                <a:gd name="T46" fmla="*/ 12 w 34"/>
                <a:gd name="T47" fmla="*/ 5 h 34"/>
                <a:gd name="T48" fmla="*/ 13 w 34"/>
                <a:gd name="T49" fmla="*/ 2 h 34"/>
                <a:gd name="T50" fmla="*/ 16 w 34"/>
                <a:gd name="T51" fmla="*/ 0 h 34"/>
                <a:gd name="T52" fmla="*/ 19 w 34"/>
                <a:gd name="T53" fmla="*/ 1 h 34"/>
                <a:gd name="T54" fmla="*/ 20 w 34"/>
                <a:gd name="T55" fmla="*/ 4 h 34"/>
                <a:gd name="T56" fmla="*/ 20 w 34"/>
                <a:gd name="T57" fmla="*/ 6 h 34"/>
                <a:gd name="T58" fmla="*/ 22 w 34"/>
                <a:gd name="T59" fmla="*/ 5 h 34"/>
                <a:gd name="T60" fmla="*/ 28 w 34"/>
                <a:gd name="T61" fmla="*/ 4 h 34"/>
                <a:gd name="T62" fmla="*/ 28 w 34"/>
                <a:gd name="T63" fmla="*/ 10 h 34"/>
                <a:gd name="T64" fmla="*/ 27 w 34"/>
                <a:gd name="T65" fmla="*/ 12 h 34"/>
                <a:gd name="T66" fmla="*/ 29 w 34"/>
                <a:gd name="T67" fmla="*/ 12 h 34"/>
                <a:gd name="T68" fmla="*/ 32 w 34"/>
                <a:gd name="T69" fmla="*/ 13 h 34"/>
                <a:gd name="T70" fmla="*/ 34 w 34"/>
                <a:gd name="T71" fmla="*/ 16 h 34"/>
                <a:gd name="T72" fmla="*/ 30 w 34"/>
                <a:gd name="T73" fmla="*/ 20 h 34"/>
                <a:gd name="T74" fmla="*/ 28 w 34"/>
                <a:gd name="T75" fmla="*/ 20 h 34"/>
                <a:gd name="T76" fmla="*/ 29 w 34"/>
                <a:gd name="T77" fmla="*/ 22 h 34"/>
                <a:gd name="T78" fmla="*/ 30 w 34"/>
                <a:gd name="T79" fmla="*/ 28 h 34"/>
                <a:gd name="T80" fmla="*/ 24 w 34"/>
                <a:gd name="T81" fmla="*/ 28 h 34"/>
                <a:gd name="T82" fmla="*/ 22 w 34"/>
                <a:gd name="T83" fmla="*/ 11 h 34"/>
                <a:gd name="T84" fmla="*/ 11 w 34"/>
                <a:gd name="T85" fmla="*/ 12 h 34"/>
                <a:gd name="T86" fmla="*/ 12 w 34"/>
                <a:gd name="T87" fmla="*/ 23 h 34"/>
                <a:gd name="T88" fmla="*/ 23 w 34"/>
                <a:gd name="T89" fmla="*/ 22 h 34"/>
                <a:gd name="T90" fmla="*/ 22 w 34"/>
                <a:gd name="T91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34">
                  <a:moveTo>
                    <a:pt x="24" y="28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1"/>
                    <a:pt x="21" y="34"/>
                    <a:pt x="19" y="34"/>
                  </a:cubicBezTo>
                  <a:cubicBezTo>
                    <a:pt x="17" y="34"/>
                    <a:pt x="16" y="34"/>
                    <a:pt x="15" y="33"/>
                  </a:cubicBezTo>
                  <a:cubicBezTo>
                    <a:pt x="15" y="32"/>
                    <a:pt x="14" y="31"/>
                    <a:pt x="14" y="3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31"/>
                    <a:pt x="8" y="31"/>
                    <a:pt x="6" y="30"/>
                  </a:cubicBezTo>
                  <a:cubicBezTo>
                    <a:pt x="5" y="28"/>
                    <a:pt x="4" y="26"/>
                    <a:pt x="6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3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5"/>
                    <a:pt x="3" y="14"/>
                    <a:pt x="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3" y="11"/>
                    <a:pt x="3" y="9"/>
                  </a:cubicBezTo>
                  <a:cubicBezTo>
                    <a:pt x="3" y="8"/>
                    <a:pt x="3" y="7"/>
                    <a:pt x="4" y="6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3"/>
                    <a:pt x="13" y="2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7" y="0"/>
                    <a:pt x="18" y="1"/>
                    <a:pt x="19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6" y="3"/>
                    <a:pt x="28" y="4"/>
                  </a:cubicBezTo>
                  <a:cubicBezTo>
                    <a:pt x="30" y="6"/>
                    <a:pt x="30" y="8"/>
                    <a:pt x="28" y="1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1" y="12"/>
                    <a:pt x="32" y="13"/>
                  </a:cubicBezTo>
                  <a:cubicBezTo>
                    <a:pt x="33" y="13"/>
                    <a:pt x="34" y="14"/>
                    <a:pt x="34" y="16"/>
                  </a:cubicBezTo>
                  <a:cubicBezTo>
                    <a:pt x="34" y="18"/>
                    <a:pt x="32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3"/>
                    <a:pt x="31" y="26"/>
                    <a:pt x="30" y="28"/>
                  </a:cubicBezTo>
                  <a:cubicBezTo>
                    <a:pt x="28" y="30"/>
                    <a:pt x="26" y="30"/>
                    <a:pt x="24" y="28"/>
                  </a:cubicBezTo>
                  <a:close/>
                  <a:moveTo>
                    <a:pt x="22" y="11"/>
                  </a:moveTo>
                  <a:cubicBezTo>
                    <a:pt x="19" y="8"/>
                    <a:pt x="14" y="9"/>
                    <a:pt x="11" y="12"/>
                  </a:cubicBezTo>
                  <a:cubicBezTo>
                    <a:pt x="8" y="15"/>
                    <a:pt x="9" y="20"/>
                    <a:pt x="12" y="23"/>
                  </a:cubicBezTo>
                  <a:cubicBezTo>
                    <a:pt x="15" y="26"/>
                    <a:pt x="20" y="25"/>
                    <a:pt x="23" y="22"/>
                  </a:cubicBezTo>
                  <a:cubicBezTo>
                    <a:pt x="26" y="19"/>
                    <a:pt x="25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85B92A2-C5D3-4037-A6B4-5C75C191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1833563"/>
              <a:ext cx="514349" cy="423862"/>
            </a:xfrm>
            <a:custGeom>
              <a:avLst/>
              <a:gdLst>
                <a:gd name="T0" fmla="*/ 123 w 137"/>
                <a:gd name="T1" fmla="*/ 80 h 113"/>
                <a:gd name="T2" fmla="*/ 102 w 137"/>
                <a:gd name="T3" fmla="*/ 80 h 113"/>
                <a:gd name="T4" fmla="*/ 102 w 137"/>
                <a:gd name="T5" fmla="*/ 15 h 113"/>
                <a:gd name="T6" fmla="*/ 87 w 137"/>
                <a:gd name="T7" fmla="*/ 0 h 113"/>
                <a:gd name="T8" fmla="*/ 17 w 137"/>
                <a:gd name="T9" fmla="*/ 0 h 113"/>
                <a:gd name="T10" fmla="*/ 3 w 137"/>
                <a:gd name="T11" fmla="*/ 25 h 113"/>
                <a:gd name="T12" fmla="*/ 21 w 137"/>
                <a:gd name="T13" fmla="*/ 25 h 113"/>
                <a:gd name="T14" fmla="*/ 21 w 137"/>
                <a:gd name="T15" fmla="*/ 74 h 113"/>
                <a:gd name="T16" fmla="*/ 32 w 137"/>
                <a:gd name="T17" fmla="*/ 65 h 113"/>
                <a:gd name="T18" fmla="*/ 30 w 137"/>
                <a:gd name="T19" fmla="*/ 61 h 113"/>
                <a:gd name="T20" fmla="*/ 32 w 137"/>
                <a:gd name="T21" fmla="*/ 55 h 113"/>
                <a:gd name="T22" fmla="*/ 32 w 137"/>
                <a:gd name="T23" fmla="*/ 20 h 113"/>
                <a:gd name="T24" fmla="*/ 32 w 137"/>
                <a:gd name="T25" fmla="*/ 15 h 113"/>
                <a:gd name="T26" fmla="*/ 32 w 137"/>
                <a:gd name="T27" fmla="*/ 12 h 113"/>
                <a:gd name="T28" fmla="*/ 31 w 137"/>
                <a:gd name="T29" fmla="*/ 11 h 113"/>
                <a:gd name="T30" fmla="*/ 31 w 137"/>
                <a:gd name="T31" fmla="*/ 10 h 113"/>
                <a:gd name="T32" fmla="*/ 87 w 137"/>
                <a:gd name="T33" fmla="*/ 10 h 113"/>
                <a:gd name="T34" fmla="*/ 91 w 137"/>
                <a:gd name="T35" fmla="*/ 15 h 113"/>
                <a:gd name="T36" fmla="*/ 91 w 137"/>
                <a:gd name="T37" fmla="*/ 80 h 113"/>
                <a:gd name="T38" fmla="*/ 56 w 137"/>
                <a:gd name="T39" fmla="*/ 80 h 113"/>
                <a:gd name="T40" fmla="*/ 54 w 137"/>
                <a:gd name="T41" fmla="*/ 81 h 113"/>
                <a:gd name="T42" fmla="*/ 53 w 137"/>
                <a:gd name="T43" fmla="*/ 81 h 113"/>
                <a:gd name="T44" fmla="*/ 50 w 137"/>
                <a:gd name="T45" fmla="*/ 80 h 113"/>
                <a:gd name="T46" fmla="*/ 50 w 137"/>
                <a:gd name="T47" fmla="*/ 80 h 113"/>
                <a:gd name="T48" fmla="*/ 48 w 137"/>
                <a:gd name="T49" fmla="*/ 83 h 113"/>
                <a:gd name="T50" fmla="*/ 40 w 137"/>
                <a:gd name="T51" fmla="*/ 102 h 113"/>
                <a:gd name="T52" fmla="*/ 33 w 137"/>
                <a:gd name="T53" fmla="*/ 99 h 113"/>
                <a:gd name="T54" fmla="*/ 29 w 137"/>
                <a:gd name="T55" fmla="*/ 93 h 113"/>
                <a:gd name="T56" fmla="*/ 28 w 137"/>
                <a:gd name="T57" fmla="*/ 88 h 113"/>
                <a:gd name="T58" fmla="*/ 23 w 137"/>
                <a:gd name="T59" fmla="*/ 88 h 113"/>
                <a:gd name="T60" fmla="*/ 22 w 137"/>
                <a:gd name="T61" fmla="*/ 88 h 113"/>
                <a:gd name="T62" fmla="*/ 22 w 137"/>
                <a:gd name="T63" fmla="*/ 88 h 113"/>
                <a:gd name="T64" fmla="*/ 21 w 137"/>
                <a:gd name="T65" fmla="*/ 88 h 113"/>
                <a:gd name="T66" fmla="*/ 21 w 137"/>
                <a:gd name="T67" fmla="*/ 95 h 113"/>
                <a:gd name="T68" fmla="*/ 39 w 137"/>
                <a:gd name="T69" fmla="*/ 113 h 113"/>
                <a:gd name="T70" fmla="*/ 109 w 137"/>
                <a:gd name="T71" fmla="*/ 113 h 113"/>
                <a:gd name="T72" fmla="*/ 123 w 137"/>
                <a:gd name="T73" fmla="*/ 8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7" h="113">
                  <a:moveTo>
                    <a:pt x="123" y="80"/>
                  </a:moveTo>
                  <a:cubicBezTo>
                    <a:pt x="102" y="80"/>
                    <a:pt x="102" y="80"/>
                    <a:pt x="102" y="8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6"/>
                    <a:pt x="95" y="0"/>
                    <a:pt x="8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" y="1"/>
                    <a:pt x="0" y="10"/>
                    <a:pt x="3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1" y="64"/>
                    <a:pt x="31" y="63"/>
                    <a:pt x="30" y="61"/>
                  </a:cubicBezTo>
                  <a:cubicBezTo>
                    <a:pt x="30" y="59"/>
                    <a:pt x="31" y="57"/>
                    <a:pt x="32" y="5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2" y="12"/>
                    <a:pt x="31" y="11"/>
                    <a:pt x="31" y="11"/>
                  </a:cubicBezTo>
                  <a:cubicBezTo>
                    <a:pt x="31" y="11"/>
                    <a:pt x="31" y="10"/>
                    <a:pt x="31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1" y="12"/>
                    <a:pt x="91" y="15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5" y="81"/>
                    <a:pt x="54" y="81"/>
                  </a:cubicBezTo>
                  <a:cubicBezTo>
                    <a:pt x="54" y="81"/>
                    <a:pt x="53" y="81"/>
                    <a:pt x="53" y="81"/>
                  </a:cubicBezTo>
                  <a:cubicBezTo>
                    <a:pt x="52" y="81"/>
                    <a:pt x="51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3" y="103"/>
                    <a:pt x="40" y="102"/>
                    <a:pt x="40" y="102"/>
                  </a:cubicBezTo>
                  <a:cubicBezTo>
                    <a:pt x="37" y="102"/>
                    <a:pt x="34" y="101"/>
                    <a:pt x="33" y="99"/>
                  </a:cubicBezTo>
                  <a:cubicBezTo>
                    <a:pt x="31" y="98"/>
                    <a:pt x="29" y="96"/>
                    <a:pt x="29" y="93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105"/>
                    <a:pt x="29" y="113"/>
                    <a:pt x="3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37" y="113"/>
                    <a:pt x="132" y="84"/>
                    <a:pt x="123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3" name="Freeform 30">
            <a:extLst>
              <a:ext uri="{FF2B5EF4-FFF2-40B4-BE49-F238E27FC236}">
                <a16:creationId xmlns:a16="http://schemas.microsoft.com/office/drawing/2014/main" id="{9411C41E-1A40-4AE5-B467-4E6284278E6F}"/>
              </a:ext>
            </a:extLst>
          </p:cNvPr>
          <p:cNvSpPr>
            <a:spLocks noEditPoints="1"/>
          </p:cNvSpPr>
          <p:nvPr/>
        </p:nvSpPr>
        <p:spPr bwMode="auto">
          <a:xfrm>
            <a:off x="3624475" y="1771043"/>
            <a:ext cx="461280" cy="439770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EF4FED-6C79-4DB4-BE4B-E92749F20689}"/>
              </a:ext>
            </a:extLst>
          </p:cNvPr>
          <p:cNvGrpSpPr/>
          <p:nvPr/>
        </p:nvGrpSpPr>
        <p:grpSpPr>
          <a:xfrm>
            <a:off x="5018129" y="3204811"/>
            <a:ext cx="378386" cy="390864"/>
            <a:chOff x="8188325" y="3233738"/>
            <a:chExt cx="506413" cy="500062"/>
          </a:xfrm>
          <a:solidFill>
            <a:schemeClr val="bg1"/>
          </a:solidFill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CB68A028-C941-4B71-A089-4D3AD0FB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938" y="3346450"/>
              <a:ext cx="19050" cy="198437"/>
            </a:xfrm>
            <a:custGeom>
              <a:avLst/>
              <a:gdLst>
                <a:gd name="T0" fmla="*/ 5 w 5"/>
                <a:gd name="T1" fmla="*/ 51 h 53"/>
                <a:gd name="T2" fmla="*/ 3 w 5"/>
                <a:gd name="T3" fmla="*/ 53 h 53"/>
                <a:gd name="T4" fmla="*/ 3 w 5"/>
                <a:gd name="T5" fmla="*/ 53 h 53"/>
                <a:gd name="T6" fmla="*/ 1 w 5"/>
                <a:gd name="T7" fmla="*/ 51 h 53"/>
                <a:gd name="T8" fmla="*/ 0 w 5"/>
                <a:gd name="T9" fmla="*/ 2 h 53"/>
                <a:gd name="T10" fmla="*/ 3 w 5"/>
                <a:gd name="T11" fmla="*/ 0 h 53"/>
                <a:gd name="T12" fmla="*/ 3 w 5"/>
                <a:gd name="T13" fmla="*/ 0 h 53"/>
                <a:gd name="T14" fmla="*/ 5 w 5"/>
                <a:gd name="T15" fmla="*/ 2 h 53"/>
                <a:gd name="T16" fmla="*/ 5 w 5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3">
                  <a:moveTo>
                    <a:pt x="5" y="51"/>
                  </a:moveTo>
                  <a:cubicBezTo>
                    <a:pt x="5" y="52"/>
                    <a:pt x="4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1" y="52"/>
                    <a:pt x="1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ADB9D35-3705-4AD1-9215-D61A4F3AB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700" y="3530600"/>
              <a:ext cx="269875" cy="14287"/>
            </a:xfrm>
            <a:custGeom>
              <a:avLst/>
              <a:gdLst>
                <a:gd name="T0" fmla="*/ 69 w 72"/>
                <a:gd name="T1" fmla="*/ 0 h 4"/>
                <a:gd name="T2" fmla="*/ 72 w 72"/>
                <a:gd name="T3" fmla="*/ 2 h 4"/>
                <a:gd name="T4" fmla="*/ 72 w 72"/>
                <a:gd name="T5" fmla="*/ 2 h 4"/>
                <a:gd name="T6" fmla="*/ 69 w 72"/>
                <a:gd name="T7" fmla="*/ 4 h 4"/>
                <a:gd name="T8" fmla="*/ 2 w 72"/>
                <a:gd name="T9" fmla="*/ 4 h 4"/>
                <a:gd name="T10" fmla="*/ 0 w 72"/>
                <a:gd name="T11" fmla="*/ 2 h 4"/>
                <a:gd name="T12" fmla="*/ 0 w 72"/>
                <a:gd name="T13" fmla="*/ 2 h 4"/>
                <a:gd name="T14" fmla="*/ 2 w 72"/>
                <a:gd name="T15" fmla="*/ 0 h 4"/>
                <a:gd name="T16" fmla="*/ 69 w 7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">
                  <a:moveTo>
                    <a:pt x="69" y="0"/>
                  </a:moveTo>
                  <a:cubicBezTo>
                    <a:pt x="70" y="0"/>
                    <a:pt x="72" y="1"/>
                    <a:pt x="72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0" y="4"/>
                    <a:pt x="6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494B47D4-F0E3-4227-9D8B-6ED9BDAA3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6925" y="3451225"/>
              <a:ext cx="34925" cy="93662"/>
            </a:xfrm>
            <a:custGeom>
              <a:avLst/>
              <a:gdLst>
                <a:gd name="T0" fmla="*/ 7 w 9"/>
                <a:gd name="T1" fmla="*/ 0 h 25"/>
                <a:gd name="T2" fmla="*/ 3 w 9"/>
                <a:gd name="T3" fmla="*/ 0 h 25"/>
                <a:gd name="T4" fmla="*/ 0 w 9"/>
                <a:gd name="T5" fmla="*/ 2 h 25"/>
                <a:gd name="T6" fmla="*/ 0 w 9"/>
                <a:gd name="T7" fmla="*/ 25 h 25"/>
                <a:gd name="T8" fmla="*/ 9 w 9"/>
                <a:gd name="T9" fmla="*/ 25 h 25"/>
                <a:gd name="T10" fmla="*/ 9 w 9"/>
                <a:gd name="T11" fmla="*/ 2 h 25"/>
                <a:gd name="T12" fmla="*/ 7 w 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1AFD5C11-D50A-46E5-AA7B-69930344D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3425825"/>
              <a:ext cx="33338" cy="119062"/>
            </a:xfrm>
            <a:custGeom>
              <a:avLst/>
              <a:gdLst>
                <a:gd name="T0" fmla="*/ 7 w 9"/>
                <a:gd name="T1" fmla="*/ 0 h 32"/>
                <a:gd name="T2" fmla="*/ 3 w 9"/>
                <a:gd name="T3" fmla="*/ 0 h 32"/>
                <a:gd name="T4" fmla="*/ 0 w 9"/>
                <a:gd name="T5" fmla="*/ 2 h 32"/>
                <a:gd name="T6" fmla="*/ 0 w 9"/>
                <a:gd name="T7" fmla="*/ 32 h 32"/>
                <a:gd name="T8" fmla="*/ 9 w 9"/>
                <a:gd name="T9" fmla="*/ 32 h 32"/>
                <a:gd name="T10" fmla="*/ 9 w 9"/>
                <a:gd name="T11" fmla="*/ 2 h 32"/>
                <a:gd name="T12" fmla="*/ 7 w 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12835E93-5111-430A-826E-B7888888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403600"/>
              <a:ext cx="33338" cy="141287"/>
            </a:xfrm>
            <a:custGeom>
              <a:avLst/>
              <a:gdLst>
                <a:gd name="T0" fmla="*/ 7 w 9"/>
                <a:gd name="T1" fmla="*/ 0 h 38"/>
                <a:gd name="T2" fmla="*/ 3 w 9"/>
                <a:gd name="T3" fmla="*/ 0 h 38"/>
                <a:gd name="T4" fmla="*/ 0 w 9"/>
                <a:gd name="T5" fmla="*/ 3 h 38"/>
                <a:gd name="T6" fmla="*/ 0 w 9"/>
                <a:gd name="T7" fmla="*/ 38 h 38"/>
                <a:gd name="T8" fmla="*/ 9 w 9"/>
                <a:gd name="T9" fmla="*/ 38 h 38"/>
                <a:gd name="T10" fmla="*/ 9 w 9"/>
                <a:gd name="T11" fmla="*/ 3 h 38"/>
                <a:gd name="T12" fmla="*/ 7 w 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8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184FFF1-D161-4604-B9C5-90A565DBF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4213" y="3481388"/>
              <a:ext cx="34925" cy="63500"/>
            </a:xfrm>
            <a:custGeom>
              <a:avLst/>
              <a:gdLst>
                <a:gd name="T0" fmla="*/ 7 w 9"/>
                <a:gd name="T1" fmla="*/ 0 h 17"/>
                <a:gd name="T2" fmla="*/ 3 w 9"/>
                <a:gd name="T3" fmla="*/ 0 h 17"/>
                <a:gd name="T4" fmla="*/ 0 w 9"/>
                <a:gd name="T5" fmla="*/ 2 h 17"/>
                <a:gd name="T6" fmla="*/ 0 w 9"/>
                <a:gd name="T7" fmla="*/ 17 h 17"/>
                <a:gd name="T8" fmla="*/ 9 w 9"/>
                <a:gd name="T9" fmla="*/ 17 h 17"/>
                <a:gd name="T10" fmla="*/ 9 w 9"/>
                <a:gd name="T11" fmla="*/ 2 h 17"/>
                <a:gd name="T12" fmla="*/ 7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AAA3E6E-8AD6-46EA-AC1A-980603725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975" y="3376613"/>
              <a:ext cx="66675" cy="74612"/>
            </a:xfrm>
            <a:custGeom>
              <a:avLst/>
              <a:gdLst>
                <a:gd name="T0" fmla="*/ 42 w 42"/>
                <a:gd name="T1" fmla="*/ 7 h 47"/>
                <a:gd name="T2" fmla="*/ 7 w 42"/>
                <a:gd name="T3" fmla="*/ 47 h 47"/>
                <a:gd name="T4" fmla="*/ 0 w 42"/>
                <a:gd name="T5" fmla="*/ 40 h 47"/>
                <a:gd name="T6" fmla="*/ 35 w 42"/>
                <a:gd name="T7" fmla="*/ 0 h 47"/>
                <a:gd name="T8" fmla="*/ 42 w 42"/>
                <a:gd name="T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7">
                  <a:moveTo>
                    <a:pt x="42" y="7"/>
                  </a:moveTo>
                  <a:lnTo>
                    <a:pt x="7" y="47"/>
                  </a:lnTo>
                  <a:lnTo>
                    <a:pt x="0" y="40"/>
                  </a:lnTo>
                  <a:lnTo>
                    <a:pt x="35" y="0"/>
                  </a:lnTo>
                  <a:lnTo>
                    <a:pt x="4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C242CA53-DB94-459B-8DDB-B2C3B619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538" y="3362325"/>
              <a:ext cx="82550" cy="77787"/>
            </a:xfrm>
            <a:custGeom>
              <a:avLst/>
              <a:gdLst>
                <a:gd name="T0" fmla="*/ 45 w 52"/>
                <a:gd name="T1" fmla="*/ 49 h 49"/>
                <a:gd name="T2" fmla="*/ 0 w 52"/>
                <a:gd name="T3" fmla="*/ 9 h 49"/>
                <a:gd name="T4" fmla="*/ 7 w 52"/>
                <a:gd name="T5" fmla="*/ 0 h 49"/>
                <a:gd name="T6" fmla="*/ 52 w 52"/>
                <a:gd name="T7" fmla="*/ 40 h 49"/>
                <a:gd name="T8" fmla="*/ 45 w 5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45" y="49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52" y="40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F11519A-7369-450B-A3E3-9D6F2986E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3357563"/>
              <a:ext cx="74613" cy="82550"/>
            </a:xfrm>
            <a:custGeom>
              <a:avLst/>
              <a:gdLst>
                <a:gd name="T0" fmla="*/ 47 w 47"/>
                <a:gd name="T1" fmla="*/ 7 h 52"/>
                <a:gd name="T2" fmla="*/ 7 w 47"/>
                <a:gd name="T3" fmla="*/ 52 h 52"/>
                <a:gd name="T4" fmla="*/ 0 w 47"/>
                <a:gd name="T5" fmla="*/ 45 h 52"/>
                <a:gd name="T6" fmla="*/ 38 w 47"/>
                <a:gd name="T7" fmla="*/ 0 h 52"/>
                <a:gd name="T8" fmla="*/ 47 w 47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47" y="7"/>
                  </a:moveTo>
                  <a:lnTo>
                    <a:pt x="7" y="52"/>
                  </a:lnTo>
                  <a:lnTo>
                    <a:pt x="0" y="45"/>
                  </a:lnTo>
                  <a:lnTo>
                    <a:pt x="38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B6C1AD42-0D29-44BC-83B2-652CE7744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3346450"/>
              <a:ext cx="41275" cy="41275"/>
            </a:xfrm>
            <a:custGeom>
              <a:avLst/>
              <a:gdLst>
                <a:gd name="T0" fmla="*/ 10 w 11"/>
                <a:gd name="T1" fmla="*/ 0 h 11"/>
                <a:gd name="T2" fmla="*/ 11 w 11"/>
                <a:gd name="T3" fmla="*/ 2 h 11"/>
                <a:gd name="T4" fmla="*/ 10 w 11"/>
                <a:gd name="T5" fmla="*/ 4 h 11"/>
                <a:gd name="T6" fmla="*/ 9 w 11"/>
                <a:gd name="T7" fmla="*/ 8 h 11"/>
                <a:gd name="T8" fmla="*/ 9 w 11"/>
                <a:gd name="T9" fmla="*/ 10 h 11"/>
                <a:gd name="T10" fmla="*/ 7 w 11"/>
                <a:gd name="T11" fmla="*/ 11 h 11"/>
                <a:gd name="T12" fmla="*/ 5 w 11"/>
                <a:gd name="T13" fmla="*/ 9 h 11"/>
                <a:gd name="T14" fmla="*/ 3 w 11"/>
                <a:gd name="T15" fmla="*/ 7 h 11"/>
                <a:gd name="T16" fmla="*/ 0 w 11"/>
                <a:gd name="T17" fmla="*/ 5 h 11"/>
                <a:gd name="T18" fmla="*/ 1 w 11"/>
                <a:gd name="T19" fmla="*/ 3 h 11"/>
                <a:gd name="T20" fmla="*/ 3 w 11"/>
                <a:gd name="T21" fmla="*/ 2 h 11"/>
                <a:gd name="T22" fmla="*/ 7 w 11"/>
                <a:gd name="T23" fmla="*/ 1 h 11"/>
                <a:gd name="T24" fmla="*/ 10 w 11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0" y="0"/>
                    <a:pt x="11" y="1"/>
                    <a:pt x="11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6" y="2"/>
                    <a:pt x="7" y="1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D0818374-AECB-4D6B-9037-F9FD271BB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8325" y="3233738"/>
              <a:ext cx="506413" cy="500062"/>
            </a:xfrm>
            <a:custGeom>
              <a:avLst/>
              <a:gdLst>
                <a:gd name="T0" fmla="*/ 128 w 135"/>
                <a:gd name="T1" fmla="*/ 128 h 133"/>
                <a:gd name="T2" fmla="*/ 116 w 135"/>
                <a:gd name="T3" fmla="*/ 133 h 133"/>
                <a:gd name="T4" fmla="*/ 103 w 135"/>
                <a:gd name="T5" fmla="*/ 128 h 133"/>
                <a:gd name="T6" fmla="*/ 82 w 135"/>
                <a:gd name="T7" fmla="*/ 107 h 133"/>
                <a:gd name="T8" fmla="*/ 56 w 135"/>
                <a:gd name="T9" fmla="*/ 113 h 133"/>
                <a:gd name="T10" fmla="*/ 0 w 135"/>
                <a:gd name="T11" fmla="*/ 56 h 133"/>
                <a:gd name="T12" fmla="*/ 56 w 135"/>
                <a:gd name="T13" fmla="*/ 0 h 133"/>
                <a:gd name="T14" fmla="*/ 113 w 135"/>
                <a:gd name="T15" fmla="*/ 56 h 133"/>
                <a:gd name="T16" fmla="*/ 107 w 135"/>
                <a:gd name="T17" fmla="*/ 82 h 133"/>
                <a:gd name="T18" fmla="*/ 128 w 135"/>
                <a:gd name="T19" fmla="*/ 103 h 133"/>
                <a:gd name="T20" fmla="*/ 128 w 135"/>
                <a:gd name="T21" fmla="*/ 128 h 133"/>
                <a:gd name="T22" fmla="*/ 56 w 135"/>
                <a:gd name="T23" fmla="*/ 106 h 133"/>
                <a:gd name="T24" fmla="*/ 106 w 135"/>
                <a:gd name="T25" fmla="*/ 56 h 133"/>
                <a:gd name="T26" fmla="*/ 56 w 135"/>
                <a:gd name="T27" fmla="*/ 7 h 133"/>
                <a:gd name="T28" fmla="*/ 7 w 135"/>
                <a:gd name="T29" fmla="*/ 56 h 133"/>
                <a:gd name="T30" fmla="*/ 56 w 135"/>
                <a:gd name="T31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33">
                  <a:moveTo>
                    <a:pt x="128" y="128"/>
                  </a:moveTo>
                  <a:cubicBezTo>
                    <a:pt x="125" y="131"/>
                    <a:pt x="120" y="133"/>
                    <a:pt x="116" y="133"/>
                  </a:cubicBezTo>
                  <a:cubicBezTo>
                    <a:pt x="111" y="133"/>
                    <a:pt x="107" y="131"/>
                    <a:pt x="103" y="12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75" y="111"/>
                    <a:pt x="66" y="113"/>
                    <a:pt x="56" y="113"/>
                  </a:cubicBez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66"/>
                    <a:pt x="111" y="75"/>
                    <a:pt x="107" y="82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35" y="110"/>
                    <a:pt x="135" y="121"/>
                    <a:pt x="128" y="128"/>
                  </a:cubicBezTo>
                  <a:close/>
                  <a:moveTo>
                    <a:pt x="56" y="106"/>
                  </a:moveTo>
                  <a:cubicBezTo>
                    <a:pt x="84" y="106"/>
                    <a:pt x="106" y="84"/>
                    <a:pt x="106" y="56"/>
                  </a:cubicBezTo>
                  <a:cubicBezTo>
                    <a:pt x="106" y="29"/>
                    <a:pt x="84" y="7"/>
                    <a:pt x="56" y="7"/>
                  </a:cubicBezTo>
                  <a:cubicBezTo>
                    <a:pt x="29" y="7"/>
                    <a:pt x="7" y="29"/>
                    <a:pt x="7" y="56"/>
                  </a:cubicBezTo>
                  <a:cubicBezTo>
                    <a:pt x="7" y="84"/>
                    <a:pt x="29" y="106"/>
                    <a:pt x="5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2BF21C0-8B23-42AD-BFA2-2BCC606A1BDC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98675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220400"/>
            <a:ext cx="566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MÔ TẢ TÓM TẮT TẬP DỮ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Liệu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102BD5-6A9A-4BF4-9089-F5F305072C01}"/>
              </a:ext>
            </a:extLst>
          </p:cNvPr>
          <p:cNvSpPr/>
          <p:nvPr/>
        </p:nvSpPr>
        <p:spPr>
          <a:xfrm>
            <a:off x="381000" y="895350"/>
            <a:ext cx="4419600" cy="533400"/>
          </a:xfrm>
          <a:prstGeom prst="rect">
            <a:avLst/>
          </a:prstGeom>
          <a:solidFill>
            <a:srgbClr val="F4C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165633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09BBC1-CE25-4D2D-9A4C-582A18F8CC2F}"/>
              </a:ext>
            </a:extLst>
          </p:cNvPr>
          <p:cNvSpPr/>
          <p:nvPr/>
        </p:nvSpPr>
        <p:spPr>
          <a:xfrm>
            <a:off x="381000" y="1581150"/>
            <a:ext cx="4419600" cy="5334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18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594D31-AF56-457B-8177-023F07295727}"/>
              </a:ext>
            </a:extLst>
          </p:cNvPr>
          <p:cNvSpPr/>
          <p:nvPr/>
        </p:nvSpPr>
        <p:spPr>
          <a:xfrm>
            <a:off x="381000" y="2266950"/>
            <a:ext cx="4419600" cy="533400"/>
          </a:xfrm>
          <a:prstGeom prst="rect">
            <a:avLst/>
          </a:prstGeom>
          <a:solidFill>
            <a:srgbClr val="DF7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lớp</a:t>
            </a:r>
            <a:r>
              <a:rPr lang="en-US" dirty="0"/>
              <a:t>: Sitting, </a:t>
            </a:r>
            <a:r>
              <a:rPr lang="en-US" dirty="0" err="1"/>
              <a:t>Sittingdown</a:t>
            </a:r>
            <a:r>
              <a:rPr lang="en-US" dirty="0"/>
              <a:t>, Standing, </a:t>
            </a:r>
            <a:r>
              <a:rPr lang="en-US" dirty="0" err="1"/>
              <a:t>Standingup</a:t>
            </a:r>
            <a:r>
              <a:rPr lang="en-US" dirty="0"/>
              <a:t>, </a:t>
            </a:r>
            <a:r>
              <a:rPr lang="en-US" dirty="0" err="1"/>
              <a:t>Warking</a:t>
            </a:r>
            <a:endParaRPr lang="en-US" dirty="0"/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FAB1CD5-CA32-4C95-A963-9F25BE6F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1225"/>
            <a:ext cx="8839200" cy="324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E59AD-BC5D-4560-ACE6-E64853C898ED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667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1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547" y="220400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MÔ TẢ TÓM TẮT TẬP DỮ LIỆU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9FF14D-D8D6-4A96-9EB3-BBC07501A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00213"/>
              </p:ext>
            </p:extLst>
          </p:nvPr>
        </p:nvGraphicFramePr>
        <p:xfrm>
          <a:off x="762000" y="866730"/>
          <a:ext cx="7518179" cy="3877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877218210"/>
                    </a:ext>
                  </a:extLst>
                </a:gridCol>
                <a:gridCol w="1422177">
                  <a:extLst>
                    <a:ext uri="{9D8B030D-6E8A-4147-A177-3AD203B41FA5}">
                      <a16:colId xmlns:a16="http://schemas.microsoft.com/office/drawing/2014/main" val="40897822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52383260"/>
                    </a:ext>
                  </a:extLst>
                </a:gridCol>
                <a:gridCol w="1412275">
                  <a:extLst>
                    <a:ext uri="{9D8B030D-6E8A-4147-A177-3AD203B41FA5}">
                      <a16:colId xmlns:a16="http://schemas.microsoft.com/office/drawing/2014/main" val="4106411757"/>
                    </a:ext>
                  </a:extLst>
                </a:gridCol>
                <a:gridCol w="1006866">
                  <a:extLst>
                    <a:ext uri="{9D8B030D-6E8A-4147-A177-3AD203B41FA5}">
                      <a16:colId xmlns:a16="http://schemas.microsoft.com/office/drawing/2014/main" val="770412335"/>
                    </a:ext>
                  </a:extLst>
                </a:gridCol>
                <a:gridCol w="881008">
                  <a:extLst>
                    <a:ext uri="{9D8B030D-6E8A-4147-A177-3AD203B41FA5}">
                      <a16:colId xmlns:a16="http://schemas.microsoft.com/office/drawing/2014/main" val="3084550931"/>
                    </a:ext>
                  </a:extLst>
                </a:gridCol>
                <a:gridCol w="1195653">
                  <a:extLst>
                    <a:ext uri="{9D8B030D-6E8A-4147-A177-3AD203B41FA5}">
                      <a16:colId xmlns:a16="http://schemas.microsoft.com/office/drawing/2014/main" val="3201263886"/>
                    </a:ext>
                  </a:extLst>
                </a:gridCol>
              </a:tblGrid>
              <a:tr h="812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Tên </a:t>
                      </a:r>
                      <a:r>
                        <a:rPr lang="en-US" sz="1200" dirty="0" err="1">
                          <a:effectLst/>
                        </a:rPr>
                        <a:t>thuộc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Kiểu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Trung bình/số giá trị phân biệt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sai/Số giá trị duy nhất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mẫu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thiếu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564470932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Tên </a:t>
                      </a:r>
                      <a:r>
                        <a:rPr lang="en-US" sz="1200" dirty="0" err="1">
                          <a:effectLst/>
                        </a:rPr>
                        <a:t>người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dùng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2159186405"/>
                  </a:ext>
                </a:extLst>
              </a:tr>
              <a:tr h="296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tính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3785977758"/>
                  </a:ext>
                </a:extLst>
              </a:tr>
              <a:tr h="16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Tuổi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38.265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13.184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650665913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how_tall_in_meters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Chiều cao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2820321746"/>
                  </a:ext>
                </a:extLst>
              </a:tr>
              <a:tr h="162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Cân nặng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70.819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11.297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4691369"/>
                  </a:ext>
                </a:extLst>
              </a:tr>
              <a:tr h="318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body_mass_index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Chỉ số khối cơ thể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26.189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468532157"/>
                  </a:ext>
                </a:extLst>
              </a:tr>
              <a:tr h="48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x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-6.649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11.616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990727642"/>
                  </a:ext>
                </a:extLst>
              </a:tr>
              <a:tr h="48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88.294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23.896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090348562"/>
                  </a:ext>
                </a:extLst>
              </a:tr>
              <a:tr h="48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z1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z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-93.165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39.409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3915040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60FEA5-7731-460F-A1CF-C725FAAC83A4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931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547" y="220400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MÔ TẢ TÓM TẮT TẬP DỮ LIỆU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510C6-E4D1-4A01-9BE3-E600DF3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99782"/>
              </p:ext>
            </p:extLst>
          </p:nvPr>
        </p:nvGraphicFramePr>
        <p:xfrm>
          <a:off x="276102" y="866730"/>
          <a:ext cx="8591796" cy="4397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695">
                  <a:extLst>
                    <a:ext uri="{9D8B030D-6E8A-4147-A177-3AD203B41FA5}">
                      <a16:colId xmlns:a16="http://schemas.microsoft.com/office/drawing/2014/main" val="1970942204"/>
                    </a:ext>
                  </a:extLst>
                </a:gridCol>
                <a:gridCol w="763695">
                  <a:extLst>
                    <a:ext uri="{9D8B030D-6E8A-4147-A177-3AD203B41FA5}">
                      <a16:colId xmlns:a16="http://schemas.microsoft.com/office/drawing/2014/main" val="2144136636"/>
                    </a:ext>
                  </a:extLst>
                </a:gridCol>
                <a:gridCol w="898470">
                  <a:extLst>
                    <a:ext uri="{9D8B030D-6E8A-4147-A177-3AD203B41FA5}">
                      <a16:colId xmlns:a16="http://schemas.microsoft.com/office/drawing/2014/main" val="3976637945"/>
                    </a:ext>
                  </a:extLst>
                </a:gridCol>
                <a:gridCol w="2113031">
                  <a:extLst>
                    <a:ext uri="{9D8B030D-6E8A-4147-A177-3AD203B41FA5}">
                      <a16:colId xmlns:a16="http://schemas.microsoft.com/office/drawing/2014/main" val="3322611356"/>
                    </a:ext>
                  </a:extLst>
                </a:gridCol>
                <a:gridCol w="1527391">
                  <a:extLst>
                    <a:ext uri="{9D8B030D-6E8A-4147-A177-3AD203B41FA5}">
                      <a16:colId xmlns:a16="http://schemas.microsoft.com/office/drawing/2014/main" val="266783189"/>
                    </a:ext>
                  </a:extLst>
                </a:gridCol>
                <a:gridCol w="1431817">
                  <a:extLst>
                    <a:ext uri="{9D8B030D-6E8A-4147-A177-3AD203B41FA5}">
                      <a16:colId xmlns:a16="http://schemas.microsoft.com/office/drawing/2014/main" val="4233630060"/>
                    </a:ext>
                  </a:extLst>
                </a:gridCol>
                <a:gridCol w="1093697">
                  <a:extLst>
                    <a:ext uri="{9D8B030D-6E8A-4147-A177-3AD203B41FA5}">
                      <a16:colId xmlns:a16="http://schemas.microsoft.com/office/drawing/2014/main" val="4057126126"/>
                    </a:ext>
                  </a:extLst>
                </a:gridCol>
              </a:tblGrid>
              <a:tr h="452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Tên </a:t>
                      </a:r>
                      <a:r>
                        <a:rPr lang="en-US" sz="1200" dirty="0" err="1">
                          <a:effectLst/>
                        </a:rPr>
                        <a:t>thuộc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Kiểu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Trung bình/số giá trị phân biệt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sai/Số giá trị duy nhất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Số mẫu bị thiếu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458629741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x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đùi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trái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-87.828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169.435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0(0%)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410726705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đùi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trái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-52.065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656568944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z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đùi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trái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-175.055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192.817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3799805140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x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mắt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52.635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80396656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mắt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104.517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54.156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2565665092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z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mắt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-93.882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45.39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2198536405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x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-167.641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38.311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2181463342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-92.625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571386542"/>
                  </a:ext>
                </a:extLst>
              </a:tr>
              <a:tr h="403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 panose="020B0400000000000000" pitchFamily="18" charset="-128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Giá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trị</a:t>
                      </a:r>
                      <a:r>
                        <a:rPr lang="en-US" sz="1200" dirty="0">
                          <a:effectLst/>
                        </a:rPr>
                        <a:t> z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gắn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phải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-159.651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13.221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0(0%)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103249594"/>
                  </a:ext>
                </a:extLst>
              </a:tr>
              <a:tr h="194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8399" marR="18399" marT="0" marB="0" anchor="ctr"/>
                </a:tc>
                <a:extLst>
                  <a:ext uri="{0D108BD9-81ED-4DB2-BD59-A6C34878D82A}">
                    <a16:rowId xmlns:a16="http://schemas.microsoft.com/office/drawing/2014/main" val="14049156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255CFA-DA45-43FB-BB6E-C5CB54C0A6DA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9014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669" y="220400"/>
            <a:ext cx="411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CÁC BƯỚC TIỀN XỬ LÍ DỮ LIỆU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07E66-58D2-4911-8192-B4DD04DD0667}"/>
              </a:ext>
            </a:extLst>
          </p:cNvPr>
          <p:cNvSpPr/>
          <p:nvPr/>
        </p:nvSpPr>
        <p:spPr>
          <a:xfrm>
            <a:off x="380999" y="969277"/>
            <a:ext cx="45719" cy="87121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8D0CE-5C77-444A-AC03-CC512D4CBE3B}"/>
              </a:ext>
            </a:extLst>
          </p:cNvPr>
          <p:cNvSpPr/>
          <p:nvPr/>
        </p:nvSpPr>
        <p:spPr>
          <a:xfrm>
            <a:off x="380999" y="3289754"/>
            <a:ext cx="45719" cy="603449"/>
          </a:xfrm>
          <a:prstGeom prst="rect">
            <a:avLst/>
          </a:prstGeom>
          <a:solidFill>
            <a:srgbClr val="23C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24A4C-BD0F-4824-8B13-273687BBA623}"/>
              </a:ext>
            </a:extLst>
          </p:cNvPr>
          <p:cNvSpPr/>
          <p:nvPr/>
        </p:nvSpPr>
        <p:spPr>
          <a:xfrm>
            <a:off x="380999" y="2033001"/>
            <a:ext cx="45719" cy="993676"/>
          </a:xfrm>
          <a:prstGeom prst="rect">
            <a:avLst/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85CC-7C8D-48DF-9AB1-A0D16D44AEEA}"/>
              </a:ext>
            </a:extLst>
          </p:cNvPr>
          <p:cNvSpPr txBox="1"/>
          <p:nvPr/>
        </p:nvSpPr>
        <p:spPr>
          <a:xfrm>
            <a:off x="533399" y="819150"/>
            <a:ext cx="2066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3C301"/>
                </a:solidFill>
                <a:latin typeface="UTM Bebas" panose="02040603050506020204" pitchFamily="18" charset="0"/>
              </a:rPr>
              <a:t>Nominal to binary.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7807D-F7DF-40EE-81E7-8C5B73BE38E7}"/>
              </a:ext>
            </a:extLst>
          </p:cNvPr>
          <p:cNvSpPr/>
          <p:nvPr/>
        </p:nvSpPr>
        <p:spPr>
          <a:xfrm>
            <a:off x="533400" y="1147990"/>
            <a:ext cx="19593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dữ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liệu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Nominal về Binary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dạng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13AC-B37C-4CE1-87A4-AC21358683D9}"/>
              </a:ext>
            </a:extLst>
          </p:cNvPr>
          <p:cNvSpPr txBox="1"/>
          <p:nvPr/>
        </p:nvSpPr>
        <p:spPr>
          <a:xfrm>
            <a:off x="533399" y="1885950"/>
            <a:ext cx="2066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1FD89C"/>
                </a:solidFill>
                <a:latin typeface="UTM Bebas" panose="02040603050506020204" pitchFamily="18" charset="0"/>
              </a:rPr>
              <a:t>Chuẩn</a:t>
            </a:r>
            <a:r>
              <a:rPr lang="en-US" sz="2200" dirty="0">
                <a:solidFill>
                  <a:srgbClr val="1FD89C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1FD89C"/>
                </a:solidFill>
                <a:latin typeface="UTM Bebas" panose="02040603050506020204" pitchFamily="18" charset="0"/>
              </a:rPr>
              <a:t>hoá</a:t>
            </a:r>
            <a:r>
              <a:rPr lang="en-US" sz="2200" dirty="0">
                <a:solidFill>
                  <a:srgbClr val="1FD89C"/>
                </a:solidFill>
                <a:latin typeface="UTM Bebas" panose="02040603050506020204" pitchFamily="18" charset="0"/>
              </a:rPr>
              <a:t> Z-score.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260F2-5CE5-4815-B239-09B6762B6970}"/>
              </a:ext>
            </a:extLst>
          </p:cNvPr>
          <p:cNvSpPr/>
          <p:nvPr/>
        </p:nvSpPr>
        <p:spPr>
          <a:xfrm>
            <a:off x="533400" y="2236502"/>
            <a:ext cx="3078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trị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thuộc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Numeric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sẽ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chuẩn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dựa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trị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lệch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chuẩn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thuộc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đó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3D72-BC22-4CFA-AD5E-EF3034FA48E2}"/>
              </a:ext>
            </a:extLst>
          </p:cNvPr>
          <p:cNvSpPr txBox="1"/>
          <p:nvPr/>
        </p:nvSpPr>
        <p:spPr>
          <a:xfrm>
            <a:off x="533399" y="3145778"/>
            <a:ext cx="3764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23CADC"/>
                </a:solidFill>
                <a:latin typeface="UTM Bebas" panose="02040603050506020204" pitchFamily="18" charset="0"/>
              </a:rPr>
              <a:t>Chuyển</a:t>
            </a:r>
            <a:r>
              <a:rPr lang="en-US" sz="2200" dirty="0">
                <a:solidFill>
                  <a:srgbClr val="23CADC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23CADC"/>
                </a:solidFill>
                <a:latin typeface="UTM Bebas" panose="02040603050506020204" pitchFamily="18" charset="0"/>
              </a:rPr>
              <a:t>thuộc</a:t>
            </a:r>
            <a:r>
              <a:rPr lang="en-US" sz="2200" dirty="0">
                <a:solidFill>
                  <a:srgbClr val="23CADC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23CADC"/>
                </a:solidFill>
                <a:latin typeface="UTM Bebas" panose="02040603050506020204" pitchFamily="18" charset="0"/>
              </a:rPr>
              <a:t>tính</a:t>
            </a:r>
            <a:r>
              <a:rPr lang="en-US" sz="2200" dirty="0">
                <a:solidFill>
                  <a:srgbClr val="23CADC"/>
                </a:solidFill>
                <a:latin typeface="UTM Bebas" panose="02040603050506020204" pitchFamily="18" charset="0"/>
              </a:rPr>
              <a:t> class về numeric.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C06C8-B1DE-4F6C-9EBF-18B0F0FCE2B8}"/>
              </a:ext>
            </a:extLst>
          </p:cNvPr>
          <p:cNvSpPr/>
          <p:nvPr/>
        </p:nvSpPr>
        <p:spPr>
          <a:xfrm>
            <a:off x="533399" y="3496330"/>
            <a:ext cx="33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trị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sẽ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về numeric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dạng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38BFF3-C333-40C6-944C-DED1BCFBA0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947202"/>
            <a:ext cx="7620000" cy="17752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548A25-A8F2-491F-AD24-BD5787D8A1C4}"/>
              </a:ext>
            </a:extLst>
          </p:cNvPr>
          <p:cNvSpPr/>
          <p:nvPr/>
        </p:nvSpPr>
        <p:spPr>
          <a:xfrm>
            <a:off x="353437" y="3885146"/>
            <a:ext cx="45720" cy="36191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DF5B2-9447-4329-87E5-01644A10986C}"/>
              </a:ext>
            </a:extLst>
          </p:cNvPr>
          <p:cNvSpPr/>
          <p:nvPr/>
        </p:nvSpPr>
        <p:spPr>
          <a:xfrm>
            <a:off x="443435" y="3940373"/>
            <a:ext cx="5405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thuộc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Nominal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cần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“User”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“Gender”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B6F6B-DE27-4911-A41C-8B77B18473CE}"/>
              </a:ext>
            </a:extLst>
          </p:cNvPr>
          <p:cNvSpPr/>
          <p:nvPr/>
        </p:nvSpPr>
        <p:spPr>
          <a:xfrm>
            <a:off x="3683993" y="898936"/>
            <a:ext cx="45720" cy="361910"/>
          </a:xfrm>
          <a:prstGeom prst="rect">
            <a:avLst/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3945C-7B09-497B-9E1B-ACBFF4BFCB84}"/>
              </a:ext>
            </a:extLst>
          </p:cNvPr>
          <p:cNvSpPr/>
          <p:nvPr/>
        </p:nvSpPr>
        <p:spPr>
          <a:xfrm>
            <a:off x="3842085" y="954163"/>
            <a:ext cx="5405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trị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thuộc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sẽ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được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bằng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công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thức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21D22B-9057-4716-9633-030495CA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18227"/>
            <a:ext cx="1658026" cy="8905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675D16-3CC3-41F2-A82D-1628EB068F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35507" y="2571750"/>
            <a:ext cx="2445813" cy="1127657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A02CE0F-D4BB-4F58-954F-3C20D19BE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98647"/>
              </p:ext>
            </p:extLst>
          </p:nvPr>
        </p:nvGraphicFramePr>
        <p:xfrm>
          <a:off x="5184116" y="1832461"/>
          <a:ext cx="2720962" cy="1839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481">
                  <a:extLst>
                    <a:ext uri="{9D8B030D-6E8A-4147-A177-3AD203B41FA5}">
                      <a16:colId xmlns:a16="http://schemas.microsoft.com/office/drawing/2014/main" val="1100833971"/>
                    </a:ext>
                  </a:extLst>
                </a:gridCol>
                <a:gridCol w="1360481">
                  <a:extLst>
                    <a:ext uri="{9D8B030D-6E8A-4147-A177-3AD203B41FA5}">
                      <a16:colId xmlns:a16="http://schemas.microsoft.com/office/drawing/2014/main" val="1806558959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Sitting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209126"/>
                  </a:ext>
                </a:extLst>
              </a:tr>
              <a:tr h="411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Sittingdown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5275410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Standing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468651"/>
                  </a:ext>
                </a:extLst>
              </a:tr>
              <a:tr h="314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Standingup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276336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Warking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66081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38FDB6E-EB77-4810-8A6C-72316EF96D6F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360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742" y="211455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Support vector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742410"/>
            <a:ext cx="4038600" cy="5334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2876550"/>
            <a:ext cx="4038600" cy="53340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49B91-EDDA-4241-B20D-C3F99EEE69CE}"/>
              </a:ext>
            </a:extLst>
          </p:cNvPr>
          <p:cNvSpPr txBox="1"/>
          <p:nvPr/>
        </p:nvSpPr>
        <p:spPr>
          <a:xfrm>
            <a:off x="190500" y="225205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Phương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pháp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sử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dụng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trong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chương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trình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B137F-CBA1-4B4C-A124-F81F8FFFCB88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6877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38EEEA8-6744-4325-B5EE-8CE209094812}"/>
              </a:ext>
            </a:extLst>
          </p:cNvPr>
          <p:cNvSpPr txBox="1"/>
          <p:nvPr/>
        </p:nvSpPr>
        <p:spPr>
          <a:xfrm>
            <a:off x="190500" y="225205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Bài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toán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phân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lớp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và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phương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pháp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 </a:t>
            </a: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TM Bebas" panose="02040603050506020204" pitchFamily="18" charset="0"/>
              </a:rPr>
              <a:t>Svm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UTM Bebas" panose="0204060305050602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C6954-0B6B-40C6-B80F-E3AC4A76177F}"/>
              </a:ext>
            </a:extLst>
          </p:cNvPr>
          <p:cNvSpPr/>
          <p:nvPr/>
        </p:nvSpPr>
        <p:spPr>
          <a:xfrm>
            <a:off x="487681" y="1319540"/>
            <a:ext cx="45719" cy="699701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4178-31D5-4639-97BF-5E9673536BC2}"/>
              </a:ext>
            </a:extLst>
          </p:cNvPr>
          <p:cNvSpPr/>
          <p:nvPr/>
        </p:nvSpPr>
        <p:spPr>
          <a:xfrm>
            <a:off x="487678" y="2416274"/>
            <a:ext cx="45719" cy="993676"/>
          </a:xfrm>
          <a:prstGeom prst="rect">
            <a:avLst/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14DC5-0BCC-4A93-86F6-0989AFCFA817}"/>
              </a:ext>
            </a:extLst>
          </p:cNvPr>
          <p:cNvSpPr txBox="1"/>
          <p:nvPr/>
        </p:nvSpPr>
        <p:spPr>
          <a:xfrm>
            <a:off x="533399" y="1197958"/>
            <a:ext cx="2066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3C301"/>
                </a:solidFill>
                <a:latin typeface="UTM Bebas" panose="02040603050506020204" pitchFamily="18" charset="0"/>
              </a:rPr>
              <a:t>Phân</a:t>
            </a:r>
            <a:r>
              <a:rPr lang="en-US" sz="2200" dirty="0">
                <a:solidFill>
                  <a:srgbClr val="F3C301"/>
                </a:solidFill>
                <a:latin typeface="UTM Bebas" panose="02040603050506020204" pitchFamily="18" charset="0"/>
              </a:rPr>
              <a:t> </a:t>
            </a:r>
            <a:r>
              <a:rPr lang="en-US" sz="2200" dirty="0" err="1">
                <a:solidFill>
                  <a:srgbClr val="F3C301"/>
                </a:solidFill>
                <a:latin typeface="UTM Bebas" panose="02040603050506020204" pitchFamily="18" charset="0"/>
              </a:rPr>
              <a:t>lớp</a:t>
            </a:r>
            <a:r>
              <a:rPr lang="en-US" sz="2200" dirty="0">
                <a:solidFill>
                  <a:srgbClr val="F3C301"/>
                </a:solidFill>
                <a:latin typeface="UTM Bebas" panose="02040603050506020204" pitchFamily="18" charset="0"/>
              </a:rPr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0AE0DB-A260-4076-AD5E-E8CA545A5B91}"/>
              </a:ext>
            </a:extLst>
          </p:cNvPr>
          <p:cNvSpPr/>
          <p:nvPr/>
        </p:nvSpPr>
        <p:spPr>
          <a:xfrm>
            <a:off x="533400" y="1541443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quá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“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nhóm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đối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tượng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giống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nhau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dựa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đặc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trưng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về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chúng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6E045A-C499-4A6D-9612-D08CCB39DB96}"/>
              </a:ext>
            </a:extLst>
          </p:cNvPr>
          <p:cNvSpPr txBox="1"/>
          <p:nvPr/>
        </p:nvSpPr>
        <p:spPr>
          <a:xfrm>
            <a:off x="533399" y="2264758"/>
            <a:ext cx="31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FD89C"/>
                </a:solidFill>
                <a:latin typeface="UTM Bebas" panose="02040603050506020204" pitchFamily="18" charset="0"/>
              </a:rPr>
              <a:t>support vector machine (SVM).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EF0111-39AC-414C-B2DE-870C08A81B43}"/>
              </a:ext>
            </a:extLst>
          </p:cNvPr>
          <p:cNvSpPr/>
          <p:nvPr/>
        </p:nvSpPr>
        <p:spPr>
          <a:xfrm>
            <a:off x="533400" y="2608243"/>
            <a:ext cx="2392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phương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pháp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nhằm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 siêu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mặt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phẳng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biên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cực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đại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giữa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mẫu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âm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mẫu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dương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5" name="Picture 34" descr="alt">
            <a:extLst>
              <a:ext uri="{FF2B5EF4-FFF2-40B4-BE49-F238E27FC236}">
                <a16:creationId xmlns:a16="http://schemas.microsoft.com/office/drawing/2014/main" id="{FC835C6F-BF2E-4FF1-8E89-397060E4BD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16" y="2019241"/>
            <a:ext cx="5638800" cy="249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095E2-46A7-47DC-814A-3B41FD816EBF}"/>
              </a:ext>
            </a:extLst>
          </p:cNvPr>
          <p:cNvSpPr txBox="1"/>
          <p:nvPr/>
        </p:nvSpPr>
        <p:spPr>
          <a:xfrm>
            <a:off x="8686800" y="470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890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DPI" val=" 1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bas Neue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E6E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891</Words>
  <Application>Microsoft Office PowerPoint</Application>
  <PresentationFormat>On-screen Show (16:9)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Yu Mincho</vt:lpstr>
      <vt:lpstr>Arial</vt:lpstr>
      <vt:lpstr>Bebas Neue</vt:lpstr>
      <vt:lpstr>Calibri</vt:lpstr>
      <vt:lpstr>Rockwell</vt:lpstr>
      <vt:lpstr>Times New Roman</vt:lpstr>
      <vt:lpstr>UTM Bebas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Dsgn</dc:creator>
  <cp:lastModifiedBy>Poker Face</cp:lastModifiedBy>
  <cp:revision>186</cp:revision>
  <dcterms:created xsi:type="dcterms:W3CDTF">2014-07-23T06:34:19Z</dcterms:created>
  <dcterms:modified xsi:type="dcterms:W3CDTF">2018-05-21T17:19:28Z</dcterms:modified>
</cp:coreProperties>
</file>