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6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46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6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728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70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5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7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22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51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05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8044-90D4-474C-A920-F5BD6AEA267A}" type="datetimeFigureOut">
              <a:rPr lang="vi-VN" smtClean="0"/>
              <a:t>17/11/2021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9F60-BAE1-4CD1-998D-9F7DFC229D5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09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988904" y="5519530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4416" y="5519530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21963" y="4479234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85391" y="583096"/>
            <a:ext cx="229262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Object_Dynamic</a:t>
            </a:r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8077200" y="583095"/>
            <a:ext cx="229262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Object_Static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8504" y="1543879"/>
            <a:ext cx="1133061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Bomber</a:t>
            </a:r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352799" y="1543879"/>
            <a:ext cx="1325218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Enemy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036905" y="1510749"/>
            <a:ext cx="4373216" cy="344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Bomb, Portal, Brick, Wall, </a:t>
            </a:r>
            <a:r>
              <a:rPr lang="en-US" smtClean="0"/>
              <a:t>Grass, </a:t>
            </a:r>
            <a:r>
              <a:rPr lang="en-US"/>
              <a:t>Flame, Item</a:t>
            </a:r>
            <a:endParaRPr lang="vi-VN"/>
          </a:p>
        </p:txBody>
      </p:sp>
      <p:cxnSp>
        <p:nvCxnSpPr>
          <p:cNvPr id="32" name="Elbow Connector 31"/>
          <p:cNvCxnSpPr>
            <a:stCxn id="24" idx="2"/>
            <a:endCxn id="27" idx="0"/>
          </p:cNvCxnSpPr>
          <p:nvPr/>
        </p:nvCxnSpPr>
        <p:spPr>
          <a:xfrm rot="5400000">
            <a:off x="2135257" y="147432"/>
            <a:ext cx="616226" cy="2176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2"/>
            <a:endCxn id="29" idx="0"/>
          </p:cNvCxnSpPr>
          <p:nvPr/>
        </p:nvCxnSpPr>
        <p:spPr>
          <a:xfrm rot="16200000" flipH="1">
            <a:off x="3465443" y="993914"/>
            <a:ext cx="616226" cy="483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31" idx="0"/>
          </p:cNvCxnSpPr>
          <p:nvPr/>
        </p:nvCxnSpPr>
        <p:spPr>
          <a:xfrm>
            <a:off x="9223513" y="927652"/>
            <a:ext cx="0" cy="58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3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11826"/>
              </p:ext>
            </p:extLst>
          </p:nvPr>
        </p:nvGraphicFramePr>
        <p:xfrm>
          <a:off x="4089400" y="0"/>
          <a:ext cx="2592134" cy="1645920"/>
        </p:xfrm>
        <a:graphic>
          <a:graphicData uri="http://schemas.openxmlformats.org/drawingml/2006/table">
            <a:tbl>
              <a:tblPr firstRow="1" bandRow="1"/>
              <a:tblGrid>
                <a:gridCol w="2592134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Object</a:t>
                      </a:r>
                      <a:r>
                        <a:rPr lang="en-US" baseline="0" smtClean="0"/>
                        <a:t>_Static (abstract)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# Image</a:t>
                      </a:r>
                      <a:r>
                        <a:rPr lang="en-US" baseline="0" smtClean="0"/>
                        <a:t>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39871"/>
              </p:ext>
            </p:extLst>
          </p:nvPr>
        </p:nvGraphicFramePr>
        <p:xfrm>
          <a:off x="0" y="0"/>
          <a:ext cx="3695700" cy="192024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Object</a:t>
                      </a:r>
                      <a:r>
                        <a:rPr lang="en-US" baseline="0" smtClean="0"/>
                        <a:t>_Dynamic (abstract)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#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# Image</a:t>
                      </a:r>
                      <a:r>
                        <a:rPr lang="en-US" baseline="0" smtClean="0"/>
                        <a:t>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</a:t>
                      </a:r>
                      <a:r>
                        <a:rPr lang="en-US" err="1" smtClean="0"/>
                        <a:t>int</a:t>
                      </a:r>
                      <a:r>
                        <a:rPr lang="en-US" smtClean="0"/>
                        <a:t>,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39530"/>
              </p:ext>
            </p:extLst>
          </p:nvPr>
        </p:nvGraphicFramePr>
        <p:xfrm>
          <a:off x="0" y="2213298"/>
          <a:ext cx="3464433" cy="4114800"/>
        </p:xfrm>
        <a:graphic>
          <a:graphicData uri="http://schemas.openxmlformats.org/drawingml/2006/table">
            <a:tbl>
              <a:tblPr firstRow="1" bandRow="1"/>
              <a:tblGrid>
                <a:gridCol w="3464433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Bomber </a:t>
                      </a:r>
                      <a:r>
                        <a:rPr lang="en-US" baseline="0" smtClean="0"/>
                        <a:t>(abstract)</a:t>
                      </a:r>
                      <a:endParaRPr lang="vi-V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smtClean="0"/>
                        <a:t>coordinatesY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orient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speed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flameLength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numberBomb : 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</a:t>
                      </a:r>
                      <a:r>
                        <a:rPr lang="en-US" smtClean="0"/>
                        <a:t>Image</a:t>
                      </a:r>
                      <a:r>
                        <a:rPr lang="en-US" baseline="0" smtClean="0"/>
                        <a:t> : String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err="1" smtClean="0"/>
                        <a:t>Const</a:t>
                      </a:r>
                      <a:r>
                        <a:rPr lang="en-US" baseline="0" smtClean="0"/>
                        <a:t> IMAGE_SOURCE : [String]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symbol : String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Bomber(int x</a:t>
                      </a:r>
                      <a:r>
                        <a:rPr lang="en-US" baseline="0" smtClean="0"/>
                        <a:t>, int y, int orient)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</a:t>
                      </a:r>
                      <a:r>
                        <a:rPr lang="en-US" err="1" smtClean="0"/>
                        <a:t>int</a:t>
                      </a:r>
                      <a:r>
                        <a:rPr lang="en-US" smtClean="0"/>
                        <a:t>,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canSetBoom(int, int) 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31033"/>
              </p:ext>
            </p:extLst>
          </p:nvPr>
        </p:nvGraphicFramePr>
        <p:xfrm>
          <a:off x="4089400" y="2213298"/>
          <a:ext cx="3770821" cy="3017520"/>
        </p:xfrm>
        <a:graphic>
          <a:graphicData uri="http://schemas.openxmlformats.org/drawingml/2006/table">
            <a:tbl>
              <a:tblPr firstRow="1" bandRow="1"/>
              <a:tblGrid>
                <a:gridCol w="3770821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Enemy (abstract)</a:t>
                      </a:r>
                      <a:endParaRPr lang="vi-V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orient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smtClean="0"/>
                        <a:t>speed 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</a:t>
                      </a:r>
                      <a:r>
                        <a:rPr lang="en-US" smtClean="0"/>
                        <a:t>Image</a:t>
                      </a:r>
                      <a:r>
                        <a:rPr lang="en-US" baseline="0" smtClean="0"/>
                        <a:t> : String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</a:t>
                      </a:r>
                      <a:r>
                        <a:rPr lang="en-US" baseline="0" err="1" smtClean="0"/>
                        <a:t>Const</a:t>
                      </a:r>
                      <a:r>
                        <a:rPr lang="en-US" baseline="0" smtClean="0"/>
                        <a:t> IMAGE_SOURCE : [String]</a:t>
                      </a:r>
                      <a:endParaRPr lang="vi-VN" baseline="-250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53813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+ </a:t>
                      </a:r>
                      <a:r>
                        <a:rPr lang="en-US" err="1" smtClean="0"/>
                        <a:t>canMove</a:t>
                      </a:r>
                      <a:r>
                        <a:rPr lang="en-US" smtClean="0"/>
                        <a:t>(Map, int x,</a:t>
                      </a:r>
                      <a:r>
                        <a:rPr lang="en-US" baseline="0" smtClean="0"/>
                        <a:t> int y</a:t>
                      </a:r>
                      <a:r>
                        <a:rPr lang="en-US" smtClean="0"/>
                        <a:t>)</a:t>
                      </a:r>
                      <a:r>
                        <a:rPr lang="en-US" baseline="0" smtClean="0"/>
                        <a:t> : Boolean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AIMoveNext(Map) : [int] : X,Y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11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15668"/>
              </p:ext>
            </p:extLst>
          </p:nvPr>
        </p:nvGraphicFramePr>
        <p:xfrm>
          <a:off x="3727450" y="88900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6890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Portal</a:t>
                      </a:r>
                      <a:r>
                        <a:rPr lang="en-US" smtClean="0"/>
                        <a:t>, Brick, Wall,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Grass, Item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97027"/>
              </p:ext>
            </p:extLst>
          </p:nvPr>
        </p:nvGraphicFramePr>
        <p:xfrm>
          <a:off x="31750" y="3297765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Game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map: Map</a:t>
                      </a:r>
                    </a:p>
                    <a:p>
                      <a:r>
                        <a:rPr lang="en-US" baseline="0" smtClean="0"/>
                        <a:t>- action :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Game()</a:t>
                      </a:r>
                    </a:p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Run(Map) : Map</a:t>
                      </a:r>
                      <a:endParaRPr 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423150" y="88900"/>
          <a:ext cx="3695700" cy="274320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18040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Flame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coordinatesCenterX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coordinatesCenterY 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- flameLength : 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const IMAGE_SOURCE [String]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28507"/>
              </p:ext>
            </p:extLst>
          </p:nvPr>
        </p:nvGraphicFramePr>
        <p:xfrm>
          <a:off x="3855002" y="3297765"/>
          <a:ext cx="3695700" cy="329184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Action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baseline="0" smtClean="0"/>
                        <a:t>- map : Map</a:t>
                      </a:r>
                      <a:endParaRPr lang="en-US" smtClean="0"/>
                    </a:p>
                    <a:p>
                      <a:r>
                        <a:rPr lang="en-US" smtClean="0"/>
                        <a:t>- Bombers : Array&lt;Bomber&gt;</a:t>
                      </a:r>
                    </a:p>
                    <a:p>
                      <a:r>
                        <a:rPr lang="en-US" baseline="0" smtClean="0"/>
                        <a:t>- Enemys : Array&lt;Enemy&gt;</a:t>
                      </a:r>
                    </a:p>
                    <a:p>
                      <a:r>
                        <a:rPr lang="en-US" baseline="0" smtClean="0"/>
                        <a:t>- Bombs : Array&lt;Bomb&gt;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Action(Map)</a:t>
                      </a:r>
                    </a:p>
                    <a:p>
                      <a:r>
                        <a:rPr lang="en-US" smtClean="0"/>
                        <a:t>+ Bombbang(Bomb,</a:t>
                      </a:r>
                      <a:r>
                        <a:rPr lang="en-US" baseline="0" smtClean="0"/>
                        <a:t> x, y)</a:t>
                      </a:r>
                      <a:endParaRPr lang="en-US" smtClean="0"/>
                    </a:p>
                    <a:p>
                      <a:r>
                        <a:rPr lang="en-US" smtClean="0"/>
                        <a:t>+ CollectionItem(</a:t>
                      </a:r>
                      <a:r>
                        <a:rPr lang="en-US" baseline="0" smtClean="0"/>
                        <a:t>Bomber, Item, x, y)</a:t>
                      </a:r>
                      <a:endParaRPr lang="en-US" smtClean="0"/>
                    </a:p>
                    <a:p>
                      <a:r>
                        <a:rPr lang="en-US" smtClean="0"/>
                        <a:t>+ SetBomb(Bomb, x, y)</a:t>
                      </a:r>
                    </a:p>
                    <a:p>
                      <a:r>
                        <a:rPr lang="en-US" smtClean="0"/>
                        <a:t>+ Win(bomber)</a:t>
                      </a:r>
                    </a:p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Die()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11695"/>
              </p:ext>
            </p:extLst>
          </p:nvPr>
        </p:nvGraphicFramePr>
        <p:xfrm>
          <a:off x="7678254" y="3297765"/>
          <a:ext cx="3695700" cy="164592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997985888"/>
                    </a:ext>
                  </a:extLst>
                </a:gridCol>
              </a:tblGrid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Map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0502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final HEIGHT : int</a:t>
                      </a:r>
                    </a:p>
                    <a:p>
                      <a:r>
                        <a:rPr lang="en-US" baseline="0" smtClean="0"/>
                        <a:t>+ final WIDTH : int</a:t>
                      </a:r>
                    </a:p>
                    <a:p>
                      <a:r>
                        <a:rPr lang="en-US" baseline="0" smtClean="0"/>
                        <a:t>- map[][] : Array&lt;String&gt;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50931"/>
                  </a:ext>
                </a:extLst>
              </a:tr>
              <a:tr h="356729">
                <a:tc>
                  <a:txBody>
                    <a:bodyPr/>
                    <a:lstStyle/>
                    <a:p>
                      <a:r>
                        <a:rPr lang="en-US" smtClean="0"/>
                        <a:t>+ Map(filePath)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047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1564"/>
              </p:ext>
            </p:extLst>
          </p:nvPr>
        </p:nvGraphicFramePr>
        <p:xfrm>
          <a:off x="31750" y="88900"/>
          <a:ext cx="3695700" cy="1920240"/>
        </p:xfrm>
        <a:graphic>
          <a:graphicData uri="http://schemas.openxmlformats.org/drawingml/2006/table">
            <a:tbl>
              <a:tblPr firstRow="1" bandRow="1"/>
              <a:tblGrid>
                <a:gridCol w="3695700">
                  <a:extLst>
                    <a:ext uri="{9D8B030D-6E8A-4147-A177-3AD203B41FA5}">
                      <a16:colId xmlns:a16="http://schemas.microsoft.com/office/drawing/2014/main" val="1596993993"/>
                    </a:ext>
                  </a:extLst>
                </a:gridCol>
              </a:tblGrid>
              <a:tr h="268909">
                <a:tc>
                  <a:txBody>
                    <a:bodyPr/>
                    <a:lstStyle/>
                    <a:p>
                      <a:r>
                        <a:rPr lang="en-US" smtClean="0"/>
                        <a:t>+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Bomb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189"/>
                  </a:ext>
                </a:extLst>
              </a:tr>
              <a:tr h="68316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coordinatesX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</a:t>
                      </a:r>
                      <a:r>
                        <a:rPr lang="en-US" err="1" smtClean="0"/>
                        <a:t>coordinatesY</a:t>
                      </a:r>
                      <a:r>
                        <a:rPr lang="en-US" smtClean="0"/>
                        <a:t> :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int</a:t>
                      </a:r>
                      <a:endParaRPr lang="en-US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- Image</a:t>
                      </a:r>
                      <a:r>
                        <a:rPr lang="en-US" baseline="0" smtClean="0"/>
                        <a:t> : </a:t>
                      </a:r>
                      <a:r>
                        <a:rPr lang="en-US" baseline="0" smtClean="0"/>
                        <a:t>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- timeBoom : int</a:t>
                      </a:r>
                      <a:endParaRPr lang="en-US" baseline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13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smtClean="0"/>
                        <a:t>+ </a:t>
                      </a:r>
                      <a:r>
                        <a:rPr lang="en-US" baseline="0" err="1" smtClean="0"/>
                        <a:t>getSymbol</a:t>
                      </a:r>
                      <a:r>
                        <a:rPr lang="en-US" baseline="0" smtClean="0"/>
                        <a:t>() : String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3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5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384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2021-11-15T00:50:14Z</dcterms:created>
  <dcterms:modified xsi:type="dcterms:W3CDTF">2021-11-17T12:42:37Z</dcterms:modified>
</cp:coreProperties>
</file>