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0"/>
            <a:ext cx="7772400" cy="1199704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Nguyễn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Đức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Dũng</a:t>
            </a:r>
            <a:endParaRPr lang="vi-V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3657600"/>
          </a:xfrm>
        </p:spPr>
        <p:txBody>
          <a:bodyPr/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 Introduction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	Timber!</a:t>
            </a:r>
            <a:endParaRPr lang="vi-VN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Timberman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Steam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Idea?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29754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9" y="1676400"/>
            <a:ext cx="7232561" cy="42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8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888" y="1295400"/>
            <a:ext cx="8229600" cy="4525963"/>
          </a:xfrm>
        </p:spPr>
        <p:txBody>
          <a:bodyPr/>
          <a:lstStyle/>
          <a:p>
            <a:r>
              <a:rPr lang="en-US" dirty="0" smtClean="0"/>
              <a:t>Just smash Left and Right. Hard. And fast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play?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409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r>
              <a:rPr lang="en-US" dirty="0" smtClean="0"/>
              <a:t>Don’t get hit by a branch!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" y="1524000"/>
            <a:ext cx="7646063" cy="427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635" y="609600"/>
            <a:ext cx="8229600" cy="4525963"/>
          </a:xfrm>
        </p:spPr>
        <p:txBody>
          <a:bodyPr/>
          <a:lstStyle/>
          <a:p>
            <a:r>
              <a:rPr lang="en-US" dirty="0" smtClean="0"/>
              <a:t>…or play too slowly</a:t>
            </a:r>
            <a:endParaRPr lang="vi-V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1594"/>
            <a:ext cx="7598774" cy="43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3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99418"/>
            <a:ext cx="8229600" cy="4525963"/>
          </a:xfrm>
        </p:spPr>
        <p:txBody>
          <a:bodyPr/>
          <a:lstStyle/>
          <a:p>
            <a:r>
              <a:rPr lang="en-US" dirty="0"/>
              <a:t>Easy to play</a:t>
            </a:r>
          </a:p>
          <a:p>
            <a:endParaRPr lang="en-US" dirty="0"/>
          </a:p>
          <a:p>
            <a:r>
              <a:rPr lang="en-US" dirty="0" smtClean="0"/>
              <a:t>Easier </a:t>
            </a:r>
            <a:r>
              <a:rPr lang="en-US" dirty="0"/>
              <a:t>to master!</a:t>
            </a:r>
          </a:p>
          <a:p>
            <a:endParaRPr lang="en-US" dirty="0"/>
          </a:p>
          <a:p>
            <a:r>
              <a:rPr lang="en-US" dirty="0"/>
              <a:t>Good game if you hate your L &amp; R buttons</a:t>
            </a:r>
          </a:p>
          <a:p>
            <a:endParaRPr lang="en-US" dirty="0"/>
          </a:p>
          <a:p>
            <a:r>
              <a:rPr lang="en-US" dirty="0" smtClean="0"/>
              <a:t>F2P </a:t>
            </a:r>
            <a:endParaRPr lang="vi-VN" dirty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play?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910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Thanks for listening !</a:t>
            </a:r>
            <a:endParaRPr lang="vi-V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64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 Game Introduction     Timber!</vt:lpstr>
      <vt:lpstr>Idea?</vt:lpstr>
      <vt:lpstr>Overview</vt:lpstr>
      <vt:lpstr>How do I play?</vt:lpstr>
      <vt:lpstr>PowerPoint Presentation</vt:lpstr>
      <vt:lpstr>PowerPoint Presentation</vt:lpstr>
      <vt:lpstr>Why should I play?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Giới thiệu game     Timber</dc:title>
  <dc:creator>happystalin</dc:creator>
  <cp:lastModifiedBy>happystalin</cp:lastModifiedBy>
  <cp:revision>8</cp:revision>
  <dcterms:created xsi:type="dcterms:W3CDTF">2006-08-16T00:00:00Z</dcterms:created>
  <dcterms:modified xsi:type="dcterms:W3CDTF">2019-08-13T07:32:08Z</dcterms:modified>
</cp:coreProperties>
</file>