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5"/>
  </p:notesMasterIdLst>
  <p:handoutMasterIdLst>
    <p:handoutMasterId r:id="rId76"/>
  </p:handoutMasterIdLst>
  <p:sldIdLst>
    <p:sldId id="256" r:id="rId5"/>
    <p:sldId id="257" r:id="rId6"/>
    <p:sldId id="258" r:id="rId7"/>
    <p:sldId id="259" r:id="rId8"/>
    <p:sldId id="260" r:id="rId9"/>
    <p:sldId id="261" r:id="rId10"/>
    <p:sldId id="262" r:id="rId11"/>
    <p:sldId id="274" r:id="rId12"/>
    <p:sldId id="263" r:id="rId13"/>
    <p:sldId id="264" r:id="rId14"/>
    <p:sldId id="276" r:id="rId15"/>
    <p:sldId id="265" r:id="rId16"/>
    <p:sldId id="277" r:id="rId17"/>
    <p:sldId id="275"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278" r:id="rId35"/>
    <p:sldId id="266" r:id="rId36"/>
    <p:sldId id="279" r:id="rId37"/>
    <p:sldId id="280" r:id="rId38"/>
    <p:sldId id="269" r:id="rId39"/>
    <p:sldId id="270" r:id="rId40"/>
    <p:sldId id="281" r:id="rId41"/>
    <p:sldId id="282" r:id="rId42"/>
    <p:sldId id="271" r:id="rId43"/>
    <p:sldId id="272" r:id="rId44"/>
    <p:sldId id="284" r:id="rId45"/>
    <p:sldId id="299" r:id="rId46"/>
    <p:sldId id="273" r:id="rId47"/>
    <p:sldId id="285" r:id="rId48"/>
    <p:sldId id="286" r:id="rId49"/>
    <p:sldId id="293" r:id="rId50"/>
    <p:sldId id="287" r:id="rId51"/>
    <p:sldId id="300" r:id="rId52"/>
    <p:sldId id="288" r:id="rId53"/>
    <p:sldId id="289" r:id="rId54"/>
    <p:sldId id="290" r:id="rId55"/>
    <p:sldId id="291" r:id="rId56"/>
    <p:sldId id="292" r:id="rId57"/>
    <p:sldId id="294" r:id="rId58"/>
    <p:sldId id="295" r:id="rId59"/>
    <p:sldId id="296" r:id="rId60"/>
    <p:sldId id="297" r:id="rId61"/>
    <p:sldId id="298" r:id="rId62"/>
    <p:sldId id="316" r:id="rId63"/>
    <p:sldId id="317" r:id="rId64"/>
    <p:sldId id="301" r:id="rId65"/>
    <p:sldId id="302" r:id="rId66"/>
    <p:sldId id="304" r:id="rId67"/>
    <p:sldId id="305" r:id="rId68"/>
    <p:sldId id="306" r:id="rId69"/>
    <p:sldId id="307" r:id="rId70"/>
    <p:sldId id="312" r:id="rId71"/>
    <p:sldId id="313" r:id="rId72"/>
    <p:sldId id="314" r:id="rId73"/>
    <p:sldId id="315" r:id="rId74"/>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E85B44-3467-46E9-A67D-64B23C50B4E1}" v="5" dt="2022-04-01T03:38:20.159"/>
    <p1510:client id="{42488A03-8F0F-48F3-A41F-A0283B8C6907}" v="1" dt="2022-04-13T02:42:30.492"/>
    <p1510:client id="{727AC66C-459F-4C0C-B806-EED3B4538C7D}" v="2" dt="2022-03-23T12:04:41.646"/>
    <p1510:client id="{7C860AB3-D07C-4D57-8E2E-8D4ACEC48BC9}" v="3" dt="2022-04-01T03:36:21.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786"/>
        <p:guide pos="3175"/>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NH QUANG NGOC 20198251" userId="S::ngoc.tq198251@sis.hust.edu.vn::5414d114-5361-4607-bb2d-9d0888398a59" providerId="AD" clId="Web-{21E85B44-3467-46E9-A67D-64B23C50B4E1}"/>
    <pc:docChg chg="modSld">
      <pc:chgData name="TRINH QUANG NGOC 20198251" userId="S::ngoc.tq198251@sis.hust.edu.vn::5414d114-5361-4607-bb2d-9d0888398a59" providerId="AD" clId="Web-{21E85B44-3467-46E9-A67D-64B23C50B4E1}" dt="2022-04-01T03:38:19.503" v="2" actId="20577"/>
      <pc:docMkLst>
        <pc:docMk/>
      </pc:docMkLst>
      <pc:sldChg chg="modSp">
        <pc:chgData name="TRINH QUANG NGOC 20198251" userId="S::ngoc.tq198251@sis.hust.edu.vn::5414d114-5361-4607-bb2d-9d0888398a59" providerId="AD" clId="Web-{21E85B44-3467-46E9-A67D-64B23C50B4E1}" dt="2022-04-01T03:38:19.503" v="2" actId="20577"/>
        <pc:sldMkLst>
          <pc:docMk/>
          <pc:sldMk cId="0" sldId="256"/>
        </pc:sldMkLst>
        <pc:spChg chg="mod">
          <ac:chgData name="TRINH QUANG NGOC 20198251" userId="S::ngoc.tq198251@sis.hust.edu.vn::5414d114-5361-4607-bb2d-9d0888398a59" providerId="AD" clId="Web-{21E85B44-3467-46E9-A67D-64B23C50B4E1}" dt="2022-04-01T03:38:04.597" v="0" actId="20577"/>
          <ac:spMkLst>
            <pc:docMk/>
            <pc:sldMk cId="0" sldId="256"/>
            <ac:spMk id="2" creationId="{00000000-0000-0000-0000-000000000000}"/>
          </ac:spMkLst>
        </pc:spChg>
        <pc:spChg chg="mod">
          <ac:chgData name="TRINH QUANG NGOC 20198251" userId="S::ngoc.tq198251@sis.hust.edu.vn::5414d114-5361-4607-bb2d-9d0888398a59" providerId="AD" clId="Web-{21E85B44-3467-46E9-A67D-64B23C50B4E1}" dt="2022-04-01T03:38:19.503" v="2" actId="20577"/>
          <ac:spMkLst>
            <pc:docMk/>
            <pc:sldMk cId="0" sldId="256"/>
            <ac:spMk id="3" creationId="{00000000-0000-0000-0000-000000000000}"/>
          </ac:spMkLst>
        </pc:spChg>
      </pc:sldChg>
    </pc:docChg>
  </pc:docChgLst>
  <pc:docChgLst>
    <pc:chgData name="TRINH TIEN DUNG 20198289" userId="S::dung.tt198289@sis.hust.edu.vn::438c7ea2-6f21-4150-ba58-1b5e367b83f9" providerId="AD" clId="Web-{727AC66C-459F-4C0C-B806-EED3B4538C7D}"/>
    <pc:docChg chg="modSld">
      <pc:chgData name="TRINH TIEN DUNG 20198289" userId="S::dung.tt198289@sis.hust.edu.vn::438c7ea2-6f21-4150-ba58-1b5e367b83f9" providerId="AD" clId="Web-{727AC66C-459F-4C0C-B806-EED3B4538C7D}" dt="2022-03-23T12:04:41.646" v="1" actId="1076"/>
      <pc:docMkLst>
        <pc:docMk/>
      </pc:docMkLst>
      <pc:sldChg chg="modSp">
        <pc:chgData name="TRINH TIEN DUNG 20198289" userId="S::dung.tt198289@sis.hust.edu.vn::438c7ea2-6f21-4150-ba58-1b5e367b83f9" providerId="AD" clId="Web-{727AC66C-459F-4C0C-B806-EED3B4538C7D}" dt="2022-03-23T12:04:41.646" v="1" actId="1076"/>
        <pc:sldMkLst>
          <pc:docMk/>
          <pc:sldMk cId="0" sldId="261"/>
        </pc:sldMkLst>
        <pc:spChg chg="mod">
          <ac:chgData name="TRINH TIEN DUNG 20198289" userId="S::dung.tt198289@sis.hust.edu.vn::438c7ea2-6f21-4150-ba58-1b5e367b83f9" providerId="AD" clId="Web-{727AC66C-459F-4C0C-B806-EED3B4538C7D}" dt="2022-03-23T12:04:41.646" v="1" actId="1076"/>
          <ac:spMkLst>
            <pc:docMk/>
            <pc:sldMk cId="0" sldId="261"/>
            <ac:spMk id="3" creationId="{00000000-0000-0000-0000-000000000000}"/>
          </ac:spMkLst>
        </pc:spChg>
      </pc:sldChg>
    </pc:docChg>
  </pc:docChgLst>
  <pc:docChgLst>
    <pc:chgData name="TRINH QUANG NGOC 20198251" userId="S::ngoc.tq198251@sis.hust.edu.vn::5414d114-5361-4607-bb2d-9d0888398a59" providerId="AD" clId="Web-{7C860AB3-D07C-4D57-8E2E-8D4ACEC48BC9}"/>
    <pc:docChg chg="modSld">
      <pc:chgData name="TRINH QUANG NGOC 20198251" userId="S::ngoc.tq198251@sis.hust.edu.vn::5414d114-5361-4607-bb2d-9d0888398a59" providerId="AD" clId="Web-{7C860AB3-D07C-4D57-8E2E-8D4ACEC48BC9}" dt="2022-04-01T03:36:21.366" v="2" actId="20577"/>
      <pc:docMkLst>
        <pc:docMk/>
      </pc:docMkLst>
      <pc:sldChg chg="modSp">
        <pc:chgData name="TRINH QUANG NGOC 20198251" userId="S::ngoc.tq198251@sis.hust.edu.vn::5414d114-5361-4607-bb2d-9d0888398a59" providerId="AD" clId="Web-{7C860AB3-D07C-4D57-8E2E-8D4ACEC48BC9}" dt="2022-04-01T03:36:21.366" v="2" actId="20577"/>
        <pc:sldMkLst>
          <pc:docMk/>
          <pc:sldMk cId="0" sldId="260"/>
        </pc:sldMkLst>
        <pc:spChg chg="mod">
          <ac:chgData name="TRINH QUANG NGOC 20198251" userId="S::ngoc.tq198251@sis.hust.edu.vn::5414d114-5361-4607-bb2d-9d0888398a59" providerId="AD" clId="Web-{7C860AB3-D07C-4D57-8E2E-8D4ACEC48BC9}" dt="2022-04-01T03:36:21.366" v="2" actId="20577"/>
          <ac:spMkLst>
            <pc:docMk/>
            <pc:sldMk cId="0" sldId="260"/>
            <ac:spMk id="3" creationId="{00000000-0000-0000-0000-000000000000}"/>
          </ac:spMkLst>
        </pc:spChg>
      </pc:sldChg>
    </pc:docChg>
  </pc:docChgLst>
  <pc:docChgLst>
    <pc:chgData name="LE MINH TIEN 20198261" userId="S::tien.lm198261@sis.hust.edu.vn::1b87fc10-3d5c-4e51-bf54-c3359cc0a395" providerId="AD" clId="Web-{42488A03-8F0F-48F3-A41F-A0283B8C6907}"/>
    <pc:docChg chg="modSld">
      <pc:chgData name="LE MINH TIEN 20198261" userId="S::tien.lm198261@sis.hust.edu.vn::1b87fc10-3d5c-4e51-bf54-c3359cc0a395" providerId="AD" clId="Web-{42488A03-8F0F-48F3-A41F-A0283B8C6907}" dt="2022-04-13T02:42:30.492" v="0"/>
      <pc:docMkLst>
        <pc:docMk/>
      </pc:docMkLst>
      <pc:sldChg chg="addSp">
        <pc:chgData name="LE MINH TIEN 20198261" userId="S::tien.lm198261@sis.hust.edu.vn::1b87fc10-3d5c-4e51-bf54-c3359cc0a395" providerId="AD" clId="Web-{42488A03-8F0F-48F3-A41F-A0283B8C6907}" dt="2022-04-13T02:42:30.492" v="0"/>
        <pc:sldMkLst>
          <pc:docMk/>
          <pc:sldMk cId="0" sldId="256"/>
        </pc:sldMkLst>
        <pc:spChg chg="add">
          <ac:chgData name="LE MINH TIEN 20198261" userId="S::tien.lm198261@sis.hust.edu.vn::1b87fc10-3d5c-4e51-bf54-c3359cc0a395" providerId="AD" clId="Web-{42488A03-8F0F-48F3-A41F-A0283B8C6907}" dt="2022-04-13T02:42:30.492" v="0"/>
          <ac:spMkLst>
            <pc:docMk/>
            <pc:sldMk cId="0" sldId="256"/>
            <ac:spMk id="4" creationId="{66CA71FD-B172-1F45-693F-D3181292266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lstStyle/>
          <a:p>
            <a:pPr marL="0" marR="0" lvl="0" indent="0" algn="r" hangingPunct="0">
              <a:lnSpc>
                <a:spcPct val="100000"/>
              </a:lnSpc>
              <a:spcBef>
                <a:spcPts val="0"/>
              </a:spcBef>
              <a:spcAft>
                <a:spcPts val="0"/>
              </a:spcAft>
              <a:buNone/>
              <a:tabLst/>
              <a:defRPr sz="1400"/>
            </a:pPr>
            <a:fld id="{A4A5C2E2-60CC-449F-8713-C389B0AE4180}"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340461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hangingPunct="0">
              <a:buNone/>
              <a:tabLst/>
              <a:defRPr lang="en-US" sz="1400" kern="1200">
                <a:latin typeface="Liberation Serif" pitchFamily="18"/>
                <a:ea typeface="DejaVu Sans" pitchFamily="2"/>
                <a:cs typeface="DejaVu Sans" pitchFamily="2"/>
              </a:defRPr>
            </a:lvl1pPr>
          </a:lstStyle>
          <a:p>
            <a:pPr lvl="0"/>
            <a:fld id="{52394117-A672-40BA-A8B6-7C84FB6BE459}" type="slidenum">
              <a:t>‹#›</a:t>
            </a:fld>
            <a:endParaRPr lang="en-US"/>
          </a:p>
        </p:txBody>
      </p:sp>
    </p:spTree>
    <p:extLst>
      <p:ext uri="{BB962C8B-B14F-4D97-AF65-F5344CB8AC3E}">
        <p14:creationId xmlns:p14="http://schemas.microsoft.com/office/powerpoint/2010/main" val="2843774240"/>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sz="180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sz="180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sz="180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62125"/>
            <a:ext cx="8569325" cy="1214438"/>
          </a:xfrm>
        </p:spPr>
        <p:txBody>
          <a:bodyPr/>
          <a:lstStyle/>
          <a:p>
            <a:r>
              <a:rPr lang="en-US"/>
              <a:t>Click to edit Master title style</a:t>
            </a:r>
          </a:p>
        </p:txBody>
      </p:sp>
      <p:sp>
        <p:nvSpPr>
          <p:cNvPr id="3" name="Subtitle 2"/>
          <p:cNvSpPr>
            <a:spLocks noGrp="1"/>
          </p:cNvSpPr>
          <p:nvPr>
            <p:ph type="subTitle" idx="1"/>
          </p:nvPr>
        </p:nvSpPr>
        <p:spPr>
          <a:xfrm>
            <a:off x="1512888" y="3213100"/>
            <a:ext cx="7056437" cy="14493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66A506C-8BF6-41E4-B54D-F34FCB7DD238}" type="slidenum">
              <a:t>‹#›</a:t>
            </a:fld>
            <a:endParaRPr lang="en-US"/>
          </a:p>
        </p:txBody>
      </p:sp>
    </p:spTree>
    <p:extLst>
      <p:ext uri="{BB962C8B-B14F-4D97-AF65-F5344CB8AC3E}">
        <p14:creationId xmlns:p14="http://schemas.microsoft.com/office/powerpoint/2010/main" val="36592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0741FE6-5048-4E9E-8FF6-9F31F6811245}" type="slidenum">
              <a:t>‹#›</a:t>
            </a:fld>
            <a:endParaRPr lang="en-US"/>
          </a:p>
        </p:txBody>
      </p:sp>
    </p:spTree>
    <p:extLst>
      <p:ext uri="{BB962C8B-B14F-4D97-AF65-F5344CB8AC3E}">
        <p14:creationId xmlns:p14="http://schemas.microsoft.com/office/powerpoint/2010/main" val="261321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25425"/>
            <a:ext cx="2266950" cy="43894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5425"/>
            <a:ext cx="6653212"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91C426E-69D2-460C-8447-42A45D23DEC0}" type="slidenum">
              <a:t>‹#›</a:t>
            </a:fld>
            <a:endParaRPr lang="en-US"/>
          </a:p>
        </p:txBody>
      </p:sp>
    </p:spTree>
    <p:extLst>
      <p:ext uri="{BB962C8B-B14F-4D97-AF65-F5344CB8AC3E}">
        <p14:creationId xmlns:p14="http://schemas.microsoft.com/office/powerpoint/2010/main" val="115074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7C8DDDE-664C-4598-9CC9-CBAF730E1A8E}" type="slidenum">
              <a:t>‹#›</a:t>
            </a:fld>
            <a:endParaRPr lang="en-US"/>
          </a:p>
        </p:txBody>
      </p:sp>
    </p:spTree>
    <p:extLst>
      <p:ext uri="{BB962C8B-B14F-4D97-AF65-F5344CB8AC3E}">
        <p14:creationId xmlns:p14="http://schemas.microsoft.com/office/powerpoint/2010/main" val="267795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3643313"/>
            <a:ext cx="8567738" cy="11271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2403475"/>
            <a:ext cx="8567738" cy="12398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14518B2-797D-4A5D-9214-864285F97DA8}" type="slidenum">
              <a:t>‹#›</a:t>
            </a:fld>
            <a:endParaRPr lang="en-US"/>
          </a:p>
        </p:txBody>
      </p:sp>
    </p:spTree>
    <p:extLst>
      <p:ext uri="{BB962C8B-B14F-4D97-AF65-F5344CB8AC3E}">
        <p14:creationId xmlns:p14="http://schemas.microsoft.com/office/powerpoint/2010/main" val="85200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7150"/>
            <a:ext cx="4459287" cy="3287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327150"/>
            <a:ext cx="4460875" cy="3287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538895A-0CBB-4C7E-8157-2823983A791A}" type="slidenum">
              <a:t>‹#›</a:t>
            </a:fld>
            <a:endParaRPr lang="en-US"/>
          </a:p>
        </p:txBody>
      </p:sp>
    </p:spTree>
    <p:extLst>
      <p:ext uri="{BB962C8B-B14F-4D97-AF65-F5344CB8AC3E}">
        <p14:creationId xmlns:p14="http://schemas.microsoft.com/office/powerpoint/2010/main" val="423108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7013"/>
            <a:ext cx="9072563" cy="9445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270000"/>
            <a:ext cx="4452938"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1798638"/>
            <a:ext cx="4452938"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270000"/>
            <a:ext cx="4456113"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1798638"/>
            <a:ext cx="4456113"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826BC6C-F2D8-4BAC-98FA-E77587F9D57F}" type="slidenum">
              <a:t>‹#›</a:t>
            </a:fld>
            <a:endParaRPr lang="en-US"/>
          </a:p>
        </p:txBody>
      </p:sp>
    </p:spTree>
    <p:extLst>
      <p:ext uri="{BB962C8B-B14F-4D97-AF65-F5344CB8AC3E}">
        <p14:creationId xmlns:p14="http://schemas.microsoft.com/office/powerpoint/2010/main" val="738234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DA7A205-E7D9-4EF2-8C39-89BB7D2FD92C}" type="slidenum">
              <a:t>‹#›</a:t>
            </a:fld>
            <a:endParaRPr lang="en-US"/>
          </a:p>
        </p:txBody>
      </p:sp>
    </p:spTree>
    <p:extLst>
      <p:ext uri="{BB962C8B-B14F-4D97-AF65-F5344CB8AC3E}">
        <p14:creationId xmlns:p14="http://schemas.microsoft.com/office/powerpoint/2010/main" val="348472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A58C4659-7B22-4EB4-B1C3-7971073BED51}" type="slidenum">
              <a:t>‹#›</a:t>
            </a:fld>
            <a:endParaRPr lang="en-US"/>
          </a:p>
        </p:txBody>
      </p:sp>
    </p:spTree>
    <p:extLst>
      <p:ext uri="{BB962C8B-B14F-4D97-AF65-F5344CB8AC3E}">
        <p14:creationId xmlns:p14="http://schemas.microsoft.com/office/powerpoint/2010/main" val="371872976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5425"/>
            <a:ext cx="3316288" cy="9604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225425"/>
            <a:ext cx="5635625" cy="48402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185863"/>
            <a:ext cx="3316288" cy="38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08DFC00B-0A50-46DE-8A3B-28D229BFE15D}" type="slidenum">
              <a:t>‹#›</a:t>
            </a:fld>
            <a:endParaRPr lang="en-US"/>
          </a:p>
        </p:txBody>
      </p:sp>
    </p:spTree>
    <p:extLst>
      <p:ext uri="{BB962C8B-B14F-4D97-AF65-F5344CB8AC3E}">
        <p14:creationId xmlns:p14="http://schemas.microsoft.com/office/powerpoint/2010/main" val="31750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3968750"/>
            <a:ext cx="6048375" cy="4699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506413"/>
            <a:ext cx="6048375" cy="3402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4438650"/>
            <a:ext cx="60483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6A6E9A6-C21C-49B3-BBCA-1C8C4BD226B0}" type="slidenum">
              <a:t>‹#›</a:t>
            </a:fld>
            <a:endParaRPr lang="en-US"/>
          </a:p>
        </p:txBody>
      </p:sp>
    </p:spTree>
    <p:extLst>
      <p:ext uri="{BB962C8B-B14F-4D97-AF65-F5344CB8AC3E}">
        <p14:creationId xmlns:p14="http://schemas.microsoft.com/office/powerpoint/2010/main" val="188786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226080"/>
            <a:ext cx="9071640" cy="94644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326600"/>
            <a:ext cx="9071640" cy="3288239"/>
          </a:xfrm>
          <a:prstGeom prst="rect">
            <a:avLst/>
          </a:prstGeom>
          <a:noFill/>
          <a:ln>
            <a:noFill/>
          </a:ln>
        </p:spPr>
        <p:txBody>
          <a:bodyPr lIns="0" tIns="0" rIns="0" bIns="0"/>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03999" y="5165280"/>
            <a:ext cx="2348280" cy="390600"/>
          </a:xfrm>
          <a:prstGeom prst="rect">
            <a:avLst/>
          </a:prstGeom>
          <a:noFill/>
          <a:ln>
            <a:noFill/>
          </a:ln>
        </p:spPr>
        <p:txBody>
          <a:bodyPr lIns="0" tIns="0" rIns="0" bIns="0"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5165280"/>
            <a:ext cx="3195000" cy="390600"/>
          </a:xfrm>
          <a:prstGeom prst="rect">
            <a:avLst/>
          </a:prstGeom>
          <a:noFill/>
          <a:ln>
            <a:noFill/>
          </a:ln>
        </p:spPr>
        <p:txBody>
          <a:bodyPr lIns="0" tIns="0" rIns="0" bIns="0" anchorCtr="0"/>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5165280"/>
            <a:ext cx="2348280" cy="390600"/>
          </a:xfrm>
          <a:prstGeom prst="rect">
            <a:avLst/>
          </a:prstGeom>
          <a:noFill/>
          <a:ln>
            <a:noFill/>
          </a:ln>
        </p:spPr>
        <p:txBody>
          <a:bodyPr lIns="0" tIns="0" rIns="0" bIns="0" anchorCtr="0"/>
          <a:lstStyle>
            <a:lvl1pPr lvl="0" algn="r" hangingPunct="0">
              <a:buNone/>
              <a:tabLst/>
              <a:defRPr lang="en-US" sz="1400" kern="1200">
                <a:latin typeface="Liberation Serif" pitchFamily="18"/>
                <a:ea typeface="DejaVu Sans" pitchFamily="2"/>
                <a:cs typeface="DejaVu Sans" pitchFamily="2"/>
              </a:defRPr>
            </a:lvl1pPr>
          </a:lstStyle>
          <a:p>
            <a:pPr lvl="0"/>
            <a:fld id="{1FE1F311-082E-48B1-9D2A-397EB2502043}"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226080"/>
            <a:ext cx="9071640" cy="5517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err="1">
                <a:solidFill>
                  <a:schemeClr val="bg1"/>
                </a:solidFill>
                <a:highlight>
                  <a:srgbClr val="000000"/>
                </a:highlight>
                <a:latin typeface="Liberation Sans"/>
              </a:rPr>
              <a:t>Chương</a:t>
            </a:r>
            <a:r>
              <a:rPr lang="en-US">
                <a:solidFill>
                  <a:schemeClr val="bg1"/>
                </a:solidFill>
                <a:highlight>
                  <a:srgbClr val="000000"/>
                </a:highlight>
                <a:latin typeface="Liberation Sans"/>
              </a:rPr>
              <a:t> 1. </a:t>
            </a:r>
            <a:r>
              <a:rPr lang="en-US" err="1">
                <a:solidFill>
                  <a:schemeClr val="bg1"/>
                </a:solidFill>
                <a:highlight>
                  <a:srgbClr val="000000"/>
                </a:highlight>
                <a:latin typeface="Liberation Sans"/>
              </a:rPr>
              <a:t>Hệ</a:t>
            </a:r>
            <a:r>
              <a:rPr lang="en-US">
                <a:solidFill>
                  <a:schemeClr val="bg1"/>
                </a:solidFill>
                <a:highlight>
                  <a:srgbClr val="000000"/>
                </a:highlight>
                <a:latin typeface="Liberation Sans"/>
              </a:rPr>
              <a:t> </a:t>
            </a:r>
            <a:r>
              <a:rPr lang="en-US" err="1">
                <a:solidFill>
                  <a:schemeClr val="bg1"/>
                </a:solidFill>
                <a:highlight>
                  <a:srgbClr val="000000"/>
                </a:highlight>
                <a:latin typeface="Liberation Sans"/>
              </a:rPr>
              <a:t>thống</a:t>
            </a:r>
            <a:r>
              <a:rPr lang="en-US">
                <a:solidFill>
                  <a:schemeClr val="bg1"/>
                </a:solidFill>
                <a:highlight>
                  <a:srgbClr val="000000"/>
                </a:highlight>
                <a:latin typeface="Liberation Sans"/>
              </a:rPr>
              <a:t> </a:t>
            </a:r>
            <a:r>
              <a:rPr lang="en-US" err="1">
                <a:solidFill>
                  <a:schemeClr val="bg1"/>
                </a:solidFill>
                <a:highlight>
                  <a:srgbClr val="000000"/>
                </a:highlight>
                <a:latin typeface="Liberation Sans"/>
              </a:rPr>
              <a:t>truyền</a:t>
            </a:r>
            <a:r>
              <a:rPr lang="en-US">
                <a:solidFill>
                  <a:schemeClr val="bg1"/>
                </a:solidFill>
                <a:highlight>
                  <a:srgbClr val="000000"/>
                </a:highlight>
                <a:latin typeface="Liberation Sans"/>
              </a:rPr>
              <a:t> </a:t>
            </a:r>
            <a:r>
              <a:rPr lang="en-US" err="1">
                <a:solidFill>
                  <a:schemeClr val="bg1"/>
                </a:solidFill>
                <a:highlight>
                  <a:srgbClr val="000000"/>
                </a:highlight>
                <a:latin typeface="Liberation Sans"/>
              </a:rPr>
              <a:t>thông</a:t>
            </a:r>
            <a:endParaRPr lang="en-US">
              <a:solidFill>
                <a:schemeClr val="bg1"/>
              </a:solidFill>
              <a:highlight>
                <a:srgbClr val="000000"/>
              </a:highlight>
              <a:latin typeface="Liberation Sans"/>
            </a:endParaRPr>
          </a:p>
        </p:txBody>
      </p:sp>
      <p:sp>
        <p:nvSpPr>
          <p:cNvPr id="3" name="Subtitle 2"/>
          <p:cNvSpPr txBox="1">
            <a:spLocks noGrp="1"/>
          </p:cNvSpPr>
          <p:nvPr>
            <p:ph type="subTitle" idx="4294967295"/>
          </p:nvPr>
        </p:nvSpPr>
        <p:spPr>
          <a:xfrm>
            <a:off x="503999" y="1158874"/>
            <a:ext cx="9071640" cy="3455965"/>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539750" lvl="1" indent="0">
              <a:buNone/>
            </a:pPr>
            <a:r>
              <a:rPr lang="en-US" sz="2400">
                <a:solidFill>
                  <a:schemeClr val="bg1">
                    <a:lumMod val="95000"/>
                  </a:schemeClr>
                </a:solidFill>
                <a:highlight>
                  <a:srgbClr val="000000"/>
                </a:highlight>
                <a:latin typeface="Liberation Sans"/>
              </a:rPr>
              <a:t>1.1. </a:t>
            </a:r>
            <a:r>
              <a:rPr lang="en-US" sz="2400" err="1">
                <a:solidFill>
                  <a:schemeClr val="bg1">
                    <a:lumMod val="95000"/>
                  </a:schemeClr>
                </a:solidFill>
                <a:highlight>
                  <a:srgbClr val="000000"/>
                </a:highlight>
                <a:latin typeface="Liberation Sans"/>
              </a:rPr>
              <a:t>Khái</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niệm</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về</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truyền</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thông</a:t>
            </a:r>
            <a:endParaRPr lang="vi-VN" sz="2400">
              <a:solidFill>
                <a:schemeClr val="bg1">
                  <a:lumMod val="95000"/>
                </a:schemeClr>
              </a:solidFill>
              <a:highlight>
                <a:srgbClr val="000000"/>
              </a:highlight>
              <a:latin typeface="Liberation Sans"/>
            </a:endParaRPr>
          </a:p>
          <a:p>
            <a:pPr marL="539750" lvl="1" indent="0">
              <a:buNone/>
            </a:pPr>
            <a:r>
              <a:rPr lang="vi-VN" sz="2400">
                <a:solidFill>
                  <a:schemeClr val="bg1">
                    <a:lumMod val="95000"/>
                  </a:schemeClr>
                </a:solidFill>
                <a:highlight>
                  <a:srgbClr val="000000"/>
                </a:highlight>
                <a:latin typeface="Liberation Sans"/>
              </a:rPr>
              <a:t>1.2.</a:t>
            </a:r>
            <a:r>
              <a:rPr lang="en-US" sz="2400">
                <a:solidFill>
                  <a:schemeClr val="bg1">
                    <a:lumMod val="95000"/>
                  </a:schemeClr>
                </a:solidFill>
                <a:highlight>
                  <a:srgbClr val="000000"/>
                </a:highlight>
                <a:latin typeface="Liberation Sans"/>
              </a:rPr>
              <a:t>  </a:t>
            </a:r>
            <a:r>
              <a:rPr lang="vi-VN" sz="2400">
                <a:solidFill>
                  <a:schemeClr val="bg1">
                    <a:lumMod val="95000"/>
                  </a:schemeClr>
                </a:solidFill>
                <a:highlight>
                  <a:srgbClr val="000000"/>
                </a:highlight>
                <a:latin typeface="Liberation Sans"/>
              </a:rPr>
              <a:t>C</a:t>
            </a:r>
            <a:r>
              <a:rPr lang="en-US" sz="2400" err="1">
                <a:solidFill>
                  <a:schemeClr val="bg1">
                    <a:lumMod val="95000"/>
                  </a:schemeClr>
                </a:solidFill>
                <a:highlight>
                  <a:srgbClr val="000000"/>
                </a:highlight>
                <a:latin typeface="Liberation Sans"/>
              </a:rPr>
              <a:t>ác</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hệ</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truyền</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thông</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thường</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gặp</a:t>
            </a:r>
            <a:endParaRPr lang="vi-VN" sz="2400">
              <a:solidFill>
                <a:schemeClr val="bg1">
                  <a:lumMod val="95000"/>
                </a:schemeClr>
              </a:solidFill>
              <a:highlight>
                <a:srgbClr val="000000"/>
              </a:highlight>
              <a:latin typeface="Liberation Sans"/>
            </a:endParaRPr>
          </a:p>
          <a:p>
            <a:pPr marL="539750" lvl="1" indent="0">
              <a:buNone/>
            </a:pPr>
            <a:r>
              <a:rPr lang="vi-VN" sz="2400">
                <a:solidFill>
                  <a:schemeClr val="bg1">
                    <a:lumMod val="95000"/>
                  </a:schemeClr>
                </a:solidFill>
                <a:highlight>
                  <a:srgbClr val="000000"/>
                </a:highlight>
                <a:latin typeface="Liberation Sans"/>
              </a:rPr>
              <a:t>1.3. Môi trường lan truyền và ảnh hưởng của môi trường lan truyền</a:t>
            </a:r>
            <a:endParaRPr lang="en-US" sz="2400">
              <a:solidFill>
                <a:schemeClr val="bg1">
                  <a:lumMod val="95000"/>
                </a:schemeClr>
              </a:solidFill>
              <a:highlight>
                <a:srgbClr val="000000"/>
              </a:highlight>
              <a:latin typeface="Liberation Sans"/>
            </a:endParaRPr>
          </a:p>
          <a:p>
            <a:pPr marL="539750" lvl="1" indent="0">
              <a:buNone/>
            </a:pPr>
            <a:r>
              <a:rPr lang="en-US" sz="2400">
                <a:solidFill>
                  <a:schemeClr val="bg1">
                    <a:lumMod val="95000"/>
                  </a:schemeClr>
                </a:solidFill>
                <a:highlight>
                  <a:srgbClr val="000000"/>
                </a:highlight>
                <a:latin typeface="Liberation Sans"/>
              </a:rPr>
              <a:t>1.</a:t>
            </a:r>
            <a:r>
              <a:rPr lang="vi-VN" sz="2400">
                <a:solidFill>
                  <a:schemeClr val="bg1">
                    <a:lumMod val="95000"/>
                  </a:schemeClr>
                </a:solidFill>
                <a:highlight>
                  <a:srgbClr val="000000"/>
                </a:highlight>
                <a:latin typeface="Liberation Sans"/>
              </a:rPr>
              <a:t>4</a:t>
            </a:r>
            <a:r>
              <a:rPr lang="en-US" sz="2400">
                <a:solidFill>
                  <a:schemeClr val="bg1">
                    <a:lumMod val="95000"/>
                  </a:schemeClr>
                </a:solidFill>
                <a:highlight>
                  <a:srgbClr val="000000"/>
                </a:highlight>
                <a:latin typeface="Liberation Sans"/>
              </a:rPr>
              <a:t>. Mô </a:t>
            </a:r>
            <a:r>
              <a:rPr lang="en-US" sz="2400" err="1">
                <a:solidFill>
                  <a:schemeClr val="bg1">
                    <a:lumMod val="95000"/>
                  </a:schemeClr>
                </a:solidFill>
                <a:highlight>
                  <a:srgbClr val="000000"/>
                </a:highlight>
                <a:latin typeface="Liberation Sans"/>
              </a:rPr>
              <a:t>hình</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chức</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năng</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của</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hệ</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thống</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truyền</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thông</a:t>
            </a:r>
            <a:endParaRPr lang="en-US" sz="2400">
              <a:solidFill>
                <a:schemeClr val="bg1">
                  <a:lumMod val="95000"/>
                </a:schemeClr>
              </a:solidFill>
              <a:highlight>
                <a:srgbClr val="000000"/>
              </a:highlight>
              <a:latin typeface="Liberation Sans"/>
            </a:endParaRPr>
          </a:p>
          <a:p>
            <a:pPr marL="539750" lvl="1" indent="0">
              <a:buNone/>
            </a:pPr>
            <a:r>
              <a:rPr lang="en-US" sz="2400">
                <a:solidFill>
                  <a:schemeClr val="bg1">
                    <a:lumMod val="95000"/>
                  </a:schemeClr>
                </a:solidFill>
                <a:highlight>
                  <a:srgbClr val="000000"/>
                </a:highlight>
                <a:latin typeface="Liberation Sans"/>
              </a:rPr>
              <a:t>1.</a:t>
            </a:r>
            <a:r>
              <a:rPr lang="vi-VN" sz="2400">
                <a:solidFill>
                  <a:schemeClr val="bg1">
                    <a:lumMod val="95000"/>
                  </a:schemeClr>
                </a:solidFill>
                <a:highlight>
                  <a:srgbClr val="000000"/>
                </a:highlight>
                <a:latin typeface="Liberation Sans"/>
              </a:rPr>
              <a:t>5</a:t>
            </a:r>
            <a:r>
              <a:rPr lang="en-US" sz="2400">
                <a:solidFill>
                  <a:schemeClr val="bg1">
                    <a:lumMod val="95000"/>
                  </a:schemeClr>
                </a:solidFill>
                <a:highlight>
                  <a:srgbClr val="000000"/>
                </a:highlight>
                <a:latin typeface="Liberation Sans"/>
              </a:rPr>
              <a:t>. Các </a:t>
            </a:r>
            <a:r>
              <a:rPr lang="en-US" sz="2400" err="1">
                <a:solidFill>
                  <a:schemeClr val="bg1">
                    <a:lumMod val="95000"/>
                  </a:schemeClr>
                </a:solidFill>
                <a:highlight>
                  <a:srgbClr val="000000"/>
                </a:highlight>
                <a:latin typeface="Liberation Sans"/>
              </a:rPr>
              <a:t>khái</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niệm</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và</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thuật</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ngữ</a:t>
            </a:r>
            <a:r>
              <a:rPr lang="en-US" sz="2400">
                <a:solidFill>
                  <a:schemeClr val="bg1">
                    <a:lumMod val="95000"/>
                  </a:schemeClr>
                </a:solidFill>
                <a:highlight>
                  <a:srgbClr val="000000"/>
                </a:highlight>
                <a:latin typeface="Liberation Sans"/>
              </a:rPr>
              <a:t> </a:t>
            </a:r>
          </a:p>
          <a:p>
            <a:pPr marL="539750" lvl="1" indent="0">
              <a:buNone/>
            </a:pPr>
            <a:r>
              <a:rPr lang="en-US" sz="2400">
                <a:solidFill>
                  <a:schemeClr val="bg1">
                    <a:lumMod val="95000"/>
                  </a:schemeClr>
                </a:solidFill>
                <a:highlight>
                  <a:srgbClr val="000000"/>
                </a:highlight>
                <a:latin typeface="Liberation Sans"/>
              </a:rPr>
              <a:t>1.</a:t>
            </a:r>
            <a:r>
              <a:rPr lang="vi-VN" sz="2400">
                <a:solidFill>
                  <a:schemeClr val="bg1">
                    <a:lumMod val="95000"/>
                  </a:schemeClr>
                </a:solidFill>
                <a:highlight>
                  <a:srgbClr val="000000"/>
                </a:highlight>
                <a:latin typeface="Liberation Sans"/>
              </a:rPr>
              <a:t>6</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Chuyển</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đổi</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tương</a:t>
            </a:r>
            <a:r>
              <a:rPr lang="en-US" sz="2400">
                <a:solidFill>
                  <a:schemeClr val="bg1">
                    <a:lumMod val="95000"/>
                  </a:schemeClr>
                </a:solidFill>
                <a:highlight>
                  <a:srgbClr val="000000"/>
                </a:highlight>
                <a:latin typeface="Liberation Sans"/>
              </a:rPr>
              <a:t> </a:t>
            </a:r>
            <a:r>
              <a:rPr lang="en-US" sz="2400" err="1">
                <a:solidFill>
                  <a:schemeClr val="bg1">
                    <a:lumMod val="95000"/>
                  </a:schemeClr>
                </a:solidFill>
                <a:highlight>
                  <a:srgbClr val="000000"/>
                </a:highlight>
                <a:latin typeface="Liberation Sans"/>
              </a:rPr>
              <a:t>tự</a:t>
            </a:r>
            <a:r>
              <a:rPr lang="en-US" sz="2400">
                <a:solidFill>
                  <a:schemeClr val="bg1">
                    <a:lumMod val="95000"/>
                  </a:schemeClr>
                </a:solidFill>
                <a:highlight>
                  <a:srgbClr val="000000"/>
                </a:highlight>
                <a:latin typeface="Liberation Sans"/>
              </a:rPr>
              <a:t> - </a:t>
            </a:r>
            <a:r>
              <a:rPr lang="en-US" sz="2400" err="1">
                <a:solidFill>
                  <a:schemeClr val="bg1">
                    <a:lumMod val="95000"/>
                  </a:schemeClr>
                </a:solidFill>
                <a:highlight>
                  <a:srgbClr val="000000"/>
                </a:highlight>
                <a:latin typeface="Liberation Sans"/>
              </a:rPr>
              <a:t>số</a:t>
            </a:r>
            <a:endParaRPr lang="en-US" sz="2400">
              <a:solidFill>
                <a:schemeClr val="bg1">
                  <a:lumMod val="95000"/>
                </a:schemeClr>
              </a:solidFill>
              <a:highlight>
                <a:srgbClr val="000000"/>
              </a:highlight>
              <a:latin typeface="Liberation Sans"/>
            </a:endParaRPr>
          </a:p>
          <a:p>
            <a:pPr marL="0" lvl="0" indent="0" algn="l">
              <a:buNone/>
            </a:pPr>
            <a:endParaRPr lang="en-US"/>
          </a:p>
        </p:txBody>
      </p:sp>
      <p:sp>
        <p:nvSpPr>
          <p:cNvPr id="4" name="TextBox 3">
            <a:extLst>
              <a:ext uri="{FF2B5EF4-FFF2-40B4-BE49-F238E27FC236}">
                <a16:creationId xmlns:a16="http://schemas.microsoft.com/office/drawing/2014/main" id="{66CA71FD-B172-1F45-693F-D3181292266D}"/>
              </a:ext>
            </a:extLst>
          </p:cNvPr>
          <p:cNvSpPr txBox="1"/>
          <p:nvPr/>
        </p:nvSpPr>
        <p:spPr>
          <a:xfrm>
            <a:off x="3668712" y="26066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vi-VN"/>
              <a:t>1</a:t>
            </a:r>
            <a:r>
              <a:rPr lang="en-US"/>
              <a:t>.</a:t>
            </a:r>
            <a:r>
              <a:rPr lang="vi-VN"/>
              <a:t>1.</a:t>
            </a:r>
            <a:r>
              <a:rPr lang="en-US"/>
              <a:t>2.</a:t>
            </a:r>
            <a:r>
              <a:rPr lang="vi-VN"/>
              <a:t>4</a:t>
            </a:r>
            <a:r>
              <a:rPr lang="en-US"/>
              <a:t>. </a:t>
            </a:r>
            <a:r>
              <a:rPr lang="vi-VN"/>
              <a:t>Hệ thống truyền ảnh trực tiếp</a:t>
            </a:r>
            <a:endParaRPr lang="en-US"/>
          </a:p>
        </p:txBody>
      </p:sp>
      <p:sp>
        <p:nvSpPr>
          <p:cNvPr id="3" name="Text Placeholder 2"/>
          <p:cNvSpPr txBox="1">
            <a:spLocks noGrp="1"/>
          </p:cNvSpPr>
          <p:nvPr>
            <p:ph type="body" idx="4294967295"/>
          </p:nvPr>
        </p:nvSpPr>
        <p:spPr>
          <a:xfrm>
            <a:off x="503999" y="1326600"/>
            <a:ext cx="9071640" cy="37946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vi-VN" sz="1800">
                <a:latin typeface="Arial" pitchFamily="34" charset="0"/>
                <a:cs typeface="Arial" pitchFamily="34" charset="0"/>
              </a:rPr>
              <a:t>Hệ thống truyền ảnh là hệ thống mà con người sử dụng các ảnh để truyền thông tin cho nhau. Để truyền thông tin, người truyền sẽ vẽ ảnh mô tả thông tin cần truyền (ví dụ ảnh thể hiện trời mưa). Ảnh thực chất là tập hợp các điểm sáng trên một diện (thường là phẳng). Ánh sáng tại mỗi điểm sẽ chuyển đến mắt người và từ mắt ảnh được phân tích, chuyển lên não để người nhận hiểu thông tin chứa trong ảnh. </a:t>
            </a:r>
          </a:p>
          <a:p>
            <a:pPr lvl="0"/>
            <a:r>
              <a:rPr lang="vi-VN" sz="1800">
                <a:latin typeface="Arial" pitchFamily="34" charset="0"/>
                <a:cs typeface="Arial" pitchFamily="34" charset="0"/>
              </a:rPr>
              <a:t>Có thể coi hệ thống truyền ảnh trực tiếp là chuyển thông tin cần truyền thành tập hợp ánh sáng trên diện phẳng (điểm sáng) và truyền tập hợp các điểm sáng đến người nhận. Người nhận cảm nhận và phục hồi thông tin từ tập hợp điểm sáng.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sz="3200"/>
              <a:t>1.1.</a:t>
            </a:r>
            <a:r>
              <a:rPr lang="en-US" sz="3200"/>
              <a:t>2.</a:t>
            </a:r>
            <a:r>
              <a:rPr lang="vi-VN" sz="3200"/>
              <a:t>5</a:t>
            </a:r>
            <a:r>
              <a:rPr lang="en-US" sz="3200"/>
              <a:t>. </a:t>
            </a:r>
            <a:r>
              <a:rPr lang="vi-VN" sz="3200"/>
              <a:t>Hệ thống truyền hình và truyền hình vô tuyến</a:t>
            </a:r>
            <a:endParaRPr lang="en-US" sz="3200"/>
          </a:p>
        </p:txBody>
      </p:sp>
      <p:sp>
        <p:nvSpPr>
          <p:cNvPr id="3" name="Content Placeholder 2"/>
          <p:cNvSpPr>
            <a:spLocks noGrp="1"/>
          </p:cNvSpPr>
          <p:nvPr>
            <p:ph idx="1"/>
          </p:nvPr>
        </p:nvSpPr>
        <p:spPr/>
        <p:txBody>
          <a:bodyPr/>
          <a:lstStyle/>
          <a:p>
            <a:r>
              <a:rPr lang="vi-VN" sz="2000"/>
              <a:t>Hệ thống truyền hình là hệ thống truyền ảnh động (video) qua chuyển các ảnh thành dòng điện chứa ảnh (tín hiệu thị tần). Tín hiệu thị tần sẽ được phục hồi lại thành ảnh (tập hợp điểm sáng trện một diện)</a:t>
            </a:r>
          </a:p>
          <a:p>
            <a:r>
              <a:rPr lang="vi-VN" sz="2000"/>
              <a:t>Truyền ảnh động dựa trên nguyên tắc lưu ảnh của mắt. Mắt sẽ lưu ảnh trong thời gian khoảng 1/25 giây nên nếu truyền các ảnh liên tiếp nhau và cách nhau &lt;=1/25 giây thì chuỗi ảnh sẽ được nhìn thấy là ảnh động</a:t>
            </a:r>
          </a:p>
          <a:p>
            <a:r>
              <a:rPr lang="vi-VN" sz="2000"/>
              <a:t>Hệ thống truyền hình vô tuyến là hệ thống tín hiệu thị tần được chuyển thành sóng vô tuyến bởi máy phát và sau đó máy thu sẽ thu sóng vô tuyến này và chuyển thành tín hiệu thị tần.</a:t>
            </a:r>
            <a:endParaRPr lang="en-US" sz="2000"/>
          </a:p>
        </p:txBody>
      </p:sp>
    </p:spTree>
    <p:extLst>
      <p:ext uri="{BB962C8B-B14F-4D97-AF65-F5344CB8AC3E}">
        <p14:creationId xmlns:p14="http://schemas.microsoft.com/office/powerpoint/2010/main" val="219572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vi-VN" sz="3600"/>
              <a:t>1</a:t>
            </a:r>
            <a:r>
              <a:rPr lang="en-US" sz="3600"/>
              <a:t>.</a:t>
            </a:r>
            <a:r>
              <a:rPr lang="vi-VN" sz="3600"/>
              <a:t>1.</a:t>
            </a:r>
            <a:r>
              <a:rPr lang="en-US" sz="3600"/>
              <a:t>2.</a:t>
            </a:r>
            <a:r>
              <a:rPr lang="vi-VN" sz="3600"/>
              <a:t>5</a:t>
            </a:r>
            <a:r>
              <a:rPr lang="en-US" sz="3600"/>
              <a:t>. </a:t>
            </a:r>
            <a:r>
              <a:rPr lang="vi-VN" sz="3600"/>
              <a:t>Hệ thống truyền hình và truyền hình vô tuyến</a:t>
            </a:r>
            <a:endParaRPr lang="en-US" sz="3600"/>
          </a:p>
        </p:txBody>
      </p:sp>
      <p:sp>
        <p:nvSpPr>
          <p:cNvPr id="3" name="Text Placeholder 2"/>
          <p:cNvSpPr txBox="1">
            <a:spLocks noGrp="1"/>
          </p:cNvSpPr>
          <p:nvPr>
            <p:ph type="body" idx="4294967295"/>
          </p:nvPr>
        </p:nvSpPr>
        <p:spPr>
          <a:xfrm>
            <a:off x="503999" y="1326600"/>
            <a:ext cx="9071640" cy="41756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vi-VN" sz="2000">
                <a:latin typeface="Arial" pitchFamily="34" charset="0"/>
                <a:cs typeface="Arial" pitchFamily="34" charset="0"/>
              </a:rPr>
              <a:t>Để chuyển ảnh (tập hợp các điểm sáng trên một diện) thành tín hiệu thị tần ở phía phát sử dụng thiết bị gọi là camera.</a:t>
            </a:r>
          </a:p>
          <a:p>
            <a:pPr lvl="0"/>
            <a:r>
              <a:rPr lang="vi-VN" sz="2000">
                <a:latin typeface="Arial" pitchFamily="34" charset="0"/>
                <a:cs typeface="Arial" pitchFamily="34" charset="0"/>
              </a:rPr>
              <a:t>Camera là thiết bị có một bộ chuyển tín hiệu ánh sáng thành tín hiệu điện thể hiện ánh sáng chiếu vào nó (tín hiệu thị tần). Các điểm sáng của ảnh sẽ lần lượt được camera chuyển đổi thành tín hiệu thị tần tương ứng (trật tự này gọi là quét ảnh)</a:t>
            </a:r>
          </a:p>
          <a:p>
            <a:pPr lvl="0"/>
            <a:r>
              <a:rPr lang="vi-VN" sz="2000">
                <a:latin typeface="Arial" pitchFamily="34" charset="0"/>
                <a:cs typeface="Arial" pitchFamily="34" charset="0"/>
              </a:rPr>
              <a:t>Kích thước điểm ảnh được xác định bởi góc phân biêt của mắt (góc nhìn lớn nhất để hai điểm được nhìn chập thành 1 điểm). Góc phân biệt với độ chói là 2’, với màu là 5’. Camera được đặt chiếu trực diện vào ảnh và ở khoảng cách để với ảnh 3x4 sẽ được chia thành 600x800 điểm ảnh theo chuẩn CCITT. Việc quét ảnh là lần lượt từng dòng từ trái qua phải bắt đầu từ góc trên bên trái.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vi-VN"/>
              <a:t>1</a:t>
            </a:r>
            <a:r>
              <a:rPr lang="en-US"/>
              <a:t>.</a:t>
            </a:r>
            <a:r>
              <a:rPr lang="vi-VN"/>
              <a:t>1.</a:t>
            </a:r>
            <a:r>
              <a:rPr lang="en-US"/>
              <a:t>2.</a:t>
            </a:r>
            <a:r>
              <a:rPr lang="vi-VN"/>
              <a:t>6</a:t>
            </a:r>
            <a:r>
              <a:rPr lang="en-US"/>
              <a:t>. </a:t>
            </a:r>
            <a:r>
              <a:rPr lang="vi-VN"/>
              <a:t>Hệ thống truyền dữ liệu </a:t>
            </a:r>
            <a:endParaRPr lang="en-US"/>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vi-VN" sz="2000">
                <a:latin typeface="Arial" pitchFamily="34" charset="0"/>
                <a:cs typeface="Arial" pitchFamily="34" charset="0"/>
              </a:rPr>
              <a:t>Hệ thống truyền truyền dữ liệu là hệ thống truyền các dữ liệu chứa các giá trị thể hiện thông tin (thường là các dữ liệu từ các bộ cảm biến đo lường).</a:t>
            </a:r>
          </a:p>
          <a:p>
            <a:pPr lvl="0"/>
            <a:r>
              <a:rPr lang="vi-VN" sz="2000">
                <a:latin typeface="Arial" pitchFamily="34" charset="0"/>
                <a:cs typeface="Arial" pitchFamily="34" charset="0"/>
              </a:rPr>
              <a:t>Hệ thống truyền dữ liệu phải có thiết bị cho phép nhập dữ liệu (cảm biến, bàn phim..) và thường đầu ra của nó dduwwocj chuyển về dòng điện tương ứng với các giá trị dữ liệu. Dữ liệu này sẽ được truyền đến nơi nhận trực tiếp, qua khuếch đại hoặc qua các tín hiệu điện từ, ánh sáng.. đến nơi nhận. Tại nơi nhận dữ liệu được phục hồi và người nhận sẽ chuyển thành thông tin.</a:t>
            </a:r>
            <a:endParaRPr lang="en-US" sz="2000">
              <a:latin typeface="Arial" pitchFamily="34" charset="0"/>
              <a:cs typeface="Arial" pitchFamily="34" charset="0"/>
            </a:endParaRPr>
          </a:p>
          <a:p>
            <a:pPr lvl="1" hangingPunct="0"/>
            <a:endParaRPr lang="en-US" sz="2000">
              <a:latin typeface="Arial" pitchFamily="34" charset="0"/>
              <a:cs typeface="Arial" pitchFamily="34" charset="0"/>
            </a:endParaRPr>
          </a:p>
        </p:txBody>
      </p:sp>
    </p:spTree>
    <p:extLst>
      <p:ext uri="{BB962C8B-B14F-4D97-AF65-F5344CB8AC3E}">
        <p14:creationId xmlns:p14="http://schemas.microsoft.com/office/powerpoint/2010/main" val="301741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vi-VN"/>
              <a:t>1</a:t>
            </a:r>
            <a:r>
              <a:rPr lang="en-US"/>
              <a:t>.</a:t>
            </a:r>
            <a:r>
              <a:rPr lang="vi-VN"/>
              <a:t>1.</a:t>
            </a:r>
            <a:r>
              <a:rPr lang="en-US"/>
              <a:t>2.</a:t>
            </a:r>
            <a:r>
              <a:rPr lang="vi-VN"/>
              <a:t>7</a:t>
            </a:r>
            <a:r>
              <a:rPr lang="en-US"/>
              <a:t>. </a:t>
            </a:r>
            <a:r>
              <a:rPr lang="vi-VN"/>
              <a:t>Hệ thống truyền thông tích hợp</a:t>
            </a:r>
            <a:endParaRPr lang="en-US"/>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vi-VN" sz="2000">
                <a:latin typeface="Arial" pitchFamily="34" charset="0"/>
                <a:cs typeface="Arial" pitchFamily="34" charset="0"/>
              </a:rPr>
              <a:t>Hệ thống truyền thông tích hợp là hệ thống truyền thông tích hợp ít nhất hai hệ thống truyền thông khác nhau. </a:t>
            </a:r>
          </a:p>
          <a:p>
            <a:pPr lvl="0"/>
            <a:r>
              <a:rPr lang="vi-VN" sz="2000">
                <a:latin typeface="Arial" pitchFamily="34" charset="0"/>
                <a:cs typeface="Arial" pitchFamily="34" charset="0"/>
              </a:rPr>
              <a:t>Thông thường, trong các hệ thống truyền thông tích hợp, các dữ liệu chứa thông tin được chuyển thành dạng số và hệ thống truyền thông là hệ thống truyền thông số.</a:t>
            </a:r>
          </a:p>
          <a:p>
            <a:pPr marL="108000" lvl="0" indent="0">
              <a:buNone/>
            </a:pPr>
            <a:endParaRPr lang="en-US" sz="2000">
              <a:latin typeface="Arial" pitchFamily="34" charset="0"/>
              <a:cs typeface="Arial" pitchFamily="34" charset="0"/>
            </a:endParaRPr>
          </a:p>
          <a:p>
            <a:pPr marL="108000" lvl="0" indent="0">
              <a:buNone/>
            </a:pPr>
            <a:endParaRPr lang="en-US" sz="2000">
              <a:latin typeface="Arial" pitchFamily="34" charset="0"/>
              <a:cs typeface="Arial" pitchFamily="34" charset="0"/>
            </a:endParaRPr>
          </a:p>
        </p:txBody>
      </p:sp>
    </p:spTree>
    <p:extLst>
      <p:ext uri="{BB962C8B-B14F-4D97-AF65-F5344CB8AC3E}">
        <p14:creationId xmlns:p14="http://schemas.microsoft.com/office/powerpoint/2010/main" val="290232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sz="3200"/>
              <a:t>1.3. Môi trường lan truyền và ảnh hưởng của môi trường lan </a:t>
            </a:r>
            <a:endParaRPr lang="en-US" sz="3200"/>
          </a:p>
        </p:txBody>
      </p:sp>
      <p:sp>
        <p:nvSpPr>
          <p:cNvPr id="3" name="Content Placeholder 2"/>
          <p:cNvSpPr>
            <a:spLocks noGrp="1"/>
          </p:cNvSpPr>
          <p:nvPr>
            <p:ph idx="1"/>
          </p:nvPr>
        </p:nvSpPr>
        <p:spPr/>
        <p:txBody>
          <a:bodyPr/>
          <a:lstStyle/>
          <a:p>
            <a:r>
              <a:rPr lang="vi-VN" sz="2400"/>
              <a:t>1/3/1/ Khái niệm về môi trường lan truyền</a:t>
            </a:r>
          </a:p>
          <a:p>
            <a:r>
              <a:rPr lang="vi-VN" sz="2400"/>
              <a:t>1.3.2. Ảnh hưởng của môi trường lan truyền</a:t>
            </a:r>
            <a:endParaRPr lang="en-US" sz="2400"/>
          </a:p>
        </p:txBody>
      </p:sp>
    </p:spTree>
    <p:extLst>
      <p:ext uri="{BB962C8B-B14F-4D97-AF65-F5344CB8AC3E}">
        <p14:creationId xmlns:p14="http://schemas.microsoft.com/office/powerpoint/2010/main" val="405377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sz="3200"/>
              <a:t>1.3.1. Khái niện về môi trường lan truyền</a:t>
            </a:r>
            <a:endParaRPr lang="en-US" sz="3200"/>
          </a:p>
        </p:txBody>
      </p:sp>
      <p:sp>
        <p:nvSpPr>
          <p:cNvPr id="3" name="Content Placeholder 2"/>
          <p:cNvSpPr>
            <a:spLocks noGrp="1"/>
          </p:cNvSpPr>
          <p:nvPr>
            <p:ph idx="1"/>
          </p:nvPr>
        </p:nvSpPr>
        <p:spPr/>
        <p:txBody>
          <a:bodyPr/>
          <a:lstStyle/>
          <a:p>
            <a:pPr lvl="0"/>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lý</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phép</a:t>
            </a:r>
            <a:r>
              <a:rPr lang="en-US" sz="2000">
                <a:latin typeface="Arial" pitchFamily="34" charset="0"/>
                <a:cs typeface="Arial" pitchFamily="34" charset="0"/>
              </a:rPr>
              <a:t> </a:t>
            </a:r>
            <a:r>
              <a:rPr lang="en-US" sz="2000" err="1">
                <a:latin typeface="Arial" pitchFamily="34" charset="0"/>
                <a:cs typeface="Arial" pitchFamily="34" charset="0"/>
              </a:rPr>
              <a:t>lan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từ</a:t>
            </a:r>
            <a:r>
              <a:rPr lang="en-US" sz="2000">
                <a:latin typeface="Arial" pitchFamily="34" charset="0"/>
                <a:cs typeface="Arial" pitchFamily="34" charset="0"/>
              </a:rPr>
              <a:t>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gửi</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từ</a:t>
            </a:r>
            <a:r>
              <a:rPr lang="en-US" sz="2000">
                <a:latin typeface="Arial" pitchFamily="34" charset="0"/>
                <a:cs typeface="Arial" pitchFamily="34" charset="0"/>
              </a:rPr>
              <a:t> </a:t>
            </a:r>
            <a:r>
              <a:rPr lang="en-US" sz="2000" err="1">
                <a:latin typeface="Arial" pitchFamily="34" charset="0"/>
                <a:cs typeface="Arial" pitchFamily="34" charset="0"/>
              </a:rPr>
              <a:t>đầu</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phát</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đầu</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a:t>
            </a:r>
          </a:p>
          <a:p>
            <a:pPr lvl="0"/>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lan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kết</a:t>
            </a:r>
            <a:r>
              <a:rPr lang="en-US" sz="2000">
                <a:latin typeface="Arial" pitchFamily="34" charset="0"/>
                <a:cs typeface="Arial" pitchFamily="34" charset="0"/>
              </a:rPr>
              <a:t> </a:t>
            </a:r>
            <a:r>
              <a:rPr lang="en-US" sz="2000" err="1">
                <a:latin typeface="Arial" pitchFamily="34" charset="0"/>
                <a:cs typeface="Arial" pitchFamily="34" charset="0"/>
              </a:rPr>
              <a:t>nối</a:t>
            </a:r>
            <a:r>
              <a:rPr lang="en-US" sz="2000">
                <a:latin typeface="Arial" pitchFamily="34" charset="0"/>
                <a:cs typeface="Arial" pitchFamily="34" charset="0"/>
              </a:rPr>
              <a:t>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lý</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lan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nên</a:t>
            </a:r>
            <a:r>
              <a:rPr lang="en-US" sz="2000">
                <a:latin typeface="Arial" pitchFamily="34" charset="0"/>
                <a:cs typeface="Arial" pitchFamily="34" charset="0"/>
              </a:rPr>
              <a:t> </a:t>
            </a:r>
            <a:r>
              <a:rPr lang="en-US" sz="2000" err="1">
                <a:latin typeface="Arial" pitchFamily="34" charset="0"/>
                <a:cs typeface="Arial" pitchFamily="34" charset="0"/>
              </a:rPr>
              <a:t>nó</a:t>
            </a:r>
            <a:r>
              <a:rPr lang="en-US" sz="2000">
                <a:latin typeface="Arial" pitchFamily="34" charset="0"/>
                <a:cs typeface="Arial" pitchFamily="34" charset="0"/>
              </a:rPr>
              <a:t> </a:t>
            </a:r>
            <a:r>
              <a:rPr lang="en-US" sz="2000" err="1">
                <a:latin typeface="Arial" pitchFamily="34" charset="0"/>
                <a:cs typeface="Arial" pitchFamily="34" charset="0"/>
              </a:rPr>
              <a:t>còn</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gọi</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đường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hay </a:t>
            </a:r>
            <a:r>
              <a:rPr lang="en-US" sz="2000" err="1">
                <a:latin typeface="Arial" pitchFamily="34" charset="0"/>
                <a:cs typeface="Arial" pitchFamily="34" charset="0"/>
              </a:rPr>
              <a:t>kênh</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endParaRPr lang="en-US" sz="2000">
              <a:latin typeface="Arial" pitchFamily="34" charset="0"/>
              <a:cs typeface="Arial" pitchFamily="34" charset="0"/>
            </a:endParaRPr>
          </a:p>
          <a:p>
            <a:pPr lvl="0"/>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nhiều</a:t>
            </a:r>
            <a:r>
              <a:rPr lang="en-US" sz="2000">
                <a:latin typeface="Arial" pitchFamily="34" charset="0"/>
                <a:cs typeface="Arial" pitchFamily="34" charset="0"/>
              </a:rPr>
              <a:t> </a:t>
            </a:r>
            <a:r>
              <a:rPr lang="en-US" sz="2000" err="1">
                <a:latin typeface="Arial" pitchFamily="34" charset="0"/>
                <a:cs typeface="Arial" pitchFamily="34" charset="0"/>
              </a:rPr>
              <a:t>loại</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nó</a:t>
            </a:r>
            <a:r>
              <a:rPr lang="en-US" sz="2000">
                <a:latin typeface="Arial" pitchFamily="34" charset="0"/>
                <a:cs typeface="Arial" pitchFamily="34" charset="0"/>
              </a:rPr>
              <a:t> </a:t>
            </a:r>
            <a:r>
              <a:rPr lang="en-US" sz="2000" err="1">
                <a:latin typeface="Arial" pitchFamily="34" charset="0"/>
                <a:cs typeface="Arial" pitchFamily="34" charset="0"/>
              </a:rPr>
              <a:t>tương</a:t>
            </a:r>
            <a:r>
              <a:rPr lang="en-US" sz="2000">
                <a:latin typeface="Arial" pitchFamily="34" charset="0"/>
                <a:cs typeface="Arial" pitchFamily="34" charset="0"/>
              </a:rPr>
              <a:t> </a:t>
            </a:r>
            <a:r>
              <a:rPr lang="en-US" sz="2000" err="1">
                <a:latin typeface="Arial" pitchFamily="34" charset="0"/>
                <a:cs typeface="Arial" pitchFamily="34" charset="0"/>
              </a:rPr>
              <a:t>ứng</a:t>
            </a:r>
            <a:r>
              <a:rPr lang="en-US" sz="2000">
                <a:latin typeface="Arial" pitchFamily="34" charset="0"/>
                <a:cs typeface="Arial" pitchFamily="34" charset="0"/>
              </a:rPr>
              <a:t> </a:t>
            </a:r>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dịch</a:t>
            </a:r>
            <a:r>
              <a:rPr lang="en-US" sz="2000">
                <a:latin typeface="Arial" pitchFamily="34" charset="0"/>
                <a:cs typeface="Arial" pitchFamily="34" charset="0"/>
              </a:rPr>
              <a:t> </a:t>
            </a:r>
            <a:r>
              <a:rPr lang="en-US" sz="2000" err="1">
                <a:latin typeface="Arial" pitchFamily="34" charset="0"/>
                <a:cs typeface="Arial" pitchFamily="34" charset="0"/>
              </a:rPr>
              <a:t>chuyển</a:t>
            </a:r>
            <a:r>
              <a:rPr lang="en-US" sz="2000">
                <a:latin typeface="Arial" pitchFamily="34" charset="0"/>
                <a:cs typeface="Arial" pitchFamily="34" charset="0"/>
              </a:rPr>
              <a:t>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lý</a:t>
            </a:r>
            <a:r>
              <a:rPr lang="en-US" sz="2000">
                <a:latin typeface="Arial" pitchFamily="34" charset="0"/>
                <a:cs typeface="Arial" pitchFamily="34" charset="0"/>
              </a:rPr>
              <a:t>: </a:t>
            </a:r>
            <a:r>
              <a:rPr lang="en-US" sz="2000" err="1">
                <a:latin typeface="Arial" pitchFamily="34" charset="0"/>
                <a:cs typeface="Arial" pitchFamily="34" charset="0"/>
              </a:rPr>
              <a:t>cơ</a:t>
            </a:r>
            <a:r>
              <a:rPr lang="en-US" sz="2000">
                <a:latin typeface="Arial" pitchFamily="34" charset="0"/>
                <a:cs typeface="Arial" pitchFamily="34" charset="0"/>
              </a:rPr>
              <a:t>, </a:t>
            </a:r>
            <a:r>
              <a:rPr lang="en-US" sz="2000" err="1">
                <a:latin typeface="Arial" pitchFamily="34" charset="0"/>
                <a:cs typeface="Arial" pitchFamily="34" charset="0"/>
              </a:rPr>
              <a:t>điện</a:t>
            </a:r>
            <a:r>
              <a:rPr lang="en-US" sz="2000">
                <a:latin typeface="Arial" pitchFamily="34" charset="0"/>
                <a:cs typeface="Arial" pitchFamily="34" charset="0"/>
              </a:rPr>
              <a:t>, </a:t>
            </a:r>
            <a:r>
              <a:rPr lang="en-US" sz="2000" err="1">
                <a:latin typeface="Arial" pitchFamily="34" charset="0"/>
                <a:cs typeface="Arial" pitchFamily="34" charset="0"/>
              </a:rPr>
              <a:t>điện</a:t>
            </a:r>
            <a:r>
              <a:rPr lang="en-US" sz="2000">
                <a:latin typeface="Arial" pitchFamily="34" charset="0"/>
                <a:cs typeface="Arial" pitchFamily="34" charset="0"/>
              </a:rPr>
              <a:t> </a:t>
            </a:r>
            <a:r>
              <a:rPr lang="en-US" sz="2000" err="1">
                <a:latin typeface="Arial" pitchFamily="34" charset="0"/>
                <a:cs typeface="Arial" pitchFamily="34" charset="0"/>
              </a:rPr>
              <a:t>tử</a:t>
            </a:r>
            <a:r>
              <a:rPr lang="en-US" sz="2000">
                <a:latin typeface="Arial" pitchFamily="34" charset="0"/>
                <a:cs typeface="Arial" pitchFamily="34" charset="0"/>
              </a:rPr>
              <a:t>, </a:t>
            </a:r>
            <a:r>
              <a:rPr lang="en-US" sz="2000" err="1">
                <a:latin typeface="Arial" pitchFamily="34" charset="0"/>
                <a:cs typeface="Arial" pitchFamily="34" charset="0"/>
              </a:rPr>
              <a:t>sóng</a:t>
            </a:r>
            <a:r>
              <a:rPr lang="en-US" sz="2000">
                <a:latin typeface="Arial" pitchFamily="34" charset="0"/>
                <a:cs typeface="Arial" pitchFamily="34" charset="0"/>
              </a:rPr>
              <a:t> </a:t>
            </a:r>
            <a:r>
              <a:rPr lang="en-US" sz="2000" err="1">
                <a:latin typeface="Arial" pitchFamily="34" charset="0"/>
                <a:cs typeface="Arial" pitchFamily="34" charset="0"/>
              </a:rPr>
              <a:t>âm</a:t>
            </a:r>
            <a:r>
              <a:rPr lang="en-US" sz="2000">
                <a:latin typeface="Arial" pitchFamily="34" charset="0"/>
                <a:cs typeface="Arial" pitchFamily="34" charset="0"/>
              </a:rPr>
              <a:t>, </a:t>
            </a:r>
            <a:r>
              <a:rPr lang="en-US" sz="2000" err="1">
                <a:latin typeface="Arial" pitchFamily="34" charset="0"/>
                <a:cs typeface="Arial" pitchFamily="34" charset="0"/>
              </a:rPr>
              <a:t>quang</a:t>
            </a:r>
            <a:r>
              <a:rPr lang="en-US" sz="2000">
                <a:latin typeface="Arial" pitchFamily="34" charset="0"/>
                <a:cs typeface="Arial" pitchFamily="34" charset="0"/>
              </a:rPr>
              <a:t>.. </a:t>
            </a:r>
            <a:r>
              <a:rPr lang="en-US" sz="2000" err="1">
                <a:latin typeface="Arial" pitchFamily="34" charset="0"/>
                <a:cs typeface="Arial" pitchFamily="34" charset="0"/>
              </a:rPr>
              <a:t>Hiện</a:t>
            </a:r>
            <a:r>
              <a:rPr lang="en-US" sz="2000">
                <a:latin typeface="Arial" pitchFamily="34" charset="0"/>
                <a:cs typeface="Arial" pitchFamily="34" charset="0"/>
              </a:rPr>
              <a:t> nay </a:t>
            </a:r>
            <a:r>
              <a:rPr lang="en-US" sz="2000" err="1">
                <a:latin typeface="Arial" pitchFamily="34" charset="0"/>
                <a:cs typeface="Arial" pitchFamily="34" charset="0"/>
              </a:rPr>
              <a:t>hầu</a:t>
            </a:r>
            <a:r>
              <a:rPr lang="en-US" sz="2000">
                <a:latin typeface="Arial" pitchFamily="34" charset="0"/>
                <a:cs typeface="Arial" pitchFamily="34" charset="0"/>
              </a:rPr>
              <a:t> </a:t>
            </a:r>
            <a:r>
              <a:rPr lang="en-US" sz="2000" err="1">
                <a:latin typeface="Arial" pitchFamily="34" charset="0"/>
                <a:cs typeface="Arial" pitchFamily="34" charset="0"/>
              </a:rPr>
              <a:t>hết</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đường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đều</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bản</a:t>
            </a:r>
            <a:r>
              <a:rPr lang="en-US" sz="2000">
                <a:latin typeface="Arial" pitchFamily="34" charset="0"/>
                <a:cs typeface="Arial" pitchFamily="34" charset="0"/>
              </a:rPr>
              <a:t> </a:t>
            </a:r>
            <a:r>
              <a:rPr lang="en-US" sz="2000" err="1">
                <a:latin typeface="Arial" pitchFamily="34" charset="0"/>
                <a:cs typeface="Arial" pitchFamily="34" charset="0"/>
              </a:rPr>
              <a:t>chất</a:t>
            </a:r>
            <a:r>
              <a:rPr lang="en-US" sz="2000">
                <a:latin typeface="Arial" pitchFamily="34" charset="0"/>
                <a:cs typeface="Arial" pitchFamily="34" charset="0"/>
              </a:rPr>
              <a:t> </a:t>
            </a:r>
            <a:r>
              <a:rPr lang="en-US" sz="2000" err="1">
                <a:latin typeface="Arial" pitchFamily="34" charset="0"/>
                <a:cs typeface="Arial" pitchFamily="34" charset="0"/>
              </a:rPr>
              <a:t>điện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chuyển</a:t>
            </a:r>
            <a:r>
              <a:rPr lang="en-US" sz="2000">
                <a:latin typeface="Arial" pitchFamily="34" charset="0"/>
                <a:cs typeface="Arial" pitchFamily="34" charset="0"/>
              </a:rPr>
              <a:t> </a:t>
            </a:r>
            <a:r>
              <a:rPr lang="en-US" sz="2000" err="1">
                <a:latin typeface="Arial" pitchFamily="34" charset="0"/>
                <a:cs typeface="Arial" pitchFamily="34" charset="0"/>
              </a:rPr>
              <a:t>thành</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điện</a:t>
            </a:r>
            <a:r>
              <a:rPr lang="en-US" sz="2000">
                <a:latin typeface="Arial" pitchFamily="34" charset="0"/>
                <a:cs typeface="Arial" pitchFamily="34" charset="0"/>
              </a:rPr>
              <a:t> </a:t>
            </a:r>
            <a:r>
              <a:rPr lang="en-US" sz="2000" err="1">
                <a:latin typeface="Arial" pitchFamily="34" charset="0"/>
                <a:cs typeface="Arial" pitchFamily="34" charset="0"/>
              </a:rPr>
              <a:t>rồi</a:t>
            </a:r>
            <a:r>
              <a:rPr lang="en-US" sz="2000">
                <a:latin typeface="Arial" pitchFamily="34" charset="0"/>
                <a:cs typeface="Arial" pitchFamily="34" charset="0"/>
              </a:rPr>
              <a:t> </a:t>
            </a:r>
            <a:r>
              <a:rPr lang="en-US" sz="2000" err="1">
                <a:latin typeface="Arial" pitchFamily="34" charset="0"/>
                <a:cs typeface="Arial" pitchFamily="34" charset="0"/>
              </a:rPr>
              <a:t>mới</a:t>
            </a:r>
            <a:r>
              <a:rPr lang="en-US" sz="2000">
                <a:latin typeface="Arial" pitchFamily="34" charset="0"/>
                <a:cs typeface="Arial" pitchFamily="34" charset="0"/>
              </a:rPr>
              <a:t> </a:t>
            </a:r>
            <a:r>
              <a:rPr lang="en-US" sz="2000" err="1">
                <a:latin typeface="Arial" pitchFamily="34" charset="0"/>
                <a:cs typeface="Arial" pitchFamily="34" charset="0"/>
              </a:rPr>
              <a:t>chuyển</a:t>
            </a:r>
            <a:r>
              <a:rPr lang="en-US" sz="2000">
                <a:latin typeface="Arial" pitchFamily="34" charset="0"/>
                <a:cs typeface="Arial" pitchFamily="34" charset="0"/>
              </a:rPr>
              <a:t> </a:t>
            </a:r>
            <a:r>
              <a:rPr lang="en-US" sz="2000" err="1">
                <a:latin typeface="Arial" pitchFamily="34" charset="0"/>
                <a:cs typeface="Arial" pitchFamily="34" charset="0"/>
              </a:rPr>
              <a:t>thành</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khác</a:t>
            </a:r>
            <a:r>
              <a:rPr lang="en-US" sz="2000">
                <a:latin typeface="Arial" pitchFamily="34" charset="0"/>
                <a:cs typeface="Arial" pitchFamily="34" charset="0"/>
              </a:rPr>
              <a:t>)</a:t>
            </a:r>
          </a:p>
        </p:txBody>
      </p:sp>
    </p:spTree>
    <p:extLst>
      <p:ext uri="{BB962C8B-B14F-4D97-AF65-F5344CB8AC3E}">
        <p14:creationId xmlns:p14="http://schemas.microsoft.com/office/powerpoint/2010/main" val="3085477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sz="3200"/>
              <a:t>1.3.1. Khái niệm về môi trường lan truyền</a:t>
            </a:r>
            <a:endParaRPr lang="en-US" sz="3200"/>
          </a:p>
        </p:txBody>
      </p:sp>
      <p:sp>
        <p:nvSpPr>
          <p:cNvPr id="3" name="Content Placeholder 2"/>
          <p:cNvSpPr>
            <a:spLocks noGrp="1"/>
          </p:cNvSpPr>
          <p:nvPr>
            <p:ph idx="1"/>
          </p:nvPr>
        </p:nvSpPr>
        <p:spPr/>
        <p:txBody>
          <a:bodyPr/>
          <a:lstStyle/>
          <a:p>
            <a:pPr lvl="0"/>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lan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chia </a:t>
            </a:r>
            <a:r>
              <a:rPr lang="en-US" sz="2000" err="1">
                <a:latin typeface="Arial" pitchFamily="34" charset="0"/>
                <a:cs typeface="Arial" pitchFamily="34" charset="0"/>
              </a:rPr>
              <a:t>thành</a:t>
            </a:r>
            <a:r>
              <a:rPr lang="en-US" sz="2000">
                <a:latin typeface="Arial" pitchFamily="34" charset="0"/>
                <a:cs typeface="Arial" pitchFamily="34" charset="0"/>
              </a:rPr>
              <a:t> </a:t>
            </a:r>
            <a:r>
              <a:rPr lang="en-US" sz="2000" err="1">
                <a:latin typeface="Arial" pitchFamily="34" charset="0"/>
                <a:cs typeface="Arial" pitchFamily="34" charset="0"/>
              </a:rPr>
              <a:t>hai</a:t>
            </a:r>
            <a:r>
              <a:rPr lang="en-US" sz="2000">
                <a:latin typeface="Arial" pitchFamily="34" charset="0"/>
                <a:cs typeface="Arial" pitchFamily="34" charset="0"/>
              </a:rPr>
              <a:t> </a:t>
            </a:r>
            <a:r>
              <a:rPr lang="en-US" sz="2000" err="1">
                <a:latin typeface="Arial" pitchFamily="34" charset="0"/>
                <a:cs typeface="Arial" pitchFamily="34" charset="0"/>
              </a:rPr>
              <a:t>loại</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dây</a:t>
            </a:r>
            <a:r>
              <a:rPr lang="en-US" sz="2000">
                <a:latin typeface="Arial" pitchFamily="34" charset="0"/>
                <a:cs typeface="Arial" pitchFamily="34" charset="0"/>
              </a:rPr>
              <a:t> </a:t>
            </a:r>
            <a:r>
              <a:rPr lang="en-US" sz="2000" err="1">
                <a:latin typeface="Arial" pitchFamily="34" charset="0"/>
                <a:cs typeface="Arial" pitchFamily="34" charset="0"/>
              </a:rPr>
              <a:t>nối</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dây</a:t>
            </a:r>
            <a:r>
              <a:rPr lang="en-US" sz="2000">
                <a:latin typeface="Arial" pitchFamily="34" charset="0"/>
                <a:cs typeface="Arial" pitchFamily="34" charset="0"/>
              </a:rPr>
              <a:t> </a:t>
            </a:r>
            <a:r>
              <a:rPr lang="en-US" sz="2000" err="1">
                <a:latin typeface="Arial" pitchFamily="34" charset="0"/>
                <a:cs typeface="Arial" pitchFamily="34" charset="0"/>
              </a:rPr>
              <a:t>nối</a:t>
            </a:r>
            <a:endParaRPr lang="en-US" sz="2000">
              <a:latin typeface="Arial" pitchFamily="34" charset="0"/>
              <a:cs typeface="Arial" pitchFamily="34" charset="0"/>
            </a:endParaRPr>
          </a:p>
          <a:p>
            <a:pPr lvl="0"/>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dây</a:t>
            </a:r>
            <a:r>
              <a:rPr lang="en-US" sz="2000">
                <a:latin typeface="Arial" pitchFamily="34" charset="0"/>
                <a:cs typeface="Arial" pitchFamily="34" charset="0"/>
              </a:rPr>
              <a:t> </a:t>
            </a:r>
            <a:r>
              <a:rPr lang="en-US" sz="2000" err="1">
                <a:latin typeface="Arial" pitchFamily="34" charset="0"/>
                <a:cs typeface="Arial" pitchFamily="34" charset="0"/>
              </a:rPr>
              <a:t>nối</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tồn</a:t>
            </a:r>
            <a:r>
              <a:rPr lang="en-US" sz="2000">
                <a:latin typeface="Arial" pitchFamily="34" charset="0"/>
                <a:cs typeface="Arial" pitchFamily="34" charset="0"/>
              </a:rPr>
              <a:t> </a:t>
            </a:r>
            <a:r>
              <a:rPr lang="en-US" sz="2000" err="1">
                <a:latin typeface="Arial" pitchFamily="34" charset="0"/>
                <a:cs typeface="Arial" pitchFamily="34" charset="0"/>
              </a:rPr>
              <a:t>tại</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thực</a:t>
            </a:r>
            <a:r>
              <a:rPr lang="en-US" sz="2000">
                <a:latin typeface="Arial" pitchFamily="34" charset="0"/>
                <a:cs typeface="Arial" pitchFamily="34" charset="0"/>
              </a:rPr>
              <a:t> </a:t>
            </a:r>
            <a:r>
              <a:rPr lang="en-US" sz="2000" err="1">
                <a:latin typeface="Arial" pitchFamily="34" charset="0"/>
                <a:cs typeface="Arial" pitchFamily="34" charset="0"/>
              </a:rPr>
              <a:t>thể</a:t>
            </a:r>
            <a:r>
              <a:rPr lang="en-US" sz="2000">
                <a:latin typeface="Arial" pitchFamily="34" charset="0"/>
                <a:cs typeface="Arial" pitchFamily="34" charset="0"/>
              </a:rPr>
              <a:t>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lý</a:t>
            </a:r>
            <a:r>
              <a:rPr lang="en-US" sz="2000">
                <a:latin typeface="Arial" pitchFamily="34" charset="0"/>
                <a:cs typeface="Arial" pitchFamily="34" charset="0"/>
              </a:rPr>
              <a:t> </a:t>
            </a:r>
            <a:r>
              <a:rPr lang="en-US" sz="2000" err="1">
                <a:latin typeface="Arial" pitchFamily="34" charset="0"/>
                <a:cs typeface="Arial" pitchFamily="34" charset="0"/>
              </a:rPr>
              <a:t>nối</a:t>
            </a:r>
            <a:r>
              <a:rPr lang="en-US" sz="2000">
                <a:latin typeface="Arial" pitchFamily="34" charset="0"/>
                <a:cs typeface="Arial" pitchFamily="34" charset="0"/>
              </a:rPr>
              <a:t> </a:t>
            </a:r>
            <a:r>
              <a:rPr lang="en-US" sz="2000" err="1">
                <a:latin typeface="Arial" pitchFamily="34" charset="0"/>
                <a:cs typeface="Arial" pitchFamily="34" charset="0"/>
              </a:rPr>
              <a:t>giữa</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phát</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lan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qua </a:t>
            </a:r>
            <a:r>
              <a:rPr lang="en-US" sz="2000" err="1">
                <a:latin typeface="Arial" pitchFamily="34" charset="0"/>
                <a:cs typeface="Arial" pitchFamily="34" charset="0"/>
              </a:rPr>
              <a:t>dây</a:t>
            </a:r>
            <a:r>
              <a:rPr lang="en-US" sz="2000">
                <a:latin typeface="Arial" pitchFamily="34" charset="0"/>
                <a:cs typeface="Arial" pitchFamily="34" charset="0"/>
              </a:rPr>
              <a:t> </a:t>
            </a:r>
            <a:r>
              <a:rPr lang="en-US" sz="2000" err="1">
                <a:latin typeface="Arial" pitchFamily="34" charset="0"/>
                <a:cs typeface="Arial" pitchFamily="34" charset="0"/>
              </a:rPr>
              <a:t>nối</a:t>
            </a:r>
            <a:r>
              <a:rPr lang="en-US" sz="2000">
                <a:latin typeface="Arial" pitchFamily="34" charset="0"/>
                <a:cs typeface="Arial" pitchFamily="34" charset="0"/>
              </a:rPr>
              <a:t> </a:t>
            </a:r>
            <a:r>
              <a:rPr lang="en-US" sz="2000" err="1">
                <a:latin typeface="Arial" pitchFamily="34" charset="0"/>
                <a:cs typeface="Arial" pitchFamily="34" charset="0"/>
              </a:rPr>
              <a:t>này</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loại</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nối</a:t>
            </a:r>
            <a:r>
              <a:rPr lang="en-US" sz="2000">
                <a:latin typeface="Arial" pitchFamily="34" charset="0"/>
                <a:cs typeface="Arial" pitchFamily="34" charset="0"/>
              </a:rPr>
              <a:t> </a:t>
            </a:r>
            <a:r>
              <a:rPr lang="en-US" sz="2000" err="1">
                <a:latin typeface="Arial" pitchFamily="34" charset="0"/>
                <a:cs typeface="Arial" pitchFamily="34" charset="0"/>
              </a:rPr>
              <a:t>dây</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cáp</a:t>
            </a:r>
            <a:r>
              <a:rPr lang="en-US" sz="2000">
                <a:latin typeface="Arial" pitchFamily="34" charset="0"/>
                <a:cs typeface="Arial" pitchFamily="34" charset="0"/>
              </a:rPr>
              <a:t> song </a:t>
            </a:r>
            <a:r>
              <a:rPr lang="en-US" sz="2000" err="1">
                <a:latin typeface="Arial" pitchFamily="34" charset="0"/>
                <a:cs typeface="Arial" pitchFamily="34" charset="0"/>
              </a:rPr>
              <a:t>hành</a:t>
            </a:r>
            <a:r>
              <a:rPr lang="en-US" sz="2000">
                <a:latin typeface="Arial" pitchFamily="34" charset="0"/>
                <a:cs typeface="Arial" pitchFamily="34" charset="0"/>
              </a:rPr>
              <a:t> (</a:t>
            </a:r>
            <a:r>
              <a:rPr lang="en-US" sz="2000" err="1">
                <a:latin typeface="Arial" pitchFamily="34" charset="0"/>
                <a:cs typeface="Arial" pitchFamily="34" charset="0"/>
              </a:rPr>
              <a:t>cáp</a:t>
            </a:r>
            <a:r>
              <a:rPr lang="en-US" sz="2000">
                <a:latin typeface="Arial" pitchFamily="34" charset="0"/>
                <a:cs typeface="Arial" pitchFamily="34" charset="0"/>
              </a:rPr>
              <a:t> </a:t>
            </a:r>
            <a:r>
              <a:rPr lang="en-US" sz="2000" err="1">
                <a:latin typeface="Arial" pitchFamily="34" charset="0"/>
                <a:cs typeface="Arial" pitchFamily="34" charset="0"/>
              </a:rPr>
              <a:t>xoắn</a:t>
            </a:r>
            <a:r>
              <a:rPr lang="en-US" sz="2000">
                <a:latin typeface="Arial" pitchFamily="34" charset="0"/>
                <a:cs typeface="Arial" pitchFamily="34" charset="0"/>
              </a:rPr>
              <a:t>), </a:t>
            </a:r>
            <a:r>
              <a:rPr lang="en-US" sz="2000" err="1">
                <a:latin typeface="Arial" pitchFamily="34" charset="0"/>
                <a:cs typeface="Arial" pitchFamily="34" charset="0"/>
              </a:rPr>
              <a:t>cáp</a:t>
            </a:r>
            <a:r>
              <a:rPr lang="en-US" sz="2000">
                <a:latin typeface="Arial" pitchFamily="34" charset="0"/>
                <a:cs typeface="Arial" pitchFamily="34" charset="0"/>
              </a:rPr>
              <a:t> </a:t>
            </a:r>
            <a:r>
              <a:rPr lang="en-US" sz="2000" err="1">
                <a:latin typeface="Arial" pitchFamily="34" charset="0"/>
                <a:cs typeface="Arial" pitchFamily="34" charset="0"/>
              </a:rPr>
              <a:t>đồng</a:t>
            </a:r>
            <a:r>
              <a:rPr lang="en-US" sz="2000">
                <a:latin typeface="Arial" pitchFamily="34" charset="0"/>
                <a:cs typeface="Arial" pitchFamily="34" charset="0"/>
              </a:rPr>
              <a:t> </a:t>
            </a:r>
            <a:r>
              <a:rPr lang="en-US" sz="2000" err="1">
                <a:latin typeface="Arial" pitchFamily="34" charset="0"/>
                <a:cs typeface="Arial" pitchFamily="34" charset="0"/>
              </a:rPr>
              <a:t>trục</a:t>
            </a:r>
            <a:r>
              <a:rPr lang="en-US" sz="2000">
                <a:latin typeface="Arial" pitchFamily="34" charset="0"/>
                <a:cs typeface="Arial" pitchFamily="34" charset="0"/>
              </a:rPr>
              <a:t>, </a:t>
            </a:r>
            <a:r>
              <a:rPr lang="en-US" sz="2000" err="1">
                <a:latin typeface="Arial" pitchFamily="34" charset="0"/>
                <a:cs typeface="Arial" pitchFamily="34" charset="0"/>
              </a:rPr>
              <a:t>cáp</a:t>
            </a:r>
            <a:r>
              <a:rPr lang="en-US" sz="2000">
                <a:latin typeface="Arial" pitchFamily="34" charset="0"/>
                <a:cs typeface="Arial" pitchFamily="34" charset="0"/>
              </a:rPr>
              <a:t> </a:t>
            </a:r>
            <a:r>
              <a:rPr lang="en-US" sz="2000" err="1">
                <a:latin typeface="Arial" pitchFamily="34" charset="0"/>
                <a:cs typeface="Arial" pitchFamily="34" charset="0"/>
              </a:rPr>
              <a:t>quang</a:t>
            </a:r>
            <a:r>
              <a:rPr lang="en-US" sz="2000">
                <a:latin typeface="Arial" pitchFamily="34" charset="0"/>
                <a:cs typeface="Arial" pitchFamily="34" charset="0"/>
              </a:rPr>
              <a:t>, </a:t>
            </a:r>
            <a:r>
              <a:rPr lang="en-US" sz="2000" err="1">
                <a:latin typeface="Arial" pitchFamily="34" charset="0"/>
                <a:cs typeface="Arial" pitchFamily="34" charset="0"/>
              </a:rPr>
              <a:t>ống</a:t>
            </a:r>
            <a:r>
              <a:rPr lang="en-US" sz="2000">
                <a:latin typeface="Arial" pitchFamily="34" charset="0"/>
                <a:cs typeface="Arial" pitchFamily="34" charset="0"/>
              </a:rPr>
              <a:t> </a:t>
            </a:r>
            <a:r>
              <a:rPr lang="en-US" sz="2000" err="1">
                <a:latin typeface="Arial" pitchFamily="34" charset="0"/>
                <a:cs typeface="Arial" pitchFamily="34" charset="0"/>
              </a:rPr>
              <a:t>dẫn</a:t>
            </a:r>
            <a:r>
              <a:rPr lang="en-US" sz="2000">
                <a:latin typeface="Arial" pitchFamily="34" charset="0"/>
                <a:cs typeface="Arial" pitchFamily="34" charset="0"/>
              </a:rPr>
              <a:t> </a:t>
            </a:r>
            <a:r>
              <a:rPr lang="en-US" sz="2000" err="1">
                <a:latin typeface="Arial" pitchFamily="34" charset="0"/>
                <a:cs typeface="Arial" pitchFamily="34" charset="0"/>
              </a:rPr>
              <a:t>sóng</a:t>
            </a:r>
            <a:endParaRPr lang="en-US" sz="2000">
              <a:latin typeface="Arial" pitchFamily="34" charset="0"/>
              <a:cs typeface="Arial" pitchFamily="34" charset="0"/>
            </a:endParaRPr>
          </a:p>
          <a:p>
            <a:pPr lvl="0"/>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dây</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sử</a:t>
            </a:r>
            <a:r>
              <a:rPr lang="en-US" sz="2000">
                <a:latin typeface="Arial" pitchFamily="34" charset="0"/>
                <a:cs typeface="Arial" pitchFamily="34" charset="0"/>
              </a:rPr>
              <a:t> </a:t>
            </a:r>
            <a:r>
              <a:rPr lang="en-US" sz="2000" err="1">
                <a:latin typeface="Arial" pitchFamily="34" charset="0"/>
                <a:cs typeface="Arial" pitchFamily="34" charset="0"/>
              </a:rPr>
              <a:t>dụng</a:t>
            </a:r>
            <a:r>
              <a:rPr lang="en-US" sz="2000">
                <a:latin typeface="Arial" pitchFamily="34" charset="0"/>
                <a:cs typeface="Arial" pitchFamily="34" charset="0"/>
              </a:rPr>
              <a:t> </a:t>
            </a:r>
            <a:r>
              <a:rPr lang="en-US" sz="2000" err="1">
                <a:latin typeface="Arial" pitchFamily="34" charset="0"/>
                <a:cs typeface="Arial" pitchFamily="34" charset="0"/>
              </a:rPr>
              <a:t>thực</a:t>
            </a:r>
            <a:r>
              <a:rPr lang="en-US" sz="2000">
                <a:latin typeface="Arial" pitchFamily="34" charset="0"/>
                <a:cs typeface="Arial" pitchFamily="34" charset="0"/>
              </a:rPr>
              <a:t> </a:t>
            </a:r>
            <a:r>
              <a:rPr lang="en-US" sz="2000" err="1">
                <a:latin typeface="Arial" pitchFamily="34" charset="0"/>
                <a:cs typeface="Arial" pitchFamily="34" charset="0"/>
              </a:rPr>
              <a:t>thể</a:t>
            </a:r>
            <a:r>
              <a:rPr lang="en-US" sz="2000">
                <a:latin typeface="Arial" pitchFamily="34" charset="0"/>
                <a:cs typeface="Arial" pitchFamily="34" charset="0"/>
              </a:rPr>
              <a:t>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lý</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kết</a:t>
            </a:r>
            <a:r>
              <a:rPr lang="en-US" sz="2000">
                <a:latin typeface="Arial" pitchFamily="34" charset="0"/>
                <a:cs typeface="Arial" pitchFamily="34" charset="0"/>
              </a:rPr>
              <a:t> </a:t>
            </a:r>
            <a:r>
              <a:rPr lang="en-US" sz="2000" err="1">
                <a:latin typeface="Arial" pitchFamily="34" charset="0"/>
                <a:cs typeface="Arial" pitchFamily="34" charset="0"/>
              </a:rPr>
              <a:t>nối</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mà</a:t>
            </a:r>
            <a:r>
              <a:rPr lang="en-US" sz="2000">
                <a:latin typeface="Arial" pitchFamily="34" charset="0"/>
                <a:cs typeface="Arial" pitchFamily="34" charset="0"/>
              </a:rPr>
              <a:t> </a:t>
            </a:r>
            <a:r>
              <a:rPr lang="en-US" sz="2000" err="1">
                <a:latin typeface="Arial" pitchFamily="34" charset="0"/>
                <a:cs typeface="Arial" pitchFamily="34" charset="0"/>
              </a:rPr>
              <a:t>thường</a:t>
            </a:r>
            <a:r>
              <a:rPr lang="en-US" sz="2000">
                <a:latin typeface="Arial" pitchFamily="34" charset="0"/>
                <a:cs typeface="Arial" pitchFamily="34" charset="0"/>
              </a:rPr>
              <a:t> </a:t>
            </a:r>
            <a:r>
              <a:rPr lang="en-US" sz="2000" err="1">
                <a:latin typeface="Arial" pitchFamily="34" charset="0"/>
                <a:cs typeface="Arial" pitchFamily="34" charset="0"/>
              </a:rPr>
              <a:t>sử</a:t>
            </a:r>
            <a:r>
              <a:rPr lang="en-US" sz="2000">
                <a:latin typeface="Arial" pitchFamily="34" charset="0"/>
                <a:cs typeface="Arial" pitchFamily="34" charset="0"/>
              </a:rPr>
              <a:t> </a:t>
            </a:r>
            <a:r>
              <a:rPr lang="en-US" sz="2000" err="1">
                <a:latin typeface="Arial" pitchFamily="34" charset="0"/>
                <a:cs typeface="Arial" pitchFamily="34" charset="0"/>
              </a:rPr>
              <a:t>dụng</a:t>
            </a:r>
            <a:r>
              <a:rPr lang="en-US" sz="2000">
                <a:latin typeface="Arial" pitchFamily="34" charset="0"/>
                <a:cs typeface="Arial" pitchFamily="34" charset="0"/>
              </a:rPr>
              <a:t> </a:t>
            </a:r>
            <a:r>
              <a:rPr lang="en-US" sz="2000" err="1">
                <a:latin typeface="Arial" pitchFamily="34" charset="0"/>
                <a:cs typeface="Arial" pitchFamily="34" charset="0"/>
              </a:rPr>
              <a:t>khả</a:t>
            </a:r>
            <a:r>
              <a:rPr lang="en-US" sz="2000">
                <a:latin typeface="Arial" pitchFamily="34" charset="0"/>
                <a:cs typeface="Arial" pitchFamily="34" charset="0"/>
              </a:rPr>
              <a:t> </a:t>
            </a:r>
            <a:r>
              <a:rPr lang="en-US" sz="2000" err="1">
                <a:latin typeface="Arial" pitchFamily="34" charset="0"/>
                <a:cs typeface="Arial" pitchFamily="34" charset="0"/>
              </a:rPr>
              <a:t>năng</a:t>
            </a:r>
            <a:r>
              <a:rPr lang="en-US" sz="2000">
                <a:latin typeface="Arial" pitchFamily="34" charset="0"/>
                <a:cs typeface="Arial" pitchFamily="34" charset="0"/>
              </a:rPr>
              <a:t> </a:t>
            </a:r>
            <a:r>
              <a:rPr lang="en-US" sz="2000" err="1">
                <a:latin typeface="Arial" pitchFamily="34" charset="0"/>
                <a:cs typeface="Arial" pitchFamily="34" charset="0"/>
              </a:rPr>
              <a:t>lan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sóng</a:t>
            </a:r>
            <a:r>
              <a:rPr lang="en-US" sz="2000">
                <a:latin typeface="Arial" pitchFamily="34" charset="0"/>
                <a:cs typeface="Arial" pitchFamily="34" charset="0"/>
              </a:rPr>
              <a:t> </a:t>
            </a:r>
            <a:r>
              <a:rPr lang="en-US" sz="2000" err="1">
                <a:latin typeface="Arial" pitchFamily="34" charset="0"/>
                <a:cs typeface="Arial" pitchFamily="34" charset="0"/>
              </a:rPr>
              <a:t>âm</a:t>
            </a:r>
            <a:r>
              <a:rPr lang="en-US" sz="2000">
                <a:latin typeface="Arial" pitchFamily="34" charset="0"/>
                <a:cs typeface="Arial" pitchFamily="34" charset="0"/>
              </a:rPr>
              <a:t> </a:t>
            </a:r>
            <a:r>
              <a:rPr lang="en-US" sz="2000" err="1">
                <a:latin typeface="Arial" pitchFamily="34" charset="0"/>
                <a:cs typeface="Arial" pitchFamily="34" charset="0"/>
              </a:rPr>
              <a:t>thanh</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điện</a:t>
            </a:r>
            <a:r>
              <a:rPr lang="en-US" sz="2000">
                <a:latin typeface="Arial" pitchFamily="34" charset="0"/>
                <a:cs typeface="Arial" pitchFamily="34" charset="0"/>
              </a:rPr>
              <a:t> </a:t>
            </a:r>
            <a:r>
              <a:rPr lang="en-US" sz="2000" err="1">
                <a:latin typeface="Arial" pitchFamily="34" charset="0"/>
                <a:cs typeface="Arial" pitchFamily="34" charset="0"/>
              </a:rPr>
              <a:t>từ</a:t>
            </a:r>
            <a:r>
              <a:rPr lang="en-US" sz="2000">
                <a:latin typeface="Arial" pitchFamily="34" charset="0"/>
                <a:cs typeface="Arial" pitchFamily="34" charset="0"/>
              </a:rPr>
              <a:t> (</a:t>
            </a:r>
            <a:r>
              <a:rPr lang="en-US" sz="2000" err="1">
                <a:latin typeface="Arial" pitchFamily="34" charset="0"/>
                <a:cs typeface="Arial" pitchFamily="34" charset="0"/>
              </a:rPr>
              <a:t>sóng</a:t>
            </a:r>
            <a:r>
              <a:rPr lang="en-US" sz="2000">
                <a:latin typeface="Arial" pitchFamily="34" charset="0"/>
                <a:cs typeface="Arial" pitchFamily="34" charset="0"/>
              </a:rPr>
              <a:t> </a:t>
            </a:r>
            <a:r>
              <a:rPr lang="en-US" sz="2000" err="1">
                <a:latin typeface="Arial" pitchFamily="34" charset="0"/>
                <a:cs typeface="Arial" pitchFamily="34" charset="0"/>
              </a:rPr>
              <a:t>điện</a:t>
            </a:r>
            <a:r>
              <a:rPr lang="en-US" sz="2000">
                <a:latin typeface="Arial" pitchFamily="34" charset="0"/>
                <a:cs typeface="Arial" pitchFamily="34" charset="0"/>
              </a:rPr>
              <a:t> </a:t>
            </a:r>
            <a:r>
              <a:rPr lang="en-US" sz="2000" err="1">
                <a:latin typeface="Arial" pitchFamily="34" charset="0"/>
                <a:cs typeface="Arial" pitchFamily="34" charset="0"/>
              </a:rPr>
              <a:t>từ</a:t>
            </a:r>
            <a:r>
              <a:rPr lang="en-US" sz="2000">
                <a:latin typeface="Arial" pitchFamily="34" charset="0"/>
                <a:cs typeface="Arial" pitchFamily="34" charset="0"/>
              </a:rPr>
              <a:t>), </a:t>
            </a:r>
            <a:r>
              <a:rPr lang="en-US" sz="2000" err="1">
                <a:latin typeface="Arial" pitchFamily="34" charset="0"/>
                <a:cs typeface="Arial" pitchFamily="34" charset="0"/>
              </a:rPr>
              <a:t>ánh</a:t>
            </a:r>
            <a:r>
              <a:rPr lang="en-US" sz="2000">
                <a:latin typeface="Arial" pitchFamily="34" charset="0"/>
                <a:cs typeface="Arial" pitchFamily="34" charset="0"/>
              </a:rPr>
              <a:t> </a:t>
            </a:r>
            <a:r>
              <a:rPr lang="en-US" sz="2000" err="1">
                <a:latin typeface="Arial" pitchFamily="34" charset="0"/>
                <a:cs typeface="Arial" pitchFamily="34" charset="0"/>
              </a:rPr>
              <a:t>sáng</a:t>
            </a:r>
            <a:r>
              <a:rPr lang="en-US" sz="2000">
                <a:latin typeface="Arial" pitchFamily="34" charset="0"/>
                <a:cs typeface="Arial" pitchFamily="34" charset="0"/>
              </a:rPr>
              <a:t> </a:t>
            </a:r>
            <a:r>
              <a:rPr lang="en-US" sz="2000" err="1">
                <a:latin typeface="Arial" pitchFamily="34" charset="0"/>
                <a:cs typeface="Arial" pitchFamily="34" charset="0"/>
              </a:rPr>
              <a:t>trong</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khí</a:t>
            </a:r>
            <a:r>
              <a:rPr lang="en-US" sz="2000">
                <a:latin typeface="Arial" pitchFamily="34" charset="0"/>
                <a:cs typeface="Arial" pitchFamily="34" charset="0"/>
              </a:rPr>
              <a:t> </a:t>
            </a:r>
            <a:r>
              <a:rPr lang="en-US" sz="2000" err="1">
                <a:latin typeface="Arial" pitchFamily="34" charset="0"/>
                <a:cs typeface="Arial" pitchFamily="34" charset="0"/>
              </a:rPr>
              <a:t>hoặc</a:t>
            </a:r>
            <a:r>
              <a:rPr lang="en-US" sz="2000">
                <a:latin typeface="Arial" pitchFamily="34" charset="0"/>
                <a:cs typeface="Arial" pitchFamily="34" charset="0"/>
              </a:rPr>
              <a:t> </a:t>
            </a:r>
            <a:r>
              <a:rPr lang="en-US" sz="2000" err="1">
                <a:latin typeface="Arial" pitchFamily="34" charset="0"/>
                <a:cs typeface="Arial" pitchFamily="34" charset="0"/>
              </a:rPr>
              <a:t>trong</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gian</a:t>
            </a:r>
            <a:endParaRPr lang="en-US" sz="2000"/>
          </a:p>
        </p:txBody>
      </p:sp>
    </p:spTree>
    <p:extLst>
      <p:ext uri="{BB962C8B-B14F-4D97-AF65-F5344CB8AC3E}">
        <p14:creationId xmlns:p14="http://schemas.microsoft.com/office/powerpoint/2010/main" val="368345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sz="3200"/>
              <a:t>1.3.2. Ảnh hưởng của môi trường lan truyền </a:t>
            </a:r>
            <a:endParaRPr lang="en-US" sz="3200"/>
          </a:p>
        </p:txBody>
      </p:sp>
      <p:sp>
        <p:nvSpPr>
          <p:cNvPr id="3" name="Content Placeholder 2"/>
          <p:cNvSpPr>
            <a:spLocks noGrp="1"/>
          </p:cNvSpPr>
          <p:nvPr>
            <p:ph idx="1"/>
          </p:nvPr>
        </p:nvSpPr>
        <p:spPr/>
        <p:txBody>
          <a:bodyPr/>
          <a:lstStyle/>
          <a:p>
            <a:pPr lvl="0"/>
            <a:r>
              <a:rPr lang="en-US" sz="2400" err="1">
                <a:latin typeface="Arial" pitchFamily="34" charset="0"/>
                <a:cs typeface="Arial" pitchFamily="34" charset="0"/>
              </a:rPr>
              <a:t>Các</a:t>
            </a:r>
            <a:r>
              <a:rPr lang="en-US" sz="2400">
                <a:latin typeface="Arial" pitchFamily="34" charset="0"/>
                <a:cs typeface="Arial" pitchFamily="34" charset="0"/>
              </a:rPr>
              <a:t> </a:t>
            </a:r>
            <a:r>
              <a:rPr lang="en-US" sz="2400" err="1">
                <a:latin typeface="Arial" pitchFamily="34" charset="0"/>
                <a:cs typeface="Arial" pitchFamily="34" charset="0"/>
              </a:rPr>
              <a:t>đặc</a:t>
            </a:r>
            <a:r>
              <a:rPr lang="en-US" sz="2400">
                <a:latin typeface="Arial" pitchFamily="34" charset="0"/>
                <a:cs typeface="Arial" pitchFamily="34" charset="0"/>
              </a:rPr>
              <a:t> </a:t>
            </a:r>
            <a:r>
              <a:rPr lang="en-US" sz="2400" err="1">
                <a:latin typeface="Arial" pitchFamily="34" charset="0"/>
                <a:cs typeface="Arial" pitchFamily="34" charset="0"/>
              </a:rPr>
              <a:t>tính</a:t>
            </a:r>
            <a:r>
              <a:rPr lang="en-US" sz="2400">
                <a:latin typeface="Arial" pitchFamily="34" charset="0"/>
                <a:cs typeface="Arial" pitchFamily="34" charset="0"/>
              </a:rPr>
              <a:t> </a:t>
            </a:r>
            <a:r>
              <a:rPr lang="en-US" sz="2400" err="1">
                <a:latin typeface="Arial" pitchFamily="34" charset="0"/>
                <a:cs typeface="Arial" pitchFamily="34" charset="0"/>
              </a:rPr>
              <a:t>và</a:t>
            </a:r>
            <a:r>
              <a:rPr lang="en-US" sz="2400">
                <a:latin typeface="Arial" pitchFamily="34" charset="0"/>
                <a:cs typeface="Arial" pitchFamily="34" charset="0"/>
              </a:rPr>
              <a:t> </a:t>
            </a:r>
            <a:r>
              <a:rPr lang="en-US" sz="2400" err="1">
                <a:latin typeface="Arial" pitchFamily="34" charset="0"/>
                <a:cs typeface="Arial" pitchFamily="34" charset="0"/>
              </a:rPr>
              <a:t>chất</a:t>
            </a:r>
            <a:r>
              <a:rPr lang="en-US" sz="2400">
                <a:latin typeface="Arial" pitchFamily="34" charset="0"/>
                <a:cs typeface="Arial" pitchFamily="34" charset="0"/>
              </a:rPr>
              <a:t> </a:t>
            </a:r>
            <a:r>
              <a:rPr lang="en-US" sz="2400" err="1">
                <a:latin typeface="Arial" pitchFamily="34" charset="0"/>
                <a:cs typeface="Arial" pitchFamily="34" charset="0"/>
              </a:rPr>
              <a:t>lượng</a:t>
            </a:r>
            <a:r>
              <a:rPr lang="en-US" sz="2400">
                <a:latin typeface="Arial" pitchFamily="34" charset="0"/>
                <a:cs typeface="Arial" pitchFamily="34" charset="0"/>
              </a:rPr>
              <a:t> </a:t>
            </a:r>
            <a:r>
              <a:rPr lang="en-US" sz="2400" err="1">
                <a:latin typeface="Arial" pitchFamily="34" charset="0"/>
                <a:cs typeface="Arial" pitchFamily="34" charset="0"/>
              </a:rPr>
              <a:t>của</a:t>
            </a:r>
            <a:r>
              <a:rPr lang="en-US" sz="2400">
                <a:latin typeface="Arial" pitchFamily="34" charset="0"/>
                <a:cs typeface="Arial" pitchFamily="34" charset="0"/>
              </a:rPr>
              <a:t> </a:t>
            </a:r>
            <a:r>
              <a:rPr lang="en-US" sz="2400" err="1">
                <a:latin typeface="Arial" pitchFamily="34" charset="0"/>
                <a:cs typeface="Arial" pitchFamily="34" charset="0"/>
              </a:rPr>
              <a:t>hệ</a:t>
            </a:r>
            <a:r>
              <a:rPr lang="en-US" sz="2400">
                <a:latin typeface="Arial" pitchFamily="34" charset="0"/>
                <a:cs typeface="Arial" pitchFamily="34" charset="0"/>
              </a:rPr>
              <a:t> </a:t>
            </a:r>
            <a:r>
              <a:rPr lang="en-US" sz="2400" err="1">
                <a:latin typeface="Arial" pitchFamily="34" charset="0"/>
                <a:cs typeface="Arial" pitchFamily="34" charset="0"/>
              </a:rPr>
              <a:t>thống</a:t>
            </a:r>
            <a:r>
              <a:rPr lang="en-US" sz="2400">
                <a:latin typeface="Arial" pitchFamily="34" charset="0"/>
                <a:cs typeface="Arial" pitchFamily="34" charset="0"/>
              </a:rPr>
              <a:t> </a:t>
            </a:r>
            <a:r>
              <a:rPr lang="en-US" sz="2400" err="1">
                <a:latin typeface="Arial" pitchFamily="34" charset="0"/>
                <a:cs typeface="Arial" pitchFamily="34" charset="0"/>
              </a:rPr>
              <a:t>truyền</a:t>
            </a:r>
            <a:r>
              <a:rPr lang="en-US" sz="2400">
                <a:latin typeface="Arial" pitchFamily="34" charset="0"/>
                <a:cs typeface="Arial" pitchFamily="34" charset="0"/>
              </a:rPr>
              <a:t> </a:t>
            </a:r>
            <a:r>
              <a:rPr lang="en-US" sz="2400" err="1">
                <a:latin typeface="Arial" pitchFamily="34" charset="0"/>
                <a:cs typeface="Arial" pitchFamily="34" charset="0"/>
              </a:rPr>
              <a:t>phụ</a:t>
            </a:r>
            <a:r>
              <a:rPr lang="en-US" sz="2400">
                <a:latin typeface="Arial" pitchFamily="34" charset="0"/>
                <a:cs typeface="Arial" pitchFamily="34" charset="0"/>
              </a:rPr>
              <a:t> </a:t>
            </a:r>
            <a:r>
              <a:rPr lang="en-US" sz="2400" err="1">
                <a:latin typeface="Arial" pitchFamily="34" charset="0"/>
                <a:cs typeface="Arial" pitchFamily="34" charset="0"/>
              </a:rPr>
              <a:t>thuộc</a:t>
            </a:r>
            <a:r>
              <a:rPr lang="en-US" sz="2400">
                <a:latin typeface="Arial" pitchFamily="34" charset="0"/>
                <a:cs typeface="Arial" pitchFamily="34" charset="0"/>
              </a:rPr>
              <a:t> </a:t>
            </a:r>
            <a:r>
              <a:rPr lang="en-US" sz="2400" err="1">
                <a:latin typeface="Arial" pitchFamily="34" charset="0"/>
                <a:cs typeface="Arial" pitchFamily="34" charset="0"/>
              </a:rPr>
              <a:t>vào</a:t>
            </a:r>
            <a:r>
              <a:rPr lang="en-US" sz="2400">
                <a:latin typeface="Arial" pitchFamily="34" charset="0"/>
                <a:cs typeface="Arial" pitchFamily="34" charset="0"/>
              </a:rPr>
              <a:t> </a:t>
            </a:r>
            <a:r>
              <a:rPr lang="en-US" sz="2400" err="1">
                <a:latin typeface="Arial" pitchFamily="34" charset="0"/>
                <a:cs typeface="Arial" pitchFamily="34" charset="0"/>
              </a:rPr>
              <a:t>đặc</a:t>
            </a:r>
            <a:r>
              <a:rPr lang="en-US" sz="2400">
                <a:latin typeface="Arial" pitchFamily="34" charset="0"/>
                <a:cs typeface="Arial" pitchFamily="34" charset="0"/>
              </a:rPr>
              <a:t> </a:t>
            </a:r>
            <a:r>
              <a:rPr lang="en-US" sz="2400" err="1">
                <a:latin typeface="Arial" pitchFamily="34" charset="0"/>
                <a:cs typeface="Arial" pitchFamily="34" charset="0"/>
              </a:rPr>
              <a:t>tính</a:t>
            </a:r>
            <a:r>
              <a:rPr lang="en-US" sz="2400">
                <a:latin typeface="Arial" pitchFamily="34" charset="0"/>
                <a:cs typeface="Arial" pitchFamily="34" charset="0"/>
              </a:rPr>
              <a:t> </a:t>
            </a:r>
            <a:r>
              <a:rPr lang="en-US" sz="2400" err="1">
                <a:latin typeface="Arial" pitchFamily="34" charset="0"/>
                <a:cs typeface="Arial" pitchFamily="34" charset="0"/>
              </a:rPr>
              <a:t>của</a:t>
            </a:r>
            <a:r>
              <a:rPr lang="en-US" sz="2400">
                <a:latin typeface="Arial" pitchFamily="34" charset="0"/>
                <a:cs typeface="Arial" pitchFamily="34" charset="0"/>
              </a:rPr>
              <a:t> </a:t>
            </a:r>
            <a:r>
              <a:rPr lang="en-US" sz="2400" err="1">
                <a:latin typeface="Arial" pitchFamily="34" charset="0"/>
                <a:cs typeface="Arial" pitchFamily="34" charset="0"/>
              </a:rPr>
              <a:t>môi</a:t>
            </a:r>
            <a:r>
              <a:rPr lang="en-US" sz="2400">
                <a:latin typeface="Arial" pitchFamily="34" charset="0"/>
                <a:cs typeface="Arial" pitchFamily="34" charset="0"/>
              </a:rPr>
              <a:t> </a:t>
            </a:r>
            <a:r>
              <a:rPr lang="en-US" sz="2400" err="1">
                <a:latin typeface="Arial" pitchFamily="34" charset="0"/>
                <a:cs typeface="Arial" pitchFamily="34" charset="0"/>
              </a:rPr>
              <a:t>trường</a:t>
            </a:r>
            <a:r>
              <a:rPr lang="en-US" sz="2400">
                <a:latin typeface="Arial" pitchFamily="34" charset="0"/>
                <a:cs typeface="Arial" pitchFamily="34" charset="0"/>
              </a:rPr>
              <a:t> </a:t>
            </a:r>
            <a:r>
              <a:rPr lang="en-US" sz="2400" err="1">
                <a:latin typeface="Arial" pitchFamily="34" charset="0"/>
                <a:cs typeface="Arial" pitchFamily="34" charset="0"/>
              </a:rPr>
              <a:t>lan</a:t>
            </a:r>
            <a:r>
              <a:rPr lang="en-US" sz="2400">
                <a:latin typeface="Arial" pitchFamily="34" charset="0"/>
                <a:cs typeface="Arial" pitchFamily="34" charset="0"/>
              </a:rPr>
              <a:t> </a:t>
            </a:r>
            <a:r>
              <a:rPr lang="en-US" sz="2400" err="1">
                <a:latin typeface="Arial" pitchFamily="34" charset="0"/>
                <a:cs typeface="Arial" pitchFamily="34" charset="0"/>
              </a:rPr>
              <a:t>truyền</a:t>
            </a:r>
            <a:r>
              <a:rPr lang="en-US" sz="2400">
                <a:latin typeface="Arial" pitchFamily="34" charset="0"/>
                <a:cs typeface="Arial" pitchFamily="34" charset="0"/>
              </a:rPr>
              <a:t> </a:t>
            </a:r>
            <a:r>
              <a:rPr lang="en-US" sz="2400" err="1">
                <a:latin typeface="Arial" pitchFamily="34" charset="0"/>
                <a:cs typeface="Arial" pitchFamily="34" charset="0"/>
              </a:rPr>
              <a:t>và</a:t>
            </a:r>
            <a:r>
              <a:rPr lang="en-US" sz="2400">
                <a:latin typeface="Arial" pitchFamily="34" charset="0"/>
                <a:cs typeface="Arial" pitchFamily="34" charset="0"/>
              </a:rPr>
              <a:t> </a:t>
            </a:r>
            <a:r>
              <a:rPr lang="en-US" sz="2400" err="1">
                <a:latin typeface="Arial" pitchFamily="34" charset="0"/>
                <a:cs typeface="Arial" pitchFamily="34" charset="0"/>
              </a:rPr>
              <a:t>tín</a:t>
            </a:r>
            <a:r>
              <a:rPr lang="en-US" sz="2400">
                <a:latin typeface="Arial" pitchFamily="34" charset="0"/>
                <a:cs typeface="Arial" pitchFamily="34" charset="0"/>
              </a:rPr>
              <a:t> </a:t>
            </a:r>
            <a:r>
              <a:rPr lang="en-US" sz="2400" err="1">
                <a:latin typeface="Arial" pitchFamily="34" charset="0"/>
                <a:cs typeface="Arial" pitchFamily="34" charset="0"/>
              </a:rPr>
              <a:t>hiệu</a:t>
            </a:r>
            <a:r>
              <a:rPr lang="en-US" sz="2400">
                <a:latin typeface="Arial" pitchFamily="34" charset="0"/>
                <a:cs typeface="Arial" pitchFamily="34" charset="0"/>
              </a:rPr>
              <a:t> </a:t>
            </a:r>
            <a:r>
              <a:rPr lang="en-US" sz="2400" err="1">
                <a:latin typeface="Arial" pitchFamily="34" charset="0"/>
                <a:cs typeface="Arial" pitchFamily="34" charset="0"/>
              </a:rPr>
              <a:t>truyền</a:t>
            </a:r>
            <a:r>
              <a:rPr lang="en-US" sz="2400">
                <a:latin typeface="Arial" pitchFamily="34" charset="0"/>
                <a:cs typeface="Arial" pitchFamily="34" charset="0"/>
              </a:rPr>
              <a:t> </a:t>
            </a:r>
            <a:r>
              <a:rPr lang="en-US" sz="2400" err="1">
                <a:latin typeface="Arial" pitchFamily="34" charset="0"/>
                <a:cs typeface="Arial" pitchFamily="34" charset="0"/>
              </a:rPr>
              <a:t>trong</a:t>
            </a:r>
            <a:r>
              <a:rPr lang="en-US" sz="2400">
                <a:latin typeface="Arial" pitchFamily="34" charset="0"/>
                <a:cs typeface="Arial" pitchFamily="34" charset="0"/>
              </a:rPr>
              <a:t> </a:t>
            </a:r>
            <a:r>
              <a:rPr lang="en-US" sz="2400" err="1">
                <a:latin typeface="Arial" pitchFamily="34" charset="0"/>
                <a:cs typeface="Arial" pitchFamily="34" charset="0"/>
              </a:rPr>
              <a:t>môi</a:t>
            </a:r>
            <a:r>
              <a:rPr lang="en-US" sz="2400">
                <a:latin typeface="Arial" pitchFamily="34" charset="0"/>
                <a:cs typeface="Arial" pitchFamily="34" charset="0"/>
              </a:rPr>
              <a:t> </a:t>
            </a:r>
            <a:r>
              <a:rPr lang="en-US" sz="2400" err="1">
                <a:latin typeface="Arial" pitchFamily="34" charset="0"/>
                <a:cs typeface="Arial" pitchFamily="34" charset="0"/>
              </a:rPr>
              <a:t>trường</a:t>
            </a:r>
            <a:endParaRPr lang="en-US" sz="2400">
              <a:latin typeface="Arial" pitchFamily="34" charset="0"/>
              <a:cs typeface="Arial" pitchFamily="34" charset="0"/>
            </a:endParaRPr>
          </a:p>
          <a:p>
            <a:pPr lvl="0"/>
            <a:r>
              <a:rPr lang="en-US" sz="2400" err="1">
                <a:latin typeface="Arial" pitchFamily="34" charset="0"/>
                <a:cs typeface="Arial" pitchFamily="34" charset="0"/>
              </a:rPr>
              <a:t>Các</a:t>
            </a:r>
            <a:r>
              <a:rPr lang="en-US" sz="2400">
                <a:latin typeface="Arial" pitchFamily="34" charset="0"/>
                <a:cs typeface="Arial" pitchFamily="34" charset="0"/>
              </a:rPr>
              <a:t> </a:t>
            </a:r>
            <a:r>
              <a:rPr lang="en-US" sz="2400" err="1">
                <a:latin typeface="Arial" pitchFamily="34" charset="0"/>
                <a:cs typeface="Arial" pitchFamily="34" charset="0"/>
              </a:rPr>
              <a:t>ảnh</a:t>
            </a:r>
            <a:r>
              <a:rPr lang="en-US" sz="2400">
                <a:latin typeface="Arial" pitchFamily="34" charset="0"/>
                <a:cs typeface="Arial" pitchFamily="34" charset="0"/>
              </a:rPr>
              <a:t> </a:t>
            </a:r>
            <a:r>
              <a:rPr lang="en-US" sz="2400" err="1">
                <a:latin typeface="Arial" pitchFamily="34" charset="0"/>
                <a:cs typeface="Arial" pitchFamily="34" charset="0"/>
              </a:rPr>
              <a:t>hưởng</a:t>
            </a:r>
            <a:r>
              <a:rPr lang="en-US" sz="2400">
                <a:latin typeface="Arial" pitchFamily="34" charset="0"/>
                <a:cs typeface="Arial" pitchFamily="34" charset="0"/>
              </a:rPr>
              <a:t> </a:t>
            </a:r>
            <a:r>
              <a:rPr lang="en-US" sz="2400" err="1">
                <a:latin typeface="Arial" pitchFamily="34" charset="0"/>
                <a:cs typeface="Arial" pitchFamily="34" charset="0"/>
              </a:rPr>
              <a:t>của</a:t>
            </a:r>
            <a:r>
              <a:rPr lang="en-US" sz="2400">
                <a:latin typeface="Arial" pitchFamily="34" charset="0"/>
                <a:cs typeface="Arial" pitchFamily="34" charset="0"/>
              </a:rPr>
              <a:t> </a:t>
            </a:r>
            <a:r>
              <a:rPr lang="en-US" sz="2400" err="1">
                <a:latin typeface="Arial" pitchFamily="34" charset="0"/>
                <a:cs typeface="Arial" pitchFamily="34" charset="0"/>
              </a:rPr>
              <a:t>môi</a:t>
            </a:r>
            <a:r>
              <a:rPr lang="en-US" sz="2400">
                <a:latin typeface="Arial" pitchFamily="34" charset="0"/>
                <a:cs typeface="Arial" pitchFamily="34" charset="0"/>
              </a:rPr>
              <a:t> </a:t>
            </a:r>
            <a:r>
              <a:rPr lang="en-US" sz="2400" err="1">
                <a:latin typeface="Arial" pitchFamily="34" charset="0"/>
                <a:cs typeface="Arial" pitchFamily="34" charset="0"/>
              </a:rPr>
              <a:t>trường</a:t>
            </a:r>
            <a:r>
              <a:rPr lang="en-US" sz="2400">
                <a:latin typeface="Arial" pitchFamily="34" charset="0"/>
                <a:cs typeface="Arial" pitchFamily="34" charset="0"/>
              </a:rPr>
              <a:t> </a:t>
            </a:r>
            <a:r>
              <a:rPr lang="en-US" sz="2400" err="1">
                <a:latin typeface="Arial" pitchFamily="34" charset="0"/>
                <a:cs typeface="Arial" pitchFamily="34" charset="0"/>
              </a:rPr>
              <a:t>lan</a:t>
            </a:r>
            <a:r>
              <a:rPr lang="en-US" sz="2400">
                <a:latin typeface="Arial" pitchFamily="34" charset="0"/>
                <a:cs typeface="Arial" pitchFamily="34" charset="0"/>
              </a:rPr>
              <a:t> </a:t>
            </a:r>
            <a:r>
              <a:rPr lang="en-US" sz="2400" err="1">
                <a:latin typeface="Arial" pitchFamily="34" charset="0"/>
                <a:cs typeface="Arial" pitchFamily="34" charset="0"/>
              </a:rPr>
              <a:t>truyền</a:t>
            </a:r>
            <a:r>
              <a:rPr lang="en-US" sz="2400">
                <a:latin typeface="Arial" pitchFamily="34" charset="0"/>
                <a:cs typeface="Arial" pitchFamily="34" charset="0"/>
              </a:rPr>
              <a:t>: </a:t>
            </a:r>
            <a:r>
              <a:rPr lang="en-US" sz="2400" err="1">
                <a:latin typeface="Arial" pitchFamily="34" charset="0"/>
                <a:cs typeface="Arial" pitchFamily="34" charset="0"/>
              </a:rPr>
              <a:t>Làm</a:t>
            </a:r>
            <a:r>
              <a:rPr lang="en-US" sz="2400">
                <a:latin typeface="Arial" pitchFamily="34" charset="0"/>
                <a:cs typeface="Arial" pitchFamily="34" charset="0"/>
              </a:rPr>
              <a:t> </a:t>
            </a:r>
            <a:r>
              <a:rPr lang="en-US" sz="2400" err="1">
                <a:latin typeface="Arial" pitchFamily="34" charset="0"/>
                <a:cs typeface="Arial" pitchFamily="34" charset="0"/>
              </a:rPr>
              <a:t>suy</a:t>
            </a:r>
            <a:r>
              <a:rPr lang="en-US" sz="2400">
                <a:latin typeface="Arial" pitchFamily="34" charset="0"/>
                <a:cs typeface="Arial" pitchFamily="34" charset="0"/>
              </a:rPr>
              <a:t> </a:t>
            </a:r>
            <a:r>
              <a:rPr lang="en-US" sz="2400" err="1">
                <a:latin typeface="Arial" pitchFamily="34" charset="0"/>
                <a:cs typeface="Arial" pitchFamily="34" charset="0"/>
              </a:rPr>
              <a:t>giảm</a:t>
            </a:r>
            <a:r>
              <a:rPr lang="en-US" sz="2400">
                <a:latin typeface="Arial" pitchFamily="34" charset="0"/>
                <a:cs typeface="Arial" pitchFamily="34" charset="0"/>
              </a:rPr>
              <a:t> </a:t>
            </a:r>
            <a:r>
              <a:rPr lang="en-US" sz="2400" err="1">
                <a:latin typeface="Arial" pitchFamily="34" charset="0"/>
                <a:cs typeface="Arial" pitchFamily="34" charset="0"/>
              </a:rPr>
              <a:t>tín</a:t>
            </a:r>
            <a:r>
              <a:rPr lang="en-US" sz="2400">
                <a:latin typeface="Arial" pitchFamily="34" charset="0"/>
                <a:cs typeface="Arial" pitchFamily="34" charset="0"/>
              </a:rPr>
              <a:t> </a:t>
            </a:r>
            <a:r>
              <a:rPr lang="en-US" sz="2400" err="1">
                <a:latin typeface="Arial" pitchFamily="34" charset="0"/>
                <a:cs typeface="Arial" pitchFamily="34" charset="0"/>
              </a:rPr>
              <a:t>hiệu</a:t>
            </a:r>
            <a:r>
              <a:rPr lang="en-US" sz="2400">
                <a:latin typeface="Arial" pitchFamily="34" charset="0"/>
                <a:cs typeface="Arial" pitchFamily="34" charset="0"/>
              </a:rPr>
              <a:t>, </a:t>
            </a:r>
            <a:r>
              <a:rPr lang="en-US" sz="2400" err="1">
                <a:latin typeface="Arial" pitchFamily="34" charset="0"/>
                <a:cs typeface="Arial" pitchFamily="34" charset="0"/>
              </a:rPr>
              <a:t>giới</a:t>
            </a:r>
            <a:r>
              <a:rPr lang="en-US" sz="2400">
                <a:latin typeface="Arial" pitchFamily="34" charset="0"/>
                <a:cs typeface="Arial" pitchFamily="34" charset="0"/>
              </a:rPr>
              <a:t> </a:t>
            </a:r>
            <a:r>
              <a:rPr lang="en-US" sz="2400" err="1">
                <a:latin typeface="Arial" pitchFamily="34" charset="0"/>
                <a:cs typeface="Arial" pitchFamily="34" charset="0"/>
              </a:rPr>
              <a:t>hạn</a:t>
            </a:r>
            <a:r>
              <a:rPr lang="en-US" sz="2400">
                <a:latin typeface="Arial" pitchFamily="34" charset="0"/>
                <a:cs typeface="Arial" pitchFamily="34" charset="0"/>
              </a:rPr>
              <a:t> </a:t>
            </a:r>
            <a:r>
              <a:rPr lang="en-US" sz="2400" err="1">
                <a:latin typeface="Arial" pitchFamily="34" charset="0"/>
                <a:cs typeface="Arial" pitchFamily="34" charset="0"/>
              </a:rPr>
              <a:t>dải</a:t>
            </a:r>
            <a:r>
              <a:rPr lang="en-US" sz="2400">
                <a:latin typeface="Arial" pitchFamily="34" charset="0"/>
                <a:cs typeface="Arial" pitchFamily="34" charset="0"/>
              </a:rPr>
              <a:t> </a:t>
            </a:r>
            <a:r>
              <a:rPr lang="en-US" sz="2400" err="1">
                <a:latin typeface="Arial" pitchFamily="34" charset="0"/>
                <a:cs typeface="Arial" pitchFamily="34" charset="0"/>
              </a:rPr>
              <a:t>tần</a:t>
            </a:r>
            <a:r>
              <a:rPr lang="en-US" sz="2400">
                <a:latin typeface="Arial" pitchFamily="34" charset="0"/>
                <a:cs typeface="Arial" pitchFamily="34" charset="0"/>
              </a:rPr>
              <a:t> </a:t>
            </a:r>
            <a:r>
              <a:rPr lang="en-US" sz="2400" err="1">
                <a:latin typeface="Arial" pitchFamily="34" charset="0"/>
                <a:cs typeface="Arial" pitchFamily="34" charset="0"/>
              </a:rPr>
              <a:t>số</a:t>
            </a:r>
            <a:r>
              <a:rPr lang="en-US" sz="2400">
                <a:latin typeface="Arial" pitchFamily="34" charset="0"/>
                <a:cs typeface="Arial" pitchFamily="34" charset="0"/>
              </a:rPr>
              <a:t> </a:t>
            </a:r>
            <a:r>
              <a:rPr lang="en-US" sz="2400" err="1">
                <a:latin typeface="Arial" pitchFamily="34" charset="0"/>
                <a:cs typeface="Arial" pitchFamily="34" charset="0"/>
              </a:rPr>
              <a:t>của</a:t>
            </a:r>
            <a:r>
              <a:rPr lang="en-US" sz="2400">
                <a:latin typeface="Arial" pitchFamily="34" charset="0"/>
                <a:cs typeface="Arial" pitchFamily="34" charset="0"/>
              </a:rPr>
              <a:t> </a:t>
            </a:r>
            <a:r>
              <a:rPr lang="en-US" sz="2400" err="1">
                <a:latin typeface="Arial" pitchFamily="34" charset="0"/>
                <a:cs typeface="Arial" pitchFamily="34" charset="0"/>
              </a:rPr>
              <a:t>tín</a:t>
            </a:r>
            <a:r>
              <a:rPr lang="en-US" sz="2400">
                <a:latin typeface="Arial" pitchFamily="34" charset="0"/>
                <a:cs typeface="Arial" pitchFamily="34" charset="0"/>
              </a:rPr>
              <a:t> </a:t>
            </a:r>
            <a:r>
              <a:rPr lang="en-US" sz="2400" err="1">
                <a:latin typeface="Arial" pitchFamily="34" charset="0"/>
                <a:cs typeface="Arial" pitchFamily="34" charset="0"/>
              </a:rPr>
              <a:t>hiệu</a:t>
            </a:r>
            <a:r>
              <a:rPr lang="en-US" sz="2400">
                <a:latin typeface="Arial" pitchFamily="34" charset="0"/>
                <a:cs typeface="Arial" pitchFamily="34" charset="0"/>
              </a:rPr>
              <a:t> </a:t>
            </a:r>
            <a:r>
              <a:rPr lang="en-US" sz="2400" err="1">
                <a:latin typeface="Arial" pitchFamily="34" charset="0"/>
                <a:cs typeface="Arial" pitchFamily="34" charset="0"/>
              </a:rPr>
              <a:t>lan</a:t>
            </a:r>
            <a:r>
              <a:rPr lang="en-US" sz="2400">
                <a:latin typeface="Arial" pitchFamily="34" charset="0"/>
                <a:cs typeface="Arial" pitchFamily="34" charset="0"/>
              </a:rPr>
              <a:t> </a:t>
            </a:r>
            <a:r>
              <a:rPr lang="en-US" sz="2400" err="1">
                <a:latin typeface="Arial" pitchFamily="34" charset="0"/>
                <a:cs typeface="Arial" pitchFamily="34" charset="0"/>
              </a:rPr>
              <a:t>truyền</a:t>
            </a:r>
            <a:r>
              <a:rPr lang="en-US" sz="2400">
                <a:latin typeface="Arial" pitchFamily="34" charset="0"/>
                <a:cs typeface="Arial" pitchFamily="34" charset="0"/>
              </a:rPr>
              <a:t> </a:t>
            </a:r>
            <a:r>
              <a:rPr lang="en-US" sz="2400" err="1">
                <a:latin typeface="Arial" pitchFamily="34" charset="0"/>
                <a:cs typeface="Arial" pitchFamily="34" charset="0"/>
              </a:rPr>
              <a:t>được</a:t>
            </a:r>
            <a:r>
              <a:rPr lang="en-US" sz="2400">
                <a:latin typeface="Arial" pitchFamily="34" charset="0"/>
                <a:cs typeface="Arial" pitchFamily="34" charset="0"/>
              </a:rPr>
              <a:t> qua </a:t>
            </a:r>
            <a:r>
              <a:rPr lang="en-US" sz="2400" err="1">
                <a:latin typeface="Arial" pitchFamily="34" charset="0"/>
                <a:cs typeface="Arial" pitchFamily="34" charset="0"/>
              </a:rPr>
              <a:t>môi</a:t>
            </a:r>
            <a:r>
              <a:rPr lang="en-US" sz="2400">
                <a:latin typeface="Arial" pitchFamily="34" charset="0"/>
                <a:cs typeface="Arial" pitchFamily="34" charset="0"/>
              </a:rPr>
              <a:t> </a:t>
            </a:r>
            <a:r>
              <a:rPr lang="en-US" sz="2400" err="1">
                <a:latin typeface="Arial" pitchFamily="34" charset="0"/>
                <a:cs typeface="Arial" pitchFamily="34" charset="0"/>
              </a:rPr>
              <a:t>trường</a:t>
            </a:r>
            <a:r>
              <a:rPr lang="en-US" sz="2400">
                <a:latin typeface="Arial" pitchFamily="34" charset="0"/>
                <a:cs typeface="Arial" pitchFamily="34" charset="0"/>
              </a:rPr>
              <a:t>, </a:t>
            </a:r>
            <a:r>
              <a:rPr lang="en-US" sz="2400" err="1">
                <a:latin typeface="Arial" pitchFamily="34" charset="0"/>
                <a:cs typeface="Arial" pitchFamily="34" charset="0"/>
              </a:rPr>
              <a:t>làm</a:t>
            </a:r>
            <a:r>
              <a:rPr lang="en-US" sz="2400">
                <a:latin typeface="Arial" pitchFamily="34" charset="0"/>
                <a:cs typeface="Arial" pitchFamily="34" charset="0"/>
              </a:rPr>
              <a:t> </a:t>
            </a:r>
            <a:r>
              <a:rPr lang="en-US" sz="2400" err="1">
                <a:latin typeface="Arial" pitchFamily="34" charset="0"/>
                <a:cs typeface="Arial" pitchFamily="34" charset="0"/>
              </a:rPr>
              <a:t>trễ</a:t>
            </a:r>
            <a:r>
              <a:rPr lang="en-US" sz="2400">
                <a:latin typeface="Arial" pitchFamily="34" charset="0"/>
                <a:cs typeface="Arial" pitchFamily="34" charset="0"/>
              </a:rPr>
              <a:t> </a:t>
            </a:r>
            <a:r>
              <a:rPr lang="en-US" sz="2400" err="1">
                <a:latin typeface="Arial" pitchFamily="34" charset="0"/>
                <a:cs typeface="Arial" pitchFamily="34" charset="0"/>
              </a:rPr>
              <a:t>tín</a:t>
            </a:r>
            <a:r>
              <a:rPr lang="en-US" sz="2400">
                <a:latin typeface="Arial" pitchFamily="34" charset="0"/>
                <a:cs typeface="Arial" pitchFamily="34" charset="0"/>
              </a:rPr>
              <a:t> </a:t>
            </a:r>
            <a:r>
              <a:rPr lang="en-US" sz="2400" err="1">
                <a:latin typeface="Arial" pitchFamily="34" charset="0"/>
                <a:cs typeface="Arial" pitchFamily="34" charset="0"/>
              </a:rPr>
              <a:t>hiệu</a:t>
            </a:r>
            <a:r>
              <a:rPr lang="en-US" sz="2400">
                <a:latin typeface="Arial" pitchFamily="34" charset="0"/>
                <a:cs typeface="Arial" pitchFamily="34" charset="0"/>
              </a:rPr>
              <a:t>, </a:t>
            </a:r>
            <a:r>
              <a:rPr lang="en-US" sz="2400" err="1">
                <a:latin typeface="Arial" pitchFamily="34" charset="0"/>
                <a:cs typeface="Arial" pitchFamily="34" charset="0"/>
              </a:rPr>
              <a:t>làm</a:t>
            </a:r>
            <a:r>
              <a:rPr lang="en-US" sz="2400">
                <a:latin typeface="Arial" pitchFamily="34" charset="0"/>
                <a:cs typeface="Arial" pitchFamily="34" charset="0"/>
              </a:rPr>
              <a:t> </a:t>
            </a:r>
            <a:r>
              <a:rPr lang="en-US" sz="2400" err="1">
                <a:latin typeface="Arial" pitchFamily="34" charset="0"/>
                <a:cs typeface="Arial" pitchFamily="34" charset="0"/>
              </a:rPr>
              <a:t>tín</a:t>
            </a:r>
            <a:r>
              <a:rPr lang="en-US" sz="2400">
                <a:latin typeface="Arial" pitchFamily="34" charset="0"/>
                <a:cs typeface="Arial" pitchFamily="34" charset="0"/>
              </a:rPr>
              <a:t> </a:t>
            </a:r>
            <a:r>
              <a:rPr lang="en-US" sz="2400" err="1">
                <a:latin typeface="Arial" pitchFamily="34" charset="0"/>
                <a:cs typeface="Arial" pitchFamily="34" charset="0"/>
              </a:rPr>
              <a:t>hiệu</a:t>
            </a:r>
            <a:r>
              <a:rPr lang="en-US" sz="2400">
                <a:latin typeface="Arial" pitchFamily="34" charset="0"/>
                <a:cs typeface="Arial" pitchFamily="34" charset="0"/>
              </a:rPr>
              <a:t> </a:t>
            </a:r>
            <a:r>
              <a:rPr lang="en-US" sz="2400" err="1">
                <a:latin typeface="Arial" pitchFamily="34" charset="0"/>
                <a:cs typeface="Arial" pitchFamily="34" charset="0"/>
              </a:rPr>
              <a:t>ra</a:t>
            </a:r>
            <a:r>
              <a:rPr lang="en-US" sz="2400">
                <a:latin typeface="Arial" pitchFamily="34" charset="0"/>
                <a:cs typeface="Arial" pitchFamily="34" charset="0"/>
              </a:rPr>
              <a:t> bi </a:t>
            </a:r>
            <a:r>
              <a:rPr lang="en-US" sz="2400" err="1">
                <a:latin typeface="Arial" pitchFamily="34" charset="0"/>
                <a:cs typeface="Arial" pitchFamily="34" charset="0"/>
              </a:rPr>
              <a:t>méo</a:t>
            </a:r>
            <a:r>
              <a:rPr lang="en-US" sz="2400">
                <a:latin typeface="Arial" pitchFamily="34" charset="0"/>
                <a:cs typeface="Arial" pitchFamily="34" charset="0"/>
              </a:rPr>
              <a:t> phi </a:t>
            </a:r>
            <a:r>
              <a:rPr lang="en-US" sz="2400" err="1">
                <a:latin typeface="Arial" pitchFamily="34" charset="0"/>
                <a:cs typeface="Arial" pitchFamily="34" charset="0"/>
              </a:rPr>
              <a:t>tuyến</a:t>
            </a:r>
            <a:r>
              <a:rPr lang="en-US" sz="2400">
                <a:latin typeface="Arial" pitchFamily="34" charset="0"/>
                <a:cs typeface="Arial" pitchFamily="34" charset="0"/>
              </a:rPr>
              <a:t> </a:t>
            </a:r>
            <a:r>
              <a:rPr lang="en-US" sz="2400" err="1">
                <a:latin typeface="Arial" pitchFamily="34" charset="0"/>
                <a:cs typeface="Arial" pitchFamily="34" charset="0"/>
              </a:rPr>
              <a:t>và</a:t>
            </a:r>
            <a:r>
              <a:rPr lang="en-US" sz="2400">
                <a:latin typeface="Arial" pitchFamily="34" charset="0"/>
                <a:cs typeface="Arial" pitchFamily="34" charset="0"/>
              </a:rPr>
              <a:t> </a:t>
            </a:r>
            <a:r>
              <a:rPr lang="en-US" sz="2400" err="1">
                <a:latin typeface="Arial" pitchFamily="34" charset="0"/>
                <a:cs typeface="Arial" pitchFamily="34" charset="0"/>
              </a:rPr>
              <a:t>gây</a:t>
            </a:r>
            <a:r>
              <a:rPr lang="en-US" sz="2400">
                <a:latin typeface="Arial" pitchFamily="34" charset="0"/>
                <a:cs typeface="Arial" pitchFamily="34" charset="0"/>
              </a:rPr>
              <a:t> </a:t>
            </a:r>
            <a:r>
              <a:rPr lang="en-US" sz="2400" err="1">
                <a:latin typeface="Arial" pitchFamily="34" charset="0"/>
                <a:cs typeface="Arial" pitchFamily="34" charset="0"/>
              </a:rPr>
              <a:t>nhiễu</a:t>
            </a:r>
            <a:r>
              <a:rPr lang="en-US" sz="2400">
                <a:latin typeface="Arial" pitchFamily="34" charset="0"/>
                <a:cs typeface="Arial" pitchFamily="34" charset="0"/>
              </a:rPr>
              <a:t> </a:t>
            </a:r>
            <a:r>
              <a:rPr lang="en-US" sz="2400" err="1">
                <a:latin typeface="Arial" pitchFamily="34" charset="0"/>
                <a:cs typeface="Arial" pitchFamily="34" charset="0"/>
              </a:rPr>
              <a:t>lên</a:t>
            </a:r>
            <a:r>
              <a:rPr lang="en-US" sz="2400">
                <a:latin typeface="Arial" pitchFamily="34" charset="0"/>
                <a:cs typeface="Arial" pitchFamily="34" charset="0"/>
              </a:rPr>
              <a:t> </a:t>
            </a:r>
            <a:r>
              <a:rPr lang="en-US" sz="2400" err="1">
                <a:latin typeface="Arial" pitchFamily="34" charset="0"/>
                <a:cs typeface="Arial" pitchFamily="34" charset="0"/>
              </a:rPr>
              <a:t>tín</a:t>
            </a:r>
            <a:r>
              <a:rPr lang="en-US" sz="2400">
                <a:latin typeface="Arial" pitchFamily="34" charset="0"/>
                <a:cs typeface="Arial" pitchFamily="34" charset="0"/>
              </a:rPr>
              <a:t> </a:t>
            </a:r>
            <a:r>
              <a:rPr lang="en-US" sz="2400" err="1">
                <a:latin typeface="Arial" pitchFamily="34" charset="0"/>
                <a:cs typeface="Arial" pitchFamily="34" charset="0"/>
              </a:rPr>
              <a:t>hiệu</a:t>
            </a:r>
            <a:endParaRPr lang="en-US" sz="2400">
              <a:latin typeface="Arial" pitchFamily="34" charset="0"/>
              <a:cs typeface="Arial" pitchFamily="34" charset="0"/>
            </a:endParaRPr>
          </a:p>
          <a:p>
            <a:endParaRPr lang="en-US" sz="2400"/>
          </a:p>
        </p:txBody>
      </p:sp>
    </p:spTree>
    <p:extLst>
      <p:ext uri="{BB962C8B-B14F-4D97-AF65-F5344CB8AC3E}">
        <p14:creationId xmlns:p14="http://schemas.microsoft.com/office/powerpoint/2010/main" val="1088109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a:t>1.3.2.1. Suy giảm</a:t>
            </a:r>
            <a:endParaRPr lang="en-US"/>
          </a:p>
        </p:txBody>
      </p:sp>
      <p:sp>
        <p:nvSpPr>
          <p:cNvPr id="3" name="Content Placeholder 2"/>
          <p:cNvSpPr>
            <a:spLocks noGrp="1"/>
          </p:cNvSpPr>
          <p:nvPr>
            <p:ph idx="1"/>
          </p:nvPr>
        </p:nvSpPr>
        <p:spPr>
          <a:xfrm>
            <a:off x="503999" y="1326600"/>
            <a:ext cx="9071640" cy="3413675"/>
          </a:xfrm>
        </p:spPr>
        <p:txBody>
          <a:bodyPr/>
          <a:lstStyle/>
          <a:p>
            <a:pPr lvl="0"/>
            <a:r>
              <a:rPr lang="en-US" sz="2400" err="1">
                <a:latin typeface="Arial" pitchFamily="34" charset="0"/>
                <a:cs typeface="Arial" pitchFamily="34" charset="0"/>
              </a:rPr>
              <a:t>Suy</a:t>
            </a:r>
            <a:r>
              <a:rPr lang="en-US" sz="2400">
                <a:latin typeface="Arial" pitchFamily="34" charset="0"/>
                <a:cs typeface="Arial" pitchFamily="34" charset="0"/>
              </a:rPr>
              <a:t> </a:t>
            </a:r>
            <a:r>
              <a:rPr lang="en-US" sz="2400" err="1">
                <a:latin typeface="Arial" pitchFamily="34" charset="0"/>
                <a:cs typeface="Arial" pitchFamily="34" charset="0"/>
              </a:rPr>
              <a:t>giảm</a:t>
            </a:r>
            <a:r>
              <a:rPr lang="en-US" sz="2400">
                <a:latin typeface="Arial" pitchFamily="34" charset="0"/>
                <a:cs typeface="Arial" pitchFamily="34" charset="0"/>
              </a:rPr>
              <a:t> </a:t>
            </a:r>
            <a:r>
              <a:rPr lang="en-US" sz="2400" err="1">
                <a:latin typeface="Arial" pitchFamily="34" charset="0"/>
                <a:cs typeface="Arial" pitchFamily="34" charset="0"/>
              </a:rPr>
              <a:t>là</a:t>
            </a:r>
            <a:r>
              <a:rPr lang="en-US" sz="2400">
                <a:latin typeface="Arial" pitchFamily="34" charset="0"/>
                <a:cs typeface="Arial" pitchFamily="34" charset="0"/>
              </a:rPr>
              <a:t> </a:t>
            </a:r>
            <a:r>
              <a:rPr lang="en-US" sz="2400" err="1">
                <a:latin typeface="Arial" pitchFamily="34" charset="0"/>
                <a:cs typeface="Arial" pitchFamily="34" charset="0"/>
              </a:rPr>
              <a:t>sự</a:t>
            </a:r>
            <a:r>
              <a:rPr lang="en-US" sz="2400">
                <a:latin typeface="Arial" pitchFamily="34" charset="0"/>
                <a:cs typeface="Arial" pitchFamily="34" charset="0"/>
              </a:rPr>
              <a:t> </a:t>
            </a:r>
            <a:r>
              <a:rPr lang="en-US" sz="2400" err="1">
                <a:latin typeface="Arial" pitchFamily="34" charset="0"/>
                <a:cs typeface="Arial" pitchFamily="34" charset="0"/>
              </a:rPr>
              <a:t>mất</a:t>
            </a:r>
            <a:r>
              <a:rPr lang="en-US" sz="2400">
                <a:latin typeface="Arial" pitchFamily="34" charset="0"/>
                <a:cs typeface="Arial" pitchFamily="34" charset="0"/>
              </a:rPr>
              <a:t> </a:t>
            </a:r>
            <a:r>
              <a:rPr lang="en-US" sz="2400" err="1">
                <a:latin typeface="Arial" pitchFamily="34" charset="0"/>
                <a:cs typeface="Arial" pitchFamily="34" charset="0"/>
              </a:rPr>
              <a:t>dần</a:t>
            </a:r>
            <a:r>
              <a:rPr lang="en-US" sz="2400">
                <a:latin typeface="Arial" pitchFamily="34" charset="0"/>
                <a:cs typeface="Arial" pitchFamily="34" charset="0"/>
              </a:rPr>
              <a:t> </a:t>
            </a:r>
            <a:r>
              <a:rPr lang="en-US" sz="2400" err="1">
                <a:latin typeface="Arial" pitchFamily="34" charset="0"/>
                <a:cs typeface="Arial" pitchFamily="34" charset="0"/>
              </a:rPr>
              <a:t>năng</a:t>
            </a:r>
            <a:r>
              <a:rPr lang="en-US" sz="2400">
                <a:latin typeface="Arial" pitchFamily="34" charset="0"/>
                <a:cs typeface="Arial" pitchFamily="34" charset="0"/>
              </a:rPr>
              <a:t> </a:t>
            </a:r>
            <a:r>
              <a:rPr lang="en-US" sz="2400" err="1">
                <a:latin typeface="Arial" pitchFamily="34" charset="0"/>
                <a:cs typeface="Arial" pitchFamily="34" charset="0"/>
              </a:rPr>
              <a:t>lượng</a:t>
            </a:r>
            <a:r>
              <a:rPr lang="en-US" sz="2400">
                <a:latin typeface="Arial" pitchFamily="34" charset="0"/>
                <a:cs typeface="Arial" pitchFamily="34" charset="0"/>
              </a:rPr>
              <a:t> </a:t>
            </a:r>
            <a:r>
              <a:rPr lang="en-US" sz="2400" err="1">
                <a:latin typeface="Arial" pitchFamily="34" charset="0"/>
                <a:cs typeface="Arial" pitchFamily="34" charset="0"/>
              </a:rPr>
              <a:t>của</a:t>
            </a:r>
            <a:r>
              <a:rPr lang="en-US" sz="2400">
                <a:latin typeface="Arial" pitchFamily="34" charset="0"/>
                <a:cs typeface="Arial" pitchFamily="34" charset="0"/>
              </a:rPr>
              <a:t> </a:t>
            </a:r>
            <a:r>
              <a:rPr lang="en-US" sz="2400" err="1">
                <a:latin typeface="Arial" pitchFamily="34" charset="0"/>
                <a:cs typeface="Arial" pitchFamily="34" charset="0"/>
              </a:rPr>
              <a:t>tín</a:t>
            </a:r>
            <a:r>
              <a:rPr lang="en-US" sz="2400">
                <a:latin typeface="Arial" pitchFamily="34" charset="0"/>
                <a:cs typeface="Arial" pitchFamily="34" charset="0"/>
              </a:rPr>
              <a:t> </a:t>
            </a:r>
            <a:r>
              <a:rPr lang="en-US" sz="2400" err="1">
                <a:latin typeface="Arial" pitchFamily="34" charset="0"/>
                <a:cs typeface="Arial" pitchFamily="34" charset="0"/>
              </a:rPr>
              <a:t>hiệu</a:t>
            </a:r>
            <a:r>
              <a:rPr lang="en-US" sz="2400">
                <a:latin typeface="Arial" pitchFamily="34" charset="0"/>
                <a:cs typeface="Arial" pitchFamily="34" charset="0"/>
              </a:rPr>
              <a:t> </a:t>
            </a:r>
            <a:r>
              <a:rPr lang="en-US" sz="2400" err="1">
                <a:latin typeface="Arial" pitchFamily="34" charset="0"/>
                <a:cs typeface="Arial" pitchFamily="34" charset="0"/>
              </a:rPr>
              <a:t>theo</a:t>
            </a:r>
            <a:r>
              <a:rPr lang="en-US" sz="2400">
                <a:latin typeface="Arial" pitchFamily="34" charset="0"/>
                <a:cs typeface="Arial" pitchFamily="34" charset="0"/>
              </a:rPr>
              <a:t> </a:t>
            </a:r>
            <a:r>
              <a:rPr lang="en-US" sz="2400" err="1">
                <a:latin typeface="Arial" pitchFamily="34" charset="0"/>
                <a:cs typeface="Arial" pitchFamily="34" charset="0"/>
              </a:rPr>
              <a:t>chiều</a:t>
            </a:r>
            <a:r>
              <a:rPr lang="en-US" sz="2400">
                <a:latin typeface="Arial" pitchFamily="34" charset="0"/>
                <a:cs typeface="Arial" pitchFamily="34" charset="0"/>
              </a:rPr>
              <a:t> </a:t>
            </a:r>
            <a:r>
              <a:rPr lang="en-US" sz="2400" err="1">
                <a:latin typeface="Arial" pitchFamily="34" charset="0"/>
                <a:cs typeface="Arial" pitchFamily="34" charset="0"/>
              </a:rPr>
              <a:t>dài</a:t>
            </a:r>
            <a:r>
              <a:rPr lang="en-US" sz="2400">
                <a:latin typeface="Arial" pitchFamily="34" charset="0"/>
                <a:cs typeface="Arial" pitchFamily="34" charset="0"/>
              </a:rPr>
              <a:t> </a:t>
            </a:r>
            <a:r>
              <a:rPr lang="en-US" sz="2400" err="1">
                <a:latin typeface="Arial" pitchFamily="34" charset="0"/>
                <a:cs typeface="Arial" pitchFamily="34" charset="0"/>
              </a:rPr>
              <a:t>lan</a:t>
            </a:r>
            <a:r>
              <a:rPr lang="en-US" sz="2400">
                <a:latin typeface="Arial" pitchFamily="34" charset="0"/>
                <a:cs typeface="Arial" pitchFamily="34" charset="0"/>
              </a:rPr>
              <a:t> </a:t>
            </a:r>
            <a:r>
              <a:rPr lang="en-US" sz="2400" err="1">
                <a:latin typeface="Arial" pitchFamily="34" charset="0"/>
                <a:cs typeface="Arial" pitchFamily="34" charset="0"/>
              </a:rPr>
              <a:t>truyền</a:t>
            </a:r>
            <a:r>
              <a:rPr lang="en-US" sz="2400">
                <a:latin typeface="Arial" pitchFamily="34" charset="0"/>
                <a:cs typeface="Arial" pitchFamily="34" charset="0"/>
              </a:rPr>
              <a:t> </a:t>
            </a:r>
            <a:r>
              <a:rPr lang="en-US" sz="2400" err="1">
                <a:latin typeface="Arial" pitchFamily="34" charset="0"/>
                <a:cs typeface="Arial" pitchFamily="34" charset="0"/>
              </a:rPr>
              <a:t>làm</a:t>
            </a:r>
            <a:r>
              <a:rPr lang="en-US" sz="2400">
                <a:latin typeface="Arial" pitchFamily="34" charset="0"/>
                <a:cs typeface="Arial" pitchFamily="34" charset="0"/>
              </a:rPr>
              <a:t> </a:t>
            </a:r>
            <a:r>
              <a:rPr lang="en-US" sz="2400" err="1">
                <a:latin typeface="Arial" pitchFamily="34" charset="0"/>
                <a:cs typeface="Arial" pitchFamily="34" charset="0"/>
              </a:rPr>
              <a:t>cường</a:t>
            </a:r>
            <a:r>
              <a:rPr lang="en-US" sz="2400">
                <a:latin typeface="Arial" pitchFamily="34" charset="0"/>
                <a:cs typeface="Arial" pitchFamily="34" charset="0"/>
              </a:rPr>
              <a:t> </a:t>
            </a:r>
            <a:r>
              <a:rPr lang="en-US" sz="2400" err="1">
                <a:latin typeface="Arial" pitchFamily="34" charset="0"/>
                <a:cs typeface="Arial" pitchFamily="34" charset="0"/>
              </a:rPr>
              <a:t>độ</a:t>
            </a:r>
            <a:r>
              <a:rPr lang="en-US" sz="2400">
                <a:latin typeface="Arial" pitchFamily="34" charset="0"/>
                <a:cs typeface="Arial" pitchFamily="34" charset="0"/>
              </a:rPr>
              <a:t> hay </a:t>
            </a:r>
            <a:r>
              <a:rPr lang="en-US" sz="2400" err="1">
                <a:latin typeface="Arial" pitchFamily="34" charset="0"/>
                <a:cs typeface="Arial" pitchFamily="34" charset="0"/>
              </a:rPr>
              <a:t>công</a:t>
            </a:r>
            <a:r>
              <a:rPr lang="en-US" sz="2400">
                <a:latin typeface="Arial" pitchFamily="34" charset="0"/>
                <a:cs typeface="Arial" pitchFamily="34" charset="0"/>
              </a:rPr>
              <a:t> </a:t>
            </a:r>
            <a:r>
              <a:rPr lang="en-US" sz="2400" err="1">
                <a:latin typeface="Arial" pitchFamily="34" charset="0"/>
                <a:cs typeface="Arial" pitchFamily="34" charset="0"/>
              </a:rPr>
              <a:t>suất</a:t>
            </a:r>
            <a:r>
              <a:rPr lang="en-US" sz="2400">
                <a:latin typeface="Arial" pitchFamily="34" charset="0"/>
                <a:cs typeface="Arial" pitchFamily="34" charset="0"/>
              </a:rPr>
              <a:t> </a:t>
            </a:r>
            <a:r>
              <a:rPr lang="en-US" sz="2400" err="1">
                <a:latin typeface="Arial" pitchFamily="34" charset="0"/>
                <a:cs typeface="Arial" pitchFamily="34" charset="0"/>
              </a:rPr>
              <a:t>của</a:t>
            </a:r>
            <a:r>
              <a:rPr lang="en-US" sz="2400">
                <a:latin typeface="Arial" pitchFamily="34" charset="0"/>
                <a:cs typeface="Arial" pitchFamily="34" charset="0"/>
              </a:rPr>
              <a:t> </a:t>
            </a:r>
            <a:r>
              <a:rPr lang="en-US" sz="2400" err="1">
                <a:latin typeface="Arial" pitchFamily="34" charset="0"/>
                <a:cs typeface="Arial" pitchFamily="34" charset="0"/>
              </a:rPr>
              <a:t>tín</a:t>
            </a:r>
            <a:r>
              <a:rPr lang="en-US" sz="2400">
                <a:latin typeface="Arial" pitchFamily="34" charset="0"/>
                <a:cs typeface="Arial" pitchFamily="34" charset="0"/>
              </a:rPr>
              <a:t> </a:t>
            </a:r>
            <a:r>
              <a:rPr lang="en-US" sz="2400" err="1">
                <a:latin typeface="Arial" pitchFamily="34" charset="0"/>
                <a:cs typeface="Arial" pitchFamily="34" charset="0"/>
              </a:rPr>
              <a:t>hiệu</a:t>
            </a:r>
            <a:r>
              <a:rPr lang="en-US" sz="2400">
                <a:latin typeface="Arial" pitchFamily="34" charset="0"/>
                <a:cs typeface="Arial" pitchFamily="34" charset="0"/>
              </a:rPr>
              <a:t> </a:t>
            </a:r>
            <a:r>
              <a:rPr lang="en-US" sz="2400" err="1">
                <a:latin typeface="Arial" pitchFamily="34" charset="0"/>
                <a:cs typeface="Arial" pitchFamily="34" charset="0"/>
              </a:rPr>
              <a:t>giảm</a:t>
            </a:r>
            <a:r>
              <a:rPr lang="en-US" sz="2400">
                <a:latin typeface="Arial" pitchFamily="34" charset="0"/>
                <a:cs typeface="Arial" pitchFamily="34" charset="0"/>
              </a:rPr>
              <a:t> </a:t>
            </a:r>
            <a:r>
              <a:rPr lang="en-US" sz="2400" err="1">
                <a:latin typeface="Arial" pitchFamily="34" charset="0"/>
                <a:cs typeface="Arial" pitchFamily="34" charset="0"/>
              </a:rPr>
              <a:t>dần</a:t>
            </a:r>
            <a:endParaRPr lang="en-US" sz="2400">
              <a:latin typeface="Arial" pitchFamily="34" charset="0"/>
              <a:cs typeface="Arial" pitchFamily="34" charset="0"/>
            </a:endParaRPr>
          </a:p>
          <a:p>
            <a:pPr lvl="0"/>
            <a:r>
              <a:rPr lang="en-US" sz="2400" err="1">
                <a:latin typeface="Arial" pitchFamily="34" charset="0"/>
                <a:cs typeface="Arial" pitchFamily="34" charset="0"/>
              </a:rPr>
              <a:t>Đặc</a:t>
            </a:r>
            <a:r>
              <a:rPr lang="en-US" sz="2400">
                <a:latin typeface="Arial" pitchFamily="34" charset="0"/>
                <a:cs typeface="Arial" pitchFamily="34" charset="0"/>
              </a:rPr>
              <a:t> </a:t>
            </a:r>
            <a:r>
              <a:rPr lang="en-US" sz="2400" err="1">
                <a:latin typeface="Arial" pitchFamily="34" charset="0"/>
                <a:cs typeface="Arial" pitchFamily="34" charset="0"/>
              </a:rPr>
              <a:t>trưng</a:t>
            </a:r>
            <a:r>
              <a:rPr lang="en-US" sz="2400">
                <a:latin typeface="Arial" pitchFamily="34" charset="0"/>
                <a:cs typeface="Arial" pitchFamily="34" charset="0"/>
              </a:rPr>
              <a:t> </a:t>
            </a:r>
            <a:r>
              <a:rPr lang="en-US" sz="2400" err="1">
                <a:latin typeface="Arial" pitchFamily="34" charset="0"/>
                <a:cs typeface="Arial" pitchFamily="34" charset="0"/>
              </a:rPr>
              <a:t>cho</a:t>
            </a:r>
            <a:r>
              <a:rPr lang="en-US" sz="2400">
                <a:latin typeface="Arial" pitchFamily="34" charset="0"/>
                <a:cs typeface="Arial" pitchFamily="34" charset="0"/>
              </a:rPr>
              <a:t> </a:t>
            </a:r>
            <a:r>
              <a:rPr lang="en-US" sz="2400" err="1">
                <a:latin typeface="Arial" pitchFamily="34" charset="0"/>
                <a:cs typeface="Arial" pitchFamily="34" charset="0"/>
              </a:rPr>
              <a:t>sự</a:t>
            </a:r>
            <a:r>
              <a:rPr lang="en-US" sz="2400">
                <a:latin typeface="Arial" pitchFamily="34" charset="0"/>
                <a:cs typeface="Arial" pitchFamily="34" charset="0"/>
              </a:rPr>
              <a:t> </a:t>
            </a:r>
            <a:r>
              <a:rPr lang="en-US" sz="2400" err="1">
                <a:latin typeface="Arial" pitchFamily="34" charset="0"/>
                <a:cs typeface="Arial" pitchFamily="34" charset="0"/>
              </a:rPr>
              <a:t>suy</a:t>
            </a:r>
            <a:r>
              <a:rPr lang="en-US" sz="2400">
                <a:latin typeface="Arial" pitchFamily="34" charset="0"/>
                <a:cs typeface="Arial" pitchFamily="34" charset="0"/>
              </a:rPr>
              <a:t> </a:t>
            </a:r>
            <a:r>
              <a:rPr lang="en-US" sz="2400" err="1">
                <a:latin typeface="Arial" pitchFamily="34" charset="0"/>
                <a:cs typeface="Arial" pitchFamily="34" charset="0"/>
              </a:rPr>
              <a:t>giảm</a:t>
            </a:r>
            <a:r>
              <a:rPr lang="en-US" sz="2400">
                <a:latin typeface="Arial" pitchFamily="34" charset="0"/>
                <a:cs typeface="Arial" pitchFamily="34" charset="0"/>
              </a:rPr>
              <a:t> </a:t>
            </a:r>
            <a:r>
              <a:rPr lang="en-US" sz="2400" err="1">
                <a:latin typeface="Arial" pitchFamily="34" charset="0"/>
                <a:cs typeface="Arial" pitchFamily="34" charset="0"/>
              </a:rPr>
              <a:t>là</a:t>
            </a:r>
            <a:r>
              <a:rPr lang="en-US" sz="2400">
                <a:latin typeface="Arial" pitchFamily="34" charset="0"/>
                <a:cs typeface="Arial" pitchFamily="34" charset="0"/>
              </a:rPr>
              <a:t> </a:t>
            </a:r>
            <a:r>
              <a:rPr lang="en-US" sz="2400" err="1">
                <a:latin typeface="Arial" pitchFamily="34" charset="0"/>
                <a:cs typeface="Arial" pitchFamily="34" charset="0"/>
              </a:rPr>
              <a:t>hệ</a:t>
            </a:r>
            <a:r>
              <a:rPr lang="en-US" sz="2400">
                <a:latin typeface="Arial" pitchFamily="34" charset="0"/>
                <a:cs typeface="Arial" pitchFamily="34" charset="0"/>
              </a:rPr>
              <a:t> </a:t>
            </a:r>
            <a:r>
              <a:rPr lang="en-US" sz="2400" err="1">
                <a:latin typeface="Arial" pitchFamily="34" charset="0"/>
                <a:cs typeface="Arial" pitchFamily="34" charset="0"/>
              </a:rPr>
              <a:t>số</a:t>
            </a:r>
            <a:r>
              <a:rPr lang="en-US" sz="2400">
                <a:latin typeface="Arial" pitchFamily="34" charset="0"/>
                <a:cs typeface="Arial" pitchFamily="34" charset="0"/>
              </a:rPr>
              <a:t> </a:t>
            </a:r>
            <a:r>
              <a:rPr lang="en-US" sz="2400" err="1">
                <a:latin typeface="Arial" pitchFamily="34" charset="0"/>
                <a:cs typeface="Arial" pitchFamily="34" charset="0"/>
              </a:rPr>
              <a:t>suy</a:t>
            </a:r>
            <a:r>
              <a:rPr lang="en-US" sz="2400">
                <a:latin typeface="Arial" pitchFamily="34" charset="0"/>
                <a:cs typeface="Arial" pitchFamily="34" charset="0"/>
              </a:rPr>
              <a:t> </a:t>
            </a:r>
            <a:r>
              <a:rPr lang="en-US" sz="2400" err="1">
                <a:latin typeface="Arial" pitchFamily="34" charset="0"/>
                <a:cs typeface="Arial" pitchFamily="34" charset="0"/>
              </a:rPr>
              <a:t>giảm</a:t>
            </a:r>
            <a:r>
              <a:rPr lang="en-US" sz="2400">
                <a:latin typeface="Arial" pitchFamily="34" charset="0"/>
                <a:cs typeface="Arial" pitchFamily="34" charset="0"/>
              </a:rPr>
              <a:t> A </a:t>
            </a:r>
            <a:r>
              <a:rPr lang="en-US" sz="2400" err="1">
                <a:latin typeface="Arial" pitchFamily="34" charset="0"/>
                <a:cs typeface="Arial" pitchFamily="34" charset="0"/>
              </a:rPr>
              <a:t>của</a:t>
            </a:r>
            <a:r>
              <a:rPr lang="en-US" sz="2400">
                <a:latin typeface="Arial" pitchFamily="34" charset="0"/>
                <a:cs typeface="Arial" pitchFamily="34" charset="0"/>
              </a:rPr>
              <a:t> </a:t>
            </a:r>
            <a:r>
              <a:rPr lang="en-US" sz="2400" err="1">
                <a:latin typeface="Arial" pitchFamily="34" charset="0"/>
                <a:cs typeface="Arial" pitchFamily="34" charset="0"/>
              </a:rPr>
              <a:t>môi</a:t>
            </a:r>
            <a:r>
              <a:rPr lang="en-US" sz="2400">
                <a:latin typeface="Arial" pitchFamily="34" charset="0"/>
                <a:cs typeface="Arial" pitchFamily="34" charset="0"/>
              </a:rPr>
              <a:t> </a:t>
            </a:r>
            <a:r>
              <a:rPr lang="en-US" sz="2400" err="1">
                <a:latin typeface="Arial" pitchFamily="34" charset="0"/>
                <a:cs typeface="Arial" pitchFamily="34" charset="0"/>
              </a:rPr>
              <a:t>trường</a:t>
            </a:r>
            <a:r>
              <a:rPr lang="en-US" sz="2400">
                <a:latin typeface="Arial" pitchFamily="34" charset="0"/>
                <a:cs typeface="Arial" pitchFamily="34" charset="0"/>
              </a:rPr>
              <a:t>. </a:t>
            </a:r>
            <a:r>
              <a:rPr lang="en-US" sz="2400" err="1">
                <a:latin typeface="Arial" pitchFamily="34" charset="0"/>
                <a:cs typeface="Arial" pitchFamily="34" charset="0"/>
              </a:rPr>
              <a:t>Hệ</a:t>
            </a:r>
            <a:r>
              <a:rPr lang="en-US" sz="2400">
                <a:latin typeface="Arial" pitchFamily="34" charset="0"/>
                <a:cs typeface="Arial" pitchFamily="34" charset="0"/>
              </a:rPr>
              <a:t> </a:t>
            </a:r>
            <a:r>
              <a:rPr lang="en-US" sz="2400" err="1">
                <a:latin typeface="Arial" pitchFamily="34" charset="0"/>
                <a:cs typeface="Arial" pitchFamily="34" charset="0"/>
              </a:rPr>
              <a:t>số</a:t>
            </a:r>
            <a:r>
              <a:rPr lang="en-US" sz="2400">
                <a:latin typeface="Arial" pitchFamily="34" charset="0"/>
                <a:cs typeface="Arial" pitchFamily="34" charset="0"/>
              </a:rPr>
              <a:t> </a:t>
            </a:r>
            <a:r>
              <a:rPr lang="en-US" sz="2400" err="1">
                <a:latin typeface="Arial" pitchFamily="34" charset="0"/>
                <a:cs typeface="Arial" pitchFamily="34" charset="0"/>
              </a:rPr>
              <a:t>suy</a:t>
            </a:r>
            <a:r>
              <a:rPr lang="en-US" sz="2400">
                <a:latin typeface="Arial" pitchFamily="34" charset="0"/>
                <a:cs typeface="Arial" pitchFamily="34" charset="0"/>
              </a:rPr>
              <a:t> </a:t>
            </a:r>
            <a:r>
              <a:rPr lang="en-US" sz="2400" err="1">
                <a:latin typeface="Arial" pitchFamily="34" charset="0"/>
                <a:cs typeface="Arial" pitchFamily="34" charset="0"/>
              </a:rPr>
              <a:t>giảm</a:t>
            </a:r>
            <a:r>
              <a:rPr lang="en-US" sz="2400">
                <a:latin typeface="Arial" pitchFamily="34" charset="0"/>
                <a:cs typeface="Arial" pitchFamily="34" charset="0"/>
              </a:rPr>
              <a:t> </a:t>
            </a:r>
            <a:r>
              <a:rPr lang="en-US" sz="2400" err="1">
                <a:latin typeface="Arial" pitchFamily="34" charset="0"/>
                <a:cs typeface="Arial" pitchFamily="34" charset="0"/>
              </a:rPr>
              <a:t>phụ</a:t>
            </a:r>
            <a:r>
              <a:rPr lang="en-US" sz="2400">
                <a:latin typeface="Arial" pitchFamily="34" charset="0"/>
                <a:cs typeface="Arial" pitchFamily="34" charset="0"/>
              </a:rPr>
              <a:t> </a:t>
            </a:r>
            <a:r>
              <a:rPr lang="en-US" sz="2400" err="1">
                <a:latin typeface="Arial" pitchFamily="34" charset="0"/>
                <a:cs typeface="Arial" pitchFamily="34" charset="0"/>
              </a:rPr>
              <a:t>thuộc</a:t>
            </a:r>
            <a:r>
              <a:rPr lang="en-US" sz="2400">
                <a:latin typeface="Arial" pitchFamily="34" charset="0"/>
                <a:cs typeface="Arial" pitchFamily="34" charset="0"/>
              </a:rPr>
              <a:t> </a:t>
            </a:r>
            <a:r>
              <a:rPr lang="en-US" sz="2400" err="1">
                <a:latin typeface="Arial" pitchFamily="34" charset="0"/>
                <a:cs typeface="Arial" pitchFamily="34" charset="0"/>
              </a:rPr>
              <a:t>vào</a:t>
            </a:r>
            <a:r>
              <a:rPr lang="en-US" sz="2400">
                <a:latin typeface="Arial" pitchFamily="34" charset="0"/>
                <a:cs typeface="Arial" pitchFamily="34" charset="0"/>
              </a:rPr>
              <a:t> </a:t>
            </a:r>
            <a:r>
              <a:rPr lang="en-US" sz="2400" err="1">
                <a:latin typeface="Arial" pitchFamily="34" charset="0"/>
                <a:cs typeface="Arial" pitchFamily="34" charset="0"/>
              </a:rPr>
              <a:t>môi</a:t>
            </a:r>
            <a:r>
              <a:rPr lang="en-US" sz="2400">
                <a:latin typeface="Arial" pitchFamily="34" charset="0"/>
                <a:cs typeface="Arial" pitchFamily="34" charset="0"/>
              </a:rPr>
              <a:t> </a:t>
            </a:r>
            <a:r>
              <a:rPr lang="en-US" sz="2400" err="1">
                <a:latin typeface="Arial" pitchFamily="34" charset="0"/>
                <a:cs typeface="Arial" pitchFamily="34" charset="0"/>
              </a:rPr>
              <a:t>trường</a:t>
            </a:r>
            <a:r>
              <a:rPr lang="en-US" sz="2400">
                <a:latin typeface="Arial" pitchFamily="34" charset="0"/>
                <a:cs typeface="Arial" pitchFamily="34" charset="0"/>
              </a:rPr>
              <a:t> </a:t>
            </a:r>
            <a:r>
              <a:rPr lang="en-US" sz="2400" err="1">
                <a:latin typeface="Arial" pitchFamily="34" charset="0"/>
                <a:cs typeface="Arial" pitchFamily="34" charset="0"/>
              </a:rPr>
              <a:t>và</a:t>
            </a:r>
            <a:r>
              <a:rPr lang="en-US" sz="2400">
                <a:latin typeface="Arial" pitchFamily="34" charset="0"/>
                <a:cs typeface="Arial" pitchFamily="34" charset="0"/>
              </a:rPr>
              <a:t> </a:t>
            </a:r>
            <a:r>
              <a:rPr lang="en-US" sz="2400" err="1">
                <a:latin typeface="Arial" pitchFamily="34" charset="0"/>
                <a:cs typeface="Arial" pitchFamily="34" charset="0"/>
              </a:rPr>
              <a:t>tần</a:t>
            </a:r>
            <a:r>
              <a:rPr lang="en-US" sz="2400">
                <a:latin typeface="Arial" pitchFamily="34" charset="0"/>
                <a:cs typeface="Arial" pitchFamily="34" charset="0"/>
              </a:rPr>
              <a:t> </a:t>
            </a:r>
            <a:r>
              <a:rPr lang="en-US" sz="2400" err="1">
                <a:latin typeface="Arial" pitchFamily="34" charset="0"/>
                <a:cs typeface="Arial" pitchFamily="34" charset="0"/>
              </a:rPr>
              <a:t>số</a:t>
            </a:r>
            <a:r>
              <a:rPr lang="en-US" sz="2400">
                <a:latin typeface="Arial" pitchFamily="34" charset="0"/>
                <a:cs typeface="Arial" pitchFamily="34" charset="0"/>
              </a:rPr>
              <a:t>.</a:t>
            </a:r>
          </a:p>
          <a:p>
            <a:pPr lvl="1" hangingPunct="0"/>
            <a:r>
              <a:rPr lang="en-US" sz="2400" err="1">
                <a:latin typeface="Arial" pitchFamily="34" charset="0"/>
                <a:cs typeface="Arial" pitchFamily="34" charset="0"/>
              </a:rPr>
              <a:t>Với</a:t>
            </a:r>
            <a:r>
              <a:rPr lang="en-US" sz="2400">
                <a:latin typeface="Arial" pitchFamily="34" charset="0"/>
                <a:cs typeface="Arial" pitchFamily="34" charset="0"/>
              </a:rPr>
              <a:t> </a:t>
            </a:r>
            <a:r>
              <a:rPr lang="en-US" sz="2400" err="1">
                <a:latin typeface="Arial" pitchFamily="34" charset="0"/>
                <a:cs typeface="Arial" pitchFamily="34" charset="0"/>
              </a:rPr>
              <a:t>môi</a:t>
            </a:r>
            <a:r>
              <a:rPr lang="en-US" sz="2400">
                <a:latin typeface="Arial" pitchFamily="34" charset="0"/>
                <a:cs typeface="Arial" pitchFamily="34" charset="0"/>
              </a:rPr>
              <a:t> </a:t>
            </a:r>
            <a:r>
              <a:rPr lang="en-US" sz="2400" err="1">
                <a:latin typeface="Arial" pitchFamily="34" charset="0"/>
                <a:cs typeface="Arial" pitchFamily="34" charset="0"/>
              </a:rPr>
              <a:t>trường</a:t>
            </a:r>
            <a:r>
              <a:rPr lang="en-US" sz="2400">
                <a:latin typeface="Arial" pitchFamily="34" charset="0"/>
                <a:cs typeface="Arial" pitchFamily="34" charset="0"/>
              </a:rPr>
              <a:t> </a:t>
            </a:r>
            <a:r>
              <a:rPr lang="en-US" sz="2400" err="1">
                <a:latin typeface="Arial" pitchFamily="34" charset="0"/>
                <a:cs typeface="Arial" pitchFamily="34" charset="0"/>
              </a:rPr>
              <a:t>nối</a:t>
            </a:r>
            <a:r>
              <a:rPr lang="en-US" sz="2400">
                <a:latin typeface="Arial" pitchFamily="34" charset="0"/>
                <a:cs typeface="Arial" pitchFamily="34" charset="0"/>
              </a:rPr>
              <a:t> </a:t>
            </a:r>
            <a:r>
              <a:rPr lang="en-US" sz="2400" err="1">
                <a:latin typeface="Arial" pitchFamily="34" charset="0"/>
                <a:cs typeface="Arial" pitchFamily="34" charset="0"/>
              </a:rPr>
              <a:t>dây</a:t>
            </a:r>
            <a:r>
              <a:rPr lang="en-US" sz="2400">
                <a:latin typeface="Arial" pitchFamily="34" charset="0"/>
                <a:cs typeface="Arial" pitchFamily="34" charset="0"/>
              </a:rPr>
              <a:t>, </a:t>
            </a:r>
            <a:r>
              <a:rPr lang="en-US" sz="2400" err="1">
                <a:latin typeface="Arial" pitchFamily="34" charset="0"/>
                <a:cs typeface="Arial" pitchFamily="34" charset="0"/>
              </a:rPr>
              <a:t>hệ</a:t>
            </a:r>
            <a:r>
              <a:rPr lang="en-US" sz="2400">
                <a:latin typeface="Arial" pitchFamily="34" charset="0"/>
                <a:cs typeface="Arial" pitchFamily="34" charset="0"/>
              </a:rPr>
              <a:t> </a:t>
            </a:r>
            <a:r>
              <a:rPr lang="en-US" sz="2400" err="1">
                <a:latin typeface="Arial" pitchFamily="34" charset="0"/>
                <a:cs typeface="Arial" pitchFamily="34" charset="0"/>
              </a:rPr>
              <a:t>số</a:t>
            </a:r>
            <a:r>
              <a:rPr lang="en-US" sz="2400">
                <a:latin typeface="Arial" pitchFamily="34" charset="0"/>
                <a:cs typeface="Arial" pitchFamily="34" charset="0"/>
              </a:rPr>
              <a:t> </a:t>
            </a:r>
            <a:r>
              <a:rPr lang="en-US" sz="2400" err="1">
                <a:latin typeface="Arial" pitchFamily="34" charset="0"/>
                <a:cs typeface="Arial" pitchFamily="34" charset="0"/>
              </a:rPr>
              <a:t>suy</a:t>
            </a:r>
            <a:r>
              <a:rPr lang="en-US" sz="2400">
                <a:latin typeface="Arial" pitchFamily="34" charset="0"/>
                <a:cs typeface="Arial" pitchFamily="34" charset="0"/>
              </a:rPr>
              <a:t> </a:t>
            </a:r>
            <a:r>
              <a:rPr lang="en-US" sz="2400" err="1">
                <a:latin typeface="Arial" pitchFamily="34" charset="0"/>
                <a:cs typeface="Arial" pitchFamily="34" charset="0"/>
              </a:rPr>
              <a:t>giảm</a:t>
            </a:r>
            <a:r>
              <a:rPr lang="en-US" sz="2400">
                <a:latin typeface="Arial" pitchFamily="34" charset="0"/>
                <a:cs typeface="Arial" pitchFamily="34" charset="0"/>
              </a:rPr>
              <a:t> </a:t>
            </a:r>
            <a:r>
              <a:rPr lang="en-US" sz="2400" err="1">
                <a:latin typeface="Arial" pitchFamily="34" charset="0"/>
                <a:cs typeface="Arial" pitchFamily="34" charset="0"/>
              </a:rPr>
              <a:t>tỷ</a:t>
            </a:r>
            <a:r>
              <a:rPr lang="en-US" sz="2400">
                <a:latin typeface="Arial" pitchFamily="34" charset="0"/>
                <a:cs typeface="Arial" pitchFamily="34" charset="0"/>
              </a:rPr>
              <a:t> </a:t>
            </a:r>
            <a:r>
              <a:rPr lang="en-US" sz="2400" err="1">
                <a:latin typeface="Arial" pitchFamily="34" charset="0"/>
                <a:cs typeface="Arial" pitchFamily="34" charset="0"/>
              </a:rPr>
              <a:t>lệ</a:t>
            </a:r>
            <a:r>
              <a:rPr lang="en-US" sz="2400">
                <a:latin typeface="Arial" pitchFamily="34" charset="0"/>
                <a:cs typeface="Arial" pitchFamily="34" charset="0"/>
              </a:rPr>
              <a:t> </a:t>
            </a:r>
            <a:r>
              <a:rPr lang="en-US" sz="2400" err="1">
                <a:latin typeface="Arial" pitchFamily="34" charset="0"/>
                <a:cs typeface="Arial" pitchFamily="34" charset="0"/>
              </a:rPr>
              <a:t>thuận</a:t>
            </a:r>
            <a:r>
              <a:rPr lang="en-US" sz="2400">
                <a:latin typeface="Arial" pitchFamily="34" charset="0"/>
                <a:cs typeface="Arial" pitchFamily="34" charset="0"/>
              </a:rPr>
              <a:t> </a:t>
            </a:r>
            <a:r>
              <a:rPr lang="en-US" sz="2400" err="1">
                <a:latin typeface="Arial" pitchFamily="34" charset="0"/>
                <a:cs typeface="Arial" pitchFamily="34" charset="0"/>
              </a:rPr>
              <a:t>với</a:t>
            </a:r>
            <a:r>
              <a:rPr lang="en-US" sz="2400">
                <a:latin typeface="Arial" pitchFamily="34" charset="0"/>
                <a:cs typeface="Arial" pitchFamily="34" charset="0"/>
              </a:rPr>
              <a:t> </a:t>
            </a:r>
            <a:r>
              <a:rPr lang="en-US" sz="2400" err="1">
                <a:latin typeface="Arial" pitchFamily="34" charset="0"/>
                <a:cs typeface="Arial" pitchFamily="34" charset="0"/>
              </a:rPr>
              <a:t>chiều</a:t>
            </a:r>
            <a:r>
              <a:rPr lang="en-US" sz="2400">
                <a:latin typeface="Arial" pitchFamily="34" charset="0"/>
                <a:cs typeface="Arial" pitchFamily="34" charset="0"/>
              </a:rPr>
              <a:t> </a:t>
            </a:r>
            <a:r>
              <a:rPr lang="en-US" sz="2400" err="1">
                <a:latin typeface="Arial" pitchFamily="34" charset="0"/>
                <a:cs typeface="Arial" pitchFamily="34" charset="0"/>
              </a:rPr>
              <a:t>dài</a:t>
            </a:r>
            <a:r>
              <a:rPr lang="en-US" sz="2400">
                <a:latin typeface="Arial" pitchFamily="34" charset="0"/>
                <a:cs typeface="Arial" pitchFamily="34" charset="0"/>
              </a:rPr>
              <a:t> </a:t>
            </a:r>
            <a:r>
              <a:rPr lang="en-US" sz="2400" err="1">
                <a:latin typeface="Arial" pitchFamily="34" charset="0"/>
                <a:cs typeface="Arial" pitchFamily="34" charset="0"/>
              </a:rPr>
              <a:t>môi</a:t>
            </a:r>
            <a:r>
              <a:rPr lang="en-US" sz="2400">
                <a:latin typeface="Arial" pitchFamily="34" charset="0"/>
                <a:cs typeface="Arial" pitchFamily="34" charset="0"/>
              </a:rPr>
              <a:t> </a:t>
            </a:r>
            <a:r>
              <a:rPr lang="en-US" sz="2400" err="1">
                <a:latin typeface="Arial" pitchFamily="34" charset="0"/>
                <a:cs typeface="Arial" pitchFamily="34" charset="0"/>
              </a:rPr>
              <a:t>trường</a:t>
            </a:r>
            <a:r>
              <a:rPr lang="en-US" sz="2400">
                <a:latin typeface="Arial" pitchFamily="34" charset="0"/>
                <a:cs typeface="Arial" pitchFamily="34" charset="0"/>
              </a:rPr>
              <a:t>, A = - 10 </a:t>
            </a:r>
            <a:r>
              <a:rPr lang="en-US" sz="2400" err="1">
                <a:latin typeface="Arial" pitchFamily="34" charset="0"/>
                <a:cs typeface="Arial" pitchFamily="34" charset="0"/>
              </a:rPr>
              <a:t>lg</a:t>
            </a:r>
            <a:r>
              <a:rPr lang="en-US" sz="2400">
                <a:latin typeface="Arial" pitchFamily="34" charset="0"/>
                <a:cs typeface="Arial" pitchFamily="34" charset="0"/>
              </a:rPr>
              <a:t>(Pin /Pout) dB/</a:t>
            </a:r>
            <a:r>
              <a:rPr lang="en-US" sz="2400" err="1">
                <a:latin typeface="Arial" pitchFamily="34" charset="0"/>
                <a:cs typeface="Arial" pitchFamily="34" charset="0"/>
              </a:rPr>
              <a:t>đơn</a:t>
            </a:r>
            <a:r>
              <a:rPr lang="en-US" sz="2400">
                <a:latin typeface="Arial" pitchFamily="34" charset="0"/>
                <a:cs typeface="Arial" pitchFamily="34" charset="0"/>
              </a:rPr>
              <a:t> </a:t>
            </a:r>
            <a:r>
              <a:rPr lang="en-US" sz="2400" err="1">
                <a:latin typeface="Arial" pitchFamily="34" charset="0"/>
                <a:cs typeface="Arial" pitchFamily="34" charset="0"/>
              </a:rPr>
              <a:t>vị</a:t>
            </a:r>
            <a:r>
              <a:rPr lang="en-US" sz="2400">
                <a:latin typeface="Arial" pitchFamily="34" charset="0"/>
                <a:cs typeface="Arial" pitchFamily="34" charset="0"/>
              </a:rPr>
              <a:t> </a:t>
            </a:r>
            <a:r>
              <a:rPr lang="en-US" sz="2400" err="1">
                <a:latin typeface="Arial" pitchFamily="34" charset="0"/>
                <a:cs typeface="Arial" pitchFamily="34" charset="0"/>
              </a:rPr>
              <a:t>dài</a:t>
            </a:r>
            <a:endParaRPr lang="en-US" sz="2400">
              <a:latin typeface="Arial" pitchFamily="34" charset="0"/>
              <a:cs typeface="Arial" pitchFamily="34" charset="0"/>
            </a:endParaRPr>
          </a:p>
          <a:p>
            <a:pPr lvl="1" hangingPunct="0"/>
            <a:r>
              <a:rPr lang="en-US" sz="2400" err="1">
                <a:latin typeface="Arial" pitchFamily="34" charset="0"/>
                <a:cs typeface="Arial" pitchFamily="34" charset="0"/>
              </a:rPr>
              <a:t>Với</a:t>
            </a:r>
            <a:r>
              <a:rPr lang="en-US" sz="2400">
                <a:latin typeface="Arial" pitchFamily="34" charset="0"/>
                <a:cs typeface="Arial" pitchFamily="34" charset="0"/>
              </a:rPr>
              <a:t> </a:t>
            </a:r>
            <a:r>
              <a:rPr lang="en-US" sz="2400" err="1">
                <a:latin typeface="Arial" pitchFamily="34" charset="0"/>
                <a:cs typeface="Arial" pitchFamily="34" charset="0"/>
              </a:rPr>
              <a:t>môi</a:t>
            </a:r>
            <a:r>
              <a:rPr lang="en-US" sz="2400">
                <a:latin typeface="Arial" pitchFamily="34" charset="0"/>
                <a:cs typeface="Arial" pitchFamily="34" charset="0"/>
              </a:rPr>
              <a:t> </a:t>
            </a:r>
            <a:r>
              <a:rPr lang="en-US" sz="2400" err="1">
                <a:latin typeface="Arial" pitchFamily="34" charset="0"/>
                <a:cs typeface="Arial" pitchFamily="34" charset="0"/>
              </a:rPr>
              <a:t>trường</a:t>
            </a:r>
            <a:r>
              <a:rPr lang="en-US" sz="2400">
                <a:latin typeface="Arial" pitchFamily="34" charset="0"/>
                <a:cs typeface="Arial" pitchFamily="34" charset="0"/>
              </a:rPr>
              <a:t> </a:t>
            </a:r>
            <a:r>
              <a:rPr lang="en-US" sz="2400" err="1">
                <a:latin typeface="Arial" pitchFamily="34" charset="0"/>
                <a:cs typeface="Arial" pitchFamily="34" charset="0"/>
              </a:rPr>
              <a:t>không</a:t>
            </a:r>
            <a:r>
              <a:rPr lang="en-US" sz="2400">
                <a:latin typeface="Arial" pitchFamily="34" charset="0"/>
                <a:cs typeface="Arial" pitchFamily="34" charset="0"/>
              </a:rPr>
              <a:t> </a:t>
            </a:r>
            <a:r>
              <a:rPr lang="en-US" sz="2400" err="1">
                <a:latin typeface="Arial" pitchFamily="34" charset="0"/>
                <a:cs typeface="Arial" pitchFamily="34" charset="0"/>
              </a:rPr>
              <a:t>dây</a:t>
            </a:r>
            <a:r>
              <a:rPr lang="en-US" sz="2400">
                <a:latin typeface="Arial" pitchFamily="34" charset="0"/>
                <a:cs typeface="Arial" pitchFamily="34" charset="0"/>
              </a:rPr>
              <a:t>, </a:t>
            </a:r>
            <a:r>
              <a:rPr lang="en-US" sz="2400" err="1">
                <a:latin typeface="Arial" pitchFamily="34" charset="0"/>
                <a:cs typeface="Arial" pitchFamily="34" charset="0"/>
              </a:rPr>
              <a:t>hệ</a:t>
            </a:r>
            <a:r>
              <a:rPr lang="en-US" sz="2400">
                <a:latin typeface="Arial" pitchFamily="34" charset="0"/>
                <a:cs typeface="Arial" pitchFamily="34" charset="0"/>
              </a:rPr>
              <a:t> </a:t>
            </a:r>
            <a:r>
              <a:rPr lang="en-US" sz="2400" err="1">
                <a:latin typeface="Arial" pitchFamily="34" charset="0"/>
                <a:cs typeface="Arial" pitchFamily="34" charset="0"/>
              </a:rPr>
              <a:t>số</a:t>
            </a:r>
            <a:r>
              <a:rPr lang="en-US" sz="2400">
                <a:latin typeface="Arial" pitchFamily="34" charset="0"/>
                <a:cs typeface="Arial" pitchFamily="34" charset="0"/>
              </a:rPr>
              <a:t> </a:t>
            </a:r>
            <a:r>
              <a:rPr lang="en-US" sz="2400" err="1">
                <a:latin typeface="Arial" pitchFamily="34" charset="0"/>
                <a:cs typeface="Arial" pitchFamily="34" charset="0"/>
              </a:rPr>
              <a:t>suy</a:t>
            </a:r>
            <a:r>
              <a:rPr lang="en-US" sz="2400">
                <a:latin typeface="Arial" pitchFamily="34" charset="0"/>
                <a:cs typeface="Arial" pitchFamily="34" charset="0"/>
              </a:rPr>
              <a:t> </a:t>
            </a:r>
            <a:r>
              <a:rPr lang="en-US" sz="2400" err="1">
                <a:latin typeface="Arial" pitchFamily="34" charset="0"/>
                <a:cs typeface="Arial" pitchFamily="34" charset="0"/>
              </a:rPr>
              <a:t>giảm</a:t>
            </a:r>
            <a:r>
              <a:rPr lang="en-US" sz="2400">
                <a:latin typeface="Arial" pitchFamily="34" charset="0"/>
                <a:cs typeface="Arial" pitchFamily="34" charset="0"/>
              </a:rPr>
              <a:t> </a:t>
            </a:r>
            <a:r>
              <a:rPr lang="en-US" sz="2400" err="1">
                <a:latin typeface="Arial" pitchFamily="34" charset="0"/>
                <a:cs typeface="Arial" pitchFamily="34" charset="0"/>
              </a:rPr>
              <a:t>là</a:t>
            </a:r>
            <a:r>
              <a:rPr lang="en-US" sz="2400">
                <a:latin typeface="Arial" pitchFamily="34" charset="0"/>
                <a:cs typeface="Arial" pitchFamily="34" charset="0"/>
              </a:rPr>
              <a:t> </a:t>
            </a:r>
            <a:r>
              <a:rPr lang="en-US" sz="2400" err="1">
                <a:latin typeface="Arial" pitchFamily="34" charset="0"/>
                <a:cs typeface="Arial" pitchFamily="34" charset="0"/>
              </a:rPr>
              <a:t>một</a:t>
            </a:r>
            <a:r>
              <a:rPr lang="en-US" sz="2400">
                <a:latin typeface="Arial" pitchFamily="34" charset="0"/>
                <a:cs typeface="Arial" pitchFamily="34" charset="0"/>
              </a:rPr>
              <a:t> </a:t>
            </a:r>
            <a:r>
              <a:rPr lang="en-US" sz="2400" err="1">
                <a:latin typeface="Arial" pitchFamily="34" charset="0"/>
                <a:cs typeface="Arial" pitchFamily="34" charset="0"/>
              </a:rPr>
              <a:t>hàm</a:t>
            </a:r>
            <a:r>
              <a:rPr lang="en-US" sz="2400">
                <a:latin typeface="Arial" pitchFamily="34" charset="0"/>
                <a:cs typeface="Arial" pitchFamily="34" charset="0"/>
              </a:rPr>
              <a:t> </a:t>
            </a:r>
            <a:r>
              <a:rPr lang="en-US" sz="2400" err="1">
                <a:latin typeface="Arial" pitchFamily="34" charset="0"/>
                <a:cs typeface="Arial" pitchFamily="34" charset="0"/>
              </a:rPr>
              <a:t>phức</a:t>
            </a:r>
            <a:r>
              <a:rPr lang="en-US" sz="2400">
                <a:latin typeface="Arial" pitchFamily="34" charset="0"/>
                <a:cs typeface="Arial" pitchFamily="34" charset="0"/>
              </a:rPr>
              <a:t> </a:t>
            </a:r>
            <a:r>
              <a:rPr lang="en-US" sz="2400" err="1">
                <a:latin typeface="Arial" pitchFamily="34" charset="0"/>
                <a:cs typeface="Arial" pitchFamily="34" charset="0"/>
              </a:rPr>
              <a:t>tạp</a:t>
            </a:r>
            <a:r>
              <a:rPr lang="en-US" sz="2400">
                <a:latin typeface="Arial" pitchFamily="34" charset="0"/>
                <a:cs typeface="Arial" pitchFamily="34" charset="0"/>
              </a:rPr>
              <a:t> </a:t>
            </a:r>
            <a:r>
              <a:rPr lang="en-US" sz="2400" err="1">
                <a:latin typeface="Arial" pitchFamily="34" charset="0"/>
                <a:cs typeface="Arial" pitchFamily="34" charset="0"/>
              </a:rPr>
              <a:t>nhưng</a:t>
            </a:r>
            <a:r>
              <a:rPr lang="en-US" sz="2400">
                <a:latin typeface="Arial" pitchFamily="34" charset="0"/>
                <a:cs typeface="Arial" pitchFamily="34" charset="0"/>
              </a:rPr>
              <a:t> </a:t>
            </a:r>
            <a:r>
              <a:rPr lang="en-US" sz="2400" err="1">
                <a:latin typeface="Arial" pitchFamily="34" charset="0"/>
                <a:cs typeface="Arial" pitchFamily="34" charset="0"/>
              </a:rPr>
              <a:t>là</a:t>
            </a:r>
            <a:r>
              <a:rPr lang="en-US" sz="2400">
                <a:latin typeface="Arial" pitchFamily="34" charset="0"/>
                <a:cs typeface="Arial" pitchFamily="34" charset="0"/>
              </a:rPr>
              <a:t> </a:t>
            </a:r>
            <a:r>
              <a:rPr lang="en-US" sz="2400" err="1">
                <a:latin typeface="Arial" pitchFamily="34" charset="0"/>
                <a:cs typeface="Arial" pitchFamily="34" charset="0"/>
              </a:rPr>
              <a:t>hàm</a:t>
            </a:r>
            <a:r>
              <a:rPr lang="en-US" sz="2400">
                <a:latin typeface="Arial" pitchFamily="34" charset="0"/>
                <a:cs typeface="Arial" pitchFamily="34" charset="0"/>
              </a:rPr>
              <a:t> </a:t>
            </a:r>
            <a:r>
              <a:rPr lang="en-US" sz="2400" err="1">
                <a:latin typeface="Arial" pitchFamily="34" charset="0"/>
                <a:cs typeface="Arial" pitchFamily="34" charset="0"/>
              </a:rPr>
              <a:t>tỷ</a:t>
            </a:r>
            <a:r>
              <a:rPr lang="en-US" sz="2400">
                <a:latin typeface="Arial" pitchFamily="34" charset="0"/>
                <a:cs typeface="Arial" pitchFamily="34" charset="0"/>
              </a:rPr>
              <a:t> </a:t>
            </a:r>
            <a:r>
              <a:rPr lang="en-US" sz="2400" err="1">
                <a:latin typeface="Arial" pitchFamily="34" charset="0"/>
                <a:cs typeface="Arial" pitchFamily="34" charset="0"/>
              </a:rPr>
              <a:t>lệ</a:t>
            </a:r>
            <a:r>
              <a:rPr lang="en-US" sz="2400">
                <a:latin typeface="Arial" pitchFamily="34" charset="0"/>
                <a:cs typeface="Arial" pitchFamily="34" charset="0"/>
              </a:rPr>
              <a:t> </a:t>
            </a:r>
            <a:r>
              <a:rPr lang="en-US" sz="2400" err="1">
                <a:latin typeface="Arial" pitchFamily="34" charset="0"/>
                <a:cs typeface="Arial" pitchFamily="34" charset="0"/>
              </a:rPr>
              <a:t>thuận</a:t>
            </a:r>
            <a:r>
              <a:rPr lang="en-US" sz="2400">
                <a:latin typeface="Arial" pitchFamily="34" charset="0"/>
                <a:cs typeface="Arial" pitchFamily="34" charset="0"/>
              </a:rPr>
              <a:t> </a:t>
            </a:r>
            <a:r>
              <a:rPr lang="en-US" sz="2400" err="1">
                <a:latin typeface="Arial" pitchFamily="34" charset="0"/>
                <a:cs typeface="Arial" pitchFamily="34" charset="0"/>
              </a:rPr>
              <a:t>với</a:t>
            </a:r>
            <a:r>
              <a:rPr lang="en-US" sz="2400">
                <a:latin typeface="Arial" pitchFamily="34" charset="0"/>
                <a:cs typeface="Arial" pitchFamily="34" charset="0"/>
              </a:rPr>
              <a:t> </a:t>
            </a:r>
            <a:r>
              <a:rPr lang="en-US" sz="2400" err="1">
                <a:latin typeface="Arial" pitchFamily="34" charset="0"/>
                <a:cs typeface="Arial" pitchFamily="34" charset="0"/>
              </a:rPr>
              <a:t>chiều</a:t>
            </a:r>
            <a:r>
              <a:rPr lang="en-US" sz="2400">
                <a:latin typeface="Arial" pitchFamily="34" charset="0"/>
                <a:cs typeface="Arial" pitchFamily="34" charset="0"/>
              </a:rPr>
              <a:t> </a:t>
            </a:r>
            <a:r>
              <a:rPr lang="en-US" sz="2400" err="1">
                <a:latin typeface="Arial" pitchFamily="34" charset="0"/>
                <a:cs typeface="Arial" pitchFamily="34" charset="0"/>
              </a:rPr>
              <a:t>dài</a:t>
            </a:r>
            <a:r>
              <a:rPr lang="en-US" sz="2400">
                <a:latin typeface="Arial" pitchFamily="34" charset="0"/>
                <a:cs typeface="Arial" pitchFamily="34" charset="0"/>
              </a:rPr>
              <a:t> </a:t>
            </a:r>
            <a:r>
              <a:rPr lang="en-US" sz="2400" err="1">
                <a:latin typeface="Arial" pitchFamily="34" charset="0"/>
                <a:cs typeface="Arial" pitchFamily="34" charset="0"/>
              </a:rPr>
              <a:t>môi</a:t>
            </a:r>
            <a:r>
              <a:rPr lang="en-US" sz="2400">
                <a:latin typeface="Arial" pitchFamily="34" charset="0"/>
                <a:cs typeface="Arial" pitchFamily="34" charset="0"/>
              </a:rPr>
              <a:t> </a:t>
            </a:r>
            <a:r>
              <a:rPr lang="en-US" sz="2400" err="1">
                <a:latin typeface="Arial" pitchFamily="34" charset="0"/>
                <a:cs typeface="Arial" pitchFamily="34" charset="0"/>
              </a:rPr>
              <a:t>trường</a:t>
            </a:r>
            <a:r>
              <a:rPr lang="en-US" sz="2400">
                <a:latin typeface="Arial" pitchFamily="34" charset="0"/>
                <a:cs typeface="Arial" pitchFamily="34" charset="0"/>
              </a:rPr>
              <a:t> </a:t>
            </a:r>
          </a:p>
          <a:p>
            <a:endParaRPr lang="en-US" sz="2000"/>
          </a:p>
        </p:txBody>
      </p:sp>
    </p:spTree>
    <p:extLst>
      <p:ext uri="{BB962C8B-B14F-4D97-AF65-F5344CB8AC3E}">
        <p14:creationId xmlns:p14="http://schemas.microsoft.com/office/powerpoint/2010/main" val="371831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1.1. </a:t>
            </a:r>
            <a:r>
              <a:rPr lang="en-US" sz="3600" err="1"/>
              <a:t>Khái</a:t>
            </a:r>
            <a:r>
              <a:rPr lang="en-US" sz="3600"/>
              <a:t> </a:t>
            </a:r>
            <a:r>
              <a:rPr lang="en-US" sz="3600" err="1"/>
              <a:t>niệm</a:t>
            </a:r>
            <a:r>
              <a:rPr lang="en-US" sz="3600"/>
              <a:t> </a:t>
            </a:r>
            <a:r>
              <a:rPr lang="en-US" sz="3600" err="1"/>
              <a:t>về</a:t>
            </a:r>
            <a:r>
              <a:rPr lang="en-US" sz="3600"/>
              <a:t> </a:t>
            </a:r>
            <a:r>
              <a:rPr lang="en-US" sz="3600" err="1"/>
              <a:t>hệ</a:t>
            </a:r>
            <a:r>
              <a:rPr lang="en-US" sz="3600"/>
              <a:t> </a:t>
            </a:r>
            <a:r>
              <a:rPr lang="en-US" sz="3600" err="1"/>
              <a:t>thống</a:t>
            </a:r>
            <a:r>
              <a:rPr lang="en-US" sz="3600"/>
              <a:t> </a:t>
            </a:r>
            <a:r>
              <a:rPr lang="en-US" sz="3600" err="1"/>
              <a:t>truyền</a:t>
            </a:r>
            <a:r>
              <a:rPr lang="en-US" sz="3600"/>
              <a:t> </a:t>
            </a:r>
            <a:r>
              <a:rPr lang="en-US" sz="3600" err="1"/>
              <a:t>thông</a:t>
            </a:r>
            <a:r>
              <a:rPr lang="en-US" sz="3600"/>
              <a:t> </a:t>
            </a:r>
            <a:r>
              <a:rPr lang="en-US" sz="3600" err="1"/>
              <a:t>và</a:t>
            </a:r>
            <a:r>
              <a:rPr lang="en-US" sz="3600"/>
              <a:t> </a:t>
            </a:r>
            <a:r>
              <a:rPr lang="en-US" sz="3600" err="1"/>
              <a:t>các</a:t>
            </a:r>
            <a:r>
              <a:rPr lang="en-US" sz="3600"/>
              <a:t> </a:t>
            </a:r>
            <a:r>
              <a:rPr lang="en-US" sz="3600" err="1"/>
              <a:t>ví</a:t>
            </a:r>
            <a:r>
              <a:rPr lang="en-US" sz="3600"/>
              <a:t> </a:t>
            </a:r>
            <a:r>
              <a:rPr lang="en-US" sz="3600" err="1"/>
              <a:t>dụ</a:t>
            </a:r>
            <a:r>
              <a:rPr lang="en-US" sz="3600"/>
              <a:t> </a:t>
            </a:r>
            <a:r>
              <a:rPr lang="en-US" sz="3600" err="1"/>
              <a:t>hệ</a:t>
            </a:r>
            <a:r>
              <a:rPr lang="en-US" sz="3600"/>
              <a:t> </a:t>
            </a:r>
            <a:r>
              <a:rPr lang="en-US" sz="3600" err="1"/>
              <a:t>thống</a:t>
            </a:r>
            <a:r>
              <a:rPr lang="en-US" sz="3600"/>
              <a:t> </a:t>
            </a:r>
            <a:r>
              <a:rPr lang="en-US" sz="3600" err="1"/>
              <a:t>truyền</a:t>
            </a:r>
            <a:r>
              <a:rPr lang="en-US" sz="3600"/>
              <a:t> </a:t>
            </a:r>
            <a:r>
              <a:rPr lang="en-US" sz="3600" err="1"/>
              <a:t>thông</a:t>
            </a:r>
            <a:r>
              <a:rPr lang="en-US" sz="3600"/>
              <a:t> </a:t>
            </a:r>
            <a:r>
              <a:rPr lang="en-US" sz="3600" err="1"/>
              <a:t>thường</a:t>
            </a:r>
            <a:r>
              <a:rPr lang="en-US" sz="3600"/>
              <a:t> </a:t>
            </a:r>
            <a:r>
              <a:rPr lang="en-US" sz="3600" err="1"/>
              <a:t>gặp</a:t>
            </a:r>
            <a:endParaRPr lang="en-US" sz="3600"/>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marL="108000" lvl="0" indent="0">
              <a:buNone/>
            </a:pPr>
            <a:r>
              <a:rPr lang="en-US" sz="2000">
                <a:latin typeface="Arial" pitchFamily="34" charset="0"/>
                <a:cs typeface="Arial" pitchFamily="34" charset="0"/>
              </a:rPr>
              <a:t>1.1.1. </a:t>
            </a:r>
            <a:r>
              <a:rPr lang="en-US" sz="2000" err="1">
                <a:latin typeface="Arial" pitchFamily="34" charset="0"/>
                <a:cs typeface="Arial" pitchFamily="34" charset="0"/>
              </a:rPr>
              <a:t>Khái</a:t>
            </a:r>
            <a:r>
              <a:rPr lang="en-US" sz="2000">
                <a:latin typeface="Arial" pitchFamily="34" charset="0"/>
                <a:cs typeface="Arial" pitchFamily="34" charset="0"/>
              </a:rPr>
              <a:t> </a:t>
            </a:r>
            <a:r>
              <a:rPr lang="en-US" sz="2000" err="1">
                <a:latin typeface="Arial" pitchFamily="34" charset="0"/>
                <a:cs typeface="Arial" pitchFamily="34" charset="0"/>
              </a:rPr>
              <a:t>niệm</a:t>
            </a:r>
            <a:r>
              <a:rPr lang="en-US" sz="2000">
                <a:latin typeface="Arial" pitchFamily="34" charset="0"/>
                <a:cs typeface="Arial" pitchFamily="34" charset="0"/>
              </a:rPr>
              <a:t> </a:t>
            </a:r>
            <a:r>
              <a:rPr lang="en-US" sz="2000" err="1">
                <a:latin typeface="Arial" pitchFamily="34" charset="0"/>
                <a:cs typeface="Arial" pitchFamily="34" charset="0"/>
              </a:rPr>
              <a:t>về</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endParaRPr lang="en-US" sz="2000">
              <a:latin typeface="Arial" pitchFamily="34" charset="0"/>
              <a:cs typeface="Arial" pitchFamily="34" charset="0"/>
            </a:endParaRPr>
          </a:p>
          <a:p>
            <a:pPr marL="108000" lvl="0" indent="0">
              <a:buNone/>
            </a:pPr>
            <a:r>
              <a:rPr lang="en-US" sz="2000">
                <a:latin typeface="Arial" pitchFamily="34" charset="0"/>
                <a:cs typeface="Arial" pitchFamily="34" charset="0"/>
              </a:rPr>
              <a:t>1.1.2.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thường</a:t>
            </a:r>
            <a:r>
              <a:rPr lang="en-US" sz="2000">
                <a:latin typeface="Arial" pitchFamily="34" charset="0"/>
                <a:cs typeface="Arial" pitchFamily="34" charset="0"/>
              </a:rPr>
              <a:t> </a:t>
            </a:r>
            <a:r>
              <a:rPr lang="en-US" sz="2000" err="1">
                <a:latin typeface="Arial" pitchFamily="34" charset="0"/>
                <a:cs typeface="Arial" pitchFamily="34" charset="0"/>
              </a:rPr>
              <a:t>gặp</a:t>
            </a:r>
            <a:endParaRPr lang="en-US" sz="200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a:t>1.3.2.1. Suy giảm</a:t>
            </a:r>
            <a:endParaRPr lang="en-US"/>
          </a:p>
        </p:txBody>
      </p:sp>
      <p:sp>
        <p:nvSpPr>
          <p:cNvPr id="3" name="Content Placeholder 2"/>
          <p:cNvSpPr>
            <a:spLocks noGrp="1"/>
          </p:cNvSpPr>
          <p:nvPr>
            <p:ph idx="1"/>
          </p:nvPr>
        </p:nvSpPr>
        <p:spPr>
          <a:xfrm>
            <a:off x="503999" y="1326600"/>
            <a:ext cx="9071640" cy="3870875"/>
          </a:xfrm>
        </p:spPr>
        <p:txBody>
          <a:bodyPr/>
          <a:lstStyle/>
          <a:p>
            <a:pPr lvl="0"/>
            <a:r>
              <a:rPr lang="en-US" sz="2000" err="1">
                <a:latin typeface="Arial" pitchFamily="34" charset="0"/>
                <a:cs typeface="Arial" pitchFamily="34" charset="0"/>
              </a:rPr>
              <a:t>Suy</a:t>
            </a:r>
            <a:r>
              <a:rPr lang="en-US" sz="2000">
                <a:latin typeface="Arial" pitchFamily="34" charset="0"/>
                <a:cs typeface="Arial" pitchFamily="34" charset="0"/>
              </a:rPr>
              <a:t> </a:t>
            </a:r>
            <a:r>
              <a:rPr lang="en-US" sz="2000" err="1">
                <a:latin typeface="Arial" pitchFamily="34" charset="0"/>
                <a:cs typeface="Arial" pitchFamily="34" charset="0"/>
              </a:rPr>
              <a:t>giảm</a:t>
            </a:r>
            <a:r>
              <a:rPr lang="en-US" sz="2000">
                <a:latin typeface="Arial" pitchFamily="34" charset="0"/>
                <a:cs typeface="Arial" pitchFamily="34" charset="0"/>
              </a:rPr>
              <a:t> </a:t>
            </a:r>
            <a:r>
              <a:rPr lang="en-US" sz="2000" err="1">
                <a:latin typeface="Arial" pitchFamily="34" charset="0"/>
                <a:cs typeface="Arial" pitchFamily="34" charset="0"/>
              </a:rPr>
              <a:t>làm</a:t>
            </a:r>
            <a:r>
              <a:rPr lang="en-US" sz="2000">
                <a:latin typeface="Arial" pitchFamily="34" charset="0"/>
                <a:cs typeface="Arial" pitchFamily="34" charset="0"/>
              </a:rPr>
              <a:t> (1) </a:t>
            </a:r>
            <a:r>
              <a:rPr lang="en-US" sz="2000" err="1">
                <a:latin typeface="Arial" pitchFamily="34" charset="0"/>
                <a:cs typeface="Arial" pitchFamily="34" charset="0"/>
              </a:rPr>
              <a:t>cường</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giảm</a:t>
            </a:r>
            <a:r>
              <a:rPr lang="en-US" sz="2000">
                <a:latin typeface="Arial" pitchFamily="34" charset="0"/>
                <a:cs typeface="Arial" pitchFamily="34" charset="0"/>
              </a:rPr>
              <a:t> </a:t>
            </a:r>
            <a:r>
              <a:rPr lang="en-US" sz="2000" err="1">
                <a:latin typeface="Arial" pitchFamily="34" charset="0"/>
                <a:cs typeface="Arial" pitchFamily="34" charset="0"/>
              </a:rPr>
              <a:t>đi</a:t>
            </a:r>
            <a:r>
              <a:rPr lang="en-US" sz="2000">
                <a:latin typeface="Arial" pitchFamily="34" charset="0"/>
                <a:cs typeface="Arial" pitchFamily="34" charset="0"/>
              </a:rPr>
              <a:t> </a:t>
            </a:r>
            <a:r>
              <a:rPr lang="en-US" sz="2000" err="1">
                <a:latin typeface="Arial" pitchFamily="34" charset="0"/>
                <a:cs typeface="Arial" pitchFamily="34" charset="0"/>
              </a:rPr>
              <a:t>làm</a:t>
            </a:r>
            <a:r>
              <a:rPr lang="en-US" sz="2000">
                <a:latin typeface="Arial" pitchFamily="34" charset="0"/>
                <a:cs typeface="Arial" pitchFamily="34" charset="0"/>
              </a:rPr>
              <a:t> </a:t>
            </a:r>
            <a:r>
              <a:rPr lang="en-US" sz="2000" err="1">
                <a:latin typeface="Arial" pitchFamily="34" charset="0"/>
                <a:cs typeface="Arial" pitchFamily="34" charset="0"/>
              </a:rPr>
              <a:t>cự</a:t>
            </a:r>
            <a:r>
              <a:rPr lang="en-US" sz="2000">
                <a:latin typeface="Arial" pitchFamily="34" charset="0"/>
                <a:cs typeface="Arial" pitchFamily="34" charset="0"/>
              </a:rPr>
              <a:t> </a:t>
            </a:r>
            <a:r>
              <a:rPr lang="en-US" sz="2000" err="1">
                <a:latin typeface="Arial" pitchFamily="34" charset="0"/>
                <a:cs typeface="Arial" pitchFamily="34" charset="0"/>
              </a:rPr>
              <a:t>ly</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giảm</a:t>
            </a:r>
            <a:r>
              <a:rPr lang="en-US" sz="2000">
                <a:latin typeface="Arial" pitchFamily="34" charset="0"/>
                <a:cs typeface="Arial" pitchFamily="34" charset="0"/>
              </a:rPr>
              <a:t> do </a:t>
            </a:r>
            <a:r>
              <a:rPr lang="en-US" sz="2000" err="1">
                <a:latin typeface="Arial" pitchFamily="34" charset="0"/>
                <a:cs typeface="Arial" pitchFamily="34" charset="0"/>
              </a:rPr>
              <a:t>cường</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phải</a:t>
            </a:r>
            <a:r>
              <a:rPr lang="en-US" sz="2000">
                <a:latin typeface="Arial" pitchFamily="34" charset="0"/>
                <a:cs typeface="Arial" pitchFamily="34" charset="0"/>
              </a:rPr>
              <a:t> </a:t>
            </a:r>
            <a:r>
              <a:rPr lang="en-US" sz="2000" err="1">
                <a:latin typeface="Arial" pitchFamily="34" charset="0"/>
                <a:cs typeface="Arial" pitchFamily="34" charset="0"/>
              </a:rPr>
              <a:t>đạt</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mức</a:t>
            </a:r>
            <a:r>
              <a:rPr lang="en-US" sz="2000">
                <a:latin typeface="Arial" pitchFamily="34" charset="0"/>
                <a:cs typeface="Arial" pitchFamily="34" charset="0"/>
              </a:rPr>
              <a:t> </a:t>
            </a:r>
            <a:r>
              <a:rPr lang="en-US" sz="2000" err="1">
                <a:latin typeface="Arial" pitchFamily="34" charset="0"/>
                <a:cs typeface="Arial" pitchFamily="34" charset="0"/>
              </a:rPr>
              <a:t>đủ</a:t>
            </a:r>
            <a:r>
              <a:rPr lang="en-US" sz="2000">
                <a:latin typeface="Arial" pitchFamily="34" charset="0"/>
                <a:cs typeface="Arial" pitchFamily="34" charset="0"/>
              </a:rPr>
              <a:t> </a:t>
            </a:r>
            <a:r>
              <a:rPr lang="en-US" sz="2000" err="1">
                <a:latin typeface="Arial" pitchFamily="34" charset="0"/>
                <a:cs typeface="Arial" pitchFamily="34" charset="0"/>
              </a:rPr>
              <a:t>lớn</a:t>
            </a:r>
            <a:r>
              <a:rPr lang="en-US" sz="2000">
                <a:latin typeface="Arial" pitchFamily="34" charset="0"/>
                <a:cs typeface="Arial" pitchFamily="34" charset="0"/>
              </a:rPr>
              <a:t>, </a:t>
            </a:r>
            <a:r>
              <a:rPr lang="en-US" sz="2000" err="1">
                <a:latin typeface="Arial" pitchFamily="34" charset="0"/>
                <a:cs typeface="Arial" pitchFamily="34" charset="0"/>
              </a:rPr>
              <a:t>gọi</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 </a:t>
            </a:r>
            <a:r>
              <a:rPr lang="en-US" sz="2000" err="1">
                <a:latin typeface="Arial" pitchFamily="34" charset="0"/>
                <a:cs typeface="Arial" pitchFamily="34" charset="0"/>
              </a:rPr>
              <a:t>nhậy</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thì</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mới</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thể</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được</a:t>
            </a:r>
            <a:endParaRPr lang="en-US" sz="2000">
              <a:latin typeface="Arial" pitchFamily="34" charset="0"/>
              <a:cs typeface="Arial" pitchFamily="34" charset="0"/>
            </a:endParaRPr>
          </a:p>
          <a:p>
            <a:pPr lvl="0"/>
            <a:r>
              <a:rPr lang="en-US" sz="2000" err="1">
                <a:latin typeface="Arial" pitchFamily="34" charset="0"/>
                <a:cs typeface="Arial" pitchFamily="34" charset="0"/>
              </a:rPr>
              <a:t>Suy</a:t>
            </a:r>
            <a:r>
              <a:rPr lang="en-US" sz="2000">
                <a:latin typeface="Arial" pitchFamily="34" charset="0"/>
                <a:cs typeface="Arial" pitchFamily="34" charset="0"/>
              </a:rPr>
              <a:t> </a:t>
            </a:r>
            <a:r>
              <a:rPr lang="en-US" sz="2000" err="1">
                <a:latin typeface="Arial" pitchFamily="34" charset="0"/>
                <a:cs typeface="Arial" pitchFamily="34" charset="0"/>
              </a:rPr>
              <a:t>giảm</a:t>
            </a:r>
            <a:r>
              <a:rPr lang="en-US" sz="2000">
                <a:latin typeface="Arial" pitchFamily="34" charset="0"/>
                <a:cs typeface="Arial" pitchFamily="34" charset="0"/>
              </a:rPr>
              <a:t> </a:t>
            </a:r>
            <a:r>
              <a:rPr lang="en-US" sz="2000" err="1">
                <a:latin typeface="Arial" pitchFamily="34" charset="0"/>
                <a:cs typeface="Arial" pitchFamily="34" charset="0"/>
              </a:rPr>
              <a:t>làm</a:t>
            </a:r>
            <a:r>
              <a:rPr lang="en-US" sz="2000">
                <a:latin typeface="Arial" pitchFamily="34" charset="0"/>
                <a:cs typeface="Arial" pitchFamily="34" charset="0"/>
              </a:rPr>
              <a:t> (2) </a:t>
            </a:r>
            <a:r>
              <a:rPr lang="en-US" sz="2000" err="1">
                <a:latin typeface="Arial" pitchFamily="34" charset="0"/>
                <a:cs typeface="Arial" pitchFamily="34" charset="0"/>
              </a:rPr>
              <a:t>tỷ</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(S/N)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giảm</a:t>
            </a:r>
            <a:r>
              <a:rPr lang="en-US" sz="2000">
                <a:latin typeface="Arial" pitchFamily="34" charset="0"/>
                <a:cs typeface="Arial" pitchFamily="34" charset="0"/>
              </a:rPr>
              <a:t> (do </a:t>
            </a:r>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đổi</a:t>
            </a:r>
            <a:r>
              <a:rPr lang="en-US" sz="2000">
                <a:latin typeface="Arial" pitchFamily="34" charset="0"/>
                <a:cs typeface="Arial" pitchFamily="34" charset="0"/>
              </a:rPr>
              <a:t>) </a:t>
            </a:r>
            <a:r>
              <a:rPr lang="en-US" sz="2000" err="1">
                <a:latin typeface="Arial" pitchFamily="34" charset="0"/>
                <a:cs typeface="Arial" pitchFamily="34" charset="0"/>
              </a:rPr>
              <a:t>làm</a:t>
            </a:r>
            <a:r>
              <a:rPr lang="en-US" sz="2000">
                <a:latin typeface="Arial" pitchFamily="34" charset="0"/>
                <a:cs typeface="Arial" pitchFamily="34" charset="0"/>
              </a:rPr>
              <a:t> </a:t>
            </a:r>
            <a:r>
              <a:rPr lang="en-US" sz="2000" err="1">
                <a:latin typeface="Arial" pitchFamily="34" charset="0"/>
                <a:cs typeface="Arial" pitchFamily="34" charset="0"/>
              </a:rPr>
              <a:t>khả</a:t>
            </a:r>
            <a:r>
              <a:rPr lang="en-US" sz="2000">
                <a:latin typeface="Arial" pitchFamily="34" charset="0"/>
                <a:cs typeface="Arial" pitchFamily="34" charset="0"/>
              </a:rPr>
              <a:t> </a:t>
            </a:r>
            <a:r>
              <a:rPr lang="en-US" sz="2000" err="1">
                <a:latin typeface="Arial" pitchFamily="34" charset="0"/>
                <a:cs typeface="Arial" pitchFamily="34" charset="0"/>
              </a:rPr>
              <a:t>năng</a:t>
            </a:r>
            <a:r>
              <a:rPr lang="en-US" sz="2000">
                <a:latin typeface="Arial" pitchFamily="34" charset="0"/>
                <a:cs typeface="Arial" pitchFamily="34" charset="0"/>
              </a:rPr>
              <a:t> </a:t>
            </a:r>
            <a:r>
              <a:rPr lang="en-US" sz="2000" err="1">
                <a:latin typeface="Arial" pitchFamily="34" charset="0"/>
                <a:cs typeface="Arial" pitchFamily="34" charset="0"/>
              </a:rPr>
              <a:t>xác</a:t>
            </a:r>
            <a:r>
              <a:rPr lang="en-US" sz="2000">
                <a:latin typeface="Arial" pitchFamily="34" charset="0"/>
                <a:cs typeface="Arial" pitchFamily="34" charset="0"/>
              </a:rPr>
              <a:t> </a:t>
            </a:r>
            <a:r>
              <a:rPr lang="en-US" sz="2000" err="1">
                <a:latin typeface="Arial" pitchFamily="34" charset="0"/>
                <a:cs typeface="Arial" pitchFamily="34" charset="0"/>
              </a:rPr>
              <a:t>định</a:t>
            </a:r>
            <a:r>
              <a:rPr lang="en-US" sz="2000">
                <a:latin typeface="Arial" pitchFamily="34" charset="0"/>
                <a:cs typeface="Arial" pitchFamily="34" charset="0"/>
              </a:rPr>
              <a:t> </a:t>
            </a:r>
            <a:r>
              <a:rPr lang="en-US" sz="2000" err="1">
                <a:latin typeface="Arial" pitchFamily="34" charset="0"/>
                <a:cs typeface="Arial" pitchFamily="34" charset="0"/>
              </a:rPr>
              <a:t>đúng</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giảm</a:t>
            </a:r>
            <a:endParaRPr lang="en-US" sz="2000">
              <a:latin typeface="Arial" pitchFamily="34" charset="0"/>
              <a:cs typeface="Arial" pitchFamily="34" charset="0"/>
            </a:endParaRPr>
          </a:p>
          <a:p>
            <a:pPr lvl="0"/>
            <a:r>
              <a:rPr lang="en-US" sz="2000" err="1">
                <a:latin typeface="Arial" pitchFamily="34" charset="0"/>
                <a:cs typeface="Arial" pitchFamily="34" charset="0"/>
              </a:rPr>
              <a:t>Suy</a:t>
            </a:r>
            <a:r>
              <a:rPr lang="en-US" sz="2000">
                <a:latin typeface="Arial" pitchFamily="34" charset="0"/>
                <a:cs typeface="Arial" pitchFamily="34" charset="0"/>
              </a:rPr>
              <a:t> </a:t>
            </a:r>
            <a:r>
              <a:rPr lang="en-US" sz="2000" err="1">
                <a:latin typeface="Arial" pitchFamily="34" charset="0"/>
                <a:cs typeface="Arial" pitchFamily="34" charset="0"/>
              </a:rPr>
              <a:t>giảm</a:t>
            </a:r>
            <a:r>
              <a:rPr lang="en-US" sz="2000">
                <a:latin typeface="Arial" pitchFamily="34" charset="0"/>
                <a:cs typeface="Arial" pitchFamily="34" charset="0"/>
              </a:rPr>
              <a:t> (3) </a:t>
            </a:r>
            <a:r>
              <a:rPr lang="en-US" sz="2000" err="1">
                <a:latin typeface="Arial" pitchFamily="34" charset="0"/>
                <a:cs typeface="Arial" pitchFamily="34" charset="0"/>
              </a:rPr>
              <a:t>thường</a:t>
            </a:r>
            <a:r>
              <a:rPr lang="en-US" sz="2000">
                <a:latin typeface="Arial" pitchFamily="34" charset="0"/>
                <a:cs typeface="Arial" pitchFamily="34" charset="0"/>
              </a:rPr>
              <a:t> </a:t>
            </a:r>
            <a:r>
              <a:rPr lang="en-US" sz="2000" err="1">
                <a:latin typeface="Arial" pitchFamily="34" charset="0"/>
                <a:cs typeface="Arial" pitchFamily="34" charset="0"/>
              </a:rPr>
              <a:t>phụ</a:t>
            </a:r>
            <a:r>
              <a:rPr lang="en-US" sz="2000">
                <a:latin typeface="Arial" pitchFamily="34" charset="0"/>
                <a:cs typeface="Arial" pitchFamily="34" charset="0"/>
              </a:rPr>
              <a:t> </a:t>
            </a:r>
            <a:r>
              <a:rPr lang="en-US" sz="2000" err="1">
                <a:latin typeface="Arial" pitchFamily="34" charset="0"/>
                <a:cs typeface="Arial" pitchFamily="34" charset="0"/>
              </a:rPr>
              <a:t>thuộc</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dẫn</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khác</a:t>
            </a:r>
            <a:r>
              <a:rPr lang="en-US" sz="2000">
                <a:latin typeface="Arial" pitchFamily="34" charset="0"/>
                <a:cs typeface="Arial" pitchFamily="34" charset="0"/>
              </a:rPr>
              <a:t> </a:t>
            </a:r>
            <a:r>
              <a:rPr lang="en-US" sz="2000" err="1">
                <a:latin typeface="Arial" pitchFamily="34" charset="0"/>
                <a:cs typeface="Arial" pitchFamily="34" charset="0"/>
              </a:rPr>
              <a:t>nhau</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biên</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 </a:t>
            </a:r>
            <a:r>
              <a:rPr lang="en-US" sz="2000" err="1">
                <a:latin typeface="Arial" pitchFamily="34" charset="0"/>
                <a:cs typeface="Arial" pitchFamily="34" charset="0"/>
              </a:rPr>
              <a:t>khác</a:t>
            </a:r>
            <a:r>
              <a:rPr lang="en-US" sz="2000">
                <a:latin typeface="Arial" pitchFamily="34" charset="0"/>
                <a:cs typeface="Arial" pitchFamily="34" charset="0"/>
              </a:rPr>
              <a:t> </a:t>
            </a:r>
            <a:r>
              <a:rPr lang="en-US" sz="2000" err="1">
                <a:latin typeface="Arial" pitchFamily="34" charset="0"/>
                <a:cs typeface="Arial" pitchFamily="34" charset="0"/>
              </a:rPr>
              <a:t>nhau</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đây</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nguyên</a:t>
            </a:r>
            <a:r>
              <a:rPr lang="en-US" sz="2000">
                <a:latin typeface="Arial" pitchFamily="34" charset="0"/>
                <a:cs typeface="Arial" pitchFamily="34" charset="0"/>
              </a:rPr>
              <a:t> </a:t>
            </a:r>
            <a:r>
              <a:rPr lang="en-US" sz="2000" err="1">
                <a:latin typeface="Arial" pitchFamily="34" charset="0"/>
                <a:cs typeface="Arial" pitchFamily="34" charset="0"/>
              </a:rPr>
              <a:t>nhân</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giới</a:t>
            </a:r>
            <a:r>
              <a:rPr lang="en-US" sz="2000">
                <a:latin typeface="Arial" pitchFamily="34" charset="0"/>
                <a:cs typeface="Arial" pitchFamily="34" charset="0"/>
              </a:rPr>
              <a:t> </a:t>
            </a:r>
            <a:r>
              <a:rPr lang="en-US" sz="2000" err="1">
                <a:latin typeface="Arial" pitchFamily="34" charset="0"/>
                <a:cs typeface="Arial" pitchFamily="34" charset="0"/>
              </a:rPr>
              <a:t>hạn</a:t>
            </a:r>
            <a:r>
              <a:rPr lang="en-US" sz="2000">
                <a:latin typeface="Arial" pitchFamily="34" charset="0"/>
                <a:cs typeface="Arial" pitchFamily="34" charset="0"/>
              </a:rPr>
              <a:t> </a:t>
            </a:r>
            <a:r>
              <a:rPr lang="en-US" sz="2000" err="1">
                <a:latin typeface="Arial" pitchFamily="34" charset="0"/>
                <a:cs typeface="Arial" pitchFamily="34" charset="0"/>
              </a:rPr>
              <a:t>dải</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qua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a:t>
            </a:r>
          </a:p>
          <a:p>
            <a:pPr lvl="0"/>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giảm</a:t>
            </a:r>
            <a:r>
              <a:rPr lang="en-US" sz="2000">
                <a:latin typeface="Arial" pitchFamily="34" charset="0"/>
                <a:cs typeface="Arial" pitchFamily="34" charset="0"/>
              </a:rPr>
              <a:t> </a:t>
            </a:r>
            <a:r>
              <a:rPr lang="en-US" sz="2000" err="1">
                <a:latin typeface="Arial" pitchFamily="34" charset="0"/>
                <a:cs typeface="Arial" pitchFamily="34" charset="0"/>
              </a:rPr>
              <a:t>ảnh</a:t>
            </a:r>
            <a:r>
              <a:rPr lang="en-US" sz="2000">
                <a:latin typeface="Arial" pitchFamily="34" charset="0"/>
                <a:cs typeface="Arial" pitchFamily="34" charset="0"/>
              </a:rPr>
              <a:t> </a:t>
            </a:r>
            <a:r>
              <a:rPr lang="en-US" sz="2000" err="1">
                <a:latin typeface="Arial" pitchFamily="34" charset="0"/>
                <a:cs typeface="Arial" pitchFamily="34" charset="0"/>
              </a:rPr>
              <a:t>hưởng</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suy</a:t>
            </a:r>
            <a:r>
              <a:rPr lang="en-US" sz="2000">
                <a:latin typeface="Arial" pitchFamily="34" charset="0"/>
                <a:cs typeface="Arial" pitchFamily="34" charset="0"/>
              </a:rPr>
              <a:t> </a:t>
            </a:r>
            <a:r>
              <a:rPr lang="en-US" sz="2000" err="1">
                <a:latin typeface="Arial" pitchFamily="34" charset="0"/>
                <a:cs typeface="Arial" pitchFamily="34" charset="0"/>
              </a:rPr>
              <a:t>giảm</a:t>
            </a:r>
            <a:r>
              <a:rPr lang="en-US" sz="2000">
                <a:latin typeface="Arial" pitchFamily="34" charset="0"/>
                <a:cs typeface="Arial" pitchFamily="34" charset="0"/>
              </a:rPr>
              <a:t> </a:t>
            </a:r>
            <a:r>
              <a:rPr lang="en-US" sz="2000" err="1">
                <a:latin typeface="Arial" pitchFamily="34" charset="0"/>
                <a:cs typeface="Arial" pitchFamily="34" charset="0"/>
              </a:rPr>
              <a:t>cần</a:t>
            </a:r>
            <a:r>
              <a:rPr lang="en-US" sz="2000">
                <a:latin typeface="Arial" pitchFamily="34" charset="0"/>
                <a:cs typeface="Arial" pitchFamily="34" charset="0"/>
              </a:rPr>
              <a:t> chia </a:t>
            </a:r>
            <a:r>
              <a:rPr lang="en-US" sz="2000" err="1">
                <a:latin typeface="Arial" pitchFamily="34" charset="0"/>
                <a:cs typeface="Arial" pitchFamily="34" charset="0"/>
              </a:rPr>
              <a:t>nhỏ</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 </a:t>
            </a:r>
            <a:r>
              <a:rPr lang="en-US" sz="2000" err="1">
                <a:latin typeface="Arial" pitchFamily="34" charset="0"/>
                <a:cs typeface="Arial" pitchFamily="34" charset="0"/>
              </a:rPr>
              <a:t>dài</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đường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sử</a:t>
            </a:r>
            <a:r>
              <a:rPr lang="en-US" sz="2000">
                <a:latin typeface="Arial" pitchFamily="34" charset="0"/>
                <a:cs typeface="Arial" pitchFamily="34" charset="0"/>
              </a:rPr>
              <a:t> </a:t>
            </a:r>
            <a:r>
              <a:rPr lang="en-US" sz="2000" err="1">
                <a:latin typeface="Arial" pitchFamily="34" charset="0"/>
                <a:cs typeface="Arial" pitchFamily="34" charset="0"/>
              </a:rPr>
              <a:t>dụng</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bộ</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rồi</a:t>
            </a:r>
            <a:r>
              <a:rPr lang="en-US" sz="2000">
                <a:latin typeface="Arial" pitchFamily="34" charset="0"/>
                <a:cs typeface="Arial" pitchFamily="34" charset="0"/>
              </a:rPr>
              <a:t> </a:t>
            </a:r>
            <a:r>
              <a:rPr lang="en-US" sz="2000" err="1">
                <a:latin typeface="Arial" pitchFamily="34" charset="0"/>
                <a:cs typeface="Arial" pitchFamily="34" charset="0"/>
              </a:rPr>
              <a:t>khuyếch</a:t>
            </a:r>
            <a:r>
              <a:rPr lang="en-US" sz="2000">
                <a:latin typeface="Arial" pitchFamily="34" charset="0"/>
                <a:cs typeface="Arial" pitchFamily="34" charset="0"/>
              </a:rPr>
              <a:t> </a:t>
            </a:r>
            <a:r>
              <a:rPr lang="en-US" sz="2000" err="1">
                <a:latin typeface="Arial" pitchFamily="34" charset="0"/>
                <a:cs typeface="Arial" pitchFamily="34" charset="0"/>
              </a:rPr>
              <a:t>đại</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sử</a:t>
            </a:r>
            <a:r>
              <a:rPr lang="en-US" sz="2000">
                <a:latin typeface="Arial" pitchFamily="34" charset="0"/>
                <a:cs typeface="Arial" pitchFamily="34" charset="0"/>
              </a:rPr>
              <a:t> </a:t>
            </a:r>
            <a:r>
              <a:rPr lang="en-US" sz="2000" err="1">
                <a:latin typeface="Arial" pitchFamily="34" charset="0"/>
                <a:cs typeface="Arial" pitchFamily="34" charset="0"/>
              </a:rPr>
              <a:t>dụng</a:t>
            </a:r>
            <a:r>
              <a:rPr lang="en-US" sz="2000">
                <a:latin typeface="Arial" pitchFamily="34" charset="0"/>
                <a:cs typeface="Arial" pitchFamily="34" charset="0"/>
              </a:rPr>
              <a:t> </a:t>
            </a:r>
            <a:r>
              <a:rPr lang="en-US" sz="2000" err="1">
                <a:latin typeface="Arial" pitchFamily="34" charset="0"/>
                <a:cs typeface="Arial" pitchFamily="34" charset="0"/>
              </a:rPr>
              <a:t>trạm</a:t>
            </a:r>
            <a:r>
              <a:rPr lang="en-US" sz="2000">
                <a:latin typeface="Arial" pitchFamily="34" charset="0"/>
                <a:cs typeface="Arial" pitchFamily="34" charset="0"/>
              </a:rPr>
              <a:t> </a:t>
            </a:r>
            <a:r>
              <a:rPr lang="en-US" sz="2000" err="1">
                <a:latin typeface="Arial" pitchFamily="34" charset="0"/>
                <a:cs typeface="Arial" pitchFamily="34" charset="0"/>
              </a:rPr>
              <a:t>chuyển</a:t>
            </a:r>
            <a:r>
              <a:rPr lang="en-US" sz="2000">
                <a:latin typeface="Arial" pitchFamily="34" charset="0"/>
                <a:cs typeface="Arial" pitchFamily="34" charset="0"/>
              </a:rPr>
              <a:t> </a:t>
            </a:r>
            <a:r>
              <a:rPr lang="en-US" sz="2000" err="1">
                <a:latin typeface="Arial" pitchFamily="34" charset="0"/>
                <a:cs typeface="Arial" pitchFamily="34" charset="0"/>
              </a:rPr>
              <a:t>tiếp</a:t>
            </a:r>
            <a:r>
              <a:rPr lang="en-US" sz="2000">
                <a:latin typeface="Arial" pitchFamily="34" charset="0"/>
                <a:cs typeface="Arial" pitchFamily="34" charset="0"/>
              </a:rPr>
              <a:t> hay </a:t>
            </a:r>
            <a:r>
              <a:rPr lang="en-US" sz="2000" err="1">
                <a:latin typeface="Arial" pitchFamily="34" charset="0"/>
                <a:cs typeface="Arial" pitchFamily="34" charset="0"/>
              </a:rPr>
              <a:t>bộ</a:t>
            </a:r>
            <a:r>
              <a:rPr lang="en-US" sz="2000">
                <a:latin typeface="Arial" pitchFamily="34" charset="0"/>
                <a:cs typeface="Arial" pitchFamily="34" charset="0"/>
              </a:rPr>
              <a:t> </a:t>
            </a:r>
            <a:r>
              <a:rPr lang="en-US" sz="2000" err="1">
                <a:latin typeface="Arial" pitchFamily="34" charset="0"/>
                <a:cs typeface="Arial" pitchFamily="34" charset="0"/>
              </a:rPr>
              <a:t>lặp</a:t>
            </a:r>
            <a:r>
              <a:rPr lang="en-US" sz="2000">
                <a:latin typeface="Arial" pitchFamily="34" charset="0"/>
                <a:cs typeface="Arial" pitchFamily="34" charset="0"/>
              </a:rPr>
              <a:t>)</a:t>
            </a:r>
          </a:p>
          <a:p>
            <a:endParaRPr lang="en-US" sz="2000"/>
          </a:p>
        </p:txBody>
      </p:sp>
    </p:spTree>
    <p:extLst>
      <p:ext uri="{BB962C8B-B14F-4D97-AF65-F5344CB8AC3E}">
        <p14:creationId xmlns:p14="http://schemas.microsoft.com/office/powerpoint/2010/main" val="150083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a:t>1.3.2.2. Giới hạn băng thông</a:t>
            </a:r>
            <a:endParaRPr lang="en-US"/>
          </a:p>
        </p:txBody>
      </p:sp>
      <p:sp>
        <p:nvSpPr>
          <p:cNvPr id="3" name="Content Placeholder 2"/>
          <p:cNvSpPr>
            <a:spLocks noGrp="1"/>
          </p:cNvSpPr>
          <p:nvPr>
            <p:ph idx="1"/>
          </p:nvPr>
        </p:nvSpPr>
        <p:spPr/>
        <p:txBody>
          <a:bodyPr/>
          <a:lstStyle/>
          <a:p>
            <a:pPr lvl="0"/>
            <a:r>
              <a:rPr lang="en-US" sz="2000" err="1">
                <a:latin typeface="Arial" pitchFamily="34" charset="0"/>
                <a:cs typeface="Arial" pitchFamily="34" charset="0"/>
              </a:rPr>
              <a:t>Giới</a:t>
            </a:r>
            <a:r>
              <a:rPr lang="en-US" sz="2000">
                <a:latin typeface="Arial" pitchFamily="34" charset="0"/>
                <a:cs typeface="Arial" pitchFamily="34" charset="0"/>
              </a:rPr>
              <a:t> </a:t>
            </a:r>
            <a:r>
              <a:rPr lang="en-US" sz="2000" err="1">
                <a:latin typeface="Arial" pitchFamily="34" charset="0"/>
                <a:cs typeface="Arial" pitchFamily="34" charset="0"/>
              </a:rPr>
              <a:t>hạn</a:t>
            </a:r>
            <a:r>
              <a:rPr lang="en-US" sz="2000">
                <a:latin typeface="Arial" pitchFamily="34" charset="0"/>
                <a:cs typeface="Arial" pitchFamily="34" charset="0"/>
              </a:rPr>
              <a:t> </a:t>
            </a:r>
            <a:r>
              <a:rPr lang="en-US" sz="2000" err="1">
                <a:latin typeface="Arial" pitchFamily="34" charset="0"/>
                <a:cs typeface="Arial" pitchFamily="34" charset="0"/>
              </a:rPr>
              <a:t>băng</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băng</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hiện</a:t>
            </a:r>
            <a:r>
              <a:rPr lang="en-US" sz="2000">
                <a:latin typeface="Arial" pitchFamily="34" charset="0"/>
                <a:cs typeface="Arial" pitchFamily="34" charset="0"/>
              </a:rPr>
              <a:t> </a:t>
            </a:r>
            <a:r>
              <a:rPr lang="en-US" sz="2000" err="1">
                <a:latin typeface="Arial" pitchFamily="34" charset="0"/>
                <a:cs typeface="Arial" pitchFamily="34" charset="0"/>
              </a:rPr>
              <a:t>tượng</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ở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thành</a:t>
            </a:r>
            <a:r>
              <a:rPr lang="en-US" sz="2000">
                <a:latin typeface="Arial" pitchFamily="34" charset="0"/>
                <a:cs typeface="Arial" pitchFamily="34" charset="0"/>
              </a:rPr>
              <a:t> </a:t>
            </a:r>
            <a:r>
              <a:rPr lang="en-US" sz="2000" err="1">
                <a:latin typeface="Arial" pitchFamily="34" charset="0"/>
                <a:cs typeface="Arial" pitchFamily="34" charset="0"/>
              </a:rPr>
              <a:t>phần</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khác</a:t>
            </a:r>
            <a:r>
              <a:rPr lang="en-US" sz="2000">
                <a:latin typeface="Arial" pitchFamily="34" charset="0"/>
                <a:cs typeface="Arial" pitchFamily="34" charset="0"/>
              </a:rPr>
              <a:t> </a:t>
            </a:r>
            <a:r>
              <a:rPr lang="en-US" sz="2000" err="1">
                <a:latin typeface="Arial" pitchFamily="34" charset="0"/>
                <a:cs typeface="Arial" pitchFamily="34" charset="0"/>
              </a:rPr>
              <a:t>nhau</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suy</a:t>
            </a:r>
            <a:r>
              <a:rPr lang="en-US" sz="2000">
                <a:latin typeface="Arial" pitchFamily="34" charset="0"/>
                <a:cs typeface="Arial" pitchFamily="34" charset="0"/>
              </a:rPr>
              <a:t> </a:t>
            </a:r>
            <a:r>
              <a:rPr lang="en-US" sz="2000" err="1">
                <a:latin typeface="Arial" pitchFamily="34" charset="0"/>
                <a:cs typeface="Arial" pitchFamily="34" charset="0"/>
              </a:rPr>
              <a:t>giảm</a:t>
            </a:r>
            <a:r>
              <a:rPr lang="en-US" sz="2000">
                <a:latin typeface="Arial" pitchFamily="34" charset="0"/>
                <a:cs typeface="Arial" pitchFamily="34" charset="0"/>
              </a:rPr>
              <a:t> </a:t>
            </a:r>
            <a:r>
              <a:rPr lang="en-US" sz="2000" err="1">
                <a:latin typeface="Arial" pitchFamily="34" charset="0"/>
                <a:cs typeface="Arial" pitchFamily="34" charset="0"/>
              </a:rPr>
              <a:t>khác</a:t>
            </a:r>
            <a:r>
              <a:rPr lang="en-US" sz="2000">
                <a:latin typeface="Arial" pitchFamily="34" charset="0"/>
                <a:cs typeface="Arial" pitchFamily="34" charset="0"/>
              </a:rPr>
              <a:t> </a:t>
            </a:r>
            <a:r>
              <a:rPr lang="en-US" sz="2000" err="1">
                <a:latin typeface="Arial" pitchFamily="34" charset="0"/>
                <a:cs typeface="Arial" pitchFamily="34" charset="0"/>
              </a:rPr>
              <a:t>nhau</a:t>
            </a:r>
            <a:r>
              <a:rPr lang="en-US" sz="2000">
                <a:latin typeface="Arial" pitchFamily="34" charset="0"/>
                <a:cs typeface="Arial" pitchFamily="34" charset="0"/>
              </a:rPr>
              <a:t> </a:t>
            </a:r>
            <a:r>
              <a:rPr lang="en-US" sz="2000" err="1">
                <a:latin typeface="Arial" pitchFamily="34" charset="0"/>
                <a:cs typeface="Arial" pitchFamily="34" charset="0"/>
              </a:rPr>
              <a:t>làm</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ở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thành</a:t>
            </a:r>
            <a:r>
              <a:rPr lang="en-US" sz="2000">
                <a:latin typeface="Arial" pitchFamily="34" charset="0"/>
                <a:cs typeface="Arial" pitchFamily="34" charset="0"/>
              </a:rPr>
              <a:t> </a:t>
            </a:r>
            <a:r>
              <a:rPr lang="en-US" sz="2000" err="1">
                <a:latin typeface="Arial" pitchFamily="34" charset="0"/>
                <a:cs typeface="Arial" pitchFamily="34" charset="0"/>
              </a:rPr>
              <a:t>phần</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khau</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rất</a:t>
            </a:r>
            <a:r>
              <a:rPr lang="en-US" sz="2000">
                <a:latin typeface="Arial" pitchFamily="34" charset="0"/>
                <a:cs typeface="Arial" pitchFamily="34" charset="0"/>
              </a:rPr>
              <a:t> </a:t>
            </a:r>
            <a:r>
              <a:rPr lang="en-US" sz="2000" err="1">
                <a:latin typeface="Arial" pitchFamily="34" charset="0"/>
                <a:cs typeface="Arial" pitchFamily="34" charset="0"/>
              </a:rPr>
              <a:t>khác</a:t>
            </a:r>
            <a:r>
              <a:rPr lang="en-US" sz="2000">
                <a:latin typeface="Arial" pitchFamily="34" charset="0"/>
                <a:cs typeface="Arial" pitchFamily="34" charset="0"/>
              </a:rPr>
              <a:t> </a:t>
            </a:r>
            <a:r>
              <a:rPr lang="en-US" sz="2000" err="1">
                <a:latin typeface="Arial" pitchFamily="34" charset="0"/>
                <a:cs typeface="Arial" pitchFamily="34" charset="0"/>
              </a:rPr>
              <a:t>nhau</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sẽ</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giống</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hay </a:t>
            </a:r>
            <a:r>
              <a:rPr lang="en-US" sz="2000" err="1">
                <a:latin typeface="Arial" pitchFamily="34" charset="0"/>
                <a:cs typeface="Arial" pitchFamily="34" charset="0"/>
              </a:rPr>
              <a:t>còn</a:t>
            </a:r>
            <a:r>
              <a:rPr lang="en-US" sz="2000">
                <a:latin typeface="Arial" pitchFamily="34" charset="0"/>
                <a:cs typeface="Arial" pitchFamily="34" charset="0"/>
              </a:rPr>
              <a:t> </a:t>
            </a:r>
            <a:r>
              <a:rPr lang="en-US" sz="2000" err="1">
                <a:latin typeface="Arial" pitchFamily="34" charset="0"/>
                <a:cs typeface="Arial" pitchFamily="34" charset="0"/>
              </a:rPr>
              <a:t>gọi</a:t>
            </a:r>
            <a:r>
              <a:rPr lang="en-US" sz="2000">
                <a:latin typeface="Arial" pitchFamily="34" charset="0"/>
                <a:cs typeface="Arial" pitchFamily="34" charset="0"/>
              </a:rPr>
              <a:t> </a:t>
            </a:r>
            <a:r>
              <a:rPr lang="en-US" sz="2000" err="1">
                <a:latin typeface="Arial" pitchFamily="34" charset="0"/>
                <a:cs typeface="Arial" pitchFamily="34" charset="0"/>
              </a:rPr>
              <a:t>xuất</a:t>
            </a:r>
            <a:r>
              <a:rPr lang="en-US" sz="2000">
                <a:latin typeface="Arial" pitchFamily="34" charset="0"/>
                <a:cs typeface="Arial" pitchFamily="34" charset="0"/>
              </a:rPr>
              <a:t> </a:t>
            </a:r>
            <a:r>
              <a:rPr lang="en-US" sz="2000" err="1">
                <a:latin typeface="Arial" pitchFamily="34" charset="0"/>
                <a:cs typeface="Arial" pitchFamily="34" charset="0"/>
              </a:rPr>
              <a:t>hiện</a:t>
            </a:r>
            <a:r>
              <a:rPr lang="en-US" sz="2000">
                <a:latin typeface="Arial" pitchFamily="34" charset="0"/>
                <a:cs typeface="Arial" pitchFamily="34" charset="0"/>
              </a:rPr>
              <a:t> </a:t>
            </a:r>
            <a:r>
              <a:rPr lang="en-US" sz="2000" err="1">
                <a:latin typeface="Arial" pitchFamily="34" charset="0"/>
                <a:cs typeface="Arial" pitchFamily="34" charset="0"/>
              </a:rPr>
              <a:t>méo</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a:t>
            </a:r>
          </a:p>
          <a:p>
            <a:pPr lvl="0"/>
            <a:r>
              <a:rPr lang="en-US" sz="2000" err="1">
                <a:latin typeface="Arial" pitchFamily="34" charset="0"/>
                <a:cs typeface="Arial" pitchFamily="34" charset="0"/>
              </a:rPr>
              <a:t>Vùng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vùng</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gần</a:t>
            </a:r>
            <a:r>
              <a:rPr lang="en-US" sz="2000">
                <a:latin typeface="Arial" pitchFamily="34" charset="0"/>
                <a:cs typeface="Arial" pitchFamily="34" charset="0"/>
              </a:rPr>
              <a:t> </a:t>
            </a:r>
            <a:r>
              <a:rPr lang="en-US" sz="2000" err="1">
                <a:latin typeface="Arial" pitchFamily="34" charset="0"/>
                <a:cs typeface="Arial" pitchFamily="34" charset="0"/>
              </a:rPr>
              <a:t>giống</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vùng</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mức</a:t>
            </a:r>
            <a:r>
              <a:rPr lang="en-US" sz="2000">
                <a:latin typeface="Arial" pitchFamily="34" charset="0"/>
                <a:cs typeface="Arial" pitchFamily="34" charset="0"/>
              </a:rPr>
              <a:t> </a:t>
            </a:r>
            <a:r>
              <a:rPr lang="en-US" sz="2000" err="1">
                <a:latin typeface="Arial" pitchFamily="34" charset="0"/>
                <a:cs typeface="Arial" pitchFamily="34" charset="0"/>
              </a:rPr>
              <a:t>suy</a:t>
            </a:r>
            <a:r>
              <a:rPr lang="en-US" sz="2000">
                <a:latin typeface="Arial" pitchFamily="34" charset="0"/>
                <a:cs typeface="Arial" pitchFamily="34" charset="0"/>
              </a:rPr>
              <a:t> </a:t>
            </a:r>
            <a:r>
              <a:rPr lang="en-US" sz="2000" err="1">
                <a:latin typeface="Arial" pitchFamily="34" charset="0"/>
                <a:cs typeface="Arial" pitchFamily="34" charset="0"/>
              </a:rPr>
              <a:t>giảm</a:t>
            </a:r>
            <a:r>
              <a:rPr lang="en-US" sz="2000">
                <a:latin typeface="Arial" pitchFamily="34" charset="0"/>
                <a:cs typeface="Arial" pitchFamily="34" charset="0"/>
              </a:rPr>
              <a:t> </a:t>
            </a:r>
            <a:r>
              <a:rPr lang="en-US" sz="2000" err="1">
                <a:latin typeface="Arial" pitchFamily="34" charset="0"/>
                <a:cs typeface="Arial" pitchFamily="34" charset="0"/>
              </a:rPr>
              <a:t>khá</a:t>
            </a:r>
            <a:r>
              <a:rPr lang="en-US" sz="2000">
                <a:latin typeface="Arial" pitchFamily="34" charset="0"/>
                <a:cs typeface="Arial" pitchFamily="34" charset="0"/>
              </a:rPr>
              <a:t> </a:t>
            </a:r>
            <a:r>
              <a:rPr lang="en-US" sz="2000" err="1">
                <a:latin typeface="Arial" pitchFamily="34" charset="0"/>
                <a:cs typeface="Arial" pitchFamily="34" charset="0"/>
              </a:rPr>
              <a:t>bằng</a:t>
            </a:r>
            <a:r>
              <a:rPr lang="en-US" sz="2000">
                <a:latin typeface="Arial" pitchFamily="34" charset="0"/>
                <a:cs typeface="Arial" pitchFamily="34" charset="0"/>
              </a:rPr>
              <a:t> </a:t>
            </a:r>
            <a:r>
              <a:rPr lang="en-US" sz="2000" err="1">
                <a:latin typeface="Arial" pitchFamily="34" charset="0"/>
                <a:cs typeface="Arial" pitchFamily="34" charset="0"/>
              </a:rPr>
              <a:t>nhau</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suy</a:t>
            </a:r>
            <a:r>
              <a:rPr lang="en-US" sz="2000">
                <a:latin typeface="Arial" pitchFamily="34" charset="0"/>
                <a:cs typeface="Arial" pitchFamily="34" charset="0"/>
              </a:rPr>
              <a:t> </a:t>
            </a:r>
            <a:r>
              <a:rPr lang="en-US" sz="2000" err="1">
                <a:latin typeface="Arial" pitchFamily="34" charset="0"/>
                <a:cs typeface="Arial" pitchFamily="34" charset="0"/>
              </a:rPr>
              <a:t>giảm</a:t>
            </a:r>
            <a:r>
              <a:rPr lang="en-US" sz="2000">
                <a:latin typeface="Arial" pitchFamily="34" charset="0"/>
                <a:cs typeface="Arial" pitchFamily="34" charset="0"/>
              </a:rPr>
              <a:t> </a:t>
            </a:r>
            <a:r>
              <a:rPr lang="en-US" sz="2000" err="1">
                <a:latin typeface="Arial" pitchFamily="34" charset="0"/>
                <a:cs typeface="Arial" pitchFamily="34" charset="0"/>
              </a:rPr>
              <a:t>đủ</a:t>
            </a:r>
            <a:r>
              <a:rPr lang="en-US" sz="2000">
                <a:latin typeface="Arial" pitchFamily="34" charset="0"/>
                <a:cs typeface="Arial" pitchFamily="34" charset="0"/>
              </a:rPr>
              <a:t> </a:t>
            </a:r>
            <a:r>
              <a:rPr lang="en-US" sz="2000" err="1">
                <a:latin typeface="Arial" pitchFamily="34" charset="0"/>
                <a:cs typeface="Arial" pitchFamily="34" charset="0"/>
              </a:rPr>
              <a:t>nhỏ</a:t>
            </a:r>
            <a:r>
              <a:rPr lang="en-US" sz="2000">
                <a:latin typeface="Arial" pitchFamily="34" charset="0"/>
                <a:cs typeface="Arial" pitchFamily="34" charset="0"/>
              </a:rPr>
              <a:t>.  </a:t>
            </a:r>
            <a:r>
              <a:rPr lang="en-US" sz="2000" err="1">
                <a:latin typeface="Arial" pitchFamily="34" charset="0"/>
                <a:cs typeface="Arial" pitchFamily="34" charset="0"/>
              </a:rPr>
              <a:t>Vùng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này</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gọi</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dải</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hay </a:t>
            </a:r>
            <a:r>
              <a:rPr lang="en-US" sz="2000" err="1">
                <a:latin typeface="Arial" pitchFamily="34" charset="0"/>
                <a:cs typeface="Arial" pitchFamily="34" charset="0"/>
              </a:rPr>
              <a:t>băng</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Dải</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tính</a:t>
            </a:r>
            <a:r>
              <a:rPr lang="en-US" sz="2000">
                <a:latin typeface="Arial" pitchFamily="34" charset="0"/>
                <a:cs typeface="Arial" pitchFamily="34" charset="0"/>
              </a:rPr>
              <a:t> </a:t>
            </a:r>
            <a:r>
              <a:rPr lang="en-US" sz="2000" err="1">
                <a:latin typeface="Arial" pitchFamily="34" charset="0"/>
                <a:cs typeface="Arial" pitchFamily="34" charset="0"/>
              </a:rPr>
              <a:t>bằng</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 </a:t>
            </a:r>
            <a:r>
              <a:rPr lang="en-US" sz="2000" err="1">
                <a:latin typeface="Arial" pitchFamily="34" charset="0"/>
                <a:cs typeface="Arial" pitchFamily="34" charset="0"/>
              </a:rPr>
              <a:t>rộng</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dải</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này</a:t>
            </a:r>
            <a:r>
              <a:rPr lang="en-US" sz="2000">
                <a:latin typeface="Arial" pitchFamily="34" charset="0"/>
                <a:cs typeface="Arial" pitchFamily="34" charset="0"/>
              </a:rPr>
              <a:t>.</a:t>
            </a:r>
          </a:p>
        </p:txBody>
      </p:sp>
    </p:spTree>
    <p:extLst>
      <p:ext uri="{BB962C8B-B14F-4D97-AF65-F5344CB8AC3E}">
        <p14:creationId xmlns:p14="http://schemas.microsoft.com/office/powerpoint/2010/main" val="865059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a:t>1.3.2.2. Giới hạn băng thông</a:t>
            </a:r>
            <a:endParaRPr lang="en-US"/>
          </a:p>
        </p:txBody>
      </p:sp>
      <p:sp>
        <p:nvSpPr>
          <p:cNvPr id="3" name="Content Placeholder 2"/>
          <p:cNvSpPr>
            <a:spLocks noGrp="1"/>
          </p:cNvSpPr>
          <p:nvPr>
            <p:ph idx="1"/>
          </p:nvPr>
        </p:nvSpPr>
        <p:spPr>
          <a:xfrm>
            <a:off x="503999" y="1326600"/>
            <a:ext cx="9071640" cy="3642275"/>
          </a:xfrm>
        </p:spPr>
        <p:txBody>
          <a:bodyPr/>
          <a:lstStyle/>
          <a:p>
            <a:pPr lvl="0"/>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thường</a:t>
            </a:r>
            <a:r>
              <a:rPr lang="en-US" sz="2000">
                <a:latin typeface="Arial" pitchFamily="34" charset="0"/>
                <a:cs typeface="Arial" pitchFamily="34" charset="0"/>
              </a:rPr>
              <a:t> </a:t>
            </a:r>
            <a:r>
              <a:rPr lang="en-US" sz="2000" err="1">
                <a:latin typeface="Arial" pitchFamily="34" charset="0"/>
                <a:cs typeface="Arial" pitchFamily="34" charset="0"/>
              </a:rPr>
              <a:t>băng</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xác</a:t>
            </a:r>
            <a:r>
              <a:rPr lang="en-US" sz="2000">
                <a:latin typeface="Arial" pitchFamily="34" charset="0"/>
                <a:cs typeface="Arial" pitchFamily="34" charset="0"/>
              </a:rPr>
              <a:t> </a:t>
            </a:r>
            <a:r>
              <a:rPr lang="en-US" sz="2000" err="1">
                <a:latin typeface="Arial" pitchFamily="34" charset="0"/>
                <a:cs typeface="Arial" pitchFamily="34" charset="0"/>
              </a:rPr>
              <a:t>định</a:t>
            </a:r>
            <a:r>
              <a:rPr lang="en-US" sz="2000">
                <a:latin typeface="Arial" pitchFamily="34" charset="0"/>
                <a:cs typeface="Arial" pitchFamily="34" charset="0"/>
              </a:rPr>
              <a:t> </a:t>
            </a:r>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mức</a:t>
            </a:r>
            <a:r>
              <a:rPr lang="en-US" sz="2000">
                <a:latin typeface="Arial" pitchFamily="34" charset="0"/>
                <a:cs typeface="Arial" pitchFamily="34" charset="0"/>
              </a:rPr>
              <a:t> </a:t>
            </a:r>
            <a:r>
              <a:rPr lang="en-US" sz="2000" err="1">
                <a:latin typeface="Arial" pitchFamily="34" charset="0"/>
                <a:cs typeface="Arial" pitchFamily="34" charset="0"/>
              </a:rPr>
              <a:t>giảm</a:t>
            </a:r>
            <a:r>
              <a:rPr lang="en-US" sz="2000">
                <a:latin typeface="Arial" pitchFamily="34" charset="0"/>
                <a:cs typeface="Arial" pitchFamily="34" charset="0"/>
              </a:rPr>
              <a:t> </a:t>
            </a:r>
            <a:r>
              <a:rPr lang="en-US" sz="2000" err="1">
                <a:latin typeface="Arial" pitchFamily="34" charset="0"/>
                <a:cs typeface="Arial" pitchFamily="34" charset="0"/>
              </a:rPr>
              <a:t>công</a:t>
            </a:r>
            <a:r>
              <a:rPr lang="en-US" sz="2000">
                <a:latin typeface="Arial" pitchFamily="34" charset="0"/>
                <a:cs typeface="Arial" pitchFamily="34" charset="0"/>
              </a:rPr>
              <a:t> </a:t>
            </a:r>
            <a:r>
              <a:rPr lang="en-US" sz="2000" err="1">
                <a:latin typeface="Arial" pitchFamily="34" charset="0"/>
                <a:cs typeface="Arial" pitchFamily="34" charset="0"/>
              </a:rPr>
              <a:t>suát</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so </a:t>
            </a:r>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mức</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lớn</a:t>
            </a:r>
            <a:r>
              <a:rPr lang="en-US" sz="2000">
                <a:latin typeface="Arial" pitchFamily="34" charset="0"/>
                <a:cs typeface="Arial" pitchFamily="34" charset="0"/>
              </a:rPr>
              <a:t> </a:t>
            </a:r>
            <a:r>
              <a:rPr lang="en-US" sz="2000" err="1">
                <a:latin typeface="Arial" pitchFamily="34" charset="0"/>
                <a:cs typeface="Arial" pitchFamily="34" charset="0"/>
              </a:rPr>
              <a:t>nhất</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½ hay </a:t>
            </a:r>
            <a:r>
              <a:rPr lang="en-US" sz="2000" err="1">
                <a:latin typeface="Arial" pitchFamily="34" charset="0"/>
                <a:cs typeface="Arial" pitchFamily="34" charset="0"/>
              </a:rPr>
              <a:t>giảm</a:t>
            </a:r>
            <a:r>
              <a:rPr lang="en-US" sz="2000">
                <a:latin typeface="Arial" pitchFamily="34" charset="0"/>
                <a:cs typeface="Arial" pitchFamily="34" charset="0"/>
              </a:rPr>
              <a:t> 3 dB </a:t>
            </a:r>
            <a:r>
              <a:rPr lang="en-US" sz="2000" err="1">
                <a:latin typeface="Arial" pitchFamily="34" charset="0"/>
                <a:cs typeface="Arial" pitchFamily="34" charset="0"/>
              </a:rPr>
              <a:t>mức</a:t>
            </a:r>
            <a:r>
              <a:rPr lang="en-US" sz="2000">
                <a:latin typeface="Arial" pitchFamily="34" charset="0"/>
                <a:cs typeface="Arial" pitchFamily="34" charset="0"/>
              </a:rPr>
              <a:t> </a:t>
            </a:r>
            <a:r>
              <a:rPr lang="en-US" sz="2000" err="1">
                <a:latin typeface="Arial" pitchFamily="34" charset="0"/>
                <a:cs typeface="Arial" pitchFamily="34" charset="0"/>
              </a:rPr>
              <a:t>biên</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a:t>
            </a:r>
          </a:p>
          <a:p>
            <a:pPr lvl="0"/>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thể</a:t>
            </a:r>
            <a:r>
              <a:rPr lang="en-US" sz="2000">
                <a:latin typeface="Arial" pitchFamily="34" charset="0"/>
                <a:cs typeface="Arial" pitchFamily="34" charset="0"/>
              </a:rPr>
              <a:t> </a:t>
            </a:r>
            <a:r>
              <a:rPr lang="en-US" sz="2000" err="1">
                <a:latin typeface="Arial" pitchFamily="34" charset="0"/>
                <a:cs typeface="Arial" pitchFamily="34" charset="0"/>
              </a:rPr>
              <a:t>cải</a:t>
            </a:r>
            <a:r>
              <a:rPr lang="en-US" sz="2000">
                <a:latin typeface="Arial" pitchFamily="34" charset="0"/>
                <a:cs typeface="Arial" pitchFamily="34" charset="0"/>
              </a:rPr>
              <a:t> </a:t>
            </a:r>
            <a:r>
              <a:rPr lang="en-US" sz="2000" err="1">
                <a:latin typeface="Arial" pitchFamily="34" charset="0"/>
                <a:cs typeface="Arial" pitchFamily="34" charset="0"/>
              </a:rPr>
              <a:t>thiện</a:t>
            </a:r>
            <a:r>
              <a:rPr lang="en-US" sz="2000">
                <a:latin typeface="Arial" pitchFamily="34" charset="0"/>
                <a:cs typeface="Arial" pitchFamily="34" charset="0"/>
              </a:rPr>
              <a:t> </a:t>
            </a:r>
            <a:r>
              <a:rPr lang="en-US" sz="2000" err="1">
                <a:latin typeface="Arial" pitchFamily="34" charset="0"/>
                <a:cs typeface="Arial" pitchFamily="34" charset="0"/>
              </a:rPr>
              <a:t>băng</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người</a:t>
            </a:r>
            <a:r>
              <a:rPr lang="en-US" sz="2000">
                <a:latin typeface="Arial" pitchFamily="34" charset="0"/>
                <a:cs typeface="Arial" pitchFamily="34" charset="0"/>
              </a:rPr>
              <a:t> ta </a:t>
            </a:r>
            <a:r>
              <a:rPr lang="en-US" sz="2000" err="1">
                <a:latin typeface="Arial" pitchFamily="34" charset="0"/>
                <a:cs typeface="Arial" pitchFamily="34" charset="0"/>
              </a:rPr>
              <a:t>thường</a:t>
            </a:r>
            <a:r>
              <a:rPr lang="en-US" sz="2000">
                <a:latin typeface="Arial" pitchFamily="34" charset="0"/>
                <a:cs typeface="Arial" pitchFamily="34" charset="0"/>
              </a:rPr>
              <a:t> </a:t>
            </a:r>
            <a:r>
              <a:rPr lang="en-US" sz="2000" err="1">
                <a:latin typeface="Arial" pitchFamily="34" charset="0"/>
                <a:cs typeface="Arial" pitchFamily="34" charset="0"/>
              </a:rPr>
              <a:t>sự</a:t>
            </a:r>
            <a:r>
              <a:rPr lang="en-US" sz="2000">
                <a:latin typeface="Arial" pitchFamily="34" charset="0"/>
                <a:cs typeface="Arial" pitchFamily="34" charset="0"/>
              </a:rPr>
              <a:t> </a:t>
            </a:r>
            <a:r>
              <a:rPr lang="en-US" sz="2000" err="1">
                <a:latin typeface="Arial" pitchFamily="34" charset="0"/>
                <a:cs typeface="Arial" pitchFamily="34" charset="0"/>
              </a:rPr>
              <a:t>dụng</a:t>
            </a:r>
            <a:r>
              <a:rPr lang="en-US" sz="2000">
                <a:latin typeface="Arial" pitchFamily="34" charset="0"/>
                <a:cs typeface="Arial" pitchFamily="34" charset="0"/>
              </a:rPr>
              <a:t> </a:t>
            </a:r>
            <a:r>
              <a:rPr lang="en-US" sz="2000" err="1">
                <a:latin typeface="Arial" pitchFamily="34" charset="0"/>
                <a:cs typeface="Arial" pitchFamily="34" charset="0"/>
              </a:rPr>
              <a:t>bộ</a:t>
            </a:r>
            <a:r>
              <a:rPr lang="en-US" sz="2000">
                <a:latin typeface="Arial" pitchFamily="34" charset="0"/>
                <a:cs typeface="Arial" pitchFamily="34" charset="0"/>
              </a:rPr>
              <a:t> </a:t>
            </a:r>
            <a:r>
              <a:rPr lang="en-US" sz="2000" err="1">
                <a:latin typeface="Arial" pitchFamily="34" charset="0"/>
                <a:cs typeface="Arial" pitchFamily="34" charset="0"/>
              </a:rPr>
              <a:t>cân</a:t>
            </a:r>
            <a:r>
              <a:rPr lang="en-US" sz="2000">
                <a:latin typeface="Arial" pitchFamily="34" charset="0"/>
                <a:cs typeface="Arial" pitchFamily="34" charset="0"/>
              </a:rPr>
              <a:t> </a:t>
            </a:r>
            <a:r>
              <a:rPr lang="en-US" sz="2000" err="1">
                <a:latin typeface="Arial" pitchFamily="34" charset="0"/>
                <a:cs typeface="Arial" pitchFamily="34" charset="0"/>
              </a:rPr>
              <a:t>bằng</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thiết</a:t>
            </a:r>
            <a:r>
              <a:rPr lang="en-US" sz="2000">
                <a:latin typeface="Arial" pitchFamily="34" charset="0"/>
                <a:cs typeface="Arial" pitchFamily="34" charset="0"/>
              </a:rPr>
              <a:t> </a:t>
            </a:r>
            <a:r>
              <a:rPr lang="en-US" sz="2000" err="1">
                <a:latin typeface="Arial" pitchFamily="34" charset="0"/>
                <a:cs typeface="Arial" pitchFamily="34" charset="0"/>
              </a:rPr>
              <a:t>bị</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phép</a:t>
            </a:r>
            <a:r>
              <a:rPr lang="en-US" sz="2000">
                <a:latin typeface="Arial" pitchFamily="34" charset="0"/>
                <a:cs typeface="Arial" pitchFamily="34" charset="0"/>
              </a:rPr>
              <a:t> </a:t>
            </a:r>
            <a:r>
              <a:rPr lang="en-US" sz="2000" err="1">
                <a:latin typeface="Arial" pitchFamily="34" charset="0"/>
                <a:cs typeface="Arial" pitchFamily="34" charset="0"/>
              </a:rPr>
              <a:t>điều</a:t>
            </a:r>
            <a:r>
              <a:rPr lang="en-US" sz="2000">
                <a:latin typeface="Arial" pitchFamily="34" charset="0"/>
                <a:cs typeface="Arial" pitchFamily="34" charset="0"/>
              </a:rPr>
              <a:t> </a:t>
            </a:r>
            <a:r>
              <a:rPr lang="en-US" sz="2000" err="1">
                <a:latin typeface="Arial" pitchFamily="34" charset="0"/>
                <a:cs typeface="Arial" pitchFamily="34" charset="0"/>
              </a:rPr>
              <a:t>chỉnh</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mạch</a:t>
            </a:r>
            <a:r>
              <a:rPr lang="en-US" sz="2000">
                <a:latin typeface="Arial" pitchFamily="34" charset="0"/>
                <a:cs typeface="Arial" pitchFamily="34" charset="0"/>
              </a:rPr>
              <a:t> </a:t>
            </a:r>
            <a:r>
              <a:rPr lang="en-US" sz="2000" err="1">
                <a:latin typeface="Arial" pitchFamily="34" charset="0"/>
                <a:cs typeface="Arial" pitchFamily="34" charset="0"/>
              </a:rPr>
              <a:t>khuyeechs</a:t>
            </a:r>
            <a:r>
              <a:rPr lang="en-US" sz="2000">
                <a:latin typeface="Arial" pitchFamily="34" charset="0"/>
                <a:cs typeface="Arial" pitchFamily="34" charset="0"/>
              </a:rPr>
              <a:t> </a:t>
            </a:r>
            <a:r>
              <a:rPr lang="en-US" sz="2000" err="1">
                <a:latin typeface="Arial" pitchFamily="34" charset="0"/>
                <a:cs typeface="Arial" pitchFamily="34" charset="0"/>
              </a:rPr>
              <a:t>daaij</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theo</a:t>
            </a:r>
            <a:r>
              <a:rPr lang="en-US" sz="2000">
                <a:latin typeface="Arial" pitchFamily="34" charset="0"/>
                <a:cs typeface="Arial" pitchFamily="34" charset="0"/>
              </a:rPr>
              <a:t> </a:t>
            </a:r>
            <a:r>
              <a:rPr lang="en-US" sz="2000" err="1">
                <a:latin typeface="Arial" pitchFamily="34" charset="0"/>
                <a:cs typeface="Arial" pitchFamily="34" charset="0"/>
              </a:rPr>
              <a:t>từng</a:t>
            </a:r>
            <a:r>
              <a:rPr lang="en-US" sz="2000">
                <a:latin typeface="Arial" pitchFamily="34" charset="0"/>
                <a:cs typeface="Arial" pitchFamily="34" charset="0"/>
              </a:rPr>
              <a:t> </a:t>
            </a:r>
            <a:r>
              <a:rPr lang="en-US" sz="2000" err="1">
                <a:latin typeface="Arial" pitchFamily="34" charset="0"/>
                <a:cs typeface="Arial" pitchFamily="34" charset="0"/>
              </a:rPr>
              <a:t>dải</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a:t>
            </a:r>
          </a:p>
          <a:p>
            <a:pPr lvl="0"/>
            <a:r>
              <a:rPr lang="en-US" sz="2000" err="1">
                <a:latin typeface="Arial" pitchFamily="34" charset="0"/>
                <a:cs typeface="Arial" pitchFamily="34" charset="0"/>
              </a:rPr>
              <a:t>Giải</a:t>
            </a:r>
            <a:r>
              <a:rPr lang="en-US" sz="2000">
                <a:latin typeface="Arial" pitchFamily="34" charset="0"/>
                <a:cs typeface="Arial" pitchFamily="34" charset="0"/>
              </a:rPr>
              <a:t> </a:t>
            </a:r>
            <a:r>
              <a:rPr lang="en-US" sz="2000" err="1">
                <a:latin typeface="Arial" pitchFamily="34" charset="0"/>
                <a:cs typeface="Arial" pitchFamily="34" charset="0"/>
              </a:rPr>
              <a:t>pháp</a:t>
            </a:r>
            <a:r>
              <a:rPr lang="en-US" sz="2000">
                <a:latin typeface="Arial" pitchFamily="34" charset="0"/>
                <a:cs typeface="Arial" pitchFamily="34" charset="0"/>
              </a:rPr>
              <a:t> chia </a:t>
            </a:r>
            <a:r>
              <a:rPr lang="en-US" sz="2000" err="1">
                <a:latin typeface="Arial" pitchFamily="34" charset="0"/>
                <a:cs typeface="Arial" pitchFamily="34" charset="0"/>
              </a:rPr>
              <a:t>nhỏ</a:t>
            </a:r>
            <a:r>
              <a:rPr lang="en-US" sz="2000">
                <a:latin typeface="Arial" pitchFamily="34" charset="0"/>
                <a:cs typeface="Arial" pitchFamily="34" charset="0"/>
              </a:rPr>
              <a:t> </a:t>
            </a:r>
            <a:r>
              <a:rPr lang="en-US" sz="2000" err="1">
                <a:latin typeface="Arial" pitchFamily="34" charset="0"/>
                <a:cs typeface="Arial" pitchFamily="34" charset="0"/>
              </a:rPr>
              <a:t>đường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giúp</a:t>
            </a:r>
            <a:r>
              <a:rPr lang="en-US" sz="2000">
                <a:latin typeface="Arial" pitchFamily="34" charset="0"/>
                <a:cs typeface="Arial" pitchFamily="34" charset="0"/>
              </a:rPr>
              <a:t> </a:t>
            </a:r>
            <a:r>
              <a:rPr lang="en-US" sz="2000" err="1">
                <a:latin typeface="Arial" pitchFamily="34" charset="0"/>
                <a:cs typeface="Arial" pitchFamily="34" charset="0"/>
              </a:rPr>
              <a:t>cải</a:t>
            </a:r>
            <a:r>
              <a:rPr lang="en-US" sz="2000">
                <a:latin typeface="Arial" pitchFamily="34" charset="0"/>
                <a:cs typeface="Arial" pitchFamily="34" charset="0"/>
              </a:rPr>
              <a:t> </a:t>
            </a:r>
            <a:r>
              <a:rPr lang="en-US" sz="2000" err="1">
                <a:latin typeface="Arial" pitchFamily="34" charset="0"/>
                <a:cs typeface="Arial" pitchFamily="34" charset="0"/>
              </a:rPr>
              <a:t>thiện</a:t>
            </a:r>
            <a:r>
              <a:rPr lang="en-US" sz="2000">
                <a:latin typeface="Arial" pitchFamily="34" charset="0"/>
                <a:cs typeface="Arial" pitchFamily="34" charset="0"/>
              </a:rPr>
              <a:t> </a:t>
            </a:r>
            <a:r>
              <a:rPr lang="en-US" sz="2000" err="1">
                <a:latin typeface="Arial" pitchFamily="34" charset="0"/>
                <a:cs typeface="Arial" pitchFamily="34" charset="0"/>
              </a:rPr>
              <a:t>băng</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đáng</a:t>
            </a:r>
            <a:r>
              <a:rPr lang="en-US" sz="2000">
                <a:latin typeface="Arial" pitchFamily="34" charset="0"/>
                <a:cs typeface="Arial" pitchFamily="34" charset="0"/>
              </a:rPr>
              <a:t> </a:t>
            </a:r>
            <a:r>
              <a:rPr lang="en-US" sz="2000" err="1">
                <a:latin typeface="Arial" pitchFamily="34" charset="0"/>
                <a:cs typeface="Arial" pitchFamily="34" charset="0"/>
              </a:rPr>
              <a:t>kể</a:t>
            </a:r>
            <a:r>
              <a:rPr lang="en-US" sz="2000">
                <a:latin typeface="Arial" pitchFamily="34" charset="0"/>
                <a:cs typeface="Arial" pitchFamily="34" charset="0"/>
              </a:rPr>
              <a:t> </a:t>
            </a:r>
            <a:r>
              <a:rPr lang="en-US" sz="2000" err="1">
                <a:latin typeface="Arial" pitchFamily="34" charset="0"/>
                <a:cs typeface="Arial" pitchFamily="34" charset="0"/>
              </a:rPr>
              <a:t>nhưng</a:t>
            </a:r>
            <a:r>
              <a:rPr lang="en-US" sz="2000">
                <a:latin typeface="Arial" pitchFamily="34" charset="0"/>
                <a:cs typeface="Arial" pitchFamily="34" charset="0"/>
              </a:rPr>
              <a:t> </a:t>
            </a:r>
            <a:r>
              <a:rPr lang="en-US" sz="2000" err="1">
                <a:latin typeface="Arial" pitchFamily="34" charset="0"/>
                <a:cs typeface="Arial" pitchFamily="34" charset="0"/>
              </a:rPr>
              <a:t>cần</a:t>
            </a:r>
            <a:r>
              <a:rPr lang="en-US" sz="2000">
                <a:latin typeface="Arial" pitchFamily="34" charset="0"/>
                <a:cs typeface="Arial" pitchFamily="34" charset="0"/>
              </a:rPr>
              <a:t> </a:t>
            </a:r>
            <a:r>
              <a:rPr lang="en-US" sz="2000" err="1">
                <a:latin typeface="Arial" pitchFamily="34" charset="0"/>
                <a:cs typeface="Arial" pitchFamily="34" charset="0"/>
              </a:rPr>
              <a:t>nhiều</a:t>
            </a:r>
            <a:r>
              <a:rPr lang="en-US" sz="2000">
                <a:latin typeface="Arial" pitchFamily="34" charset="0"/>
                <a:cs typeface="Arial" pitchFamily="34" charset="0"/>
              </a:rPr>
              <a:t> </a:t>
            </a:r>
            <a:r>
              <a:rPr lang="en-US" sz="2000" err="1">
                <a:latin typeface="Arial" pitchFamily="34" charset="0"/>
                <a:cs typeface="Arial" pitchFamily="34" charset="0"/>
              </a:rPr>
              <a:t>bộ</a:t>
            </a:r>
            <a:r>
              <a:rPr lang="en-US" sz="2000">
                <a:latin typeface="Arial" pitchFamily="34" charset="0"/>
                <a:cs typeface="Arial" pitchFamily="34" charset="0"/>
              </a:rPr>
              <a:t> </a:t>
            </a:r>
            <a:r>
              <a:rPr lang="en-US" sz="2000" err="1">
                <a:latin typeface="Arial" pitchFamily="34" charset="0"/>
                <a:cs typeface="Arial" pitchFamily="34" charset="0"/>
              </a:rPr>
              <a:t>lặp</a:t>
            </a:r>
            <a:endParaRPr lang="en-US" sz="2000">
              <a:latin typeface="Arial" pitchFamily="34" charset="0"/>
              <a:cs typeface="Arial" pitchFamily="34" charset="0"/>
            </a:endParaRPr>
          </a:p>
          <a:p>
            <a:pPr lvl="0"/>
            <a:r>
              <a:rPr lang="en-US" sz="2000" err="1">
                <a:latin typeface="Arial" pitchFamily="34" charset="0"/>
                <a:cs typeface="Arial" pitchFamily="34" charset="0"/>
              </a:rPr>
              <a:t>Giới</a:t>
            </a:r>
            <a:r>
              <a:rPr lang="en-US" sz="2000">
                <a:latin typeface="Arial" pitchFamily="34" charset="0"/>
                <a:cs typeface="Arial" pitchFamily="34" charset="0"/>
              </a:rPr>
              <a:t> </a:t>
            </a:r>
            <a:r>
              <a:rPr lang="en-US" sz="2000" err="1">
                <a:latin typeface="Arial" pitchFamily="34" charset="0"/>
                <a:cs typeface="Arial" pitchFamily="34" charset="0"/>
              </a:rPr>
              <a:t>hạn</a:t>
            </a:r>
            <a:r>
              <a:rPr lang="en-US" sz="2000">
                <a:latin typeface="Arial" pitchFamily="34" charset="0"/>
                <a:cs typeface="Arial" pitchFamily="34" charset="0"/>
              </a:rPr>
              <a:t> </a:t>
            </a:r>
            <a:r>
              <a:rPr lang="en-US" sz="2000" err="1">
                <a:latin typeface="Arial" pitchFamily="34" charset="0"/>
                <a:cs typeface="Arial" pitchFamily="34" charset="0"/>
              </a:rPr>
              <a:t>băng</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dẫn</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hạn</a:t>
            </a:r>
            <a:r>
              <a:rPr lang="en-US" sz="2000">
                <a:latin typeface="Arial" pitchFamily="34" charset="0"/>
                <a:cs typeface="Arial" pitchFamily="34" charset="0"/>
              </a:rPr>
              <a:t> </a:t>
            </a:r>
            <a:r>
              <a:rPr lang="en-US" sz="2000" err="1">
                <a:latin typeface="Arial" pitchFamily="34" charset="0"/>
                <a:cs typeface="Arial" pitchFamily="34" charset="0"/>
              </a:rPr>
              <a:t>chế</a:t>
            </a:r>
            <a:r>
              <a:rPr lang="en-US" sz="2000">
                <a:latin typeface="Arial" pitchFamily="34" charset="0"/>
                <a:cs typeface="Arial" pitchFamily="34" charset="0"/>
              </a:rPr>
              <a:t> </a:t>
            </a:r>
            <a:r>
              <a:rPr lang="en-US" sz="2000" err="1">
                <a:latin typeface="Arial" pitchFamily="34" charset="0"/>
                <a:cs typeface="Arial" pitchFamily="34" charset="0"/>
              </a:rPr>
              <a:t>dải</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khắc</a:t>
            </a:r>
            <a:r>
              <a:rPr lang="en-US" sz="2000">
                <a:latin typeface="Arial" pitchFamily="34" charset="0"/>
                <a:cs typeface="Arial" pitchFamily="34" charset="0"/>
              </a:rPr>
              <a:t> </a:t>
            </a:r>
            <a:r>
              <a:rPr lang="en-US" sz="2000" err="1">
                <a:latin typeface="Arial" pitchFamily="34" charset="0"/>
                <a:cs typeface="Arial" pitchFamily="34" charset="0"/>
              </a:rPr>
              <a:t>phục</a:t>
            </a:r>
            <a:r>
              <a:rPr lang="en-US" sz="2000">
                <a:latin typeface="Arial" pitchFamily="34" charset="0"/>
                <a:cs typeface="Arial" pitchFamily="34" charset="0"/>
              </a:rPr>
              <a:t>, chia </a:t>
            </a:r>
            <a:r>
              <a:rPr lang="en-US" sz="2000" err="1">
                <a:latin typeface="Arial" pitchFamily="34" charset="0"/>
                <a:cs typeface="Arial" pitchFamily="34" charset="0"/>
              </a:rPr>
              <a:t>nhỏ</a:t>
            </a:r>
            <a:r>
              <a:rPr lang="en-US" sz="2000">
                <a:latin typeface="Arial" pitchFamily="34" charset="0"/>
                <a:cs typeface="Arial" pitchFamily="34" charset="0"/>
              </a:rPr>
              <a:t> </a:t>
            </a:r>
            <a:r>
              <a:rPr lang="en-US" sz="2000" err="1">
                <a:latin typeface="Arial" pitchFamily="34" charset="0"/>
                <a:cs typeface="Arial" pitchFamily="34" charset="0"/>
              </a:rPr>
              <a:t>dải</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dải</a:t>
            </a:r>
            <a:r>
              <a:rPr lang="en-US" sz="2000">
                <a:latin typeface="Arial" pitchFamily="34" charset="0"/>
                <a:cs typeface="Arial" pitchFamily="34" charset="0"/>
              </a:rPr>
              <a:t> </a:t>
            </a:r>
            <a:r>
              <a:rPr lang="en-US" sz="2000" err="1">
                <a:latin typeface="Arial" pitchFamily="34" charset="0"/>
                <a:cs typeface="Arial" pitchFamily="34" charset="0"/>
              </a:rPr>
              <a:t>phổ</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trên</a:t>
            </a:r>
            <a:r>
              <a:rPr lang="en-US" sz="2000">
                <a:latin typeface="Arial" pitchFamily="34" charset="0"/>
                <a:cs typeface="Arial" pitchFamily="34" charset="0"/>
              </a:rPr>
              <a:t> </a:t>
            </a:r>
            <a:r>
              <a:rPr lang="en-US" sz="2000" err="1">
                <a:latin typeface="Arial" pitchFamily="34" charset="0"/>
                <a:cs typeface="Arial" pitchFamily="34" charset="0"/>
              </a:rPr>
              <a:t>nhiều</a:t>
            </a:r>
            <a:r>
              <a:rPr lang="en-US" sz="2000">
                <a:latin typeface="Arial" pitchFamily="34" charset="0"/>
                <a:cs typeface="Arial" pitchFamily="34" charset="0"/>
              </a:rPr>
              <a:t> </a:t>
            </a:r>
            <a:r>
              <a:rPr lang="en-US" sz="2000" err="1">
                <a:latin typeface="Arial" pitchFamily="34" charset="0"/>
                <a:cs typeface="Arial" pitchFamily="34" charset="0"/>
              </a:rPr>
              <a:t>đường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song </a:t>
            </a:r>
            <a:r>
              <a:rPr lang="en-US" sz="2000" err="1">
                <a:latin typeface="Arial" pitchFamily="34" charset="0"/>
                <a:cs typeface="Arial" pitchFamily="34" charset="0"/>
              </a:rPr>
              <a:t>song</a:t>
            </a:r>
            <a:endParaRPr lang="en-US" sz="2000">
              <a:latin typeface="Arial" pitchFamily="34" charset="0"/>
              <a:cs typeface="Arial" pitchFamily="34" charset="0"/>
            </a:endParaRPr>
          </a:p>
          <a:p>
            <a:endParaRPr lang="en-US" sz="2000"/>
          </a:p>
        </p:txBody>
      </p:sp>
    </p:spTree>
    <p:extLst>
      <p:ext uri="{BB962C8B-B14F-4D97-AF65-F5344CB8AC3E}">
        <p14:creationId xmlns:p14="http://schemas.microsoft.com/office/powerpoint/2010/main" val="2849897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a:t>1.3.2.2. Giới hạn băng thông</a:t>
            </a:r>
            <a:endParaRPr lang="en-US"/>
          </a:p>
        </p:txBody>
      </p:sp>
      <p:sp>
        <p:nvSpPr>
          <p:cNvPr id="3" name="Content Placeholder 2"/>
          <p:cNvSpPr>
            <a:spLocks noGrp="1"/>
          </p:cNvSpPr>
          <p:nvPr>
            <p:ph idx="1"/>
          </p:nvPr>
        </p:nvSpPr>
        <p:spPr/>
        <p:txBody>
          <a:bodyPr/>
          <a:lstStyle/>
          <a:p>
            <a:pPr lvl="0"/>
            <a:r>
              <a:rPr lang="en-US" sz="2000" err="1">
                <a:latin typeface="Arial" pitchFamily="34" charset="0"/>
                <a:cs typeface="Arial" pitchFamily="34" charset="0"/>
              </a:rPr>
              <a:t>Đặc</a:t>
            </a:r>
            <a:r>
              <a:rPr lang="en-US" sz="2000">
                <a:latin typeface="Arial" pitchFamily="34" charset="0"/>
                <a:cs typeface="Arial" pitchFamily="34" charset="0"/>
              </a:rPr>
              <a:t> </a:t>
            </a:r>
            <a:r>
              <a:rPr lang="en-US" sz="2000" err="1">
                <a:latin typeface="Arial" pitchFamily="34" charset="0"/>
                <a:cs typeface="Arial" pitchFamily="34" charset="0"/>
              </a:rPr>
              <a:t>tính</a:t>
            </a:r>
            <a:r>
              <a:rPr lang="en-US" sz="2000">
                <a:latin typeface="Arial" pitchFamily="34" charset="0"/>
                <a:cs typeface="Arial" pitchFamily="34" charset="0"/>
              </a:rPr>
              <a:t> </a:t>
            </a:r>
            <a:r>
              <a:rPr lang="en-US" sz="2000" err="1">
                <a:latin typeface="Arial" pitchFamily="34" charset="0"/>
                <a:cs typeface="Arial" pitchFamily="34" charset="0"/>
              </a:rPr>
              <a:t>suy</a:t>
            </a:r>
            <a:r>
              <a:rPr lang="en-US" sz="2000">
                <a:latin typeface="Arial" pitchFamily="34" charset="0"/>
                <a:cs typeface="Arial" pitchFamily="34" charset="0"/>
              </a:rPr>
              <a:t> </a:t>
            </a:r>
            <a:r>
              <a:rPr lang="en-US" sz="2000" err="1">
                <a:latin typeface="Arial" pitchFamily="34" charset="0"/>
                <a:cs typeface="Arial" pitchFamily="34" charset="0"/>
              </a:rPr>
              <a:t>giảm</a:t>
            </a:r>
            <a:r>
              <a:rPr lang="en-US" sz="2000">
                <a:latin typeface="Arial" pitchFamily="34" charset="0"/>
                <a:cs typeface="Arial" pitchFamily="34" charset="0"/>
              </a:rPr>
              <a:t> </a:t>
            </a:r>
            <a:r>
              <a:rPr lang="en-US" sz="2000" err="1">
                <a:latin typeface="Arial" pitchFamily="34" charset="0"/>
                <a:cs typeface="Arial" pitchFamily="34" charset="0"/>
              </a:rPr>
              <a:t>phụ</a:t>
            </a:r>
            <a:r>
              <a:rPr lang="en-US" sz="2000">
                <a:latin typeface="Arial" pitchFamily="34" charset="0"/>
                <a:cs typeface="Arial" pitchFamily="34" charset="0"/>
              </a:rPr>
              <a:t> </a:t>
            </a:r>
            <a:r>
              <a:rPr lang="en-US" sz="2000" err="1">
                <a:latin typeface="Arial" pitchFamily="34" charset="0"/>
                <a:cs typeface="Arial" pitchFamily="34" charset="0"/>
              </a:rPr>
              <a:t>thuộc</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ví</a:t>
            </a:r>
            <a:r>
              <a:rPr lang="en-US" sz="2000">
                <a:latin typeface="Arial" pitchFamily="34" charset="0"/>
                <a:cs typeface="Arial" pitchFamily="34" charset="0"/>
              </a:rPr>
              <a:t> </a:t>
            </a:r>
            <a:r>
              <a:rPr lang="en-US" sz="2000" err="1">
                <a:latin typeface="Arial" pitchFamily="34" charset="0"/>
                <a:cs typeface="Arial" pitchFamily="34" charset="0"/>
              </a:rPr>
              <a:t>dụ</a:t>
            </a:r>
            <a:r>
              <a:rPr lang="en-US" sz="2000">
                <a:latin typeface="Arial" pitchFamily="34" charset="0"/>
                <a:cs typeface="Arial" pitchFamily="34" charset="0"/>
              </a:rPr>
              <a:t>)</a:t>
            </a:r>
          </a:p>
          <a:p>
            <a:endParaRPr lang="en-US" sz="20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844675"/>
            <a:ext cx="39624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2165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vi-VN" sz="3200"/>
              <a:t>1.3.2.3. Trễ</a:t>
            </a:r>
            <a:endParaRPr lang="en-US" sz="3200"/>
          </a:p>
        </p:txBody>
      </p:sp>
      <p:sp>
        <p:nvSpPr>
          <p:cNvPr id="3" name="Content Placeholder 2"/>
          <p:cNvSpPr>
            <a:spLocks noGrp="1"/>
          </p:cNvSpPr>
          <p:nvPr>
            <p:ph idx="1"/>
          </p:nvPr>
        </p:nvSpPr>
        <p:spPr>
          <a:xfrm>
            <a:off x="503999" y="930275"/>
            <a:ext cx="9071640" cy="4114799"/>
          </a:xfrm>
        </p:spPr>
        <p:txBody>
          <a:bodyPr/>
          <a:lstStyle/>
          <a:p>
            <a:pPr lvl="0"/>
            <a:r>
              <a:rPr lang="en-US" sz="2000" err="1">
                <a:latin typeface="Arial" pitchFamily="34" charset="0"/>
                <a:cs typeface="Arial" pitchFamily="34" charset="0"/>
              </a:rPr>
              <a:t>Trễ</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hiên</a:t>
            </a:r>
            <a:r>
              <a:rPr lang="en-US" sz="2000">
                <a:latin typeface="Arial" pitchFamily="34" charset="0"/>
                <a:cs typeface="Arial" pitchFamily="34" charset="0"/>
              </a:rPr>
              <a:t> </a:t>
            </a:r>
            <a:r>
              <a:rPr lang="en-US" sz="2000" err="1">
                <a:latin typeface="Arial" pitchFamily="34" charset="0"/>
                <a:cs typeface="Arial" pitchFamily="34" charset="0"/>
              </a:rPr>
              <a:t>tượng</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cần</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khoảng</a:t>
            </a:r>
            <a:r>
              <a:rPr lang="en-US" sz="2000">
                <a:latin typeface="Arial" pitchFamily="34" charset="0"/>
                <a:cs typeface="Arial" pitchFamily="34" charset="0"/>
              </a:rPr>
              <a:t> </a:t>
            </a:r>
            <a:r>
              <a:rPr lang="en-US" sz="2000" err="1">
                <a:latin typeface="Arial" pitchFamily="34" charset="0"/>
                <a:cs typeface="Arial" pitchFamily="34" charset="0"/>
              </a:rPr>
              <a:t>thời</a:t>
            </a:r>
            <a:r>
              <a:rPr lang="en-US" sz="2000">
                <a:latin typeface="Arial" pitchFamily="34" charset="0"/>
                <a:cs typeface="Arial" pitchFamily="34" charset="0"/>
              </a:rPr>
              <a:t> </a:t>
            </a:r>
            <a:r>
              <a:rPr lang="en-US" sz="2000" err="1">
                <a:latin typeface="Arial" pitchFamily="34" charset="0"/>
                <a:cs typeface="Arial" pitchFamily="34" charset="0"/>
              </a:rPr>
              <a:t>gian</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đi</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từ</a:t>
            </a:r>
            <a:r>
              <a:rPr lang="en-US" sz="2000">
                <a:latin typeface="Arial" pitchFamily="34" charset="0"/>
                <a:cs typeface="Arial" pitchFamily="34" charset="0"/>
              </a:rPr>
              <a:t> </a:t>
            </a:r>
            <a:r>
              <a:rPr lang="en-US" sz="2000" err="1">
                <a:latin typeface="Arial" pitchFamily="34" charset="0"/>
                <a:cs typeface="Arial" pitchFamily="34" charset="0"/>
              </a:rPr>
              <a:t>đầu</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Khoảng</a:t>
            </a:r>
            <a:r>
              <a:rPr lang="en-US" sz="2000">
                <a:latin typeface="Arial" pitchFamily="34" charset="0"/>
                <a:cs typeface="Arial" pitchFamily="34" charset="0"/>
              </a:rPr>
              <a:t> </a:t>
            </a:r>
            <a:r>
              <a:rPr lang="en-US" sz="2000" err="1">
                <a:latin typeface="Arial" pitchFamily="34" charset="0"/>
                <a:cs typeface="Arial" pitchFamily="34" charset="0"/>
              </a:rPr>
              <a:t>thời</a:t>
            </a:r>
            <a:r>
              <a:rPr lang="en-US" sz="2000">
                <a:latin typeface="Arial" pitchFamily="34" charset="0"/>
                <a:cs typeface="Arial" pitchFamily="34" charset="0"/>
              </a:rPr>
              <a:t> </a:t>
            </a:r>
            <a:r>
              <a:rPr lang="en-US" sz="2000" err="1">
                <a:latin typeface="Arial" pitchFamily="34" charset="0"/>
                <a:cs typeface="Arial" pitchFamily="34" charset="0"/>
              </a:rPr>
              <a:t>gian</a:t>
            </a:r>
            <a:r>
              <a:rPr lang="en-US" sz="2000">
                <a:latin typeface="Arial" pitchFamily="34" charset="0"/>
                <a:cs typeface="Arial" pitchFamily="34" charset="0"/>
              </a:rPr>
              <a:t> </a:t>
            </a:r>
            <a:r>
              <a:rPr lang="en-US" sz="2000" err="1">
                <a:latin typeface="Arial" pitchFamily="34" charset="0"/>
                <a:cs typeface="Arial" pitchFamily="34" charset="0"/>
              </a:rPr>
              <a:t>này</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gọi</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thời</a:t>
            </a:r>
            <a:r>
              <a:rPr lang="en-US" sz="2000">
                <a:latin typeface="Arial" pitchFamily="34" charset="0"/>
                <a:cs typeface="Arial" pitchFamily="34" charset="0"/>
              </a:rPr>
              <a:t> </a:t>
            </a:r>
            <a:r>
              <a:rPr lang="en-US" sz="2000" err="1">
                <a:latin typeface="Arial" pitchFamily="34" charset="0"/>
                <a:cs typeface="Arial" pitchFamily="34" charset="0"/>
              </a:rPr>
              <a:t>gian</a:t>
            </a:r>
            <a:r>
              <a:rPr lang="en-US" sz="2000">
                <a:latin typeface="Arial" pitchFamily="34" charset="0"/>
                <a:cs typeface="Arial" pitchFamily="34" charset="0"/>
              </a:rPr>
              <a:t> </a:t>
            </a:r>
            <a:r>
              <a:rPr lang="en-US" sz="2000" err="1">
                <a:latin typeface="Arial" pitchFamily="34" charset="0"/>
                <a:cs typeface="Arial" pitchFamily="34" charset="0"/>
              </a:rPr>
              <a:t>trễ</a:t>
            </a:r>
            <a:r>
              <a:rPr lang="en-US" sz="2000">
                <a:latin typeface="Arial" pitchFamily="34" charset="0"/>
                <a:cs typeface="Arial" pitchFamily="34" charset="0"/>
              </a:rPr>
              <a:t> hay </a:t>
            </a:r>
            <a:r>
              <a:rPr lang="en-US" sz="2000" err="1">
                <a:latin typeface="Arial" pitchFamily="34" charset="0"/>
                <a:cs typeface="Arial" pitchFamily="34" charset="0"/>
              </a:rPr>
              <a:t>trễ</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endParaRPr lang="en-US" sz="2000">
              <a:latin typeface="Arial" pitchFamily="34" charset="0"/>
              <a:cs typeface="Arial" pitchFamily="34" charset="0"/>
            </a:endParaRPr>
          </a:p>
          <a:p>
            <a:pPr lvl="0"/>
            <a:r>
              <a:rPr lang="en-US" sz="2000" err="1">
                <a:latin typeface="Arial" pitchFamily="34" charset="0"/>
                <a:cs typeface="Arial" pitchFamily="34" charset="0"/>
              </a:rPr>
              <a:t>Trễ</a:t>
            </a:r>
            <a:r>
              <a:rPr lang="en-US" sz="2000">
                <a:latin typeface="Arial" pitchFamily="34" charset="0"/>
                <a:cs typeface="Arial" pitchFamily="34" charset="0"/>
              </a:rPr>
              <a:t> </a:t>
            </a:r>
            <a:r>
              <a:rPr lang="en-US" sz="2000" err="1">
                <a:latin typeface="Arial" pitchFamily="34" charset="0"/>
                <a:cs typeface="Arial" pitchFamily="34" charset="0"/>
              </a:rPr>
              <a:t>phụ</a:t>
            </a:r>
            <a:r>
              <a:rPr lang="en-US" sz="2000">
                <a:latin typeface="Arial" pitchFamily="34" charset="0"/>
                <a:cs typeface="Arial" pitchFamily="34" charset="0"/>
              </a:rPr>
              <a:t> </a:t>
            </a:r>
            <a:r>
              <a:rPr lang="en-US" sz="2000" err="1">
                <a:latin typeface="Arial" pitchFamily="34" charset="0"/>
                <a:cs typeface="Arial" pitchFamily="34" charset="0"/>
              </a:rPr>
              <a:t>thuộc</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loại</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 </a:t>
            </a:r>
            <a:r>
              <a:rPr lang="en-US" sz="2000" err="1">
                <a:latin typeface="Arial" pitchFamily="34" charset="0"/>
                <a:cs typeface="Arial" pitchFamily="34" charset="0"/>
              </a:rPr>
              <a:t>dài</a:t>
            </a:r>
            <a:r>
              <a:rPr lang="en-US" sz="2000">
                <a:latin typeface="Arial" pitchFamily="34" charset="0"/>
                <a:cs typeface="Arial" pitchFamily="34" charset="0"/>
              </a:rPr>
              <a:t> </a:t>
            </a:r>
            <a:r>
              <a:rPr lang="en-US" sz="2000" err="1">
                <a:latin typeface="Arial" pitchFamily="34" charset="0"/>
                <a:cs typeface="Arial" pitchFamily="34" charset="0"/>
              </a:rPr>
              <a:t>đường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số</a:t>
            </a:r>
            <a:endParaRPr lang="en-US" sz="2000">
              <a:latin typeface="Arial" pitchFamily="34" charset="0"/>
              <a:cs typeface="Arial" pitchFamily="34" charset="0"/>
            </a:endParaRPr>
          </a:p>
          <a:p>
            <a:pPr lvl="0"/>
            <a:r>
              <a:rPr lang="en-US" sz="2000" err="1">
                <a:latin typeface="Arial" pitchFamily="34" charset="0"/>
                <a:cs typeface="Arial" pitchFamily="34" charset="0"/>
              </a:rPr>
              <a:t>Trễ</a:t>
            </a:r>
            <a:r>
              <a:rPr lang="en-US" sz="2000">
                <a:latin typeface="Arial" pitchFamily="34" charset="0"/>
                <a:cs typeface="Arial" pitchFamily="34" charset="0"/>
              </a:rPr>
              <a:t> </a:t>
            </a:r>
            <a:r>
              <a:rPr lang="en-US" sz="2000" err="1">
                <a:latin typeface="Arial" pitchFamily="34" charset="0"/>
                <a:cs typeface="Arial" pitchFamily="34" charset="0"/>
              </a:rPr>
              <a:t>ảnh</a:t>
            </a:r>
            <a:r>
              <a:rPr lang="en-US" sz="2000">
                <a:latin typeface="Arial" pitchFamily="34" charset="0"/>
                <a:cs typeface="Arial" pitchFamily="34" charset="0"/>
              </a:rPr>
              <a:t> </a:t>
            </a:r>
            <a:r>
              <a:rPr lang="en-US" sz="2000" err="1">
                <a:latin typeface="Arial" pitchFamily="34" charset="0"/>
                <a:cs typeface="Arial" pitchFamily="34" charset="0"/>
              </a:rPr>
              <a:t>hưởng</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tính</a:t>
            </a:r>
            <a:r>
              <a:rPr lang="en-US" sz="2000">
                <a:latin typeface="Arial" pitchFamily="34" charset="0"/>
                <a:cs typeface="Arial" pitchFamily="34" charset="0"/>
              </a:rPr>
              <a:t> </a:t>
            </a:r>
            <a:r>
              <a:rPr lang="en-US" sz="2000" err="1">
                <a:latin typeface="Arial" pitchFamily="34" charset="0"/>
                <a:cs typeface="Arial" pitchFamily="34" charset="0"/>
              </a:rPr>
              <a:t>tác</a:t>
            </a:r>
            <a:r>
              <a:rPr lang="en-US" sz="2000">
                <a:latin typeface="Arial" pitchFamily="34" charset="0"/>
                <a:cs typeface="Arial" pitchFamily="34" charset="0"/>
              </a:rPr>
              <a:t> </a:t>
            </a:r>
            <a:r>
              <a:rPr lang="en-US" sz="2000" err="1">
                <a:latin typeface="Arial" pitchFamily="34" charset="0"/>
                <a:cs typeface="Arial" pitchFamily="34" charset="0"/>
              </a:rPr>
              <a:t>động</a:t>
            </a:r>
            <a:r>
              <a:rPr lang="en-US" sz="2000">
                <a:latin typeface="Arial" pitchFamily="34" charset="0"/>
                <a:cs typeface="Arial" pitchFamily="34" charset="0"/>
              </a:rPr>
              <a:t> </a:t>
            </a:r>
            <a:r>
              <a:rPr lang="en-US" sz="2000" err="1">
                <a:latin typeface="Arial" pitchFamily="34" charset="0"/>
                <a:cs typeface="Arial" pitchFamily="34" charset="0"/>
              </a:rPr>
              <a:t>nhanh</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endParaRPr lang="en-US" sz="2000">
              <a:latin typeface="Arial" pitchFamily="34" charset="0"/>
              <a:cs typeface="Arial" pitchFamily="34" charset="0"/>
            </a:endParaRPr>
          </a:p>
          <a:p>
            <a:pPr lvl="0"/>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khắc</a:t>
            </a:r>
            <a:r>
              <a:rPr lang="en-US" sz="2000">
                <a:latin typeface="Arial" pitchFamily="34" charset="0"/>
                <a:cs typeface="Arial" pitchFamily="34" charset="0"/>
              </a:rPr>
              <a:t> </a:t>
            </a:r>
            <a:r>
              <a:rPr lang="en-US" sz="2000" err="1">
                <a:latin typeface="Arial" pitchFamily="34" charset="0"/>
                <a:cs typeface="Arial" pitchFamily="34" charset="0"/>
              </a:rPr>
              <a:t>phục</a:t>
            </a:r>
            <a:r>
              <a:rPr lang="en-US" sz="2000">
                <a:latin typeface="Arial" pitchFamily="34" charset="0"/>
                <a:cs typeface="Arial" pitchFamily="34" charset="0"/>
              </a:rPr>
              <a:t> </a:t>
            </a:r>
            <a:r>
              <a:rPr lang="en-US" sz="2000" err="1">
                <a:latin typeface="Arial" pitchFamily="34" charset="0"/>
                <a:cs typeface="Arial" pitchFamily="34" charset="0"/>
              </a:rPr>
              <a:t>trễ</a:t>
            </a:r>
            <a:r>
              <a:rPr lang="en-US" sz="2000">
                <a:latin typeface="Arial" pitchFamily="34" charset="0"/>
                <a:cs typeface="Arial" pitchFamily="34" charset="0"/>
              </a:rPr>
              <a:t> </a:t>
            </a:r>
            <a:r>
              <a:rPr lang="en-US" sz="2000" err="1">
                <a:latin typeface="Arial" pitchFamily="34" charset="0"/>
                <a:cs typeface="Arial" pitchFamily="34" charset="0"/>
              </a:rPr>
              <a:t>phải</a:t>
            </a:r>
            <a:r>
              <a:rPr lang="en-US" sz="2000">
                <a:latin typeface="Arial" pitchFamily="34" charset="0"/>
                <a:cs typeface="Arial" pitchFamily="34" charset="0"/>
              </a:rPr>
              <a:t> </a:t>
            </a:r>
            <a:r>
              <a:rPr lang="en-US" sz="2000" err="1">
                <a:latin typeface="Arial" pitchFamily="34" charset="0"/>
                <a:cs typeface="Arial" pitchFamily="34" charset="0"/>
              </a:rPr>
              <a:t>chọn</a:t>
            </a:r>
            <a:r>
              <a:rPr lang="en-US" sz="2000">
                <a:latin typeface="Arial" pitchFamily="34" charset="0"/>
                <a:cs typeface="Arial" pitchFamily="34" charset="0"/>
              </a:rPr>
              <a:t> </a:t>
            </a:r>
            <a:r>
              <a:rPr lang="en-US" sz="2000" err="1">
                <a:latin typeface="Arial" pitchFamily="34" charset="0"/>
                <a:cs typeface="Arial" pitchFamily="34" charset="0"/>
              </a:rPr>
              <a:t>loại</a:t>
            </a:r>
            <a:r>
              <a:rPr lang="en-US" sz="2000">
                <a:latin typeface="Arial" pitchFamily="34" charset="0"/>
                <a:cs typeface="Arial" pitchFamily="34" charset="0"/>
              </a:rPr>
              <a:t> </a:t>
            </a:r>
            <a:r>
              <a:rPr lang="en-US" sz="2000" err="1">
                <a:latin typeface="Arial" pitchFamily="34" charset="0"/>
                <a:cs typeface="Arial" pitchFamily="34" charset="0"/>
              </a:rPr>
              <a:t>đường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trễ</a:t>
            </a:r>
            <a:r>
              <a:rPr lang="en-US" sz="2000">
                <a:latin typeface="Arial" pitchFamily="34" charset="0"/>
                <a:cs typeface="Arial" pitchFamily="34" charset="0"/>
              </a:rPr>
              <a:t> </a:t>
            </a:r>
            <a:r>
              <a:rPr lang="en-US" sz="2000" err="1">
                <a:latin typeface="Arial" pitchFamily="34" charset="0"/>
                <a:cs typeface="Arial" pitchFamily="34" charset="0"/>
              </a:rPr>
              <a:t>thấp</a:t>
            </a:r>
            <a:r>
              <a:rPr lang="en-US" sz="2000">
                <a:latin typeface="Arial" pitchFamily="34" charset="0"/>
                <a:cs typeface="Arial" pitchFamily="34" charset="0"/>
              </a:rPr>
              <a:t> </a:t>
            </a:r>
            <a:r>
              <a:rPr lang="en-US" sz="2000" err="1">
                <a:latin typeface="Arial" pitchFamily="34" charset="0"/>
                <a:cs typeface="Arial" pitchFamily="34" charset="0"/>
              </a:rPr>
              <a:t>hơn</a:t>
            </a:r>
            <a:r>
              <a:rPr lang="en-US" sz="2000">
                <a:latin typeface="Arial" pitchFamily="34" charset="0"/>
                <a:cs typeface="Arial" pitchFamily="34" charset="0"/>
              </a:rPr>
              <a:t> </a:t>
            </a:r>
            <a:r>
              <a:rPr lang="en-US" sz="2000" err="1">
                <a:latin typeface="Arial" pitchFamily="34" charset="0"/>
                <a:cs typeface="Arial" pitchFamily="34" charset="0"/>
              </a:rPr>
              <a:t>hoặc</a:t>
            </a:r>
            <a:r>
              <a:rPr lang="en-US" sz="2000">
                <a:latin typeface="Arial" pitchFamily="34" charset="0"/>
                <a:cs typeface="Arial" pitchFamily="34" charset="0"/>
              </a:rPr>
              <a:t> </a:t>
            </a:r>
            <a:r>
              <a:rPr lang="en-US" sz="2000" err="1">
                <a:latin typeface="Arial" pitchFamily="34" charset="0"/>
                <a:cs typeface="Arial" pitchFamily="34" charset="0"/>
              </a:rPr>
              <a:t>sử</a:t>
            </a:r>
            <a:r>
              <a:rPr lang="en-US" sz="2000">
                <a:latin typeface="Arial" pitchFamily="34" charset="0"/>
                <a:cs typeface="Arial" pitchFamily="34" charset="0"/>
              </a:rPr>
              <a:t> </a:t>
            </a:r>
            <a:r>
              <a:rPr lang="en-US" sz="2000" err="1">
                <a:latin typeface="Arial" pitchFamily="34" charset="0"/>
                <a:cs typeface="Arial" pitchFamily="34" charset="0"/>
              </a:rPr>
              <a:t>dụng</a:t>
            </a:r>
            <a:r>
              <a:rPr lang="en-US" sz="2000">
                <a:latin typeface="Arial" pitchFamily="34" charset="0"/>
                <a:cs typeface="Arial" pitchFamily="34" charset="0"/>
              </a:rPr>
              <a:t> </a:t>
            </a:r>
            <a:r>
              <a:rPr lang="en-US" sz="2000" err="1">
                <a:latin typeface="Arial" pitchFamily="34" charset="0"/>
                <a:cs typeface="Arial" pitchFamily="34" charset="0"/>
              </a:rPr>
              <a:t>những</a:t>
            </a:r>
            <a:r>
              <a:rPr lang="en-US" sz="2000">
                <a:latin typeface="Arial" pitchFamily="34" charset="0"/>
                <a:cs typeface="Arial" pitchFamily="34" charset="0"/>
              </a:rPr>
              <a:t> </a:t>
            </a:r>
            <a:r>
              <a:rPr lang="en-US" sz="2000" err="1">
                <a:latin typeface="Arial" pitchFamily="34" charset="0"/>
                <a:cs typeface="Arial" pitchFamily="34" charset="0"/>
              </a:rPr>
              <a:t>ứng</a:t>
            </a:r>
            <a:r>
              <a:rPr lang="en-US" sz="2000">
                <a:latin typeface="Arial" pitchFamily="34" charset="0"/>
                <a:cs typeface="Arial" pitchFamily="34" charset="0"/>
              </a:rPr>
              <a:t> </a:t>
            </a:r>
            <a:r>
              <a:rPr lang="en-US" sz="2000" err="1">
                <a:latin typeface="Arial" pitchFamily="34" charset="0"/>
                <a:cs typeface="Arial" pitchFamily="34" charset="0"/>
              </a:rPr>
              <a:t>dụng</a:t>
            </a:r>
            <a:r>
              <a:rPr lang="en-US" sz="2000">
                <a:latin typeface="Arial" pitchFamily="34" charset="0"/>
                <a:cs typeface="Arial" pitchFamily="34" charset="0"/>
              </a:rPr>
              <a:t> </a:t>
            </a:r>
            <a:r>
              <a:rPr lang="en-US" sz="2000" err="1">
                <a:latin typeface="Arial" pitchFamily="34" charset="0"/>
                <a:cs typeface="Arial" pitchFamily="34" charset="0"/>
              </a:rPr>
              <a:t>tương</a:t>
            </a:r>
            <a:r>
              <a:rPr lang="en-US" sz="2000">
                <a:latin typeface="Arial" pitchFamily="34" charset="0"/>
                <a:cs typeface="Arial" pitchFamily="34" charset="0"/>
              </a:rPr>
              <a:t> </a:t>
            </a:r>
            <a:r>
              <a:rPr lang="en-US" sz="2000" err="1">
                <a:latin typeface="Arial" pitchFamily="34" charset="0"/>
                <a:cs typeface="Arial" pitchFamily="34" charset="0"/>
              </a:rPr>
              <a:t>ứng</a:t>
            </a:r>
            <a:r>
              <a:rPr lang="en-US" sz="2000">
                <a:latin typeface="Arial" pitchFamily="34" charset="0"/>
                <a:cs typeface="Arial" pitchFamily="34" charset="0"/>
              </a:rPr>
              <a:t> </a:t>
            </a:r>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trễ</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endParaRPr lang="en-US" sz="2000">
              <a:latin typeface="Arial" pitchFamily="34" charset="0"/>
              <a:cs typeface="Arial" pitchFamily="34" charset="0"/>
            </a:endParaRPr>
          </a:p>
          <a:p>
            <a:pPr lvl="0"/>
            <a:r>
              <a:rPr lang="en-US" sz="2000">
                <a:latin typeface="Arial" pitchFamily="34" charset="0"/>
                <a:cs typeface="Arial" pitchFamily="34" charset="0"/>
              </a:rPr>
              <a:t> </a:t>
            </a:r>
            <a:r>
              <a:rPr lang="en-US" sz="2000" err="1">
                <a:latin typeface="Arial" pitchFamily="34" charset="0"/>
                <a:cs typeface="Arial" pitchFamily="34" charset="0"/>
              </a:rPr>
              <a:t>Trễ</a:t>
            </a:r>
            <a:r>
              <a:rPr lang="en-US" sz="2000">
                <a:latin typeface="Arial" pitchFamily="34" charset="0"/>
                <a:cs typeface="Arial" pitchFamily="34" charset="0"/>
              </a:rPr>
              <a:t> </a:t>
            </a:r>
            <a:r>
              <a:rPr lang="en-US" sz="2000" err="1">
                <a:latin typeface="Arial" pitchFamily="34" charset="0"/>
                <a:cs typeface="Arial" pitchFamily="34" charset="0"/>
              </a:rPr>
              <a:t>thay</a:t>
            </a:r>
            <a:r>
              <a:rPr lang="en-US" sz="2000">
                <a:latin typeface="Arial" pitchFamily="34" charset="0"/>
                <a:cs typeface="Arial" pitchFamily="34" charset="0"/>
              </a:rPr>
              <a:t> </a:t>
            </a:r>
            <a:r>
              <a:rPr lang="en-US" sz="2000" err="1">
                <a:latin typeface="Arial" pitchFamily="34" charset="0"/>
                <a:cs typeface="Arial" pitchFamily="34" charset="0"/>
              </a:rPr>
              <a:t>đổi</a:t>
            </a:r>
            <a:r>
              <a:rPr lang="en-US" sz="2000">
                <a:latin typeface="Arial" pitchFamily="34" charset="0"/>
                <a:cs typeface="Arial" pitchFamily="34" charset="0"/>
              </a:rPr>
              <a:t> </a:t>
            </a:r>
            <a:r>
              <a:rPr lang="en-US" sz="2000" err="1">
                <a:latin typeface="Arial" pitchFamily="34" charset="0"/>
                <a:cs typeface="Arial" pitchFamily="34" charset="0"/>
              </a:rPr>
              <a:t>theo</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sẽ</a:t>
            </a:r>
            <a:r>
              <a:rPr lang="en-US" sz="2000">
                <a:latin typeface="Arial" pitchFamily="34" charset="0"/>
                <a:cs typeface="Arial" pitchFamily="34" charset="0"/>
              </a:rPr>
              <a:t> </a:t>
            </a:r>
            <a:r>
              <a:rPr lang="en-US" sz="2000" err="1">
                <a:latin typeface="Arial" pitchFamily="34" charset="0"/>
                <a:cs typeface="Arial" pitchFamily="34" charset="0"/>
              </a:rPr>
              <a:t>dẫn</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những</a:t>
            </a:r>
            <a:r>
              <a:rPr lang="en-US" sz="2000">
                <a:latin typeface="Arial" pitchFamily="34" charset="0"/>
                <a:cs typeface="Arial" pitchFamily="34" charset="0"/>
              </a:rPr>
              <a:t> </a:t>
            </a:r>
            <a:r>
              <a:rPr lang="en-US" sz="2000" err="1">
                <a:latin typeface="Arial" pitchFamily="34" charset="0"/>
                <a:cs typeface="Arial" pitchFamily="34" charset="0"/>
              </a:rPr>
              <a:t>khoảng</a:t>
            </a:r>
            <a:r>
              <a:rPr lang="en-US" sz="2000">
                <a:latin typeface="Arial" pitchFamily="34" charset="0"/>
                <a:cs typeface="Arial" pitchFamily="34" charset="0"/>
              </a:rPr>
              <a:t> </a:t>
            </a:r>
            <a:r>
              <a:rPr lang="en-US" sz="2000" err="1">
                <a:latin typeface="Arial" pitchFamily="34" charset="0"/>
                <a:cs typeface="Arial" pitchFamily="34" charset="0"/>
              </a:rPr>
              <a:t>thời</a:t>
            </a:r>
            <a:r>
              <a:rPr lang="en-US" sz="2000">
                <a:latin typeface="Arial" pitchFamily="34" charset="0"/>
                <a:cs typeface="Arial" pitchFamily="34" charset="0"/>
              </a:rPr>
              <a:t> </a:t>
            </a:r>
            <a:r>
              <a:rPr lang="en-US" sz="2000" err="1">
                <a:latin typeface="Arial" pitchFamily="34" charset="0"/>
                <a:cs typeface="Arial" pitchFamily="34" charset="0"/>
              </a:rPr>
              <a:t>gian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ở </a:t>
            </a:r>
            <a:r>
              <a:rPr lang="en-US" sz="2000" err="1">
                <a:latin typeface="Arial" pitchFamily="34" charset="0"/>
                <a:cs typeface="Arial" pitchFamily="34" charset="0"/>
              </a:rPr>
              <a:t>đầu</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đủ</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thành</a:t>
            </a:r>
            <a:r>
              <a:rPr lang="en-US" sz="2000">
                <a:latin typeface="Arial" pitchFamily="34" charset="0"/>
                <a:cs typeface="Arial" pitchFamily="34" charset="0"/>
              </a:rPr>
              <a:t> </a:t>
            </a:r>
            <a:r>
              <a:rPr lang="en-US" sz="2000" err="1">
                <a:latin typeface="Arial" pitchFamily="34" charset="0"/>
                <a:cs typeface="Arial" pitchFamily="34" charset="0"/>
              </a:rPr>
              <a:t>phần</a:t>
            </a:r>
            <a:r>
              <a:rPr lang="en-US" sz="2000">
                <a:latin typeface="Arial" pitchFamily="34" charset="0"/>
                <a:cs typeface="Arial" pitchFamily="34" charset="0"/>
              </a:rPr>
              <a:t> </a:t>
            </a:r>
            <a:r>
              <a:rPr lang="en-US" sz="2000" err="1">
                <a:latin typeface="Arial" pitchFamily="34" charset="0"/>
                <a:cs typeface="Arial" pitchFamily="34" charset="0"/>
              </a:rPr>
              <a:t>tần</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đẫn</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giống</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Hiện</a:t>
            </a:r>
            <a:r>
              <a:rPr lang="en-US" sz="2000">
                <a:latin typeface="Arial" pitchFamily="34" charset="0"/>
                <a:cs typeface="Arial" pitchFamily="34" charset="0"/>
              </a:rPr>
              <a:t> </a:t>
            </a:r>
            <a:r>
              <a:rPr lang="en-US" sz="2000" err="1">
                <a:latin typeface="Arial" pitchFamily="34" charset="0"/>
                <a:cs typeface="Arial" pitchFamily="34" charset="0"/>
              </a:rPr>
              <a:t>tượng</a:t>
            </a:r>
            <a:r>
              <a:rPr lang="en-US" sz="2000">
                <a:latin typeface="Arial" pitchFamily="34" charset="0"/>
                <a:cs typeface="Arial" pitchFamily="34" charset="0"/>
              </a:rPr>
              <a:t> </a:t>
            </a:r>
            <a:r>
              <a:rPr lang="en-US" sz="2000" err="1">
                <a:latin typeface="Arial" pitchFamily="34" charset="0"/>
                <a:cs typeface="Arial" pitchFamily="34" charset="0"/>
              </a:rPr>
              <a:t>này</a:t>
            </a:r>
            <a:r>
              <a:rPr lang="en-US" sz="2000">
                <a:latin typeface="Arial" pitchFamily="34" charset="0"/>
                <a:cs typeface="Arial" pitchFamily="34" charset="0"/>
              </a:rPr>
              <a:t> </a:t>
            </a:r>
            <a:r>
              <a:rPr lang="en-US" sz="2000" err="1">
                <a:latin typeface="Arial" pitchFamily="34" charset="0"/>
                <a:cs typeface="Arial" pitchFamily="34" charset="0"/>
              </a:rPr>
              <a:t>gọi</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méo</a:t>
            </a:r>
            <a:r>
              <a:rPr lang="en-US" sz="2000">
                <a:latin typeface="Arial" pitchFamily="34" charset="0"/>
                <a:cs typeface="Arial" pitchFamily="34" charset="0"/>
              </a:rPr>
              <a:t> </a:t>
            </a:r>
            <a:r>
              <a:rPr lang="en-US" sz="2000" err="1">
                <a:latin typeface="Arial" pitchFamily="34" charset="0"/>
                <a:cs typeface="Arial" pitchFamily="34" charset="0"/>
              </a:rPr>
              <a:t>pha</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những</a:t>
            </a:r>
            <a:r>
              <a:rPr lang="en-US" sz="2000">
                <a:latin typeface="Arial" pitchFamily="34" charset="0"/>
                <a:cs typeface="Arial" pitchFamily="34" charset="0"/>
              </a:rPr>
              <a:t> </a:t>
            </a:r>
            <a:r>
              <a:rPr lang="en-US" sz="2000" err="1">
                <a:latin typeface="Arial" pitchFamily="34" charset="0"/>
                <a:cs typeface="Arial" pitchFamily="34" charset="0"/>
              </a:rPr>
              <a:t>ứng</a:t>
            </a:r>
            <a:r>
              <a:rPr lang="en-US" sz="2000">
                <a:latin typeface="Arial" pitchFamily="34" charset="0"/>
                <a:cs typeface="Arial" pitchFamily="34" charset="0"/>
              </a:rPr>
              <a:t> </a:t>
            </a:r>
            <a:r>
              <a:rPr lang="en-US" sz="2000" err="1">
                <a:latin typeface="Arial" pitchFamily="34" charset="0"/>
                <a:cs typeface="Arial" pitchFamily="34" charset="0"/>
              </a:rPr>
              <a:t>dụng</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bị</a:t>
            </a:r>
            <a:r>
              <a:rPr lang="en-US" sz="2000">
                <a:latin typeface="Arial" pitchFamily="34" charset="0"/>
                <a:cs typeface="Arial" pitchFamily="34" charset="0"/>
              </a:rPr>
              <a:t> </a:t>
            </a:r>
            <a:r>
              <a:rPr lang="en-US" sz="2000" err="1">
                <a:latin typeface="Arial" pitchFamily="34" charset="0"/>
                <a:cs typeface="Arial" pitchFamily="34" charset="0"/>
              </a:rPr>
              <a:t>ảnh</a:t>
            </a:r>
            <a:r>
              <a:rPr lang="en-US" sz="2000">
                <a:latin typeface="Arial" pitchFamily="34" charset="0"/>
                <a:cs typeface="Arial" pitchFamily="34" charset="0"/>
              </a:rPr>
              <a:t> </a:t>
            </a:r>
            <a:r>
              <a:rPr lang="en-US" sz="2000" err="1">
                <a:latin typeface="Arial" pitchFamily="34" charset="0"/>
                <a:cs typeface="Arial" pitchFamily="34" charset="0"/>
              </a:rPr>
              <a:t>hưởng</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méo</a:t>
            </a:r>
            <a:r>
              <a:rPr lang="en-US" sz="2000">
                <a:latin typeface="Arial" pitchFamily="34" charset="0"/>
                <a:cs typeface="Arial" pitchFamily="34" charset="0"/>
              </a:rPr>
              <a:t> </a:t>
            </a:r>
            <a:r>
              <a:rPr lang="en-US" sz="2000" err="1">
                <a:latin typeface="Arial" pitchFamily="34" charset="0"/>
                <a:cs typeface="Arial" pitchFamily="34" charset="0"/>
              </a:rPr>
              <a:t>pha</a:t>
            </a:r>
            <a:r>
              <a:rPr lang="en-US" sz="2000">
                <a:latin typeface="Arial" pitchFamily="34" charset="0"/>
                <a:cs typeface="Arial" pitchFamily="34" charset="0"/>
              </a:rPr>
              <a:t> </a:t>
            </a:r>
            <a:r>
              <a:rPr lang="en-US" sz="2000" err="1">
                <a:latin typeface="Arial" pitchFamily="34" charset="0"/>
                <a:cs typeface="Arial" pitchFamily="34" charset="0"/>
              </a:rPr>
              <a:t>như</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âm</a:t>
            </a:r>
            <a:r>
              <a:rPr lang="en-US" sz="2000">
                <a:latin typeface="Arial" pitchFamily="34" charset="0"/>
                <a:cs typeface="Arial" pitchFamily="34" charset="0"/>
              </a:rPr>
              <a:t> </a:t>
            </a:r>
            <a:r>
              <a:rPr lang="en-US" sz="2000" err="1">
                <a:latin typeface="Arial" pitchFamily="34" charset="0"/>
                <a:cs typeface="Arial" pitchFamily="34" charset="0"/>
              </a:rPr>
              <a:t>thanh</a:t>
            </a:r>
            <a:r>
              <a:rPr lang="en-US" sz="2000">
                <a:latin typeface="Arial" pitchFamily="34" charset="0"/>
                <a:cs typeface="Arial" pitchFamily="34" charset="0"/>
              </a:rPr>
              <a:t>. </a:t>
            </a:r>
            <a:r>
              <a:rPr lang="en-US" sz="2000" err="1">
                <a:latin typeface="Arial" pitchFamily="34" charset="0"/>
                <a:cs typeface="Arial" pitchFamily="34" charset="0"/>
              </a:rPr>
              <a:t>Méo</a:t>
            </a:r>
            <a:r>
              <a:rPr lang="en-US" sz="2000">
                <a:latin typeface="Arial" pitchFamily="34" charset="0"/>
                <a:cs typeface="Arial" pitchFamily="34" charset="0"/>
              </a:rPr>
              <a:t> </a:t>
            </a:r>
            <a:r>
              <a:rPr lang="en-US" sz="2000" err="1">
                <a:latin typeface="Arial" pitchFamily="34" charset="0"/>
                <a:cs typeface="Arial" pitchFamily="34" charset="0"/>
              </a:rPr>
              <a:t>pha</a:t>
            </a:r>
            <a:r>
              <a:rPr lang="en-US" sz="2000">
                <a:latin typeface="Arial" pitchFamily="34" charset="0"/>
                <a:cs typeface="Arial" pitchFamily="34" charset="0"/>
              </a:rPr>
              <a:t> </a:t>
            </a:r>
            <a:r>
              <a:rPr lang="en-US" sz="2000" err="1">
                <a:latin typeface="Arial" pitchFamily="34" charset="0"/>
                <a:cs typeface="Arial" pitchFamily="34" charset="0"/>
              </a:rPr>
              <a:t>khá</a:t>
            </a:r>
            <a:r>
              <a:rPr lang="en-US" sz="2000">
                <a:latin typeface="Arial" pitchFamily="34" charset="0"/>
                <a:cs typeface="Arial" pitchFamily="34" charset="0"/>
              </a:rPr>
              <a:t> </a:t>
            </a:r>
            <a:r>
              <a:rPr lang="en-US" sz="2000" err="1">
                <a:latin typeface="Arial" pitchFamily="34" charset="0"/>
                <a:cs typeface="Arial" pitchFamily="34" charset="0"/>
              </a:rPr>
              <a:t>quan</a:t>
            </a:r>
            <a:r>
              <a:rPr lang="en-US" sz="2000">
                <a:latin typeface="Arial" pitchFamily="34" charset="0"/>
                <a:cs typeface="Arial" pitchFamily="34" charset="0"/>
              </a:rPr>
              <a:t> </a:t>
            </a:r>
            <a:r>
              <a:rPr lang="en-US" sz="2000" err="1">
                <a:latin typeface="Arial" pitchFamily="34" charset="0"/>
                <a:cs typeface="Arial" pitchFamily="34" charset="0"/>
              </a:rPr>
              <a:t>trọng</a:t>
            </a:r>
            <a:r>
              <a:rPr lang="en-US" sz="2000">
                <a:latin typeface="Arial" pitchFamily="34" charset="0"/>
                <a:cs typeface="Arial" pitchFamily="34" charset="0"/>
              </a:rPr>
              <a:t> </a:t>
            </a:r>
            <a:r>
              <a:rPr lang="en-US" sz="2000" err="1">
                <a:latin typeface="Arial" pitchFamily="34" charset="0"/>
                <a:cs typeface="Arial" pitchFamily="34" charset="0"/>
              </a:rPr>
              <a:t>trong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ảnh</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rất</a:t>
            </a:r>
            <a:r>
              <a:rPr lang="en-US" sz="2000">
                <a:latin typeface="Arial" pitchFamily="34" charset="0"/>
                <a:cs typeface="Arial" pitchFamily="34" charset="0"/>
              </a:rPr>
              <a:t> </a:t>
            </a:r>
            <a:r>
              <a:rPr lang="en-US" sz="2000" err="1">
                <a:latin typeface="Arial" pitchFamily="34" charset="0"/>
                <a:cs typeface="Arial" pitchFamily="34" charset="0"/>
              </a:rPr>
              <a:t>quan</a:t>
            </a:r>
            <a:r>
              <a:rPr lang="en-US" sz="2000">
                <a:latin typeface="Arial" pitchFamily="34" charset="0"/>
                <a:cs typeface="Arial" pitchFamily="34" charset="0"/>
              </a:rPr>
              <a:t> </a:t>
            </a:r>
            <a:r>
              <a:rPr lang="en-US" sz="2000" err="1">
                <a:latin typeface="Arial" pitchFamily="34" charset="0"/>
                <a:cs typeface="Arial" pitchFamily="34" charset="0"/>
              </a:rPr>
              <a:t>trọng</a:t>
            </a:r>
            <a:r>
              <a:rPr lang="en-US" sz="2000">
                <a:latin typeface="Arial" pitchFamily="34" charset="0"/>
                <a:cs typeface="Arial" pitchFamily="34" charset="0"/>
              </a:rPr>
              <a:t> </a:t>
            </a:r>
            <a:r>
              <a:rPr lang="en-US" sz="2000" err="1">
                <a:latin typeface="Arial" pitchFamily="34" charset="0"/>
                <a:cs typeface="Arial" pitchFamily="34" charset="0"/>
              </a:rPr>
              <a:t>trong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a:t>
            </a:r>
          </a:p>
          <a:p>
            <a:endParaRPr lang="en-US" sz="2000"/>
          </a:p>
        </p:txBody>
      </p:sp>
    </p:spTree>
    <p:extLst>
      <p:ext uri="{BB962C8B-B14F-4D97-AF65-F5344CB8AC3E}">
        <p14:creationId xmlns:p14="http://schemas.microsoft.com/office/powerpoint/2010/main" val="3710559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a:t>1.3.2.4. Méo phi tuyến</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35593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a:t>1.3.2.4. Méo phi tuyến</a:t>
            </a:r>
            <a:endParaRPr lang="en-US"/>
          </a:p>
        </p:txBody>
      </p:sp>
      <p:sp>
        <p:nvSpPr>
          <p:cNvPr id="3" name="Content Placeholder 2"/>
          <p:cNvSpPr>
            <a:spLocks noGrp="1"/>
          </p:cNvSpPr>
          <p:nvPr>
            <p:ph idx="1"/>
          </p:nvPr>
        </p:nvSpPr>
        <p:spPr/>
        <p:txBody>
          <a:bodyPr/>
          <a:lstStyle/>
          <a:p>
            <a:r>
              <a:rPr lang="vi-VN" sz="2000"/>
              <a:t>Méo phi tuyến là hiện tượng đặc tính truyền dẫn (hay hàm truyền) của hệ thống là không tuyến tính làm cho tốc độ thây đổi của tín hiệu ra phụ thuộc vào giá trị của tín hiệu vào. Thường đặc tính này có dạng bào hòa ở cả mức tín hiệu thấp và ở mức tín hiệu lớn (ví dụ đặc tính truyền dẫn Ic- Ib của transistor)</a:t>
            </a:r>
          </a:p>
          <a:p>
            <a:r>
              <a:rPr lang="vi-VN" sz="2000"/>
              <a:t>Để chống méo phi tuyến, phải chọn tín hiệu vào sao cho hệ thống làm việc ở vùng tuyến tinh =&gt; (1) giới hạn biên độ tín hiệu vào đối với hệ thống truyền; (2) với máy thu giới hạn mức độ tín hiệu vào bé nhất để máy thu có thể làm việc (khái niệm độ nhậy của máy thu)</a:t>
            </a:r>
            <a:endParaRPr lang="en-US" sz="2000"/>
          </a:p>
        </p:txBody>
      </p:sp>
    </p:spTree>
    <p:extLst>
      <p:ext uri="{BB962C8B-B14F-4D97-AF65-F5344CB8AC3E}">
        <p14:creationId xmlns:p14="http://schemas.microsoft.com/office/powerpoint/2010/main" val="744458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vi-VN" sz="3200"/>
              <a:t>1.3.2.5. Nhiễu</a:t>
            </a:r>
            <a:endParaRPr lang="en-US" sz="3200"/>
          </a:p>
        </p:txBody>
      </p:sp>
      <p:sp>
        <p:nvSpPr>
          <p:cNvPr id="3" name="Content Placeholder 2"/>
          <p:cNvSpPr>
            <a:spLocks noGrp="1"/>
          </p:cNvSpPr>
          <p:nvPr>
            <p:ph idx="1"/>
          </p:nvPr>
        </p:nvSpPr>
        <p:spPr>
          <a:xfrm>
            <a:off x="503999" y="1082675"/>
            <a:ext cx="9071640" cy="4114799"/>
          </a:xfrm>
        </p:spPr>
        <p:txBody>
          <a:bodyPr/>
          <a:lstStyle/>
          <a:p>
            <a:pPr lvl="0"/>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hiện</a:t>
            </a:r>
            <a:r>
              <a:rPr lang="en-US" sz="2000">
                <a:latin typeface="Arial" pitchFamily="34" charset="0"/>
                <a:cs typeface="Arial" pitchFamily="34" charset="0"/>
              </a:rPr>
              <a:t> </a:t>
            </a:r>
            <a:r>
              <a:rPr lang="en-US" sz="2000" err="1">
                <a:latin typeface="Arial" pitchFamily="34" charset="0"/>
                <a:cs typeface="Arial" pitchFamily="34" charset="0"/>
              </a:rPr>
              <a:t>tượng</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qua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bị</a:t>
            </a:r>
            <a:r>
              <a:rPr lang="en-US" sz="2000">
                <a:latin typeface="Arial" pitchFamily="34" charset="0"/>
                <a:cs typeface="Arial" pitchFamily="34" charset="0"/>
              </a:rPr>
              <a:t> </a:t>
            </a:r>
            <a:r>
              <a:rPr lang="en-US" sz="2000" err="1">
                <a:latin typeface="Arial" pitchFamily="34" charset="0"/>
                <a:cs typeface="Arial" pitchFamily="34" charset="0"/>
              </a:rPr>
              <a:t>thay</a:t>
            </a:r>
            <a:r>
              <a:rPr lang="en-US" sz="2000">
                <a:latin typeface="Arial" pitchFamily="34" charset="0"/>
                <a:cs typeface="Arial" pitchFamily="34" charset="0"/>
              </a:rPr>
              <a:t> </a:t>
            </a:r>
            <a:r>
              <a:rPr lang="en-US" sz="2000" err="1">
                <a:latin typeface="Arial" pitchFamily="34" charset="0"/>
                <a:cs typeface="Arial" pitchFamily="34" charset="0"/>
              </a:rPr>
              <a:t>đổi</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cách</a:t>
            </a:r>
            <a:r>
              <a:rPr lang="en-US" sz="2000">
                <a:latin typeface="Arial" pitchFamily="34" charset="0"/>
                <a:cs typeface="Arial" pitchFamily="34" charset="0"/>
              </a:rPr>
              <a:t> </a:t>
            </a:r>
            <a:r>
              <a:rPr lang="en-US" sz="2000" err="1">
                <a:latin typeface="Arial" pitchFamily="34" charset="0"/>
                <a:cs typeface="Arial" pitchFamily="34" charset="0"/>
              </a:rPr>
              <a:t>ngẫu</a:t>
            </a:r>
            <a:r>
              <a:rPr lang="en-US" sz="2000">
                <a:latin typeface="Arial" pitchFamily="34" charset="0"/>
                <a:cs typeface="Arial" pitchFamily="34" charset="0"/>
              </a:rPr>
              <a:t> </a:t>
            </a:r>
            <a:r>
              <a:rPr lang="en-US" sz="2000" err="1">
                <a:latin typeface="Arial" pitchFamily="34" charset="0"/>
                <a:cs typeface="Arial" pitchFamily="34" charset="0"/>
              </a:rPr>
              <a:t>nhiên</a:t>
            </a:r>
            <a:r>
              <a:rPr lang="en-US" sz="2000">
                <a:latin typeface="Arial" pitchFamily="34" charset="0"/>
                <a:cs typeface="Arial" pitchFamily="34" charset="0"/>
              </a:rPr>
              <a:t>. </a:t>
            </a:r>
            <a:r>
              <a:rPr lang="en-US" sz="2000" err="1">
                <a:latin typeface="Arial" pitchFamily="34" charset="0"/>
                <a:cs typeface="Arial" pitchFamily="34" charset="0"/>
              </a:rPr>
              <a:t>Thường</a:t>
            </a:r>
            <a:r>
              <a:rPr lang="en-US" sz="2000">
                <a:latin typeface="Arial" pitchFamily="34" charset="0"/>
                <a:cs typeface="Arial" pitchFamily="34" charset="0"/>
              </a:rPr>
              <a:t> </a:t>
            </a:r>
            <a:r>
              <a:rPr lang="en-US" sz="2000" err="1">
                <a:latin typeface="Arial" pitchFamily="34" charset="0"/>
                <a:cs typeface="Arial" pitchFamily="34" charset="0"/>
              </a:rPr>
              <a:t>sự</a:t>
            </a:r>
            <a:r>
              <a:rPr lang="en-US" sz="2000">
                <a:latin typeface="Arial" pitchFamily="34" charset="0"/>
                <a:cs typeface="Arial" pitchFamily="34" charset="0"/>
              </a:rPr>
              <a:t> </a:t>
            </a:r>
            <a:r>
              <a:rPr lang="en-US" sz="2000" err="1">
                <a:latin typeface="Arial" pitchFamily="34" charset="0"/>
                <a:cs typeface="Arial" pitchFamily="34" charset="0"/>
              </a:rPr>
              <a:t>thay</a:t>
            </a:r>
            <a:r>
              <a:rPr lang="en-US" sz="2000">
                <a:latin typeface="Arial" pitchFamily="34" charset="0"/>
                <a:cs typeface="Arial" pitchFamily="34" charset="0"/>
              </a:rPr>
              <a:t> </a:t>
            </a:r>
            <a:r>
              <a:rPr lang="en-US" sz="2000" err="1">
                <a:latin typeface="Arial" pitchFamily="34" charset="0"/>
                <a:cs typeface="Arial" pitchFamily="34" charset="0"/>
              </a:rPr>
              <a:t>đổi</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lớn</a:t>
            </a:r>
            <a:r>
              <a:rPr lang="en-US" sz="2000">
                <a:latin typeface="Arial" pitchFamily="34" charset="0"/>
                <a:cs typeface="Arial" pitchFamily="34" charset="0"/>
              </a:rPr>
              <a:t> </a:t>
            </a:r>
            <a:r>
              <a:rPr lang="en-US" sz="2000" err="1">
                <a:latin typeface="Arial" pitchFamily="34" charset="0"/>
                <a:cs typeface="Arial" pitchFamily="34" charset="0"/>
              </a:rPr>
              <a:t>nhưng</a:t>
            </a:r>
            <a:r>
              <a:rPr lang="en-US" sz="2000">
                <a:latin typeface="Arial" pitchFamily="34" charset="0"/>
                <a:cs typeface="Arial" pitchFamily="34" charset="0"/>
              </a:rPr>
              <a:t> </a:t>
            </a:r>
            <a:r>
              <a:rPr lang="en-US" sz="2000" err="1">
                <a:latin typeface="Arial" pitchFamily="34" charset="0"/>
                <a:cs typeface="Arial" pitchFamily="34" charset="0"/>
              </a:rPr>
              <a:t>bị</a:t>
            </a:r>
            <a:r>
              <a:rPr lang="en-US" sz="2000">
                <a:latin typeface="Arial" pitchFamily="34" charset="0"/>
                <a:cs typeface="Arial" pitchFamily="34" charset="0"/>
              </a:rPr>
              <a:t> </a:t>
            </a:r>
            <a:r>
              <a:rPr lang="en-US" sz="2000" err="1">
                <a:latin typeface="Arial" pitchFamily="34" charset="0"/>
                <a:cs typeface="Arial" pitchFamily="34" charset="0"/>
              </a:rPr>
              <a:t>thay</a:t>
            </a:r>
            <a:r>
              <a:rPr lang="en-US" sz="2000">
                <a:latin typeface="Arial" pitchFamily="34" charset="0"/>
                <a:cs typeface="Arial" pitchFamily="34" charset="0"/>
              </a:rPr>
              <a:t> </a:t>
            </a:r>
            <a:r>
              <a:rPr lang="en-US" sz="2000" err="1">
                <a:latin typeface="Arial" pitchFamily="34" charset="0"/>
                <a:cs typeface="Arial" pitchFamily="34" charset="0"/>
              </a:rPr>
              <a:t>đổi</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cách</a:t>
            </a:r>
            <a:r>
              <a:rPr lang="en-US" sz="2000">
                <a:latin typeface="Arial" pitchFamily="34" charset="0"/>
                <a:cs typeface="Arial" pitchFamily="34" charset="0"/>
              </a:rPr>
              <a:t> </a:t>
            </a:r>
            <a:r>
              <a:rPr lang="en-US" sz="2000" err="1">
                <a:latin typeface="Arial" pitchFamily="34" charset="0"/>
                <a:cs typeface="Arial" pitchFamily="34" charset="0"/>
              </a:rPr>
              <a:t>ngẫu</a:t>
            </a:r>
            <a:r>
              <a:rPr lang="en-US" sz="2000">
                <a:latin typeface="Arial" pitchFamily="34" charset="0"/>
                <a:cs typeface="Arial" pitchFamily="34" charset="0"/>
              </a:rPr>
              <a:t> </a:t>
            </a:r>
            <a:r>
              <a:rPr lang="en-US" sz="2000" err="1">
                <a:latin typeface="Arial" pitchFamily="34" charset="0"/>
                <a:cs typeface="Arial" pitchFamily="34" charset="0"/>
              </a:rPr>
              <a:t>nhiên</a:t>
            </a:r>
            <a:r>
              <a:rPr lang="en-US" sz="2000">
                <a:latin typeface="Arial" pitchFamily="34" charset="0"/>
                <a:cs typeface="Arial" pitchFamily="34" charset="0"/>
              </a:rPr>
              <a:t>.</a:t>
            </a:r>
          </a:p>
          <a:p>
            <a:pPr lvl="0"/>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thường</a:t>
            </a:r>
            <a:r>
              <a:rPr lang="en-US" sz="2000">
                <a:latin typeface="Arial" pitchFamily="34" charset="0"/>
                <a:cs typeface="Arial" pitchFamily="34" charset="0"/>
              </a:rPr>
              <a:t> chia </a:t>
            </a:r>
            <a:r>
              <a:rPr lang="en-US" sz="2000" err="1">
                <a:latin typeface="Arial" pitchFamily="34" charset="0"/>
                <a:cs typeface="Arial" pitchFamily="34" charset="0"/>
              </a:rPr>
              <a:t>thành</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loại</a:t>
            </a:r>
            <a:r>
              <a:rPr lang="en-US" sz="2000">
                <a:latin typeface="Arial" pitchFamily="34" charset="0"/>
                <a:cs typeface="Arial" pitchFamily="34" charset="0"/>
              </a:rPr>
              <a:t> </a:t>
            </a:r>
            <a:r>
              <a:rPr lang="en-US" sz="2000" err="1">
                <a:latin typeface="Arial" pitchFamily="34" charset="0"/>
                <a:cs typeface="Arial" pitchFamily="34" charset="0"/>
              </a:rPr>
              <a:t>theo</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nguyên</a:t>
            </a:r>
            <a:r>
              <a:rPr lang="en-US" sz="2000">
                <a:latin typeface="Arial" pitchFamily="34" charset="0"/>
                <a:cs typeface="Arial" pitchFamily="34" charset="0"/>
              </a:rPr>
              <a:t> </a:t>
            </a:r>
            <a:r>
              <a:rPr lang="en-US" sz="2000" err="1">
                <a:latin typeface="Arial" pitchFamily="34" charset="0"/>
                <a:cs typeface="Arial" pitchFamily="34" charset="0"/>
              </a:rPr>
              <a:t>nhân</a:t>
            </a:r>
            <a:r>
              <a:rPr lang="en-US" sz="2000">
                <a:latin typeface="Arial" pitchFamily="34" charset="0"/>
                <a:cs typeface="Arial" pitchFamily="34" charset="0"/>
              </a:rPr>
              <a:t> </a:t>
            </a:r>
            <a:r>
              <a:rPr lang="en-US" sz="2000" err="1">
                <a:latin typeface="Arial" pitchFamily="34" charset="0"/>
                <a:cs typeface="Arial" pitchFamily="34" charset="0"/>
              </a:rPr>
              <a:t>gây</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a:t>
            </a:r>
          </a:p>
          <a:p>
            <a:pPr lvl="1"/>
            <a:r>
              <a:rPr lang="en-US" sz="1600" err="1">
                <a:latin typeface="Arial" pitchFamily="34" charset="0"/>
                <a:cs typeface="Arial" pitchFamily="34" charset="0"/>
              </a:rPr>
              <a:t>Nhiễu</a:t>
            </a:r>
            <a:r>
              <a:rPr lang="en-US" sz="1600">
                <a:latin typeface="Arial" pitchFamily="34" charset="0"/>
                <a:cs typeface="Arial" pitchFamily="34" charset="0"/>
              </a:rPr>
              <a:t> </a:t>
            </a:r>
            <a:r>
              <a:rPr lang="en-US" sz="1600" err="1">
                <a:latin typeface="Arial" pitchFamily="34" charset="0"/>
                <a:cs typeface="Arial" pitchFamily="34" charset="0"/>
              </a:rPr>
              <a:t>nhiêt</a:t>
            </a:r>
            <a:r>
              <a:rPr lang="en-US" sz="1600">
                <a:latin typeface="Arial" pitchFamily="34" charset="0"/>
                <a:cs typeface="Arial" pitchFamily="34" charset="0"/>
              </a:rPr>
              <a:t>: </a:t>
            </a:r>
            <a:r>
              <a:rPr lang="en-US" sz="1600" err="1">
                <a:latin typeface="Arial" pitchFamily="34" charset="0"/>
                <a:cs typeface="Arial" pitchFamily="34" charset="0"/>
              </a:rPr>
              <a:t>Chuyển</a:t>
            </a:r>
            <a:r>
              <a:rPr lang="en-US" sz="1600">
                <a:latin typeface="Arial" pitchFamily="34" charset="0"/>
                <a:cs typeface="Arial" pitchFamily="34" charset="0"/>
              </a:rPr>
              <a:t> </a:t>
            </a:r>
            <a:r>
              <a:rPr lang="en-US" sz="1600" err="1">
                <a:latin typeface="Arial" pitchFamily="34" charset="0"/>
                <a:cs typeface="Arial" pitchFamily="34" charset="0"/>
              </a:rPr>
              <a:t>động</a:t>
            </a:r>
            <a:r>
              <a:rPr lang="en-US" sz="1600">
                <a:latin typeface="Arial" pitchFamily="34" charset="0"/>
                <a:cs typeface="Arial" pitchFamily="34" charset="0"/>
              </a:rPr>
              <a:t> </a:t>
            </a:r>
            <a:r>
              <a:rPr lang="en-US" sz="1600" err="1">
                <a:latin typeface="Arial" pitchFamily="34" charset="0"/>
                <a:cs typeface="Arial" pitchFamily="34" charset="0"/>
              </a:rPr>
              <a:t>ngẫu</a:t>
            </a:r>
            <a:r>
              <a:rPr lang="en-US" sz="1600">
                <a:latin typeface="Arial" pitchFamily="34" charset="0"/>
                <a:cs typeface="Arial" pitchFamily="34" charset="0"/>
              </a:rPr>
              <a:t> </a:t>
            </a:r>
            <a:r>
              <a:rPr lang="en-US" sz="1600" err="1">
                <a:latin typeface="Arial" pitchFamily="34" charset="0"/>
                <a:cs typeface="Arial" pitchFamily="34" charset="0"/>
              </a:rPr>
              <a:t>nhiên</a:t>
            </a:r>
            <a:r>
              <a:rPr lang="en-US" sz="1600">
                <a:latin typeface="Arial" pitchFamily="34" charset="0"/>
                <a:cs typeface="Arial" pitchFamily="34" charset="0"/>
              </a:rPr>
              <a:t> </a:t>
            </a:r>
            <a:r>
              <a:rPr lang="en-US" sz="1600" err="1">
                <a:latin typeface="Arial" pitchFamily="34" charset="0"/>
                <a:cs typeface="Arial" pitchFamily="34" charset="0"/>
              </a:rPr>
              <a:t>của</a:t>
            </a:r>
            <a:r>
              <a:rPr lang="en-US" sz="1600">
                <a:latin typeface="Arial" pitchFamily="34" charset="0"/>
                <a:cs typeface="Arial" pitchFamily="34" charset="0"/>
              </a:rPr>
              <a:t>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phần</a:t>
            </a:r>
            <a:r>
              <a:rPr lang="en-US" sz="1600">
                <a:latin typeface="Arial" pitchFamily="34" charset="0"/>
                <a:cs typeface="Arial" pitchFamily="34" charset="0"/>
              </a:rPr>
              <a:t> </a:t>
            </a:r>
            <a:r>
              <a:rPr lang="en-US" sz="1600" err="1">
                <a:latin typeface="Arial" pitchFamily="34" charset="0"/>
                <a:cs typeface="Arial" pitchFamily="34" charset="0"/>
              </a:rPr>
              <a:t>tử</a:t>
            </a:r>
            <a:r>
              <a:rPr lang="en-US" sz="1600">
                <a:latin typeface="Arial" pitchFamily="34" charset="0"/>
                <a:cs typeface="Arial" pitchFamily="34" charset="0"/>
              </a:rPr>
              <a:t> </a:t>
            </a:r>
            <a:r>
              <a:rPr lang="en-US" sz="1600" err="1">
                <a:latin typeface="Arial" pitchFamily="34" charset="0"/>
                <a:cs typeface="Arial" pitchFamily="34" charset="0"/>
              </a:rPr>
              <a:t>của</a:t>
            </a:r>
            <a:r>
              <a:rPr lang="en-US" sz="1600">
                <a:latin typeface="Arial" pitchFamily="34" charset="0"/>
                <a:cs typeface="Arial" pitchFamily="34" charset="0"/>
              </a:rPr>
              <a:t> </a:t>
            </a:r>
            <a:r>
              <a:rPr lang="en-US" sz="1600" err="1">
                <a:latin typeface="Arial" pitchFamily="34" charset="0"/>
                <a:cs typeface="Arial" pitchFamily="34" charset="0"/>
              </a:rPr>
              <a:t>môi</a:t>
            </a:r>
            <a:r>
              <a:rPr lang="en-US" sz="1600">
                <a:latin typeface="Arial" pitchFamily="34" charset="0"/>
                <a:cs typeface="Arial" pitchFamily="34" charset="0"/>
              </a:rPr>
              <a:t> </a:t>
            </a:r>
            <a:r>
              <a:rPr lang="en-US" sz="1600" err="1">
                <a:latin typeface="Arial" pitchFamily="34" charset="0"/>
                <a:cs typeface="Arial" pitchFamily="34" charset="0"/>
              </a:rPr>
              <a:t>trường</a:t>
            </a:r>
            <a:r>
              <a:rPr lang="en-US" sz="1600">
                <a:latin typeface="Arial" pitchFamily="34" charset="0"/>
                <a:cs typeface="Arial" pitchFamily="34" charset="0"/>
              </a:rPr>
              <a:t> -&gt; </a:t>
            </a:r>
            <a:r>
              <a:rPr lang="en-US" sz="1600" err="1">
                <a:latin typeface="Arial" pitchFamily="34" charset="0"/>
                <a:cs typeface="Arial" pitchFamily="34" charset="0"/>
              </a:rPr>
              <a:t>va</a:t>
            </a:r>
            <a:r>
              <a:rPr lang="en-US" sz="1600">
                <a:latin typeface="Arial" pitchFamily="34" charset="0"/>
                <a:cs typeface="Arial" pitchFamily="34" charset="0"/>
              </a:rPr>
              <a:t> </a:t>
            </a:r>
            <a:r>
              <a:rPr lang="en-US" sz="1600" err="1">
                <a:latin typeface="Arial" pitchFamily="34" charset="0"/>
                <a:cs typeface="Arial" pitchFamily="34" charset="0"/>
              </a:rPr>
              <a:t>đập</a:t>
            </a:r>
            <a:r>
              <a:rPr lang="en-US" sz="1600">
                <a:latin typeface="Arial" pitchFamily="34" charset="0"/>
                <a:cs typeface="Arial" pitchFamily="34" charset="0"/>
              </a:rPr>
              <a:t> </a:t>
            </a:r>
            <a:r>
              <a:rPr lang="en-US" sz="1600" err="1">
                <a:latin typeface="Arial" pitchFamily="34" charset="0"/>
                <a:cs typeface="Arial" pitchFamily="34" charset="0"/>
              </a:rPr>
              <a:t>ngẫu</a:t>
            </a:r>
            <a:r>
              <a:rPr lang="en-US" sz="1600">
                <a:latin typeface="Arial" pitchFamily="34" charset="0"/>
                <a:cs typeface="Arial" pitchFamily="34" charset="0"/>
              </a:rPr>
              <a:t> </a:t>
            </a:r>
            <a:r>
              <a:rPr lang="en-US" sz="1600" err="1">
                <a:latin typeface="Arial" pitchFamily="34" charset="0"/>
                <a:cs typeface="Arial" pitchFamily="34" charset="0"/>
              </a:rPr>
              <a:t>nhiên</a:t>
            </a:r>
            <a:r>
              <a:rPr lang="en-US" sz="1600">
                <a:latin typeface="Arial" pitchFamily="34" charset="0"/>
                <a:cs typeface="Arial" pitchFamily="34" charset="0"/>
              </a:rPr>
              <a:t> </a:t>
            </a:r>
            <a:r>
              <a:rPr lang="en-US" sz="1600" err="1">
                <a:latin typeface="Arial" pitchFamily="34" charset="0"/>
                <a:cs typeface="Arial" pitchFamily="34" charset="0"/>
              </a:rPr>
              <a:t>vào</a:t>
            </a:r>
            <a:r>
              <a:rPr lang="en-US" sz="1600">
                <a:latin typeface="Arial" pitchFamily="34" charset="0"/>
                <a:cs typeface="Arial" pitchFamily="34" charset="0"/>
              </a:rPr>
              <a:t>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phần</a:t>
            </a:r>
            <a:r>
              <a:rPr lang="en-US" sz="1600">
                <a:latin typeface="Arial" pitchFamily="34" charset="0"/>
                <a:cs typeface="Arial" pitchFamily="34" charset="0"/>
              </a:rPr>
              <a:t> </a:t>
            </a:r>
            <a:r>
              <a:rPr lang="en-US" sz="1600" err="1">
                <a:latin typeface="Arial" pitchFamily="34" charset="0"/>
                <a:cs typeface="Arial" pitchFamily="34" charset="0"/>
              </a:rPr>
              <a:t>tử</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mật</a:t>
            </a:r>
            <a:r>
              <a:rPr lang="en-US" sz="1600">
                <a:latin typeface="Arial" pitchFamily="34" charset="0"/>
                <a:cs typeface="Arial" pitchFamily="34" charset="0"/>
              </a:rPr>
              <a:t> </a:t>
            </a:r>
            <a:r>
              <a:rPr lang="en-US" sz="1600" err="1">
                <a:latin typeface="Arial" pitchFamily="34" charset="0"/>
                <a:cs typeface="Arial" pitchFamily="34" charset="0"/>
              </a:rPr>
              <a:t>độ</a:t>
            </a:r>
            <a:r>
              <a:rPr lang="en-US" sz="1600">
                <a:latin typeface="Arial" pitchFamily="34" charset="0"/>
                <a:cs typeface="Arial" pitchFamily="34" charset="0"/>
              </a:rPr>
              <a:t> </a:t>
            </a:r>
            <a:r>
              <a:rPr lang="en-US" sz="1600" err="1">
                <a:latin typeface="Arial" pitchFamily="34" charset="0"/>
                <a:cs typeface="Arial" pitchFamily="34" charset="0"/>
              </a:rPr>
              <a:t>công</a:t>
            </a:r>
            <a:r>
              <a:rPr lang="en-US" sz="1600">
                <a:latin typeface="Arial" pitchFamily="34" charset="0"/>
                <a:cs typeface="Arial" pitchFamily="34" charset="0"/>
              </a:rPr>
              <a:t> </a:t>
            </a:r>
            <a:r>
              <a:rPr lang="en-US" sz="1600" err="1">
                <a:latin typeface="Arial" pitchFamily="34" charset="0"/>
                <a:cs typeface="Arial" pitchFamily="34" charset="0"/>
              </a:rPr>
              <a:t>suất</a:t>
            </a:r>
            <a:r>
              <a:rPr lang="en-US" sz="1600">
                <a:latin typeface="Arial" pitchFamily="34" charset="0"/>
                <a:cs typeface="Arial" pitchFamily="34" charset="0"/>
              </a:rPr>
              <a:t> </a:t>
            </a:r>
            <a:r>
              <a:rPr lang="en-US" sz="1600" err="1">
                <a:latin typeface="Arial" pitchFamily="34" charset="0"/>
                <a:cs typeface="Arial" pitchFamily="34" charset="0"/>
              </a:rPr>
              <a:t>nhiễu</a:t>
            </a:r>
            <a:r>
              <a:rPr lang="en-US" sz="1600">
                <a:latin typeface="Arial" pitchFamily="34" charset="0"/>
                <a:cs typeface="Arial" pitchFamily="34" charset="0"/>
              </a:rPr>
              <a:t> N0 = </a:t>
            </a:r>
            <a:r>
              <a:rPr lang="en-US" sz="1600" err="1">
                <a:latin typeface="Arial" pitchFamily="34" charset="0"/>
                <a:cs typeface="Arial" pitchFamily="34" charset="0"/>
              </a:rPr>
              <a:t>kT</a:t>
            </a:r>
            <a:r>
              <a:rPr lang="en-US" sz="1600">
                <a:latin typeface="Arial" pitchFamily="34" charset="0"/>
                <a:cs typeface="Arial" pitchFamily="34" charset="0"/>
              </a:rPr>
              <a:t>, k = 1.3803 x 10-23 J/0K  </a:t>
            </a:r>
          </a:p>
          <a:p>
            <a:pPr lvl="1"/>
            <a:r>
              <a:rPr lang="en-US" sz="1600">
                <a:latin typeface="Arial" pitchFamily="34" charset="0"/>
                <a:cs typeface="Arial" pitchFamily="34" charset="0"/>
              </a:rPr>
              <a:t>Can </a:t>
            </a:r>
            <a:r>
              <a:rPr lang="en-US" sz="1600" err="1">
                <a:latin typeface="Arial" pitchFamily="34" charset="0"/>
                <a:cs typeface="Arial" pitchFamily="34" charset="0"/>
              </a:rPr>
              <a:t>nhiễu</a:t>
            </a:r>
            <a:r>
              <a:rPr lang="en-US" sz="1600">
                <a:latin typeface="Arial" pitchFamily="34" charset="0"/>
                <a:cs typeface="Arial" pitchFamily="34" charset="0"/>
              </a:rPr>
              <a:t>: </a:t>
            </a:r>
            <a:r>
              <a:rPr lang="en-US" sz="1600" err="1">
                <a:latin typeface="Arial" pitchFamily="34" charset="0"/>
                <a:cs typeface="Arial" pitchFamily="34" charset="0"/>
              </a:rPr>
              <a:t>Nhiễu</a:t>
            </a:r>
            <a:r>
              <a:rPr lang="en-US" sz="1600">
                <a:latin typeface="Arial" pitchFamily="34" charset="0"/>
                <a:cs typeface="Arial" pitchFamily="34" charset="0"/>
              </a:rPr>
              <a:t> do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nguồn</a:t>
            </a:r>
            <a:r>
              <a:rPr lang="en-US" sz="1600">
                <a:latin typeface="Arial" pitchFamily="34" charset="0"/>
                <a:cs typeface="Arial" pitchFamily="34" charset="0"/>
              </a:rPr>
              <a:t> </a:t>
            </a:r>
            <a:r>
              <a:rPr lang="en-US" sz="1600" err="1">
                <a:latin typeface="Arial" pitchFamily="34" charset="0"/>
                <a:cs typeface="Arial" pitchFamily="34" charset="0"/>
              </a:rPr>
              <a:t>bên</a:t>
            </a:r>
            <a:r>
              <a:rPr lang="en-US" sz="1600">
                <a:latin typeface="Arial" pitchFamily="34" charset="0"/>
                <a:cs typeface="Arial" pitchFamily="34" charset="0"/>
              </a:rPr>
              <a:t> </a:t>
            </a:r>
            <a:r>
              <a:rPr lang="en-US" sz="1600" err="1">
                <a:latin typeface="Arial" pitchFamily="34" charset="0"/>
                <a:cs typeface="Arial" pitchFamily="34" charset="0"/>
              </a:rPr>
              <a:t>ngoài</a:t>
            </a:r>
            <a:r>
              <a:rPr lang="en-US" sz="1600">
                <a:latin typeface="Arial" pitchFamily="34" charset="0"/>
                <a:cs typeface="Arial" pitchFamily="34" charset="0"/>
              </a:rPr>
              <a:t> </a:t>
            </a:r>
            <a:r>
              <a:rPr lang="en-US" sz="1600" err="1">
                <a:latin typeface="Arial" pitchFamily="34" charset="0"/>
                <a:cs typeface="Arial" pitchFamily="34" charset="0"/>
              </a:rPr>
              <a:t>môi</a:t>
            </a:r>
            <a:r>
              <a:rPr lang="en-US" sz="1600">
                <a:latin typeface="Arial" pitchFamily="34" charset="0"/>
                <a:cs typeface="Arial" pitchFamily="34" charset="0"/>
              </a:rPr>
              <a:t> </a:t>
            </a:r>
            <a:r>
              <a:rPr lang="en-US" sz="1600" err="1">
                <a:latin typeface="Arial" pitchFamily="34" charset="0"/>
                <a:cs typeface="Arial" pitchFamily="34" charset="0"/>
              </a:rPr>
              <a:t>trường</a:t>
            </a:r>
            <a:r>
              <a:rPr lang="en-US" sz="1600">
                <a:latin typeface="Arial" pitchFamily="34" charset="0"/>
                <a:cs typeface="Arial" pitchFamily="34" charset="0"/>
              </a:rPr>
              <a:t> can </a:t>
            </a:r>
            <a:r>
              <a:rPr lang="en-US" sz="1600" err="1">
                <a:latin typeface="Arial" pitchFamily="34" charset="0"/>
                <a:cs typeface="Arial" pitchFamily="34" charset="0"/>
              </a:rPr>
              <a:t>thiệp</a:t>
            </a:r>
            <a:r>
              <a:rPr lang="en-US" sz="1600">
                <a:latin typeface="Arial" pitchFamily="34" charset="0"/>
                <a:cs typeface="Arial" pitchFamily="34" charset="0"/>
              </a:rPr>
              <a:t> </a:t>
            </a:r>
            <a:r>
              <a:rPr lang="en-US" sz="1600" err="1">
                <a:latin typeface="Arial" pitchFamily="34" charset="0"/>
                <a:cs typeface="Arial" pitchFamily="34" charset="0"/>
              </a:rPr>
              <a:t>vào</a:t>
            </a:r>
            <a:r>
              <a:rPr lang="en-US" sz="1600">
                <a:latin typeface="Arial" pitchFamily="34" charset="0"/>
                <a:cs typeface="Arial" pitchFamily="34" charset="0"/>
              </a:rPr>
              <a:t>. </a:t>
            </a:r>
            <a:r>
              <a:rPr lang="en-US" sz="1600" err="1">
                <a:latin typeface="Arial" pitchFamily="34" charset="0"/>
                <a:cs typeface="Arial" pitchFamily="34" charset="0"/>
              </a:rPr>
              <a:t>Trong</a:t>
            </a:r>
            <a:r>
              <a:rPr lang="en-US" sz="1600">
                <a:latin typeface="Arial" pitchFamily="34" charset="0"/>
                <a:cs typeface="Arial" pitchFamily="34" charset="0"/>
              </a:rPr>
              <a:t> can </a:t>
            </a:r>
            <a:r>
              <a:rPr lang="en-US" sz="1600" err="1">
                <a:latin typeface="Arial" pitchFamily="34" charset="0"/>
                <a:cs typeface="Arial" pitchFamily="34" charset="0"/>
              </a:rPr>
              <a:t>nhiễu</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nhiễu</a:t>
            </a:r>
            <a:r>
              <a:rPr lang="en-US" sz="1600">
                <a:latin typeface="Arial" pitchFamily="34" charset="0"/>
                <a:cs typeface="Arial" pitchFamily="34" charset="0"/>
              </a:rPr>
              <a:t> </a:t>
            </a:r>
            <a:r>
              <a:rPr lang="en-US" sz="1600" err="1">
                <a:latin typeface="Arial" pitchFamily="34" charset="0"/>
                <a:cs typeface="Arial" pitchFamily="34" charset="0"/>
              </a:rPr>
              <a:t>xuyên</a:t>
            </a:r>
            <a:r>
              <a:rPr lang="en-US" sz="1600">
                <a:latin typeface="Arial" pitchFamily="34" charset="0"/>
                <a:cs typeface="Arial" pitchFamily="34" charset="0"/>
              </a:rPr>
              <a:t> </a:t>
            </a:r>
            <a:r>
              <a:rPr lang="en-US" sz="1600" err="1">
                <a:latin typeface="Arial" pitchFamily="34" charset="0"/>
                <a:cs typeface="Arial" pitchFamily="34" charset="0"/>
              </a:rPr>
              <a:t>khi</a:t>
            </a:r>
            <a:r>
              <a:rPr lang="en-US" sz="1600">
                <a:latin typeface="Arial" pitchFamily="34" charset="0"/>
                <a:cs typeface="Arial" pitchFamily="34" charset="0"/>
              </a:rPr>
              <a:t>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đường</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đặt</a:t>
            </a:r>
            <a:r>
              <a:rPr lang="en-US" sz="1600">
                <a:latin typeface="Arial" pitchFamily="34" charset="0"/>
                <a:cs typeface="Arial" pitchFamily="34" charset="0"/>
              </a:rPr>
              <a:t> </a:t>
            </a:r>
            <a:r>
              <a:rPr lang="en-US" sz="1600" err="1">
                <a:latin typeface="Arial" pitchFamily="34" charset="0"/>
                <a:cs typeface="Arial" pitchFamily="34" charset="0"/>
              </a:rPr>
              <a:t>cạnh</a:t>
            </a:r>
            <a:r>
              <a:rPr lang="en-US" sz="1600">
                <a:latin typeface="Arial" pitchFamily="34" charset="0"/>
                <a:cs typeface="Arial" pitchFamily="34" charset="0"/>
              </a:rPr>
              <a:t> </a:t>
            </a:r>
            <a:r>
              <a:rPr lang="en-US" sz="1600" err="1">
                <a:latin typeface="Arial" pitchFamily="34" charset="0"/>
                <a:cs typeface="Arial" pitchFamily="34" charset="0"/>
              </a:rPr>
              <a:t>nhau</a:t>
            </a:r>
            <a:endParaRPr lang="en-US" sz="1600">
              <a:latin typeface="Arial" pitchFamily="34" charset="0"/>
              <a:cs typeface="Arial" pitchFamily="34" charset="0"/>
            </a:endParaRPr>
          </a:p>
          <a:p>
            <a:pPr lvl="1"/>
            <a:r>
              <a:rPr lang="en-US" sz="1600" err="1">
                <a:latin typeface="Arial" pitchFamily="34" charset="0"/>
                <a:cs typeface="Arial" pitchFamily="34" charset="0"/>
              </a:rPr>
              <a:t>Nhiễu</a:t>
            </a:r>
            <a:r>
              <a:rPr lang="en-US" sz="1600">
                <a:latin typeface="Arial" pitchFamily="34" charset="0"/>
                <a:cs typeface="Arial" pitchFamily="34" charset="0"/>
              </a:rPr>
              <a:t> do </a:t>
            </a:r>
            <a:r>
              <a:rPr lang="en-US" sz="1600" err="1">
                <a:latin typeface="Arial" pitchFamily="34" charset="0"/>
                <a:cs typeface="Arial" pitchFamily="34" charset="0"/>
              </a:rPr>
              <a:t>phương</a:t>
            </a:r>
            <a:r>
              <a:rPr lang="en-US" sz="1600">
                <a:latin typeface="Arial" pitchFamily="34" charset="0"/>
                <a:cs typeface="Arial" pitchFamily="34" charset="0"/>
              </a:rPr>
              <a:t> </a:t>
            </a:r>
            <a:r>
              <a:rPr lang="en-US" sz="1600" err="1">
                <a:latin typeface="Arial" pitchFamily="34" charset="0"/>
                <a:cs typeface="Arial" pitchFamily="34" charset="0"/>
              </a:rPr>
              <a:t>thức</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nhiều</a:t>
            </a:r>
            <a:r>
              <a:rPr lang="en-US" sz="1600">
                <a:latin typeface="Arial" pitchFamily="34" charset="0"/>
                <a:cs typeface="Arial" pitchFamily="34" charset="0"/>
              </a:rPr>
              <a:t> </a:t>
            </a:r>
            <a:r>
              <a:rPr lang="en-US" sz="1600" err="1">
                <a:latin typeface="Arial" pitchFamily="34" charset="0"/>
                <a:cs typeface="Arial" pitchFamily="34" charset="0"/>
              </a:rPr>
              <a:t>tia</a:t>
            </a:r>
            <a:r>
              <a:rPr lang="en-US" sz="1600">
                <a:latin typeface="Arial" pitchFamily="34" charset="0"/>
                <a:cs typeface="Arial" pitchFamily="34" charset="0"/>
              </a:rPr>
              <a:t>, </a:t>
            </a:r>
            <a:r>
              <a:rPr lang="en-US" sz="1600" err="1">
                <a:latin typeface="Arial" pitchFamily="34" charset="0"/>
                <a:cs typeface="Arial" pitchFamily="34" charset="0"/>
              </a:rPr>
              <a:t>doppler</a:t>
            </a:r>
            <a:r>
              <a:rPr lang="en-US" sz="1600">
                <a:latin typeface="Arial" pitchFamily="34" charset="0"/>
                <a:cs typeface="Arial" pitchFamily="34" charset="0"/>
              </a:rPr>
              <a:t>,..)</a:t>
            </a:r>
          </a:p>
          <a:p>
            <a:pPr lvl="1"/>
            <a:r>
              <a:rPr lang="en-US" sz="1600" err="1">
                <a:latin typeface="Arial" pitchFamily="34" charset="0"/>
                <a:cs typeface="Arial" pitchFamily="34" charset="0"/>
              </a:rPr>
              <a:t>Nhiễu</a:t>
            </a:r>
            <a:r>
              <a:rPr lang="en-US" sz="1600">
                <a:latin typeface="Arial" pitchFamily="34" charset="0"/>
                <a:cs typeface="Arial" pitchFamily="34" charset="0"/>
              </a:rPr>
              <a:t> </a:t>
            </a:r>
            <a:r>
              <a:rPr lang="en-US" sz="1600" err="1">
                <a:latin typeface="Arial" pitchFamily="34" charset="0"/>
                <a:cs typeface="Arial" pitchFamily="34" charset="0"/>
              </a:rPr>
              <a:t>xuyên</a:t>
            </a:r>
            <a:r>
              <a:rPr lang="en-US" sz="1600">
                <a:latin typeface="Arial" pitchFamily="34" charset="0"/>
                <a:cs typeface="Arial" pitchFamily="34" charset="0"/>
              </a:rPr>
              <a:t> </a:t>
            </a:r>
            <a:r>
              <a:rPr lang="en-US" sz="1600" err="1">
                <a:latin typeface="Arial" pitchFamily="34" charset="0"/>
                <a:cs typeface="Arial" pitchFamily="34" charset="0"/>
              </a:rPr>
              <a:t>giữa</a:t>
            </a:r>
            <a:r>
              <a:rPr lang="en-US" sz="1600">
                <a:latin typeface="Arial" pitchFamily="34" charset="0"/>
                <a:cs typeface="Arial" pitchFamily="34" charset="0"/>
              </a:rPr>
              <a:t>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ký</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(ISI) </a:t>
            </a:r>
            <a:r>
              <a:rPr lang="en-US" sz="1600" err="1">
                <a:latin typeface="Arial" pitchFamily="34" charset="0"/>
                <a:cs typeface="Arial" pitchFamily="34" charset="0"/>
              </a:rPr>
              <a:t>trong</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số</a:t>
            </a:r>
            <a:endParaRPr lang="en-US" sz="1600">
              <a:latin typeface="Arial" pitchFamily="34" charset="0"/>
              <a:cs typeface="Arial" pitchFamily="34" charset="0"/>
            </a:endParaRPr>
          </a:p>
          <a:p>
            <a:pPr lvl="1"/>
            <a:r>
              <a:rPr lang="en-US" sz="1600">
                <a:latin typeface="Arial" pitchFamily="34" charset="0"/>
                <a:cs typeface="Arial" pitchFamily="34" charset="0"/>
              </a:rPr>
              <a:t>Fading: </a:t>
            </a:r>
            <a:r>
              <a:rPr lang="en-US" sz="1600" err="1">
                <a:latin typeface="Arial" pitchFamily="34" charset="0"/>
                <a:cs typeface="Arial" pitchFamily="34" charset="0"/>
              </a:rPr>
              <a:t>Sự</a:t>
            </a:r>
            <a:r>
              <a:rPr lang="en-US" sz="1600">
                <a:latin typeface="Arial" pitchFamily="34" charset="0"/>
                <a:cs typeface="Arial" pitchFamily="34" charset="0"/>
              </a:rPr>
              <a:t> </a:t>
            </a:r>
            <a:r>
              <a:rPr lang="en-US" sz="1600" err="1">
                <a:latin typeface="Arial" pitchFamily="34" charset="0"/>
                <a:cs typeface="Arial" pitchFamily="34" charset="0"/>
              </a:rPr>
              <a:t>thay</a:t>
            </a:r>
            <a:r>
              <a:rPr lang="en-US" sz="1600">
                <a:latin typeface="Arial" pitchFamily="34" charset="0"/>
                <a:cs typeface="Arial" pitchFamily="34" charset="0"/>
              </a:rPr>
              <a:t> </a:t>
            </a:r>
            <a:r>
              <a:rPr lang="en-US" sz="1600" err="1">
                <a:latin typeface="Arial" pitchFamily="34" charset="0"/>
                <a:cs typeface="Arial" pitchFamily="34" charset="0"/>
              </a:rPr>
              <a:t>đổi</a:t>
            </a:r>
            <a:r>
              <a:rPr lang="en-US" sz="1600">
                <a:latin typeface="Arial" pitchFamily="34" charset="0"/>
                <a:cs typeface="Arial" pitchFamily="34" charset="0"/>
              </a:rPr>
              <a:t> </a:t>
            </a:r>
            <a:r>
              <a:rPr lang="en-US" sz="1600" err="1">
                <a:latin typeface="Arial" pitchFamily="34" charset="0"/>
                <a:cs typeface="Arial" pitchFamily="34" charset="0"/>
              </a:rPr>
              <a:t>ngẫu</a:t>
            </a:r>
            <a:r>
              <a:rPr lang="en-US" sz="1600">
                <a:latin typeface="Arial" pitchFamily="34" charset="0"/>
                <a:cs typeface="Arial" pitchFamily="34" charset="0"/>
              </a:rPr>
              <a:t> </a:t>
            </a:r>
            <a:r>
              <a:rPr lang="en-US" sz="1600" err="1">
                <a:latin typeface="Arial" pitchFamily="34" charset="0"/>
                <a:cs typeface="Arial" pitchFamily="34" charset="0"/>
              </a:rPr>
              <a:t>nhiên</a:t>
            </a:r>
            <a:r>
              <a:rPr lang="en-US" sz="1600">
                <a:latin typeface="Arial" pitchFamily="34" charset="0"/>
                <a:cs typeface="Arial" pitchFamily="34" charset="0"/>
              </a:rPr>
              <a:t> </a:t>
            </a:r>
            <a:r>
              <a:rPr lang="en-US" sz="1600" err="1">
                <a:latin typeface="Arial" pitchFamily="34" charset="0"/>
                <a:cs typeface="Arial" pitchFamily="34" charset="0"/>
              </a:rPr>
              <a:t>từng</a:t>
            </a:r>
            <a:r>
              <a:rPr lang="en-US" sz="1600">
                <a:latin typeface="Arial" pitchFamily="34" charset="0"/>
                <a:cs typeface="Arial" pitchFamily="34" charset="0"/>
              </a:rPr>
              <a:t> </a:t>
            </a:r>
            <a:r>
              <a:rPr lang="en-US" sz="1600" err="1">
                <a:latin typeface="Arial" pitchFamily="34" charset="0"/>
                <a:cs typeface="Arial" pitchFamily="34" charset="0"/>
              </a:rPr>
              <a:t>vùng</a:t>
            </a:r>
            <a:r>
              <a:rPr lang="en-US" sz="1600">
                <a:latin typeface="Arial" pitchFamily="34" charset="0"/>
                <a:cs typeface="Arial" pitchFamily="34" charset="0"/>
              </a:rPr>
              <a:t> </a:t>
            </a:r>
            <a:r>
              <a:rPr lang="en-US" sz="1600" err="1">
                <a:latin typeface="Arial" pitchFamily="34" charset="0"/>
                <a:cs typeface="Arial" pitchFamily="34" charset="0"/>
              </a:rPr>
              <a:t>cục</a:t>
            </a:r>
            <a:r>
              <a:rPr lang="en-US" sz="1600">
                <a:latin typeface="Arial" pitchFamily="34" charset="0"/>
                <a:cs typeface="Arial" pitchFamily="34" charset="0"/>
              </a:rPr>
              <a:t> </a:t>
            </a:r>
            <a:r>
              <a:rPr lang="en-US" sz="1600" err="1">
                <a:latin typeface="Arial" pitchFamily="34" charset="0"/>
                <a:cs typeface="Arial" pitchFamily="34" charset="0"/>
              </a:rPr>
              <a:t>bộ</a:t>
            </a:r>
            <a:r>
              <a:rPr lang="en-US" sz="1600">
                <a:latin typeface="Arial" pitchFamily="34" charset="0"/>
                <a:cs typeface="Arial" pitchFamily="34" charset="0"/>
              </a:rPr>
              <a:t> </a:t>
            </a:r>
            <a:r>
              <a:rPr lang="en-US" sz="1600" err="1">
                <a:latin typeface="Arial" pitchFamily="34" charset="0"/>
                <a:cs typeface="Arial" pitchFamily="34" charset="0"/>
              </a:rPr>
              <a:t>của</a:t>
            </a:r>
            <a:r>
              <a:rPr lang="en-US" sz="1600">
                <a:latin typeface="Arial" pitchFamily="34" charset="0"/>
                <a:cs typeface="Arial" pitchFamily="34" charset="0"/>
              </a:rPr>
              <a:t> </a:t>
            </a:r>
            <a:r>
              <a:rPr lang="en-US" sz="1600" err="1">
                <a:latin typeface="Arial" pitchFamily="34" charset="0"/>
                <a:cs typeface="Arial" pitchFamily="34" charset="0"/>
              </a:rPr>
              <a:t>môi</a:t>
            </a:r>
            <a:r>
              <a:rPr lang="en-US" sz="1600">
                <a:latin typeface="Arial" pitchFamily="34" charset="0"/>
                <a:cs typeface="Arial" pitchFamily="34" charset="0"/>
              </a:rPr>
              <a:t> </a:t>
            </a:r>
            <a:r>
              <a:rPr lang="en-US" sz="1600" err="1">
                <a:latin typeface="Arial" pitchFamily="34" charset="0"/>
                <a:cs typeface="Arial" pitchFamily="34" charset="0"/>
              </a:rPr>
              <a:t>trường</a:t>
            </a:r>
            <a:endParaRPr lang="en-US"/>
          </a:p>
        </p:txBody>
      </p:sp>
    </p:spTree>
    <p:extLst>
      <p:ext uri="{BB962C8B-B14F-4D97-AF65-F5344CB8AC3E}">
        <p14:creationId xmlns:p14="http://schemas.microsoft.com/office/powerpoint/2010/main" val="94009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vi-VN" sz="3200"/>
              <a:t>1.3.2.5. Nhiễu</a:t>
            </a:r>
            <a:endParaRPr lang="en-US" sz="3200"/>
          </a:p>
        </p:txBody>
      </p:sp>
      <p:sp>
        <p:nvSpPr>
          <p:cNvPr id="3" name="Content Placeholder 2"/>
          <p:cNvSpPr>
            <a:spLocks noGrp="1"/>
          </p:cNvSpPr>
          <p:nvPr>
            <p:ph idx="1"/>
          </p:nvPr>
        </p:nvSpPr>
        <p:spPr>
          <a:xfrm>
            <a:off x="503999" y="1082675"/>
            <a:ext cx="9071640" cy="3809999"/>
          </a:xfrm>
        </p:spPr>
        <p:txBody>
          <a:bodyPr/>
          <a:lstStyle/>
          <a:p>
            <a:pPr lvl="0"/>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phân</a:t>
            </a:r>
            <a:r>
              <a:rPr lang="en-US" sz="2000">
                <a:latin typeface="Arial" pitchFamily="34" charset="0"/>
                <a:cs typeface="Arial" pitchFamily="34" charset="0"/>
              </a:rPr>
              <a:t> </a:t>
            </a:r>
            <a:r>
              <a:rPr lang="en-US" sz="2000" err="1">
                <a:latin typeface="Arial" pitchFamily="34" charset="0"/>
                <a:cs typeface="Arial" pitchFamily="34" charset="0"/>
              </a:rPr>
              <a:t>tích</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xử</a:t>
            </a:r>
            <a:r>
              <a:rPr lang="en-US" sz="2000">
                <a:latin typeface="Arial" pitchFamily="34" charset="0"/>
                <a:cs typeface="Arial" pitchFamily="34" charset="0"/>
              </a:rPr>
              <a:t> </a:t>
            </a:r>
            <a:r>
              <a:rPr lang="en-US" sz="2000" err="1">
                <a:latin typeface="Arial" pitchFamily="34" charset="0"/>
                <a:cs typeface="Arial" pitchFamily="34" charset="0"/>
              </a:rPr>
              <a:t>lý</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chúng</a:t>
            </a:r>
            <a:r>
              <a:rPr lang="en-US" sz="2000">
                <a:latin typeface="Arial" pitchFamily="34" charset="0"/>
                <a:cs typeface="Arial" pitchFamily="34" charset="0"/>
              </a:rPr>
              <a:t> ta </a:t>
            </a:r>
            <a:r>
              <a:rPr lang="en-US" sz="2000" err="1">
                <a:latin typeface="Arial" pitchFamily="34" charset="0"/>
                <a:cs typeface="Arial" pitchFamily="34" charset="0"/>
              </a:rPr>
              <a:t>coi</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thứ</a:t>
            </a:r>
            <a:r>
              <a:rPr lang="en-US" sz="2000">
                <a:latin typeface="Arial" pitchFamily="34" charset="0"/>
                <a:cs typeface="Arial" pitchFamily="34" charset="0"/>
              </a:rPr>
              <a:t> </a:t>
            </a:r>
            <a:r>
              <a:rPr lang="en-US" sz="2000" err="1">
                <a:latin typeface="Arial" pitchFamily="34" charset="0"/>
                <a:cs typeface="Arial" pitchFamily="34" charset="0"/>
              </a:rPr>
              <a:t>hai</a:t>
            </a:r>
            <a:r>
              <a:rPr lang="en-US" sz="2000">
                <a:latin typeface="Arial" pitchFamily="34" charset="0"/>
                <a:cs typeface="Arial" pitchFamily="34" charset="0"/>
              </a:rPr>
              <a:t>, </a:t>
            </a:r>
            <a:r>
              <a:rPr lang="en-US" sz="2000" err="1">
                <a:latin typeface="Arial" pitchFamily="34" charset="0"/>
                <a:cs typeface="Arial" pitchFamily="34" charset="0"/>
              </a:rPr>
              <a:t>thay</a:t>
            </a:r>
            <a:r>
              <a:rPr lang="en-US" sz="2000">
                <a:latin typeface="Arial" pitchFamily="34" charset="0"/>
                <a:cs typeface="Arial" pitchFamily="34" charset="0"/>
              </a:rPr>
              <a:t> </a:t>
            </a:r>
            <a:r>
              <a:rPr lang="en-US" sz="2000" err="1">
                <a:latin typeface="Arial" pitchFamily="34" charset="0"/>
                <a:cs typeface="Arial" pitchFamily="34" charset="0"/>
              </a:rPr>
              <a:t>đổi</a:t>
            </a:r>
            <a:r>
              <a:rPr lang="en-US" sz="2000">
                <a:latin typeface="Arial" pitchFamily="34" charset="0"/>
                <a:cs typeface="Arial" pitchFamily="34" charset="0"/>
              </a:rPr>
              <a:t> </a:t>
            </a:r>
            <a:r>
              <a:rPr lang="en-US" sz="2000" err="1">
                <a:latin typeface="Arial" pitchFamily="34" charset="0"/>
                <a:cs typeface="Arial" pitchFamily="34" charset="0"/>
              </a:rPr>
              <a:t>ngẫu</a:t>
            </a:r>
            <a:r>
              <a:rPr lang="en-US" sz="2000">
                <a:latin typeface="Arial" pitchFamily="34" charset="0"/>
                <a:cs typeface="Arial" pitchFamily="34" charset="0"/>
              </a:rPr>
              <a:t> </a:t>
            </a:r>
            <a:r>
              <a:rPr lang="en-US" sz="2000" err="1">
                <a:latin typeface="Arial" pitchFamily="34" charset="0"/>
                <a:cs typeface="Arial" pitchFamily="34" charset="0"/>
              </a:rPr>
              <a:t>nhiên</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đưa</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kênh</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trộn</a:t>
            </a:r>
            <a:r>
              <a:rPr lang="en-US" sz="2000">
                <a:latin typeface="Arial" pitchFamily="34" charset="0"/>
                <a:cs typeface="Arial" pitchFamily="34" charset="0"/>
              </a:rPr>
              <a:t> </a:t>
            </a:r>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qua </a:t>
            </a:r>
            <a:r>
              <a:rPr lang="en-US" sz="2000" err="1">
                <a:latin typeface="Arial" pitchFamily="34" charset="0"/>
                <a:cs typeface="Arial" pitchFamily="34" charset="0"/>
              </a:rPr>
              <a:t>kênh</a:t>
            </a:r>
            <a:endParaRPr lang="en-US" sz="2000">
              <a:latin typeface="Arial" pitchFamily="34" charset="0"/>
              <a:cs typeface="Arial" pitchFamily="34" charset="0"/>
            </a:endParaRPr>
          </a:p>
          <a:p>
            <a:pPr lvl="0"/>
            <a:r>
              <a:rPr lang="en-US" sz="2000" err="1">
                <a:latin typeface="Arial" pitchFamily="34" charset="0"/>
                <a:cs typeface="Arial" pitchFamily="34" charset="0"/>
              </a:rPr>
              <a:t>Mô</a:t>
            </a:r>
            <a:r>
              <a:rPr lang="en-US" sz="2000">
                <a:latin typeface="Arial" pitchFamily="34" charset="0"/>
                <a:cs typeface="Arial" pitchFamily="34" charset="0"/>
              </a:rPr>
              <a:t> </a:t>
            </a:r>
            <a:r>
              <a:rPr lang="en-US" sz="2000" err="1">
                <a:latin typeface="Arial" pitchFamily="34" charset="0"/>
                <a:cs typeface="Arial" pitchFamily="34" charset="0"/>
              </a:rPr>
              <a:t>hình</a:t>
            </a:r>
            <a:r>
              <a:rPr lang="en-US" sz="2000">
                <a:latin typeface="Arial" pitchFamily="34" charset="0"/>
                <a:cs typeface="Arial" pitchFamily="34" charset="0"/>
              </a:rPr>
              <a:t> </a:t>
            </a:r>
            <a:r>
              <a:rPr lang="en-US" sz="2000" err="1">
                <a:latin typeface="Arial" pitchFamily="34" charset="0"/>
                <a:cs typeface="Arial" pitchFamily="34" charset="0"/>
              </a:rPr>
              <a:t>trộn</a:t>
            </a:r>
            <a:r>
              <a:rPr lang="en-US" sz="2000">
                <a:latin typeface="Arial" pitchFamily="34" charset="0"/>
                <a:cs typeface="Arial" pitchFamily="34" charset="0"/>
              </a:rPr>
              <a:t> </a:t>
            </a:r>
            <a:r>
              <a:rPr lang="en-US" sz="2000" err="1">
                <a:latin typeface="Arial" pitchFamily="34" charset="0"/>
                <a:cs typeface="Arial" pitchFamily="34" charset="0"/>
              </a:rPr>
              <a:t>giữa</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S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N </a:t>
            </a:r>
            <a:r>
              <a:rPr lang="en-US" sz="2000" err="1">
                <a:latin typeface="Arial" pitchFamily="34" charset="0"/>
                <a:cs typeface="Arial" pitchFamily="34" charset="0"/>
              </a:rPr>
              <a:t>sẽ</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a:t>
            </a:r>
          </a:p>
          <a:p>
            <a:pPr lvl="1" hangingPunct="0"/>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kênh</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cộng</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cộng</a:t>
            </a:r>
            <a:r>
              <a:rPr lang="en-US" sz="2000">
                <a:latin typeface="Arial" pitchFamily="34" charset="0"/>
                <a:cs typeface="Arial" pitchFamily="34" charset="0"/>
              </a:rPr>
              <a:t> </a:t>
            </a:r>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S+N</a:t>
            </a:r>
          </a:p>
          <a:p>
            <a:pPr lvl="2" hangingPunct="0"/>
            <a:r>
              <a:rPr lang="en-US" sz="1600" err="1">
                <a:latin typeface="Arial" pitchFamily="34" charset="0"/>
                <a:cs typeface="Arial" pitchFamily="34" charset="0"/>
              </a:rPr>
              <a:t>Nhiễu</a:t>
            </a:r>
            <a:r>
              <a:rPr lang="en-US" sz="1600">
                <a:latin typeface="Arial" pitchFamily="34" charset="0"/>
                <a:cs typeface="Arial" pitchFamily="34" charset="0"/>
              </a:rPr>
              <a:t> </a:t>
            </a:r>
            <a:r>
              <a:rPr lang="en-US" sz="1600" err="1">
                <a:latin typeface="Arial" pitchFamily="34" charset="0"/>
                <a:cs typeface="Arial" pitchFamily="34" charset="0"/>
              </a:rPr>
              <a:t>nhiệt</a:t>
            </a:r>
            <a:r>
              <a:rPr lang="en-US" sz="1600">
                <a:latin typeface="Arial" pitchFamily="34" charset="0"/>
                <a:cs typeface="Arial" pitchFamily="34" charset="0"/>
              </a:rPr>
              <a:t> </a:t>
            </a:r>
            <a:r>
              <a:rPr lang="en-US" sz="1600" err="1">
                <a:latin typeface="Arial" pitchFamily="34" charset="0"/>
                <a:cs typeface="Arial" pitchFamily="34" charset="0"/>
              </a:rPr>
              <a:t>và</a:t>
            </a:r>
            <a:r>
              <a:rPr lang="en-US" sz="1600">
                <a:latin typeface="Arial" pitchFamily="34" charset="0"/>
                <a:cs typeface="Arial" pitchFamily="34" charset="0"/>
              </a:rPr>
              <a:t> can </a:t>
            </a:r>
            <a:r>
              <a:rPr lang="en-US" sz="1600" err="1">
                <a:latin typeface="Arial" pitchFamily="34" charset="0"/>
                <a:cs typeface="Arial" pitchFamily="34" charset="0"/>
              </a:rPr>
              <a:t>nhiễu</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nhiễu</a:t>
            </a:r>
            <a:r>
              <a:rPr lang="en-US" sz="1600">
                <a:latin typeface="Arial" pitchFamily="34" charset="0"/>
                <a:cs typeface="Arial" pitchFamily="34" charset="0"/>
              </a:rPr>
              <a:t> </a:t>
            </a:r>
            <a:r>
              <a:rPr lang="en-US" sz="1600" err="1">
                <a:latin typeface="Arial" pitchFamily="34" charset="0"/>
                <a:cs typeface="Arial" pitchFamily="34" charset="0"/>
              </a:rPr>
              <a:t>cộng</a:t>
            </a:r>
            <a:endParaRPr lang="en-US" sz="1600">
              <a:latin typeface="Arial" pitchFamily="34" charset="0"/>
              <a:cs typeface="Arial" pitchFamily="34" charset="0"/>
            </a:endParaRPr>
          </a:p>
          <a:p>
            <a:pPr lvl="1" hangingPunct="0"/>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kênh</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nhân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nhân</a:t>
            </a:r>
            <a:r>
              <a:rPr lang="en-US" sz="2000">
                <a:latin typeface="Arial" pitchFamily="34" charset="0"/>
                <a:cs typeface="Arial" pitchFamily="34" charset="0"/>
              </a:rPr>
              <a:t> </a:t>
            </a:r>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S.N</a:t>
            </a:r>
          </a:p>
          <a:p>
            <a:pPr lvl="2" hangingPunct="0"/>
            <a:r>
              <a:rPr lang="en-US" sz="1600" err="1">
                <a:latin typeface="Arial" pitchFamily="34" charset="0"/>
                <a:cs typeface="Arial" pitchFamily="34" charset="0"/>
              </a:rPr>
              <a:t>Nhiễu</a:t>
            </a:r>
            <a:r>
              <a:rPr lang="en-US" sz="1600">
                <a:latin typeface="Arial" pitchFamily="34" charset="0"/>
                <a:cs typeface="Arial" pitchFamily="34" charset="0"/>
              </a:rPr>
              <a:t> do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phương</a:t>
            </a:r>
            <a:r>
              <a:rPr lang="en-US" sz="1600">
                <a:latin typeface="Arial" pitchFamily="34" charset="0"/>
                <a:cs typeface="Arial" pitchFamily="34" charset="0"/>
              </a:rPr>
              <a:t> </a:t>
            </a:r>
            <a:r>
              <a:rPr lang="en-US" sz="1600" err="1">
                <a:latin typeface="Arial" pitchFamily="34" charset="0"/>
                <a:cs typeface="Arial" pitchFamily="34" charset="0"/>
              </a:rPr>
              <a:t>thức</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khác</a:t>
            </a:r>
            <a:r>
              <a:rPr lang="en-US" sz="1600">
                <a:latin typeface="Arial" pitchFamily="34" charset="0"/>
                <a:cs typeface="Arial" pitchFamily="34" charset="0"/>
              </a:rPr>
              <a:t> </a:t>
            </a:r>
            <a:r>
              <a:rPr lang="en-US" sz="1600" err="1">
                <a:latin typeface="Arial" pitchFamily="34" charset="0"/>
                <a:cs typeface="Arial" pitchFamily="34" charset="0"/>
              </a:rPr>
              <a:t>nhau</a:t>
            </a:r>
            <a:r>
              <a:rPr lang="en-US" sz="1600">
                <a:latin typeface="Arial" pitchFamily="34" charset="0"/>
                <a:cs typeface="Arial" pitchFamily="34" charset="0"/>
              </a:rPr>
              <a:t> </a:t>
            </a:r>
            <a:r>
              <a:rPr lang="en-US" sz="1600" err="1">
                <a:latin typeface="Arial" pitchFamily="34" charset="0"/>
                <a:cs typeface="Arial" pitchFamily="34" charset="0"/>
              </a:rPr>
              <a:t>và</a:t>
            </a:r>
            <a:r>
              <a:rPr lang="en-US" sz="1600">
                <a:latin typeface="Arial" pitchFamily="34" charset="0"/>
                <a:cs typeface="Arial" pitchFamily="34" charset="0"/>
              </a:rPr>
              <a:t> fading </a:t>
            </a:r>
            <a:r>
              <a:rPr lang="en-US" sz="1600" err="1">
                <a:latin typeface="Arial" pitchFamily="34" charset="0"/>
                <a:cs typeface="Arial" pitchFamily="34" charset="0"/>
              </a:rPr>
              <a:t>thường</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nhiễu</a:t>
            </a:r>
            <a:r>
              <a:rPr lang="en-US" sz="1600">
                <a:latin typeface="Arial" pitchFamily="34" charset="0"/>
                <a:cs typeface="Arial" pitchFamily="34" charset="0"/>
              </a:rPr>
              <a:t> </a:t>
            </a:r>
            <a:r>
              <a:rPr lang="en-US" sz="1600" err="1">
                <a:latin typeface="Arial" pitchFamily="34" charset="0"/>
                <a:cs typeface="Arial" pitchFamily="34" charset="0"/>
              </a:rPr>
              <a:t>nhân</a:t>
            </a:r>
            <a:endParaRPr lang="en-US" sz="1600">
              <a:latin typeface="Arial" pitchFamily="34" charset="0"/>
              <a:cs typeface="Arial" pitchFamily="34" charset="0"/>
            </a:endParaRPr>
          </a:p>
          <a:p>
            <a:pPr lvl="1" hangingPunct="0"/>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xử</a:t>
            </a:r>
            <a:r>
              <a:rPr lang="en-US" sz="2000">
                <a:latin typeface="Arial" pitchFamily="34" charset="0"/>
                <a:cs typeface="Arial" pitchFamily="34" charset="0"/>
              </a:rPr>
              <a:t> </a:t>
            </a:r>
            <a:r>
              <a:rPr lang="en-US" sz="2000" err="1">
                <a:latin typeface="Arial" pitchFamily="34" charset="0"/>
                <a:cs typeface="Arial" pitchFamily="34" charset="0"/>
              </a:rPr>
              <a:t>lý</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nhân</a:t>
            </a:r>
            <a:r>
              <a:rPr lang="en-US" sz="2000">
                <a:latin typeface="Arial" pitchFamily="34" charset="0"/>
                <a:cs typeface="Arial" pitchFamily="34" charset="0"/>
              </a:rPr>
              <a:t>, </a:t>
            </a:r>
            <a:r>
              <a:rPr lang="en-US" sz="2000" err="1">
                <a:latin typeface="Arial" pitchFamily="34" charset="0"/>
                <a:cs typeface="Arial" pitchFamily="34" charset="0"/>
              </a:rPr>
              <a:t>chúng</a:t>
            </a:r>
            <a:r>
              <a:rPr lang="en-US" sz="2000">
                <a:latin typeface="Arial" pitchFamily="34" charset="0"/>
                <a:cs typeface="Arial" pitchFamily="34" charset="0"/>
              </a:rPr>
              <a:t> ta </a:t>
            </a:r>
            <a:r>
              <a:rPr lang="en-US" sz="2000" err="1">
                <a:latin typeface="Arial" pitchFamily="34" charset="0"/>
                <a:cs typeface="Arial" pitchFamily="34" charset="0"/>
              </a:rPr>
              <a:t>chuyển</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nhân</a:t>
            </a:r>
            <a:r>
              <a:rPr lang="en-US" sz="2000">
                <a:latin typeface="Arial" pitchFamily="34" charset="0"/>
                <a:cs typeface="Arial" pitchFamily="34" charset="0"/>
              </a:rPr>
              <a:t> </a:t>
            </a:r>
            <a:r>
              <a:rPr lang="en-US" sz="2000" err="1">
                <a:latin typeface="Arial" pitchFamily="34" charset="0"/>
                <a:cs typeface="Arial" pitchFamily="34" charset="0"/>
              </a:rPr>
              <a:t>về</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công</a:t>
            </a:r>
            <a:r>
              <a:rPr lang="en-US" sz="2000">
                <a:latin typeface="Arial" pitchFamily="34" charset="0"/>
                <a:cs typeface="Arial" pitchFamily="34" charset="0"/>
              </a:rPr>
              <a:t> </a:t>
            </a:r>
            <a:r>
              <a:rPr lang="en-US" sz="2000" err="1">
                <a:latin typeface="Arial" pitchFamily="34" charset="0"/>
                <a:cs typeface="Arial" pitchFamily="34" charset="0"/>
              </a:rPr>
              <a:t>tương</a:t>
            </a:r>
            <a:r>
              <a:rPr lang="en-US" sz="2000">
                <a:latin typeface="Arial" pitchFamily="34" charset="0"/>
                <a:cs typeface="Arial" pitchFamily="34" charset="0"/>
              </a:rPr>
              <a:t> </a:t>
            </a:r>
            <a:r>
              <a:rPr lang="en-US" sz="2000" err="1">
                <a:latin typeface="Arial" pitchFamily="34" charset="0"/>
                <a:cs typeface="Arial" pitchFamily="34" charset="0"/>
              </a:rPr>
              <a:t>đương</a:t>
            </a:r>
            <a:r>
              <a:rPr lang="en-US" sz="2000">
                <a:latin typeface="Arial" pitchFamily="34" charset="0"/>
                <a:cs typeface="Arial" pitchFamily="34" charset="0"/>
              </a:rPr>
              <a:t> </a:t>
            </a:r>
            <a:r>
              <a:rPr lang="en-US" sz="2000" err="1">
                <a:latin typeface="Arial" pitchFamily="34" charset="0"/>
                <a:cs typeface="Arial" pitchFamily="34" charset="0"/>
              </a:rPr>
              <a:t>băng</a:t>
            </a:r>
            <a:r>
              <a:rPr lang="en-US" sz="2000">
                <a:latin typeface="Arial" pitchFamily="34" charset="0"/>
                <a:cs typeface="Arial" pitchFamily="34" charset="0"/>
              </a:rPr>
              <a:t> </a:t>
            </a:r>
            <a:r>
              <a:rPr lang="en-US" sz="2000" err="1">
                <a:latin typeface="Arial" pitchFamily="34" charset="0"/>
                <a:cs typeface="Arial" pitchFamily="34" charset="0"/>
              </a:rPr>
              <a:t>xử</a:t>
            </a:r>
            <a:r>
              <a:rPr lang="en-US" sz="2000">
                <a:latin typeface="Arial" pitchFamily="34" charset="0"/>
                <a:cs typeface="Arial" pitchFamily="34" charset="0"/>
              </a:rPr>
              <a:t> </a:t>
            </a:r>
            <a:r>
              <a:rPr lang="en-US" sz="2000" err="1">
                <a:latin typeface="Arial" pitchFamily="34" charset="0"/>
                <a:cs typeface="Arial" pitchFamily="34" charset="0"/>
              </a:rPr>
              <a:t>lý</a:t>
            </a:r>
            <a:r>
              <a:rPr lang="en-US" sz="2000">
                <a:latin typeface="Arial" pitchFamily="34" charset="0"/>
                <a:cs typeface="Arial" pitchFamily="34" charset="0"/>
              </a:rPr>
              <a:t> </a:t>
            </a:r>
            <a:r>
              <a:rPr lang="en-US" sz="2000" err="1">
                <a:latin typeface="Arial" pitchFamily="34" charset="0"/>
                <a:cs typeface="Arial" pitchFamily="34" charset="0"/>
              </a:rPr>
              <a:t>đồng</a:t>
            </a:r>
            <a:r>
              <a:rPr lang="en-US" sz="2000">
                <a:latin typeface="Arial" pitchFamily="34" charset="0"/>
                <a:cs typeface="Arial" pitchFamily="34" charset="0"/>
              </a:rPr>
              <a:t> </a:t>
            </a:r>
            <a:r>
              <a:rPr lang="en-US" sz="2000" err="1">
                <a:latin typeface="Arial" pitchFamily="34" charset="0"/>
                <a:cs typeface="Arial" pitchFamily="34" charset="0"/>
              </a:rPr>
              <a:t>hình</a:t>
            </a:r>
            <a:r>
              <a:rPr lang="en-US" sz="2000">
                <a:latin typeface="Arial" pitchFamily="34" charset="0"/>
                <a:cs typeface="Arial" pitchFamily="34" charset="0"/>
              </a:rPr>
              <a:t> log(S.N) = </a:t>
            </a:r>
            <a:r>
              <a:rPr lang="en-US" sz="2000" err="1">
                <a:latin typeface="Arial" pitchFamily="34" charset="0"/>
                <a:cs typeface="Arial" pitchFamily="34" charset="0"/>
              </a:rPr>
              <a:t>logS</a:t>
            </a:r>
            <a:r>
              <a:rPr lang="en-US" sz="2000">
                <a:latin typeface="Arial" pitchFamily="34" charset="0"/>
                <a:cs typeface="Arial" pitchFamily="34" charset="0"/>
              </a:rPr>
              <a:t> + </a:t>
            </a:r>
            <a:r>
              <a:rPr lang="en-US" sz="2000" err="1">
                <a:latin typeface="Arial" pitchFamily="34" charset="0"/>
                <a:cs typeface="Arial" pitchFamily="34" charset="0"/>
              </a:rPr>
              <a:t>logN</a:t>
            </a:r>
            <a:r>
              <a:rPr lang="en-US" sz="2000">
                <a:latin typeface="Arial" pitchFamily="34" charset="0"/>
                <a:cs typeface="Arial" pitchFamily="34" charset="0"/>
              </a:rPr>
              <a:t>. </a:t>
            </a:r>
            <a:r>
              <a:rPr lang="en-US" sz="2000" err="1">
                <a:latin typeface="Arial" pitchFamily="34" charset="0"/>
                <a:cs typeface="Arial" pitchFamily="34" charset="0"/>
              </a:rPr>
              <a:t>Vì</a:t>
            </a:r>
            <a:r>
              <a:rPr lang="en-US" sz="2000">
                <a:latin typeface="Arial" pitchFamily="34" charset="0"/>
                <a:cs typeface="Arial" pitchFamily="34" charset="0"/>
              </a:rPr>
              <a:t> </a:t>
            </a:r>
            <a:r>
              <a:rPr lang="en-US" sz="2000" err="1">
                <a:latin typeface="Arial" pitchFamily="34" charset="0"/>
                <a:cs typeface="Arial" pitchFamily="34" charset="0"/>
              </a:rPr>
              <a:t>vậy</a:t>
            </a:r>
            <a:r>
              <a:rPr lang="en-US" sz="2000">
                <a:latin typeface="Arial" pitchFamily="34" charset="0"/>
                <a:cs typeface="Arial" pitchFamily="34" charset="0"/>
              </a:rPr>
              <a:t> </a:t>
            </a:r>
            <a:r>
              <a:rPr lang="en-US" sz="2000" err="1">
                <a:latin typeface="Arial" pitchFamily="34" charset="0"/>
                <a:cs typeface="Arial" pitchFamily="34" charset="0"/>
              </a:rPr>
              <a:t>coi</a:t>
            </a:r>
            <a:r>
              <a:rPr lang="en-US" sz="2000">
                <a:latin typeface="Arial" pitchFamily="34" charset="0"/>
                <a:cs typeface="Arial" pitchFamily="34" charset="0"/>
              </a:rPr>
              <a:t> </a:t>
            </a:r>
            <a:r>
              <a:rPr lang="en-US" sz="2000" err="1">
                <a:latin typeface="Arial" pitchFamily="34" charset="0"/>
                <a:cs typeface="Arial" pitchFamily="34" charset="0"/>
              </a:rPr>
              <a:t>mọi</a:t>
            </a:r>
            <a:r>
              <a:rPr lang="en-US" sz="2000">
                <a:latin typeface="Arial" pitchFamily="34" charset="0"/>
                <a:cs typeface="Arial" pitchFamily="34" charset="0"/>
              </a:rPr>
              <a:t> </a:t>
            </a:r>
            <a:r>
              <a:rPr lang="en-US" sz="2000" err="1">
                <a:latin typeface="Arial" pitchFamily="34" charset="0"/>
                <a:cs typeface="Arial" pitchFamily="34" charset="0"/>
              </a:rPr>
              <a:t>kênh</a:t>
            </a:r>
            <a:r>
              <a:rPr lang="en-US" sz="2000">
                <a:latin typeface="Arial" pitchFamily="34" charset="0"/>
                <a:cs typeface="Arial" pitchFamily="34" charset="0"/>
              </a:rPr>
              <a:t> </a:t>
            </a:r>
            <a:r>
              <a:rPr lang="en-US" sz="2000" err="1">
                <a:latin typeface="Arial" pitchFamily="34" charset="0"/>
                <a:cs typeface="Arial" pitchFamily="34" charset="0"/>
              </a:rPr>
              <a:t>đều</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coi</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kênh</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cộng</a:t>
            </a:r>
            <a:endParaRPr lang="en-US" sz="2000">
              <a:latin typeface="Arial" pitchFamily="34" charset="0"/>
              <a:cs typeface="Arial" pitchFamily="34" charset="0"/>
            </a:endParaRPr>
          </a:p>
        </p:txBody>
      </p:sp>
    </p:spTree>
    <p:extLst>
      <p:ext uri="{BB962C8B-B14F-4D97-AF65-F5344CB8AC3E}">
        <p14:creationId xmlns:p14="http://schemas.microsoft.com/office/powerpoint/2010/main" val="3017381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vi-VN" sz="3200"/>
              <a:t>1.3.2.5. Nhiễu </a:t>
            </a:r>
            <a:endParaRPr lang="en-US" sz="3200"/>
          </a:p>
        </p:txBody>
      </p:sp>
      <p:sp>
        <p:nvSpPr>
          <p:cNvPr id="3" name="Content Placeholder 2"/>
          <p:cNvSpPr>
            <a:spLocks noGrp="1"/>
          </p:cNvSpPr>
          <p:nvPr>
            <p:ph idx="1"/>
          </p:nvPr>
        </p:nvSpPr>
        <p:spPr>
          <a:xfrm>
            <a:off x="503999" y="1006476"/>
            <a:ext cx="9071640" cy="3608364"/>
          </a:xfrm>
        </p:spPr>
        <p:txBody>
          <a:bodyPr/>
          <a:lstStyle/>
          <a:p>
            <a:pPr lvl="0"/>
            <a:r>
              <a:rPr lang="en-US" sz="2000" err="1">
                <a:latin typeface="Arial" pitchFamily="34" charset="0"/>
                <a:cs typeface="Arial" pitchFamily="34" charset="0"/>
              </a:rPr>
              <a:t>Trong</a:t>
            </a:r>
            <a:r>
              <a:rPr lang="en-US" sz="2000">
                <a:latin typeface="Arial" pitchFamily="34" charset="0"/>
                <a:cs typeface="Arial" pitchFamily="34" charset="0"/>
              </a:rPr>
              <a:t> </a:t>
            </a:r>
            <a:r>
              <a:rPr lang="en-US" sz="2000" err="1">
                <a:latin typeface="Arial" pitchFamily="34" charset="0"/>
                <a:cs typeface="Arial" pitchFamily="34" charset="0"/>
              </a:rPr>
              <a:t>lý</a:t>
            </a:r>
            <a:r>
              <a:rPr lang="en-US" sz="2000">
                <a:latin typeface="Arial" pitchFamily="34" charset="0"/>
                <a:cs typeface="Arial" pitchFamily="34" charset="0"/>
              </a:rPr>
              <a:t> </a:t>
            </a:r>
            <a:r>
              <a:rPr lang="en-US" sz="2000" err="1">
                <a:latin typeface="Arial" pitchFamily="34" charset="0"/>
                <a:cs typeface="Arial" pitchFamily="34" charset="0"/>
              </a:rPr>
              <a:t>thuyết</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mô</a:t>
            </a:r>
            <a:r>
              <a:rPr lang="en-US" sz="2000">
                <a:latin typeface="Arial" pitchFamily="34" charset="0"/>
                <a:cs typeface="Arial" pitchFamily="34" charset="0"/>
              </a:rPr>
              <a:t> </a:t>
            </a:r>
            <a:r>
              <a:rPr lang="en-US" sz="2000" err="1">
                <a:latin typeface="Arial" pitchFamily="34" charset="0"/>
                <a:cs typeface="Arial" pitchFamily="34" charset="0"/>
              </a:rPr>
              <a:t>hình</a:t>
            </a:r>
            <a:r>
              <a:rPr lang="en-US" sz="2000">
                <a:latin typeface="Arial" pitchFamily="34" charset="0"/>
                <a:cs typeface="Arial" pitchFamily="34" charset="0"/>
              </a:rPr>
              <a:t> </a:t>
            </a:r>
            <a:r>
              <a:rPr lang="en-US" sz="2000" err="1">
                <a:latin typeface="Arial" pitchFamily="34" charset="0"/>
                <a:cs typeface="Arial" pitchFamily="34" charset="0"/>
              </a:rPr>
              <a:t>hóa</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quá</a:t>
            </a:r>
            <a:r>
              <a:rPr lang="en-US" sz="2000">
                <a:latin typeface="Arial" pitchFamily="34" charset="0"/>
                <a:cs typeface="Arial" pitchFamily="34" charset="0"/>
              </a:rPr>
              <a:t> </a:t>
            </a:r>
            <a:r>
              <a:rPr lang="en-US" sz="2000" err="1">
                <a:latin typeface="Arial" pitchFamily="34" charset="0"/>
                <a:cs typeface="Arial" pitchFamily="34" charset="0"/>
              </a:rPr>
              <a:t>trình</a:t>
            </a:r>
            <a:r>
              <a:rPr lang="en-US" sz="2000">
                <a:latin typeface="Arial" pitchFamily="34" charset="0"/>
                <a:cs typeface="Arial" pitchFamily="34" charset="0"/>
              </a:rPr>
              <a:t> </a:t>
            </a:r>
            <a:r>
              <a:rPr lang="en-US" sz="2000" err="1">
                <a:latin typeface="Arial" pitchFamily="34" charset="0"/>
                <a:cs typeface="Arial" pitchFamily="34" charset="0"/>
              </a:rPr>
              <a:t>ngẫu</a:t>
            </a:r>
            <a:r>
              <a:rPr lang="en-US" sz="2000">
                <a:latin typeface="Arial" pitchFamily="34" charset="0"/>
                <a:cs typeface="Arial" pitchFamily="34" charset="0"/>
              </a:rPr>
              <a:t> </a:t>
            </a:r>
            <a:r>
              <a:rPr lang="en-US" sz="2000" err="1">
                <a:latin typeface="Arial" pitchFamily="34" charset="0"/>
                <a:cs typeface="Arial" pitchFamily="34" charset="0"/>
              </a:rPr>
              <a:t>nhiên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thường</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tính</a:t>
            </a:r>
            <a:r>
              <a:rPr lang="en-US" sz="2000">
                <a:latin typeface="Arial" pitchFamily="34" charset="0"/>
                <a:cs typeface="Arial" pitchFamily="34" charset="0"/>
              </a:rPr>
              <a:t> </a:t>
            </a:r>
            <a:r>
              <a:rPr lang="en-US" sz="2000" err="1">
                <a:latin typeface="Arial" pitchFamily="34" charset="0"/>
                <a:cs typeface="Arial" pitchFamily="34" charset="0"/>
              </a:rPr>
              <a:t>ergodic</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phân</a:t>
            </a:r>
            <a:r>
              <a:rPr lang="en-US" sz="2000">
                <a:latin typeface="Arial" pitchFamily="34" charset="0"/>
                <a:cs typeface="Arial" pitchFamily="34" charset="0"/>
              </a:rPr>
              <a:t> </a:t>
            </a:r>
            <a:r>
              <a:rPr lang="en-US" sz="2000" err="1">
                <a:latin typeface="Arial" pitchFamily="34" charset="0"/>
                <a:cs typeface="Arial" pitchFamily="34" charset="0"/>
              </a:rPr>
              <a:t>bố</a:t>
            </a:r>
            <a:r>
              <a:rPr lang="en-US" sz="2000">
                <a:latin typeface="Arial" pitchFamily="34" charset="0"/>
                <a:cs typeface="Arial" pitchFamily="34" charset="0"/>
              </a:rPr>
              <a:t> </a:t>
            </a:r>
            <a:r>
              <a:rPr lang="en-US" sz="2000" err="1">
                <a:latin typeface="Arial" pitchFamily="34" charset="0"/>
                <a:cs typeface="Arial" pitchFamily="34" charset="0"/>
              </a:rPr>
              <a:t>chuẩn</a:t>
            </a:r>
            <a:r>
              <a:rPr lang="en-US" sz="2000">
                <a:latin typeface="Arial" pitchFamily="34" charset="0"/>
                <a:cs typeface="Arial" pitchFamily="34" charset="0"/>
              </a:rPr>
              <a:t>. </a:t>
            </a:r>
            <a:r>
              <a:rPr lang="en-US" sz="2000" err="1">
                <a:latin typeface="Arial" pitchFamily="34" charset="0"/>
                <a:cs typeface="Arial" pitchFamily="34" charset="0"/>
              </a:rPr>
              <a:t>Hàm</a:t>
            </a:r>
            <a:r>
              <a:rPr lang="en-US" sz="2000">
                <a:latin typeface="Arial" pitchFamily="34" charset="0"/>
                <a:cs typeface="Arial" pitchFamily="34" charset="0"/>
              </a:rPr>
              <a:t> </a:t>
            </a:r>
            <a:r>
              <a:rPr lang="en-US" sz="2000" err="1">
                <a:latin typeface="Arial" pitchFamily="34" charset="0"/>
                <a:cs typeface="Arial" pitchFamily="34" charset="0"/>
              </a:rPr>
              <a:t>mật</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 </a:t>
            </a:r>
            <a:r>
              <a:rPr lang="en-US" sz="2000" err="1">
                <a:latin typeface="Arial" pitchFamily="34" charset="0"/>
                <a:cs typeface="Arial" pitchFamily="34" charset="0"/>
              </a:rPr>
              <a:t>xác</a:t>
            </a:r>
            <a:r>
              <a:rPr lang="en-US" sz="2000">
                <a:latin typeface="Arial" pitchFamily="34" charset="0"/>
                <a:cs typeface="Arial" pitchFamily="34" charset="0"/>
              </a:rPr>
              <a:t> </a:t>
            </a:r>
            <a:r>
              <a:rPr lang="en-US" sz="2000" err="1">
                <a:latin typeface="Arial" pitchFamily="34" charset="0"/>
                <a:cs typeface="Arial" pitchFamily="34" charset="0"/>
              </a:rPr>
              <a:t>suất</a:t>
            </a:r>
            <a:r>
              <a:rPr lang="en-US" sz="2000">
                <a:latin typeface="Arial" pitchFamily="34" charset="0"/>
                <a:cs typeface="Arial" pitchFamily="34" charset="0"/>
              </a:rPr>
              <a:t> </a:t>
            </a:r>
            <a:r>
              <a:rPr lang="en-US" sz="2000" err="1">
                <a:latin typeface="Arial" pitchFamily="34" charset="0"/>
                <a:cs typeface="Arial" pitchFamily="34" charset="0"/>
              </a:rPr>
              <a:t>nhiệu</a:t>
            </a:r>
            <a:r>
              <a:rPr lang="en-US" sz="2000">
                <a:latin typeface="Arial" pitchFamily="34" charset="0"/>
                <a:cs typeface="Arial" pitchFamily="34" charset="0"/>
              </a:rPr>
              <a:t>:</a:t>
            </a:r>
          </a:p>
          <a:p>
            <a:pPr marL="108000" lvl="0" indent="0">
              <a:buNone/>
            </a:pPr>
            <a:r>
              <a:rPr lang="en-US" sz="2000">
                <a:latin typeface="Arial" pitchFamily="34" charset="0"/>
                <a:cs typeface="Arial" pitchFamily="34" charset="0"/>
              </a:rPr>
              <a:t>	P(n) = {1/</a:t>
            </a:r>
            <a:r>
              <a:rPr lang="en-US" sz="2000" err="1">
                <a:latin typeface="Arial" pitchFamily="34" charset="0"/>
                <a:cs typeface="Arial" pitchFamily="34" charset="0"/>
              </a:rPr>
              <a:t>sqrt</a:t>
            </a:r>
            <a:r>
              <a:rPr lang="en-US" sz="2000">
                <a:latin typeface="Arial" pitchFamily="34" charset="0"/>
                <a:cs typeface="Arial" pitchFamily="34" charset="0"/>
              </a:rPr>
              <a:t>(2piNo)}</a:t>
            </a:r>
            <a:r>
              <a:rPr lang="en-US" sz="2000" err="1">
                <a:latin typeface="Arial" pitchFamily="34" charset="0"/>
                <a:cs typeface="Arial" pitchFamily="34" charset="0"/>
              </a:rPr>
              <a:t>exp</a:t>
            </a:r>
            <a:r>
              <a:rPr lang="en-US" sz="2000">
                <a:latin typeface="Arial" pitchFamily="34" charset="0"/>
                <a:cs typeface="Arial" pitchFamily="34" charset="0"/>
              </a:rPr>
              <a:t>{-(n^2)/2No). No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mật</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 </a:t>
            </a:r>
            <a:r>
              <a:rPr lang="en-US" sz="2000" err="1">
                <a:latin typeface="Arial" pitchFamily="34" charset="0"/>
                <a:cs typeface="Arial" pitchFamily="34" charset="0"/>
              </a:rPr>
              <a:t>công</a:t>
            </a:r>
            <a:r>
              <a:rPr lang="en-US" sz="2000">
                <a:latin typeface="Arial" pitchFamily="34" charset="0"/>
                <a:cs typeface="Arial" pitchFamily="34" charset="0"/>
              </a:rPr>
              <a:t> </a:t>
            </a:r>
            <a:r>
              <a:rPr lang="en-US" sz="2000" err="1">
                <a:latin typeface="Arial" pitchFamily="34" charset="0"/>
                <a:cs typeface="Arial" pitchFamily="34" charset="0"/>
              </a:rPr>
              <a:t>suất</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a:t>
            </a:r>
          </a:p>
          <a:p>
            <a:pPr lvl="0"/>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làm</a:t>
            </a:r>
            <a:r>
              <a:rPr lang="en-US" sz="2000">
                <a:latin typeface="Arial" pitchFamily="34" charset="0"/>
                <a:cs typeface="Arial" pitchFamily="34" charset="0"/>
              </a:rPr>
              <a:t> </a:t>
            </a:r>
            <a:r>
              <a:rPr lang="en-US" sz="2000" err="1">
                <a:latin typeface="Arial" pitchFamily="34" charset="0"/>
                <a:cs typeface="Arial" pitchFamily="34" charset="0"/>
              </a:rPr>
              <a:t>thay</a:t>
            </a:r>
            <a:r>
              <a:rPr lang="en-US" sz="2000">
                <a:latin typeface="Arial" pitchFamily="34" charset="0"/>
                <a:cs typeface="Arial" pitchFamily="34" charset="0"/>
              </a:rPr>
              <a:t> </a:t>
            </a:r>
            <a:r>
              <a:rPr lang="en-US" sz="2000" err="1">
                <a:latin typeface="Arial" pitchFamily="34" charset="0"/>
                <a:cs typeface="Arial" pitchFamily="34" charset="0"/>
              </a:rPr>
              <a:t>đổi</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cách</a:t>
            </a:r>
            <a:r>
              <a:rPr lang="en-US" sz="2000">
                <a:latin typeface="Arial" pitchFamily="34" charset="0"/>
                <a:cs typeface="Arial" pitchFamily="34" charset="0"/>
              </a:rPr>
              <a:t> </a:t>
            </a:r>
            <a:r>
              <a:rPr lang="en-US" sz="2000" err="1">
                <a:latin typeface="Arial" pitchFamily="34" charset="0"/>
                <a:cs typeface="Arial" pitchFamily="34" charset="0"/>
              </a:rPr>
              <a:t>ngẫu</a:t>
            </a:r>
            <a:r>
              <a:rPr lang="en-US" sz="2000">
                <a:latin typeface="Arial" pitchFamily="34" charset="0"/>
                <a:cs typeface="Arial" pitchFamily="34" charset="0"/>
              </a:rPr>
              <a:t> </a:t>
            </a:r>
            <a:r>
              <a:rPr lang="en-US" sz="2000" err="1">
                <a:latin typeface="Arial" pitchFamily="34" charset="0"/>
                <a:cs typeface="Arial" pitchFamily="34" charset="0"/>
              </a:rPr>
              <a:t>nhiên</a:t>
            </a:r>
            <a:r>
              <a:rPr lang="en-US" sz="2000">
                <a:latin typeface="Arial" pitchFamily="34" charset="0"/>
                <a:cs typeface="Arial" pitchFamily="34" charset="0"/>
              </a:rPr>
              <a:t>, </a:t>
            </a:r>
            <a:r>
              <a:rPr lang="en-US" sz="2000" err="1">
                <a:latin typeface="Arial" pitchFamily="34" charset="0"/>
                <a:cs typeface="Arial" pitchFamily="34" charset="0"/>
              </a:rPr>
              <a:t>từ</a:t>
            </a:r>
            <a:r>
              <a:rPr lang="en-US" sz="2000">
                <a:latin typeface="Arial" pitchFamily="34" charset="0"/>
                <a:cs typeface="Arial" pitchFamily="34" charset="0"/>
              </a:rPr>
              <a:t> </a:t>
            </a:r>
            <a:r>
              <a:rPr lang="en-US" sz="2000" err="1">
                <a:latin typeface="Arial" pitchFamily="34" charset="0"/>
                <a:cs typeface="Arial" pitchFamily="34" charset="0"/>
              </a:rPr>
              <a:t>đó</a:t>
            </a:r>
            <a:r>
              <a:rPr lang="en-US" sz="2000">
                <a:latin typeface="Arial" pitchFamily="34" charset="0"/>
                <a:cs typeface="Arial" pitchFamily="34" charset="0"/>
              </a:rPr>
              <a:t> </a:t>
            </a:r>
            <a:r>
              <a:rPr lang="en-US" sz="2000" err="1">
                <a:latin typeface="Arial" pitchFamily="34" charset="0"/>
                <a:cs typeface="Arial" pitchFamily="34" charset="0"/>
              </a:rPr>
              <a:t>làm</a:t>
            </a:r>
            <a:r>
              <a:rPr lang="en-US" sz="2000">
                <a:latin typeface="Arial" pitchFamily="34" charset="0"/>
                <a:cs typeface="Arial" pitchFamily="34" charset="0"/>
              </a:rPr>
              <a:t> </a:t>
            </a:r>
            <a:r>
              <a:rPr lang="en-US" sz="2000" err="1">
                <a:latin typeface="Arial" pitchFamily="34" charset="0"/>
                <a:cs typeface="Arial" pitchFamily="34" charset="0"/>
              </a:rPr>
              <a:t>thay</a:t>
            </a:r>
            <a:r>
              <a:rPr lang="en-US" sz="2000">
                <a:latin typeface="Arial" pitchFamily="34" charset="0"/>
                <a:cs typeface="Arial" pitchFamily="34" charset="0"/>
              </a:rPr>
              <a:t> </a:t>
            </a:r>
            <a:r>
              <a:rPr lang="en-US" sz="2000" err="1">
                <a:latin typeface="Arial" pitchFamily="34" charset="0"/>
                <a:cs typeface="Arial" pitchFamily="34" charset="0"/>
              </a:rPr>
              <a:t>đổi</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ngẫu</a:t>
            </a:r>
            <a:r>
              <a:rPr lang="en-US" sz="2000">
                <a:latin typeface="Arial" pitchFamily="34" charset="0"/>
                <a:cs typeface="Arial" pitchFamily="34" charset="0"/>
              </a:rPr>
              <a:t> </a:t>
            </a:r>
            <a:r>
              <a:rPr lang="en-US" sz="2000" err="1">
                <a:latin typeface="Arial" pitchFamily="34" charset="0"/>
                <a:cs typeface="Arial" pitchFamily="34" charset="0"/>
              </a:rPr>
              <a:t>nhiên</a:t>
            </a:r>
            <a:r>
              <a:rPr lang="en-US" sz="2000">
                <a:latin typeface="Arial" pitchFamily="34" charset="0"/>
                <a:cs typeface="Arial" pitchFamily="34" charset="0"/>
              </a:rPr>
              <a:t> . </a:t>
            </a:r>
            <a:r>
              <a:rPr lang="en-US" sz="2000" err="1">
                <a:latin typeface="Arial" pitchFamily="34" charset="0"/>
                <a:cs typeface="Arial" pitchFamily="34" charset="0"/>
              </a:rPr>
              <a:t>Chống</a:t>
            </a:r>
            <a:r>
              <a:rPr lang="en-US" sz="2000">
                <a:latin typeface="Arial" pitchFamily="34" charset="0"/>
                <a:cs typeface="Arial" pitchFamily="34" charset="0"/>
              </a:rPr>
              <a:t> </a:t>
            </a:r>
            <a:r>
              <a:rPr lang="en-US" sz="2000" err="1">
                <a:latin typeface="Arial" pitchFamily="34" charset="0"/>
                <a:cs typeface="Arial" pitchFamily="34" charset="0"/>
              </a:rPr>
              <a:t>nhiêu</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thể</a:t>
            </a:r>
            <a:r>
              <a:rPr lang="en-US" sz="2000">
                <a:latin typeface="Arial" pitchFamily="34" charset="0"/>
                <a:cs typeface="Arial" pitchFamily="34" charset="0"/>
              </a:rPr>
              <a:t> </a:t>
            </a:r>
            <a:r>
              <a:rPr lang="en-US" sz="2000" err="1">
                <a:latin typeface="Arial" pitchFamily="34" charset="0"/>
                <a:cs typeface="Arial" pitchFamily="34" charset="0"/>
              </a:rPr>
              <a:t>tìm</a:t>
            </a:r>
            <a:r>
              <a:rPr lang="en-US" sz="2000">
                <a:latin typeface="Arial" pitchFamily="34" charset="0"/>
                <a:cs typeface="Arial" pitchFamily="34" charset="0"/>
              </a:rPr>
              <a:t> </a:t>
            </a:r>
            <a:r>
              <a:rPr lang="en-US" sz="2000" err="1">
                <a:latin typeface="Arial" pitchFamily="34" charset="0"/>
                <a:cs typeface="Arial" pitchFamily="34" charset="0"/>
              </a:rPr>
              <a:t>cách</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nhiêu</a:t>
            </a:r>
            <a:r>
              <a:rPr lang="en-US" sz="2000">
                <a:latin typeface="Arial" pitchFamily="34" charset="0"/>
                <a:cs typeface="Arial" pitchFamily="34" charset="0"/>
              </a:rPr>
              <a:t> </a:t>
            </a:r>
            <a:r>
              <a:rPr lang="en-US" sz="2000" err="1">
                <a:latin typeface="Arial" pitchFamily="34" charset="0"/>
                <a:cs typeface="Arial" pitchFamily="34" charset="0"/>
              </a:rPr>
              <a:t>lọt</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kênh</a:t>
            </a:r>
            <a:r>
              <a:rPr lang="en-US" sz="2000">
                <a:latin typeface="Arial" pitchFamily="34" charset="0"/>
                <a:cs typeface="Arial" pitchFamily="34" charset="0"/>
              </a:rPr>
              <a:t>, </a:t>
            </a:r>
            <a:r>
              <a:rPr lang="en-US" sz="2000" err="1">
                <a:latin typeface="Arial" pitchFamily="34" charset="0"/>
                <a:cs typeface="Arial" pitchFamily="34" charset="0"/>
              </a:rPr>
              <a:t>chọn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ít</a:t>
            </a:r>
            <a:r>
              <a:rPr lang="en-US" sz="2000">
                <a:latin typeface="Arial" pitchFamily="34" charset="0"/>
                <a:cs typeface="Arial" pitchFamily="34" charset="0"/>
              </a:rPr>
              <a:t> </a:t>
            </a:r>
            <a:r>
              <a:rPr lang="en-US" sz="2000" err="1">
                <a:latin typeface="Arial" pitchFamily="34" charset="0"/>
                <a:cs typeface="Arial" pitchFamily="34" charset="0"/>
              </a:rPr>
              <a:t>chịu</a:t>
            </a:r>
            <a:r>
              <a:rPr lang="en-US" sz="2000">
                <a:latin typeface="Arial" pitchFamily="34" charset="0"/>
                <a:cs typeface="Arial" pitchFamily="34" charset="0"/>
              </a:rPr>
              <a:t> </a:t>
            </a:r>
            <a:r>
              <a:rPr lang="en-US" sz="2000" err="1">
                <a:latin typeface="Arial" pitchFamily="34" charset="0"/>
                <a:cs typeface="Arial" pitchFamily="34" charset="0"/>
              </a:rPr>
              <a:t>ảnh</a:t>
            </a:r>
            <a:r>
              <a:rPr lang="en-US" sz="2000">
                <a:latin typeface="Arial" pitchFamily="34" charset="0"/>
                <a:cs typeface="Arial" pitchFamily="34" charset="0"/>
              </a:rPr>
              <a:t> </a:t>
            </a:r>
            <a:r>
              <a:rPr lang="en-US" sz="2000" err="1">
                <a:latin typeface="Arial" pitchFamily="34" charset="0"/>
                <a:cs typeface="Arial" pitchFamily="34" charset="0"/>
              </a:rPr>
              <a:t>hưởng</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dùng</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giải</a:t>
            </a:r>
            <a:r>
              <a:rPr lang="en-US" sz="2000">
                <a:latin typeface="Arial" pitchFamily="34" charset="0"/>
                <a:cs typeface="Arial" pitchFamily="34" charset="0"/>
              </a:rPr>
              <a:t> </a:t>
            </a:r>
            <a:r>
              <a:rPr lang="en-US" sz="2000" err="1">
                <a:latin typeface="Arial" pitchFamily="34" charset="0"/>
                <a:cs typeface="Arial" pitchFamily="34" charset="0"/>
              </a:rPr>
              <a:t>pháp</a:t>
            </a:r>
            <a:r>
              <a:rPr lang="en-US" sz="2000">
                <a:latin typeface="Arial" pitchFamily="34" charset="0"/>
                <a:cs typeface="Arial" pitchFamily="34" charset="0"/>
              </a:rPr>
              <a:t> </a:t>
            </a:r>
            <a:r>
              <a:rPr lang="en-US" sz="2000" err="1">
                <a:latin typeface="Arial" pitchFamily="34" charset="0"/>
                <a:cs typeface="Arial" pitchFamily="34" charset="0"/>
              </a:rPr>
              <a:t>lọc</a:t>
            </a:r>
            <a:r>
              <a:rPr lang="en-US" sz="2000">
                <a:latin typeface="Arial" pitchFamily="34" charset="0"/>
                <a:cs typeface="Arial" pitchFamily="34" charset="0"/>
              </a:rPr>
              <a:t> </a:t>
            </a:r>
            <a:r>
              <a:rPr lang="en-US" sz="2000" err="1">
                <a:latin typeface="Arial" pitchFamily="34" charset="0"/>
                <a:cs typeface="Arial" pitchFamily="34" charset="0"/>
              </a:rPr>
              <a:t>loại</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mã</a:t>
            </a:r>
            <a:r>
              <a:rPr lang="en-US" sz="2000">
                <a:latin typeface="Arial" pitchFamily="34" charset="0"/>
                <a:cs typeface="Arial" pitchFamily="34" charset="0"/>
              </a:rPr>
              <a:t> </a:t>
            </a:r>
            <a:r>
              <a:rPr lang="en-US" sz="2000" err="1">
                <a:latin typeface="Arial" pitchFamily="34" charset="0"/>
                <a:cs typeface="Arial" pitchFamily="34" charset="0"/>
              </a:rPr>
              <a:t>chỗng</a:t>
            </a:r>
            <a:r>
              <a:rPr lang="en-US" sz="2000">
                <a:latin typeface="Arial" pitchFamily="34" charset="0"/>
                <a:cs typeface="Arial" pitchFamily="34" charset="0"/>
              </a:rPr>
              <a:t> </a:t>
            </a:r>
            <a:r>
              <a:rPr lang="en-US" sz="2000" err="1">
                <a:latin typeface="Arial" pitchFamily="34" charset="0"/>
                <a:cs typeface="Arial" pitchFamily="34" charset="0"/>
              </a:rPr>
              <a:t>nhiễu</a:t>
            </a:r>
            <a:r>
              <a:rPr lang="en-US" sz="2000">
                <a:latin typeface="Arial" pitchFamily="34" charset="0"/>
                <a:cs typeface="Arial" pitchFamily="34" charset="0"/>
              </a:rPr>
              <a:t>.</a:t>
            </a:r>
          </a:p>
          <a:p>
            <a:pPr marL="108000" lvl="0" indent="0">
              <a:buNone/>
            </a:pPr>
            <a:endParaRPr lang="en-US" sz="2000">
              <a:latin typeface="Arial" pitchFamily="34" charset="0"/>
              <a:cs typeface="Arial" pitchFamily="34" charset="0"/>
            </a:endParaRPr>
          </a:p>
          <a:p>
            <a:endParaRPr lang="en-US" sz="2000"/>
          </a:p>
        </p:txBody>
      </p:sp>
    </p:spTree>
    <p:extLst>
      <p:ext uri="{BB962C8B-B14F-4D97-AF65-F5344CB8AC3E}">
        <p14:creationId xmlns:p14="http://schemas.microsoft.com/office/powerpoint/2010/main" val="1893083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1.1.1. </a:t>
            </a:r>
            <a:r>
              <a:rPr lang="en-US" sz="3600" err="1"/>
              <a:t>Khái</a:t>
            </a:r>
            <a:r>
              <a:rPr lang="en-US" sz="3600"/>
              <a:t> </a:t>
            </a:r>
            <a:r>
              <a:rPr lang="en-US" sz="3600" err="1"/>
              <a:t>niệm</a:t>
            </a:r>
            <a:r>
              <a:rPr lang="en-US" sz="3600"/>
              <a:t> </a:t>
            </a:r>
            <a:r>
              <a:rPr lang="en-US" sz="3600" err="1"/>
              <a:t>về</a:t>
            </a:r>
            <a:r>
              <a:rPr lang="en-US" sz="3600"/>
              <a:t> </a:t>
            </a:r>
            <a:r>
              <a:rPr lang="en-US" sz="3600" err="1"/>
              <a:t>hệ</a:t>
            </a:r>
            <a:r>
              <a:rPr lang="en-US" sz="3600"/>
              <a:t> </a:t>
            </a:r>
            <a:r>
              <a:rPr lang="en-US" sz="3600" err="1"/>
              <a:t>thống</a:t>
            </a:r>
            <a:r>
              <a:rPr lang="en-US" sz="3600"/>
              <a:t> </a:t>
            </a:r>
            <a:r>
              <a:rPr lang="en-US" sz="3600" err="1"/>
              <a:t>truyền</a:t>
            </a:r>
            <a:r>
              <a:rPr lang="en-US" sz="3600"/>
              <a:t> </a:t>
            </a:r>
            <a:r>
              <a:rPr lang="en-US" sz="3600" err="1"/>
              <a:t>thông</a:t>
            </a:r>
            <a:endParaRPr lang="en-US" sz="3600"/>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a:latin typeface="Arial" pitchFamily="34" charset="0"/>
                <a:cs typeface="Arial" pitchFamily="34" charset="0"/>
              </a:rPr>
              <a:t>Hệ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liên</a:t>
            </a:r>
            <a:r>
              <a:rPr lang="en-US" sz="2000">
                <a:latin typeface="Arial" pitchFamily="34" charset="0"/>
                <a:cs typeface="Arial" pitchFamily="34" charset="0"/>
              </a:rPr>
              <a:t> </a:t>
            </a:r>
            <a:r>
              <a:rPr lang="en-US" sz="2000" err="1">
                <a:latin typeface="Arial" pitchFamily="34" charset="0"/>
                <a:cs typeface="Arial" pitchFamily="34" charset="0"/>
              </a:rPr>
              <a:t>kết</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thiết</a:t>
            </a:r>
            <a:r>
              <a:rPr lang="en-US" sz="2000">
                <a:latin typeface="Arial" pitchFamily="34" charset="0"/>
                <a:cs typeface="Arial" pitchFamily="34" charset="0"/>
              </a:rPr>
              <a:t> </a:t>
            </a:r>
            <a:r>
              <a:rPr lang="en-US" sz="2000" err="1">
                <a:latin typeface="Arial" pitchFamily="34" charset="0"/>
                <a:cs typeface="Arial" pitchFamily="34" charset="0"/>
              </a:rPr>
              <a:t>lập</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hai</a:t>
            </a:r>
            <a:r>
              <a:rPr lang="en-US" sz="2000">
                <a:latin typeface="Arial" pitchFamily="34" charset="0"/>
                <a:cs typeface="Arial" pitchFamily="34" charset="0"/>
              </a:rPr>
              <a:t> </a:t>
            </a:r>
            <a:r>
              <a:rPr lang="en-US" sz="2000" err="1">
                <a:latin typeface="Arial" pitchFamily="34" charset="0"/>
                <a:cs typeface="Arial" pitchFamily="34" charset="0"/>
              </a:rPr>
              <a:t>người</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kinh</a:t>
            </a:r>
            <a:r>
              <a:rPr lang="en-US" sz="2000">
                <a:latin typeface="Arial" pitchFamily="34" charset="0"/>
                <a:cs typeface="Arial" pitchFamily="34" charset="0"/>
              </a:rPr>
              <a:t> </a:t>
            </a:r>
            <a:r>
              <a:rPr lang="en-US" sz="2000" err="1">
                <a:latin typeface="Arial" pitchFamily="34" charset="0"/>
                <a:cs typeface="Arial" pitchFamily="34" charset="0"/>
              </a:rPr>
              <a:t>nghiệm</a:t>
            </a:r>
            <a:r>
              <a:rPr lang="en-US" sz="2000">
                <a:latin typeface="Arial" pitchFamily="34" charset="0"/>
                <a:cs typeface="Arial" pitchFamily="34" charset="0"/>
              </a:rPr>
              <a:t> (</a:t>
            </a:r>
            <a:r>
              <a:rPr lang="en-US" sz="2000" err="1">
                <a:latin typeface="Arial" pitchFamily="34" charset="0"/>
                <a:cs typeface="Arial" pitchFamily="34" charset="0"/>
              </a:rPr>
              <a:t>cảm</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cảm</a:t>
            </a:r>
            <a:r>
              <a:rPr lang="en-US" sz="2000">
                <a:latin typeface="Arial" pitchFamily="34" charset="0"/>
                <a:cs typeface="Arial" pitchFamily="34" charset="0"/>
              </a:rPr>
              <a:t> </a:t>
            </a:r>
            <a:r>
              <a:rPr lang="en-US" sz="2000" err="1">
                <a:latin typeface="Arial" pitchFamily="34" charset="0"/>
                <a:cs typeface="Arial" pitchFamily="34" charset="0"/>
              </a:rPr>
              <a:t>hiểu</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nhau</a:t>
            </a:r>
            <a:r>
              <a:rPr lang="en-US" sz="2000">
                <a:latin typeface="Arial" pitchFamily="34" charset="0"/>
                <a:cs typeface="Arial" pitchFamily="34" charset="0"/>
              </a:rPr>
              <a:t> (</a:t>
            </a:r>
            <a:r>
              <a:rPr lang="en-US" sz="2000" err="1">
                <a:latin typeface="Arial" pitchFamily="34" charset="0"/>
                <a:cs typeface="Arial" pitchFamily="34" charset="0"/>
              </a:rPr>
              <a:t>theo</a:t>
            </a:r>
            <a:r>
              <a:rPr lang="en-US" sz="2000">
                <a:latin typeface="Arial" pitchFamily="34" charset="0"/>
                <a:cs typeface="Arial" pitchFamily="34" charset="0"/>
              </a:rPr>
              <a:t> </a:t>
            </a:r>
            <a:r>
              <a:rPr lang="en-US" sz="2000" err="1">
                <a:latin typeface="Arial" pitchFamily="34" charset="0"/>
                <a:cs typeface="Arial" pitchFamily="34" charset="0"/>
              </a:rPr>
              <a:t>khởi</a:t>
            </a:r>
            <a:r>
              <a:rPr lang="en-US" sz="2000">
                <a:latin typeface="Arial" pitchFamily="34" charset="0"/>
                <a:cs typeface="Arial" pitchFamily="34" charset="0"/>
              </a:rPr>
              <a:t> </a:t>
            </a:r>
            <a:r>
              <a:rPr lang="en-US" sz="2000" err="1">
                <a:latin typeface="Arial" pitchFamily="34" charset="0"/>
                <a:cs typeface="Arial" pitchFamily="34" charset="0"/>
              </a:rPr>
              <a:t>nguồn</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này</a:t>
            </a:r>
            <a:r>
              <a:rPr lang="en-US" sz="2000">
                <a:latin typeface="Arial" pitchFamily="34" charset="0"/>
                <a:cs typeface="Arial" pitchFamily="34" charset="0"/>
              </a:rPr>
              <a:t>)</a:t>
            </a:r>
          </a:p>
          <a:p>
            <a:pPr lvl="0"/>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thiết</a:t>
            </a:r>
            <a:r>
              <a:rPr lang="en-US" sz="2000">
                <a:latin typeface="Arial" pitchFamily="34" charset="0"/>
                <a:cs typeface="Arial" pitchFamily="34" charset="0"/>
              </a:rPr>
              <a:t> </a:t>
            </a:r>
            <a:r>
              <a:rPr lang="en-US" sz="2000" err="1">
                <a:latin typeface="Arial" pitchFamily="34" charset="0"/>
                <a:cs typeface="Arial" pitchFamily="34" charset="0"/>
              </a:rPr>
              <a:t>lập</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lý</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lan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điểm</a:t>
            </a:r>
            <a:r>
              <a:rPr lang="en-US" sz="2000">
                <a:latin typeface="Arial" pitchFamily="34" charset="0"/>
                <a:cs typeface="Arial" pitchFamily="34" charset="0"/>
              </a:rPr>
              <a:t> </a:t>
            </a:r>
            <a:r>
              <a:rPr lang="en-US" sz="2000" err="1">
                <a:latin typeface="Arial" pitchFamily="34" charset="0"/>
                <a:cs typeface="Arial" pitchFamily="34" charset="0"/>
              </a:rPr>
              <a:t>nguồn</a:t>
            </a:r>
            <a:r>
              <a:rPr lang="en-US" sz="2000">
                <a:latin typeface="Arial" pitchFamily="34" charset="0"/>
                <a:cs typeface="Arial" pitchFamily="34" charset="0"/>
              </a:rPr>
              <a:t>),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điểm</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thể</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xử</a:t>
            </a:r>
            <a:r>
              <a:rPr lang="en-US" sz="2000">
                <a:latin typeface="Arial" pitchFamily="34" charset="0"/>
                <a:cs typeface="Arial" pitchFamily="34" charset="0"/>
              </a:rPr>
              <a:t> </a:t>
            </a:r>
            <a:r>
              <a:rPr lang="en-US" sz="2000" err="1">
                <a:latin typeface="Arial" pitchFamily="34" charset="0"/>
                <a:cs typeface="Arial" pitchFamily="34" charset="0"/>
              </a:rPr>
              <a:t>lý</a:t>
            </a:r>
            <a:r>
              <a:rPr lang="en-US" sz="2000">
                <a:latin typeface="Arial" pitchFamily="34" charset="0"/>
                <a:cs typeface="Arial" pitchFamily="34" charset="0"/>
              </a:rPr>
              <a:t> </a:t>
            </a:r>
            <a:r>
              <a:rPr lang="en-US" sz="2000" err="1">
                <a:latin typeface="Arial" pitchFamily="34" charset="0"/>
                <a:cs typeface="Arial" pitchFamily="34" charset="0"/>
              </a:rPr>
              <a:t>hỗ</a:t>
            </a:r>
            <a:r>
              <a:rPr lang="en-US" sz="2000">
                <a:latin typeface="Arial" pitchFamily="34" charset="0"/>
                <a:cs typeface="Arial" pitchFamily="34" charset="0"/>
              </a:rPr>
              <a:t> </a:t>
            </a:r>
            <a:r>
              <a:rPr lang="en-US" sz="2000" err="1">
                <a:latin typeface="Arial" pitchFamily="34" charset="0"/>
                <a:cs typeface="Arial" pitchFamily="34" charset="0"/>
              </a:rPr>
              <a:t>trợ</a:t>
            </a:r>
            <a:endParaRPr lang="en-US" sz="2000">
              <a:latin typeface="Arial" pitchFamily="34" charset="0"/>
              <a:cs typeface="Arial" pitchFamily="34" charset="0"/>
            </a:endParaRPr>
          </a:p>
          <a:p>
            <a:pPr lvl="0"/>
            <a:r>
              <a:rPr lang="en-US" sz="2000" err="1">
                <a:latin typeface="Arial" pitchFamily="34" charset="0"/>
                <a:cs typeface="Arial" pitchFamily="34" charset="0"/>
              </a:rPr>
              <a:t>Cái</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trong</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cảm</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thấy</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cảm</a:t>
            </a:r>
            <a:r>
              <a:rPr lang="en-US" sz="2000">
                <a:latin typeface="Arial" pitchFamily="34" charset="0"/>
                <a:cs typeface="Arial" pitchFamily="34" charset="0"/>
              </a:rPr>
              <a:t> </a:t>
            </a:r>
            <a:r>
              <a:rPr lang="en-US" sz="2000" err="1">
                <a:latin typeface="Arial" pitchFamily="34" charset="0"/>
                <a:cs typeface="Arial" pitchFamily="34" charset="0"/>
              </a:rPr>
              <a:t>hiểu</a:t>
            </a:r>
            <a:r>
              <a:rPr lang="en-US" sz="2000">
                <a:latin typeface="Arial" pitchFamily="34" charset="0"/>
                <a:cs typeface="Arial" pitchFamily="34" charset="0"/>
              </a:rPr>
              <a:t> (</a:t>
            </a:r>
            <a:r>
              <a:rPr lang="en-US" sz="2000" err="1">
                <a:latin typeface="Arial" pitchFamily="34" charset="0"/>
                <a:cs typeface="Arial" pitchFamily="34" charset="0"/>
              </a:rPr>
              <a:t>thấy</a:t>
            </a:r>
            <a:r>
              <a:rPr lang="en-US" sz="2000">
                <a:latin typeface="Arial" pitchFamily="34" charset="0"/>
                <a:cs typeface="Arial" pitchFamily="34" charset="0"/>
              </a:rPr>
              <a:t>, </a:t>
            </a:r>
            <a:r>
              <a:rPr lang="en-US" sz="2000" err="1">
                <a:latin typeface="Arial" pitchFamily="34" charset="0"/>
                <a:cs typeface="Arial" pitchFamily="34" charset="0"/>
              </a:rPr>
              <a:t>hiểu</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biết</a:t>
            </a:r>
            <a:r>
              <a:rPr lang="en-US" sz="2000">
                <a:latin typeface="Arial" pitchFamily="34" charset="0"/>
                <a:cs typeface="Arial" pitchFamily="34" charset="0"/>
              </a:rPr>
              <a:t> </a:t>
            </a:r>
            <a:r>
              <a:rPr lang="en-US" sz="2000" err="1">
                <a:latin typeface="Arial" pitchFamily="34" charset="0"/>
                <a:cs typeface="Arial" pitchFamily="34" charset="0"/>
              </a:rPr>
              <a:t>cách</a:t>
            </a:r>
            <a:r>
              <a:rPr lang="en-US" sz="2000">
                <a:latin typeface="Arial" pitchFamily="34" charset="0"/>
                <a:cs typeface="Arial" pitchFamily="34" charset="0"/>
              </a:rPr>
              <a:t> </a:t>
            </a:r>
            <a:r>
              <a:rPr lang="en-US" sz="2000" err="1">
                <a:latin typeface="Arial" pitchFamily="34" charset="0"/>
                <a:cs typeface="Arial" pitchFamily="34" charset="0"/>
              </a:rPr>
              <a:t>ứng</a:t>
            </a:r>
            <a:r>
              <a:rPr lang="en-US" sz="2000">
                <a:latin typeface="Arial" pitchFamily="34" charset="0"/>
                <a:cs typeface="Arial" pitchFamily="34" charset="0"/>
              </a:rPr>
              <a:t> </a:t>
            </a:r>
            <a:r>
              <a:rPr lang="en-US" sz="2000" err="1">
                <a:latin typeface="Arial" pitchFamily="34" charset="0"/>
                <a:cs typeface="Arial" pitchFamily="34" charset="0"/>
              </a:rPr>
              <a:t>xử</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con </a:t>
            </a:r>
            <a:r>
              <a:rPr lang="en-US" sz="2000" err="1">
                <a:latin typeface="Arial" pitchFamily="34" charset="0"/>
                <a:cs typeface="Arial" pitchFamily="34" charset="0"/>
              </a:rPr>
              <a:t>người</a:t>
            </a:r>
            <a:r>
              <a:rPr lang="en-US" sz="2000">
                <a:latin typeface="Arial" pitchFamily="34" charset="0"/>
                <a:cs typeface="Arial" pitchFamily="34" charset="0"/>
              </a:rPr>
              <a:t> </a:t>
            </a:r>
            <a:r>
              <a:rPr lang="en-US" sz="2000" err="1">
                <a:latin typeface="Arial" pitchFamily="34" charset="0"/>
                <a:cs typeface="Arial" pitchFamily="34" charset="0"/>
              </a:rPr>
              <a:t>về</a:t>
            </a:r>
            <a:r>
              <a:rPr lang="en-US" sz="2000">
                <a:latin typeface="Arial" pitchFamily="34" charset="0"/>
                <a:cs typeface="Arial" pitchFamily="34" charset="0"/>
              </a:rPr>
              <a:t> </a:t>
            </a:r>
            <a:r>
              <a:rPr lang="en-US" sz="2000" err="1">
                <a:latin typeface="Arial" pitchFamily="34" charset="0"/>
                <a:cs typeface="Arial" pitchFamily="34" charset="0"/>
              </a:rPr>
              <a:t>xung</a:t>
            </a:r>
            <a:r>
              <a:rPr lang="en-US" sz="2000">
                <a:latin typeface="Arial" pitchFamily="34" charset="0"/>
                <a:cs typeface="Arial" pitchFamily="34" charset="0"/>
              </a:rPr>
              <a:t> </a:t>
            </a:r>
            <a:r>
              <a:rPr lang="en-US" sz="2000" err="1">
                <a:latin typeface="Arial" pitchFamily="34" charset="0"/>
                <a:cs typeface="Arial" pitchFamily="34" charset="0"/>
              </a:rPr>
              <a:t>quanh</a:t>
            </a:r>
            <a:r>
              <a:rPr lang="en-US" sz="2000">
                <a:latin typeface="Arial" pitchFamily="34" charset="0"/>
                <a:cs typeface="Arial" pitchFamily="34" charset="0"/>
              </a:rPr>
              <a:t> </a:t>
            </a:r>
            <a:r>
              <a:rPr lang="en-US" sz="2000" err="1">
                <a:latin typeface="Arial" pitchFamily="34" charset="0"/>
                <a:cs typeface="Arial" pitchFamily="34" charset="0"/>
              </a:rPr>
              <a:t>mình</a:t>
            </a:r>
            <a:r>
              <a:rPr lang="en-US" sz="2000">
                <a:latin typeface="Arial" pitchFamily="34" charset="0"/>
                <a:cs typeface="Arial" pitchFamily="34" charset="0"/>
              </a:rPr>
              <a:t>(</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thể</a:t>
            </a:r>
            <a:r>
              <a:rPr lang="en-US" sz="2000">
                <a:latin typeface="Arial" pitchFamily="34" charset="0"/>
                <a:cs typeface="Arial" pitchFamily="34" charset="0"/>
              </a:rPr>
              <a:t> </a:t>
            </a:r>
            <a:r>
              <a:rPr lang="en-US" sz="2000" err="1">
                <a:latin typeface="Arial" pitchFamily="34" charset="0"/>
                <a:cs typeface="Arial" pitchFamily="34" charset="0"/>
              </a:rPr>
              <a:t>coi</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kinh</a:t>
            </a:r>
            <a:r>
              <a:rPr lang="en-US" sz="2000">
                <a:latin typeface="Arial" pitchFamily="34" charset="0"/>
                <a:cs typeface="Arial" pitchFamily="34" charset="0"/>
              </a:rPr>
              <a:t> </a:t>
            </a:r>
            <a:r>
              <a:rPr lang="en-US" sz="2000" err="1">
                <a:latin typeface="Arial" pitchFamily="34" charset="0"/>
                <a:cs typeface="Arial" pitchFamily="34" charset="0"/>
              </a:rPr>
              <a:t>nghiệm</a:t>
            </a:r>
            <a:r>
              <a:rPr lang="en-US" sz="2000">
                <a:latin typeface="Arial" pitchFamily="34" charset="0"/>
                <a:cs typeface="Arial" pitchFamily="34" charset="0"/>
              </a:rPr>
              <a:t> con </a:t>
            </a:r>
            <a:r>
              <a:rPr lang="en-US" sz="2000" err="1">
                <a:latin typeface="Arial" pitchFamily="34" charset="0"/>
                <a:cs typeface="Arial" pitchFamily="34" charset="0"/>
              </a:rPr>
              <a:t>người</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bản</a:t>
            </a:r>
            <a:r>
              <a:rPr lang="en-US" sz="2000">
                <a:latin typeface="Arial" pitchFamily="34" charset="0"/>
                <a:cs typeface="Arial" pitchFamily="34" charset="0"/>
              </a:rPr>
              <a:t> </a:t>
            </a:r>
            <a:r>
              <a:rPr lang="en-US" sz="2000" err="1">
                <a:latin typeface="Arial" pitchFamily="34" charset="0"/>
                <a:cs typeface="Arial" pitchFamily="34" charset="0"/>
              </a:rPr>
              <a:t>chất</a:t>
            </a:r>
            <a:r>
              <a:rPr lang="en-US" sz="2000">
                <a:latin typeface="Arial" pitchFamily="34" charset="0"/>
                <a:cs typeface="Arial" pitchFamily="34" charset="0"/>
              </a:rPr>
              <a:t> phi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lý</a:t>
            </a:r>
            <a:endParaRPr lang="en-US" sz="2000">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a:t>1.3.2.5. Nhiễu </a:t>
            </a:r>
            <a:endParaRPr lang="en-US"/>
          </a:p>
        </p:txBody>
      </p:sp>
      <p:sp>
        <p:nvSpPr>
          <p:cNvPr id="3" name="Content Placeholder 2"/>
          <p:cNvSpPr>
            <a:spLocks noGrp="1"/>
          </p:cNvSpPr>
          <p:nvPr>
            <p:ph idx="1"/>
          </p:nvPr>
        </p:nvSpPr>
        <p:spPr/>
        <p:txBody>
          <a:bodyPr/>
          <a:lstStyle/>
          <a:p>
            <a:r>
              <a:rPr lang="vi-VN" sz="2000"/>
              <a:t>.</a:t>
            </a:r>
            <a:endParaRPr lang="en-US" sz="20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25" y="1387475"/>
            <a:ext cx="45243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474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80395"/>
          </a:xfrm>
        </p:spPr>
        <p:txBody>
          <a:bodyPr/>
          <a:lstStyle/>
          <a:p>
            <a:pPr>
              <a:buNone/>
            </a:pPr>
            <a:r>
              <a:rPr lang="vi-VN" sz="3200"/>
              <a:t>1.4. Mô hình chức năng của hệ thống truyền thông</a:t>
            </a:r>
            <a:endParaRPr lang="en-US" sz="3200"/>
          </a:p>
        </p:txBody>
      </p:sp>
      <p:sp>
        <p:nvSpPr>
          <p:cNvPr id="3" name="Content Placeholder 2"/>
          <p:cNvSpPr>
            <a:spLocks noGrp="1"/>
          </p:cNvSpPr>
          <p:nvPr>
            <p:ph idx="1"/>
          </p:nvPr>
        </p:nvSpPr>
        <p:spPr>
          <a:xfrm>
            <a:off x="503999" y="1158876"/>
            <a:ext cx="9071640" cy="3886200"/>
          </a:xfrm>
        </p:spPr>
        <p:txBody>
          <a:bodyPr/>
          <a:lstStyle/>
          <a:p>
            <a:r>
              <a:rPr lang="vi-VN" sz="2400"/>
              <a:t>Từ các hệ thống truyền thông thường gặp chúng ta nhận thấy:</a:t>
            </a:r>
          </a:p>
          <a:p>
            <a:pPr lvl="1"/>
            <a:r>
              <a:rPr lang="vi-VN" sz="2000"/>
              <a:t>Mỗi hệ thống truyền thông có một điểm nguồn và một điểm nhận thông tin.</a:t>
            </a:r>
          </a:p>
          <a:p>
            <a:pPr lvl="1"/>
            <a:r>
              <a:rPr lang="vi-VN" sz="2000"/>
              <a:t>Thông tin từ điểm nguồn là cảm nhận, cảm hiểu của người gửi thông tin và nó chỉ được thể hiện ra để hệ thống truyền thông l</a:t>
            </a:r>
            <a:r>
              <a:rPr lang="en-US" sz="2000"/>
              <a:t>ấ</a:t>
            </a:r>
            <a:r>
              <a:rPr lang="vi-VN" sz="2000"/>
              <a:t>y để truyền đi được ở dạng một tồn tại vật lý thể hiện (chứa) thông tin (tiếng nói, ảnh, dữ liệu đo lường)</a:t>
            </a:r>
            <a:r>
              <a:rPr lang="en-US" sz="2000"/>
              <a:t>, </a:t>
            </a:r>
            <a:r>
              <a:rPr lang="en-US" sz="2000" err="1"/>
              <a:t>gọi</a:t>
            </a:r>
            <a:r>
              <a:rPr lang="en-US" sz="2000"/>
              <a:t> </a:t>
            </a:r>
            <a:r>
              <a:rPr lang="en-US" sz="2000" err="1"/>
              <a:t>là</a:t>
            </a:r>
            <a:r>
              <a:rPr lang="en-US" sz="2000"/>
              <a:t> </a:t>
            </a:r>
            <a:r>
              <a:rPr lang="en-US" sz="2000" err="1"/>
              <a:t>dữ</a:t>
            </a:r>
            <a:r>
              <a:rPr lang="en-US" sz="2000"/>
              <a:t> </a:t>
            </a:r>
            <a:r>
              <a:rPr lang="en-US" sz="2000" err="1"/>
              <a:t>liệu</a:t>
            </a:r>
            <a:endParaRPr lang="vi-VN" sz="2000"/>
          </a:p>
          <a:p>
            <a:pPr lvl="1"/>
            <a:r>
              <a:rPr lang="vi-VN" sz="2000"/>
              <a:t>Ở nơi nhận dữ liệu sẽ được phục hồi thành thông tin bởi người nhận và họ nhận thông tin phục hồi được</a:t>
            </a:r>
          </a:p>
          <a:p>
            <a:pPr lvl="1"/>
            <a:r>
              <a:rPr lang="vi-VN" sz="2000"/>
              <a:t>Dữ liệu có thể được truyền trực tiếp hay chuyển thành dạng có thể truyền được trong môi trường truyền (gọi là tín hiệu) và tín hiệu này sau khi truyền lại được chuyển ngược lại thành dữ liệu</a:t>
            </a:r>
          </a:p>
          <a:p>
            <a:pPr lvl="1"/>
            <a:endParaRPr lang="vi-VN" sz="2000"/>
          </a:p>
          <a:p>
            <a:endParaRPr lang="en-US" sz="2400"/>
          </a:p>
        </p:txBody>
      </p:sp>
    </p:spTree>
    <p:extLst>
      <p:ext uri="{BB962C8B-B14F-4D97-AF65-F5344CB8AC3E}">
        <p14:creationId xmlns:p14="http://schemas.microsoft.com/office/powerpoint/2010/main" val="308545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vi-VN" sz="3200">
                <a:latin typeface="Arial" pitchFamily="34" charset="0"/>
                <a:cs typeface="Arial" pitchFamily="34" charset="0"/>
              </a:rPr>
              <a:t>1.4</a:t>
            </a:r>
            <a:r>
              <a:rPr lang="en-US" sz="3200">
                <a:latin typeface="Arial" pitchFamily="34" charset="0"/>
                <a:cs typeface="Arial" pitchFamily="34" charset="0"/>
              </a:rPr>
              <a:t>.</a:t>
            </a:r>
            <a:r>
              <a:rPr lang="vi-VN" sz="3200">
                <a:latin typeface="Arial" pitchFamily="34" charset="0"/>
                <a:cs typeface="Arial" pitchFamily="34" charset="0"/>
              </a:rPr>
              <a:t>Mô hình chức năng của hệ thống truyền thông</a:t>
            </a:r>
            <a:endParaRPr lang="en-US" sz="3200">
              <a:latin typeface="Arial" pitchFamily="34" charset="0"/>
              <a:cs typeface="Arial" pitchFamily="34" charset="0"/>
            </a:endParaRPr>
          </a:p>
        </p:txBody>
      </p:sp>
      <p:sp>
        <p:nvSpPr>
          <p:cNvPr id="3" name="Text Placeholder 2"/>
          <p:cNvSpPr txBox="1">
            <a:spLocks noGrp="1"/>
          </p:cNvSpPr>
          <p:nvPr>
            <p:ph type="body" idx="4294967295"/>
          </p:nvPr>
        </p:nvSpPr>
        <p:spPr>
          <a:xfrm>
            <a:off x="503999" y="1326600"/>
            <a:ext cx="9071640" cy="39470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vi-VN" sz="2000"/>
              <a:t>Như vậy hệ thống truyền thông sẽ có các chức năng được mô tả trong sơ đồ sau:</a:t>
            </a:r>
          </a:p>
          <a:p>
            <a:pPr lvl="0"/>
            <a:endParaRPr lang="vi-VN" sz="2000"/>
          </a:p>
          <a:p>
            <a:pPr lvl="0"/>
            <a:endParaRPr lang="vi-VN" sz="2000"/>
          </a:p>
          <a:p>
            <a:pPr lvl="0"/>
            <a:r>
              <a:rPr lang="vi-VN" sz="2000"/>
              <a:t> Trong sơ đồ này, nguồn tin và thiết bị vào có thể tích hợp chung và là nguồn tạo ra dư liệu, ví dụ người nói, người vẽ. Nh</a:t>
            </a:r>
            <a:r>
              <a:rPr lang="en-US" sz="2000"/>
              <a:t>ư</a:t>
            </a:r>
            <a:r>
              <a:rPr lang="vi-VN" sz="2000"/>
              <a:t>ng cũng có thể là hai thành tố tách rời như người </a:t>
            </a:r>
            <a:r>
              <a:rPr lang="en-US" sz="2000" err="1"/>
              <a:t>gõ</a:t>
            </a:r>
            <a:r>
              <a:rPr lang="en-US" sz="2000"/>
              <a:t> </a:t>
            </a:r>
            <a:r>
              <a:rPr lang="en-US" sz="2000" err="1"/>
              <a:t>bàn</a:t>
            </a:r>
            <a:r>
              <a:rPr lang="en-US" sz="2000"/>
              <a:t> </a:t>
            </a:r>
            <a:r>
              <a:rPr lang="en-US" sz="2000" err="1"/>
              <a:t>phím</a:t>
            </a:r>
            <a:r>
              <a:rPr lang="en-US" sz="2000"/>
              <a:t> </a:t>
            </a:r>
            <a:r>
              <a:rPr lang="vi-VN" sz="2000"/>
              <a:t>và bàn phím. Người có thông tin và gõ vào bàn phím để nhập dữ liệu vào máy tính. Với các hệ thống đo lường thì nguồn tin là đối tượng cần đo và cảm biến đo là thiết bị vào.</a:t>
            </a:r>
          </a:p>
          <a:p>
            <a:pPr lvl="0"/>
            <a:r>
              <a:rPr lang="vi-VN" sz="2000"/>
              <a:t>Tương tự, thiết bị ra và nhận tin có thể tích hợp chung hoặc tách rời</a:t>
            </a:r>
          </a:p>
          <a:p>
            <a:pPr marL="108000" lvl="0" indent="0">
              <a:buNone/>
            </a:pPr>
            <a:endParaRPr lang="vi-VN" sz="2000"/>
          </a:p>
        </p:txBody>
      </p:sp>
      <p:sp>
        <p:nvSpPr>
          <p:cNvPr id="4" name="Rectangle 3"/>
          <p:cNvSpPr/>
          <p:nvPr/>
        </p:nvSpPr>
        <p:spPr>
          <a:xfrm>
            <a:off x="1001712" y="1920875"/>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Nguồn tin</a:t>
            </a:r>
            <a:endParaRPr lang="en-US"/>
          </a:p>
        </p:txBody>
      </p:sp>
      <p:sp>
        <p:nvSpPr>
          <p:cNvPr id="6" name="Rectangle 5"/>
          <p:cNvSpPr/>
          <p:nvPr/>
        </p:nvSpPr>
        <p:spPr>
          <a:xfrm>
            <a:off x="2068512" y="1920875"/>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Thiết bị vào</a:t>
            </a:r>
            <a:endParaRPr lang="en-US"/>
          </a:p>
        </p:txBody>
      </p:sp>
      <p:sp>
        <p:nvSpPr>
          <p:cNvPr id="7" name="Rectangle 6"/>
          <p:cNvSpPr/>
          <p:nvPr/>
        </p:nvSpPr>
        <p:spPr>
          <a:xfrm>
            <a:off x="3363912" y="1920875"/>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Máy phát</a:t>
            </a:r>
            <a:endParaRPr lang="en-US"/>
          </a:p>
        </p:txBody>
      </p:sp>
      <p:sp>
        <p:nvSpPr>
          <p:cNvPr id="8" name="Rectangle 7"/>
          <p:cNvSpPr/>
          <p:nvPr/>
        </p:nvSpPr>
        <p:spPr>
          <a:xfrm>
            <a:off x="4659312" y="1920875"/>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Môi trường truyền</a:t>
            </a:r>
            <a:endParaRPr lang="en-US"/>
          </a:p>
        </p:txBody>
      </p:sp>
      <p:sp>
        <p:nvSpPr>
          <p:cNvPr id="9" name="Rectangle 8"/>
          <p:cNvSpPr/>
          <p:nvPr/>
        </p:nvSpPr>
        <p:spPr>
          <a:xfrm>
            <a:off x="6183312" y="1920875"/>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Máy thu</a:t>
            </a:r>
            <a:endParaRPr lang="en-US"/>
          </a:p>
        </p:txBody>
      </p:sp>
      <p:sp>
        <p:nvSpPr>
          <p:cNvPr id="10" name="Rectangle 9"/>
          <p:cNvSpPr/>
          <p:nvPr/>
        </p:nvSpPr>
        <p:spPr>
          <a:xfrm>
            <a:off x="7478712" y="1920875"/>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Thiết bị ra</a:t>
            </a:r>
            <a:endParaRPr lang="en-US"/>
          </a:p>
        </p:txBody>
      </p:sp>
      <p:sp>
        <p:nvSpPr>
          <p:cNvPr id="11" name="Rectangle 10"/>
          <p:cNvSpPr/>
          <p:nvPr/>
        </p:nvSpPr>
        <p:spPr>
          <a:xfrm>
            <a:off x="8697912" y="1920875"/>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Nhận tin</a:t>
            </a:r>
            <a:endParaRPr lang="en-US"/>
          </a:p>
        </p:txBody>
      </p:sp>
      <p:cxnSp>
        <p:nvCxnSpPr>
          <p:cNvPr id="13" name="Straight Arrow Connector 12"/>
          <p:cNvCxnSpPr>
            <a:stCxn id="4" idx="3"/>
            <a:endCxn id="6" idx="1"/>
          </p:cNvCxnSpPr>
          <p:nvPr/>
        </p:nvCxnSpPr>
        <p:spPr>
          <a:xfrm>
            <a:off x="1916112" y="2225675"/>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7" idx="1"/>
          </p:cNvCxnSpPr>
          <p:nvPr/>
        </p:nvCxnSpPr>
        <p:spPr>
          <a:xfrm>
            <a:off x="3211512" y="2225675"/>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1"/>
          </p:cNvCxnSpPr>
          <p:nvPr/>
        </p:nvCxnSpPr>
        <p:spPr>
          <a:xfrm>
            <a:off x="4506912" y="2225675"/>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9" idx="1"/>
          </p:cNvCxnSpPr>
          <p:nvPr/>
        </p:nvCxnSpPr>
        <p:spPr>
          <a:xfrm>
            <a:off x="6030912" y="2225675"/>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0" idx="1"/>
          </p:cNvCxnSpPr>
          <p:nvPr/>
        </p:nvCxnSpPr>
        <p:spPr>
          <a:xfrm>
            <a:off x="7326312" y="2225675"/>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a:endCxn id="11" idx="1"/>
          </p:cNvCxnSpPr>
          <p:nvPr/>
        </p:nvCxnSpPr>
        <p:spPr>
          <a:xfrm>
            <a:off x="8545512" y="2225675"/>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551795"/>
          </a:xfrm>
        </p:spPr>
        <p:txBody>
          <a:bodyPr/>
          <a:lstStyle/>
          <a:p>
            <a:pPr>
              <a:buNone/>
            </a:pPr>
            <a:r>
              <a:rPr lang="en-US" sz="2800">
                <a:latin typeface="Arial" pitchFamily="34" charset="0"/>
                <a:cs typeface="Arial" pitchFamily="34" charset="0"/>
              </a:rPr>
              <a:t>1.</a:t>
            </a:r>
            <a:r>
              <a:rPr lang="vi-VN" sz="2800">
                <a:latin typeface="Arial" pitchFamily="34" charset="0"/>
                <a:cs typeface="Arial" pitchFamily="34" charset="0"/>
              </a:rPr>
              <a:t>4</a:t>
            </a:r>
            <a:r>
              <a:rPr lang="en-US" sz="2800">
                <a:latin typeface="Arial" pitchFamily="34" charset="0"/>
                <a:cs typeface="Arial" pitchFamily="34" charset="0"/>
              </a:rPr>
              <a:t>. </a:t>
            </a:r>
            <a:r>
              <a:rPr lang="en-US" sz="2800" err="1">
                <a:latin typeface="Arial" pitchFamily="34" charset="0"/>
                <a:cs typeface="Arial" pitchFamily="34" charset="0"/>
              </a:rPr>
              <a:t>Mô</a:t>
            </a:r>
            <a:r>
              <a:rPr lang="en-US" sz="2800">
                <a:latin typeface="Arial" pitchFamily="34" charset="0"/>
                <a:cs typeface="Arial" pitchFamily="34" charset="0"/>
              </a:rPr>
              <a:t> </a:t>
            </a:r>
            <a:r>
              <a:rPr lang="en-US" sz="2800" err="1">
                <a:latin typeface="Arial" pitchFamily="34" charset="0"/>
                <a:cs typeface="Arial" pitchFamily="34" charset="0"/>
              </a:rPr>
              <a:t>hình</a:t>
            </a:r>
            <a:r>
              <a:rPr lang="en-US" sz="2800">
                <a:latin typeface="Arial" pitchFamily="34" charset="0"/>
                <a:cs typeface="Arial" pitchFamily="34" charset="0"/>
              </a:rPr>
              <a:t> </a:t>
            </a:r>
            <a:r>
              <a:rPr lang="en-US" sz="2800" err="1">
                <a:latin typeface="Arial" pitchFamily="34" charset="0"/>
                <a:cs typeface="Arial" pitchFamily="34" charset="0"/>
              </a:rPr>
              <a:t>chức</a:t>
            </a:r>
            <a:r>
              <a:rPr lang="en-US" sz="2800">
                <a:latin typeface="Arial" pitchFamily="34" charset="0"/>
                <a:cs typeface="Arial" pitchFamily="34" charset="0"/>
              </a:rPr>
              <a:t> </a:t>
            </a:r>
            <a:r>
              <a:rPr lang="en-US" sz="2800" err="1">
                <a:latin typeface="Arial" pitchFamily="34" charset="0"/>
                <a:cs typeface="Arial" pitchFamily="34" charset="0"/>
              </a:rPr>
              <a:t>năng</a:t>
            </a:r>
            <a:r>
              <a:rPr lang="en-US" sz="2800">
                <a:latin typeface="Arial" pitchFamily="34" charset="0"/>
                <a:cs typeface="Arial" pitchFamily="34" charset="0"/>
              </a:rPr>
              <a:t> </a:t>
            </a:r>
            <a:r>
              <a:rPr lang="en-US" sz="2800" err="1">
                <a:latin typeface="Arial" pitchFamily="34" charset="0"/>
                <a:cs typeface="Arial" pitchFamily="34" charset="0"/>
              </a:rPr>
              <a:t>của</a:t>
            </a:r>
            <a:r>
              <a:rPr lang="en-US" sz="2800">
                <a:latin typeface="Arial" pitchFamily="34" charset="0"/>
                <a:cs typeface="Arial" pitchFamily="34" charset="0"/>
              </a:rPr>
              <a:t> </a:t>
            </a:r>
            <a:r>
              <a:rPr lang="en-US" sz="2800" err="1">
                <a:latin typeface="Arial" pitchFamily="34" charset="0"/>
                <a:cs typeface="Arial" pitchFamily="34" charset="0"/>
              </a:rPr>
              <a:t>hệ</a:t>
            </a:r>
            <a:r>
              <a:rPr lang="en-US" sz="2800">
                <a:latin typeface="Arial" pitchFamily="34" charset="0"/>
                <a:cs typeface="Arial" pitchFamily="34" charset="0"/>
              </a:rPr>
              <a:t> </a:t>
            </a:r>
            <a:r>
              <a:rPr lang="en-US" sz="2800" err="1">
                <a:latin typeface="Arial" pitchFamily="34" charset="0"/>
                <a:cs typeface="Arial" pitchFamily="34" charset="0"/>
              </a:rPr>
              <a:t>thống</a:t>
            </a:r>
            <a:r>
              <a:rPr lang="en-US" sz="2800">
                <a:latin typeface="Arial" pitchFamily="34" charset="0"/>
                <a:cs typeface="Arial" pitchFamily="34" charset="0"/>
              </a:rPr>
              <a:t> </a:t>
            </a:r>
            <a:r>
              <a:rPr lang="en-US" sz="2800" err="1">
                <a:latin typeface="Arial" pitchFamily="34" charset="0"/>
                <a:cs typeface="Arial" pitchFamily="34" charset="0"/>
              </a:rPr>
              <a:t>truyền</a:t>
            </a:r>
            <a:r>
              <a:rPr lang="en-US" sz="2800">
                <a:latin typeface="Arial" pitchFamily="34" charset="0"/>
                <a:cs typeface="Arial" pitchFamily="34" charset="0"/>
              </a:rPr>
              <a:t> </a:t>
            </a:r>
            <a:r>
              <a:rPr lang="en-US" sz="2800" err="1">
                <a:latin typeface="Arial" pitchFamily="34" charset="0"/>
                <a:cs typeface="Arial" pitchFamily="34" charset="0"/>
              </a:rPr>
              <a:t>thông</a:t>
            </a:r>
            <a:r>
              <a:rPr lang="en-US" sz="2800">
                <a:latin typeface="Arial" pitchFamily="34" charset="0"/>
                <a:cs typeface="Arial" pitchFamily="34" charset="0"/>
              </a:rPr>
              <a:t> </a:t>
            </a:r>
          </a:p>
        </p:txBody>
      </p:sp>
      <p:sp>
        <p:nvSpPr>
          <p:cNvPr id="3" name="Content Placeholder 2"/>
          <p:cNvSpPr>
            <a:spLocks noGrp="1"/>
          </p:cNvSpPr>
          <p:nvPr>
            <p:ph idx="1"/>
          </p:nvPr>
        </p:nvSpPr>
        <p:spPr>
          <a:xfrm>
            <a:off x="503999" y="930275"/>
            <a:ext cx="9071640" cy="4191000"/>
          </a:xfrm>
        </p:spPr>
        <p:txBody>
          <a:bodyPr/>
          <a:lstStyle/>
          <a:p>
            <a:r>
              <a:rPr lang="en-US" sz="2000" err="1"/>
              <a:t>Nguồn</a:t>
            </a:r>
            <a:r>
              <a:rPr lang="en-US" sz="2000"/>
              <a:t> tin (Source): </a:t>
            </a:r>
            <a:r>
              <a:rPr lang="en-US" sz="2000" err="1"/>
              <a:t>Điểm</a:t>
            </a:r>
            <a:r>
              <a:rPr lang="en-US" sz="2000"/>
              <a:t> </a:t>
            </a:r>
            <a:r>
              <a:rPr lang="en-US" sz="2000" err="1"/>
              <a:t>nguồn</a:t>
            </a:r>
            <a:r>
              <a:rPr lang="en-US" sz="2000"/>
              <a:t> </a:t>
            </a:r>
            <a:r>
              <a:rPr lang="en-US" sz="2000" err="1"/>
              <a:t>của</a:t>
            </a:r>
            <a:r>
              <a:rPr lang="en-US" sz="2000"/>
              <a:t> </a:t>
            </a:r>
            <a:r>
              <a:rPr lang="en-US" sz="2000" err="1"/>
              <a:t>hệ</a:t>
            </a:r>
            <a:r>
              <a:rPr lang="en-US" sz="2000"/>
              <a:t> </a:t>
            </a:r>
            <a:r>
              <a:rPr lang="en-US" sz="2000" err="1"/>
              <a:t>thống</a:t>
            </a:r>
            <a:r>
              <a:rPr lang="en-US" sz="2000"/>
              <a:t> </a:t>
            </a:r>
            <a:r>
              <a:rPr lang="en-US" sz="2000" err="1"/>
              <a:t>truyền</a:t>
            </a:r>
            <a:r>
              <a:rPr lang="en-US" sz="2000"/>
              <a:t> – </a:t>
            </a:r>
            <a:r>
              <a:rPr lang="en-US" sz="2000" err="1"/>
              <a:t>Là</a:t>
            </a:r>
            <a:r>
              <a:rPr lang="en-US" sz="2000"/>
              <a:t> </a:t>
            </a:r>
            <a:r>
              <a:rPr lang="en-US" sz="2000" err="1"/>
              <a:t>nơi</a:t>
            </a:r>
            <a:r>
              <a:rPr lang="en-US" sz="2000"/>
              <a:t> </a:t>
            </a:r>
            <a:r>
              <a:rPr lang="en-US" sz="2000" err="1"/>
              <a:t>sản</a:t>
            </a:r>
            <a:r>
              <a:rPr lang="en-US" sz="2000"/>
              <a:t> </a:t>
            </a:r>
            <a:r>
              <a:rPr lang="en-US" sz="2000" err="1"/>
              <a:t>sinh</a:t>
            </a:r>
            <a:r>
              <a:rPr lang="en-US" sz="2000"/>
              <a:t> </a:t>
            </a:r>
            <a:r>
              <a:rPr lang="en-US" sz="2000" err="1"/>
              <a:t>ra</a:t>
            </a:r>
            <a:r>
              <a:rPr lang="en-US" sz="2000"/>
              <a:t> </a:t>
            </a:r>
            <a:r>
              <a:rPr lang="en-US" sz="2000" err="1"/>
              <a:t>thông</a:t>
            </a:r>
            <a:r>
              <a:rPr lang="en-US" sz="2000"/>
              <a:t> tin hay </a:t>
            </a:r>
            <a:r>
              <a:rPr lang="en-US" sz="2000" err="1"/>
              <a:t>nơi</a:t>
            </a:r>
            <a:r>
              <a:rPr lang="en-US" sz="2000"/>
              <a:t> </a:t>
            </a:r>
            <a:r>
              <a:rPr lang="en-US" sz="2000" err="1"/>
              <a:t>chứa</a:t>
            </a:r>
            <a:r>
              <a:rPr lang="en-US" sz="2000"/>
              <a:t> </a:t>
            </a:r>
            <a:r>
              <a:rPr lang="en-US" sz="2000" err="1"/>
              <a:t>thông</a:t>
            </a:r>
            <a:r>
              <a:rPr lang="en-US" sz="2000"/>
              <a:t> tin </a:t>
            </a:r>
            <a:r>
              <a:rPr lang="en-US" sz="2000" err="1"/>
              <a:t>được</a:t>
            </a:r>
            <a:r>
              <a:rPr lang="en-US" sz="2000"/>
              <a:t>  </a:t>
            </a:r>
            <a:r>
              <a:rPr lang="en-US" sz="2000" err="1"/>
              <a:t>truyền</a:t>
            </a:r>
            <a:r>
              <a:rPr lang="en-US" sz="2000"/>
              <a:t> </a:t>
            </a:r>
            <a:r>
              <a:rPr lang="en-US" sz="2000" err="1"/>
              <a:t>đi</a:t>
            </a:r>
            <a:r>
              <a:rPr lang="en-US" sz="2000"/>
              <a:t>. </a:t>
            </a:r>
          </a:p>
          <a:p>
            <a:pPr lvl="1"/>
            <a:r>
              <a:rPr lang="en-US" sz="1800" err="1"/>
              <a:t>Nguồn</a:t>
            </a:r>
            <a:r>
              <a:rPr lang="en-US" sz="1800"/>
              <a:t> tin </a:t>
            </a:r>
            <a:r>
              <a:rPr lang="en-US" sz="1800" err="1"/>
              <a:t>có</a:t>
            </a:r>
            <a:r>
              <a:rPr lang="en-US" sz="1800"/>
              <a:t> </a:t>
            </a:r>
            <a:r>
              <a:rPr lang="en-US" sz="1800" err="1"/>
              <a:t>thể</a:t>
            </a:r>
            <a:r>
              <a:rPr lang="en-US" sz="1800"/>
              <a:t> </a:t>
            </a:r>
            <a:r>
              <a:rPr lang="en-US" sz="1800" err="1"/>
              <a:t>là</a:t>
            </a:r>
            <a:r>
              <a:rPr lang="en-US" sz="1800"/>
              <a:t> </a:t>
            </a:r>
            <a:r>
              <a:rPr lang="en-US" sz="1800" err="1"/>
              <a:t>người</a:t>
            </a:r>
            <a:r>
              <a:rPr lang="en-US" sz="1800"/>
              <a:t> </a:t>
            </a:r>
            <a:r>
              <a:rPr lang="en-US" sz="1800" err="1"/>
              <a:t>truyền</a:t>
            </a:r>
            <a:r>
              <a:rPr lang="en-US" sz="1800"/>
              <a:t>, </a:t>
            </a:r>
            <a:r>
              <a:rPr lang="en-US" sz="1800" err="1"/>
              <a:t>có</a:t>
            </a:r>
            <a:r>
              <a:rPr lang="en-US" sz="1800"/>
              <a:t> </a:t>
            </a:r>
            <a:r>
              <a:rPr lang="en-US" sz="1800" err="1"/>
              <a:t>thể</a:t>
            </a:r>
            <a:r>
              <a:rPr lang="en-US" sz="1800"/>
              <a:t> </a:t>
            </a:r>
            <a:r>
              <a:rPr lang="en-US" sz="1800" err="1"/>
              <a:t>là</a:t>
            </a:r>
            <a:r>
              <a:rPr lang="en-US" sz="1800"/>
              <a:t> </a:t>
            </a:r>
            <a:r>
              <a:rPr lang="en-US" sz="1800" err="1"/>
              <a:t>kho</a:t>
            </a:r>
            <a:r>
              <a:rPr lang="en-US" sz="1800"/>
              <a:t> </a:t>
            </a:r>
            <a:r>
              <a:rPr lang="en-US" sz="1800" err="1"/>
              <a:t>chứa</a:t>
            </a:r>
            <a:r>
              <a:rPr lang="en-US" sz="1800"/>
              <a:t> </a:t>
            </a:r>
            <a:r>
              <a:rPr lang="en-US" sz="1800" err="1"/>
              <a:t>thông</a:t>
            </a:r>
            <a:r>
              <a:rPr lang="en-US" sz="1800"/>
              <a:t> tin </a:t>
            </a:r>
            <a:r>
              <a:rPr lang="en-US" sz="1800" err="1"/>
              <a:t>và</a:t>
            </a:r>
            <a:r>
              <a:rPr lang="en-US" sz="1800"/>
              <a:t> </a:t>
            </a:r>
            <a:r>
              <a:rPr lang="en-US" sz="1800" err="1"/>
              <a:t>cũng</a:t>
            </a:r>
            <a:r>
              <a:rPr lang="en-US" sz="1800"/>
              <a:t> </a:t>
            </a:r>
            <a:r>
              <a:rPr lang="en-US" sz="1800" err="1"/>
              <a:t>có</a:t>
            </a:r>
            <a:r>
              <a:rPr lang="en-US" sz="1800"/>
              <a:t> </a:t>
            </a:r>
            <a:r>
              <a:rPr lang="en-US" sz="1800" err="1"/>
              <a:t>thể</a:t>
            </a:r>
            <a:r>
              <a:rPr lang="en-US" sz="1800"/>
              <a:t> </a:t>
            </a:r>
            <a:r>
              <a:rPr lang="en-US" sz="1800" err="1"/>
              <a:t>là</a:t>
            </a:r>
            <a:r>
              <a:rPr lang="en-US" sz="1800"/>
              <a:t> </a:t>
            </a:r>
            <a:r>
              <a:rPr lang="en-US" sz="1800" err="1"/>
              <a:t>đối</a:t>
            </a:r>
            <a:r>
              <a:rPr lang="en-US" sz="1800"/>
              <a:t> </a:t>
            </a:r>
            <a:r>
              <a:rPr lang="en-US" sz="1800" err="1"/>
              <a:t>tượng</a:t>
            </a:r>
            <a:r>
              <a:rPr lang="en-US" sz="1800"/>
              <a:t> </a:t>
            </a:r>
            <a:r>
              <a:rPr lang="en-US" sz="1800" err="1"/>
              <a:t>được</a:t>
            </a:r>
            <a:r>
              <a:rPr lang="en-US" sz="1800"/>
              <a:t> </a:t>
            </a:r>
            <a:r>
              <a:rPr lang="en-US" sz="1800" err="1"/>
              <a:t>quan</a:t>
            </a:r>
            <a:r>
              <a:rPr lang="en-US" sz="1800"/>
              <a:t> </a:t>
            </a:r>
            <a:r>
              <a:rPr lang="en-US" sz="1800" err="1"/>
              <a:t>sát</a:t>
            </a:r>
            <a:r>
              <a:rPr lang="en-US" sz="1800"/>
              <a:t>, </a:t>
            </a:r>
            <a:r>
              <a:rPr lang="en-US" sz="1800" err="1"/>
              <a:t>đo</a:t>
            </a:r>
            <a:r>
              <a:rPr lang="en-US" sz="1800"/>
              <a:t> </a:t>
            </a:r>
            <a:r>
              <a:rPr lang="en-US" sz="1800" err="1"/>
              <a:t>lường</a:t>
            </a:r>
            <a:endParaRPr lang="en-US" sz="1800"/>
          </a:p>
          <a:p>
            <a:r>
              <a:rPr lang="en-US" sz="2000"/>
              <a:t> </a:t>
            </a:r>
            <a:r>
              <a:rPr lang="en-US" sz="2000" err="1"/>
              <a:t>Thiết</a:t>
            </a:r>
            <a:r>
              <a:rPr lang="en-US" sz="2000"/>
              <a:t> </a:t>
            </a:r>
            <a:r>
              <a:rPr lang="en-US" sz="2000" err="1"/>
              <a:t>bị</a:t>
            </a:r>
            <a:r>
              <a:rPr lang="en-US" sz="2000"/>
              <a:t> </a:t>
            </a:r>
            <a:r>
              <a:rPr lang="en-US" sz="2000" err="1"/>
              <a:t>vào</a:t>
            </a:r>
            <a:r>
              <a:rPr lang="en-US" sz="2000"/>
              <a:t> (Input Device): </a:t>
            </a:r>
            <a:r>
              <a:rPr lang="en-US" sz="2000" err="1"/>
              <a:t>thực</a:t>
            </a:r>
            <a:r>
              <a:rPr lang="en-US" sz="2000"/>
              <a:t> </a:t>
            </a:r>
            <a:r>
              <a:rPr lang="en-US" sz="2000" err="1"/>
              <a:t>hiện</a:t>
            </a:r>
            <a:r>
              <a:rPr lang="en-US" sz="2000"/>
              <a:t> </a:t>
            </a:r>
            <a:r>
              <a:rPr lang="en-US" sz="2000" err="1"/>
              <a:t>chức</a:t>
            </a:r>
            <a:r>
              <a:rPr lang="en-US" sz="2000"/>
              <a:t> </a:t>
            </a:r>
            <a:r>
              <a:rPr lang="en-US" sz="2000" err="1"/>
              <a:t>năng</a:t>
            </a:r>
            <a:r>
              <a:rPr lang="en-US" sz="2000"/>
              <a:t> </a:t>
            </a:r>
            <a:r>
              <a:rPr lang="en-US" sz="2000" err="1"/>
              <a:t>chuyển</a:t>
            </a:r>
            <a:r>
              <a:rPr lang="en-US" sz="2000"/>
              <a:t> </a:t>
            </a:r>
            <a:r>
              <a:rPr lang="en-US" sz="2000" err="1"/>
              <a:t>đổi</a:t>
            </a:r>
            <a:r>
              <a:rPr lang="en-US" sz="2000"/>
              <a:t> </a:t>
            </a:r>
            <a:r>
              <a:rPr lang="en-US" sz="2000" err="1"/>
              <a:t>thông</a:t>
            </a:r>
            <a:r>
              <a:rPr lang="en-US" sz="2000"/>
              <a:t> tin </a:t>
            </a:r>
            <a:r>
              <a:rPr lang="en-US" sz="2000" err="1"/>
              <a:t>thành</a:t>
            </a:r>
            <a:r>
              <a:rPr lang="en-US" sz="2000"/>
              <a:t> </a:t>
            </a:r>
            <a:r>
              <a:rPr lang="en-US" sz="2000" err="1"/>
              <a:t>dữ</a:t>
            </a:r>
            <a:r>
              <a:rPr lang="en-US" sz="2000"/>
              <a:t> </a:t>
            </a:r>
            <a:r>
              <a:rPr lang="en-US" sz="2000" err="1"/>
              <a:t>liệu</a:t>
            </a:r>
            <a:r>
              <a:rPr lang="en-US" sz="2000"/>
              <a:t>, hay </a:t>
            </a:r>
            <a:r>
              <a:rPr lang="en-US" sz="2000" err="1"/>
              <a:t>còn</a:t>
            </a:r>
            <a:r>
              <a:rPr lang="en-US" sz="2000"/>
              <a:t> </a:t>
            </a:r>
            <a:r>
              <a:rPr lang="en-US" sz="2000" err="1"/>
              <a:t>gọi</a:t>
            </a:r>
            <a:r>
              <a:rPr lang="en-US" sz="2000"/>
              <a:t> </a:t>
            </a:r>
            <a:r>
              <a:rPr lang="en-US" sz="2000" err="1"/>
              <a:t>là</a:t>
            </a:r>
            <a:r>
              <a:rPr lang="en-US" sz="2000"/>
              <a:t> </a:t>
            </a:r>
            <a:r>
              <a:rPr lang="en-US" sz="2000" err="1"/>
              <a:t>chức</a:t>
            </a:r>
            <a:r>
              <a:rPr lang="en-US" sz="2000"/>
              <a:t> </a:t>
            </a:r>
            <a:r>
              <a:rPr lang="en-US" sz="2000" err="1"/>
              <a:t>năng</a:t>
            </a:r>
            <a:r>
              <a:rPr lang="en-US" sz="2000"/>
              <a:t> </a:t>
            </a:r>
            <a:r>
              <a:rPr lang="en-US" sz="2000" err="1"/>
              <a:t>vật</a:t>
            </a:r>
            <a:r>
              <a:rPr lang="en-US" sz="2000"/>
              <a:t> </a:t>
            </a:r>
            <a:r>
              <a:rPr lang="en-US" sz="2000" err="1"/>
              <a:t>chất</a:t>
            </a:r>
            <a:r>
              <a:rPr lang="en-US" sz="2000"/>
              <a:t> </a:t>
            </a:r>
            <a:r>
              <a:rPr lang="en-US" sz="2000" err="1"/>
              <a:t>hóa</a:t>
            </a:r>
            <a:r>
              <a:rPr lang="en-US" sz="2000"/>
              <a:t> </a:t>
            </a:r>
            <a:r>
              <a:rPr lang="en-US" sz="2000" err="1"/>
              <a:t>thông</a:t>
            </a:r>
            <a:r>
              <a:rPr lang="en-US" sz="2000"/>
              <a:t> tin</a:t>
            </a:r>
          </a:p>
          <a:p>
            <a:pPr lvl="1"/>
            <a:r>
              <a:rPr lang="en-US" sz="1800" err="1"/>
              <a:t>Thiết</a:t>
            </a:r>
            <a:r>
              <a:rPr lang="en-US" sz="1800"/>
              <a:t> </a:t>
            </a:r>
            <a:r>
              <a:rPr lang="en-US" sz="1800" err="1"/>
              <a:t>bị</a:t>
            </a:r>
            <a:r>
              <a:rPr lang="en-US" sz="1800"/>
              <a:t> </a:t>
            </a:r>
            <a:r>
              <a:rPr lang="en-US" sz="1800" err="1"/>
              <a:t>vào</a:t>
            </a:r>
            <a:r>
              <a:rPr lang="en-US" sz="1800"/>
              <a:t> </a:t>
            </a:r>
            <a:r>
              <a:rPr lang="en-US" sz="1800" err="1"/>
              <a:t>có</a:t>
            </a:r>
            <a:r>
              <a:rPr lang="en-US" sz="1800"/>
              <a:t> </a:t>
            </a:r>
            <a:r>
              <a:rPr lang="en-US" sz="1800" err="1"/>
              <a:t>thể</a:t>
            </a:r>
            <a:r>
              <a:rPr lang="en-US" sz="1800"/>
              <a:t> </a:t>
            </a:r>
            <a:r>
              <a:rPr lang="en-US" sz="1800" err="1"/>
              <a:t>là</a:t>
            </a:r>
            <a:r>
              <a:rPr lang="en-US" sz="1800"/>
              <a:t> </a:t>
            </a:r>
            <a:r>
              <a:rPr lang="en-US" sz="1800" err="1"/>
              <a:t>bộ</a:t>
            </a:r>
            <a:r>
              <a:rPr lang="en-US" sz="1800"/>
              <a:t> </a:t>
            </a:r>
            <a:r>
              <a:rPr lang="en-US" sz="1800" err="1"/>
              <a:t>phận</a:t>
            </a:r>
            <a:r>
              <a:rPr lang="en-US" sz="1800"/>
              <a:t> </a:t>
            </a:r>
            <a:r>
              <a:rPr lang="en-US" sz="1800" err="1"/>
              <a:t>phát</a:t>
            </a:r>
            <a:r>
              <a:rPr lang="en-US" sz="1800"/>
              <a:t> </a:t>
            </a:r>
            <a:r>
              <a:rPr lang="en-US" sz="1800" err="1"/>
              <a:t>âm</a:t>
            </a:r>
            <a:r>
              <a:rPr lang="en-US" sz="1800"/>
              <a:t>, </a:t>
            </a:r>
            <a:r>
              <a:rPr lang="en-US" sz="1800" err="1"/>
              <a:t>hệ</a:t>
            </a:r>
            <a:r>
              <a:rPr lang="en-US" sz="1800"/>
              <a:t> </a:t>
            </a:r>
            <a:r>
              <a:rPr lang="en-US" sz="1800" err="1"/>
              <a:t>vận</a:t>
            </a:r>
            <a:r>
              <a:rPr lang="en-US" sz="1800"/>
              <a:t> </a:t>
            </a:r>
            <a:r>
              <a:rPr lang="en-US" sz="1800" err="1"/>
              <a:t>động</a:t>
            </a:r>
            <a:r>
              <a:rPr lang="en-US" sz="1800"/>
              <a:t> (</a:t>
            </a:r>
            <a:r>
              <a:rPr lang="en-US" sz="1800" err="1"/>
              <a:t>để</a:t>
            </a:r>
            <a:r>
              <a:rPr lang="en-US" sz="1800"/>
              <a:t> </a:t>
            </a:r>
            <a:r>
              <a:rPr lang="en-US" sz="1800" err="1"/>
              <a:t>viết</a:t>
            </a:r>
            <a:r>
              <a:rPr lang="en-US" sz="1800"/>
              <a:t>, </a:t>
            </a:r>
            <a:r>
              <a:rPr lang="en-US" sz="1800" err="1"/>
              <a:t>vẽ</a:t>
            </a:r>
            <a:r>
              <a:rPr lang="en-US" sz="1800"/>
              <a:t>, </a:t>
            </a:r>
            <a:r>
              <a:rPr lang="en-US" sz="1800" err="1"/>
              <a:t>biểu</a:t>
            </a:r>
            <a:r>
              <a:rPr lang="en-US" sz="1800"/>
              <a:t> </a:t>
            </a:r>
            <a:r>
              <a:rPr lang="en-US" sz="1800" err="1"/>
              <a:t>diễn</a:t>
            </a:r>
            <a:r>
              <a:rPr lang="en-US" sz="1800"/>
              <a:t>) </a:t>
            </a:r>
            <a:r>
              <a:rPr lang="en-US" sz="1800" err="1"/>
              <a:t>của</a:t>
            </a:r>
            <a:r>
              <a:rPr lang="en-US" sz="1800"/>
              <a:t> </a:t>
            </a:r>
            <a:r>
              <a:rPr lang="en-US" sz="1800" err="1"/>
              <a:t>người</a:t>
            </a:r>
            <a:r>
              <a:rPr lang="en-US" sz="1800"/>
              <a:t>, </a:t>
            </a:r>
            <a:r>
              <a:rPr lang="en-US" sz="1800" err="1"/>
              <a:t>hoặc</a:t>
            </a:r>
            <a:r>
              <a:rPr lang="en-US" sz="1800"/>
              <a:t> </a:t>
            </a:r>
            <a:r>
              <a:rPr lang="en-US" sz="1800" err="1"/>
              <a:t>các</a:t>
            </a:r>
            <a:r>
              <a:rPr lang="en-US" sz="1800"/>
              <a:t> </a:t>
            </a:r>
            <a:r>
              <a:rPr lang="en-US" sz="1800" err="1"/>
              <a:t>thiết</a:t>
            </a:r>
            <a:r>
              <a:rPr lang="en-US" sz="1800"/>
              <a:t> </a:t>
            </a:r>
            <a:r>
              <a:rPr lang="en-US" sz="1800" err="1"/>
              <a:t>bị</a:t>
            </a:r>
            <a:r>
              <a:rPr lang="en-US" sz="1800"/>
              <a:t> </a:t>
            </a:r>
            <a:r>
              <a:rPr lang="en-US" sz="1800" err="1"/>
              <a:t>vào</a:t>
            </a:r>
            <a:r>
              <a:rPr lang="en-US" sz="1800"/>
              <a:t> </a:t>
            </a:r>
            <a:r>
              <a:rPr lang="en-US" sz="1800" err="1"/>
              <a:t>của</a:t>
            </a:r>
            <a:r>
              <a:rPr lang="en-US" sz="1800"/>
              <a:t> </a:t>
            </a:r>
            <a:r>
              <a:rPr lang="en-US" sz="1800" err="1"/>
              <a:t>các</a:t>
            </a:r>
            <a:r>
              <a:rPr lang="en-US" sz="1800"/>
              <a:t> </a:t>
            </a:r>
            <a:r>
              <a:rPr lang="en-US" sz="1800" err="1"/>
              <a:t>hệ</a:t>
            </a:r>
            <a:r>
              <a:rPr lang="en-US" sz="1800"/>
              <a:t> </a:t>
            </a:r>
            <a:r>
              <a:rPr lang="en-US" sz="1800" err="1"/>
              <a:t>thống</a:t>
            </a:r>
            <a:r>
              <a:rPr lang="en-US" sz="1800"/>
              <a:t> </a:t>
            </a:r>
            <a:r>
              <a:rPr lang="en-US" sz="1800" err="1"/>
              <a:t>thu</a:t>
            </a:r>
            <a:r>
              <a:rPr lang="en-US" sz="1800"/>
              <a:t> </a:t>
            </a:r>
            <a:r>
              <a:rPr lang="en-US" sz="1800" err="1"/>
              <a:t>thập</a:t>
            </a:r>
            <a:r>
              <a:rPr lang="en-US" sz="1800"/>
              <a:t> </a:t>
            </a:r>
            <a:r>
              <a:rPr lang="en-US" sz="1800" err="1"/>
              <a:t>thông</a:t>
            </a:r>
            <a:r>
              <a:rPr lang="en-US" sz="1800"/>
              <a:t> tin </a:t>
            </a:r>
          </a:p>
          <a:p>
            <a:pPr lvl="1"/>
            <a:r>
              <a:rPr lang="en-US" sz="1800" err="1"/>
              <a:t>Đầu</a:t>
            </a:r>
            <a:r>
              <a:rPr lang="en-US" sz="1800"/>
              <a:t> </a:t>
            </a:r>
            <a:r>
              <a:rPr lang="en-US" sz="1800" err="1"/>
              <a:t>ra</a:t>
            </a:r>
            <a:r>
              <a:rPr lang="en-US" sz="1800"/>
              <a:t> </a:t>
            </a:r>
            <a:r>
              <a:rPr lang="en-US" sz="1800" err="1"/>
              <a:t>của</a:t>
            </a:r>
            <a:r>
              <a:rPr lang="en-US" sz="1800"/>
              <a:t> </a:t>
            </a:r>
            <a:r>
              <a:rPr lang="en-US" sz="1800" err="1"/>
              <a:t>thiết</a:t>
            </a:r>
            <a:r>
              <a:rPr lang="en-US" sz="1800"/>
              <a:t> </a:t>
            </a:r>
            <a:r>
              <a:rPr lang="en-US" sz="1800" err="1"/>
              <a:t>bị</a:t>
            </a:r>
            <a:r>
              <a:rPr lang="en-US" sz="1800"/>
              <a:t> </a:t>
            </a:r>
            <a:r>
              <a:rPr lang="en-US" sz="1800" err="1"/>
              <a:t>vào</a:t>
            </a:r>
            <a:r>
              <a:rPr lang="en-US" sz="1800"/>
              <a:t> </a:t>
            </a:r>
            <a:r>
              <a:rPr lang="en-US" sz="1800" err="1"/>
              <a:t>là</a:t>
            </a:r>
            <a:r>
              <a:rPr lang="en-US" sz="1800"/>
              <a:t> </a:t>
            </a:r>
            <a:r>
              <a:rPr lang="en-US" sz="1800" err="1"/>
              <a:t>dữ</a:t>
            </a:r>
            <a:r>
              <a:rPr lang="en-US" sz="1800"/>
              <a:t> </a:t>
            </a:r>
            <a:r>
              <a:rPr lang="en-US" sz="1800" err="1"/>
              <a:t>liệu</a:t>
            </a:r>
            <a:r>
              <a:rPr lang="en-US" sz="1800"/>
              <a:t> -&gt; </a:t>
            </a:r>
            <a:r>
              <a:rPr lang="en-US" sz="1800" err="1"/>
              <a:t>gộp</a:t>
            </a:r>
            <a:r>
              <a:rPr lang="en-US" sz="1800"/>
              <a:t> </a:t>
            </a:r>
            <a:r>
              <a:rPr lang="en-US" sz="1800" err="1"/>
              <a:t>chung</a:t>
            </a:r>
            <a:r>
              <a:rPr lang="en-US" sz="1800"/>
              <a:t> </a:t>
            </a:r>
            <a:r>
              <a:rPr lang="en-US" sz="1800" err="1"/>
              <a:t>nguồn</a:t>
            </a:r>
            <a:r>
              <a:rPr lang="en-US" sz="1800"/>
              <a:t> tin </a:t>
            </a:r>
            <a:r>
              <a:rPr lang="en-US" sz="1800" err="1"/>
              <a:t>và</a:t>
            </a:r>
            <a:r>
              <a:rPr lang="en-US" sz="1800"/>
              <a:t> </a:t>
            </a:r>
            <a:r>
              <a:rPr lang="en-US" sz="1800" err="1"/>
              <a:t>thiết</a:t>
            </a:r>
            <a:r>
              <a:rPr lang="en-US" sz="1800"/>
              <a:t> </a:t>
            </a:r>
            <a:r>
              <a:rPr lang="en-US" sz="1800" err="1"/>
              <a:t>bị</a:t>
            </a:r>
            <a:r>
              <a:rPr lang="en-US" sz="1800"/>
              <a:t> </a:t>
            </a:r>
            <a:r>
              <a:rPr lang="en-US" sz="1800" err="1"/>
              <a:t>vào</a:t>
            </a:r>
            <a:r>
              <a:rPr lang="en-US" sz="1800"/>
              <a:t> </a:t>
            </a:r>
            <a:r>
              <a:rPr lang="en-US" sz="1800" err="1"/>
              <a:t>sẽ</a:t>
            </a:r>
            <a:r>
              <a:rPr lang="en-US" sz="1800"/>
              <a:t> </a:t>
            </a:r>
            <a:r>
              <a:rPr lang="en-US" sz="1800" err="1"/>
              <a:t>tạo</a:t>
            </a:r>
            <a:r>
              <a:rPr lang="en-US" sz="1800"/>
              <a:t> </a:t>
            </a:r>
            <a:r>
              <a:rPr lang="en-US" sz="1800" err="1"/>
              <a:t>thành</a:t>
            </a:r>
            <a:r>
              <a:rPr lang="en-US" sz="1800"/>
              <a:t> </a:t>
            </a:r>
            <a:r>
              <a:rPr lang="en-US" sz="1800" err="1"/>
              <a:t>nguồn</a:t>
            </a:r>
            <a:r>
              <a:rPr lang="en-US" sz="1800"/>
              <a:t> </a:t>
            </a:r>
            <a:r>
              <a:rPr lang="en-US" sz="1800" err="1"/>
              <a:t>dữ</a:t>
            </a:r>
            <a:r>
              <a:rPr lang="en-US" sz="1800"/>
              <a:t> </a:t>
            </a:r>
            <a:r>
              <a:rPr lang="en-US" sz="1800" err="1"/>
              <a:t>liệu</a:t>
            </a:r>
            <a:endParaRPr lang="en-US" sz="1800"/>
          </a:p>
          <a:p>
            <a:pPr lvl="1"/>
            <a:r>
              <a:rPr lang="en-US" sz="1800" err="1"/>
              <a:t>Nguồn</a:t>
            </a:r>
            <a:r>
              <a:rPr lang="en-US" sz="1800"/>
              <a:t> </a:t>
            </a:r>
            <a:r>
              <a:rPr lang="en-US" sz="1800" err="1"/>
              <a:t>dữ</a:t>
            </a:r>
            <a:r>
              <a:rPr lang="en-US" sz="1800"/>
              <a:t> </a:t>
            </a:r>
            <a:r>
              <a:rPr lang="en-US" sz="1800" err="1"/>
              <a:t>liệu</a:t>
            </a:r>
            <a:r>
              <a:rPr lang="en-US" sz="1800"/>
              <a:t> </a:t>
            </a:r>
            <a:r>
              <a:rPr lang="en-US" sz="1800" err="1"/>
              <a:t>là</a:t>
            </a:r>
            <a:r>
              <a:rPr lang="en-US" sz="1800"/>
              <a:t> </a:t>
            </a:r>
            <a:r>
              <a:rPr lang="en-US" sz="1800" err="1"/>
              <a:t>nơi</a:t>
            </a:r>
            <a:r>
              <a:rPr lang="en-US" sz="1800"/>
              <a:t> </a:t>
            </a:r>
            <a:r>
              <a:rPr lang="en-US" sz="1800" err="1"/>
              <a:t>sản</a:t>
            </a:r>
            <a:r>
              <a:rPr lang="en-US" sz="1800"/>
              <a:t> </a:t>
            </a:r>
            <a:r>
              <a:rPr lang="en-US" sz="1800" err="1"/>
              <a:t>sinh</a:t>
            </a:r>
            <a:r>
              <a:rPr lang="en-US" sz="1800"/>
              <a:t> hay </a:t>
            </a:r>
            <a:r>
              <a:rPr lang="en-US" sz="1800" err="1"/>
              <a:t>nơi</a:t>
            </a:r>
            <a:r>
              <a:rPr lang="en-US" sz="1800"/>
              <a:t> </a:t>
            </a:r>
            <a:r>
              <a:rPr lang="en-US" sz="1800" err="1"/>
              <a:t>chứa</a:t>
            </a:r>
            <a:r>
              <a:rPr lang="en-US" sz="1800"/>
              <a:t> </a:t>
            </a:r>
            <a:r>
              <a:rPr lang="en-US" sz="1800" err="1"/>
              <a:t>dữ</a:t>
            </a:r>
            <a:r>
              <a:rPr lang="en-US" sz="1800"/>
              <a:t> </a:t>
            </a:r>
            <a:r>
              <a:rPr lang="en-US" sz="1800" err="1"/>
              <a:t>liệu</a:t>
            </a:r>
            <a:r>
              <a:rPr lang="en-US" sz="1800"/>
              <a:t> </a:t>
            </a:r>
            <a:r>
              <a:rPr lang="en-US" sz="1800" err="1"/>
              <a:t>cần</a:t>
            </a:r>
            <a:r>
              <a:rPr lang="en-US" sz="1800"/>
              <a:t> </a:t>
            </a:r>
            <a:r>
              <a:rPr lang="en-US" sz="1800" err="1"/>
              <a:t>truyền</a:t>
            </a:r>
            <a:r>
              <a:rPr lang="en-US" sz="1800"/>
              <a:t> </a:t>
            </a:r>
            <a:r>
              <a:rPr lang="en-US" sz="1800" err="1"/>
              <a:t>đi</a:t>
            </a:r>
            <a:r>
              <a:rPr lang="en-US" sz="1800"/>
              <a:t>. </a:t>
            </a:r>
            <a:r>
              <a:rPr lang="en-US" sz="1800" err="1"/>
              <a:t>Nguồn</a:t>
            </a:r>
            <a:r>
              <a:rPr lang="en-US" sz="1800"/>
              <a:t> </a:t>
            </a:r>
            <a:r>
              <a:rPr lang="en-US" sz="1800" err="1"/>
              <a:t>dữ</a:t>
            </a:r>
            <a:r>
              <a:rPr lang="en-US" sz="1800"/>
              <a:t> </a:t>
            </a:r>
            <a:r>
              <a:rPr lang="en-US" sz="1800" err="1"/>
              <a:t>liệu</a:t>
            </a:r>
            <a:r>
              <a:rPr lang="en-US" sz="1800"/>
              <a:t> </a:t>
            </a:r>
            <a:r>
              <a:rPr lang="en-US" sz="1800" err="1"/>
              <a:t>phải</a:t>
            </a:r>
            <a:r>
              <a:rPr lang="en-US" sz="1800"/>
              <a:t> </a:t>
            </a:r>
            <a:r>
              <a:rPr lang="en-US" sz="1800" err="1"/>
              <a:t>phối</a:t>
            </a:r>
            <a:r>
              <a:rPr lang="en-US" sz="1800"/>
              <a:t> </a:t>
            </a:r>
            <a:r>
              <a:rPr lang="en-US" sz="1800" err="1"/>
              <a:t>hợp</a:t>
            </a:r>
            <a:r>
              <a:rPr lang="en-US" sz="1800"/>
              <a:t> </a:t>
            </a:r>
            <a:r>
              <a:rPr lang="en-US" sz="1800" err="1"/>
              <a:t>với</a:t>
            </a:r>
            <a:r>
              <a:rPr lang="en-US" sz="1800"/>
              <a:t> </a:t>
            </a:r>
            <a:r>
              <a:rPr lang="en-US" sz="1800" err="1"/>
              <a:t>máy</a:t>
            </a:r>
            <a:r>
              <a:rPr lang="en-US" sz="1800"/>
              <a:t> </a:t>
            </a:r>
            <a:r>
              <a:rPr lang="en-US" sz="1800" err="1"/>
              <a:t>phát</a:t>
            </a:r>
            <a:r>
              <a:rPr lang="en-US" sz="1800"/>
              <a:t> </a:t>
            </a:r>
            <a:r>
              <a:rPr lang="en-US" sz="1800" err="1"/>
              <a:t>để</a:t>
            </a:r>
            <a:r>
              <a:rPr lang="en-US" sz="1800"/>
              <a:t> </a:t>
            </a:r>
            <a:r>
              <a:rPr lang="en-US" sz="1800" err="1"/>
              <a:t>thực</a:t>
            </a:r>
            <a:r>
              <a:rPr lang="en-US" sz="1800"/>
              <a:t> </a:t>
            </a:r>
            <a:r>
              <a:rPr lang="en-US" sz="1800" err="1"/>
              <a:t>hiện</a:t>
            </a:r>
            <a:r>
              <a:rPr lang="en-US" sz="1800"/>
              <a:t> </a:t>
            </a:r>
            <a:r>
              <a:rPr lang="en-US" sz="1800" err="1"/>
              <a:t>truyền</a:t>
            </a:r>
            <a:r>
              <a:rPr lang="en-US" sz="1800"/>
              <a:t> </a:t>
            </a:r>
            <a:r>
              <a:rPr lang="en-US" sz="1800" err="1"/>
              <a:t>dữ</a:t>
            </a:r>
            <a:r>
              <a:rPr lang="en-US" sz="1800"/>
              <a:t> </a:t>
            </a:r>
            <a:r>
              <a:rPr lang="en-US" sz="1800" err="1"/>
              <a:t>liệu</a:t>
            </a:r>
            <a:endParaRPr lang="en-US" sz="1800"/>
          </a:p>
          <a:p>
            <a:pPr lvl="1"/>
            <a:endParaRPr lang="en-US" sz="1800"/>
          </a:p>
        </p:txBody>
      </p:sp>
    </p:spTree>
    <p:extLst>
      <p:ext uri="{BB962C8B-B14F-4D97-AF65-F5344CB8AC3E}">
        <p14:creationId xmlns:p14="http://schemas.microsoft.com/office/powerpoint/2010/main" val="1634248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2800">
                <a:latin typeface="Arial" pitchFamily="34" charset="0"/>
                <a:cs typeface="Arial" pitchFamily="34" charset="0"/>
              </a:rPr>
              <a:t>1.</a:t>
            </a:r>
            <a:r>
              <a:rPr lang="vi-VN" sz="2800">
                <a:latin typeface="Arial" pitchFamily="34" charset="0"/>
                <a:cs typeface="Arial" pitchFamily="34" charset="0"/>
              </a:rPr>
              <a:t>4</a:t>
            </a:r>
            <a:r>
              <a:rPr lang="en-US" sz="2800">
                <a:latin typeface="Arial" pitchFamily="34" charset="0"/>
                <a:cs typeface="Arial" pitchFamily="34" charset="0"/>
              </a:rPr>
              <a:t>. </a:t>
            </a:r>
            <a:r>
              <a:rPr lang="en-US" sz="2800" err="1">
                <a:latin typeface="Arial" pitchFamily="34" charset="0"/>
                <a:cs typeface="Arial" pitchFamily="34" charset="0"/>
              </a:rPr>
              <a:t>Mô</a:t>
            </a:r>
            <a:r>
              <a:rPr lang="en-US" sz="2800">
                <a:latin typeface="Arial" pitchFamily="34" charset="0"/>
                <a:cs typeface="Arial" pitchFamily="34" charset="0"/>
              </a:rPr>
              <a:t> </a:t>
            </a:r>
            <a:r>
              <a:rPr lang="en-US" sz="2800" err="1">
                <a:latin typeface="Arial" pitchFamily="34" charset="0"/>
                <a:cs typeface="Arial" pitchFamily="34" charset="0"/>
              </a:rPr>
              <a:t>hình</a:t>
            </a:r>
            <a:r>
              <a:rPr lang="en-US" sz="2800">
                <a:latin typeface="Arial" pitchFamily="34" charset="0"/>
                <a:cs typeface="Arial" pitchFamily="34" charset="0"/>
              </a:rPr>
              <a:t> </a:t>
            </a:r>
            <a:r>
              <a:rPr lang="en-US" sz="2800" err="1">
                <a:latin typeface="Arial" pitchFamily="34" charset="0"/>
                <a:cs typeface="Arial" pitchFamily="34" charset="0"/>
              </a:rPr>
              <a:t>chức</a:t>
            </a:r>
            <a:r>
              <a:rPr lang="en-US" sz="2800">
                <a:latin typeface="Arial" pitchFamily="34" charset="0"/>
                <a:cs typeface="Arial" pitchFamily="34" charset="0"/>
              </a:rPr>
              <a:t> </a:t>
            </a:r>
            <a:r>
              <a:rPr lang="en-US" sz="2800" err="1">
                <a:latin typeface="Arial" pitchFamily="34" charset="0"/>
                <a:cs typeface="Arial" pitchFamily="34" charset="0"/>
              </a:rPr>
              <a:t>năng</a:t>
            </a:r>
            <a:r>
              <a:rPr lang="en-US" sz="2800">
                <a:latin typeface="Arial" pitchFamily="34" charset="0"/>
                <a:cs typeface="Arial" pitchFamily="34" charset="0"/>
              </a:rPr>
              <a:t> </a:t>
            </a:r>
            <a:r>
              <a:rPr lang="en-US" sz="2800" err="1">
                <a:latin typeface="Arial" pitchFamily="34" charset="0"/>
                <a:cs typeface="Arial" pitchFamily="34" charset="0"/>
              </a:rPr>
              <a:t>của</a:t>
            </a:r>
            <a:r>
              <a:rPr lang="en-US" sz="2800">
                <a:latin typeface="Arial" pitchFamily="34" charset="0"/>
                <a:cs typeface="Arial" pitchFamily="34" charset="0"/>
              </a:rPr>
              <a:t> </a:t>
            </a:r>
            <a:r>
              <a:rPr lang="en-US" sz="2800" err="1">
                <a:latin typeface="Arial" pitchFamily="34" charset="0"/>
                <a:cs typeface="Arial" pitchFamily="34" charset="0"/>
              </a:rPr>
              <a:t>hệ</a:t>
            </a:r>
            <a:r>
              <a:rPr lang="en-US" sz="2800">
                <a:latin typeface="Arial" pitchFamily="34" charset="0"/>
                <a:cs typeface="Arial" pitchFamily="34" charset="0"/>
              </a:rPr>
              <a:t> </a:t>
            </a:r>
            <a:r>
              <a:rPr lang="en-US" sz="2800" err="1">
                <a:latin typeface="Arial" pitchFamily="34" charset="0"/>
                <a:cs typeface="Arial" pitchFamily="34" charset="0"/>
              </a:rPr>
              <a:t>thống</a:t>
            </a:r>
            <a:r>
              <a:rPr lang="en-US" sz="2800">
                <a:latin typeface="Arial" pitchFamily="34" charset="0"/>
                <a:cs typeface="Arial" pitchFamily="34" charset="0"/>
              </a:rPr>
              <a:t> </a:t>
            </a:r>
            <a:r>
              <a:rPr lang="en-US" sz="2800" err="1">
                <a:latin typeface="Arial" pitchFamily="34" charset="0"/>
                <a:cs typeface="Arial" pitchFamily="34" charset="0"/>
              </a:rPr>
              <a:t>truyền</a:t>
            </a:r>
            <a:r>
              <a:rPr lang="en-US" sz="2800">
                <a:latin typeface="Arial" pitchFamily="34" charset="0"/>
                <a:cs typeface="Arial" pitchFamily="34" charset="0"/>
              </a:rPr>
              <a:t> </a:t>
            </a:r>
            <a:r>
              <a:rPr lang="en-US" sz="2800" err="1">
                <a:latin typeface="Arial" pitchFamily="34" charset="0"/>
                <a:cs typeface="Arial" pitchFamily="34" charset="0"/>
              </a:rPr>
              <a:t>thông</a:t>
            </a:r>
            <a:endParaRPr lang="en-US" sz="2800">
              <a:latin typeface="Arial" pitchFamily="34" charset="0"/>
              <a:cs typeface="Arial" pitchFamily="34" charset="0"/>
            </a:endParaRPr>
          </a:p>
        </p:txBody>
      </p:sp>
      <p:sp>
        <p:nvSpPr>
          <p:cNvPr id="3" name="Content Placeholder 2"/>
          <p:cNvSpPr>
            <a:spLocks noGrp="1"/>
          </p:cNvSpPr>
          <p:nvPr>
            <p:ph idx="1"/>
          </p:nvPr>
        </p:nvSpPr>
        <p:spPr>
          <a:xfrm>
            <a:off x="503999" y="1326600"/>
            <a:ext cx="9071640" cy="3794675"/>
          </a:xfrm>
        </p:spPr>
        <p:txBody>
          <a:bodyPr/>
          <a:lstStyle/>
          <a:p>
            <a:r>
              <a:rPr lang="en-US" sz="2000" err="1"/>
              <a:t>Máy</a:t>
            </a:r>
            <a:r>
              <a:rPr lang="en-US" sz="2000"/>
              <a:t> </a:t>
            </a:r>
            <a:r>
              <a:rPr lang="en-US" sz="2000" err="1"/>
              <a:t>phát</a:t>
            </a:r>
            <a:r>
              <a:rPr lang="en-US" sz="2000"/>
              <a:t> (Transmitter): </a:t>
            </a:r>
            <a:r>
              <a:rPr lang="en-US" sz="2000" err="1"/>
              <a:t>Máy</a:t>
            </a:r>
            <a:r>
              <a:rPr lang="en-US" sz="2000"/>
              <a:t> </a:t>
            </a:r>
            <a:r>
              <a:rPr lang="en-US" sz="2000" err="1"/>
              <a:t>phát</a:t>
            </a:r>
            <a:r>
              <a:rPr lang="en-US" sz="2000"/>
              <a:t> </a:t>
            </a:r>
            <a:r>
              <a:rPr lang="en-US" sz="2000" err="1"/>
              <a:t>thực</a:t>
            </a:r>
            <a:r>
              <a:rPr lang="en-US" sz="2000"/>
              <a:t> </a:t>
            </a:r>
            <a:r>
              <a:rPr lang="en-US" sz="2000" err="1"/>
              <a:t>hiện</a:t>
            </a:r>
            <a:r>
              <a:rPr lang="en-US" sz="2000"/>
              <a:t> </a:t>
            </a:r>
            <a:r>
              <a:rPr lang="en-US" sz="2000" err="1"/>
              <a:t>chức</a:t>
            </a:r>
            <a:r>
              <a:rPr lang="en-US" sz="2000"/>
              <a:t> </a:t>
            </a:r>
            <a:r>
              <a:rPr lang="en-US" sz="2000" err="1"/>
              <a:t>năng</a:t>
            </a:r>
            <a:r>
              <a:rPr lang="en-US" sz="2000"/>
              <a:t> </a:t>
            </a:r>
            <a:r>
              <a:rPr lang="en-US" sz="2000" err="1"/>
              <a:t>chuyển</a:t>
            </a:r>
            <a:r>
              <a:rPr lang="en-US" sz="2000"/>
              <a:t> </a:t>
            </a:r>
            <a:r>
              <a:rPr lang="en-US" sz="2000" err="1"/>
              <a:t>dữ</a:t>
            </a:r>
            <a:r>
              <a:rPr lang="en-US" sz="2000"/>
              <a:t> </a:t>
            </a:r>
            <a:r>
              <a:rPr lang="en-US" sz="2000" err="1"/>
              <a:t>liệu</a:t>
            </a:r>
            <a:r>
              <a:rPr lang="en-US" sz="2000"/>
              <a:t> </a:t>
            </a:r>
            <a:r>
              <a:rPr lang="en-US" sz="2000" err="1"/>
              <a:t>thành</a:t>
            </a:r>
            <a:r>
              <a:rPr lang="en-US" sz="2000"/>
              <a:t> </a:t>
            </a:r>
            <a:r>
              <a:rPr lang="en-US" sz="2000" err="1"/>
              <a:t>tín</a:t>
            </a:r>
            <a:r>
              <a:rPr lang="en-US" sz="2000"/>
              <a:t> </a:t>
            </a:r>
            <a:r>
              <a:rPr lang="en-US" sz="2000" err="1"/>
              <a:t>hiệu</a:t>
            </a:r>
            <a:r>
              <a:rPr lang="en-US" sz="2000"/>
              <a:t> </a:t>
            </a:r>
            <a:r>
              <a:rPr lang="en-US" sz="2000" err="1"/>
              <a:t>phù</a:t>
            </a:r>
            <a:r>
              <a:rPr lang="en-US" sz="2000"/>
              <a:t> </a:t>
            </a:r>
            <a:r>
              <a:rPr lang="en-US" sz="2000" err="1"/>
              <a:t>hợp</a:t>
            </a:r>
            <a:r>
              <a:rPr lang="en-US" sz="2000"/>
              <a:t> </a:t>
            </a:r>
            <a:r>
              <a:rPr lang="en-US" sz="2000" err="1"/>
              <a:t>với</a:t>
            </a:r>
            <a:r>
              <a:rPr lang="en-US" sz="2000"/>
              <a:t> </a:t>
            </a:r>
            <a:r>
              <a:rPr lang="en-US" sz="2000" err="1"/>
              <a:t>môi</a:t>
            </a:r>
            <a:r>
              <a:rPr lang="en-US" sz="2000"/>
              <a:t> </a:t>
            </a:r>
            <a:r>
              <a:rPr lang="en-US" sz="2000" err="1"/>
              <a:t>trường</a:t>
            </a:r>
            <a:r>
              <a:rPr lang="en-US" sz="2000"/>
              <a:t> </a:t>
            </a:r>
            <a:r>
              <a:rPr lang="en-US" sz="2000" err="1"/>
              <a:t>lan</a:t>
            </a:r>
            <a:r>
              <a:rPr lang="en-US" sz="2000"/>
              <a:t> </a:t>
            </a:r>
            <a:r>
              <a:rPr lang="en-US" sz="2000" err="1"/>
              <a:t>truyền</a:t>
            </a:r>
            <a:r>
              <a:rPr lang="en-US" sz="2000"/>
              <a:t>. </a:t>
            </a:r>
            <a:r>
              <a:rPr lang="en-US" sz="2000" err="1"/>
              <a:t>Máy</a:t>
            </a:r>
            <a:r>
              <a:rPr lang="en-US" sz="2000"/>
              <a:t> </a:t>
            </a:r>
            <a:r>
              <a:rPr lang="en-US" sz="2000" err="1"/>
              <a:t>phát</a:t>
            </a:r>
            <a:r>
              <a:rPr lang="en-US" sz="2000"/>
              <a:t> </a:t>
            </a:r>
            <a:r>
              <a:rPr lang="en-US" sz="2000" err="1"/>
              <a:t>cũng</a:t>
            </a:r>
            <a:r>
              <a:rPr lang="en-US" sz="2000"/>
              <a:t> </a:t>
            </a:r>
            <a:r>
              <a:rPr lang="en-US" sz="2000" err="1"/>
              <a:t>thực</a:t>
            </a:r>
            <a:r>
              <a:rPr lang="en-US" sz="2000"/>
              <a:t> </a:t>
            </a:r>
            <a:r>
              <a:rPr lang="en-US" sz="2000" err="1"/>
              <a:t>hiện</a:t>
            </a:r>
            <a:r>
              <a:rPr lang="en-US" sz="2000"/>
              <a:t> </a:t>
            </a:r>
            <a:r>
              <a:rPr lang="en-US" sz="2000" err="1"/>
              <a:t>chức</a:t>
            </a:r>
            <a:r>
              <a:rPr lang="en-US" sz="2000"/>
              <a:t> </a:t>
            </a:r>
            <a:r>
              <a:rPr lang="en-US" sz="2000" err="1"/>
              <a:t>năng</a:t>
            </a:r>
            <a:r>
              <a:rPr lang="en-US" sz="2000"/>
              <a:t> </a:t>
            </a:r>
            <a:r>
              <a:rPr lang="en-US" sz="2000" err="1"/>
              <a:t>phối</a:t>
            </a:r>
            <a:r>
              <a:rPr lang="en-US" sz="2000"/>
              <a:t> </a:t>
            </a:r>
            <a:r>
              <a:rPr lang="en-US" sz="2000" err="1"/>
              <a:t>ghép</a:t>
            </a:r>
            <a:r>
              <a:rPr lang="en-US" sz="2000"/>
              <a:t> </a:t>
            </a:r>
            <a:r>
              <a:rPr lang="en-US" sz="2000" err="1"/>
              <a:t>với</a:t>
            </a:r>
            <a:r>
              <a:rPr lang="en-US" sz="2000"/>
              <a:t> </a:t>
            </a:r>
            <a:r>
              <a:rPr lang="en-US" sz="2000" err="1"/>
              <a:t>thiết</a:t>
            </a:r>
            <a:r>
              <a:rPr lang="en-US" sz="2000"/>
              <a:t> </a:t>
            </a:r>
            <a:r>
              <a:rPr lang="en-US" sz="2000" err="1"/>
              <a:t>bị</a:t>
            </a:r>
            <a:r>
              <a:rPr lang="en-US" sz="2000"/>
              <a:t> </a:t>
            </a:r>
            <a:r>
              <a:rPr lang="en-US" sz="2000" err="1"/>
              <a:t>vào</a:t>
            </a:r>
            <a:r>
              <a:rPr lang="en-US" sz="2000"/>
              <a:t> </a:t>
            </a:r>
            <a:r>
              <a:rPr lang="en-US" sz="2000" err="1"/>
              <a:t>và</a:t>
            </a:r>
            <a:r>
              <a:rPr lang="en-US" sz="2000"/>
              <a:t> </a:t>
            </a:r>
            <a:r>
              <a:rPr lang="en-US" sz="2000" err="1"/>
              <a:t>môi</a:t>
            </a:r>
            <a:r>
              <a:rPr lang="en-US" sz="2000"/>
              <a:t> </a:t>
            </a:r>
            <a:r>
              <a:rPr lang="en-US" sz="2000" err="1"/>
              <a:t>trường</a:t>
            </a:r>
            <a:r>
              <a:rPr lang="en-US" sz="2000"/>
              <a:t> </a:t>
            </a:r>
            <a:r>
              <a:rPr lang="en-US" sz="2000" err="1"/>
              <a:t>lan</a:t>
            </a:r>
            <a:r>
              <a:rPr lang="en-US" sz="2000"/>
              <a:t> </a:t>
            </a:r>
            <a:r>
              <a:rPr lang="en-US" sz="2000" err="1"/>
              <a:t>truyền</a:t>
            </a:r>
            <a:r>
              <a:rPr lang="en-US" sz="2000"/>
              <a:t> </a:t>
            </a:r>
            <a:r>
              <a:rPr lang="en-US" sz="2000" err="1"/>
              <a:t>để</a:t>
            </a:r>
            <a:r>
              <a:rPr lang="en-US" sz="2000"/>
              <a:t> </a:t>
            </a:r>
            <a:r>
              <a:rPr lang="en-US" sz="2000" err="1"/>
              <a:t>nhận</a:t>
            </a:r>
            <a:r>
              <a:rPr lang="en-US" sz="2000"/>
              <a:t> </a:t>
            </a:r>
            <a:r>
              <a:rPr lang="en-US" sz="2000" err="1"/>
              <a:t>dữ</a:t>
            </a:r>
            <a:r>
              <a:rPr lang="en-US" sz="2000"/>
              <a:t> </a:t>
            </a:r>
            <a:r>
              <a:rPr lang="en-US" sz="2000" err="1"/>
              <a:t>liệu</a:t>
            </a:r>
            <a:r>
              <a:rPr lang="en-US" sz="2000"/>
              <a:t> </a:t>
            </a:r>
            <a:r>
              <a:rPr lang="en-US" sz="2000" err="1"/>
              <a:t>từ</a:t>
            </a:r>
            <a:r>
              <a:rPr lang="en-US" sz="2000"/>
              <a:t> </a:t>
            </a:r>
            <a:r>
              <a:rPr lang="en-US" sz="2000" err="1"/>
              <a:t>thiết</a:t>
            </a:r>
            <a:r>
              <a:rPr lang="en-US" sz="2000"/>
              <a:t> bi </a:t>
            </a:r>
            <a:r>
              <a:rPr lang="en-US" sz="2000" err="1"/>
              <a:t>vào</a:t>
            </a:r>
            <a:r>
              <a:rPr lang="en-US" sz="2000"/>
              <a:t> </a:t>
            </a:r>
            <a:r>
              <a:rPr lang="en-US" sz="2000" err="1"/>
              <a:t>và</a:t>
            </a:r>
            <a:r>
              <a:rPr lang="en-US" sz="2000"/>
              <a:t> </a:t>
            </a:r>
            <a:r>
              <a:rPr lang="en-US" sz="2000" err="1"/>
              <a:t>gửi</a:t>
            </a:r>
            <a:r>
              <a:rPr lang="en-US" sz="2000"/>
              <a:t> </a:t>
            </a:r>
            <a:r>
              <a:rPr lang="en-US" sz="2000" err="1"/>
              <a:t>tín</a:t>
            </a:r>
            <a:r>
              <a:rPr lang="en-US" sz="2000"/>
              <a:t> </a:t>
            </a:r>
            <a:r>
              <a:rPr lang="en-US" sz="2000" err="1"/>
              <a:t>hiệu</a:t>
            </a:r>
            <a:r>
              <a:rPr lang="en-US" sz="2000"/>
              <a:t> </a:t>
            </a:r>
            <a:r>
              <a:rPr lang="en-US" sz="2000" err="1"/>
              <a:t>ra</a:t>
            </a:r>
            <a:r>
              <a:rPr lang="en-US" sz="2000"/>
              <a:t> </a:t>
            </a:r>
            <a:r>
              <a:rPr lang="en-US" sz="2000" err="1"/>
              <a:t>môi</a:t>
            </a:r>
            <a:r>
              <a:rPr lang="en-US" sz="2000"/>
              <a:t> </a:t>
            </a:r>
            <a:r>
              <a:rPr lang="en-US" sz="2000" err="1"/>
              <a:t>trường</a:t>
            </a:r>
            <a:r>
              <a:rPr lang="en-US" sz="2000"/>
              <a:t> </a:t>
            </a:r>
            <a:r>
              <a:rPr lang="en-US" sz="2000" err="1"/>
              <a:t>lan</a:t>
            </a:r>
            <a:r>
              <a:rPr lang="en-US" sz="2000"/>
              <a:t> </a:t>
            </a:r>
            <a:r>
              <a:rPr lang="en-US" sz="2000" err="1"/>
              <a:t>truyền</a:t>
            </a:r>
            <a:endParaRPr lang="en-US" sz="2000"/>
          </a:p>
          <a:p>
            <a:pPr lvl="1"/>
            <a:r>
              <a:rPr lang="en-US" sz="1600" err="1"/>
              <a:t>Trong</a:t>
            </a:r>
            <a:r>
              <a:rPr lang="en-US" sz="1600"/>
              <a:t> </a:t>
            </a:r>
            <a:r>
              <a:rPr lang="en-US" sz="1600" err="1"/>
              <a:t>hệ</a:t>
            </a:r>
            <a:r>
              <a:rPr lang="en-US" sz="1600"/>
              <a:t> </a:t>
            </a:r>
            <a:r>
              <a:rPr lang="en-US" sz="1600" err="1"/>
              <a:t>thống</a:t>
            </a:r>
            <a:r>
              <a:rPr lang="en-US" sz="1600"/>
              <a:t> </a:t>
            </a:r>
            <a:r>
              <a:rPr lang="en-US" sz="1600" err="1"/>
              <a:t>điện</a:t>
            </a:r>
            <a:r>
              <a:rPr lang="en-US" sz="1600"/>
              <a:t> </a:t>
            </a:r>
            <a:r>
              <a:rPr lang="en-US" sz="1600" err="1"/>
              <a:t>thoại</a:t>
            </a:r>
            <a:r>
              <a:rPr lang="en-US" sz="1600"/>
              <a:t> </a:t>
            </a:r>
            <a:r>
              <a:rPr lang="en-US" sz="1600" err="1"/>
              <a:t>máy</a:t>
            </a:r>
            <a:r>
              <a:rPr lang="en-US" sz="1600"/>
              <a:t> </a:t>
            </a:r>
            <a:r>
              <a:rPr lang="en-US" sz="1600" err="1"/>
              <a:t>phát</a:t>
            </a:r>
            <a:r>
              <a:rPr lang="en-US" sz="1600"/>
              <a:t> </a:t>
            </a:r>
            <a:r>
              <a:rPr lang="en-US" sz="1600" err="1"/>
              <a:t>là</a:t>
            </a:r>
            <a:r>
              <a:rPr lang="en-US" sz="1600"/>
              <a:t> micro </a:t>
            </a:r>
            <a:r>
              <a:rPr lang="en-US" sz="1600" err="1"/>
              <a:t>và</a:t>
            </a:r>
            <a:r>
              <a:rPr lang="en-US" sz="1600"/>
              <a:t> </a:t>
            </a:r>
            <a:r>
              <a:rPr lang="en-US" sz="1600" err="1"/>
              <a:t>các</a:t>
            </a:r>
            <a:r>
              <a:rPr lang="en-US" sz="1600"/>
              <a:t> </a:t>
            </a:r>
            <a:r>
              <a:rPr lang="en-US" sz="1600" err="1"/>
              <a:t>bộ</a:t>
            </a:r>
            <a:r>
              <a:rPr lang="en-US" sz="1600"/>
              <a:t> </a:t>
            </a:r>
            <a:r>
              <a:rPr lang="en-US" sz="1600" err="1"/>
              <a:t>khuếch</a:t>
            </a:r>
            <a:r>
              <a:rPr lang="en-US" sz="1600"/>
              <a:t> </a:t>
            </a:r>
            <a:r>
              <a:rPr lang="en-US" sz="1600" err="1"/>
              <a:t>đại</a:t>
            </a:r>
            <a:r>
              <a:rPr lang="en-US" sz="1600"/>
              <a:t>, </a:t>
            </a:r>
            <a:r>
              <a:rPr lang="en-US" sz="1600" err="1"/>
              <a:t>bộ</a:t>
            </a:r>
            <a:r>
              <a:rPr lang="en-US" sz="1600"/>
              <a:t> </a:t>
            </a:r>
            <a:r>
              <a:rPr lang="en-US" sz="1600" err="1"/>
              <a:t>phối</a:t>
            </a:r>
            <a:r>
              <a:rPr lang="en-US" sz="1600"/>
              <a:t> </a:t>
            </a:r>
            <a:r>
              <a:rPr lang="en-US" sz="1600" err="1"/>
              <a:t>hợp</a:t>
            </a:r>
            <a:r>
              <a:rPr lang="en-US" sz="1600"/>
              <a:t> </a:t>
            </a:r>
            <a:r>
              <a:rPr lang="en-US" sz="1600" err="1"/>
              <a:t>môi</a:t>
            </a:r>
            <a:r>
              <a:rPr lang="en-US" sz="1600"/>
              <a:t> </a:t>
            </a:r>
            <a:r>
              <a:rPr lang="en-US" sz="1600" err="1"/>
              <a:t>trường</a:t>
            </a:r>
            <a:r>
              <a:rPr lang="en-US" sz="1600"/>
              <a:t> </a:t>
            </a:r>
            <a:r>
              <a:rPr lang="en-US" sz="1600" err="1"/>
              <a:t>truyền</a:t>
            </a:r>
            <a:endParaRPr lang="en-US" sz="1600"/>
          </a:p>
          <a:p>
            <a:pPr lvl="1"/>
            <a:r>
              <a:rPr lang="en-US" sz="1600" err="1"/>
              <a:t>Trong</a:t>
            </a:r>
            <a:r>
              <a:rPr lang="en-US" sz="1600"/>
              <a:t> </a:t>
            </a:r>
            <a:r>
              <a:rPr lang="en-US" sz="1600" err="1"/>
              <a:t>hệ</a:t>
            </a:r>
            <a:r>
              <a:rPr lang="en-US" sz="1600"/>
              <a:t> </a:t>
            </a:r>
            <a:r>
              <a:rPr lang="en-US" sz="1600" err="1"/>
              <a:t>thống</a:t>
            </a:r>
            <a:r>
              <a:rPr lang="en-US" sz="1600"/>
              <a:t> </a:t>
            </a:r>
            <a:r>
              <a:rPr lang="en-US" sz="1600" err="1"/>
              <a:t>truyền</a:t>
            </a:r>
            <a:r>
              <a:rPr lang="en-US" sz="1600"/>
              <a:t> </a:t>
            </a:r>
            <a:r>
              <a:rPr lang="en-US" sz="1600" err="1"/>
              <a:t>ảnh</a:t>
            </a:r>
            <a:r>
              <a:rPr lang="en-US" sz="1600"/>
              <a:t> </a:t>
            </a:r>
            <a:r>
              <a:rPr lang="en-US" sz="1600" err="1"/>
              <a:t>là</a:t>
            </a:r>
            <a:r>
              <a:rPr lang="en-US" sz="1600"/>
              <a:t> camera, </a:t>
            </a:r>
            <a:r>
              <a:rPr lang="en-US" sz="1600" err="1"/>
              <a:t>các</a:t>
            </a:r>
            <a:r>
              <a:rPr lang="en-US" sz="1600"/>
              <a:t> </a:t>
            </a:r>
            <a:r>
              <a:rPr lang="en-US" sz="1600" err="1"/>
              <a:t>bộ</a:t>
            </a:r>
            <a:r>
              <a:rPr lang="en-US" sz="1600"/>
              <a:t> </a:t>
            </a:r>
            <a:r>
              <a:rPr lang="en-US" sz="1600" err="1"/>
              <a:t>khuếch</a:t>
            </a:r>
            <a:r>
              <a:rPr lang="en-US" sz="1600"/>
              <a:t> </a:t>
            </a:r>
            <a:r>
              <a:rPr lang="en-US" sz="1600" err="1"/>
              <a:t>đại</a:t>
            </a:r>
            <a:r>
              <a:rPr lang="en-US" sz="1600"/>
              <a:t>, </a:t>
            </a:r>
            <a:r>
              <a:rPr lang="en-US" sz="1600" err="1"/>
              <a:t>bộ</a:t>
            </a:r>
            <a:r>
              <a:rPr lang="en-US" sz="1600"/>
              <a:t> </a:t>
            </a:r>
            <a:r>
              <a:rPr lang="en-US" sz="1600" err="1"/>
              <a:t>phối</a:t>
            </a:r>
            <a:r>
              <a:rPr lang="en-US" sz="1600"/>
              <a:t> </a:t>
            </a:r>
            <a:r>
              <a:rPr lang="en-US" sz="1600" err="1"/>
              <a:t>hợp</a:t>
            </a:r>
            <a:r>
              <a:rPr lang="en-US" sz="1600"/>
              <a:t> </a:t>
            </a:r>
            <a:r>
              <a:rPr lang="en-US" sz="1600" err="1"/>
              <a:t>môi</a:t>
            </a:r>
            <a:r>
              <a:rPr lang="en-US" sz="1600"/>
              <a:t> </a:t>
            </a:r>
            <a:r>
              <a:rPr lang="en-US" sz="1600" err="1"/>
              <a:t>trường</a:t>
            </a:r>
            <a:r>
              <a:rPr lang="en-US" sz="1600"/>
              <a:t> </a:t>
            </a:r>
            <a:r>
              <a:rPr lang="en-US" sz="1600" err="1"/>
              <a:t>truyền</a:t>
            </a:r>
            <a:endParaRPr lang="en-US" sz="1600"/>
          </a:p>
          <a:p>
            <a:pPr lvl="1"/>
            <a:r>
              <a:rPr lang="en-US" sz="1600" err="1"/>
              <a:t>Trong</a:t>
            </a:r>
            <a:r>
              <a:rPr lang="en-US" sz="1600"/>
              <a:t> </a:t>
            </a:r>
            <a:r>
              <a:rPr lang="en-US" sz="1600" err="1"/>
              <a:t>các</a:t>
            </a:r>
            <a:r>
              <a:rPr lang="en-US" sz="1600"/>
              <a:t> </a:t>
            </a:r>
            <a:r>
              <a:rPr lang="en-US" sz="1600" err="1"/>
              <a:t>hệ</a:t>
            </a:r>
            <a:r>
              <a:rPr lang="en-US" sz="1600"/>
              <a:t> </a:t>
            </a:r>
            <a:r>
              <a:rPr lang="en-US" sz="1600" err="1"/>
              <a:t>thống</a:t>
            </a:r>
            <a:r>
              <a:rPr lang="en-US" sz="1600"/>
              <a:t> </a:t>
            </a:r>
            <a:r>
              <a:rPr lang="en-US" sz="1600" err="1"/>
              <a:t>truyền</a:t>
            </a:r>
            <a:r>
              <a:rPr lang="en-US" sz="1600"/>
              <a:t> </a:t>
            </a:r>
            <a:r>
              <a:rPr lang="en-US" sz="1600" err="1"/>
              <a:t>vô</a:t>
            </a:r>
            <a:r>
              <a:rPr lang="en-US" sz="1600"/>
              <a:t> </a:t>
            </a:r>
            <a:r>
              <a:rPr lang="en-US" sz="1600" err="1"/>
              <a:t>tuyến</a:t>
            </a:r>
            <a:r>
              <a:rPr lang="en-US" sz="1600"/>
              <a:t>/ </a:t>
            </a:r>
            <a:r>
              <a:rPr lang="en-US" sz="1600" err="1"/>
              <a:t>quang</a:t>
            </a:r>
            <a:r>
              <a:rPr lang="en-US" sz="1600"/>
              <a:t>/ </a:t>
            </a:r>
            <a:r>
              <a:rPr lang="en-US" sz="1600" err="1"/>
              <a:t>siêu</a:t>
            </a:r>
            <a:r>
              <a:rPr lang="en-US" sz="1600"/>
              <a:t> </a:t>
            </a:r>
            <a:r>
              <a:rPr lang="en-US" sz="1600" err="1"/>
              <a:t>âm</a:t>
            </a:r>
            <a:r>
              <a:rPr lang="en-US" sz="1600"/>
              <a:t>.. </a:t>
            </a:r>
            <a:r>
              <a:rPr lang="en-US" sz="1600" err="1"/>
              <a:t>thì</a:t>
            </a:r>
            <a:r>
              <a:rPr lang="en-US" sz="1600"/>
              <a:t> </a:t>
            </a:r>
            <a:r>
              <a:rPr lang="en-US" sz="1600" err="1"/>
              <a:t>sẽ</a:t>
            </a:r>
            <a:r>
              <a:rPr lang="en-US" sz="1600"/>
              <a:t> </a:t>
            </a:r>
            <a:r>
              <a:rPr lang="en-US" sz="1600" err="1"/>
              <a:t>có</a:t>
            </a:r>
            <a:r>
              <a:rPr lang="en-US" sz="1600"/>
              <a:t> </a:t>
            </a:r>
            <a:r>
              <a:rPr lang="en-US" sz="1600" err="1"/>
              <a:t>thêm</a:t>
            </a:r>
            <a:r>
              <a:rPr lang="en-US" sz="1600"/>
              <a:t> </a:t>
            </a:r>
            <a:r>
              <a:rPr lang="en-US" sz="1600" err="1"/>
              <a:t>các</a:t>
            </a:r>
            <a:r>
              <a:rPr lang="en-US" sz="1600"/>
              <a:t> </a:t>
            </a:r>
            <a:r>
              <a:rPr lang="en-US" sz="1600" err="1"/>
              <a:t>bộ</a:t>
            </a:r>
            <a:r>
              <a:rPr lang="en-US" sz="1600"/>
              <a:t> </a:t>
            </a:r>
            <a:r>
              <a:rPr lang="en-US" sz="1600" err="1"/>
              <a:t>chuyển</a:t>
            </a:r>
            <a:r>
              <a:rPr lang="en-US" sz="1600"/>
              <a:t> </a:t>
            </a:r>
            <a:r>
              <a:rPr lang="en-US" sz="1600" err="1"/>
              <a:t>đổi</a:t>
            </a:r>
            <a:r>
              <a:rPr lang="en-US" sz="1600"/>
              <a:t> </a:t>
            </a:r>
            <a:r>
              <a:rPr lang="en-US" sz="1600" err="1"/>
              <a:t>điện</a:t>
            </a:r>
            <a:r>
              <a:rPr lang="en-US" sz="1600"/>
              <a:t> – </a:t>
            </a:r>
            <a:r>
              <a:rPr lang="en-US" sz="1600" err="1"/>
              <a:t>điện</a:t>
            </a:r>
            <a:r>
              <a:rPr lang="en-US" sz="1600"/>
              <a:t> </a:t>
            </a:r>
            <a:r>
              <a:rPr lang="en-US" sz="1600" err="1"/>
              <a:t>từ</a:t>
            </a:r>
            <a:r>
              <a:rPr lang="en-US" sz="1600"/>
              <a:t>/ </a:t>
            </a:r>
            <a:r>
              <a:rPr lang="en-US" sz="1600" err="1"/>
              <a:t>điện</a:t>
            </a:r>
            <a:r>
              <a:rPr lang="en-US" sz="1600"/>
              <a:t> - </a:t>
            </a:r>
            <a:r>
              <a:rPr lang="en-US" sz="1600" err="1"/>
              <a:t>quang</a:t>
            </a:r>
            <a:r>
              <a:rPr lang="en-US" sz="1600"/>
              <a:t>/ </a:t>
            </a:r>
            <a:r>
              <a:rPr lang="en-US" sz="1600" err="1"/>
              <a:t>điện</a:t>
            </a:r>
            <a:r>
              <a:rPr lang="en-US" sz="1600"/>
              <a:t> – </a:t>
            </a:r>
            <a:r>
              <a:rPr lang="en-US" sz="1600" err="1"/>
              <a:t>siêu</a:t>
            </a:r>
            <a:r>
              <a:rPr lang="en-US" sz="1600"/>
              <a:t> </a:t>
            </a:r>
            <a:r>
              <a:rPr lang="en-US" sz="1600" err="1"/>
              <a:t>âm</a:t>
            </a:r>
            <a:r>
              <a:rPr lang="en-US" sz="1600"/>
              <a:t>.. </a:t>
            </a:r>
            <a:r>
              <a:rPr lang="en-US" sz="1600" err="1"/>
              <a:t>và</a:t>
            </a:r>
            <a:r>
              <a:rPr lang="en-US" sz="1600"/>
              <a:t> </a:t>
            </a:r>
            <a:r>
              <a:rPr lang="en-US" sz="1600" err="1"/>
              <a:t>bức</a:t>
            </a:r>
            <a:r>
              <a:rPr lang="en-US" sz="1600"/>
              <a:t> </a:t>
            </a:r>
            <a:r>
              <a:rPr lang="en-US" sz="1600" err="1"/>
              <a:t>xạ</a:t>
            </a:r>
            <a:r>
              <a:rPr lang="en-US" sz="1600"/>
              <a:t> </a:t>
            </a:r>
            <a:r>
              <a:rPr lang="en-US" sz="1600" err="1"/>
              <a:t>sóng</a:t>
            </a:r>
            <a:r>
              <a:rPr lang="en-US" sz="1600"/>
              <a:t> </a:t>
            </a:r>
            <a:r>
              <a:rPr lang="en-US" sz="1600" err="1"/>
              <a:t>điện</a:t>
            </a:r>
            <a:r>
              <a:rPr lang="en-US" sz="1600"/>
              <a:t> </a:t>
            </a:r>
            <a:r>
              <a:rPr lang="en-US" sz="1600" err="1"/>
              <a:t>từ</a:t>
            </a:r>
            <a:r>
              <a:rPr lang="en-US" sz="1600"/>
              <a:t>, </a:t>
            </a:r>
            <a:r>
              <a:rPr lang="en-US" sz="1600" err="1"/>
              <a:t>quang</a:t>
            </a:r>
            <a:r>
              <a:rPr lang="en-US" sz="1600"/>
              <a:t>, </a:t>
            </a:r>
            <a:r>
              <a:rPr lang="en-US" sz="1600" err="1"/>
              <a:t>siêu</a:t>
            </a:r>
            <a:r>
              <a:rPr lang="en-US" sz="1600"/>
              <a:t> </a:t>
            </a:r>
            <a:r>
              <a:rPr lang="en-US" sz="1600" err="1"/>
              <a:t>âm</a:t>
            </a:r>
            <a:endParaRPr lang="en-US" sz="1600"/>
          </a:p>
          <a:p>
            <a:pPr lvl="1"/>
            <a:r>
              <a:rPr lang="en-US" sz="1600" err="1"/>
              <a:t>Trong</a:t>
            </a:r>
            <a:r>
              <a:rPr lang="en-US" sz="1600"/>
              <a:t> </a:t>
            </a:r>
            <a:r>
              <a:rPr lang="en-US" sz="1600" err="1"/>
              <a:t>hệ</a:t>
            </a:r>
            <a:r>
              <a:rPr lang="en-US" sz="1600"/>
              <a:t> </a:t>
            </a:r>
            <a:r>
              <a:rPr lang="en-US" sz="1600" err="1"/>
              <a:t>thống</a:t>
            </a:r>
            <a:r>
              <a:rPr lang="en-US" sz="1600"/>
              <a:t> </a:t>
            </a:r>
            <a:r>
              <a:rPr lang="en-US" sz="1600" err="1"/>
              <a:t>truyền</a:t>
            </a:r>
            <a:r>
              <a:rPr lang="en-US" sz="1600"/>
              <a:t> </a:t>
            </a:r>
            <a:r>
              <a:rPr lang="en-US" sz="1600" err="1"/>
              <a:t>thư</a:t>
            </a:r>
            <a:r>
              <a:rPr lang="en-US" sz="1600"/>
              <a:t> </a:t>
            </a:r>
            <a:r>
              <a:rPr lang="en-US" sz="1600" err="1"/>
              <a:t>thì</a:t>
            </a:r>
            <a:r>
              <a:rPr lang="en-US" sz="1600"/>
              <a:t> </a:t>
            </a:r>
            <a:r>
              <a:rPr lang="en-US" sz="1600" err="1"/>
              <a:t>thư</a:t>
            </a:r>
            <a:r>
              <a:rPr lang="en-US" sz="1600"/>
              <a:t> (</a:t>
            </a:r>
            <a:r>
              <a:rPr lang="en-US" sz="1600" err="1"/>
              <a:t>một</a:t>
            </a:r>
            <a:r>
              <a:rPr lang="en-US" sz="1600"/>
              <a:t> </a:t>
            </a:r>
            <a:r>
              <a:rPr lang="en-US" sz="1600" err="1"/>
              <a:t>dạng</a:t>
            </a:r>
            <a:r>
              <a:rPr lang="en-US" sz="1600"/>
              <a:t> </a:t>
            </a:r>
            <a:r>
              <a:rPr lang="en-US" sz="1600" err="1"/>
              <a:t>ảnh</a:t>
            </a:r>
            <a:r>
              <a:rPr lang="en-US" sz="1600"/>
              <a:t> </a:t>
            </a:r>
            <a:r>
              <a:rPr lang="en-US" sz="1600" err="1"/>
              <a:t>đặc</a:t>
            </a:r>
            <a:r>
              <a:rPr lang="en-US" sz="1600"/>
              <a:t> </a:t>
            </a:r>
            <a:r>
              <a:rPr lang="en-US" sz="1600" err="1"/>
              <a:t>biệt</a:t>
            </a:r>
            <a:r>
              <a:rPr lang="en-US" sz="1600"/>
              <a:t>) </a:t>
            </a:r>
            <a:r>
              <a:rPr lang="en-US" sz="1600" err="1"/>
              <a:t>được</a:t>
            </a:r>
            <a:r>
              <a:rPr lang="en-US" sz="1600"/>
              <a:t> </a:t>
            </a:r>
            <a:r>
              <a:rPr lang="en-US" sz="1600" err="1"/>
              <a:t>đóng</a:t>
            </a:r>
            <a:r>
              <a:rPr lang="en-US" sz="1600"/>
              <a:t> </a:t>
            </a:r>
            <a:r>
              <a:rPr lang="en-US" sz="1600" err="1"/>
              <a:t>gói</a:t>
            </a:r>
            <a:r>
              <a:rPr lang="en-US" sz="1600"/>
              <a:t> </a:t>
            </a:r>
            <a:r>
              <a:rPr lang="en-US" sz="1600" err="1"/>
              <a:t>tiêu</a:t>
            </a:r>
            <a:r>
              <a:rPr lang="en-US" sz="1600"/>
              <a:t> </a:t>
            </a:r>
            <a:r>
              <a:rPr lang="en-US" sz="1600" err="1"/>
              <a:t>chuẩn</a:t>
            </a:r>
            <a:r>
              <a:rPr lang="en-US" sz="1600"/>
              <a:t> </a:t>
            </a:r>
            <a:r>
              <a:rPr lang="en-US" sz="1600" err="1"/>
              <a:t>phù</a:t>
            </a:r>
            <a:r>
              <a:rPr lang="en-US" sz="1600"/>
              <a:t> </a:t>
            </a:r>
            <a:r>
              <a:rPr lang="en-US" sz="1600" err="1"/>
              <a:t>hợp</a:t>
            </a:r>
            <a:r>
              <a:rPr lang="en-US" sz="1600"/>
              <a:t> </a:t>
            </a:r>
            <a:r>
              <a:rPr lang="en-US" sz="1600" err="1"/>
              <a:t>với</a:t>
            </a:r>
            <a:r>
              <a:rPr lang="en-US" sz="1600"/>
              <a:t> </a:t>
            </a:r>
            <a:r>
              <a:rPr lang="en-US" sz="1600" err="1"/>
              <a:t>các</a:t>
            </a:r>
            <a:r>
              <a:rPr lang="en-US" sz="1600"/>
              <a:t> </a:t>
            </a:r>
            <a:r>
              <a:rPr lang="en-US" sz="1600" err="1"/>
              <a:t>phương</a:t>
            </a:r>
            <a:r>
              <a:rPr lang="en-US" sz="1600"/>
              <a:t> </a:t>
            </a:r>
            <a:r>
              <a:rPr lang="en-US" sz="1600" err="1"/>
              <a:t>tiện</a:t>
            </a:r>
            <a:r>
              <a:rPr lang="en-US" sz="1600"/>
              <a:t> </a:t>
            </a:r>
            <a:r>
              <a:rPr lang="en-US" sz="1600" err="1"/>
              <a:t>chuyên</a:t>
            </a:r>
            <a:r>
              <a:rPr lang="en-US" sz="1600"/>
              <a:t> </a:t>
            </a:r>
            <a:r>
              <a:rPr lang="en-US" sz="1600" err="1"/>
              <a:t>chở</a:t>
            </a:r>
            <a:endParaRPr lang="en-US" sz="1600"/>
          </a:p>
          <a:p>
            <a:pPr lvl="1"/>
            <a:r>
              <a:rPr lang="en-US" sz="1600" err="1"/>
              <a:t>Tích</a:t>
            </a:r>
            <a:r>
              <a:rPr lang="en-US" sz="1600"/>
              <a:t> </a:t>
            </a:r>
            <a:r>
              <a:rPr lang="en-US" sz="1600" err="1"/>
              <a:t>hợp</a:t>
            </a:r>
            <a:r>
              <a:rPr lang="en-US" sz="1600"/>
              <a:t> </a:t>
            </a:r>
            <a:r>
              <a:rPr lang="en-US" sz="1600" err="1"/>
              <a:t>cả</a:t>
            </a:r>
            <a:r>
              <a:rPr lang="en-US" sz="1600"/>
              <a:t> </a:t>
            </a:r>
            <a:r>
              <a:rPr lang="en-US" sz="1600" err="1"/>
              <a:t>nguồn</a:t>
            </a:r>
            <a:r>
              <a:rPr lang="en-US" sz="1600"/>
              <a:t> tin, </a:t>
            </a:r>
            <a:r>
              <a:rPr lang="en-US" sz="1600" err="1"/>
              <a:t>thiết</a:t>
            </a:r>
            <a:r>
              <a:rPr lang="en-US" sz="1600"/>
              <a:t> </a:t>
            </a:r>
            <a:r>
              <a:rPr lang="en-US" sz="1600" err="1"/>
              <a:t>bị</a:t>
            </a:r>
            <a:r>
              <a:rPr lang="en-US" sz="1600"/>
              <a:t> </a:t>
            </a:r>
            <a:r>
              <a:rPr lang="en-US" sz="1600" err="1"/>
              <a:t>vào</a:t>
            </a:r>
            <a:r>
              <a:rPr lang="en-US" sz="1600"/>
              <a:t> </a:t>
            </a:r>
            <a:r>
              <a:rPr lang="en-US" sz="1600" err="1"/>
              <a:t>và</a:t>
            </a:r>
            <a:r>
              <a:rPr lang="en-US" sz="1600"/>
              <a:t> </a:t>
            </a:r>
            <a:r>
              <a:rPr lang="en-US" sz="1600" err="1"/>
              <a:t>máy</a:t>
            </a:r>
            <a:r>
              <a:rPr lang="en-US" sz="1600"/>
              <a:t> </a:t>
            </a:r>
            <a:r>
              <a:rPr lang="en-US" sz="1600" err="1"/>
              <a:t>phát</a:t>
            </a:r>
            <a:r>
              <a:rPr lang="en-US" sz="1600"/>
              <a:t> </a:t>
            </a:r>
            <a:r>
              <a:rPr lang="en-US" sz="1600" err="1"/>
              <a:t>sẽ</a:t>
            </a:r>
            <a:r>
              <a:rPr lang="en-US" sz="1600"/>
              <a:t> </a:t>
            </a:r>
            <a:r>
              <a:rPr lang="en-US" sz="1600" err="1"/>
              <a:t>là</a:t>
            </a:r>
            <a:r>
              <a:rPr lang="en-US" sz="1600"/>
              <a:t> </a:t>
            </a:r>
            <a:r>
              <a:rPr lang="en-US" sz="1600" err="1"/>
              <a:t>nguồn</a:t>
            </a:r>
            <a:r>
              <a:rPr lang="en-US" sz="1600"/>
              <a:t> </a:t>
            </a:r>
            <a:r>
              <a:rPr lang="en-US" sz="1600" err="1"/>
              <a:t>tín</a:t>
            </a:r>
            <a:r>
              <a:rPr lang="en-US" sz="1600"/>
              <a:t> </a:t>
            </a:r>
            <a:r>
              <a:rPr lang="en-US" sz="1600" err="1"/>
              <a:t>hiệu</a:t>
            </a:r>
            <a:endParaRPr lang="en-US" sz="1600"/>
          </a:p>
        </p:txBody>
      </p:sp>
    </p:spTree>
    <p:extLst>
      <p:ext uri="{BB962C8B-B14F-4D97-AF65-F5344CB8AC3E}">
        <p14:creationId xmlns:p14="http://schemas.microsoft.com/office/powerpoint/2010/main" val="1774259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a:t>1.</a:t>
            </a:r>
            <a:r>
              <a:rPr lang="vi-VN" sz="3200"/>
              <a:t>4</a:t>
            </a:r>
            <a:r>
              <a:rPr lang="en-US" sz="3200"/>
              <a:t>. </a:t>
            </a:r>
            <a:r>
              <a:rPr lang="en-US" sz="3200" err="1"/>
              <a:t>Mô</a:t>
            </a:r>
            <a:r>
              <a:rPr lang="en-US" sz="3200"/>
              <a:t> </a:t>
            </a:r>
            <a:r>
              <a:rPr lang="en-US" sz="3200" err="1"/>
              <a:t>hình</a:t>
            </a:r>
            <a:r>
              <a:rPr lang="en-US" sz="3200"/>
              <a:t> </a:t>
            </a:r>
            <a:r>
              <a:rPr lang="en-US" sz="3200" err="1"/>
              <a:t>chức</a:t>
            </a:r>
            <a:r>
              <a:rPr lang="en-US" sz="3200"/>
              <a:t> </a:t>
            </a:r>
            <a:r>
              <a:rPr lang="en-US" sz="3200" err="1"/>
              <a:t>năng</a:t>
            </a:r>
            <a:r>
              <a:rPr lang="en-US" sz="3200"/>
              <a:t> </a:t>
            </a:r>
            <a:r>
              <a:rPr lang="en-US" sz="3200" err="1"/>
              <a:t>của</a:t>
            </a:r>
            <a:r>
              <a:rPr lang="en-US" sz="3200"/>
              <a:t> </a:t>
            </a:r>
            <a:r>
              <a:rPr lang="en-US" sz="3200" err="1"/>
              <a:t>hệ</a:t>
            </a:r>
            <a:r>
              <a:rPr lang="en-US" sz="3200"/>
              <a:t> </a:t>
            </a:r>
            <a:r>
              <a:rPr lang="en-US" sz="3200" err="1"/>
              <a:t>thống</a:t>
            </a:r>
            <a:r>
              <a:rPr lang="en-US" sz="3200"/>
              <a:t> </a:t>
            </a:r>
            <a:r>
              <a:rPr lang="en-US" sz="3200" err="1"/>
              <a:t>truyền</a:t>
            </a:r>
            <a:r>
              <a:rPr lang="en-US" sz="3200"/>
              <a:t> </a:t>
            </a:r>
            <a:r>
              <a:rPr lang="en-US" sz="3200" err="1"/>
              <a:t>thông</a:t>
            </a:r>
            <a:endParaRPr lang="en-US" sz="3200"/>
          </a:p>
        </p:txBody>
      </p:sp>
      <p:sp>
        <p:nvSpPr>
          <p:cNvPr id="3" name="Text Placeholder 2"/>
          <p:cNvSpPr txBox="1">
            <a:spLocks noGrp="1"/>
          </p:cNvSpPr>
          <p:nvPr>
            <p:ph type="body" idx="4294967295"/>
          </p:nvPr>
        </p:nvSpPr>
        <p:spPr>
          <a:xfrm>
            <a:off x="503999" y="1326600"/>
            <a:ext cx="9071640" cy="37184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400" err="1">
                <a:latin typeface="Arial" pitchFamily="34" charset="0"/>
                <a:cs typeface="Arial" pitchFamily="34" charset="0"/>
              </a:rPr>
              <a:t>Môi</a:t>
            </a:r>
            <a:r>
              <a:rPr lang="en-US" sz="2400">
                <a:latin typeface="Arial" pitchFamily="34" charset="0"/>
                <a:cs typeface="Arial" pitchFamily="34" charset="0"/>
              </a:rPr>
              <a:t> </a:t>
            </a:r>
            <a:r>
              <a:rPr lang="en-US" sz="2400" err="1">
                <a:latin typeface="Arial" pitchFamily="34" charset="0"/>
                <a:cs typeface="Arial" pitchFamily="34" charset="0"/>
              </a:rPr>
              <a:t>trường</a:t>
            </a:r>
            <a:r>
              <a:rPr lang="en-US" sz="2400">
                <a:latin typeface="Arial" pitchFamily="34" charset="0"/>
                <a:cs typeface="Arial" pitchFamily="34" charset="0"/>
              </a:rPr>
              <a:t> </a:t>
            </a:r>
            <a:r>
              <a:rPr lang="en-US" sz="2400" err="1">
                <a:latin typeface="Arial" pitchFamily="34" charset="0"/>
                <a:cs typeface="Arial" pitchFamily="34" charset="0"/>
              </a:rPr>
              <a:t>lan</a:t>
            </a:r>
            <a:r>
              <a:rPr lang="en-US" sz="2400">
                <a:latin typeface="Arial" pitchFamily="34" charset="0"/>
                <a:cs typeface="Arial" pitchFamily="34" charset="0"/>
              </a:rPr>
              <a:t> </a:t>
            </a:r>
            <a:r>
              <a:rPr lang="en-US" sz="2400" err="1">
                <a:latin typeface="Arial" pitchFamily="34" charset="0"/>
                <a:cs typeface="Arial" pitchFamily="34" charset="0"/>
              </a:rPr>
              <a:t>truyền</a:t>
            </a:r>
            <a:r>
              <a:rPr lang="en-US" sz="2400">
                <a:latin typeface="Arial" pitchFamily="34" charset="0"/>
                <a:cs typeface="Arial" pitchFamily="34" charset="0"/>
              </a:rPr>
              <a:t> (Medium) – </a:t>
            </a:r>
            <a:r>
              <a:rPr lang="en-US" sz="2400" err="1">
                <a:latin typeface="Arial" pitchFamily="34" charset="0"/>
                <a:cs typeface="Arial" pitchFamily="34" charset="0"/>
              </a:rPr>
              <a:t>còn</a:t>
            </a:r>
            <a:r>
              <a:rPr lang="en-US" sz="2400">
                <a:latin typeface="Arial" pitchFamily="34" charset="0"/>
                <a:cs typeface="Arial" pitchFamily="34" charset="0"/>
              </a:rPr>
              <a:t> </a:t>
            </a:r>
            <a:r>
              <a:rPr lang="en-US" sz="2400" err="1">
                <a:latin typeface="Arial" pitchFamily="34" charset="0"/>
                <a:cs typeface="Arial" pitchFamily="34" charset="0"/>
              </a:rPr>
              <a:t>gọi</a:t>
            </a:r>
            <a:r>
              <a:rPr lang="en-US" sz="2400">
                <a:latin typeface="Arial" pitchFamily="34" charset="0"/>
                <a:cs typeface="Arial" pitchFamily="34" charset="0"/>
              </a:rPr>
              <a:t> </a:t>
            </a:r>
            <a:r>
              <a:rPr lang="en-US" sz="2400" err="1">
                <a:latin typeface="Arial" pitchFamily="34" charset="0"/>
                <a:cs typeface="Arial" pitchFamily="34" charset="0"/>
              </a:rPr>
              <a:t>là</a:t>
            </a:r>
            <a:r>
              <a:rPr lang="en-US" sz="2400">
                <a:latin typeface="Arial" pitchFamily="34" charset="0"/>
                <a:cs typeface="Arial" pitchFamily="34" charset="0"/>
              </a:rPr>
              <a:t> </a:t>
            </a:r>
            <a:r>
              <a:rPr lang="en-US" sz="2400" err="1">
                <a:latin typeface="Arial" pitchFamily="34" charset="0"/>
                <a:cs typeface="Arial" pitchFamily="34" charset="0"/>
              </a:rPr>
              <a:t>đường</a:t>
            </a:r>
            <a:r>
              <a:rPr lang="en-US" sz="2400">
                <a:latin typeface="Arial" pitchFamily="34" charset="0"/>
                <a:cs typeface="Arial" pitchFamily="34" charset="0"/>
              </a:rPr>
              <a:t> </a:t>
            </a:r>
            <a:r>
              <a:rPr lang="en-US" sz="2400" err="1">
                <a:latin typeface="Arial" pitchFamily="34" charset="0"/>
                <a:cs typeface="Arial" pitchFamily="34" charset="0"/>
              </a:rPr>
              <a:t>truyền</a:t>
            </a:r>
            <a:r>
              <a:rPr lang="en-US" sz="2400">
                <a:latin typeface="Arial" pitchFamily="34" charset="0"/>
                <a:cs typeface="Arial" pitchFamily="34" charset="0"/>
              </a:rPr>
              <a:t> (line): </a:t>
            </a:r>
            <a:r>
              <a:rPr lang="en-US" sz="2400" err="1">
                <a:latin typeface="Arial" pitchFamily="34" charset="0"/>
                <a:cs typeface="Arial" pitchFamily="34" charset="0"/>
              </a:rPr>
              <a:t>Là</a:t>
            </a:r>
            <a:r>
              <a:rPr lang="en-US" sz="2400">
                <a:latin typeface="Arial" pitchFamily="34" charset="0"/>
                <a:cs typeface="Arial" pitchFamily="34" charset="0"/>
              </a:rPr>
              <a:t> </a:t>
            </a:r>
            <a:r>
              <a:rPr lang="en-US" sz="2400" err="1">
                <a:latin typeface="Arial" pitchFamily="34" charset="0"/>
                <a:cs typeface="Arial" pitchFamily="34" charset="0"/>
              </a:rPr>
              <a:t>môi</a:t>
            </a:r>
            <a:r>
              <a:rPr lang="en-US" sz="2400">
                <a:latin typeface="Arial" pitchFamily="34" charset="0"/>
                <a:cs typeface="Arial" pitchFamily="34" charset="0"/>
              </a:rPr>
              <a:t> </a:t>
            </a:r>
            <a:r>
              <a:rPr lang="en-US" sz="2400" err="1">
                <a:latin typeface="Arial" pitchFamily="34" charset="0"/>
                <a:cs typeface="Arial" pitchFamily="34" charset="0"/>
              </a:rPr>
              <a:t>trường</a:t>
            </a:r>
            <a:r>
              <a:rPr lang="en-US" sz="2400">
                <a:latin typeface="Arial" pitchFamily="34" charset="0"/>
                <a:cs typeface="Arial" pitchFamily="34" charset="0"/>
              </a:rPr>
              <a:t> </a:t>
            </a:r>
            <a:r>
              <a:rPr lang="en-US" sz="2400" err="1">
                <a:latin typeface="Arial" pitchFamily="34" charset="0"/>
                <a:cs typeface="Arial" pitchFamily="34" charset="0"/>
              </a:rPr>
              <a:t>nằm</a:t>
            </a:r>
            <a:r>
              <a:rPr lang="en-US" sz="2400">
                <a:latin typeface="Arial" pitchFamily="34" charset="0"/>
                <a:cs typeface="Arial" pitchFamily="34" charset="0"/>
              </a:rPr>
              <a:t> </a:t>
            </a:r>
            <a:r>
              <a:rPr lang="en-US" sz="2400" err="1">
                <a:latin typeface="Arial" pitchFamily="34" charset="0"/>
                <a:cs typeface="Arial" pitchFamily="34" charset="0"/>
              </a:rPr>
              <a:t>giữa</a:t>
            </a:r>
            <a:r>
              <a:rPr lang="en-US" sz="2400">
                <a:latin typeface="Arial" pitchFamily="34" charset="0"/>
                <a:cs typeface="Arial" pitchFamily="34" charset="0"/>
              </a:rPr>
              <a:t> </a:t>
            </a:r>
            <a:r>
              <a:rPr lang="en-US" sz="2400" err="1">
                <a:latin typeface="Arial" pitchFamily="34" charset="0"/>
                <a:cs typeface="Arial" pitchFamily="34" charset="0"/>
              </a:rPr>
              <a:t>máy</a:t>
            </a:r>
            <a:r>
              <a:rPr lang="en-US" sz="2400">
                <a:latin typeface="Arial" pitchFamily="34" charset="0"/>
                <a:cs typeface="Arial" pitchFamily="34" charset="0"/>
              </a:rPr>
              <a:t> </a:t>
            </a:r>
            <a:r>
              <a:rPr lang="en-US" sz="2400" err="1">
                <a:latin typeface="Arial" pitchFamily="34" charset="0"/>
                <a:cs typeface="Arial" pitchFamily="34" charset="0"/>
              </a:rPr>
              <a:t>phát</a:t>
            </a:r>
            <a:r>
              <a:rPr lang="en-US" sz="2400">
                <a:latin typeface="Arial" pitchFamily="34" charset="0"/>
                <a:cs typeface="Arial" pitchFamily="34" charset="0"/>
              </a:rPr>
              <a:t> </a:t>
            </a:r>
            <a:r>
              <a:rPr lang="en-US" sz="2400" err="1">
                <a:latin typeface="Arial" pitchFamily="34" charset="0"/>
                <a:cs typeface="Arial" pitchFamily="34" charset="0"/>
              </a:rPr>
              <a:t>và</a:t>
            </a:r>
            <a:r>
              <a:rPr lang="en-US" sz="2400">
                <a:latin typeface="Arial" pitchFamily="34" charset="0"/>
                <a:cs typeface="Arial" pitchFamily="34" charset="0"/>
              </a:rPr>
              <a:t> </a:t>
            </a:r>
            <a:r>
              <a:rPr lang="en-US" sz="2400" err="1">
                <a:latin typeface="Arial" pitchFamily="34" charset="0"/>
                <a:cs typeface="Arial" pitchFamily="34" charset="0"/>
              </a:rPr>
              <a:t>máy</a:t>
            </a:r>
            <a:r>
              <a:rPr lang="en-US" sz="2400">
                <a:latin typeface="Arial" pitchFamily="34" charset="0"/>
                <a:cs typeface="Arial" pitchFamily="34" charset="0"/>
              </a:rPr>
              <a:t> </a:t>
            </a:r>
            <a:r>
              <a:rPr lang="en-US" sz="2400" err="1">
                <a:latin typeface="Arial" pitchFamily="34" charset="0"/>
                <a:cs typeface="Arial" pitchFamily="34" charset="0"/>
              </a:rPr>
              <a:t>thu</a:t>
            </a:r>
            <a:r>
              <a:rPr lang="en-US" sz="2400">
                <a:latin typeface="Arial" pitchFamily="34" charset="0"/>
                <a:cs typeface="Arial" pitchFamily="34" charset="0"/>
              </a:rPr>
              <a:t>, </a:t>
            </a:r>
            <a:r>
              <a:rPr lang="en-US" sz="2400" err="1">
                <a:latin typeface="Arial" pitchFamily="34" charset="0"/>
                <a:cs typeface="Arial" pitchFamily="34" charset="0"/>
              </a:rPr>
              <a:t>cho</a:t>
            </a:r>
            <a:r>
              <a:rPr lang="en-US" sz="2400">
                <a:latin typeface="Arial" pitchFamily="34" charset="0"/>
                <a:cs typeface="Arial" pitchFamily="34" charset="0"/>
              </a:rPr>
              <a:t> </a:t>
            </a:r>
            <a:r>
              <a:rPr lang="en-US" sz="2400" err="1">
                <a:latin typeface="Arial" pitchFamily="34" charset="0"/>
                <a:cs typeface="Arial" pitchFamily="34" charset="0"/>
              </a:rPr>
              <a:t>phép</a:t>
            </a:r>
            <a:r>
              <a:rPr lang="en-US" sz="2400">
                <a:latin typeface="Arial" pitchFamily="34" charset="0"/>
                <a:cs typeface="Arial" pitchFamily="34" charset="0"/>
              </a:rPr>
              <a:t> </a:t>
            </a:r>
            <a:r>
              <a:rPr lang="en-US" sz="2400" err="1">
                <a:latin typeface="Arial" pitchFamily="34" charset="0"/>
                <a:cs typeface="Arial" pitchFamily="34" charset="0"/>
              </a:rPr>
              <a:t>tín</a:t>
            </a:r>
            <a:r>
              <a:rPr lang="en-US" sz="2400">
                <a:latin typeface="Arial" pitchFamily="34" charset="0"/>
                <a:cs typeface="Arial" pitchFamily="34" charset="0"/>
              </a:rPr>
              <a:t> </a:t>
            </a:r>
            <a:r>
              <a:rPr lang="en-US" sz="2400" err="1">
                <a:latin typeface="Arial" pitchFamily="34" charset="0"/>
                <a:cs typeface="Arial" pitchFamily="34" charset="0"/>
              </a:rPr>
              <a:t>hiệu</a:t>
            </a:r>
            <a:r>
              <a:rPr lang="en-US" sz="2400">
                <a:latin typeface="Arial" pitchFamily="34" charset="0"/>
                <a:cs typeface="Arial" pitchFamily="34" charset="0"/>
              </a:rPr>
              <a:t> </a:t>
            </a:r>
            <a:r>
              <a:rPr lang="en-US" sz="2400" err="1">
                <a:latin typeface="Arial" pitchFamily="34" charset="0"/>
                <a:cs typeface="Arial" pitchFamily="34" charset="0"/>
              </a:rPr>
              <a:t>lan</a:t>
            </a:r>
            <a:r>
              <a:rPr lang="en-US" sz="2400">
                <a:latin typeface="Arial" pitchFamily="34" charset="0"/>
                <a:cs typeface="Arial" pitchFamily="34" charset="0"/>
              </a:rPr>
              <a:t> </a:t>
            </a:r>
            <a:r>
              <a:rPr lang="en-US" sz="2400" err="1">
                <a:latin typeface="Arial" pitchFamily="34" charset="0"/>
                <a:cs typeface="Arial" pitchFamily="34" charset="0"/>
              </a:rPr>
              <a:t>truyền</a:t>
            </a:r>
            <a:r>
              <a:rPr lang="en-US" sz="2400">
                <a:latin typeface="Arial" pitchFamily="34" charset="0"/>
                <a:cs typeface="Arial" pitchFamily="34" charset="0"/>
              </a:rPr>
              <a:t> </a:t>
            </a:r>
            <a:r>
              <a:rPr lang="en-US" sz="2400" err="1">
                <a:latin typeface="Arial" pitchFamily="34" charset="0"/>
                <a:cs typeface="Arial" pitchFamily="34" charset="0"/>
              </a:rPr>
              <a:t>từ</a:t>
            </a:r>
            <a:r>
              <a:rPr lang="en-US" sz="2400">
                <a:latin typeface="Arial" pitchFamily="34" charset="0"/>
                <a:cs typeface="Arial" pitchFamily="34" charset="0"/>
              </a:rPr>
              <a:t> </a:t>
            </a:r>
            <a:r>
              <a:rPr lang="en-US" sz="2400" err="1">
                <a:latin typeface="Arial" pitchFamily="34" charset="0"/>
                <a:cs typeface="Arial" pitchFamily="34" charset="0"/>
              </a:rPr>
              <a:t>máy</a:t>
            </a:r>
            <a:r>
              <a:rPr lang="en-US" sz="2400">
                <a:latin typeface="Arial" pitchFamily="34" charset="0"/>
                <a:cs typeface="Arial" pitchFamily="34" charset="0"/>
              </a:rPr>
              <a:t> </a:t>
            </a:r>
            <a:r>
              <a:rPr lang="en-US" sz="2400" err="1">
                <a:latin typeface="Arial" pitchFamily="34" charset="0"/>
                <a:cs typeface="Arial" pitchFamily="34" charset="0"/>
              </a:rPr>
              <a:t>phát</a:t>
            </a:r>
            <a:r>
              <a:rPr lang="en-US" sz="2400">
                <a:latin typeface="Arial" pitchFamily="34" charset="0"/>
                <a:cs typeface="Arial" pitchFamily="34" charset="0"/>
              </a:rPr>
              <a:t> </a:t>
            </a:r>
            <a:r>
              <a:rPr lang="en-US" sz="2400" err="1">
                <a:latin typeface="Arial" pitchFamily="34" charset="0"/>
                <a:cs typeface="Arial" pitchFamily="34" charset="0"/>
              </a:rPr>
              <a:t>đến</a:t>
            </a:r>
            <a:r>
              <a:rPr lang="en-US" sz="2400">
                <a:latin typeface="Arial" pitchFamily="34" charset="0"/>
                <a:cs typeface="Arial" pitchFamily="34" charset="0"/>
              </a:rPr>
              <a:t> </a:t>
            </a:r>
            <a:r>
              <a:rPr lang="en-US" sz="2400" err="1">
                <a:latin typeface="Arial" pitchFamily="34" charset="0"/>
                <a:cs typeface="Arial" pitchFamily="34" charset="0"/>
              </a:rPr>
              <a:t>máy</a:t>
            </a:r>
            <a:r>
              <a:rPr lang="en-US" sz="2400">
                <a:latin typeface="Arial" pitchFamily="34" charset="0"/>
                <a:cs typeface="Arial" pitchFamily="34" charset="0"/>
              </a:rPr>
              <a:t> </a:t>
            </a:r>
            <a:r>
              <a:rPr lang="en-US" sz="2400" err="1">
                <a:latin typeface="Arial" pitchFamily="34" charset="0"/>
                <a:cs typeface="Arial" pitchFamily="34" charset="0"/>
              </a:rPr>
              <a:t>thu</a:t>
            </a:r>
            <a:endParaRPr lang="en-US" sz="2400">
              <a:latin typeface="Arial" pitchFamily="34" charset="0"/>
              <a:cs typeface="Arial" pitchFamily="34" charset="0"/>
            </a:endParaRPr>
          </a:p>
          <a:p>
            <a:pPr lvl="1"/>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lan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thể</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dây</a:t>
            </a:r>
            <a:r>
              <a:rPr lang="en-US" sz="2000">
                <a:latin typeface="Arial" pitchFamily="34" charset="0"/>
                <a:cs typeface="Arial" pitchFamily="34" charset="0"/>
              </a:rPr>
              <a:t> (wired):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dây</a:t>
            </a:r>
            <a:r>
              <a:rPr lang="en-US" sz="2000">
                <a:latin typeface="Arial" pitchFamily="34" charset="0"/>
                <a:cs typeface="Arial" pitchFamily="34" charset="0"/>
              </a:rPr>
              <a:t> </a:t>
            </a:r>
            <a:r>
              <a:rPr lang="en-US" sz="2000" err="1">
                <a:latin typeface="Arial" pitchFamily="34" charset="0"/>
                <a:cs typeface="Arial" pitchFamily="34" charset="0"/>
              </a:rPr>
              <a:t>nối</a:t>
            </a:r>
            <a:r>
              <a:rPr lang="en-US" sz="2000">
                <a:latin typeface="Arial" pitchFamily="34" charset="0"/>
                <a:cs typeface="Arial" pitchFamily="34" charset="0"/>
              </a:rPr>
              <a:t> </a:t>
            </a:r>
            <a:r>
              <a:rPr lang="en-US" sz="2000" err="1">
                <a:latin typeface="Arial" pitchFamily="34" charset="0"/>
                <a:cs typeface="Arial" pitchFamily="34" charset="0"/>
              </a:rPr>
              <a:t>từ</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phát</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dây</a:t>
            </a:r>
            <a:r>
              <a:rPr lang="en-US" sz="2000">
                <a:latin typeface="Arial" pitchFamily="34" charset="0"/>
                <a:cs typeface="Arial" pitchFamily="34" charset="0"/>
              </a:rPr>
              <a:t> </a:t>
            </a:r>
            <a:r>
              <a:rPr lang="en-US" sz="2000" err="1">
                <a:latin typeface="Arial" pitchFamily="34" charset="0"/>
                <a:cs typeface="Arial" pitchFamily="34" charset="0"/>
              </a:rPr>
              <a:t>nối</a:t>
            </a:r>
            <a:r>
              <a:rPr lang="en-US" sz="2000">
                <a:latin typeface="Arial" pitchFamily="34" charset="0"/>
                <a:cs typeface="Arial" pitchFamily="34" charset="0"/>
              </a:rPr>
              <a:t> </a:t>
            </a:r>
            <a:r>
              <a:rPr lang="en-US" sz="2000" err="1">
                <a:latin typeface="Arial" pitchFamily="34" charset="0"/>
                <a:cs typeface="Arial" pitchFamily="34" charset="0"/>
              </a:rPr>
              <a:t>thường</a:t>
            </a:r>
            <a:r>
              <a:rPr lang="en-US" sz="2000">
                <a:latin typeface="Arial" pitchFamily="34" charset="0"/>
                <a:cs typeface="Arial" pitchFamily="34" charset="0"/>
              </a:rPr>
              <a:t> </a:t>
            </a:r>
            <a:r>
              <a:rPr lang="en-US" sz="2000" err="1">
                <a:latin typeface="Arial" pitchFamily="34" charset="0"/>
                <a:cs typeface="Arial" pitchFamily="34" charset="0"/>
              </a:rPr>
              <a:t>gặp</a:t>
            </a:r>
            <a:r>
              <a:rPr lang="en-US" sz="2000">
                <a:latin typeface="Arial" pitchFamily="34" charset="0"/>
                <a:cs typeface="Arial" pitchFamily="34" charset="0"/>
              </a:rPr>
              <a:t>: </a:t>
            </a:r>
            <a:r>
              <a:rPr lang="en-US" sz="2000" err="1">
                <a:latin typeface="Arial" pitchFamily="34" charset="0"/>
                <a:cs typeface="Arial" pitchFamily="34" charset="0"/>
              </a:rPr>
              <a:t>cáp</a:t>
            </a:r>
            <a:r>
              <a:rPr lang="en-US" sz="2000">
                <a:latin typeface="Arial" pitchFamily="34" charset="0"/>
                <a:cs typeface="Arial" pitchFamily="34" charset="0"/>
              </a:rPr>
              <a:t> </a:t>
            </a:r>
            <a:r>
              <a:rPr lang="en-US" sz="2000" err="1">
                <a:latin typeface="Arial" pitchFamily="34" charset="0"/>
                <a:cs typeface="Arial" pitchFamily="34" charset="0"/>
              </a:rPr>
              <a:t>đồng</a:t>
            </a:r>
            <a:r>
              <a:rPr lang="en-US" sz="2000">
                <a:latin typeface="Arial" pitchFamily="34" charset="0"/>
                <a:cs typeface="Arial" pitchFamily="34" charset="0"/>
              </a:rPr>
              <a:t> (</a:t>
            </a:r>
            <a:r>
              <a:rPr lang="en-US" sz="2000" err="1">
                <a:latin typeface="Arial" pitchFamily="34" charset="0"/>
                <a:cs typeface="Arial" pitchFamily="34" charset="0"/>
              </a:rPr>
              <a:t>cáp</a:t>
            </a:r>
            <a:r>
              <a:rPr lang="en-US" sz="2000">
                <a:latin typeface="Arial" pitchFamily="34" charset="0"/>
                <a:cs typeface="Arial" pitchFamily="34" charset="0"/>
              </a:rPr>
              <a:t> </a:t>
            </a:r>
            <a:r>
              <a:rPr lang="en-US" sz="2000" err="1">
                <a:latin typeface="Arial" pitchFamily="34" charset="0"/>
                <a:cs typeface="Arial" pitchFamily="34" charset="0"/>
              </a:rPr>
              <a:t>xoắn</a:t>
            </a:r>
            <a:r>
              <a:rPr lang="en-US" sz="2000">
                <a:latin typeface="Arial" pitchFamily="34" charset="0"/>
                <a:cs typeface="Arial" pitchFamily="34" charset="0"/>
              </a:rPr>
              <a:t> (UTP, STP), </a:t>
            </a:r>
            <a:r>
              <a:rPr lang="en-US" sz="2000" err="1">
                <a:latin typeface="Arial" pitchFamily="34" charset="0"/>
                <a:cs typeface="Arial" pitchFamily="34" charset="0"/>
              </a:rPr>
              <a:t>cáp</a:t>
            </a:r>
            <a:r>
              <a:rPr lang="en-US" sz="2000">
                <a:latin typeface="Arial" pitchFamily="34" charset="0"/>
                <a:cs typeface="Arial" pitchFamily="34" charset="0"/>
              </a:rPr>
              <a:t> </a:t>
            </a:r>
            <a:r>
              <a:rPr lang="en-US" sz="2000" err="1">
                <a:latin typeface="Arial" pitchFamily="34" charset="0"/>
                <a:cs typeface="Arial" pitchFamily="34" charset="0"/>
              </a:rPr>
              <a:t>đồng</a:t>
            </a:r>
            <a:r>
              <a:rPr lang="en-US" sz="2000">
                <a:latin typeface="Arial" pitchFamily="34" charset="0"/>
                <a:cs typeface="Arial" pitchFamily="34" charset="0"/>
              </a:rPr>
              <a:t> </a:t>
            </a:r>
            <a:r>
              <a:rPr lang="en-US" sz="2000" err="1">
                <a:latin typeface="Arial" pitchFamily="34" charset="0"/>
                <a:cs typeface="Arial" pitchFamily="34" charset="0"/>
              </a:rPr>
              <a:t>trục</a:t>
            </a:r>
            <a:r>
              <a:rPr lang="en-US" sz="2000">
                <a:latin typeface="Arial" pitchFamily="34" charset="0"/>
                <a:cs typeface="Arial" pitchFamily="34" charset="0"/>
              </a:rPr>
              <a:t>, </a:t>
            </a:r>
            <a:r>
              <a:rPr lang="en-US" sz="2000" err="1">
                <a:latin typeface="Arial" pitchFamily="34" charset="0"/>
                <a:cs typeface="Arial" pitchFamily="34" charset="0"/>
              </a:rPr>
              <a:t>cáp</a:t>
            </a:r>
            <a:r>
              <a:rPr lang="en-US" sz="2000">
                <a:latin typeface="Arial" pitchFamily="34" charset="0"/>
                <a:cs typeface="Arial" pitchFamily="34" charset="0"/>
              </a:rPr>
              <a:t> </a:t>
            </a:r>
            <a:r>
              <a:rPr lang="en-US" sz="2000" err="1">
                <a:latin typeface="Arial" pitchFamily="34" charset="0"/>
                <a:cs typeface="Arial" pitchFamily="34" charset="0"/>
              </a:rPr>
              <a:t>quang</a:t>
            </a:r>
            <a:endParaRPr lang="en-US" sz="2000">
              <a:latin typeface="Arial" pitchFamily="34" charset="0"/>
              <a:cs typeface="Arial" pitchFamily="34" charset="0"/>
            </a:endParaRPr>
          </a:p>
          <a:p>
            <a:pPr lvl="1"/>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lan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dây</a:t>
            </a:r>
            <a:r>
              <a:rPr lang="en-US" sz="2000">
                <a:latin typeface="Arial" pitchFamily="34" charset="0"/>
                <a:cs typeface="Arial" pitchFamily="34" charset="0"/>
              </a:rPr>
              <a:t> (wireless):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gian</a:t>
            </a:r>
            <a:r>
              <a:rPr lang="en-US" sz="2000">
                <a:latin typeface="Arial" pitchFamily="34" charset="0"/>
                <a:cs typeface="Arial" pitchFamily="34" charset="0"/>
              </a:rPr>
              <a:t> </a:t>
            </a:r>
            <a:r>
              <a:rPr lang="en-US" sz="2000" err="1">
                <a:latin typeface="Arial" pitchFamily="34" charset="0"/>
                <a:cs typeface="Arial" pitchFamily="34" charset="0"/>
              </a:rPr>
              <a:t>nằm</a:t>
            </a:r>
            <a:r>
              <a:rPr lang="en-US" sz="2000">
                <a:latin typeface="Arial" pitchFamily="34" charset="0"/>
                <a:cs typeface="Arial" pitchFamily="34" charset="0"/>
              </a:rPr>
              <a:t> </a:t>
            </a:r>
            <a:r>
              <a:rPr lang="en-US" sz="2000" err="1">
                <a:latin typeface="Arial" pitchFamily="34" charset="0"/>
                <a:cs typeface="Arial" pitchFamily="34" charset="0"/>
              </a:rPr>
              <a:t>giữa</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phát</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sử</a:t>
            </a:r>
            <a:r>
              <a:rPr lang="en-US" sz="2000">
                <a:latin typeface="Arial" pitchFamily="34" charset="0"/>
                <a:cs typeface="Arial" pitchFamily="34" charset="0"/>
              </a:rPr>
              <a:t> </a:t>
            </a:r>
            <a:r>
              <a:rPr lang="en-US" sz="2000" err="1">
                <a:latin typeface="Arial" pitchFamily="34" charset="0"/>
                <a:cs typeface="Arial" pitchFamily="34" charset="0"/>
              </a:rPr>
              <a:t>dụng</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Tùy</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sẽ</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tương</a:t>
            </a:r>
            <a:r>
              <a:rPr lang="en-US" sz="2000">
                <a:latin typeface="Arial" pitchFamily="34" charset="0"/>
                <a:cs typeface="Arial" pitchFamily="34" charset="0"/>
              </a:rPr>
              <a:t> </a:t>
            </a:r>
            <a:r>
              <a:rPr lang="en-US" sz="2000" err="1">
                <a:latin typeface="Arial" pitchFamily="34" charset="0"/>
                <a:cs typeface="Arial" pitchFamily="34" charset="0"/>
              </a:rPr>
              <a:t>ứng</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không</a:t>
            </a:r>
            <a:r>
              <a:rPr lang="en-US" sz="2000">
                <a:latin typeface="Arial" pitchFamily="34" charset="0"/>
                <a:cs typeface="Arial" pitchFamily="34" charset="0"/>
              </a:rPr>
              <a:t> </a:t>
            </a:r>
            <a:r>
              <a:rPr lang="en-US" sz="2000" err="1">
                <a:latin typeface="Arial" pitchFamily="34" charset="0"/>
                <a:cs typeface="Arial" pitchFamily="34" charset="0"/>
              </a:rPr>
              <a:t>dây</a:t>
            </a:r>
            <a:r>
              <a:rPr lang="en-US" sz="2000">
                <a:latin typeface="Arial" pitchFamily="34" charset="0"/>
                <a:cs typeface="Arial" pitchFamily="34" charset="0"/>
              </a:rPr>
              <a:t> </a:t>
            </a:r>
            <a:r>
              <a:rPr lang="en-US" sz="2000" err="1">
                <a:latin typeface="Arial" pitchFamily="34" charset="0"/>
                <a:cs typeface="Arial" pitchFamily="34" charset="0"/>
              </a:rPr>
              <a:t>thường</a:t>
            </a:r>
            <a:r>
              <a:rPr lang="en-US" sz="2000">
                <a:latin typeface="Arial" pitchFamily="34" charset="0"/>
                <a:cs typeface="Arial" pitchFamily="34" charset="0"/>
              </a:rPr>
              <a:t> </a:t>
            </a:r>
            <a:r>
              <a:rPr lang="en-US" sz="2000" err="1">
                <a:latin typeface="Arial" pitchFamily="34" charset="0"/>
                <a:cs typeface="Arial" pitchFamily="34" charset="0"/>
              </a:rPr>
              <a:t>gặp</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vô</a:t>
            </a:r>
            <a:r>
              <a:rPr lang="en-US" sz="2000">
                <a:latin typeface="Arial" pitchFamily="34" charset="0"/>
                <a:cs typeface="Arial" pitchFamily="34" charset="0"/>
              </a:rPr>
              <a:t> </a:t>
            </a:r>
            <a:r>
              <a:rPr lang="en-US" sz="2000" err="1">
                <a:latin typeface="Arial" pitchFamily="34" charset="0"/>
                <a:cs typeface="Arial" pitchFamily="34" charset="0"/>
              </a:rPr>
              <a:t>tuyến</a:t>
            </a:r>
            <a:r>
              <a:rPr lang="en-US" sz="2000">
                <a:latin typeface="Arial" pitchFamily="34" charset="0"/>
                <a:cs typeface="Arial" pitchFamily="34" charset="0"/>
              </a:rPr>
              <a:t> (radio)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sóng</a:t>
            </a:r>
            <a:r>
              <a:rPr lang="en-US" sz="2000">
                <a:latin typeface="Arial" pitchFamily="34" charset="0"/>
                <a:cs typeface="Arial" pitchFamily="34" charset="0"/>
              </a:rPr>
              <a:t> </a:t>
            </a:r>
            <a:r>
              <a:rPr lang="en-US" sz="2000" err="1">
                <a:latin typeface="Arial" pitchFamily="34" charset="0"/>
                <a:cs typeface="Arial" pitchFamily="34" charset="0"/>
              </a:rPr>
              <a:t>vô</a:t>
            </a:r>
            <a:r>
              <a:rPr lang="en-US" sz="2000">
                <a:latin typeface="Arial" pitchFamily="34" charset="0"/>
                <a:cs typeface="Arial" pitchFamily="34" charset="0"/>
              </a:rPr>
              <a:t> </a:t>
            </a:r>
            <a:r>
              <a:rPr lang="en-US" sz="2000" err="1">
                <a:latin typeface="Arial" pitchFamily="34" charset="0"/>
                <a:cs typeface="Arial" pitchFamily="34" charset="0"/>
              </a:rPr>
              <a:t>tuyến</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quang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ánh</a:t>
            </a:r>
            <a:r>
              <a:rPr lang="en-US" sz="2000">
                <a:latin typeface="Arial" pitchFamily="34" charset="0"/>
                <a:cs typeface="Arial" pitchFamily="34" charset="0"/>
              </a:rPr>
              <a:t> </a:t>
            </a:r>
            <a:r>
              <a:rPr lang="en-US" sz="2000" err="1">
                <a:latin typeface="Arial" pitchFamily="34" charset="0"/>
                <a:cs typeface="Arial" pitchFamily="34" charset="0"/>
              </a:rPr>
              <a:t>sáng</a:t>
            </a:r>
            <a:r>
              <a:rPr lang="en-US" sz="2000">
                <a:latin typeface="Arial" pitchFamily="34" charset="0"/>
                <a:cs typeface="Arial" pitchFamily="34"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226080"/>
            <a:ext cx="9071640" cy="7041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a:t>1.</a:t>
            </a:r>
            <a:r>
              <a:rPr lang="vi-VN" sz="3200"/>
              <a:t>4</a:t>
            </a:r>
            <a:r>
              <a:rPr lang="en-US" sz="3200"/>
              <a:t>. </a:t>
            </a:r>
            <a:r>
              <a:rPr lang="en-US" sz="3200" err="1"/>
              <a:t>Mô</a:t>
            </a:r>
            <a:r>
              <a:rPr lang="en-US" sz="3200"/>
              <a:t> </a:t>
            </a:r>
            <a:r>
              <a:rPr lang="en-US" sz="3200" err="1"/>
              <a:t>hình</a:t>
            </a:r>
            <a:r>
              <a:rPr lang="en-US" sz="3200"/>
              <a:t> </a:t>
            </a:r>
            <a:r>
              <a:rPr lang="en-US" sz="3200" err="1"/>
              <a:t>chức</a:t>
            </a:r>
            <a:r>
              <a:rPr lang="en-US" sz="3200"/>
              <a:t> </a:t>
            </a:r>
            <a:r>
              <a:rPr lang="en-US" sz="3200" err="1"/>
              <a:t>năng</a:t>
            </a:r>
            <a:r>
              <a:rPr lang="en-US" sz="3200"/>
              <a:t> </a:t>
            </a:r>
            <a:r>
              <a:rPr lang="en-US" sz="3200" err="1"/>
              <a:t>của</a:t>
            </a:r>
            <a:r>
              <a:rPr lang="en-US" sz="3200"/>
              <a:t> </a:t>
            </a:r>
            <a:r>
              <a:rPr lang="en-US" sz="3200" err="1"/>
              <a:t>hệ</a:t>
            </a:r>
            <a:r>
              <a:rPr lang="en-US" sz="3200"/>
              <a:t> </a:t>
            </a:r>
            <a:r>
              <a:rPr lang="en-US" sz="3200" err="1"/>
              <a:t>thống</a:t>
            </a:r>
            <a:r>
              <a:rPr lang="en-US" sz="3200"/>
              <a:t> </a:t>
            </a:r>
            <a:r>
              <a:rPr lang="en-US" sz="3200" err="1"/>
              <a:t>truyền</a:t>
            </a:r>
            <a:endParaRPr lang="en-US" sz="3200"/>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(receiver): </a:t>
            </a:r>
          </a:p>
          <a:p>
            <a:pPr lvl="1"/>
            <a:r>
              <a:rPr lang="en-US" sz="1600" err="1">
                <a:latin typeface="Arial" pitchFamily="34" charset="0"/>
                <a:cs typeface="Arial" pitchFamily="34" charset="0"/>
              </a:rPr>
              <a:t>Máy</a:t>
            </a:r>
            <a:r>
              <a:rPr lang="en-US" sz="1600">
                <a:latin typeface="Arial" pitchFamily="34" charset="0"/>
                <a:cs typeface="Arial" pitchFamily="34" charset="0"/>
              </a:rPr>
              <a:t> </a:t>
            </a:r>
            <a:r>
              <a:rPr lang="en-US" sz="1600" err="1">
                <a:latin typeface="Arial" pitchFamily="34" charset="0"/>
                <a:cs typeface="Arial" pitchFamily="34" charset="0"/>
              </a:rPr>
              <a:t>thu</a:t>
            </a:r>
            <a:r>
              <a:rPr lang="en-US" sz="1600">
                <a:latin typeface="Arial" pitchFamily="34" charset="0"/>
                <a:cs typeface="Arial" pitchFamily="34" charset="0"/>
              </a:rPr>
              <a:t> </a:t>
            </a:r>
            <a:r>
              <a:rPr lang="en-US" sz="1600" err="1">
                <a:latin typeface="Arial" pitchFamily="34" charset="0"/>
                <a:cs typeface="Arial" pitchFamily="34" charset="0"/>
              </a:rPr>
              <a:t>thực</a:t>
            </a:r>
            <a:r>
              <a:rPr lang="en-US" sz="1600">
                <a:latin typeface="Arial" pitchFamily="34" charset="0"/>
                <a:cs typeface="Arial" pitchFamily="34" charset="0"/>
              </a:rPr>
              <a:t> </a:t>
            </a:r>
            <a:r>
              <a:rPr lang="en-US" sz="1600" err="1">
                <a:latin typeface="Arial" pitchFamily="34" charset="0"/>
                <a:cs typeface="Arial" pitchFamily="34" charset="0"/>
              </a:rPr>
              <a:t>hiện</a:t>
            </a:r>
            <a:r>
              <a:rPr lang="en-US" sz="1600">
                <a:latin typeface="Arial" pitchFamily="34" charset="0"/>
                <a:cs typeface="Arial" pitchFamily="34" charset="0"/>
              </a:rPr>
              <a:t> </a:t>
            </a:r>
            <a:r>
              <a:rPr lang="en-US" sz="1600" err="1">
                <a:latin typeface="Arial" pitchFamily="34" charset="0"/>
                <a:cs typeface="Arial" pitchFamily="34" charset="0"/>
              </a:rPr>
              <a:t>chức</a:t>
            </a:r>
            <a:r>
              <a:rPr lang="en-US" sz="1600">
                <a:latin typeface="Arial" pitchFamily="34" charset="0"/>
                <a:cs typeface="Arial" pitchFamily="34" charset="0"/>
              </a:rPr>
              <a:t> </a:t>
            </a:r>
            <a:r>
              <a:rPr lang="en-US" sz="1600" err="1">
                <a:latin typeface="Arial" pitchFamily="34" charset="0"/>
                <a:cs typeface="Arial" pitchFamily="34" charset="0"/>
              </a:rPr>
              <a:t>năng</a:t>
            </a:r>
            <a:r>
              <a:rPr lang="en-US" sz="1600">
                <a:latin typeface="Arial" pitchFamily="34" charset="0"/>
                <a:cs typeface="Arial" pitchFamily="34" charset="0"/>
              </a:rPr>
              <a:t> </a:t>
            </a:r>
            <a:r>
              <a:rPr lang="en-US" sz="1600" err="1">
                <a:latin typeface="Arial" pitchFamily="34" charset="0"/>
                <a:cs typeface="Arial" pitchFamily="34" charset="0"/>
              </a:rPr>
              <a:t>chuyển</a:t>
            </a:r>
            <a:r>
              <a:rPr lang="en-US" sz="1600">
                <a:latin typeface="Arial" pitchFamily="34" charset="0"/>
                <a:cs typeface="Arial" pitchFamily="34" charset="0"/>
              </a:rPr>
              <a:t> </a:t>
            </a:r>
            <a:r>
              <a:rPr lang="en-US" sz="1600" err="1">
                <a:latin typeface="Arial" pitchFamily="34" charset="0"/>
                <a:cs typeface="Arial" pitchFamily="34" charset="0"/>
              </a:rPr>
              <a:t>đổi</a:t>
            </a:r>
            <a:r>
              <a:rPr lang="en-US" sz="1600">
                <a:latin typeface="Arial" pitchFamily="34" charset="0"/>
                <a:cs typeface="Arial" pitchFamily="34" charset="0"/>
              </a:rPr>
              <a:t> </a:t>
            </a:r>
            <a:r>
              <a:rPr lang="en-US" sz="1600" err="1">
                <a:latin typeface="Arial" pitchFamily="34" charset="0"/>
                <a:cs typeface="Arial" pitchFamily="34" charset="0"/>
              </a:rPr>
              <a:t>ngược</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nó</a:t>
            </a:r>
            <a:r>
              <a:rPr lang="en-US" sz="1600">
                <a:latin typeface="Arial" pitchFamily="34" charset="0"/>
                <a:cs typeface="Arial" pitchFamily="34" charset="0"/>
              </a:rPr>
              <a:t> </a:t>
            </a:r>
            <a:r>
              <a:rPr lang="en-US" sz="1600" err="1">
                <a:latin typeface="Arial" pitchFamily="34" charset="0"/>
                <a:cs typeface="Arial" pitchFamily="34" charset="0"/>
              </a:rPr>
              <a:t>nhận</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từ</a:t>
            </a:r>
            <a:r>
              <a:rPr lang="en-US" sz="1600">
                <a:latin typeface="Arial" pitchFamily="34" charset="0"/>
                <a:cs typeface="Arial" pitchFamily="34" charset="0"/>
              </a:rPr>
              <a:t> </a:t>
            </a:r>
            <a:r>
              <a:rPr lang="en-US" sz="1600" err="1">
                <a:latin typeface="Arial" pitchFamily="34" charset="0"/>
                <a:cs typeface="Arial" pitchFamily="34" charset="0"/>
              </a:rPr>
              <a:t>đầu</a:t>
            </a:r>
            <a:r>
              <a:rPr lang="en-US" sz="1600">
                <a:latin typeface="Arial" pitchFamily="34" charset="0"/>
                <a:cs typeface="Arial" pitchFamily="34" charset="0"/>
              </a:rPr>
              <a:t> </a:t>
            </a:r>
            <a:r>
              <a:rPr lang="en-US" sz="1600" err="1">
                <a:latin typeface="Arial" pitchFamily="34" charset="0"/>
                <a:cs typeface="Arial" pitchFamily="34" charset="0"/>
              </a:rPr>
              <a:t>ra</a:t>
            </a:r>
            <a:r>
              <a:rPr lang="en-US" sz="1600">
                <a:latin typeface="Arial" pitchFamily="34" charset="0"/>
                <a:cs typeface="Arial" pitchFamily="34" charset="0"/>
              </a:rPr>
              <a:t> </a:t>
            </a:r>
            <a:r>
              <a:rPr lang="en-US" sz="1600" err="1">
                <a:latin typeface="Arial" pitchFamily="34" charset="0"/>
                <a:cs typeface="Arial" pitchFamily="34" charset="0"/>
              </a:rPr>
              <a:t>môi</a:t>
            </a:r>
            <a:r>
              <a:rPr lang="en-US" sz="1600">
                <a:latin typeface="Arial" pitchFamily="34" charset="0"/>
                <a:cs typeface="Arial" pitchFamily="34" charset="0"/>
              </a:rPr>
              <a:t> </a:t>
            </a:r>
            <a:r>
              <a:rPr lang="en-US" sz="1600" err="1">
                <a:latin typeface="Arial" pitchFamily="34" charset="0"/>
                <a:cs typeface="Arial" pitchFamily="34" charset="0"/>
              </a:rPr>
              <a:t>trường</a:t>
            </a:r>
            <a:r>
              <a:rPr lang="en-US" sz="1600">
                <a:latin typeface="Arial" pitchFamily="34" charset="0"/>
                <a:cs typeface="Arial" pitchFamily="34" charset="0"/>
              </a:rPr>
              <a:t> </a:t>
            </a:r>
            <a:r>
              <a:rPr lang="en-US" sz="1600" err="1">
                <a:latin typeface="Arial" pitchFamily="34" charset="0"/>
                <a:cs typeface="Arial" pitchFamily="34" charset="0"/>
              </a:rPr>
              <a:t>lan</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thành</a:t>
            </a:r>
            <a:r>
              <a:rPr lang="en-US" sz="1600">
                <a:latin typeface="Arial" pitchFamily="34" charset="0"/>
                <a:cs typeface="Arial" pitchFamily="34" charset="0"/>
              </a:rPr>
              <a:t> </a:t>
            </a:r>
            <a:r>
              <a:rPr lang="en-US" sz="1600" err="1">
                <a:latin typeface="Arial" pitchFamily="34" charset="0"/>
                <a:cs typeface="Arial" pitchFamily="34" charset="0"/>
              </a:rPr>
              <a:t>dữ</a:t>
            </a:r>
            <a:r>
              <a:rPr lang="en-US" sz="1600">
                <a:latin typeface="Arial" pitchFamily="34" charset="0"/>
                <a:cs typeface="Arial" pitchFamily="34" charset="0"/>
              </a:rPr>
              <a:t> </a:t>
            </a:r>
            <a:r>
              <a:rPr lang="en-US" sz="1600" err="1">
                <a:latin typeface="Arial" pitchFamily="34" charset="0"/>
                <a:cs typeface="Arial" pitchFamily="34" charset="0"/>
              </a:rPr>
              <a:t>liệu</a:t>
            </a:r>
            <a:r>
              <a:rPr lang="en-US" sz="1600">
                <a:latin typeface="Arial" pitchFamily="34" charset="0"/>
                <a:cs typeface="Arial" pitchFamily="34" charset="0"/>
              </a:rPr>
              <a:t>. </a:t>
            </a:r>
          </a:p>
          <a:p>
            <a:pPr lvl="1"/>
            <a:r>
              <a:rPr lang="en-US" sz="1600" err="1">
                <a:latin typeface="Arial" pitchFamily="34" charset="0"/>
                <a:cs typeface="Arial" pitchFamily="34" charset="0"/>
              </a:rPr>
              <a:t>Máy</a:t>
            </a:r>
            <a:r>
              <a:rPr lang="en-US" sz="1600">
                <a:latin typeface="Arial" pitchFamily="34" charset="0"/>
                <a:cs typeface="Arial" pitchFamily="34" charset="0"/>
              </a:rPr>
              <a:t> </a:t>
            </a:r>
            <a:r>
              <a:rPr lang="en-US" sz="1600" err="1">
                <a:latin typeface="Arial" pitchFamily="34" charset="0"/>
                <a:cs typeface="Arial" pitchFamily="34" charset="0"/>
              </a:rPr>
              <a:t>thu</a:t>
            </a:r>
            <a:r>
              <a:rPr lang="en-US" sz="1600">
                <a:latin typeface="Arial" pitchFamily="34" charset="0"/>
                <a:cs typeface="Arial" pitchFamily="34" charset="0"/>
              </a:rPr>
              <a:t> </a:t>
            </a:r>
            <a:r>
              <a:rPr lang="en-US" sz="1600" err="1">
                <a:latin typeface="Arial" pitchFamily="34" charset="0"/>
                <a:cs typeface="Arial" pitchFamily="34" charset="0"/>
              </a:rPr>
              <a:t>cũng</a:t>
            </a:r>
            <a:r>
              <a:rPr lang="en-US" sz="1600">
                <a:latin typeface="Arial" pitchFamily="34" charset="0"/>
                <a:cs typeface="Arial" pitchFamily="34" charset="0"/>
              </a:rPr>
              <a:t> </a:t>
            </a:r>
            <a:r>
              <a:rPr lang="en-US" sz="1600" err="1">
                <a:latin typeface="Arial" pitchFamily="34" charset="0"/>
                <a:cs typeface="Arial" pitchFamily="34" charset="0"/>
              </a:rPr>
              <a:t>phải</a:t>
            </a:r>
            <a:r>
              <a:rPr lang="en-US" sz="1600">
                <a:latin typeface="Arial" pitchFamily="34" charset="0"/>
                <a:cs typeface="Arial" pitchFamily="34" charset="0"/>
              </a:rPr>
              <a:t> </a:t>
            </a:r>
            <a:r>
              <a:rPr lang="en-US" sz="1600" err="1">
                <a:latin typeface="Arial" pitchFamily="34" charset="0"/>
                <a:cs typeface="Arial" pitchFamily="34" charset="0"/>
              </a:rPr>
              <a:t>thực</a:t>
            </a:r>
            <a:r>
              <a:rPr lang="en-US" sz="1600">
                <a:latin typeface="Arial" pitchFamily="34" charset="0"/>
                <a:cs typeface="Arial" pitchFamily="34" charset="0"/>
              </a:rPr>
              <a:t> </a:t>
            </a:r>
            <a:r>
              <a:rPr lang="en-US" sz="1600" err="1">
                <a:latin typeface="Arial" pitchFamily="34" charset="0"/>
                <a:cs typeface="Arial" pitchFamily="34" charset="0"/>
              </a:rPr>
              <a:t>hiện</a:t>
            </a:r>
            <a:r>
              <a:rPr lang="en-US" sz="1600">
                <a:latin typeface="Arial" pitchFamily="34" charset="0"/>
                <a:cs typeface="Arial" pitchFamily="34" charset="0"/>
              </a:rPr>
              <a:t> </a:t>
            </a:r>
            <a:r>
              <a:rPr lang="en-US" sz="1600" err="1">
                <a:latin typeface="Arial" pitchFamily="34" charset="0"/>
                <a:cs typeface="Arial" pitchFamily="34" charset="0"/>
              </a:rPr>
              <a:t>phối</a:t>
            </a:r>
            <a:r>
              <a:rPr lang="en-US" sz="1600">
                <a:latin typeface="Arial" pitchFamily="34" charset="0"/>
                <a:cs typeface="Arial" pitchFamily="34" charset="0"/>
              </a:rPr>
              <a:t> </a:t>
            </a:r>
            <a:r>
              <a:rPr lang="en-US" sz="1600" err="1">
                <a:latin typeface="Arial" pitchFamily="34" charset="0"/>
                <a:cs typeface="Arial" pitchFamily="34" charset="0"/>
              </a:rPr>
              <a:t>hợp</a:t>
            </a:r>
            <a:r>
              <a:rPr lang="en-US" sz="1600">
                <a:latin typeface="Arial" pitchFamily="34" charset="0"/>
                <a:cs typeface="Arial" pitchFamily="34" charset="0"/>
              </a:rPr>
              <a:t> </a:t>
            </a:r>
            <a:r>
              <a:rPr lang="en-US" sz="1600" err="1">
                <a:latin typeface="Arial" pitchFamily="34" charset="0"/>
                <a:cs typeface="Arial" pitchFamily="34" charset="0"/>
              </a:rPr>
              <a:t>với</a:t>
            </a:r>
            <a:r>
              <a:rPr lang="en-US" sz="1600">
                <a:latin typeface="Arial" pitchFamily="34" charset="0"/>
                <a:cs typeface="Arial" pitchFamily="34" charset="0"/>
              </a:rPr>
              <a:t> </a:t>
            </a:r>
            <a:r>
              <a:rPr lang="en-US" sz="1600" err="1">
                <a:latin typeface="Arial" pitchFamily="34" charset="0"/>
                <a:cs typeface="Arial" pitchFamily="34" charset="0"/>
              </a:rPr>
              <a:t>môi</a:t>
            </a:r>
            <a:r>
              <a:rPr lang="en-US" sz="1600">
                <a:latin typeface="Arial" pitchFamily="34" charset="0"/>
                <a:cs typeface="Arial" pitchFamily="34" charset="0"/>
              </a:rPr>
              <a:t> </a:t>
            </a:r>
            <a:r>
              <a:rPr lang="en-US" sz="1600" err="1">
                <a:latin typeface="Arial" pitchFamily="34" charset="0"/>
                <a:cs typeface="Arial" pitchFamily="34" charset="0"/>
              </a:rPr>
              <a:t>trường</a:t>
            </a:r>
            <a:r>
              <a:rPr lang="en-US" sz="1600">
                <a:latin typeface="Arial" pitchFamily="34" charset="0"/>
                <a:cs typeface="Arial" pitchFamily="34" charset="0"/>
              </a:rPr>
              <a:t> </a:t>
            </a:r>
            <a:r>
              <a:rPr lang="en-US" sz="1600" err="1">
                <a:latin typeface="Arial" pitchFamily="34" charset="0"/>
                <a:cs typeface="Arial" pitchFamily="34" charset="0"/>
              </a:rPr>
              <a:t>tryền</a:t>
            </a:r>
            <a:r>
              <a:rPr lang="en-US" sz="1600">
                <a:latin typeface="Arial" pitchFamily="34" charset="0"/>
                <a:cs typeface="Arial" pitchFamily="34" charset="0"/>
              </a:rPr>
              <a:t> </a:t>
            </a:r>
            <a:r>
              <a:rPr lang="en-US" sz="1600" err="1">
                <a:latin typeface="Arial" pitchFamily="34" charset="0"/>
                <a:cs typeface="Arial" pitchFamily="34" charset="0"/>
              </a:rPr>
              <a:t>để</a:t>
            </a:r>
            <a:r>
              <a:rPr lang="en-US" sz="1600">
                <a:latin typeface="Arial" pitchFamily="34" charset="0"/>
                <a:cs typeface="Arial" pitchFamily="34" charset="0"/>
              </a:rPr>
              <a:t> </a:t>
            </a:r>
            <a:r>
              <a:rPr lang="en-US" sz="1600" err="1">
                <a:latin typeface="Arial" pitchFamily="34" charset="0"/>
                <a:cs typeface="Arial" pitchFamily="34" charset="0"/>
              </a:rPr>
              <a:t>nhận</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và</a:t>
            </a:r>
            <a:r>
              <a:rPr lang="en-US" sz="1600">
                <a:latin typeface="Arial" pitchFamily="34" charset="0"/>
                <a:cs typeface="Arial" pitchFamily="34" charset="0"/>
              </a:rPr>
              <a:t> </a:t>
            </a:r>
            <a:r>
              <a:rPr lang="en-US" sz="1600" err="1">
                <a:latin typeface="Arial" pitchFamily="34" charset="0"/>
                <a:cs typeface="Arial" pitchFamily="34" charset="0"/>
              </a:rPr>
              <a:t>với</a:t>
            </a:r>
            <a:r>
              <a:rPr lang="en-US" sz="1600">
                <a:latin typeface="Arial" pitchFamily="34" charset="0"/>
                <a:cs typeface="Arial" pitchFamily="34" charset="0"/>
              </a:rPr>
              <a:t> </a:t>
            </a:r>
            <a:r>
              <a:rPr lang="en-US" sz="1600" err="1">
                <a:latin typeface="Arial" pitchFamily="34" charset="0"/>
                <a:cs typeface="Arial" pitchFamily="34" charset="0"/>
              </a:rPr>
              <a:t>thiết</a:t>
            </a:r>
            <a:r>
              <a:rPr lang="en-US" sz="1600">
                <a:latin typeface="Arial" pitchFamily="34" charset="0"/>
                <a:cs typeface="Arial" pitchFamily="34" charset="0"/>
              </a:rPr>
              <a:t> </a:t>
            </a:r>
            <a:r>
              <a:rPr lang="en-US" sz="1600" err="1">
                <a:latin typeface="Arial" pitchFamily="34" charset="0"/>
                <a:cs typeface="Arial" pitchFamily="34" charset="0"/>
              </a:rPr>
              <a:t>bị</a:t>
            </a:r>
            <a:r>
              <a:rPr lang="en-US" sz="1600">
                <a:latin typeface="Arial" pitchFamily="34" charset="0"/>
                <a:cs typeface="Arial" pitchFamily="34" charset="0"/>
              </a:rPr>
              <a:t> </a:t>
            </a:r>
            <a:r>
              <a:rPr lang="en-US" sz="1600" err="1">
                <a:latin typeface="Arial" pitchFamily="34" charset="0"/>
                <a:cs typeface="Arial" pitchFamily="34" charset="0"/>
              </a:rPr>
              <a:t>ra</a:t>
            </a:r>
            <a:r>
              <a:rPr lang="en-US" sz="1600">
                <a:latin typeface="Arial" pitchFamily="34" charset="0"/>
                <a:cs typeface="Arial" pitchFamily="34" charset="0"/>
              </a:rPr>
              <a:t> </a:t>
            </a:r>
            <a:r>
              <a:rPr lang="en-US" sz="1600" err="1">
                <a:latin typeface="Arial" pitchFamily="34" charset="0"/>
                <a:cs typeface="Arial" pitchFamily="34" charset="0"/>
              </a:rPr>
              <a:t>để</a:t>
            </a:r>
            <a:r>
              <a:rPr lang="en-US" sz="1600">
                <a:latin typeface="Arial" pitchFamily="34" charset="0"/>
                <a:cs typeface="Arial" pitchFamily="34" charset="0"/>
              </a:rPr>
              <a:t> </a:t>
            </a:r>
            <a:r>
              <a:rPr lang="en-US" sz="1600" err="1">
                <a:latin typeface="Arial" pitchFamily="34" charset="0"/>
                <a:cs typeface="Arial" pitchFamily="34" charset="0"/>
              </a:rPr>
              <a:t>gửi</a:t>
            </a:r>
            <a:r>
              <a:rPr lang="en-US" sz="1600">
                <a:latin typeface="Arial" pitchFamily="34" charset="0"/>
                <a:cs typeface="Arial" pitchFamily="34" charset="0"/>
              </a:rPr>
              <a:t> </a:t>
            </a:r>
            <a:r>
              <a:rPr lang="en-US" sz="1600" err="1">
                <a:latin typeface="Arial" pitchFamily="34" charset="0"/>
                <a:cs typeface="Arial" pitchFamily="34" charset="0"/>
              </a:rPr>
              <a:t>dữ</a:t>
            </a:r>
            <a:r>
              <a:rPr lang="en-US" sz="1600">
                <a:latin typeface="Arial" pitchFamily="34" charset="0"/>
                <a:cs typeface="Arial" pitchFamily="34" charset="0"/>
              </a:rPr>
              <a:t> </a:t>
            </a:r>
            <a:r>
              <a:rPr lang="en-US" sz="1600" err="1">
                <a:latin typeface="Arial" pitchFamily="34" charset="0"/>
                <a:cs typeface="Arial" pitchFamily="34" charset="0"/>
              </a:rPr>
              <a:t>liệu</a:t>
            </a:r>
            <a:r>
              <a:rPr lang="en-US" sz="1600">
                <a:latin typeface="Arial" pitchFamily="34" charset="0"/>
                <a:cs typeface="Arial" pitchFamily="34" charset="0"/>
              </a:rPr>
              <a:t> </a:t>
            </a:r>
            <a:r>
              <a:rPr lang="en-US" sz="1600" err="1">
                <a:latin typeface="Arial" pitchFamily="34" charset="0"/>
                <a:cs typeface="Arial" pitchFamily="34" charset="0"/>
              </a:rPr>
              <a:t>ra.</a:t>
            </a:r>
            <a:r>
              <a:rPr lang="en-US" sz="1600">
                <a:latin typeface="Arial" pitchFamily="34" charset="0"/>
                <a:cs typeface="Arial" pitchFamily="34" charset="0"/>
              </a:rPr>
              <a:t> </a:t>
            </a:r>
          </a:p>
          <a:p>
            <a:pPr lvl="1"/>
            <a:r>
              <a:rPr lang="en-US" sz="1600">
                <a:latin typeface="Arial" pitchFamily="34" charset="0"/>
                <a:cs typeface="Arial" pitchFamily="34" charset="0"/>
              </a:rPr>
              <a:t>Do </a:t>
            </a:r>
            <a:r>
              <a:rPr lang="en-US" sz="1600" err="1">
                <a:latin typeface="Arial" pitchFamily="34" charset="0"/>
                <a:cs typeface="Arial" pitchFamily="34" charset="0"/>
              </a:rPr>
              <a:t>trong</a:t>
            </a:r>
            <a:r>
              <a:rPr lang="en-US" sz="1600">
                <a:latin typeface="Arial" pitchFamily="34" charset="0"/>
                <a:cs typeface="Arial" pitchFamily="34" charset="0"/>
              </a:rPr>
              <a:t> </a:t>
            </a:r>
            <a:r>
              <a:rPr lang="en-US" sz="1600" err="1">
                <a:latin typeface="Arial" pitchFamily="34" charset="0"/>
                <a:cs typeface="Arial" pitchFamily="34" charset="0"/>
              </a:rPr>
              <a:t>môi</a:t>
            </a:r>
            <a:r>
              <a:rPr lang="en-US" sz="1600">
                <a:latin typeface="Arial" pitchFamily="34" charset="0"/>
                <a:cs typeface="Arial" pitchFamily="34" charset="0"/>
              </a:rPr>
              <a:t> </a:t>
            </a:r>
            <a:r>
              <a:rPr lang="en-US" sz="1600" err="1">
                <a:latin typeface="Arial" pitchFamily="34" charset="0"/>
                <a:cs typeface="Arial" pitchFamily="34" charset="0"/>
              </a:rPr>
              <a:t>trường</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nhiễu</a:t>
            </a:r>
            <a:r>
              <a:rPr lang="en-US" sz="1600">
                <a:latin typeface="Arial" pitchFamily="34" charset="0"/>
                <a:cs typeface="Arial" pitchFamily="34" charset="0"/>
              </a:rPr>
              <a:t> </a:t>
            </a:r>
            <a:r>
              <a:rPr lang="en-US" sz="1600" err="1">
                <a:latin typeface="Arial" pitchFamily="34" charset="0"/>
                <a:cs typeface="Arial" pitchFamily="34" charset="0"/>
              </a:rPr>
              <a:t>làm</a:t>
            </a:r>
            <a:r>
              <a:rPr lang="en-US" sz="1600">
                <a:latin typeface="Arial" pitchFamily="34" charset="0"/>
                <a:cs typeface="Arial" pitchFamily="34" charset="0"/>
              </a:rPr>
              <a:t> </a:t>
            </a:r>
            <a:r>
              <a:rPr lang="en-US" sz="1600" err="1">
                <a:latin typeface="Arial" pitchFamily="34" charset="0"/>
                <a:cs typeface="Arial" pitchFamily="34" charset="0"/>
              </a:rPr>
              <a:t>thay</a:t>
            </a:r>
            <a:r>
              <a:rPr lang="en-US" sz="1600">
                <a:latin typeface="Arial" pitchFamily="34" charset="0"/>
                <a:cs typeface="Arial" pitchFamily="34" charset="0"/>
              </a:rPr>
              <a:t> </a:t>
            </a:r>
            <a:r>
              <a:rPr lang="en-US" sz="1600" err="1">
                <a:latin typeface="Arial" pitchFamily="34" charset="0"/>
                <a:cs typeface="Arial" pitchFamily="34" charset="0"/>
              </a:rPr>
              <a:t>đổi</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để</a:t>
            </a:r>
            <a:r>
              <a:rPr lang="en-US" sz="1600">
                <a:latin typeface="Arial" pitchFamily="34" charset="0"/>
                <a:cs typeface="Arial" pitchFamily="34" charset="0"/>
              </a:rPr>
              <a:t> </a:t>
            </a:r>
            <a:r>
              <a:rPr lang="en-US" sz="1600" err="1">
                <a:latin typeface="Arial" pitchFamily="34" charset="0"/>
                <a:cs typeface="Arial" pitchFamily="34" charset="0"/>
              </a:rPr>
              <a:t>nhận</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đúng</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ở </a:t>
            </a:r>
            <a:r>
              <a:rPr lang="en-US" sz="1600" err="1">
                <a:latin typeface="Arial" pitchFamily="34" charset="0"/>
                <a:cs typeface="Arial" pitchFamily="34" charset="0"/>
              </a:rPr>
              <a:t>đầu</a:t>
            </a:r>
            <a:r>
              <a:rPr lang="en-US" sz="1600">
                <a:latin typeface="Arial" pitchFamily="34" charset="0"/>
                <a:cs typeface="Arial" pitchFamily="34" charset="0"/>
              </a:rPr>
              <a:t> </a:t>
            </a:r>
            <a:r>
              <a:rPr lang="en-US" sz="1600" err="1">
                <a:latin typeface="Arial" pitchFamily="34" charset="0"/>
                <a:cs typeface="Arial" pitchFamily="34" charset="0"/>
              </a:rPr>
              <a:t>ra</a:t>
            </a:r>
            <a:r>
              <a:rPr lang="en-US" sz="1600">
                <a:latin typeface="Arial" pitchFamily="34" charset="0"/>
                <a:cs typeface="Arial" pitchFamily="34" charset="0"/>
              </a:rPr>
              <a:t> </a:t>
            </a:r>
            <a:r>
              <a:rPr lang="en-US" sz="1600" err="1">
                <a:latin typeface="Arial" pitchFamily="34" charset="0"/>
                <a:cs typeface="Arial" pitchFamily="34" charset="0"/>
              </a:rPr>
              <a:t>môi</a:t>
            </a:r>
            <a:r>
              <a:rPr lang="en-US" sz="1600">
                <a:latin typeface="Arial" pitchFamily="34" charset="0"/>
                <a:cs typeface="Arial" pitchFamily="34" charset="0"/>
              </a:rPr>
              <a:t> </a:t>
            </a:r>
            <a:r>
              <a:rPr lang="en-US" sz="1600" err="1">
                <a:latin typeface="Arial" pitchFamily="34" charset="0"/>
                <a:cs typeface="Arial" pitchFamily="34" charset="0"/>
              </a:rPr>
              <a:t>trường</a:t>
            </a:r>
            <a:r>
              <a:rPr lang="en-US" sz="1600">
                <a:latin typeface="Arial" pitchFamily="34" charset="0"/>
                <a:cs typeface="Arial" pitchFamily="34" charset="0"/>
              </a:rPr>
              <a:t> </a:t>
            </a:r>
            <a:r>
              <a:rPr lang="en-US" sz="1600" err="1">
                <a:latin typeface="Arial" pitchFamily="34" charset="0"/>
                <a:cs typeface="Arial" pitchFamily="34" charset="0"/>
              </a:rPr>
              <a:t>lan</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máy</a:t>
            </a:r>
            <a:r>
              <a:rPr lang="en-US" sz="1600">
                <a:latin typeface="Arial" pitchFamily="34" charset="0"/>
                <a:cs typeface="Arial" pitchFamily="34" charset="0"/>
              </a:rPr>
              <a:t> </a:t>
            </a:r>
            <a:r>
              <a:rPr lang="en-US" sz="1600" err="1">
                <a:latin typeface="Arial" pitchFamily="34" charset="0"/>
                <a:cs typeface="Arial" pitchFamily="34" charset="0"/>
              </a:rPr>
              <a:t>thu</a:t>
            </a:r>
            <a:r>
              <a:rPr lang="en-US" sz="1600">
                <a:latin typeface="Arial" pitchFamily="34" charset="0"/>
                <a:cs typeface="Arial" pitchFamily="34" charset="0"/>
              </a:rPr>
              <a:t> </a:t>
            </a:r>
            <a:r>
              <a:rPr lang="en-US" sz="1600" err="1">
                <a:latin typeface="Arial" pitchFamily="34" charset="0"/>
                <a:cs typeface="Arial" pitchFamily="34" charset="0"/>
              </a:rPr>
              <a:t>phải</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chức</a:t>
            </a:r>
            <a:r>
              <a:rPr lang="en-US" sz="1600">
                <a:latin typeface="Arial" pitchFamily="34" charset="0"/>
                <a:cs typeface="Arial" pitchFamily="34" charset="0"/>
              </a:rPr>
              <a:t> </a:t>
            </a:r>
            <a:r>
              <a:rPr lang="en-US" sz="1600" err="1">
                <a:latin typeface="Arial" pitchFamily="34" charset="0"/>
                <a:cs typeface="Arial" pitchFamily="34" charset="0"/>
              </a:rPr>
              <a:t>năng</a:t>
            </a:r>
            <a:r>
              <a:rPr lang="en-US" sz="1600">
                <a:latin typeface="Arial" pitchFamily="34" charset="0"/>
                <a:cs typeface="Arial" pitchFamily="34" charset="0"/>
              </a:rPr>
              <a:t> </a:t>
            </a:r>
            <a:r>
              <a:rPr lang="en-US" sz="1600" err="1">
                <a:latin typeface="Arial" pitchFamily="34" charset="0"/>
                <a:cs typeface="Arial" pitchFamily="34" charset="0"/>
              </a:rPr>
              <a:t>phát</a:t>
            </a:r>
            <a:r>
              <a:rPr lang="en-US" sz="1600">
                <a:latin typeface="Arial" pitchFamily="34" charset="0"/>
                <a:cs typeface="Arial" pitchFamily="34" charset="0"/>
              </a:rPr>
              <a:t> </a:t>
            </a:r>
            <a:r>
              <a:rPr lang="en-US" sz="1600" err="1">
                <a:latin typeface="Arial" pitchFamily="34" charset="0"/>
                <a:cs typeface="Arial" pitchFamily="34" charset="0"/>
              </a:rPr>
              <a:t>hiện</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đến</a:t>
            </a:r>
            <a:r>
              <a:rPr lang="en-US" sz="1600">
                <a:latin typeface="Arial" pitchFamily="34" charset="0"/>
                <a:cs typeface="Arial" pitchFamily="34" charset="0"/>
              </a:rPr>
              <a:t> </a:t>
            </a:r>
            <a:r>
              <a:rPr lang="en-US" sz="1600" err="1">
                <a:latin typeface="Arial" pitchFamily="34" charset="0"/>
                <a:cs typeface="Arial" pitchFamily="34" charset="0"/>
              </a:rPr>
              <a:t>và</a:t>
            </a:r>
            <a:r>
              <a:rPr lang="en-US" sz="1600">
                <a:latin typeface="Arial" pitchFamily="34" charset="0"/>
                <a:cs typeface="Arial" pitchFamily="34" charset="0"/>
              </a:rPr>
              <a:t> </a:t>
            </a:r>
            <a:r>
              <a:rPr lang="en-US" sz="1600" err="1">
                <a:latin typeface="Arial" pitchFamily="34" charset="0"/>
                <a:cs typeface="Arial" pitchFamily="34" charset="0"/>
              </a:rPr>
              <a:t>xác</a:t>
            </a:r>
            <a:r>
              <a:rPr lang="en-US" sz="1600">
                <a:latin typeface="Arial" pitchFamily="34" charset="0"/>
                <a:cs typeface="Arial" pitchFamily="34" charset="0"/>
              </a:rPr>
              <a:t> </a:t>
            </a:r>
            <a:r>
              <a:rPr lang="en-US" sz="1600" err="1">
                <a:latin typeface="Arial" pitchFamily="34" charset="0"/>
                <a:cs typeface="Arial" pitchFamily="34" charset="0"/>
              </a:rPr>
              <a:t>định</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đến</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nào</a:t>
            </a:r>
            <a:r>
              <a:rPr lang="en-US" sz="1600">
                <a:latin typeface="Arial" pitchFamily="34" charset="0"/>
                <a:cs typeface="Arial" pitchFamily="34" charset="0"/>
              </a:rPr>
              <a:t> </a:t>
            </a:r>
            <a:r>
              <a:rPr lang="en-US" sz="1600" err="1">
                <a:latin typeface="Arial" pitchFamily="34" charset="0"/>
                <a:cs typeface="Arial" pitchFamily="34" charset="0"/>
              </a:rPr>
              <a:t>trong</a:t>
            </a:r>
            <a:r>
              <a:rPr lang="en-US" sz="1600">
                <a:latin typeface="Arial" pitchFamily="34" charset="0"/>
                <a:cs typeface="Arial" pitchFamily="34" charset="0"/>
              </a:rPr>
              <a:t>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máy</a:t>
            </a:r>
            <a:r>
              <a:rPr lang="en-US" sz="1600">
                <a:latin typeface="Arial" pitchFamily="34" charset="0"/>
                <a:cs typeface="Arial" pitchFamily="34" charset="0"/>
              </a:rPr>
              <a:t> </a:t>
            </a:r>
            <a:r>
              <a:rPr lang="en-US" sz="1600" err="1">
                <a:latin typeface="Arial" pitchFamily="34" charset="0"/>
                <a:cs typeface="Arial" pitchFamily="34" charset="0"/>
              </a:rPr>
              <a:t>phát</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thể</a:t>
            </a:r>
            <a:r>
              <a:rPr lang="en-US" sz="1600">
                <a:latin typeface="Arial" pitchFamily="34" charset="0"/>
                <a:cs typeface="Arial" pitchFamily="34" charset="0"/>
              </a:rPr>
              <a:t> </a:t>
            </a:r>
            <a:r>
              <a:rPr lang="en-US" sz="1600" err="1">
                <a:latin typeface="Arial" pitchFamily="34" charset="0"/>
                <a:cs typeface="Arial" pitchFamily="34" charset="0"/>
              </a:rPr>
              <a:t>phát</a:t>
            </a:r>
            <a:r>
              <a:rPr lang="en-US" sz="1600">
                <a:latin typeface="Arial" pitchFamily="34" charset="0"/>
                <a:cs typeface="Arial" pitchFamily="34" charset="0"/>
              </a:rPr>
              <a:t> (</a:t>
            </a:r>
            <a:r>
              <a:rPr lang="en-US" sz="1600" err="1">
                <a:latin typeface="Arial" pitchFamily="34" charset="0"/>
                <a:cs typeface="Arial" pitchFamily="34" charset="0"/>
              </a:rPr>
              <a:t>xác</a:t>
            </a:r>
            <a:r>
              <a:rPr lang="en-US" sz="1600">
                <a:latin typeface="Arial" pitchFamily="34" charset="0"/>
                <a:cs typeface="Arial" pitchFamily="34" charset="0"/>
              </a:rPr>
              <a:t> </a:t>
            </a:r>
            <a:r>
              <a:rPr lang="en-US" sz="1600" err="1">
                <a:latin typeface="Arial" pitchFamily="34" charset="0"/>
                <a:cs typeface="Arial" pitchFamily="34" charset="0"/>
              </a:rPr>
              <a:t>định</a:t>
            </a:r>
            <a:r>
              <a:rPr lang="en-US" sz="1600">
                <a:latin typeface="Arial" pitchFamily="34" charset="0"/>
                <a:cs typeface="Arial" pitchFamily="34" charset="0"/>
              </a:rPr>
              <a:t> </a:t>
            </a:r>
            <a:r>
              <a:rPr lang="en-US" sz="1600" err="1">
                <a:latin typeface="Arial" pitchFamily="34" charset="0"/>
                <a:cs typeface="Arial" pitchFamily="34" charset="0"/>
              </a:rPr>
              <a:t>máy</a:t>
            </a:r>
            <a:r>
              <a:rPr lang="en-US" sz="1600">
                <a:latin typeface="Arial" pitchFamily="34" charset="0"/>
                <a:cs typeface="Arial" pitchFamily="34" charset="0"/>
              </a:rPr>
              <a:t> </a:t>
            </a:r>
            <a:r>
              <a:rPr lang="en-US" sz="1600" err="1">
                <a:latin typeface="Arial" pitchFamily="34" charset="0"/>
                <a:cs typeface="Arial" pitchFamily="34" charset="0"/>
              </a:rPr>
              <a:t>phát</a:t>
            </a:r>
            <a:r>
              <a:rPr lang="en-US" sz="1600">
                <a:latin typeface="Arial" pitchFamily="34" charset="0"/>
                <a:cs typeface="Arial" pitchFamily="34" charset="0"/>
              </a:rPr>
              <a:t> </a:t>
            </a:r>
            <a:r>
              <a:rPr lang="en-US" sz="1600" err="1">
                <a:latin typeface="Arial" pitchFamily="34" charset="0"/>
                <a:cs typeface="Arial" pitchFamily="34" charset="0"/>
              </a:rPr>
              <a:t>đã</a:t>
            </a:r>
            <a:r>
              <a:rPr lang="en-US" sz="1600">
                <a:latin typeface="Arial" pitchFamily="34" charset="0"/>
                <a:cs typeface="Arial" pitchFamily="34" charset="0"/>
              </a:rPr>
              <a:t> </a:t>
            </a:r>
            <a:r>
              <a:rPr lang="en-US" sz="1600" err="1">
                <a:latin typeface="Arial" pitchFamily="34" charset="0"/>
                <a:cs typeface="Arial" pitchFamily="34" charset="0"/>
              </a:rPr>
              <a:t>phát</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nào</a:t>
            </a:r>
            <a:r>
              <a:rPr lang="en-US" sz="1600">
                <a:latin typeface="Arial" pitchFamily="34" charset="0"/>
                <a:cs typeface="Arial" pitchFamily="34" charset="0"/>
              </a:rPr>
              <a:t>). </a:t>
            </a:r>
            <a:r>
              <a:rPr lang="en-US" sz="1600" err="1">
                <a:latin typeface="Arial" pitchFamily="34" charset="0"/>
                <a:cs typeface="Arial" pitchFamily="34" charset="0"/>
              </a:rPr>
              <a:t>Chức</a:t>
            </a:r>
            <a:r>
              <a:rPr lang="en-US" sz="1600">
                <a:latin typeface="Arial" pitchFamily="34" charset="0"/>
                <a:cs typeface="Arial" pitchFamily="34" charset="0"/>
              </a:rPr>
              <a:t> </a:t>
            </a:r>
            <a:r>
              <a:rPr lang="en-US" sz="1600" err="1">
                <a:latin typeface="Arial" pitchFamily="34" charset="0"/>
                <a:cs typeface="Arial" pitchFamily="34" charset="0"/>
              </a:rPr>
              <a:t>năng</a:t>
            </a:r>
            <a:r>
              <a:rPr lang="en-US" sz="1600">
                <a:latin typeface="Arial" pitchFamily="34" charset="0"/>
                <a:cs typeface="Arial" pitchFamily="34" charset="0"/>
              </a:rPr>
              <a:t> </a:t>
            </a:r>
            <a:r>
              <a:rPr lang="en-US" sz="1600" err="1">
                <a:latin typeface="Arial" pitchFamily="34" charset="0"/>
                <a:cs typeface="Arial" pitchFamily="34" charset="0"/>
              </a:rPr>
              <a:t>này</a:t>
            </a:r>
            <a:r>
              <a:rPr lang="en-US" sz="1600">
                <a:latin typeface="Arial" pitchFamily="34" charset="0"/>
                <a:cs typeface="Arial" pitchFamily="34" charset="0"/>
              </a:rPr>
              <a:t> </a:t>
            </a:r>
            <a:r>
              <a:rPr lang="en-US" sz="1600" err="1">
                <a:latin typeface="Arial" pitchFamily="34" charset="0"/>
                <a:cs typeface="Arial" pitchFamily="34" charset="0"/>
              </a:rPr>
              <a:t>gọi</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chức</a:t>
            </a:r>
            <a:r>
              <a:rPr lang="en-US" sz="1600">
                <a:latin typeface="Arial" pitchFamily="34" charset="0"/>
                <a:cs typeface="Arial" pitchFamily="34" charset="0"/>
              </a:rPr>
              <a:t> </a:t>
            </a:r>
            <a:r>
              <a:rPr lang="en-US" sz="1600" err="1">
                <a:latin typeface="Arial" pitchFamily="34" charset="0"/>
                <a:cs typeface="Arial" pitchFamily="34" charset="0"/>
              </a:rPr>
              <a:t>năng</a:t>
            </a:r>
            <a:r>
              <a:rPr lang="en-US" sz="1600">
                <a:latin typeface="Arial" pitchFamily="34" charset="0"/>
                <a:cs typeface="Arial" pitchFamily="34" charset="0"/>
              </a:rPr>
              <a:t> </a:t>
            </a:r>
            <a:r>
              <a:rPr lang="en-US" sz="1600" err="1">
                <a:latin typeface="Arial" pitchFamily="34" charset="0"/>
                <a:cs typeface="Arial" pitchFamily="34" charset="0"/>
              </a:rPr>
              <a:t>thu</a:t>
            </a:r>
            <a:endParaRPr lang="en-US" sz="1600">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a:t>1.</a:t>
            </a:r>
            <a:r>
              <a:rPr lang="vi-VN" sz="3200"/>
              <a:t>4</a:t>
            </a:r>
            <a:r>
              <a:rPr lang="en-US" sz="3200"/>
              <a:t>. </a:t>
            </a:r>
            <a:r>
              <a:rPr lang="en-US" sz="3200" err="1"/>
              <a:t>Mô</a:t>
            </a:r>
            <a:r>
              <a:rPr lang="en-US" sz="3200"/>
              <a:t> </a:t>
            </a:r>
            <a:r>
              <a:rPr lang="en-US" sz="3200" err="1"/>
              <a:t>hình</a:t>
            </a:r>
            <a:r>
              <a:rPr lang="en-US" sz="3200"/>
              <a:t> </a:t>
            </a:r>
            <a:r>
              <a:rPr lang="en-US" sz="3200" err="1"/>
              <a:t>chức</a:t>
            </a:r>
            <a:r>
              <a:rPr lang="en-US" sz="3200"/>
              <a:t> </a:t>
            </a:r>
            <a:r>
              <a:rPr lang="en-US" sz="3200" err="1"/>
              <a:t>năng</a:t>
            </a:r>
            <a:r>
              <a:rPr lang="en-US" sz="3200"/>
              <a:t> </a:t>
            </a:r>
            <a:r>
              <a:rPr lang="en-US" sz="3200" err="1"/>
              <a:t>của</a:t>
            </a:r>
            <a:r>
              <a:rPr lang="en-US" sz="3200"/>
              <a:t> </a:t>
            </a:r>
            <a:r>
              <a:rPr lang="en-US" sz="3200" err="1"/>
              <a:t>hệ</a:t>
            </a:r>
            <a:r>
              <a:rPr lang="en-US" sz="3200"/>
              <a:t> </a:t>
            </a:r>
            <a:r>
              <a:rPr lang="en-US" sz="3200" err="1"/>
              <a:t>thống</a:t>
            </a:r>
            <a:r>
              <a:rPr lang="en-US" sz="3200"/>
              <a:t> </a:t>
            </a:r>
            <a:r>
              <a:rPr lang="en-US" sz="3200" err="1"/>
              <a:t>truyền</a:t>
            </a:r>
            <a:r>
              <a:rPr lang="en-US" sz="3200"/>
              <a:t> </a:t>
            </a:r>
            <a:r>
              <a:rPr lang="en-US" sz="3200" err="1"/>
              <a:t>thông</a:t>
            </a:r>
            <a:endParaRPr lang="en-US" sz="3200"/>
          </a:p>
        </p:txBody>
      </p:sp>
      <p:sp>
        <p:nvSpPr>
          <p:cNvPr id="3" name="Content Placeholder 2"/>
          <p:cNvSpPr>
            <a:spLocks noGrp="1"/>
          </p:cNvSpPr>
          <p:nvPr>
            <p:ph idx="1"/>
          </p:nvPr>
        </p:nvSpPr>
        <p:spPr/>
        <p:txBody>
          <a:bodyPr/>
          <a:lstStyle/>
          <a:p>
            <a:r>
              <a:rPr lang="en-US" sz="2000" err="1"/>
              <a:t>Thiết</a:t>
            </a:r>
            <a:r>
              <a:rPr lang="en-US" sz="2000"/>
              <a:t> </a:t>
            </a:r>
            <a:r>
              <a:rPr lang="en-US" sz="2000" err="1"/>
              <a:t>bị</a:t>
            </a:r>
            <a:r>
              <a:rPr lang="en-US" sz="2000"/>
              <a:t> </a:t>
            </a:r>
            <a:r>
              <a:rPr lang="en-US" sz="2000" err="1"/>
              <a:t>ra</a:t>
            </a:r>
            <a:r>
              <a:rPr lang="en-US" sz="2000"/>
              <a:t> (Output Device): </a:t>
            </a:r>
            <a:r>
              <a:rPr lang="en-US" sz="2000" err="1"/>
              <a:t>Thiết</a:t>
            </a:r>
            <a:r>
              <a:rPr lang="en-US" sz="2000"/>
              <a:t> </a:t>
            </a:r>
            <a:r>
              <a:rPr lang="en-US" sz="2000" err="1"/>
              <a:t>bị</a:t>
            </a:r>
            <a:r>
              <a:rPr lang="en-US" sz="2000"/>
              <a:t> </a:t>
            </a:r>
            <a:r>
              <a:rPr lang="en-US" sz="2000" err="1"/>
              <a:t>ra</a:t>
            </a:r>
            <a:r>
              <a:rPr lang="en-US" sz="2000"/>
              <a:t> </a:t>
            </a:r>
            <a:r>
              <a:rPr lang="en-US" sz="2000" err="1"/>
              <a:t>thực</a:t>
            </a:r>
            <a:r>
              <a:rPr lang="en-US" sz="2000"/>
              <a:t> </a:t>
            </a:r>
            <a:r>
              <a:rPr lang="en-US" sz="2000" err="1"/>
              <a:t>hiện</a:t>
            </a:r>
            <a:r>
              <a:rPr lang="en-US" sz="2000"/>
              <a:t> </a:t>
            </a:r>
            <a:r>
              <a:rPr lang="en-US" sz="2000" err="1"/>
              <a:t>chức</a:t>
            </a:r>
            <a:r>
              <a:rPr lang="en-US" sz="2000"/>
              <a:t> </a:t>
            </a:r>
            <a:r>
              <a:rPr lang="en-US" sz="2000" err="1"/>
              <a:t>năng</a:t>
            </a:r>
            <a:r>
              <a:rPr lang="en-US" sz="2000"/>
              <a:t> </a:t>
            </a:r>
            <a:r>
              <a:rPr lang="en-US" sz="2000" err="1"/>
              <a:t>chuyển</a:t>
            </a:r>
            <a:r>
              <a:rPr lang="en-US" sz="2000"/>
              <a:t> </a:t>
            </a:r>
            <a:r>
              <a:rPr lang="en-US" sz="2000" err="1"/>
              <a:t>đổi</a:t>
            </a:r>
            <a:r>
              <a:rPr lang="en-US" sz="2000"/>
              <a:t> </a:t>
            </a:r>
            <a:r>
              <a:rPr lang="en-US" sz="2000" err="1"/>
              <a:t>dữ</a:t>
            </a:r>
            <a:r>
              <a:rPr lang="en-US" sz="2000"/>
              <a:t> </a:t>
            </a:r>
            <a:r>
              <a:rPr lang="en-US" sz="2000" err="1"/>
              <a:t>liệu</a:t>
            </a:r>
            <a:r>
              <a:rPr lang="en-US" sz="2000"/>
              <a:t> </a:t>
            </a:r>
            <a:r>
              <a:rPr lang="en-US" sz="2000" err="1"/>
              <a:t>thành</a:t>
            </a:r>
            <a:r>
              <a:rPr lang="en-US" sz="2000"/>
              <a:t> </a:t>
            </a:r>
            <a:r>
              <a:rPr lang="en-US" sz="2000" err="1"/>
              <a:t>thông</a:t>
            </a:r>
            <a:r>
              <a:rPr lang="en-US" sz="2000"/>
              <a:t> tin. </a:t>
            </a:r>
            <a:r>
              <a:rPr lang="en-US" sz="2000" err="1"/>
              <a:t>Thiết</a:t>
            </a:r>
            <a:r>
              <a:rPr lang="en-US" sz="2000"/>
              <a:t> </a:t>
            </a:r>
            <a:r>
              <a:rPr lang="en-US" sz="2000" err="1"/>
              <a:t>bị</a:t>
            </a:r>
            <a:r>
              <a:rPr lang="en-US" sz="2000"/>
              <a:t> </a:t>
            </a:r>
            <a:r>
              <a:rPr lang="en-US" sz="2000" err="1"/>
              <a:t>ra</a:t>
            </a:r>
            <a:r>
              <a:rPr lang="en-US" sz="2000"/>
              <a:t> </a:t>
            </a:r>
            <a:r>
              <a:rPr lang="en-US" sz="2000" err="1"/>
              <a:t>cũng</a:t>
            </a:r>
            <a:r>
              <a:rPr lang="en-US" sz="2000"/>
              <a:t> </a:t>
            </a:r>
            <a:r>
              <a:rPr lang="en-US" sz="2000" err="1"/>
              <a:t>thực</a:t>
            </a:r>
            <a:r>
              <a:rPr lang="en-US" sz="2000"/>
              <a:t> </a:t>
            </a:r>
            <a:r>
              <a:rPr lang="en-US" sz="2000" err="1"/>
              <a:t>hiện</a:t>
            </a:r>
            <a:r>
              <a:rPr lang="en-US" sz="2000"/>
              <a:t> </a:t>
            </a:r>
            <a:r>
              <a:rPr lang="en-US" sz="2000" err="1"/>
              <a:t>chức</a:t>
            </a:r>
            <a:r>
              <a:rPr lang="en-US" sz="2000"/>
              <a:t> </a:t>
            </a:r>
            <a:r>
              <a:rPr lang="en-US" sz="2000" err="1"/>
              <a:t>năng</a:t>
            </a:r>
            <a:r>
              <a:rPr lang="en-US" sz="2000"/>
              <a:t> </a:t>
            </a:r>
            <a:r>
              <a:rPr lang="en-US" sz="2000" err="1"/>
              <a:t>phối</a:t>
            </a:r>
            <a:r>
              <a:rPr lang="en-US" sz="2000"/>
              <a:t> </a:t>
            </a:r>
            <a:r>
              <a:rPr lang="en-US" sz="2000" err="1"/>
              <a:t>hợp</a:t>
            </a:r>
            <a:r>
              <a:rPr lang="en-US" sz="2000"/>
              <a:t> </a:t>
            </a:r>
            <a:r>
              <a:rPr lang="en-US" sz="2000" err="1"/>
              <a:t>với</a:t>
            </a:r>
            <a:r>
              <a:rPr lang="en-US" sz="2000"/>
              <a:t> </a:t>
            </a:r>
            <a:r>
              <a:rPr lang="en-US" sz="2000" err="1"/>
              <a:t>máy</a:t>
            </a:r>
            <a:r>
              <a:rPr lang="en-US" sz="2000"/>
              <a:t> </a:t>
            </a:r>
            <a:r>
              <a:rPr lang="en-US" sz="2000" err="1"/>
              <a:t>thu</a:t>
            </a:r>
            <a:r>
              <a:rPr lang="en-US" sz="2000"/>
              <a:t> </a:t>
            </a:r>
            <a:r>
              <a:rPr lang="en-US" sz="2000" err="1"/>
              <a:t>để</a:t>
            </a:r>
            <a:r>
              <a:rPr lang="en-US" sz="2000"/>
              <a:t> </a:t>
            </a:r>
            <a:r>
              <a:rPr lang="en-US" sz="2000" err="1"/>
              <a:t>nhận</a:t>
            </a:r>
            <a:r>
              <a:rPr lang="en-US" sz="2000"/>
              <a:t> </a:t>
            </a:r>
            <a:r>
              <a:rPr lang="en-US" sz="2000" err="1"/>
              <a:t>dữ</a:t>
            </a:r>
            <a:r>
              <a:rPr lang="en-US" sz="2000"/>
              <a:t> </a:t>
            </a:r>
            <a:r>
              <a:rPr lang="en-US" sz="2000" err="1"/>
              <a:t>liệu</a:t>
            </a:r>
            <a:r>
              <a:rPr lang="en-US" sz="2000"/>
              <a:t> </a:t>
            </a:r>
            <a:r>
              <a:rPr lang="en-US" sz="2000" err="1"/>
              <a:t>từ</a:t>
            </a:r>
            <a:r>
              <a:rPr lang="en-US" sz="2000"/>
              <a:t> </a:t>
            </a:r>
            <a:r>
              <a:rPr lang="en-US" sz="2000" err="1"/>
              <a:t>nó</a:t>
            </a:r>
            <a:r>
              <a:rPr lang="en-US" sz="2000"/>
              <a:t>.</a:t>
            </a:r>
          </a:p>
          <a:p>
            <a:pPr lvl="1"/>
            <a:r>
              <a:rPr lang="en-US" sz="1600" err="1"/>
              <a:t>Thông</a:t>
            </a:r>
            <a:r>
              <a:rPr lang="en-US" sz="1600"/>
              <a:t> tin </a:t>
            </a:r>
            <a:r>
              <a:rPr lang="en-US" sz="1600" err="1"/>
              <a:t>chỉ</a:t>
            </a:r>
            <a:r>
              <a:rPr lang="en-US" sz="1600"/>
              <a:t> </a:t>
            </a:r>
            <a:r>
              <a:rPr lang="en-US" sz="1600" err="1"/>
              <a:t>thể</a:t>
            </a:r>
            <a:r>
              <a:rPr lang="en-US" sz="1600"/>
              <a:t> </a:t>
            </a:r>
            <a:r>
              <a:rPr lang="en-US" sz="1600" err="1"/>
              <a:t>hiện</a:t>
            </a:r>
            <a:r>
              <a:rPr lang="en-US" sz="1600"/>
              <a:t> qua </a:t>
            </a:r>
            <a:r>
              <a:rPr lang="en-US" sz="1600" err="1"/>
              <a:t>dữ</a:t>
            </a:r>
            <a:r>
              <a:rPr lang="en-US" sz="1600"/>
              <a:t> </a:t>
            </a:r>
            <a:r>
              <a:rPr lang="en-US" sz="1600" err="1"/>
              <a:t>liệu</a:t>
            </a:r>
            <a:r>
              <a:rPr lang="en-US" sz="1600"/>
              <a:t> </a:t>
            </a:r>
            <a:r>
              <a:rPr lang="en-US" sz="1600" err="1"/>
              <a:t>nên</a:t>
            </a:r>
            <a:r>
              <a:rPr lang="en-US" sz="1600"/>
              <a:t> </a:t>
            </a:r>
            <a:r>
              <a:rPr lang="en-US" sz="1600" err="1"/>
              <a:t>đầu</a:t>
            </a:r>
            <a:r>
              <a:rPr lang="en-US" sz="1600"/>
              <a:t> </a:t>
            </a:r>
            <a:r>
              <a:rPr lang="en-US" sz="1600" err="1"/>
              <a:t>ra</a:t>
            </a:r>
            <a:r>
              <a:rPr lang="en-US" sz="1600"/>
              <a:t> </a:t>
            </a:r>
            <a:r>
              <a:rPr lang="en-US" sz="1600" err="1"/>
              <a:t>của</a:t>
            </a:r>
            <a:r>
              <a:rPr lang="en-US" sz="1600"/>
              <a:t> </a:t>
            </a:r>
            <a:r>
              <a:rPr lang="en-US" sz="1600" err="1"/>
              <a:t>thiết</a:t>
            </a:r>
            <a:r>
              <a:rPr lang="en-US" sz="1600"/>
              <a:t> </a:t>
            </a:r>
            <a:r>
              <a:rPr lang="en-US" sz="1600" err="1"/>
              <a:t>bị</a:t>
            </a:r>
            <a:r>
              <a:rPr lang="en-US" sz="1600"/>
              <a:t> </a:t>
            </a:r>
            <a:r>
              <a:rPr lang="en-US" sz="1600" err="1"/>
              <a:t>ra</a:t>
            </a:r>
            <a:r>
              <a:rPr lang="en-US" sz="1600"/>
              <a:t> </a:t>
            </a:r>
            <a:r>
              <a:rPr lang="en-US" sz="1600" err="1"/>
              <a:t>phải</a:t>
            </a:r>
            <a:r>
              <a:rPr lang="en-US" sz="1600"/>
              <a:t> </a:t>
            </a:r>
            <a:r>
              <a:rPr lang="en-US" sz="1600" err="1"/>
              <a:t>là</a:t>
            </a:r>
            <a:r>
              <a:rPr lang="en-US" sz="1600"/>
              <a:t> </a:t>
            </a:r>
            <a:r>
              <a:rPr lang="en-US" sz="1600" err="1"/>
              <a:t>thực</a:t>
            </a:r>
            <a:r>
              <a:rPr lang="en-US" sz="1600"/>
              <a:t> </a:t>
            </a:r>
            <a:r>
              <a:rPr lang="en-US" sz="1600" err="1"/>
              <a:t>thể</a:t>
            </a:r>
            <a:r>
              <a:rPr lang="en-US" sz="1600"/>
              <a:t> </a:t>
            </a:r>
            <a:r>
              <a:rPr lang="en-US" sz="1600" err="1"/>
              <a:t>có</a:t>
            </a:r>
            <a:r>
              <a:rPr lang="en-US" sz="1600"/>
              <a:t> </a:t>
            </a:r>
            <a:r>
              <a:rPr lang="en-US" sz="1600" err="1"/>
              <a:t>tư</a:t>
            </a:r>
            <a:r>
              <a:rPr lang="en-US" sz="1600"/>
              <a:t> </a:t>
            </a:r>
            <a:r>
              <a:rPr lang="en-US" sz="1600" err="1"/>
              <a:t>duy</a:t>
            </a:r>
            <a:r>
              <a:rPr lang="en-US" sz="1600"/>
              <a:t> (con </a:t>
            </a:r>
            <a:r>
              <a:rPr lang="en-US" sz="1600" err="1"/>
              <a:t>người</a:t>
            </a:r>
            <a:r>
              <a:rPr lang="en-US" sz="1600"/>
              <a:t> hay </a:t>
            </a:r>
            <a:r>
              <a:rPr lang="en-US" sz="1600" err="1"/>
              <a:t>thiết</a:t>
            </a:r>
            <a:r>
              <a:rPr lang="en-US" sz="1600"/>
              <a:t> </a:t>
            </a:r>
            <a:r>
              <a:rPr lang="en-US" sz="1600" err="1"/>
              <a:t>bị</a:t>
            </a:r>
            <a:r>
              <a:rPr lang="en-US" sz="1600"/>
              <a:t> </a:t>
            </a:r>
            <a:r>
              <a:rPr lang="en-US" sz="1600" err="1"/>
              <a:t>đã</a:t>
            </a:r>
            <a:r>
              <a:rPr lang="en-US" sz="1600"/>
              <a:t> </a:t>
            </a:r>
            <a:r>
              <a:rPr lang="en-US" sz="1600" err="1"/>
              <a:t>tích</a:t>
            </a:r>
            <a:r>
              <a:rPr lang="en-US" sz="1600"/>
              <a:t> </a:t>
            </a:r>
            <a:r>
              <a:rPr lang="en-US" sz="1600" err="1"/>
              <a:t>hợp</a:t>
            </a:r>
            <a:r>
              <a:rPr lang="en-US" sz="1600"/>
              <a:t> </a:t>
            </a:r>
            <a:r>
              <a:rPr lang="en-US" sz="1600" err="1"/>
              <a:t>trí</a:t>
            </a:r>
            <a:r>
              <a:rPr lang="en-US" sz="1600"/>
              <a:t> </a:t>
            </a:r>
            <a:r>
              <a:rPr lang="en-US" sz="1600" err="1"/>
              <a:t>tuệ</a:t>
            </a:r>
            <a:r>
              <a:rPr lang="en-US" sz="1600"/>
              <a:t> con </a:t>
            </a:r>
            <a:r>
              <a:rPr lang="en-US" sz="1600" err="1"/>
              <a:t>người</a:t>
            </a:r>
            <a:r>
              <a:rPr lang="en-US" sz="1600"/>
              <a:t> </a:t>
            </a:r>
            <a:r>
              <a:rPr lang="en-US" sz="1600" err="1"/>
              <a:t>trong</a:t>
            </a:r>
            <a:r>
              <a:rPr lang="en-US" sz="1600"/>
              <a:t> </a:t>
            </a:r>
            <a:r>
              <a:rPr lang="en-US" sz="1600" err="1"/>
              <a:t>nó</a:t>
            </a:r>
            <a:endParaRPr lang="en-US" sz="1600"/>
          </a:p>
          <a:p>
            <a:pPr lvl="1"/>
            <a:r>
              <a:rPr lang="en-US" sz="1600" err="1"/>
              <a:t>Thiết</a:t>
            </a:r>
            <a:r>
              <a:rPr lang="en-US" sz="1600"/>
              <a:t> </a:t>
            </a:r>
            <a:r>
              <a:rPr lang="en-US" sz="1600" err="1"/>
              <a:t>bị</a:t>
            </a:r>
            <a:r>
              <a:rPr lang="en-US" sz="1600"/>
              <a:t> </a:t>
            </a:r>
            <a:r>
              <a:rPr lang="en-US" sz="1600" err="1"/>
              <a:t>ra</a:t>
            </a:r>
            <a:r>
              <a:rPr lang="en-US" sz="1600"/>
              <a:t> </a:t>
            </a:r>
            <a:r>
              <a:rPr lang="en-US" sz="1600" err="1"/>
              <a:t>sẽ</a:t>
            </a:r>
            <a:r>
              <a:rPr lang="en-US" sz="1600"/>
              <a:t> </a:t>
            </a:r>
            <a:r>
              <a:rPr lang="en-US" sz="1600" err="1"/>
              <a:t>là</a:t>
            </a:r>
            <a:r>
              <a:rPr lang="en-US" sz="1600"/>
              <a:t> </a:t>
            </a:r>
            <a:r>
              <a:rPr lang="en-US" sz="1600" err="1"/>
              <a:t>bộ</a:t>
            </a:r>
            <a:r>
              <a:rPr lang="en-US" sz="1600"/>
              <a:t> </a:t>
            </a:r>
            <a:r>
              <a:rPr lang="en-US" sz="1600" err="1"/>
              <a:t>phận</a:t>
            </a:r>
            <a:r>
              <a:rPr lang="en-US" sz="1600"/>
              <a:t> </a:t>
            </a:r>
            <a:r>
              <a:rPr lang="en-US" sz="1600" err="1"/>
              <a:t>của</a:t>
            </a:r>
            <a:r>
              <a:rPr lang="en-US" sz="1600"/>
              <a:t> con </a:t>
            </a:r>
            <a:r>
              <a:rPr lang="en-US" sz="1600" err="1"/>
              <a:t>người</a:t>
            </a:r>
            <a:r>
              <a:rPr lang="en-US" sz="1600"/>
              <a:t> (</a:t>
            </a:r>
            <a:r>
              <a:rPr lang="en-US" sz="1600" err="1"/>
              <a:t>nghe</a:t>
            </a:r>
            <a:r>
              <a:rPr lang="en-US" sz="1600"/>
              <a:t>, </a:t>
            </a:r>
            <a:r>
              <a:rPr lang="en-US" sz="1600" err="1"/>
              <a:t>nhìn</a:t>
            </a:r>
            <a:r>
              <a:rPr lang="en-US" sz="1600"/>
              <a:t>, </a:t>
            </a:r>
            <a:r>
              <a:rPr lang="en-US" sz="1600" err="1"/>
              <a:t>sờ</a:t>
            </a:r>
            <a:r>
              <a:rPr lang="en-US" sz="1600"/>
              <a:t>..) </a:t>
            </a:r>
            <a:r>
              <a:rPr lang="en-US" sz="1600" err="1"/>
              <a:t>hoặc</a:t>
            </a:r>
            <a:r>
              <a:rPr lang="en-US" sz="1600"/>
              <a:t> </a:t>
            </a:r>
            <a:r>
              <a:rPr lang="en-US" sz="1600" err="1"/>
              <a:t>hỗ</a:t>
            </a:r>
            <a:r>
              <a:rPr lang="en-US" sz="1600"/>
              <a:t> </a:t>
            </a:r>
            <a:r>
              <a:rPr lang="en-US" sz="1600" err="1"/>
              <a:t>trợ</a:t>
            </a:r>
            <a:r>
              <a:rPr lang="en-US" sz="1600"/>
              <a:t> </a:t>
            </a:r>
            <a:r>
              <a:rPr lang="en-US" sz="1600" err="1"/>
              <a:t>các</a:t>
            </a:r>
            <a:r>
              <a:rPr lang="en-US" sz="1600"/>
              <a:t> </a:t>
            </a:r>
            <a:r>
              <a:rPr lang="en-US" sz="1600" err="1"/>
              <a:t>bộ</a:t>
            </a:r>
            <a:r>
              <a:rPr lang="en-US" sz="1600"/>
              <a:t> </a:t>
            </a:r>
            <a:r>
              <a:rPr lang="en-US" sz="1600" err="1"/>
              <a:t>phận</a:t>
            </a:r>
            <a:r>
              <a:rPr lang="en-US" sz="1600"/>
              <a:t> </a:t>
            </a:r>
            <a:r>
              <a:rPr lang="en-US" sz="1600" err="1"/>
              <a:t>này</a:t>
            </a:r>
            <a:r>
              <a:rPr lang="en-US" sz="1600"/>
              <a:t> (</a:t>
            </a:r>
            <a:r>
              <a:rPr lang="en-US" sz="1600" err="1"/>
              <a:t>loa</a:t>
            </a:r>
            <a:r>
              <a:rPr lang="en-US" sz="1600"/>
              <a:t>, </a:t>
            </a:r>
            <a:r>
              <a:rPr lang="en-US" sz="1600" err="1"/>
              <a:t>màn</a:t>
            </a:r>
            <a:r>
              <a:rPr lang="en-US" sz="1600"/>
              <a:t> </a:t>
            </a:r>
            <a:r>
              <a:rPr lang="en-US" sz="1600" err="1"/>
              <a:t>hình</a:t>
            </a:r>
            <a:r>
              <a:rPr lang="en-US" sz="1600"/>
              <a:t>, </a:t>
            </a:r>
            <a:r>
              <a:rPr lang="en-US" sz="1600" err="1"/>
              <a:t>chữ</a:t>
            </a:r>
            <a:r>
              <a:rPr lang="en-US" sz="1600"/>
              <a:t> </a:t>
            </a:r>
            <a:r>
              <a:rPr lang="en-US" sz="1600" err="1"/>
              <a:t>nổi</a:t>
            </a:r>
            <a:r>
              <a:rPr lang="en-US" sz="1600"/>
              <a:t>..)</a:t>
            </a:r>
          </a:p>
        </p:txBody>
      </p:sp>
    </p:spTree>
    <p:extLst>
      <p:ext uri="{BB962C8B-B14F-4D97-AF65-F5344CB8AC3E}">
        <p14:creationId xmlns:p14="http://schemas.microsoft.com/office/powerpoint/2010/main" val="1235291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a:t>1.</a:t>
            </a:r>
            <a:r>
              <a:rPr lang="vi-VN" sz="3200"/>
              <a:t>4</a:t>
            </a:r>
            <a:r>
              <a:rPr lang="en-US" sz="3200"/>
              <a:t>. </a:t>
            </a:r>
            <a:r>
              <a:rPr lang="en-US" sz="3200" err="1"/>
              <a:t>Mô</a:t>
            </a:r>
            <a:r>
              <a:rPr lang="en-US" sz="3200"/>
              <a:t> </a:t>
            </a:r>
            <a:r>
              <a:rPr lang="en-US" sz="3200" err="1"/>
              <a:t>hình</a:t>
            </a:r>
            <a:r>
              <a:rPr lang="en-US" sz="3200"/>
              <a:t> </a:t>
            </a:r>
            <a:r>
              <a:rPr lang="en-US" sz="3200" err="1"/>
              <a:t>chức</a:t>
            </a:r>
            <a:r>
              <a:rPr lang="en-US" sz="3200"/>
              <a:t> </a:t>
            </a:r>
            <a:r>
              <a:rPr lang="en-US" sz="3200" err="1"/>
              <a:t>năng</a:t>
            </a:r>
            <a:r>
              <a:rPr lang="en-US" sz="3200"/>
              <a:t> </a:t>
            </a:r>
            <a:r>
              <a:rPr lang="en-US" sz="3200" err="1"/>
              <a:t>của</a:t>
            </a:r>
            <a:r>
              <a:rPr lang="en-US" sz="3200"/>
              <a:t> </a:t>
            </a:r>
            <a:r>
              <a:rPr lang="en-US" sz="3200" err="1"/>
              <a:t>hệ</a:t>
            </a:r>
            <a:r>
              <a:rPr lang="en-US" sz="3200"/>
              <a:t> </a:t>
            </a:r>
            <a:r>
              <a:rPr lang="en-US" sz="3200" err="1"/>
              <a:t>thống</a:t>
            </a:r>
            <a:r>
              <a:rPr lang="en-US" sz="3200"/>
              <a:t> </a:t>
            </a:r>
            <a:r>
              <a:rPr lang="en-US" sz="3200" err="1"/>
              <a:t>truyền</a:t>
            </a:r>
            <a:r>
              <a:rPr lang="en-US" sz="3200"/>
              <a:t> </a:t>
            </a:r>
            <a:r>
              <a:rPr lang="en-US" sz="3200" err="1"/>
              <a:t>thông</a:t>
            </a:r>
            <a:endParaRPr lang="en-US" sz="3200"/>
          </a:p>
        </p:txBody>
      </p:sp>
      <p:sp>
        <p:nvSpPr>
          <p:cNvPr id="3" name="Content Placeholder 2"/>
          <p:cNvSpPr>
            <a:spLocks noGrp="1"/>
          </p:cNvSpPr>
          <p:nvPr>
            <p:ph idx="1"/>
          </p:nvPr>
        </p:nvSpPr>
        <p:spPr/>
        <p:txBody>
          <a:bodyPr/>
          <a:lstStyle/>
          <a:p>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tin (Sink, </a:t>
            </a:r>
            <a:r>
              <a:rPr lang="en-US" sz="2000" err="1">
                <a:latin typeface="Arial" pitchFamily="34" charset="0"/>
                <a:cs typeface="Arial" pitchFamily="34" charset="0"/>
              </a:rPr>
              <a:t>destinator</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điểm</a:t>
            </a:r>
            <a:r>
              <a:rPr lang="en-US" sz="2000">
                <a:latin typeface="Arial" pitchFamily="34" charset="0"/>
                <a:cs typeface="Arial" pitchFamily="34" charset="0"/>
              </a:rPr>
              <a:t> </a:t>
            </a:r>
            <a:r>
              <a:rPr lang="en-US" sz="2000" err="1">
                <a:latin typeface="Arial" pitchFamily="34" charset="0"/>
                <a:cs typeface="Arial" pitchFamily="34" charset="0"/>
              </a:rPr>
              <a:t>cuối</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nó</a:t>
            </a:r>
            <a:r>
              <a:rPr lang="en-US" sz="2000">
                <a:latin typeface="Arial" pitchFamily="34" charset="0"/>
                <a:cs typeface="Arial" pitchFamily="34" charset="0"/>
              </a:rPr>
              <a:t>.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cũng</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chức</a:t>
            </a:r>
            <a:r>
              <a:rPr lang="en-US" sz="2000">
                <a:latin typeface="Arial" pitchFamily="34" charset="0"/>
                <a:cs typeface="Arial" pitchFamily="34" charset="0"/>
              </a:rPr>
              <a:t> </a:t>
            </a:r>
            <a:r>
              <a:rPr lang="en-US" sz="2000" err="1">
                <a:latin typeface="Arial" pitchFamily="34" charset="0"/>
                <a:cs typeface="Arial" pitchFamily="34" charset="0"/>
              </a:rPr>
              <a:t>năng</a:t>
            </a:r>
            <a:r>
              <a:rPr lang="en-US" sz="2000">
                <a:latin typeface="Arial" pitchFamily="34" charset="0"/>
                <a:cs typeface="Arial" pitchFamily="34" charset="0"/>
              </a:rPr>
              <a:t> </a:t>
            </a:r>
            <a:r>
              <a:rPr lang="en-US" sz="2000" err="1">
                <a:latin typeface="Arial" pitchFamily="34" charset="0"/>
                <a:cs typeface="Arial" pitchFamily="34" charset="0"/>
              </a:rPr>
              <a:t>phục</a:t>
            </a:r>
            <a:r>
              <a:rPr lang="en-US" sz="2000">
                <a:latin typeface="Arial" pitchFamily="34" charset="0"/>
                <a:cs typeface="Arial" pitchFamily="34" charset="0"/>
              </a:rPr>
              <a:t> </a:t>
            </a:r>
            <a:r>
              <a:rPr lang="en-US" sz="2000" err="1">
                <a:latin typeface="Arial" pitchFamily="34" charset="0"/>
                <a:cs typeface="Arial" pitchFamily="34" charset="0"/>
              </a:rPr>
              <a:t>hồi</a:t>
            </a:r>
            <a:r>
              <a:rPr lang="en-US" sz="2000">
                <a:latin typeface="Arial" pitchFamily="34" charset="0"/>
                <a:cs typeface="Arial" pitchFamily="34" charset="0"/>
              </a:rPr>
              <a:t> </a:t>
            </a:r>
            <a:r>
              <a:rPr lang="en-US" sz="2000" err="1">
                <a:latin typeface="Arial" pitchFamily="34" charset="0"/>
                <a:cs typeface="Arial" pitchFamily="34" charset="0"/>
              </a:rPr>
              <a:t>lại</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nếu</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sai</a:t>
            </a:r>
            <a:r>
              <a:rPr lang="en-US" sz="2000">
                <a:latin typeface="Arial" pitchFamily="34" charset="0"/>
                <a:cs typeface="Arial" pitchFamily="34" charset="0"/>
              </a:rPr>
              <a:t> </a:t>
            </a:r>
            <a:r>
              <a:rPr lang="en-US" sz="2000" err="1">
                <a:latin typeface="Arial" pitchFamily="34" charset="0"/>
                <a:cs typeface="Arial" pitchFamily="34" charset="0"/>
              </a:rPr>
              <a:t>sót</a:t>
            </a:r>
            <a:r>
              <a:rPr lang="en-US" sz="2000">
                <a:latin typeface="Arial" pitchFamily="34" charset="0"/>
                <a:cs typeface="Arial" pitchFamily="34" charset="0"/>
              </a:rPr>
              <a:t> </a:t>
            </a:r>
            <a:r>
              <a:rPr lang="en-US" sz="2000" err="1">
                <a:latin typeface="Arial" pitchFamily="34" charset="0"/>
                <a:cs typeface="Arial" pitchFamily="34" charset="0"/>
              </a:rPr>
              <a:t>nhất</a:t>
            </a:r>
            <a:r>
              <a:rPr lang="en-US" sz="2000">
                <a:latin typeface="Arial" pitchFamily="34" charset="0"/>
                <a:cs typeface="Arial" pitchFamily="34" charset="0"/>
              </a:rPr>
              <a:t> </a:t>
            </a:r>
            <a:r>
              <a:rPr lang="en-US" sz="2000" err="1">
                <a:latin typeface="Arial" pitchFamily="34" charset="0"/>
                <a:cs typeface="Arial" pitchFamily="34" charset="0"/>
              </a:rPr>
              <a:t>định</a:t>
            </a:r>
            <a:r>
              <a:rPr lang="en-US" sz="2000">
                <a:latin typeface="Arial" pitchFamily="34" charset="0"/>
                <a:cs typeface="Arial" pitchFamily="34" charset="0"/>
              </a:rPr>
              <a:t>.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phải</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con </a:t>
            </a:r>
            <a:r>
              <a:rPr lang="en-US" sz="2000" err="1">
                <a:latin typeface="Arial" pitchFamily="34" charset="0"/>
                <a:cs typeface="Arial" pitchFamily="34" charset="0"/>
              </a:rPr>
              <a:t>người</a:t>
            </a:r>
            <a:r>
              <a:rPr lang="en-US" sz="2000">
                <a:latin typeface="Arial" pitchFamily="34" charset="0"/>
                <a:cs typeface="Arial" pitchFamily="34" charset="0"/>
              </a:rPr>
              <a:t> </a:t>
            </a:r>
            <a:r>
              <a:rPr lang="en-US" sz="2000" err="1">
                <a:latin typeface="Arial" pitchFamily="34" charset="0"/>
                <a:cs typeface="Arial" pitchFamily="34" charset="0"/>
              </a:rPr>
              <a:t>hoặc</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tích</a:t>
            </a:r>
            <a:r>
              <a:rPr lang="en-US" sz="2000">
                <a:latin typeface="Arial" pitchFamily="34" charset="0"/>
                <a:cs typeface="Arial" pitchFamily="34" charset="0"/>
              </a:rPr>
              <a:t> </a:t>
            </a:r>
            <a:r>
              <a:rPr lang="en-US" sz="2000" err="1">
                <a:latin typeface="Arial" pitchFamily="34" charset="0"/>
                <a:cs typeface="Arial" pitchFamily="34" charset="0"/>
              </a:rPr>
              <a:t>hợp</a:t>
            </a:r>
            <a:r>
              <a:rPr lang="en-US" sz="2000">
                <a:latin typeface="Arial" pitchFamily="34" charset="0"/>
                <a:cs typeface="Arial" pitchFamily="34" charset="0"/>
              </a:rPr>
              <a:t> </a:t>
            </a:r>
            <a:r>
              <a:rPr lang="en-US" sz="2000" err="1">
                <a:latin typeface="Arial" pitchFamily="34" charset="0"/>
                <a:cs typeface="Arial" pitchFamily="34" charset="0"/>
              </a:rPr>
              <a:t>trí</a:t>
            </a:r>
            <a:r>
              <a:rPr lang="en-US" sz="2000">
                <a:latin typeface="Arial" pitchFamily="34" charset="0"/>
                <a:cs typeface="Arial" pitchFamily="34" charset="0"/>
              </a:rPr>
              <a:t> </a:t>
            </a:r>
            <a:r>
              <a:rPr lang="en-US" sz="2000" err="1">
                <a:latin typeface="Arial" pitchFamily="34" charset="0"/>
                <a:cs typeface="Arial" pitchFamily="34" charset="0"/>
              </a:rPr>
              <a:t>tuệ</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con </a:t>
            </a:r>
            <a:r>
              <a:rPr lang="en-US" sz="2000" err="1">
                <a:latin typeface="Arial" pitchFamily="34" charset="0"/>
                <a:cs typeface="Arial" pitchFamily="34" charset="0"/>
              </a:rPr>
              <a:t>người</a:t>
            </a:r>
            <a:r>
              <a:rPr lang="en-US" sz="2000">
                <a:latin typeface="Arial" pitchFamily="34" charset="0"/>
                <a:cs typeface="Arial" pitchFamily="34" charset="0"/>
              </a:rPr>
              <a:t> (</a:t>
            </a:r>
            <a:r>
              <a:rPr lang="en-US" sz="2000" err="1">
                <a:latin typeface="Arial" pitchFamily="34" charset="0"/>
                <a:cs typeface="Arial" pitchFamily="34" charset="0"/>
              </a:rPr>
              <a:t>ví</a:t>
            </a:r>
            <a:r>
              <a:rPr lang="en-US" sz="2000">
                <a:latin typeface="Arial" pitchFamily="34" charset="0"/>
                <a:cs typeface="Arial" pitchFamily="34" charset="0"/>
              </a:rPr>
              <a:t> </a:t>
            </a:r>
            <a:r>
              <a:rPr lang="en-US" sz="2000" err="1">
                <a:latin typeface="Arial" pitchFamily="34" charset="0"/>
                <a:cs typeface="Arial" pitchFamily="34" charset="0"/>
              </a:rPr>
              <a:t>dụ</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cơ</a:t>
            </a:r>
            <a:r>
              <a:rPr lang="en-US" sz="2000">
                <a:latin typeface="Arial" pitchFamily="34" charset="0"/>
                <a:cs typeface="Arial" pitchFamily="34" charset="0"/>
              </a:rPr>
              <a:t> </a:t>
            </a:r>
            <a:r>
              <a:rPr lang="en-US" sz="2000" err="1">
                <a:latin typeface="Arial" pitchFamily="34" charset="0"/>
                <a:cs typeface="Arial" pitchFamily="34" charset="0"/>
              </a:rPr>
              <a:t>cấu</a:t>
            </a:r>
            <a:r>
              <a:rPr lang="en-US" sz="2000">
                <a:latin typeface="Arial" pitchFamily="34" charset="0"/>
                <a:cs typeface="Arial" pitchFamily="34" charset="0"/>
              </a:rPr>
              <a:t> </a:t>
            </a:r>
            <a:r>
              <a:rPr lang="en-US" sz="2000" err="1">
                <a:latin typeface="Arial" pitchFamily="34" charset="0"/>
                <a:cs typeface="Arial" pitchFamily="34" charset="0"/>
              </a:rPr>
              <a:t>chấp</a:t>
            </a:r>
            <a:r>
              <a:rPr lang="en-US" sz="2000">
                <a:latin typeface="Arial" pitchFamily="34" charset="0"/>
                <a:cs typeface="Arial" pitchFamily="34" charset="0"/>
              </a:rPr>
              <a:t> </a:t>
            </a:r>
            <a:r>
              <a:rPr lang="en-US" sz="2000" err="1">
                <a:latin typeface="Arial" pitchFamily="34" charset="0"/>
                <a:cs typeface="Arial" pitchFamily="34" charset="0"/>
              </a:rPr>
              <a:t>hành</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vận</a:t>
            </a:r>
            <a:r>
              <a:rPr lang="en-US" sz="2000">
                <a:latin typeface="Arial" pitchFamily="34" charset="0"/>
                <a:cs typeface="Arial" pitchFamily="34" charset="0"/>
              </a:rPr>
              <a:t> </a:t>
            </a:r>
            <a:r>
              <a:rPr lang="en-US" sz="2000" err="1">
                <a:latin typeface="Arial" pitchFamily="34" charset="0"/>
                <a:cs typeface="Arial" pitchFamily="34" charset="0"/>
              </a:rPr>
              <a:t>động</a:t>
            </a:r>
            <a:r>
              <a:rPr lang="en-US" sz="2000">
                <a:latin typeface="Arial" pitchFamily="34" charset="0"/>
                <a:cs typeface="Arial" pitchFamily="34" charset="0"/>
              </a:rPr>
              <a:t> </a:t>
            </a:r>
            <a:r>
              <a:rPr lang="en-US" sz="2000" err="1">
                <a:latin typeface="Arial" pitchFamily="34" charset="0"/>
                <a:cs typeface="Arial" pitchFamily="34" charset="0"/>
              </a:rPr>
              <a:t>trong</a:t>
            </a:r>
            <a:r>
              <a:rPr lang="en-US" sz="2000">
                <a:latin typeface="Arial" pitchFamily="34" charset="0"/>
                <a:cs typeface="Arial" pitchFamily="34" charset="0"/>
              </a:rPr>
              <a:t> robot)</a:t>
            </a:r>
          </a:p>
          <a:p>
            <a:r>
              <a:rPr lang="en-US" sz="2000" err="1">
                <a:latin typeface="Arial" pitchFamily="34" charset="0"/>
                <a:cs typeface="Arial" pitchFamily="34" charset="0"/>
              </a:rPr>
              <a:t>Tích</a:t>
            </a:r>
            <a:r>
              <a:rPr lang="en-US" sz="2000">
                <a:latin typeface="Arial" pitchFamily="34" charset="0"/>
                <a:cs typeface="Arial" pitchFamily="34" charset="0"/>
              </a:rPr>
              <a:t> </a:t>
            </a:r>
            <a:r>
              <a:rPr lang="en-US" sz="2000" err="1">
                <a:latin typeface="Arial" pitchFamily="34" charset="0"/>
                <a:cs typeface="Arial" pitchFamily="34" charset="0"/>
              </a:rPr>
              <a:t>hợp</a:t>
            </a:r>
            <a:r>
              <a:rPr lang="en-US" sz="2000">
                <a:latin typeface="Arial" pitchFamily="34" charset="0"/>
                <a:cs typeface="Arial" pitchFamily="34" charset="0"/>
              </a:rPr>
              <a:t> </a:t>
            </a:r>
            <a:r>
              <a:rPr lang="en-US" sz="2000" err="1">
                <a:latin typeface="Arial" pitchFamily="34" charset="0"/>
                <a:cs typeface="Arial" pitchFamily="34" charset="0"/>
              </a:rPr>
              <a:t>nói</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tin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thiết</a:t>
            </a:r>
            <a:r>
              <a:rPr lang="en-US" sz="2000">
                <a:latin typeface="Arial" pitchFamily="34" charset="0"/>
                <a:cs typeface="Arial" pitchFamily="34" charset="0"/>
              </a:rPr>
              <a:t> </a:t>
            </a:r>
            <a:r>
              <a:rPr lang="en-US" sz="2000" err="1">
                <a:latin typeface="Arial" pitchFamily="34" charset="0"/>
                <a:cs typeface="Arial" pitchFamily="34" charset="0"/>
              </a:rPr>
              <a:t>bị</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sẽ</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liêu</a:t>
            </a:r>
            <a:endParaRPr lang="en-US" sz="2000">
              <a:latin typeface="Arial" pitchFamily="34" charset="0"/>
              <a:cs typeface="Arial" pitchFamily="34" charset="0"/>
            </a:endParaRPr>
          </a:p>
          <a:p>
            <a:r>
              <a:rPr lang="en-US" sz="2000" err="1">
                <a:latin typeface="Arial" pitchFamily="34" charset="0"/>
                <a:cs typeface="Arial" pitchFamily="34" charset="0"/>
              </a:rPr>
              <a:t>Tích</a:t>
            </a:r>
            <a:r>
              <a:rPr lang="en-US" sz="2000">
                <a:latin typeface="Arial" pitchFamily="34" charset="0"/>
                <a:cs typeface="Arial" pitchFamily="34" charset="0"/>
              </a:rPr>
              <a:t> </a:t>
            </a:r>
            <a:r>
              <a:rPr lang="en-US" sz="2000" err="1">
                <a:latin typeface="Arial" pitchFamily="34" charset="0"/>
                <a:cs typeface="Arial" pitchFamily="34" charset="0"/>
              </a:rPr>
              <a:t>hợp</a:t>
            </a:r>
            <a:r>
              <a:rPr lang="en-US" sz="2000">
                <a:latin typeface="Arial" pitchFamily="34" charset="0"/>
                <a:cs typeface="Arial" pitchFamily="34" charset="0"/>
              </a:rPr>
              <a:t>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tin, </a:t>
            </a:r>
            <a:r>
              <a:rPr lang="en-US" sz="2000" err="1">
                <a:latin typeface="Arial" pitchFamily="34" charset="0"/>
                <a:cs typeface="Arial" pitchFamily="34" charset="0"/>
              </a:rPr>
              <a:t>thiết</a:t>
            </a:r>
            <a:r>
              <a:rPr lang="en-US" sz="2000">
                <a:latin typeface="Arial" pitchFamily="34" charset="0"/>
                <a:cs typeface="Arial" pitchFamily="34" charset="0"/>
              </a:rPr>
              <a:t> </a:t>
            </a:r>
            <a:r>
              <a:rPr lang="en-US" sz="2000" err="1">
                <a:latin typeface="Arial" pitchFamily="34" charset="0"/>
                <a:cs typeface="Arial" pitchFamily="34" charset="0"/>
              </a:rPr>
              <a:t>bị</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hiêu</a:t>
            </a:r>
            <a:endParaRPr lang="en-US" sz="2000">
              <a:latin typeface="Arial" pitchFamily="34" charset="0"/>
              <a:cs typeface="Arial" pitchFamily="34" charset="0"/>
            </a:endParaRPr>
          </a:p>
          <a:p>
            <a:pPr lvl="1"/>
            <a:r>
              <a:rPr lang="en-US" sz="1600" err="1">
                <a:latin typeface="Arial" pitchFamily="34" charset="0"/>
                <a:cs typeface="Arial" pitchFamily="34" charset="0"/>
              </a:rPr>
              <a:t>Hệ</a:t>
            </a:r>
            <a:r>
              <a:rPr lang="en-US" sz="1600">
                <a:latin typeface="Arial" pitchFamily="34" charset="0"/>
                <a:cs typeface="Arial" pitchFamily="34" charset="0"/>
              </a:rPr>
              <a:t> </a:t>
            </a:r>
            <a:r>
              <a:rPr lang="en-US" sz="1600" err="1">
                <a:latin typeface="Arial" pitchFamily="34" charset="0"/>
                <a:cs typeface="Arial" pitchFamily="34" charset="0"/>
              </a:rPr>
              <a:t>thống</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thông</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3 </a:t>
            </a:r>
            <a:r>
              <a:rPr lang="en-US" sz="1600" err="1">
                <a:latin typeface="Arial" pitchFamily="34" charset="0"/>
                <a:cs typeface="Arial" pitchFamily="34" charset="0"/>
              </a:rPr>
              <a:t>hệ</a:t>
            </a:r>
            <a:r>
              <a:rPr lang="en-US" sz="1600">
                <a:latin typeface="Arial" pitchFamily="34" charset="0"/>
                <a:cs typeface="Arial" pitchFamily="34" charset="0"/>
              </a:rPr>
              <a:t> </a:t>
            </a:r>
            <a:r>
              <a:rPr lang="en-US" sz="1600" err="1">
                <a:latin typeface="Arial" pitchFamily="34" charset="0"/>
                <a:cs typeface="Arial" pitchFamily="34" charset="0"/>
              </a:rPr>
              <a:t>thống</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chồng</a:t>
            </a:r>
            <a:r>
              <a:rPr lang="en-US" sz="1600">
                <a:latin typeface="Arial" pitchFamily="34" charset="0"/>
                <a:cs typeface="Arial" pitchFamily="34" charset="0"/>
              </a:rPr>
              <a:t> </a:t>
            </a:r>
            <a:r>
              <a:rPr lang="en-US" sz="1600" err="1">
                <a:latin typeface="Arial" pitchFamily="34" charset="0"/>
                <a:cs typeface="Arial" pitchFamily="34" charset="0"/>
              </a:rPr>
              <a:t>lên</a:t>
            </a:r>
            <a:r>
              <a:rPr lang="en-US" sz="1600">
                <a:latin typeface="Arial" pitchFamily="34" charset="0"/>
                <a:cs typeface="Arial" pitchFamily="34" charset="0"/>
              </a:rPr>
              <a:t> </a:t>
            </a:r>
            <a:r>
              <a:rPr lang="en-US" sz="1600" err="1">
                <a:latin typeface="Arial" pitchFamily="34" charset="0"/>
                <a:cs typeface="Arial" pitchFamily="34" charset="0"/>
              </a:rPr>
              <a:t>nhau</a:t>
            </a:r>
            <a:r>
              <a:rPr lang="en-US" sz="1600">
                <a:latin typeface="Arial" pitchFamily="34" charset="0"/>
                <a:cs typeface="Arial" pitchFamily="34" charset="0"/>
              </a:rPr>
              <a:t> </a:t>
            </a:r>
            <a:r>
              <a:rPr lang="en-US" sz="1600" err="1">
                <a:latin typeface="Arial" pitchFamily="34" charset="0"/>
                <a:cs typeface="Arial" pitchFamily="34" charset="0"/>
              </a:rPr>
              <a:t>và</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dịch</a:t>
            </a:r>
            <a:r>
              <a:rPr lang="en-US" sz="1600">
                <a:latin typeface="Arial" pitchFamily="34" charset="0"/>
                <a:cs typeface="Arial" pitchFamily="34" charset="0"/>
              </a:rPr>
              <a:t> </a:t>
            </a:r>
            <a:r>
              <a:rPr lang="en-US" sz="1600" err="1">
                <a:latin typeface="Arial" pitchFamily="34" charset="0"/>
                <a:cs typeface="Arial" pitchFamily="34" charset="0"/>
              </a:rPr>
              <a:t>vụ</a:t>
            </a:r>
            <a:r>
              <a:rPr lang="en-US" sz="1600">
                <a:latin typeface="Arial" pitchFamily="34" charset="0"/>
                <a:cs typeface="Arial" pitchFamily="34" charset="0"/>
              </a:rPr>
              <a:t> </a:t>
            </a:r>
            <a:r>
              <a:rPr lang="en-US" sz="1600" err="1">
                <a:latin typeface="Arial" pitchFamily="34" charset="0"/>
                <a:cs typeface="Arial" pitchFamily="34" charset="0"/>
              </a:rPr>
              <a:t>của</a:t>
            </a:r>
            <a:r>
              <a:rPr lang="en-US" sz="1600">
                <a:latin typeface="Arial" pitchFamily="34" charset="0"/>
                <a:cs typeface="Arial" pitchFamily="34" charset="0"/>
              </a:rPr>
              <a:t> </a:t>
            </a:r>
            <a:r>
              <a:rPr lang="en-US" sz="1600" err="1">
                <a:latin typeface="Arial" pitchFamily="34" charset="0"/>
                <a:cs typeface="Arial" pitchFamily="34" charset="0"/>
              </a:rPr>
              <a:t>nhau</a:t>
            </a:r>
            <a:r>
              <a:rPr lang="en-US" sz="1600">
                <a:latin typeface="Arial" pitchFamily="34" charset="0"/>
                <a:cs typeface="Arial" pitchFamily="34" charset="0"/>
              </a:rPr>
              <a:t>: </a:t>
            </a:r>
            <a:r>
              <a:rPr lang="en-US" sz="1600" err="1">
                <a:latin typeface="Arial" pitchFamily="34" charset="0"/>
                <a:cs typeface="Arial" pitchFamily="34" charset="0"/>
              </a:rPr>
              <a:t>hệ</a:t>
            </a:r>
            <a:r>
              <a:rPr lang="en-US" sz="1600">
                <a:latin typeface="Arial" pitchFamily="34" charset="0"/>
                <a:cs typeface="Arial" pitchFamily="34" charset="0"/>
              </a:rPr>
              <a:t> </a:t>
            </a:r>
            <a:r>
              <a:rPr lang="en-US" sz="1600" err="1">
                <a:latin typeface="Arial" pitchFamily="34" charset="0"/>
                <a:cs typeface="Arial" pitchFamily="34" charset="0"/>
              </a:rPr>
              <a:t>thống</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dịch</a:t>
            </a:r>
            <a:r>
              <a:rPr lang="en-US" sz="1600">
                <a:latin typeface="Arial" pitchFamily="34" charset="0"/>
                <a:cs typeface="Arial" pitchFamily="34" charset="0"/>
              </a:rPr>
              <a:t> </a:t>
            </a:r>
            <a:r>
              <a:rPr lang="en-US" sz="1600" err="1">
                <a:latin typeface="Arial" pitchFamily="34" charset="0"/>
                <a:cs typeface="Arial" pitchFamily="34" charset="0"/>
              </a:rPr>
              <a:t>vụ</a:t>
            </a:r>
            <a:r>
              <a:rPr lang="en-US" sz="1600">
                <a:latin typeface="Arial" pitchFamily="34" charset="0"/>
                <a:cs typeface="Arial" pitchFamily="34" charset="0"/>
              </a:rPr>
              <a:t> </a:t>
            </a:r>
            <a:r>
              <a:rPr lang="en-US" sz="1600" err="1">
                <a:latin typeface="Arial" pitchFamily="34" charset="0"/>
                <a:cs typeface="Arial" pitchFamily="34" charset="0"/>
              </a:rPr>
              <a:t>cho</a:t>
            </a:r>
            <a:r>
              <a:rPr lang="en-US" sz="1600">
                <a:latin typeface="Arial" pitchFamily="34" charset="0"/>
                <a:cs typeface="Arial" pitchFamily="34" charset="0"/>
              </a:rPr>
              <a:t> </a:t>
            </a:r>
            <a:r>
              <a:rPr lang="en-US" sz="1600" err="1">
                <a:latin typeface="Arial" pitchFamily="34" charset="0"/>
                <a:cs typeface="Arial" pitchFamily="34" charset="0"/>
              </a:rPr>
              <a:t>hệ</a:t>
            </a:r>
            <a:r>
              <a:rPr lang="en-US" sz="1600">
                <a:latin typeface="Arial" pitchFamily="34" charset="0"/>
                <a:cs typeface="Arial" pitchFamily="34" charset="0"/>
              </a:rPr>
              <a:t> </a:t>
            </a:r>
            <a:r>
              <a:rPr lang="en-US" sz="1600" err="1">
                <a:latin typeface="Arial" pitchFamily="34" charset="0"/>
                <a:cs typeface="Arial" pitchFamily="34" charset="0"/>
              </a:rPr>
              <a:t>thống</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dữ</a:t>
            </a:r>
            <a:r>
              <a:rPr lang="en-US" sz="1600">
                <a:latin typeface="Arial" pitchFamily="34" charset="0"/>
                <a:cs typeface="Arial" pitchFamily="34" charset="0"/>
              </a:rPr>
              <a:t> </a:t>
            </a:r>
            <a:r>
              <a:rPr lang="en-US" sz="1600" err="1">
                <a:latin typeface="Arial" pitchFamily="34" charset="0"/>
                <a:cs typeface="Arial" pitchFamily="34" charset="0"/>
              </a:rPr>
              <a:t>liệu</a:t>
            </a:r>
            <a:r>
              <a:rPr lang="en-US" sz="1600">
                <a:latin typeface="Arial" pitchFamily="34" charset="0"/>
                <a:cs typeface="Arial" pitchFamily="34" charset="0"/>
              </a:rPr>
              <a:t>, </a:t>
            </a:r>
            <a:r>
              <a:rPr lang="en-US" sz="1600" err="1">
                <a:latin typeface="Arial" pitchFamily="34" charset="0"/>
                <a:cs typeface="Arial" pitchFamily="34" charset="0"/>
              </a:rPr>
              <a:t>hệ</a:t>
            </a:r>
            <a:r>
              <a:rPr lang="en-US" sz="1600">
                <a:latin typeface="Arial" pitchFamily="34" charset="0"/>
                <a:cs typeface="Arial" pitchFamily="34" charset="0"/>
              </a:rPr>
              <a:t> </a:t>
            </a:r>
            <a:r>
              <a:rPr lang="en-US" sz="1600" err="1">
                <a:latin typeface="Arial" pitchFamily="34" charset="0"/>
                <a:cs typeface="Arial" pitchFamily="34" charset="0"/>
              </a:rPr>
              <a:t>thống</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dữ</a:t>
            </a:r>
            <a:r>
              <a:rPr lang="en-US" sz="1600">
                <a:latin typeface="Arial" pitchFamily="34" charset="0"/>
                <a:cs typeface="Arial" pitchFamily="34" charset="0"/>
              </a:rPr>
              <a:t> </a:t>
            </a:r>
            <a:r>
              <a:rPr lang="en-US" sz="1600" err="1">
                <a:latin typeface="Arial" pitchFamily="34" charset="0"/>
                <a:cs typeface="Arial" pitchFamily="34" charset="0"/>
              </a:rPr>
              <a:t>liệu</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dịch</a:t>
            </a:r>
            <a:r>
              <a:rPr lang="en-US" sz="1600">
                <a:latin typeface="Arial" pitchFamily="34" charset="0"/>
                <a:cs typeface="Arial" pitchFamily="34" charset="0"/>
              </a:rPr>
              <a:t> </a:t>
            </a:r>
            <a:r>
              <a:rPr lang="en-US" sz="1600" err="1">
                <a:latin typeface="Arial" pitchFamily="34" charset="0"/>
                <a:cs typeface="Arial" pitchFamily="34" charset="0"/>
              </a:rPr>
              <a:t>vụ</a:t>
            </a:r>
            <a:r>
              <a:rPr lang="en-US" sz="1600">
                <a:latin typeface="Arial" pitchFamily="34" charset="0"/>
                <a:cs typeface="Arial" pitchFamily="34" charset="0"/>
              </a:rPr>
              <a:t> </a:t>
            </a:r>
            <a:r>
              <a:rPr lang="en-US" sz="1600" err="1">
                <a:latin typeface="Arial" pitchFamily="34" charset="0"/>
                <a:cs typeface="Arial" pitchFamily="34" charset="0"/>
              </a:rPr>
              <a:t>cho</a:t>
            </a:r>
            <a:r>
              <a:rPr lang="en-US" sz="1600">
                <a:latin typeface="Arial" pitchFamily="34" charset="0"/>
                <a:cs typeface="Arial" pitchFamily="34" charset="0"/>
              </a:rPr>
              <a:t> </a:t>
            </a:r>
            <a:r>
              <a:rPr lang="en-US" sz="1600" err="1">
                <a:latin typeface="Arial" pitchFamily="34" charset="0"/>
                <a:cs typeface="Arial" pitchFamily="34" charset="0"/>
              </a:rPr>
              <a:t>hệ</a:t>
            </a:r>
            <a:r>
              <a:rPr lang="en-US" sz="1600">
                <a:latin typeface="Arial" pitchFamily="34" charset="0"/>
                <a:cs typeface="Arial" pitchFamily="34" charset="0"/>
              </a:rPr>
              <a:t> </a:t>
            </a:r>
            <a:r>
              <a:rPr lang="en-US" sz="1600" err="1">
                <a:latin typeface="Arial" pitchFamily="34" charset="0"/>
                <a:cs typeface="Arial" pitchFamily="34" charset="0"/>
              </a:rPr>
              <a:t>thống</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thông</a:t>
            </a:r>
            <a:r>
              <a:rPr lang="en-US" sz="1600">
                <a:latin typeface="Arial" pitchFamily="34" charset="0"/>
                <a:cs typeface="Arial" pitchFamily="34" charset="0"/>
              </a:rPr>
              <a:t> tin</a:t>
            </a:r>
          </a:p>
        </p:txBody>
      </p:sp>
    </p:spTree>
    <p:extLst>
      <p:ext uri="{BB962C8B-B14F-4D97-AF65-F5344CB8AC3E}">
        <p14:creationId xmlns:p14="http://schemas.microsoft.com/office/powerpoint/2010/main" val="995058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226080"/>
            <a:ext cx="9071640" cy="7803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a:t>1.</a:t>
            </a:r>
            <a:r>
              <a:rPr lang="vi-VN" sz="3200"/>
              <a:t>4</a:t>
            </a:r>
            <a:r>
              <a:rPr lang="en-US" sz="3200"/>
              <a:t>. </a:t>
            </a:r>
            <a:r>
              <a:rPr lang="en-US" sz="3200" err="1"/>
              <a:t>Mô</a:t>
            </a:r>
            <a:r>
              <a:rPr lang="en-US" sz="3200"/>
              <a:t> </a:t>
            </a:r>
            <a:r>
              <a:rPr lang="en-US" sz="3200" err="1"/>
              <a:t>hình</a:t>
            </a:r>
            <a:r>
              <a:rPr lang="en-US" sz="3200"/>
              <a:t> </a:t>
            </a:r>
            <a:r>
              <a:rPr lang="en-US" sz="3200" err="1"/>
              <a:t>chức</a:t>
            </a:r>
            <a:r>
              <a:rPr lang="en-US" sz="3200"/>
              <a:t> </a:t>
            </a:r>
            <a:r>
              <a:rPr lang="en-US" sz="3200" err="1"/>
              <a:t>năng</a:t>
            </a:r>
            <a:r>
              <a:rPr lang="en-US" sz="3200"/>
              <a:t> </a:t>
            </a:r>
            <a:r>
              <a:rPr lang="en-US" sz="3200" err="1"/>
              <a:t>của</a:t>
            </a:r>
            <a:r>
              <a:rPr lang="en-US" sz="3200"/>
              <a:t> </a:t>
            </a:r>
            <a:r>
              <a:rPr lang="en-US" sz="3200" err="1"/>
              <a:t>hệ</a:t>
            </a:r>
            <a:r>
              <a:rPr lang="en-US" sz="3200"/>
              <a:t> </a:t>
            </a:r>
            <a:r>
              <a:rPr lang="en-US" sz="3200" err="1"/>
              <a:t>thống</a:t>
            </a:r>
            <a:r>
              <a:rPr lang="en-US" sz="3200"/>
              <a:t> </a:t>
            </a:r>
            <a:r>
              <a:rPr lang="en-US" sz="3200" err="1"/>
              <a:t>truyền</a:t>
            </a:r>
            <a:r>
              <a:rPr lang="en-US" sz="3200"/>
              <a:t> </a:t>
            </a:r>
            <a:r>
              <a:rPr lang="en-US" sz="3200" err="1"/>
              <a:t>thông</a:t>
            </a:r>
            <a:endParaRPr lang="en-US" sz="3200"/>
          </a:p>
        </p:txBody>
      </p:sp>
      <p:sp>
        <p:nvSpPr>
          <p:cNvPr id="3" name="Text Placeholder 2"/>
          <p:cNvSpPr txBox="1">
            <a:spLocks noGrp="1"/>
          </p:cNvSpPr>
          <p:nvPr>
            <p:ph type="body" idx="4294967295"/>
          </p:nvPr>
        </p:nvSpPr>
        <p:spPr>
          <a:xfrm>
            <a:off x="544512" y="1235075"/>
            <a:ext cx="9071640" cy="3657600"/>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err="1">
                <a:latin typeface="Arial" pitchFamily="34" charset="0"/>
                <a:cs typeface="Arial" pitchFamily="34" charset="0"/>
              </a:rPr>
              <a:t>Để</a:t>
            </a:r>
            <a:r>
              <a:rPr lang="en-US" sz="1800">
                <a:latin typeface="Arial" pitchFamily="34" charset="0"/>
                <a:cs typeface="Arial" pitchFamily="34" charset="0"/>
              </a:rPr>
              <a:t> </a:t>
            </a:r>
            <a:r>
              <a:rPr lang="en-US" sz="1800" err="1">
                <a:latin typeface="Arial" pitchFamily="34" charset="0"/>
                <a:cs typeface="Arial" pitchFamily="34" charset="0"/>
              </a:rPr>
              <a:t>có</a:t>
            </a:r>
            <a:r>
              <a:rPr lang="en-US" sz="1800">
                <a:latin typeface="Arial" pitchFamily="34" charset="0"/>
                <a:cs typeface="Arial" pitchFamily="34" charset="0"/>
              </a:rPr>
              <a:t> </a:t>
            </a:r>
            <a:r>
              <a:rPr lang="en-US" sz="1800" err="1">
                <a:latin typeface="Arial" pitchFamily="34" charset="0"/>
                <a:cs typeface="Arial" pitchFamily="34" charset="0"/>
              </a:rPr>
              <a:t>thể</a:t>
            </a:r>
            <a:r>
              <a:rPr lang="en-US" sz="1800">
                <a:latin typeface="Arial" pitchFamily="34" charset="0"/>
                <a:cs typeface="Arial" pitchFamily="34" charset="0"/>
              </a:rPr>
              <a:t> </a:t>
            </a:r>
            <a:r>
              <a:rPr lang="en-US" sz="1800" err="1">
                <a:latin typeface="Arial" pitchFamily="34" charset="0"/>
                <a:cs typeface="Arial" pitchFamily="34" charset="0"/>
              </a:rPr>
              <a:t>thực</a:t>
            </a:r>
            <a:r>
              <a:rPr lang="en-US" sz="1800">
                <a:latin typeface="Arial" pitchFamily="34" charset="0"/>
                <a:cs typeface="Arial" pitchFamily="34" charset="0"/>
              </a:rPr>
              <a:t> </a:t>
            </a:r>
            <a:r>
              <a:rPr lang="en-US" sz="1800" err="1">
                <a:latin typeface="Arial" pitchFamily="34" charset="0"/>
                <a:cs typeface="Arial" pitchFamily="34" charset="0"/>
              </a:rPr>
              <a:t>hiện</a:t>
            </a:r>
            <a:r>
              <a:rPr lang="en-US" sz="1800">
                <a:latin typeface="Arial" pitchFamily="34" charset="0"/>
                <a:cs typeface="Arial" pitchFamily="34" charset="0"/>
              </a:rPr>
              <a:t> </a:t>
            </a:r>
            <a:r>
              <a:rPr lang="en-US" sz="1800" err="1">
                <a:latin typeface="Arial" pitchFamily="34" charset="0"/>
                <a:cs typeface="Arial" pitchFamily="34" charset="0"/>
              </a:rPr>
              <a:t>một</a:t>
            </a:r>
            <a:r>
              <a:rPr lang="en-US" sz="1800">
                <a:latin typeface="Arial" pitchFamily="34" charset="0"/>
                <a:cs typeface="Arial" pitchFamily="34" charset="0"/>
              </a:rPr>
              <a:t> </a:t>
            </a:r>
            <a:r>
              <a:rPr lang="en-US" sz="1800" err="1">
                <a:latin typeface="Arial" pitchFamily="34" charset="0"/>
                <a:cs typeface="Arial" pitchFamily="34" charset="0"/>
              </a:rPr>
              <a:t>cuộc</a:t>
            </a:r>
            <a:r>
              <a:rPr lang="en-US" sz="1800">
                <a:latin typeface="Arial" pitchFamily="34" charset="0"/>
                <a:cs typeface="Arial" pitchFamily="34" charset="0"/>
              </a:rPr>
              <a:t> </a:t>
            </a:r>
            <a:r>
              <a:rPr lang="en-US" sz="1800" err="1">
                <a:latin typeface="Arial" pitchFamily="34" charset="0"/>
                <a:cs typeface="Arial" pitchFamily="34" charset="0"/>
              </a:rPr>
              <a:t>truyền</a:t>
            </a:r>
            <a:r>
              <a:rPr lang="en-US" sz="1800">
                <a:latin typeface="Arial" pitchFamily="34" charset="0"/>
                <a:cs typeface="Arial" pitchFamily="34" charset="0"/>
              </a:rPr>
              <a:t> </a:t>
            </a:r>
            <a:r>
              <a:rPr lang="en-US" sz="1800" err="1">
                <a:latin typeface="Arial" pitchFamily="34" charset="0"/>
                <a:cs typeface="Arial" pitchFamily="34" charset="0"/>
              </a:rPr>
              <a:t>thông</a:t>
            </a:r>
            <a:r>
              <a:rPr lang="en-US" sz="1800">
                <a:latin typeface="Arial" pitchFamily="34" charset="0"/>
                <a:cs typeface="Arial" pitchFamily="34" charset="0"/>
              </a:rPr>
              <a:t> qua </a:t>
            </a:r>
            <a:r>
              <a:rPr lang="en-US" sz="1800" err="1">
                <a:latin typeface="Arial" pitchFamily="34" charset="0"/>
                <a:cs typeface="Arial" pitchFamily="34" charset="0"/>
              </a:rPr>
              <a:t>hệ</a:t>
            </a:r>
            <a:r>
              <a:rPr lang="en-US" sz="1800">
                <a:latin typeface="Arial" pitchFamily="34" charset="0"/>
                <a:cs typeface="Arial" pitchFamily="34" charset="0"/>
              </a:rPr>
              <a:t> </a:t>
            </a:r>
            <a:r>
              <a:rPr lang="en-US" sz="1800" err="1">
                <a:latin typeface="Arial" pitchFamily="34" charset="0"/>
                <a:cs typeface="Arial" pitchFamily="34" charset="0"/>
              </a:rPr>
              <a:t>thống</a:t>
            </a:r>
            <a:r>
              <a:rPr lang="en-US" sz="1800">
                <a:latin typeface="Arial" pitchFamily="34" charset="0"/>
                <a:cs typeface="Arial" pitchFamily="34" charset="0"/>
              </a:rPr>
              <a:t> </a:t>
            </a:r>
            <a:r>
              <a:rPr lang="en-US" sz="1800" err="1">
                <a:latin typeface="Arial" pitchFamily="34" charset="0"/>
                <a:cs typeface="Arial" pitchFamily="34" charset="0"/>
              </a:rPr>
              <a:t>truyền</a:t>
            </a:r>
            <a:r>
              <a:rPr lang="en-US" sz="1800">
                <a:latin typeface="Arial" pitchFamily="34" charset="0"/>
                <a:cs typeface="Arial" pitchFamily="34" charset="0"/>
              </a:rPr>
              <a:t> </a:t>
            </a:r>
            <a:r>
              <a:rPr lang="en-US" sz="1800" err="1">
                <a:latin typeface="Arial" pitchFamily="34" charset="0"/>
                <a:cs typeface="Arial" pitchFamily="34" charset="0"/>
              </a:rPr>
              <a:t>thông</a:t>
            </a:r>
            <a:r>
              <a:rPr lang="en-US" sz="1800">
                <a:latin typeface="Arial" pitchFamily="34" charset="0"/>
                <a:cs typeface="Arial" pitchFamily="34" charset="0"/>
              </a:rPr>
              <a:t> </a:t>
            </a:r>
            <a:r>
              <a:rPr lang="en-US" sz="1800" err="1">
                <a:latin typeface="Arial" pitchFamily="34" charset="0"/>
                <a:cs typeface="Arial" pitchFamily="34" charset="0"/>
              </a:rPr>
              <a:t>thì</a:t>
            </a:r>
            <a:r>
              <a:rPr lang="en-US" sz="1800">
                <a:latin typeface="Arial" pitchFamily="34" charset="0"/>
                <a:cs typeface="Arial" pitchFamily="34" charset="0"/>
              </a:rPr>
              <a:t> </a:t>
            </a:r>
            <a:r>
              <a:rPr lang="en-US" sz="1800" err="1">
                <a:latin typeface="Arial" pitchFamily="34" charset="0"/>
                <a:cs typeface="Arial" pitchFamily="34" charset="0"/>
              </a:rPr>
              <a:t>cần</a:t>
            </a:r>
            <a:r>
              <a:rPr lang="en-US" sz="1800">
                <a:latin typeface="Arial" pitchFamily="34" charset="0"/>
                <a:cs typeface="Arial" pitchFamily="34" charset="0"/>
              </a:rPr>
              <a:t> </a:t>
            </a:r>
            <a:r>
              <a:rPr lang="en-US" sz="1800" err="1">
                <a:latin typeface="Arial" pitchFamily="34" charset="0"/>
                <a:cs typeface="Arial" pitchFamily="34" charset="0"/>
              </a:rPr>
              <a:t>có</a:t>
            </a:r>
            <a:r>
              <a:rPr lang="en-US" sz="1800">
                <a:latin typeface="Arial" pitchFamily="34" charset="0"/>
                <a:cs typeface="Arial" pitchFamily="34" charset="0"/>
              </a:rPr>
              <a:t> </a:t>
            </a:r>
            <a:r>
              <a:rPr lang="en-US" sz="1800" err="1">
                <a:latin typeface="Arial" pitchFamily="34" charset="0"/>
                <a:cs typeface="Arial" pitchFamily="34" charset="0"/>
              </a:rPr>
              <a:t>các</a:t>
            </a:r>
            <a:r>
              <a:rPr lang="en-US" sz="1800">
                <a:latin typeface="Arial" pitchFamily="34" charset="0"/>
                <a:cs typeface="Arial" pitchFamily="34" charset="0"/>
              </a:rPr>
              <a:t> </a:t>
            </a:r>
            <a:r>
              <a:rPr lang="en-US" sz="1800" err="1">
                <a:latin typeface="Arial" pitchFamily="34" charset="0"/>
                <a:cs typeface="Arial" pitchFamily="34" charset="0"/>
              </a:rPr>
              <a:t>thủ</a:t>
            </a:r>
            <a:r>
              <a:rPr lang="en-US" sz="1800">
                <a:latin typeface="Arial" pitchFamily="34" charset="0"/>
                <a:cs typeface="Arial" pitchFamily="34" charset="0"/>
              </a:rPr>
              <a:t> </a:t>
            </a:r>
            <a:r>
              <a:rPr lang="en-US" sz="1800" err="1">
                <a:latin typeface="Arial" pitchFamily="34" charset="0"/>
                <a:cs typeface="Arial" pitchFamily="34" charset="0"/>
              </a:rPr>
              <a:t>tục</a:t>
            </a:r>
            <a:r>
              <a:rPr lang="en-US" sz="1800">
                <a:latin typeface="Arial" pitchFamily="34" charset="0"/>
                <a:cs typeface="Arial" pitchFamily="34" charset="0"/>
              </a:rPr>
              <a:t> </a:t>
            </a:r>
            <a:r>
              <a:rPr lang="en-US" sz="1800" err="1">
                <a:latin typeface="Arial" pitchFamily="34" charset="0"/>
                <a:cs typeface="Arial" pitchFamily="34" charset="0"/>
              </a:rPr>
              <a:t>điều</a:t>
            </a:r>
            <a:r>
              <a:rPr lang="en-US" sz="1800">
                <a:latin typeface="Arial" pitchFamily="34" charset="0"/>
                <a:cs typeface="Arial" pitchFamily="34" charset="0"/>
              </a:rPr>
              <a:t> </a:t>
            </a:r>
            <a:r>
              <a:rPr lang="en-US" sz="1800" err="1">
                <a:latin typeface="Arial" pitchFamily="34" charset="0"/>
                <a:cs typeface="Arial" pitchFamily="34" charset="0"/>
              </a:rPr>
              <a:t>khiển</a:t>
            </a:r>
            <a:r>
              <a:rPr lang="en-US" sz="1800">
                <a:latin typeface="Arial" pitchFamily="34" charset="0"/>
                <a:cs typeface="Arial" pitchFamily="34" charset="0"/>
              </a:rPr>
              <a:t> </a:t>
            </a:r>
            <a:r>
              <a:rPr lang="en-US" sz="1800" err="1">
                <a:latin typeface="Arial" pitchFamily="34" charset="0"/>
                <a:cs typeface="Arial" pitchFamily="34" charset="0"/>
              </a:rPr>
              <a:t>để</a:t>
            </a:r>
            <a:r>
              <a:rPr lang="en-US" sz="1800">
                <a:latin typeface="Arial" pitchFamily="34" charset="0"/>
                <a:cs typeface="Arial" pitchFamily="34" charset="0"/>
              </a:rPr>
              <a:t> </a:t>
            </a:r>
            <a:r>
              <a:rPr lang="en-US" sz="1800" err="1">
                <a:latin typeface="Arial" pitchFamily="34" charset="0"/>
                <a:cs typeface="Arial" pitchFamily="34" charset="0"/>
              </a:rPr>
              <a:t>thiết</a:t>
            </a:r>
            <a:r>
              <a:rPr lang="en-US" sz="1800">
                <a:latin typeface="Arial" pitchFamily="34" charset="0"/>
                <a:cs typeface="Arial" pitchFamily="34" charset="0"/>
              </a:rPr>
              <a:t> </a:t>
            </a:r>
            <a:r>
              <a:rPr lang="en-US" sz="1800" err="1">
                <a:latin typeface="Arial" pitchFamily="34" charset="0"/>
                <a:cs typeface="Arial" pitchFamily="34" charset="0"/>
              </a:rPr>
              <a:t>lập</a:t>
            </a:r>
            <a:r>
              <a:rPr lang="en-US" sz="1800">
                <a:latin typeface="Arial" pitchFamily="34" charset="0"/>
                <a:cs typeface="Arial" pitchFamily="34" charset="0"/>
              </a:rPr>
              <a:t>, </a:t>
            </a:r>
            <a:r>
              <a:rPr lang="en-US" sz="1800" err="1">
                <a:latin typeface="Arial" pitchFamily="34" charset="0"/>
                <a:cs typeface="Arial" pitchFamily="34" charset="0"/>
              </a:rPr>
              <a:t>duy</a:t>
            </a:r>
            <a:r>
              <a:rPr lang="en-US" sz="1800">
                <a:latin typeface="Arial" pitchFamily="34" charset="0"/>
                <a:cs typeface="Arial" pitchFamily="34" charset="0"/>
              </a:rPr>
              <a:t> </a:t>
            </a:r>
            <a:r>
              <a:rPr lang="en-US" sz="1800" err="1">
                <a:latin typeface="Arial" pitchFamily="34" charset="0"/>
                <a:cs typeface="Arial" pitchFamily="34" charset="0"/>
              </a:rPr>
              <a:t>trì</a:t>
            </a:r>
            <a:r>
              <a:rPr lang="en-US" sz="1800">
                <a:latin typeface="Arial" pitchFamily="34" charset="0"/>
                <a:cs typeface="Arial" pitchFamily="34" charset="0"/>
              </a:rPr>
              <a:t> </a:t>
            </a:r>
            <a:r>
              <a:rPr lang="en-US" sz="1800" err="1">
                <a:latin typeface="Arial" pitchFamily="34" charset="0"/>
                <a:cs typeface="Arial" pitchFamily="34" charset="0"/>
              </a:rPr>
              <a:t>và</a:t>
            </a:r>
            <a:r>
              <a:rPr lang="en-US" sz="1800">
                <a:latin typeface="Arial" pitchFamily="34" charset="0"/>
                <a:cs typeface="Arial" pitchFamily="34" charset="0"/>
              </a:rPr>
              <a:t> </a:t>
            </a:r>
            <a:r>
              <a:rPr lang="en-US" sz="1800" err="1">
                <a:latin typeface="Arial" pitchFamily="34" charset="0"/>
                <a:cs typeface="Arial" pitchFamily="34" charset="0"/>
              </a:rPr>
              <a:t>hủy</a:t>
            </a:r>
            <a:r>
              <a:rPr lang="en-US" sz="1800">
                <a:latin typeface="Arial" pitchFamily="34" charset="0"/>
                <a:cs typeface="Arial" pitchFamily="34" charset="0"/>
              </a:rPr>
              <a:t> </a:t>
            </a:r>
            <a:r>
              <a:rPr lang="en-US" sz="1800" err="1">
                <a:latin typeface="Arial" pitchFamily="34" charset="0"/>
                <a:cs typeface="Arial" pitchFamily="34" charset="0"/>
              </a:rPr>
              <a:t>bỏ</a:t>
            </a:r>
            <a:r>
              <a:rPr lang="en-US" sz="1800">
                <a:latin typeface="Arial" pitchFamily="34" charset="0"/>
                <a:cs typeface="Arial" pitchFamily="34" charset="0"/>
              </a:rPr>
              <a:t> </a:t>
            </a:r>
            <a:r>
              <a:rPr lang="en-US" sz="1800" err="1">
                <a:latin typeface="Arial" pitchFamily="34" charset="0"/>
                <a:cs typeface="Arial" pitchFamily="34" charset="0"/>
              </a:rPr>
              <a:t>liên</a:t>
            </a:r>
            <a:r>
              <a:rPr lang="en-US" sz="1800">
                <a:latin typeface="Arial" pitchFamily="34" charset="0"/>
                <a:cs typeface="Arial" pitchFamily="34" charset="0"/>
              </a:rPr>
              <a:t> </a:t>
            </a:r>
            <a:r>
              <a:rPr lang="en-US" sz="1800" err="1">
                <a:latin typeface="Arial" pitchFamily="34" charset="0"/>
                <a:cs typeface="Arial" pitchFamily="34" charset="0"/>
              </a:rPr>
              <a:t>kết</a:t>
            </a:r>
            <a:r>
              <a:rPr lang="en-US" sz="1800">
                <a:latin typeface="Arial" pitchFamily="34" charset="0"/>
                <a:cs typeface="Arial" pitchFamily="34" charset="0"/>
              </a:rPr>
              <a:t>. </a:t>
            </a:r>
            <a:r>
              <a:rPr lang="en-US" sz="1800" err="1">
                <a:latin typeface="Arial" pitchFamily="34" charset="0"/>
                <a:cs typeface="Arial" pitchFamily="34" charset="0"/>
              </a:rPr>
              <a:t>Đây</a:t>
            </a:r>
            <a:r>
              <a:rPr lang="en-US" sz="1800">
                <a:latin typeface="Arial" pitchFamily="34" charset="0"/>
                <a:cs typeface="Arial" pitchFamily="34" charset="0"/>
              </a:rPr>
              <a:t> </a:t>
            </a:r>
            <a:r>
              <a:rPr lang="en-US" sz="1800" err="1">
                <a:latin typeface="Arial" pitchFamily="34" charset="0"/>
                <a:cs typeface="Arial" pitchFamily="34" charset="0"/>
              </a:rPr>
              <a:t>là</a:t>
            </a:r>
            <a:r>
              <a:rPr lang="en-US" sz="1800">
                <a:latin typeface="Arial" pitchFamily="34" charset="0"/>
                <a:cs typeface="Arial" pitchFamily="34" charset="0"/>
              </a:rPr>
              <a:t> </a:t>
            </a:r>
            <a:r>
              <a:rPr lang="en-US" sz="1800" err="1">
                <a:latin typeface="Arial" pitchFamily="34" charset="0"/>
                <a:cs typeface="Arial" pitchFamily="34" charset="0"/>
              </a:rPr>
              <a:t>những</a:t>
            </a:r>
            <a:r>
              <a:rPr lang="en-US" sz="1800">
                <a:latin typeface="Arial" pitchFamily="34" charset="0"/>
                <a:cs typeface="Arial" pitchFamily="34" charset="0"/>
              </a:rPr>
              <a:t> </a:t>
            </a:r>
            <a:r>
              <a:rPr lang="en-US" sz="1800" err="1">
                <a:latin typeface="Arial" pitchFamily="34" charset="0"/>
                <a:cs typeface="Arial" pitchFamily="34" charset="0"/>
              </a:rPr>
              <a:t>thủ</a:t>
            </a:r>
            <a:r>
              <a:rPr lang="en-US" sz="1800">
                <a:latin typeface="Arial" pitchFamily="34" charset="0"/>
                <a:cs typeface="Arial" pitchFamily="34" charset="0"/>
              </a:rPr>
              <a:t> </a:t>
            </a:r>
            <a:r>
              <a:rPr lang="en-US" sz="1800" err="1">
                <a:latin typeface="Arial" pitchFamily="34" charset="0"/>
                <a:cs typeface="Arial" pitchFamily="34" charset="0"/>
              </a:rPr>
              <a:t>tục</a:t>
            </a:r>
            <a:r>
              <a:rPr lang="en-US" sz="1800">
                <a:latin typeface="Arial" pitchFamily="34" charset="0"/>
                <a:cs typeface="Arial" pitchFamily="34" charset="0"/>
              </a:rPr>
              <a:t> </a:t>
            </a:r>
            <a:r>
              <a:rPr lang="en-US" sz="1800" err="1">
                <a:latin typeface="Arial" pitchFamily="34" charset="0"/>
                <a:cs typeface="Arial" pitchFamily="34" charset="0"/>
              </a:rPr>
              <a:t>điều</a:t>
            </a:r>
            <a:r>
              <a:rPr lang="en-US" sz="1800">
                <a:latin typeface="Arial" pitchFamily="34" charset="0"/>
                <a:cs typeface="Arial" pitchFamily="34" charset="0"/>
              </a:rPr>
              <a:t> </a:t>
            </a:r>
            <a:r>
              <a:rPr lang="en-US" sz="1800" err="1">
                <a:latin typeface="Arial" pitchFamily="34" charset="0"/>
                <a:cs typeface="Arial" pitchFamily="34" charset="0"/>
              </a:rPr>
              <a:t>khiển</a:t>
            </a:r>
            <a:r>
              <a:rPr lang="en-US" sz="1800">
                <a:latin typeface="Arial" pitchFamily="34" charset="0"/>
                <a:cs typeface="Arial" pitchFamily="34" charset="0"/>
              </a:rPr>
              <a:t> </a:t>
            </a:r>
            <a:r>
              <a:rPr lang="en-US" sz="1800" err="1">
                <a:latin typeface="Arial" pitchFamily="34" charset="0"/>
                <a:cs typeface="Arial" pitchFamily="34" charset="0"/>
              </a:rPr>
              <a:t>để</a:t>
            </a:r>
            <a:r>
              <a:rPr lang="en-US" sz="1800">
                <a:latin typeface="Arial" pitchFamily="34" charset="0"/>
                <a:cs typeface="Arial" pitchFamily="34" charset="0"/>
              </a:rPr>
              <a:t> </a:t>
            </a:r>
            <a:r>
              <a:rPr lang="en-US" sz="1800" err="1">
                <a:latin typeface="Arial" pitchFamily="34" charset="0"/>
                <a:cs typeface="Arial" pitchFamily="34" charset="0"/>
              </a:rPr>
              <a:t>đảm</a:t>
            </a:r>
            <a:r>
              <a:rPr lang="en-US" sz="1800">
                <a:latin typeface="Arial" pitchFamily="34" charset="0"/>
                <a:cs typeface="Arial" pitchFamily="34" charset="0"/>
              </a:rPr>
              <a:t> </a:t>
            </a:r>
            <a:r>
              <a:rPr lang="en-US" sz="1800" err="1">
                <a:latin typeface="Arial" pitchFamily="34" charset="0"/>
                <a:cs typeface="Arial" pitchFamily="34" charset="0"/>
              </a:rPr>
              <a:t>bảo</a:t>
            </a:r>
            <a:r>
              <a:rPr lang="en-US" sz="2000">
                <a:latin typeface="Arial" pitchFamily="34" charset="0"/>
                <a:cs typeface="Arial" pitchFamily="34" charset="0"/>
              </a:rPr>
              <a:t>:</a:t>
            </a:r>
          </a:p>
          <a:p>
            <a:pPr lvl="1"/>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thiết</a:t>
            </a:r>
            <a:r>
              <a:rPr lang="en-US" sz="1600">
                <a:latin typeface="Arial" pitchFamily="34" charset="0"/>
                <a:cs typeface="Arial" pitchFamily="34" charset="0"/>
              </a:rPr>
              <a:t> </a:t>
            </a:r>
            <a:r>
              <a:rPr lang="en-US" sz="1600" err="1">
                <a:latin typeface="Arial" pitchFamily="34" charset="0"/>
                <a:cs typeface="Arial" pitchFamily="34" charset="0"/>
              </a:rPr>
              <a:t>bị</a:t>
            </a:r>
            <a:r>
              <a:rPr lang="en-US" sz="1600">
                <a:latin typeface="Arial" pitchFamily="34" charset="0"/>
                <a:cs typeface="Arial" pitchFamily="34" charset="0"/>
              </a:rPr>
              <a:t> </a:t>
            </a:r>
            <a:r>
              <a:rPr lang="en-US" sz="1600" err="1">
                <a:latin typeface="Arial" pitchFamily="34" charset="0"/>
                <a:cs typeface="Arial" pitchFamily="34" charset="0"/>
              </a:rPr>
              <a:t>trong</a:t>
            </a:r>
            <a:r>
              <a:rPr lang="en-US" sz="1600">
                <a:latin typeface="Arial" pitchFamily="34" charset="0"/>
                <a:cs typeface="Arial" pitchFamily="34" charset="0"/>
              </a:rPr>
              <a:t>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khối</a:t>
            </a:r>
            <a:r>
              <a:rPr lang="en-US" sz="1600">
                <a:latin typeface="Arial" pitchFamily="34" charset="0"/>
                <a:cs typeface="Arial" pitchFamily="34" charset="0"/>
              </a:rPr>
              <a:t> </a:t>
            </a:r>
            <a:r>
              <a:rPr lang="en-US" sz="1600" err="1">
                <a:latin typeface="Arial" pitchFamily="34" charset="0"/>
                <a:cs typeface="Arial" pitchFamily="34" charset="0"/>
              </a:rPr>
              <a:t>chức</a:t>
            </a:r>
            <a:r>
              <a:rPr lang="en-US" sz="1600">
                <a:latin typeface="Arial" pitchFamily="34" charset="0"/>
                <a:cs typeface="Arial" pitchFamily="34" charset="0"/>
              </a:rPr>
              <a:t> </a:t>
            </a:r>
            <a:r>
              <a:rPr lang="en-US" sz="1600" err="1">
                <a:latin typeface="Arial" pitchFamily="34" charset="0"/>
                <a:cs typeface="Arial" pitchFamily="34" charset="0"/>
              </a:rPr>
              <a:t>năng</a:t>
            </a:r>
            <a:r>
              <a:rPr lang="en-US" sz="1600">
                <a:latin typeface="Arial" pitchFamily="34" charset="0"/>
                <a:cs typeface="Arial" pitchFamily="34" charset="0"/>
              </a:rPr>
              <a:t> </a:t>
            </a:r>
            <a:r>
              <a:rPr lang="en-US" sz="1600" err="1">
                <a:latin typeface="Arial" pitchFamily="34" charset="0"/>
                <a:cs typeface="Arial" pitchFamily="34" charset="0"/>
              </a:rPr>
              <a:t>đã</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chuyển</a:t>
            </a:r>
            <a:r>
              <a:rPr lang="en-US" sz="1600">
                <a:latin typeface="Arial" pitchFamily="34" charset="0"/>
                <a:cs typeface="Arial" pitchFamily="34" charset="0"/>
              </a:rPr>
              <a:t> </a:t>
            </a:r>
            <a:r>
              <a:rPr lang="en-US" sz="1600" err="1">
                <a:latin typeface="Arial" pitchFamily="34" charset="0"/>
                <a:cs typeface="Arial" pitchFamily="34" charset="0"/>
              </a:rPr>
              <a:t>lên</a:t>
            </a:r>
            <a:r>
              <a:rPr lang="en-US" sz="1600">
                <a:latin typeface="Arial" pitchFamily="34" charset="0"/>
                <a:cs typeface="Arial" pitchFamily="34" charset="0"/>
              </a:rPr>
              <a:t> </a:t>
            </a:r>
            <a:r>
              <a:rPr lang="en-US" sz="1600" err="1">
                <a:latin typeface="Arial" pitchFamily="34" charset="0"/>
                <a:cs typeface="Arial" pitchFamily="34" charset="0"/>
              </a:rPr>
              <a:t>trang</a:t>
            </a:r>
            <a:r>
              <a:rPr lang="en-US" sz="1600">
                <a:latin typeface="Arial" pitchFamily="34" charset="0"/>
                <a:cs typeface="Arial" pitchFamily="34" charset="0"/>
              </a:rPr>
              <a:t> </a:t>
            </a:r>
            <a:r>
              <a:rPr lang="en-US" sz="1600" err="1">
                <a:latin typeface="Arial" pitchFamily="34" charset="0"/>
                <a:cs typeface="Arial" pitchFamily="34" charset="0"/>
              </a:rPr>
              <a:t>thái</a:t>
            </a:r>
            <a:r>
              <a:rPr lang="en-US" sz="1600">
                <a:latin typeface="Arial" pitchFamily="34" charset="0"/>
                <a:cs typeface="Arial" pitchFamily="34" charset="0"/>
              </a:rPr>
              <a:t> </a:t>
            </a:r>
            <a:r>
              <a:rPr lang="en-US" sz="1600" err="1">
                <a:latin typeface="Arial" pitchFamily="34" charset="0"/>
                <a:cs typeface="Arial" pitchFamily="34" charset="0"/>
              </a:rPr>
              <a:t>làm</a:t>
            </a:r>
            <a:r>
              <a:rPr lang="en-US" sz="1600">
                <a:latin typeface="Arial" pitchFamily="34" charset="0"/>
                <a:cs typeface="Arial" pitchFamily="34" charset="0"/>
              </a:rPr>
              <a:t> </a:t>
            </a:r>
            <a:r>
              <a:rPr lang="en-US" sz="1600" err="1">
                <a:latin typeface="Arial" pitchFamily="34" charset="0"/>
                <a:cs typeface="Arial" pitchFamily="34" charset="0"/>
              </a:rPr>
              <a:t>việc</a:t>
            </a:r>
            <a:r>
              <a:rPr lang="en-US" sz="1600">
                <a:latin typeface="Arial" pitchFamily="34" charset="0"/>
                <a:cs typeface="Arial" pitchFamily="34" charset="0"/>
              </a:rPr>
              <a:t> </a:t>
            </a:r>
            <a:r>
              <a:rPr lang="en-US" sz="1600" err="1">
                <a:latin typeface="Arial" pitchFamily="34" charset="0"/>
                <a:cs typeface="Arial" pitchFamily="34" charset="0"/>
              </a:rPr>
              <a:t>và</a:t>
            </a:r>
            <a:r>
              <a:rPr lang="en-US" sz="1600">
                <a:latin typeface="Arial" pitchFamily="34" charset="0"/>
                <a:cs typeface="Arial" pitchFamily="34" charset="0"/>
              </a:rPr>
              <a:t> </a:t>
            </a:r>
            <a:r>
              <a:rPr lang="en-US" sz="1600" err="1">
                <a:latin typeface="Arial" pitchFamily="34" charset="0"/>
                <a:cs typeface="Arial" pitchFamily="34" charset="0"/>
              </a:rPr>
              <a:t>liên</a:t>
            </a:r>
            <a:r>
              <a:rPr lang="en-US" sz="1600">
                <a:latin typeface="Arial" pitchFamily="34" charset="0"/>
                <a:cs typeface="Arial" pitchFamily="34" charset="0"/>
              </a:rPr>
              <a:t> </a:t>
            </a:r>
            <a:r>
              <a:rPr lang="en-US" sz="1600" err="1">
                <a:latin typeface="Arial" pitchFamily="34" charset="0"/>
                <a:cs typeface="Arial" pitchFamily="34" charset="0"/>
              </a:rPr>
              <a:t>kết</a:t>
            </a:r>
            <a:r>
              <a:rPr lang="en-US" sz="1600">
                <a:latin typeface="Arial" pitchFamily="34" charset="0"/>
                <a:cs typeface="Arial" pitchFamily="34" charset="0"/>
              </a:rPr>
              <a:t> </a:t>
            </a:r>
            <a:r>
              <a:rPr lang="en-US" sz="1600" err="1">
                <a:latin typeface="Arial" pitchFamily="34" charset="0"/>
                <a:cs typeface="Arial" pitchFamily="34" charset="0"/>
              </a:rPr>
              <a:t>giưa</a:t>
            </a:r>
            <a:r>
              <a:rPr lang="en-US" sz="1600">
                <a:latin typeface="Arial" pitchFamily="34" charset="0"/>
                <a:cs typeface="Arial" pitchFamily="34" charset="0"/>
              </a:rPr>
              <a:t> </a:t>
            </a:r>
            <a:r>
              <a:rPr lang="en-US" sz="1600" err="1">
                <a:latin typeface="Arial" pitchFamily="34" charset="0"/>
                <a:cs typeface="Arial" pitchFamily="34" charset="0"/>
              </a:rPr>
              <a:t>tât</a:t>
            </a:r>
            <a:r>
              <a:rPr lang="en-US" sz="1600">
                <a:latin typeface="Arial" pitchFamily="34" charset="0"/>
                <a:cs typeface="Arial" pitchFamily="34" charset="0"/>
              </a:rPr>
              <a:t> </a:t>
            </a:r>
            <a:r>
              <a:rPr lang="en-US" sz="1600" err="1">
                <a:latin typeface="Arial" pitchFamily="34" charset="0"/>
                <a:cs typeface="Arial" pitchFamily="34" charset="0"/>
              </a:rPr>
              <a:t>cả</a:t>
            </a:r>
            <a:r>
              <a:rPr lang="en-US" sz="1600">
                <a:latin typeface="Arial" pitchFamily="34" charset="0"/>
                <a:cs typeface="Arial" pitchFamily="34" charset="0"/>
              </a:rPr>
              <a:t>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thiết</a:t>
            </a:r>
            <a:r>
              <a:rPr lang="en-US" sz="1600">
                <a:latin typeface="Arial" pitchFamily="34" charset="0"/>
                <a:cs typeface="Arial" pitchFamily="34" charset="0"/>
              </a:rPr>
              <a:t> </a:t>
            </a:r>
            <a:r>
              <a:rPr lang="en-US" sz="1600" err="1">
                <a:latin typeface="Arial" pitchFamily="34" charset="0"/>
                <a:cs typeface="Arial" pitchFamily="34" charset="0"/>
              </a:rPr>
              <a:t>bị</a:t>
            </a:r>
            <a:r>
              <a:rPr lang="en-US" sz="1600">
                <a:latin typeface="Arial" pitchFamily="34" charset="0"/>
                <a:cs typeface="Arial" pitchFamily="34" charset="0"/>
              </a:rPr>
              <a:t> </a:t>
            </a:r>
            <a:r>
              <a:rPr lang="en-US" sz="1600" err="1">
                <a:latin typeface="Arial" pitchFamily="34" charset="0"/>
                <a:cs typeface="Arial" pitchFamily="34" charset="0"/>
              </a:rPr>
              <a:t>đã</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nối</a:t>
            </a:r>
            <a:r>
              <a:rPr lang="en-US" sz="1600">
                <a:latin typeface="Arial" pitchFamily="34" charset="0"/>
                <a:cs typeface="Arial" pitchFamily="34" charset="0"/>
              </a:rPr>
              <a:t> </a:t>
            </a:r>
            <a:r>
              <a:rPr lang="en-US" sz="1600" err="1">
                <a:latin typeface="Arial" pitchFamily="34" charset="0"/>
                <a:cs typeface="Arial" pitchFamily="34" charset="0"/>
              </a:rPr>
              <a:t>thông</a:t>
            </a:r>
            <a:r>
              <a:rPr lang="en-US" sz="1600">
                <a:latin typeface="Arial" pitchFamily="34" charset="0"/>
                <a:cs typeface="Arial" pitchFamily="34" charset="0"/>
              </a:rPr>
              <a:t> </a:t>
            </a:r>
            <a:r>
              <a:rPr lang="en-US" sz="1600" err="1">
                <a:latin typeface="Arial" pitchFamily="34" charset="0"/>
                <a:cs typeface="Arial" pitchFamily="34" charset="0"/>
              </a:rPr>
              <a:t>sẵn</a:t>
            </a:r>
            <a:r>
              <a:rPr lang="en-US" sz="1600">
                <a:latin typeface="Arial" pitchFamily="34" charset="0"/>
                <a:cs typeface="Arial" pitchFamily="34" charset="0"/>
              </a:rPr>
              <a:t> </a:t>
            </a:r>
            <a:r>
              <a:rPr lang="en-US" sz="1600" err="1">
                <a:latin typeface="Arial" pitchFamily="34" charset="0"/>
                <a:cs typeface="Arial" pitchFamily="34" charset="0"/>
              </a:rPr>
              <a:t>sàng</a:t>
            </a:r>
            <a:r>
              <a:rPr lang="en-US" sz="1600">
                <a:latin typeface="Arial" pitchFamily="34" charset="0"/>
                <a:cs typeface="Arial" pitchFamily="34" charset="0"/>
              </a:rPr>
              <a:t> </a:t>
            </a:r>
            <a:r>
              <a:rPr lang="en-US" sz="1600" err="1">
                <a:latin typeface="Arial" pitchFamily="34" charset="0"/>
                <a:cs typeface="Arial" pitchFamily="34" charset="0"/>
              </a:rPr>
              <a:t>cho</a:t>
            </a:r>
            <a:r>
              <a:rPr lang="en-US" sz="1600">
                <a:latin typeface="Arial" pitchFamily="34" charset="0"/>
                <a:cs typeface="Arial" pitchFamily="34" charset="0"/>
              </a:rPr>
              <a:t> </a:t>
            </a:r>
            <a:r>
              <a:rPr lang="en-US" sz="1600" err="1">
                <a:latin typeface="Arial" pitchFamily="34" charset="0"/>
                <a:cs typeface="Arial" pitchFamily="34" charset="0"/>
              </a:rPr>
              <a:t>một</a:t>
            </a:r>
            <a:r>
              <a:rPr lang="en-US" sz="1600">
                <a:latin typeface="Arial" pitchFamily="34" charset="0"/>
                <a:cs typeface="Arial" pitchFamily="34" charset="0"/>
              </a:rPr>
              <a:t> </a:t>
            </a:r>
            <a:r>
              <a:rPr lang="en-US" sz="1600" err="1">
                <a:latin typeface="Arial" pitchFamily="34" charset="0"/>
                <a:cs typeface="Arial" pitchFamily="34" charset="0"/>
              </a:rPr>
              <a:t>cuộc</a:t>
            </a:r>
            <a:r>
              <a:rPr lang="en-US" sz="1600">
                <a:latin typeface="Arial" pitchFamily="34" charset="0"/>
                <a:cs typeface="Arial" pitchFamily="34" charset="0"/>
              </a:rPr>
              <a:t> </a:t>
            </a:r>
            <a:r>
              <a:rPr lang="en-US" sz="1600" err="1">
                <a:latin typeface="Arial" pitchFamily="34" charset="0"/>
                <a:cs typeface="Arial" pitchFamily="34" charset="0"/>
              </a:rPr>
              <a:t>truyền</a:t>
            </a:r>
            <a:endParaRPr lang="en-US" sz="1600">
              <a:latin typeface="Arial" pitchFamily="34" charset="0"/>
              <a:cs typeface="Arial" pitchFamily="34" charset="0"/>
            </a:endParaRPr>
          </a:p>
          <a:p>
            <a:pPr lvl="1"/>
            <a:r>
              <a:rPr lang="en-US" sz="1600" err="1">
                <a:latin typeface="Arial" pitchFamily="34" charset="0"/>
                <a:cs typeface="Arial" pitchFamily="34" charset="0"/>
              </a:rPr>
              <a:t>Thông</a:t>
            </a:r>
            <a:r>
              <a:rPr lang="en-US" sz="1600">
                <a:latin typeface="Arial" pitchFamily="34" charset="0"/>
                <a:cs typeface="Arial" pitchFamily="34" charset="0"/>
              </a:rPr>
              <a:t> tin </a:t>
            </a:r>
            <a:r>
              <a:rPr lang="en-US" sz="1600" err="1">
                <a:latin typeface="Arial" pitchFamily="34" charset="0"/>
                <a:cs typeface="Arial" pitchFamily="34" charset="0"/>
              </a:rPr>
              <a:t>đảm</a:t>
            </a:r>
            <a:r>
              <a:rPr lang="en-US" sz="1600">
                <a:latin typeface="Arial" pitchFamily="34" charset="0"/>
                <a:cs typeface="Arial" pitchFamily="34" charset="0"/>
              </a:rPr>
              <a:t> </a:t>
            </a:r>
            <a:r>
              <a:rPr lang="en-US" sz="1600" err="1">
                <a:latin typeface="Arial" pitchFamily="34" charset="0"/>
                <a:cs typeface="Arial" pitchFamily="34" charset="0"/>
              </a:rPr>
              <a:t>bảo</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từ</a:t>
            </a:r>
            <a:r>
              <a:rPr lang="en-US" sz="1600">
                <a:latin typeface="Arial" pitchFamily="34" charset="0"/>
                <a:cs typeface="Arial" pitchFamily="34" charset="0"/>
              </a:rPr>
              <a:t> </a:t>
            </a:r>
            <a:r>
              <a:rPr lang="en-US" sz="1600" err="1">
                <a:latin typeface="Arial" pitchFamily="34" charset="0"/>
                <a:cs typeface="Arial" pitchFamily="34" charset="0"/>
              </a:rPr>
              <a:t>người</a:t>
            </a:r>
            <a:r>
              <a:rPr lang="en-US" sz="1600">
                <a:latin typeface="Arial" pitchFamily="34" charset="0"/>
                <a:cs typeface="Arial" pitchFamily="34" charset="0"/>
              </a:rPr>
              <a:t> </a:t>
            </a:r>
            <a:r>
              <a:rPr lang="en-US" sz="1600" err="1">
                <a:latin typeface="Arial" pitchFamily="34" charset="0"/>
                <a:cs typeface="Arial" pitchFamily="34" charset="0"/>
              </a:rPr>
              <a:t>gửi</a:t>
            </a:r>
            <a:r>
              <a:rPr lang="en-US" sz="1600">
                <a:latin typeface="Arial" pitchFamily="34" charset="0"/>
                <a:cs typeface="Arial" pitchFamily="34" charset="0"/>
              </a:rPr>
              <a:t> </a:t>
            </a:r>
            <a:r>
              <a:rPr lang="en-US" sz="1600" err="1">
                <a:latin typeface="Arial" pitchFamily="34" charset="0"/>
                <a:cs typeface="Arial" pitchFamily="34" charset="0"/>
              </a:rPr>
              <a:t>đến</a:t>
            </a:r>
            <a:r>
              <a:rPr lang="en-US" sz="1600">
                <a:latin typeface="Arial" pitchFamily="34" charset="0"/>
                <a:cs typeface="Arial" pitchFamily="34" charset="0"/>
              </a:rPr>
              <a:t> </a:t>
            </a:r>
            <a:r>
              <a:rPr lang="en-US" sz="1600" err="1">
                <a:latin typeface="Arial" pitchFamily="34" charset="0"/>
                <a:cs typeface="Arial" pitchFamily="34" charset="0"/>
              </a:rPr>
              <a:t>người</a:t>
            </a:r>
            <a:r>
              <a:rPr lang="en-US" sz="1600">
                <a:latin typeface="Arial" pitchFamily="34" charset="0"/>
                <a:cs typeface="Arial" pitchFamily="34" charset="0"/>
              </a:rPr>
              <a:t> </a:t>
            </a:r>
            <a:r>
              <a:rPr lang="en-US" sz="1600" err="1">
                <a:latin typeface="Arial" pitchFamily="34" charset="0"/>
                <a:cs typeface="Arial" pitchFamily="34" charset="0"/>
              </a:rPr>
              <a:t>nhận</a:t>
            </a:r>
            <a:r>
              <a:rPr lang="en-US" sz="1600">
                <a:latin typeface="Arial" pitchFamily="34" charset="0"/>
                <a:cs typeface="Arial" pitchFamily="34" charset="0"/>
              </a:rPr>
              <a:t> </a:t>
            </a:r>
            <a:r>
              <a:rPr lang="en-US" sz="1600" err="1">
                <a:latin typeface="Arial" pitchFamily="34" charset="0"/>
                <a:cs typeface="Arial" pitchFamily="34" charset="0"/>
              </a:rPr>
              <a:t>chính</a:t>
            </a:r>
            <a:r>
              <a:rPr lang="en-US" sz="1600">
                <a:latin typeface="Arial" pitchFamily="34" charset="0"/>
                <a:cs typeface="Arial" pitchFamily="34" charset="0"/>
              </a:rPr>
              <a:t> </a:t>
            </a:r>
            <a:r>
              <a:rPr lang="en-US" sz="1600" err="1">
                <a:latin typeface="Arial" pitchFamily="34" charset="0"/>
                <a:cs typeface="Arial" pitchFamily="34" charset="0"/>
              </a:rPr>
              <a:t>xác</a:t>
            </a:r>
            <a:r>
              <a:rPr lang="en-US" sz="1600">
                <a:latin typeface="Arial" pitchFamily="34" charset="0"/>
                <a:cs typeface="Arial" pitchFamily="34" charset="0"/>
              </a:rPr>
              <a:t> </a:t>
            </a:r>
            <a:r>
              <a:rPr lang="en-US" sz="1600" err="1">
                <a:latin typeface="Arial" pitchFamily="34" charset="0"/>
                <a:cs typeface="Arial" pitchFamily="34" charset="0"/>
              </a:rPr>
              <a:t>và</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quả</a:t>
            </a:r>
            <a:endParaRPr lang="en-US" sz="1600">
              <a:latin typeface="Arial" pitchFamily="34" charset="0"/>
              <a:cs typeface="Arial" pitchFamily="34" charset="0"/>
            </a:endParaRPr>
          </a:p>
          <a:p>
            <a:pPr lvl="1"/>
            <a:r>
              <a:rPr lang="en-US" sz="1600" err="1">
                <a:latin typeface="Arial" pitchFamily="34" charset="0"/>
                <a:cs typeface="Arial" pitchFamily="34" charset="0"/>
              </a:rPr>
              <a:t>Giải</a:t>
            </a:r>
            <a:r>
              <a:rPr lang="en-US" sz="1600">
                <a:latin typeface="Arial" pitchFamily="34" charset="0"/>
                <a:cs typeface="Arial" pitchFamily="34" charset="0"/>
              </a:rPr>
              <a:t> </a:t>
            </a:r>
            <a:r>
              <a:rPr lang="en-US" sz="1600" err="1">
                <a:latin typeface="Arial" pitchFamily="34" charset="0"/>
                <a:cs typeface="Arial" pitchFamily="34" charset="0"/>
              </a:rPr>
              <a:t>phóng</a:t>
            </a:r>
            <a:r>
              <a:rPr lang="en-US" sz="1600">
                <a:latin typeface="Arial" pitchFamily="34" charset="0"/>
                <a:cs typeface="Arial" pitchFamily="34" charset="0"/>
              </a:rPr>
              <a:t>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thiết</a:t>
            </a:r>
            <a:r>
              <a:rPr lang="en-US" sz="1600">
                <a:latin typeface="Arial" pitchFamily="34" charset="0"/>
                <a:cs typeface="Arial" pitchFamily="34" charset="0"/>
              </a:rPr>
              <a:t> </a:t>
            </a:r>
            <a:r>
              <a:rPr lang="en-US" sz="1600" err="1">
                <a:latin typeface="Arial" pitchFamily="34" charset="0"/>
                <a:cs typeface="Arial" pitchFamily="34" charset="0"/>
              </a:rPr>
              <a:t>bị</a:t>
            </a:r>
            <a:r>
              <a:rPr lang="en-US" sz="1600">
                <a:latin typeface="Arial" pitchFamily="34" charset="0"/>
                <a:cs typeface="Arial" pitchFamily="34" charset="0"/>
              </a:rPr>
              <a:t> </a:t>
            </a:r>
            <a:r>
              <a:rPr lang="en-US" sz="1600" err="1">
                <a:latin typeface="Arial" pitchFamily="34" charset="0"/>
                <a:cs typeface="Arial" pitchFamily="34" charset="0"/>
              </a:rPr>
              <a:t>về</a:t>
            </a:r>
            <a:r>
              <a:rPr lang="en-US" sz="1600">
                <a:latin typeface="Arial" pitchFamily="34" charset="0"/>
                <a:cs typeface="Arial" pitchFamily="34" charset="0"/>
              </a:rPr>
              <a:t> </a:t>
            </a:r>
            <a:r>
              <a:rPr lang="en-US" sz="1600" err="1">
                <a:latin typeface="Arial" pitchFamily="34" charset="0"/>
                <a:cs typeface="Arial" pitchFamily="34" charset="0"/>
              </a:rPr>
              <a:t>trạng</a:t>
            </a:r>
            <a:r>
              <a:rPr lang="en-US" sz="1600">
                <a:latin typeface="Arial" pitchFamily="34" charset="0"/>
                <a:cs typeface="Arial" pitchFamily="34" charset="0"/>
              </a:rPr>
              <a:t> </a:t>
            </a:r>
            <a:r>
              <a:rPr lang="en-US" sz="1600" err="1">
                <a:latin typeface="Arial" pitchFamily="34" charset="0"/>
                <a:cs typeface="Arial" pitchFamily="34" charset="0"/>
              </a:rPr>
              <a:t>thái</a:t>
            </a:r>
            <a:r>
              <a:rPr lang="en-US" sz="1600">
                <a:latin typeface="Arial" pitchFamily="34" charset="0"/>
                <a:cs typeface="Arial" pitchFamily="34" charset="0"/>
              </a:rPr>
              <a:t> </a:t>
            </a:r>
            <a:r>
              <a:rPr lang="en-US" sz="1600" err="1">
                <a:latin typeface="Arial" pitchFamily="34" charset="0"/>
                <a:cs typeface="Arial" pitchFamily="34" charset="0"/>
              </a:rPr>
              <a:t>đợi</a:t>
            </a:r>
            <a:r>
              <a:rPr lang="en-US" sz="1600">
                <a:latin typeface="Arial" pitchFamily="34" charset="0"/>
                <a:cs typeface="Arial" pitchFamily="34" charset="0"/>
              </a:rPr>
              <a:t> </a:t>
            </a:r>
            <a:r>
              <a:rPr lang="en-US" sz="1600" err="1">
                <a:latin typeface="Arial" pitchFamily="34" charset="0"/>
                <a:cs typeface="Arial" pitchFamily="34" charset="0"/>
              </a:rPr>
              <a:t>để</a:t>
            </a:r>
            <a:r>
              <a:rPr lang="en-US" sz="1600">
                <a:latin typeface="Arial" pitchFamily="34" charset="0"/>
                <a:cs typeface="Arial" pitchFamily="34" charset="0"/>
              </a:rPr>
              <a:t> </a:t>
            </a:r>
            <a:r>
              <a:rPr lang="en-US" sz="1600" err="1">
                <a:latin typeface="Arial" pitchFamily="34" charset="0"/>
                <a:cs typeface="Arial" pitchFamily="34" charset="0"/>
              </a:rPr>
              <a:t>tiết</a:t>
            </a:r>
            <a:r>
              <a:rPr lang="en-US" sz="1600">
                <a:latin typeface="Arial" pitchFamily="34" charset="0"/>
                <a:cs typeface="Arial" pitchFamily="34" charset="0"/>
              </a:rPr>
              <a:t> </a:t>
            </a:r>
            <a:r>
              <a:rPr lang="en-US" sz="1600" err="1">
                <a:latin typeface="Arial" pitchFamily="34" charset="0"/>
                <a:cs typeface="Arial" pitchFamily="34" charset="0"/>
              </a:rPr>
              <a:t>kiệm</a:t>
            </a:r>
            <a:r>
              <a:rPr lang="en-US" sz="1600">
                <a:latin typeface="Arial" pitchFamily="34" charset="0"/>
                <a:cs typeface="Arial" pitchFamily="34" charset="0"/>
              </a:rPr>
              <a:t> </a:t>
            </a:r>
            <a:r>
              <a:rPr lang="en-US" sz="1600" err="1">
                <a:latin typeface="Arial" pitchFamily="34" charset="0"/>
                <a:cs typeface="Arial" pitchFamily="34" charset="0"/>
              </a:rPr>
              <a:t>năng</a:t>
            </a:r>
            <a:r>
              <a:rPr lang="en-US" sz="1600">
                <a:latin typeface="Arial" pitchFamily="34" charset="0"/>
                <a:cs typeface="Arial" pitchFamily="34" charset="0"/>
              </a:rPr>
              <a:t> </a:t>
            </a:r>
            <a:r>
              <a:rPr lang="en-US" sz="1600" err="1">
                <a:latin typeface="Arial" pitchFamily="34" charset="0"/>
                <a:cs typeface="Arial" pitchFamily="34" charset="0"/>
              </a:rPr>
              <a:t>lượng</a:t>
            </a:r>
            <a:r>
              <a:rPr lang="en-US" sz="1600">
                <a:latin typeface="Arial" pitchFamily="34" charset="0"/>
                <a:cs typeface="Arial" pitchFamily="34" charset="0"/>
              </a:rPr>
              <a:t> </a:t>
            </a:r>
            <a:r>
              <a:rPr lang="en-US" sz="1600" err="1">
                <a:latin typeface="Arial" pitchFamily="34" charset="0"/>
                <a:cs typeface="Arial" pitchFamily="34" charset="0"/>
              </a:rPr>
              <a:t>và</a:t>
            </a:r>
            <a:r>
              <a:rPr lang="en-US" sz="1600">
                <a:latin typeface="Arial" pitchFamily="34" charset="0"/>
                <a:cs typeface="Arial" pitchFamily="34" charset="0"/>
              </a:rPr>
              <a:t> </a:t>
            </a:r>
            <a:r>
              <a:rPr lang="en-US" sz="1600" err="1">
                <a:latin typeface="Arial" pitchFamily="34" charset="0"/>
                <a:cs typeface="Arial" pitchFamily="34" charset="0"/>
              </a:rPr>
              <a:t>cho</a:t>
            </a:r>
            <a:r>
              <a:rPr lang="en-US" sz="1600">
                <a:latin typeface="Arial" pitchFamily="34" charset="0"/>
                <a:cs typeface="Arial" pitchFamily="34" charset="0"/>
              </a:rPr>
              <a:t> </a:t>
            </a:r>
            <a:r>
              <a:rPr lang="en-US" sz="1600" err="1">
                <a:latin typeface="Arial" pitchFamily="34" charset="0"/>
                <a:cs typeface="Arial" pitchFamily="34" charset="0"/>
              </a:rPr>
              <a:t>phép</a:t>
            </a:r>
            <a:r>
              <a:rPr lang="en-US" sz="1600">
                <a:latin typeface="Arial" pitchFamily="34" charset="0"/>
                <a:cs typeface="Arial" pitchFamily="34" charset="0"/>
              </a:rPr>
              <a:t> </a:t>
            </a:r>
            <a:r>
              <a:rPr lang="en-US" sz="1600" err="1">
                <a:latin typeface="Arial" pitchFamily="34" charset="0"/>
                <a:cs typeface="Arial" pitchFamily="34" charset="0"/>
              </a:rPr>
              <a:t>chúng</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thể</a:t>
            </a:r>
            <a:r>
              <a:rPr lang="en-US" sz="1600">
                <a:latin typeface="Arial" pitchFamily="34" charset="0"/>
                <a:cs typeface="Arial" pitchFamily="34" charset="0"/>
              </a:rPr>
              <a:t> </a:t>
            </a:r>
            <a:r>
              <a:rPr lang="en-US" sz="1600" err="1">
                <a:latin typeface="Arial" pitchFamily="34" charset="0"/>
                <a:cs typeface="Arial" pitchFamily="34" charset="0"/>
              </a:rPr>
              <a:t>tham</a:t>
            </a:r>
            <a:r>
              <a:rPr lang="en-US" sz="1600">
                <a:latin typeface="Arial" pitchFamily="34" charset="0"/>
                <a:cs typeface="Arial" pitchFamily="34" charset="0"/>
              </a:rPr>
              <a:t> </a:t>
            </a:r>
            <a:r>
              <a:rPr lang="en-US" sz="1600" err="1">
                <a:latin typeface="Arial" pitchFamily="34" charset="0"/>
                <a:cs typeface="Arial" pitchFamily="34" charset="0"/>
              </a:rPr>
              <a:t>gia</a:t>
            </a:r>
            <a:r>
              <a:rPr lang="en-US" sz="1600">
                <a:latin typeface="Arial" pitchFamily="34" charset="0"/>
                <a:cs typeface="Arial" pitchFamily="34" charset="0"/>
              </a:rPr>
              <a:t> </a:t>
            </a:r>
            <a:r>
              <a:rPr lang="en-US" sz="1600" err="1">
                <a:latin typeface="Arial" pitchFamily="34" charset="0"/>
                <a:cs typeface="Arial" pitchFamily="34" charset="0"/>
              </a:rPr>
              <a:t>vào</a:t>
            </a:r>
            <a:r>
              <a:rPr lang="en-US" sz="1600">
                <a:latin typeface="Arial" pitchFamily="34" charset="0"/>
                <a:cs typeface="Arial" pitchFamily="34" charset="0"/>
              </a:rPr>
              <a:t> </a:t>
            </a:r>
            <a:r>
              <a:rPr lang="en-US" sz="1600" err="1">
                <a:latin typeface="Arial" pitchFamily="34" charset="0"/>
                <a:cs typeface="Arial" pitchFamily="34" charset="0"/>
              </a:rPr>
              <a:t>liên</a:t>
            </a:r>
            <a:r>
              <a:rPr lang="en-US" sz="1600">
                <a:latin typeface="Arial" pitchFamily="34" charset="0"/>
                <a:cs typeface="Arial" pitchFamily="34" charset="0"/>
              </a:rPr>
              <a:t> </a:t>
            </a:r>
            <a:r>
              <a:rPr lang="en-US" sz="1600" err="1">
                <a:latin typeface="Arial" pitchFamily="34" charset="0"/>
                <a:cs typeface="Arial" pitchFamily="34" charset="0"/>
              </a:rPr>
              <a:t>kết</a:t>
            </a:r>
            <a:r>
              <a:rPr lang="en-US" sz="1600">
                <a:latin typeface="Arial" pitchFamily="34" charset="0"/>
                <a:cs typeface="Arial" pitchFamily="34" charset="0"/>
              </a:rPr>
              <a:t> </a:t>
            </a:r>
            <a:r>
              <a:rPr lang="en-US" sz="1600" err="1">
                <a:latin typeface="Arial" pitchFamily="34" charset="0"/>
                <a:cs typeface="Arial" pitchFamily="34" charset="0"/>
              </a:rPr>
              <a:t>khác</a:t>
            </a:r>
            <a:r>
              <a:rPr lang="en-US" sz="1600">
                <a:latin typeface="Arial" pitchFamily="34" charset="0"/>
                <a:cs typeface="Arial" pitchFamily="34" charset="0"/>
              </a:rPr>
              <a:t> </a:t>
            </a:r>
            <a:r>
              <a:rPr lang="en-US" sz="1600" err="1">
                <a:latin typeface="Arial" pitchFamily="34" charset="0"/>
                <a:cs typeface="Arial" pitchFamily="34" charset="0"/>
              </a:rPr>
              <a:t>nếu</a:t>
            </a:r>
            <a:r>
              <a:rPr lang="en-US" sz="1600">
                <a:latin typeface="Arial" pitchFamily="34" charset="0"/>
                <a:cs typeface="Arial" pitchFamily="34" charset="0"/>
              </a:rPr>
              <a:t> </a:t>
            </a:r>
            <a:r>
              <a:rPr lang="en-US" sz="1600" err="1">
                <a:latin typeface="Arial" pitchFamily="34" charset="0"/>
                <a:cs typeface="Arial" pitchFamily="34" charset="0"/>
              </a:rPr>
              <a:t>chúng</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dùng</a:t>
            </a:r>
            <a:r>
              <a:rPr lang="en-US" sz="1600">
                <a:latin typeface="Arial" pitchFamily="34" charset="0"/>
                <a:cs typeface="Arial" pitchFamily="34" charset="0"/>
              </a:rPr>
              <a:t> </a:t>
            </a:r>
            <a:r>
              <a:rPr lang="en-US" sz="1600" err="1">
                <a:latin typeface="Arial" pitchFamily="34" charset="0"/>
                <a:cs typeface="Arial" pitchFamily="34" charset="0"/>
              </a:rPr>
              <a:t>chung</a:t>
            </a:r>
            <a:endParaRPr lang="en-US" sz="160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a:latin typeface="Arial" pitchFamily="34" charset="0"/>
                <a:cs typeface="Arial" pitchFamily="34" charset="0"/>
              </a:rPr>
              <a:t>1.1.1. </a:t>
            </a:r>
            <a:r>
              <a:rPr lang="en-US" sz="3600" err="1">
                <a:latin typeface="Arial" pitchFamily="34" charset="0"/>
                <a:cs typeface="Arial" pitchFamily="34" charset="0"/>
              </a:rPr>
              <a:t>Khái</a:t>
            </a:r>
            <a:r>
              <a:rPr lang="en-US" sz="3600">
                <a:latin typeface="Arial" pitchFamily="34" charset="0"/>
                <a:cs typeface="Arial" pitchFamily="34" charset="0"/>
              </a:rPr>
              <a:t> </a:t>
            </a:r>
            <a:r>
              <a:rPr lang="en-US" sz="3600" err="1">
                <a:latin typeface="Arial" pitchFamily="34" charset="0"/>
                <a:cs typeface="Arial" pitchFamily="34" charset="0"/>
              </a:rPr>
              <a:t>niệm</a:t>
            </a:r>
            <a:r>
              <a:rPr lang="en-US" sz="3600">
                <a:latin typeface="Arial" pitchFamily="34" charset="0"/>
                <a:cs typeface="Arial" pitchFamily="34" charset="0"/>
              </a:rPr>
              <a:t> </a:t>
            </a:r>
            <a:r>
              <a:rPr lang="en-US" sz="3600" err="1">
                <a:latin typeface="Arial" pitchFamily="34" charset="0"/>
                <a:cs typeface="Arial" pitchFamily="34" charset="0"/>
              </a:rPr>
              <a:t>về</a:t>
            </a:r>
            <a:r>
              <a:rPr lang="en-US" sz="3600">
                <a:latin typeface="Arial" pitchFamily="34" charset="0"/>
                <a:cs typeface="Arial" pitchFamily="34" charset="0"/>
              </a:rPr>
              <a:t> </a:t>
            </a:r>
            <a:r>
              <a:rPr lang="en-US" sz="3600" err="1">
                <a:latin typeface="Arial" pitchFamily="34" charset="0"/>
                <a:cs typeface="Arial" pitchFamily="34" charset="0"/>
              </a:rPr>
              <a:t>hệ</a:t>
            </a:r>
            <a:r>
              <a:rPr lang="en-US" sz="3600">
                <a:latin typeface="Arial" pitchFamily="34" charset="0"/>
                <a:cs typeface="Arial" pitchFamily="34" charset="0"/>
              </a:rPr>
              <a:t> </a:t>
            </a:r>
            <a:r>
              <a:rPr lang="en-US" sz="3600" err="1">
                <a:latin typeface="Arial" pitchFamily="34" charset="0"/>
                <a:cs typeface="Arial" pitchFamily="34" charset="0"/>
              </a:rPr>
              <a:t>thống</a:t>
            </a:r>
            <a:r>
              <a:rPr lang="en-US" sz="3600">
                <a:latin typeface="Arial" pitchFamily="34" charset="0"/>
                <a:cs typeface="Arial" pitchFamily="34" charset="0"/>
              </a:rPr>
              <a:t> </a:t>
            </a:r>
            <a:r>
              <a:rPr lang="en-US" sz="3600" err="1">
                <a:latin typeface="Arial" pitchFamily="34" charset="0"/>
                <a:cs typeface="Arial" pitchFamily="34" charset="0"/>
              </a:rPr>
              <a:t>truyền</a:t>
            </a:r>
            <a:r>
              <a:rPr lang="en-US" sz="3600">
                <a:latin typeface="Arial" pitchFamily="34" charset="0"/>
                <a:cs typeface="Arial" pitchFamily="34" charset="0"/>
              </a:rPr>
              <a:t> </a:t>
            </a:r>
            <a:r>
              <a:rPr lang="en-US" sz="3600" err="1">
                <a:latin typeface="Arial" pitchFamily="34" charset="0"/>
                <a:cs typeface="Arial" pitchFamily="34" charset="0"/>
              </a:rPr>
              <a:t>thông</a:t>
            </a:r>
            <a:endParaRPr lang="en-US" sz="3600">
              <a:latin typeface="Arial" pitchFamily="34" charset="0"/>
              <a:cs typeface="Arial" pitchFamily="34" charset="0"/>
            </a:endParaRP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err="1">
                <a:latin typeface="Arial" pitchFamily="34" charset="0"/>
                <a:cs typeface="Arial" pitchFamily="34" charset="0"/>
              </a:rPr>
              <a:t>Hai</a:t>
            </a:r>
            <a:r>
              <a:rPr lang="en-US" sz="2000">
                <a:latin typeface="Arial" pitchFamily="34" charset="0"/>
                <a:cs typeface="Arial" pitchFamily="34" charset="0"/>
              </a:rPr>
              <a:t> </a:t>
            </a:r>
            <a:r>
              <a:rPr lang="en-US" sz="2000" err="1">
                <a:latin typeface="Arial" pitchFamily="34" charset="0"/>
                <a:cs typeface="Arial" pitchFamily="34" charset="0"/>
              </a:rPr>
              <a:t>yêu</a:t>
            </a:r>
            <a:r>
              <a:rPr lang="en-US" sz="2000">
                <a:latin typeface="Arial" pitchFamily="34" charset="0"/>
                <a:cs typeface="Arial" pitchFamily="34" charset="0"/>
              </a:rPr>
              <a:t> </a:t>
            </a:r>
            <a:r>
              <a:rPr lang="en-US" sz="2000" err="1">
                <a:latin typeface="Arial" pitchFamily="34" charset="0"/>
                <a:cs typeface="Arial" pitchFamily="34" charset="0"/>
              </a:rPr>
              <a:t>cầu</a:t>
            </a:r>
            <a:r>
              <a:rPr lang="en-US" sz="2000">
                <a:latin typeface="Arial" pitchFamily="34" charset="0"/>
                <a:cs typeface="Arial" pitchFamily="34" charset="0"/>
              </a:rPr>
              <a:t> </a:t>
            </a:r>
            <a:r>
              <a:rPr lang="en-US" sz="2000" err="1">
                <a:latin typeface="Arial" pitchFamily="34" charset="0"/>
                <a:cs typeface="Arial" pitchFamily="34" charset="0"/>
              </a:rPr>
              <a:t>cơ</a:t>
            </a:r>
            <a:r>
              <a:rPr lang="en-US" sz="2000">
                <a:latin typeface="Arial" pitchFamily="34" charset="0"/>
                <a:cs typeface="Arial" pitchFamily="34" charset="0"/>
              </a:rPr>
              <a:t> </a:t>
            </a:r>
            <a:r>
              <a:rPr lang="en-US" sz="2000" err="1">
                <a:latin typeface="Arial" pitchFamily="34" charset="0"/>
                <a:cs typeface="Arial" pitchFamily="34" charset="0"/>
              </a:rPr>
              <a:t>bản</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mọi</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sẽ</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tốc</a:t>
            </a:r>
            <a:r>
              <a:rPr lang="en-US" sz="2000">
                <a:latin typeface="Arial" pitchFamily="34" charset="0"/>
                <a:cs typeface="Arial" pitchFamily="34" charset="0"/>
              </a:rPr>
              <a:t> </a:t>
            </a:r>
            <a:r>
              <a:rPr lang="en-US" sz="2000" err="1">
                <a:latin typeface="Arial" pitchFamily="34" charset="0"/>
                <a:cs typeface="Arial" pitchFamily="34" charset="0"/>
              </a:rPr>
              <a:t>đọ</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 tin </a:t>
            </a:r>
            <a:r>
              <a:rPr lang="en-US" sz="2000" err="1">
                <a:latin typeface="Arial" pitchFamily="34" charset="0"/>
                <a:cs typeface="Arial" pitchFamily="34" charset="0"/>
              </a:rPr>
              <a:t>cậy</a:t>
            </a:r>
            <a:r>
              <a:rPr lang="en-US" sz="2000">
                <a:latin typeface="Arial" pitchFamily="34" charset="0"/>
                <a:cs typeface="Arial" pitchFamily="34" charset="0"/>
              </a:rPr>
              <a:t> </a:t>
            </a:r>
            <a:r>
              <a:rPr lang="en-US" sz="2000" err="1">
                <a:latin typeface="Arial" pitchFamily="34" charset="0"/>
                <a:cs typeface="Arial" pitchFamily="34" charset="0"/>
              </a:rPr>
              <a:t>truyền</a:t>
            </a:r>
            <a:endParaRPr lang="en-US" sz="2000">
              <a:latin typeface="Arial" pitchFamily="34" charset="0"/>
              <a:cs typeface="Arial" pitchFamily="34" charset="0"/>
            </a:endParaRPr>
          </a:p>
          <a:p>
            <a:pPr lvl="0"/>
            <a:r>
              <a:rPr lang="en-US" sz="2000" err="1">
                <a:latin typeface="Arial" pitchFamily="34" charset="0"/>
                <a:cs typeface="Arial" pitchFamily="34" charset="0"/>
              </a:rPr>
              <a:t>Tốc</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đo</a:t>
            </a:r>
            <a:r>
              <a:rPr lang="en-US" sz="2000">
                <a:latin typeface="Arial" pitchFamily="34" charset="0"/>
                <a:cs typeface="Arial" pitchFamily="34" charset="0"/>
              </a:rPr>
              <a:t> </a:t>
            </a:r>
            <a:r>
              <a:rPr lang="en-US" sz="2000" err="1">
                <a:latin typeface="Arial" pitchFamily="34" charset="0"/>
                <a:cs typeface="Arial" pitchFamily="34" charset="0"/>
              </a:rPr>
              <a:t>bởi</a:t>
            </a:r>
            <a:r>
              <a:rPr lang="en-US" sz="2000">
                <a:latin typeface="Arial" pitchFamily="34" charset="0"/>
                <a:cs typeface="Arial" pitchFamily="34" charset="0"/>
              </a:rPr>
              <a:t> </a:t>
            </a:r>
            <a:r>
              <a:rPr lang="en-US" sz="2000" err="1">
                <a:latin typeface="Arial" pitchFamily="34" charset="0"/>
                <a:cs typeface="Arial" pitchFamily="34" charset="0"/>
              </a:rPr>
              <a:t>lượng</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qua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trong</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đơn</a:t>
            </a:r>
            <a:r>
              <a:rPr lang="en-US" sz="2000">
                <a:latin typeface="Arial" pitchFamily="34" charset="0"/>
                <a:cs typeface="Arial" pitchFamily="34" charset="0"/>
              </a:rPr>
              <a:t> </a:t>
            </a:r>
            <a:r>
              <a:rPr lang="en-US" sz="2000" err="1">
                <a:latin typeface="Arial" pitchFamily="34" charset="0"/>
                <a:cs typeface="Arial" pitchFamily="34" charset="0"/>
              </a:rPr>
              <a:t>vị</a:t>
            </a:r>
            <a:r>
              <a:rPr lang="en-US" sz="2000">
                <a:latin typeface="Arial" pitchFamily="34" charset="0"/>
                <a:cs typeface="Arial" pitchFamily="34" charset="0"/>
              </a:rPr>
              <a:t> </a:t>
            </a:r>
            <a:r>
              <a:rPr lang="en-US" sz="2000" err="1">
                <a:latin typeface="Arial" pitchFamily="34" charset="0"/>
                <a:cs typeface="Arial" pitchFamily="34" charset="0"/>
              </a:rPr>
              <a:t>thời</a:t>
            </a:r>
            <a:r>
              <a:rPr lang="en-US" sz="2000">
                <a:latin typeface="Arial" pitchFamily="34" charset="0"/>
                <a:cs typeface="Arial" pitchFamily="34" charset="0"/>
              </a:rPr>
              <a:t> </a:t>
            </a:r>
            <a:r>
              <a:rPr lang="en-US" sz="2000" err="1">
                <a:latin typeface="Arial" pitchFamily="34" charset="0"/>
                <a:cs typeface="Arial" pitchFamily="34" charset="0"/>
              </a:rPr>
              <a:t>gian</a:t>
            </a:r>
            <a:endParaRPr lang="en-US" sz="2000">
              <a:latin typeface="Arial" pitchFamily="34" charset="0"/>
              <a:cs typeface="Arial" pitchFamily="34" charset="0"/>
            </a:endParaRPr>
          </a:p>
          <a:p>
            <a:pPr lvl="0"/>
            <a:r>
              <a:rPr lang="en-US" sz="2000" err="1">
                <a:latin typeface="Arial" pitchFamily="34" charset="0"/>
                <a:cs typeface="Arial" pitchFamily="34" charset="0"/>
              </a:rPr>
              <a:t>Độ</a:t>
            </a:r>
            <a:r>
              <a:rPr lang="en-US" sz="2000">
                <a:latin typeface="Arial" pitchFamily="34" charset="0"/>
                <a:cs typeface="Arial" pitchFamily="34" charset="0"/>
              </a:rPr>
              <a:t> </a:t>
            </a:r>
            <a:r>
              <a:rPr lang="en-US" sz="2000" err="1">
                <a:latin typeface="Arial" pitchFamily="34" charset="0"/>
                <a:cs typeface="Arial" pitchFamily="34" charset="0"/>
              </a:rPr>
              <a:t>chính</a:t>
            </a:r>
            <a:r>
              <a:rPr lang="en-US" sz="2000">
                <a:latin typeface="Arial" pitchFamily="34" charset="0"/>
                <a:cs typeface="Arial" pitchFamily="34" charset="0"/>
              </a:rPr>
              <a:t> </a:t>
            </a:r>
            <a:r>
              <a:rPr lang="en-US" sz="2000" err="1">
                <a:latin typeface="Arial" pitchFamily="34" charset="0"/>
                <a:cs typeface="Arial" pitchFamily="34" charset="0"/>
              </a:rPr>
              <a:t>xác</a:t>
            </a:r>
            <a:r>
              <a:rPr lang="en-US" sz="2000">
                <a:latin typeface="Arial" pitchFamily="34" charset="0"/>
                <a:cs typeface="Arial" pitchFamily="34" charset="0"/>
              </a:rPr>
              <a:t> </a:t>
            </a:r>
            <a:r>
              <a:rPr lang="en-US" sz="2000" err="1">
                <a:latin typeface="Arial" pitchFamily="34" charset="0"/>
                <a:cs typeface="Arial" pitchFamily="34" charset="0"/>
              </a:rPr>
              <a:t>thể</a:t>
            </a:r>
            <a:r>
              <a:rPr lang="en-US" sz="2000">
                <a:latin typeface="Arial" pitchFamily="34" charset="0"/>
                <a:cs typeface="Arial" pitchFamily="34" charset="0"/>
              </a:rPr>
              <a:t> </a:t>
            </a:r>
            <a:r>
              <a:rPr lang="en-US" sz="2000" err="1">
                <a:latin typeface="Arial" pitchFamily="34" charset="0"/>
                <a:cs typeface="Arial" pitchFamily="34" charset="0"/>
              </a:rPr>
              <a:t>hiên</a:t>
            </a:r>
            <a:r>
              <a:rPr lang="en-US" sz="2000">
                <a:latin typeface="Arial" pitchFamily="34" charset="0"/>
                <a:cs typeface="Arial" pitchFamily="34" charset="0"/>
              </a:rPr>
              <a:t> </a:t>
            </a:r>
            <a:r>
              <a:rPr lang="en-US" sz="2000" err="1">
                <a:latin typeface="Arial" pitchFamily="34" charset="0"/>
                <a:cs typeface="Arial" pitchFamily="34" charset="0"/>
              </a:rPr>
              <a:t>bởi</a:t>
            </a:r>
            <a:r>
              <a:rPr lang="en-US" sz="2000">
                <a:latin typeface="Arial" pitchFamily="34" charset="0"/>
                <a:cs typeface="Arial" pitchFamily="34" charset="0"/>
              </a:rPr>
              <a:t> </a:t>
            </a:r>
            <a:r>
              <a:rPr lang="en-US" sz="2000" err="1">
                <a:latin typeface="Arial" pitchFamily="34" charset="0"/>
                <a:cs typeface="Arial" pitchFamily="34" charset="0"/>
              </a:rPr>
              <a:t>sai</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đo</a:t>
            </a:r>
            <a:r>
              <a:rPr lang="en-US" sz="2000">
                <a:latin typeface="Arial" pitchFamily="34" charset="0"/>
                <a:cs typeface="Arial" pitchFamily="34" charset="0"/>
              </a:rPr>
              <a:t> </a:t>
            </a:r>
            <a:r>
              <a:rPr lang="en-US" sz="2000" err="1">
                <a:latin typeface="Arial" pitchFamily="34" charset="0"/>
                <a:cs typeface="Arial" pitchFamily="34" charset="0"/>
              </a:rPr>
              <a:t>bởi</a:t>
            </a:r>
            <a:r>
              <a:rPr lang="en-US" sz="2000">
                <a:latin typeface="Arial" pitchFamily="34" charset="0"/>
                <a:cs typeface="Arial" pitchFamily="34" charset="0"/>
              </a:rPr>
              <a:t> </a:t>
            </a:r>
            <a:r>
              <a:rPr lang="en-US" sz="2000" err="1">
                <a:latin typeface="Arial" pitchFamily="34" charset="0"/>
                <a:cs typeface="Arial" pitchFamily="34" charset="0"/>
              </a:rPr>
              <a:t>tỷ</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lượng</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bị</a:t>
            </a:r>
            <a:r>
              <a:rPr lang="en-US" sz="2000">
                <a:latin typeface="Arial" pitchFamily="34" charset="0"/>
                <a:cs typeface="Arial" pitchFamily="34" charset="0"/>
              </a:rPr>
              <a:t> </a:t>
            </a:r>
            <a:r>
              <a:rPr lang="en-US" sz="2000" err="1">
                <a:latin typeface="Arial" pitchFamily="34" charset="0"/>
                <a:cs typeface="Arial" pitchFamily="34" charset="0"/>
              </a:rPr>
              <a:t>mất</a:t>
            </a:r>
            <a:r>
              <a:rPr lang="en-US" sz="2000">
                <a:latin typeface="Arial" pitchFamily="34" charset="0"/>
                <a:cs typeface="Arial" pitchFamily="34" charset="0"/>
              </a:rPr>
              <a:t> </a:t>
            </a:r>
            <a:r>
              <a:rPr lang="en-US" sz="2000" err="1">
                <a:latin typeface="Arial" pitchFamily="34" charset="0"/>
                <a:cs typeface="Arial" pitchFamily="34" charset="0"/>
              </a:rPr>
              <a:t>mát</a:t>
            </a:r>
            <a:r>
              <a:rPr lang="en-US" sz="2000">
                <a:latin typeface="Arial" pitchFamily="34" charset="0"/>
                <a:cs typeface="Arial" pitchFamily="34" charset="0"/>
              </a:rPr>
              <a:t> </a:t>
            </a:r>
            <a:r>
              <a:rPr lang="en-US" sz="2000" err="1">
                <a:latin typeface="Arial" pitchFamily="34" charset="0"/>
                <a:cs typeface="Arial" pitchFamily="34" charset="0"/>
              </a:rPr>
              <a:t>khi</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chia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tổng</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truyền</a:t>
            </a:r>
            <a:endParaRPr lang="en-US" sz="2000">
              <a:latin typeface="Arial" pitchFamily="34" charset="0"/>
              <a:cs typeface="Arial" pitchFamily="34" charset="0"/>
            </a:endParaRPr>
          </a:p>
          <a:p>
            <a:pPr lvl="0"/>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yêu</a:t>
            </a:r>
            <a:r>
              <a:rPr lang="en-US" sz="2000">
                <a:latin typeface="Arial" pitchFamily="34" charset="0"/>
                <a:cs typeface="Arial" pitchFamily="34" charset="0"/>
              </a:rPr>
              <a:t> </a:t>
            </a:r>
            <a:r>
              <a:rPr lang="en-US" sz="2000" err="1">
                <a:latin typeface="Arial" pitchFamily="34" charset="0"/>
                <a:cs typeface="Arial" pitchFamily="34" charset="0"/>
              </a:rPr>
              <a:t>cầu</a:t>
            </a:r>
            <a:r>
              <a:rPr lang="en-US" sz="2000">
                <a:latin typeface="Arial" pitchFamily="34" charset="0"/>
                <a:cs typeface="Arial" pitchFamily="34" charset="0"/>
              </a:rPr>
              <a:t> </a:t>
            </a:r>
            <a:r>
              <a:rPr lang="en-US" sz="2000" err="1">
                <a:latin typeface="Arial" pitchFamily="34" charset="0"/>
                <a:cs typeface="Arial" pitchFamily="34" charset="0"/>
              </a:rPr>
              <a:t>thực</a:t>
            </a:r>
            <a:r>
              <a:rPr lang="en-US" sz="2000">
                <a:latin typeface="Arial" pitchFamily="34" charset="0"/>
                <a:cs typeface="Arial" pitchFamily="34" charset="0"/>
              </a:rPr>
              <a:t> </a:t>
            </a:r>
            <a:r>
              <a:rPr lang="en-US" sz="2000" err="1">
                <a:latin typeface="Arial" pitchFamily="34" charset="0"/>
                <a:cs typeface="Arial" pitchFamily="34" charset="0"/>
              </a:rPr>
              <a:t>tế</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phải</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tốc</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độ</a:t>
            </a:r>
            <a:r>
              <a:rPr lang="en-US" sz="2000">
                <a:latin typeface="Arial" pitchFamily="34" charset="0"/>
                <a:cs typeface="Arial" pitchFamily="34" charset="0"/>
              </a:rPr>
              <a:t> </a:t>
            </a:r>
            <a:r>
              <a:rPr lang="en-US" sz="2000" err="1">
                <a:latin typeface="Arial" pitchFamily="34" charset="0"/>
                <a:cs typeface="Arial" pitchFamily="34" charset="0"/>
              </a:rPr>
              <a:t>chính</a:t>
            </a:r>
            <a:r>
              <a:rPr lang="en-US" sz="2000">
                <a:latin typeface="Arial" pitchFamily="34" charset="0"/>
                <a:cs typeface="Arial" pitchFamily="34" charset="0"/>
              </a:rPr>
              <a:t> </a:t>
            </a:r>
            <a:r>
              <a:rPr lang="en-US" sz="2000" err="1">
                <a:latin typeface="Arial" pitchFamily="34" charset="0"/>
                <a:cs typeface="Arial" pitchFamily="34" charset="0"/>
              </a:rPr>
              <a:t>xác</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chi </a:t>
            </a:r>
            <a:r>
              <a:rPr lang="en-US" sz="2000" err="1">
                <a:latin typeface="Arial" pitchFamily="34" charset="0"/>
                <a:cs typeface="Arial" pitchFamily="34" charset="0"/>
              </a:rPr>
              <a:t>phí</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phép</a:t>
            </a:r>
            <a:r>
              <a:rPr lang="en-US" sz="2000">
                <a:latin typeface="Arial" pitchFamily="34" charset="0"/>
                <a:cs typeface="Arial" pitchFamily="34" charset="0"/>
              </a:rPr>
              <a:t>, </a:t>
            </a:r>
            <a:r>
              <a:rPr lang="en-US" sz="2000" err="1">
                <a:latin typeface="Arial" pitchFamily="34" charset="0"/>
                <a:cs typeface="Arial" pitchFamily="34" charset="0"/>
              </a:rPr>
              <a:t>gọi</a:t>
            </a:r>
            <a:r>
              <a:rPr lang="en-US" sz="2000">
                <a:latin typeface="Arial" pitchFamily="34" charset="0"/>
                <a:cs typeface="Arial" pitchFamily="34" charset="0"/>
              </a:rPr>
              <a:t> </a:t>
            </a:r>
            <a:r>
              <a:rPr lang="en-US" sz="2000" err="1">
                <a:latin typeface="Arial" pitchFamily="34" charset="0"/>
                <a:cs typeface="Arial" pitchFamily="34" charset="0"/>
              </a:rPr>
              <a:t>chung</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quả</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endParaRPr lang="en-US" sz="2000">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a:t>1.</a:t>
            </a:r>
            <a:r>
              <a:rPr lang="vi-VN" sz="3200"/>
              <a:t>4</a:t>
            </a:r>
            <a:r>
              <a:rPr lang="en-US" sz="3200"/>
              <a:t>. </a:t>
            </a:r>
            <a:r>
              <a:rPr lang="en-US" sz="3200" err="1"/>
              <a:t>Mô</a:t>
            </a:r>
            <a:r>
              <a:rPr lang="en-US" sz="3200"/>
              <a:t> </a:t>
            </a:r>
            <a:r>
              <a:rPr lang="en-US" sz="3200" err="1"/>
              <a:t>hình</a:t>
            </a:r>
            <a:r>
              <a:rPr lang="en-US" sz="3200"/>
              <a:t> </a:t>
            </a:r>
            <a:r>
              <a:rPr lang="en-US" sz="3200" err="1"/>
              <a:t>chức</a:t>
            </a:r>
            <a:r>
              <a:rPr lang="en-US" sz="3200"/>
              <a:t> </a:t>
            </a:r>
            <a:r>
              <a:rPr lang="en-US" sz="3200" err="1"/>
              <a:t>năng</a:t>
            </a:r>
            <a:r>
              <a:rPr lang="en-US" sz="3200"/>
              <a:t> </a:t>
            </a:r>
            <a:r>
              <a:rPr lang="en-US" sz="3200" err="1"/>
              <a:t>của</a:t>
            </a:r>
            <a:r>
              <a:rPr lang="en-US" sz="3200"/>
              <a:t> </a:t>
            </a:r>
            <a:r>
              <a:rPr lang="en-US" sz="3200" err="1"/>
              <a:t>hệ</a:t>
            </a:r>
            <a:r>
              <a:rPr lang="en-US" sz="3200"/>
              <a:t> </a:t>
            </a:r>
            <a:r>
              <a:rPr lang="en-US" sz="3200" err="1"/>
              <a:t>thống</a:t>
            </a:r>
            <a:r>
              <a:rPr lang="en-US" sz="3200"/>
              <a:t> </a:t>
            </a:r>
            <a:r>
              <a:rPr lang="en-US" sz="3200" err="1"/>
              <a:t>truyền</a:t>
            </a:r>
            <a:r>
              <a:rPr lang="en-US" sz="3200"/>
              <a:t> </a:t>
            </a:r>
            <a:r>
              <a:rPr lang="en-US" sz="3200" err="1"/>
              <a:t>thông</a:t>
            </a:r>
            <a:endParaRPr lang="en-US" sz="3200"/>
          </a:p>
        </p:txBody>
      </p:sp>
      <p:sp>
        <p:nvSpPr>
          <p:cNvPr id="3" name="Text Placeholder 2"/>
          <p:cNvSpPr txBox="1">
            <a:spLocks noGrp="1"/>
          </p:cNvSpPr>
          <p:nvPr>
            <p:ph type="body" idx="4294967295"/>
          </p:nvPr>
        </p:nvSpPr>
        <p:spPr>
          <a:xfrm>
            <a:off x="503999" y="1326600"/>
            <a:ext cx="9071640" cy="36803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(digital communication system) </a:t>
            </a:r>
            <a:r>
              <a:rPr lang="en-US" sz="2000" err="1">
                <a:latin typeface="Arial" pitchFamily="34" charset="0"/>
                <a:cs typeface="Arial" pitchFamily="34" charset="0"/>
              </a:rPr>
              <a:t>thì</a:t>
            </a:r>
            <a:r>
              <a:rPr lang="en-US" sz="2000">
                <a:latin typeface="Arial" pitchFamily="34" charset="0"/>
                <a:cs typeface="Arial" pitchFamily="34" charset="0"/>
              </a:rPr>
              <a:t> </a:t>
            </a:r>
            <a:r>
              <a:rPr lang="en-US" sz="2000" err="1">
                <a:latin typeface="Arial" pitchFamily="34" charset="0"/>
                <a:cs typeface="Arial" pitchFamily="34" charset="0"/>
              </a:rPr>
              <a:t>ngoài</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chức</a:t>
            </a:r>
            <a:r>
              <a:rPr lang="en-US" sz="2000">
                <a:latin typeface="Arial" pitchFamily="34" charset="0"/>
                <a:cs typeface="Arial" pitchFamily="34" charset="0"/>
              </a:rPr>
              <a:t> </a:t>
            </a:r>
            <a:r>
              <a:rPr lang="en-US" sz="2000" err="1">
                <a:latin typeface="Arial" pitchFamily="34" charset="0"/>
                <a:cs typeface="Arial" pitchFamily="34" charset="0"/>
              </a:rPr>
              <a:t>năng</a:t>
            </a:r>
            <a:r>
              <a:rPr lang="en-US" sz="2000">
                <a:latin typeface="Arial" pitchFamily="34" charset="0"/>
                <a:cs typeface="Arial" pitchFamily="34" charset="0"/>
              </a:rPr>
              <a:t> </a:t>
            </a:r>
            <a:r>
              <a:rPr lang="en-US" sz="2000" err="1">
                <a:latin typeface="Arial" pitchFamily="34" charset="0"/>
                <a:cs typeface="Arial" pitchFamily="34" charset="0"/>
              </a:rPr>
              <a:t>trên</a:t>
            </a:r>
            <a:r>
              <a:rPr lang="en-US" sz="2000">
                <a:latin typeface="Arial" pitchFamily="34" charset="0"/>
                <a:cs typeface="Arial" pitchFamily="34" charset="0"/>
              </a:rPr>
              <a:t> </a:t>
            </a:r>
            <a:r>
              <a:rPr lang="en-US" sz="2000" err="1">
                <a:latin typeface="Arial" pitchFamily="34" charset="0"/>
                <a:cs typeface="Arial" pitchFamily="34" charset="0"/>
              </a:rPr>
              <a:t>còn</a:t>
            </a:r>
            <a:r>
              <a:rPr lang="en-US" sz="2000">
                <a:latin typeface="Arial" pitchFamily="34" charset="0"/>
                <a:cs typeface="Arial" pitchFamily="34" charset="0"/>
              </a:rPr>
              <a:t> </a:t>
            </a:r>
            <a:r>
              <a:rPr lang="en-US" sz="2000" err="1">
                <a:latin typeface="Arial" pitchFamily="34" charset="0"/>
                <a:cs typeface="Arial" pitchFamily="34" charset="0"/>
              </a:rPr>
              <a:t>cần</a:t>
            </a:r>
            <a:r>
              <a:rPr lang="en-US" sz="2000">
                <a:latin typeface="Arial" pitchFamily="34" charset="0"/>
                <a:cs typeface="Arial" pitchFamily="34" charset="0"/>
              </a:rPr>
              <a:t> </a:t>
            </a:r>
            <a:r>
              <a:rPr lang="en-US" sz="2000" err="1">
                <a:latin typeface="Arial" pitchFamily="34" charset="0"/>
                <a:cs typeface="Arial" pitchFamily="34" charset="0"/>
              </a:rPr>
              <a:t>phải</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chức</a:t>
            </a:r>
            <a:r>
              <a:rPr lang="en-US" sz="2000">
                <a:latin typeface="Arial" pitchFamily="34" charset="0"/>
                <a:cs typeface="Arial" pitchFamily="34" charset="0"/>
              </a:rPr>
              <a:t> </a:t>
            </a:r>
            <a:r>
              <a:rPr lang="en-US" sz="2000" err="1">
                <a:latin typeface="Arial" pitchFamily="34" charset="0"/>
                <a:cs typeface="Arial" pitchFamily="34" charset="0"/>
              </a:rPr>
              <a:t>năng</a:t>
            </a:r>
            <a:r>
              <a:rPr lang="en-US" sz="2000">
                <a:latin typeface="Arial" pitchFamily="34" charset="0"/>
                <a:cs typeface="Arial" pitchFamily="34" charset="0"/>
              </a:rPr>
              <a:t> </a:t>
            </a:r>
            <a:r>
              <a:rPr lang="en-US" sz="2000" err="1">
                <a:latin typeface="Arial" pitchFamily="34" charset="0"/>
                <a:cs typeface="Arial" pitchFamily="34" charset="0"/>
              </a:rPr>
              <a:t>đồng</a:t>
            </a:r>
            <a:r>
              <a:rPr lang="en-US" sz="2000">
                <a:latin typeface="Arial" pitchFamily="34" charset="0"/>
                <a:cs typeface="Arial" pitchFamily="34" charset="0"/>
              </a:rPr>
              <a:t> </a:t>
            </a:r>
            <a:r>
              <a:rPr lang="en-US" sz="2000" err="1">
                <a:latin typeface="Arial" pitchFamily="34" charset="0"/>
                <a:cs typeface="Arial" pitchFamily="34" charset="0"/>
              </a:rPr>
              <a:t>bộ</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đảm</a:t>
            </a:r>
            <a:r>
              <a:rPr lang="en-US" sz="2000">
                <a:latin typeface="Arial" pitchFamily="34" charset="0"/>
                <a:cs typeface="Arial" pitchFamily="34" charset="0"/>
              </a:rPr>
              <a:t> </a:t>
            </a:r>
            <a:r>
              <a:rPr lang="en-US" sz="2000" err="1">
                <a:latin typeface="Arial" pitchFamily="34" charset="0"/>
                <a:cs typeface="Arial" pitchFamily="34" charset="0"/>
              </a:rPr>
              <a:t>bảo</a:t>
            </a:r>
            <a:r>
              <a:rPr lang="en-US" sz="2000">
                <a:latin typeface="Arial" pitchFamily="34" charset="0"/>
                <a:cs typeface="Arial" pitchFamily="34" charset="0"/>
              </a:rPr>
              <a:t> </a:t>
            </a:r>
            <a:r>
              <a:rPr lang="en-US" sz="2000" err="1">
                <a:latin typeface="Arial" pitchFamily="34" charset="0"/>
                <a:cs typeface="Arial" pitchFamily="34" charset="0"/>
              </a:rPr>
              <a:t>bên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bên</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làm</a:t>
            </a:r>
            <a:r>
              <a:rPr lang="en-US" sz="2000">
                <a:latin typeface="Arial" pitchFamily="34" charset="0"/>
                <a:cs typeface="Arial" pitchFamily="34" charset="0"/>
              </a:rPr>
              <a:t> </a:t>
            </a:r>
            <a:r>
              <a:rPr lang="en-US" sz="2000" err="1">
                <a:latin typeface="Arial" pitchFamily="34" charset="0"/>
                <a:cs typeface="Arial" pitchFamily="34" charset="0"/>
              </a:rPr>
              <a:t>việc</a:t>
            </a:r>
            <a:r>
              <a:rPr lang="en-US" sz="2000">
                <a:latin typeface="Arial" pitchFamily="34" charset="0"/>
                <a:cs typeface="Arial" pitchFamily="34" charset="0"/>
              </a:rPr>
              <a:t> </a:t>
            </a:r>
            <a:r>
              <a:rPr lang="en-US" sz="2000" err="1">
                <a:latin typeface="Arial" pitchFamily="34" charset="0"/>
                <a:cs typeface="Arial" pitchFamily="34" charset="0"/>
              </a:rPr>
              <a:t>đồng</a:t>
            </a:r>
            <a:r>
              <a:rPr lang="en-US" sz="2000">
                <a:latin typeface="Arial" pitchFamily="34" charset="0"/>
                <a:cs typeface="Arial" pitchFamily="34" charset="0"/>
              </a:rPr>
              <a:t> </a:t>
            </a:r>
            <a:r>
              <a:rPr lang="en-US" sz="2000" err="1">
                <a:latin typeface="Arial" pitchFamily="34" charset="0"/>
                <a:cs typeface="Arial" pitchFamily="34" charset="0"/>
              </a:rPr>
              <a:t>bộ</a:t>
            </a:r>
            <a:r>
              <a:rPr lang="en-US" sz="2000">
                <a:latin typeface="Arial" pitchFamily="34" charset="0"/>
                <a:cs typeface="Arial" pitchFamily="34" charset="0"/>
              </a:rPr>
              <a:t> </a:t>
            </a:r>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nhau</a:t>
            </a:r>
            <a:r>
              <a:rPr lang="en-US" sz="2000">
                <a:latin typeface="Arial" pitchFamily="34" charset="0"/>
                <a:cs typeface="Arial" pitchFamily="34" charset="0"/>
              </a:rPr>
              <a:t>. </a:t>
            </a:r>
            <a:r>
              <a:rPr lang="en-US" sz="2000" err="1">
                <a:latin typeface="Arial" pitchFamily="34" charset="0"/>
                <a:cs typeface="Arial" pitchFamily="34" charset="0"/>
              </a:rPr>
              <a:t>Chức</a:t>
            </a:r>
            <a:r>
              <a:rPr lang="en-US" sz="2000">
                <a:latin typeface="Arial" pitchFamily="34" charset="0"/>
                <a:cs typeface="Arial" pitchFamily="34" charset="0"/>
              </a:rPr>
              <a:t> </a:t>
            </a:r>
            <a:r>
              <a:rPr lang="en-US" sz="2000" err="1">
                <a:latin typeface="Arial" pitchFamily="34" charset="0"/>
                <a:cs typeface="Arial" pitchFamily="34" charset="0"/>
              </a:rPr>
              <a:t>năng</a:t>
            </a:r>
            <a:r>
              <a:rPr lang="en-US" sz="2000">
                <a:latin typeface="Arial" pitchFamily="34" charset="0"/>
                <a:cs typeface="Arial" pitchFamily="34" charset="0"/>
              </a:rPr>
              <a:t> </a:t>
            </a:r>
            <a:r>
              <a:rPr lang="en-US" sz="2000" err="1">
                <a:latin typeface="Arial" pitchFamily="34" charset="0"/>
                <a:cs typeface="Arial" pitchFamily="34" charset="0"/>
              </a:rPr>
              <a:t>đồng</a:t>
            </a:r>
            <a:r>
              <a:rPr lang="en-US" sz="2000">
                <a:latin typeface="Arial" pitchFamily="34" charset="0"/>
                <a:cs typeface="Arial" pitchFamily="34" charset="0"/>
              </a:rPr>
              <a:t> </a:t>
            </a:r>
            <a:r>
              <a:rPr lang="en-US" sz="2000" err="1">
                <a:latin typeface="Arial" pitchFamily="34" charset="0"/>
                <a:cs typeface="Arial" pitchFamily="34" charset="0"/>
              </a:rPr>
              <a:t>bộ</a:t>
            </a:r>
            <a:r>
              <a:rPr lang="en-US" sz="2000">
                <a:latin typeface="Arial" pitchFamily="34" charset="0"/>
                <a:cs typeface="Arial" pitchFamily="34" charset="0"/>
              </a:rPr>
              <a:t> </a:t>
            </a:r>
            <a:r>
              <a:rPr lang="en-US" sz="2000" err="1">
                <a:latin typeface="Arial" pitchFamily="34" charset="0"/>
                <a:cs typeface="Arial" pitchFamily="34" charset="0"/>
              </a:rPr>
              <a:t>đảm</a:t>
            </a:r>
            <a:r>
              <a:rPr lang="en-US" sz="2000">
                <a:latin typeface="Arial" pitchFamily="34" charset="0"/>
                <a:cs typeface="Arial" pitchFamily="34" charset="0"/>
              </a:rPr>
              <a:t> </a:t>
            </a:r>
            <a:r>
              <a:rPr lang="en-US" sz="2000" err="1">
                <a:latin typeface="Arial" pitchFamily="34" charset="0"/>
                <a:cs typeface="Arial" pitchFamily="34" charset="0"/>
              </a:rPr>
              <a:t>bảo</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đồng</a:t>
            </a:r>
            <a:r>
              <a:rPr lang="en-US" sz="2000">
                <a:latin typeface="Arial" pitchFamily="34" charset="0"/>
                <a:cs typeface="Arial" pitchFamily="34" charset="0"/>
              </a:rPr>
              <a:t> </a:t>
            </a:r>
            <a:r>
              <a:rPr lang="en-US" sz="2000" err="1">
                <a:latin typeface="Arial" pitchFamily="34" charset="0"/>
                <a:cs typeface="Arial" pitchFamily="34" charset="0"/>
              </a:rPr>
              <a:t>bộ</a:t>
            </a:r>
            <a:r>
              <a:rPr lang="en-US" sz="2000">
                <a:latin typeface="Arial" pitchFamily="34" charset="0"/>
                <a:cs typeface="Arial" pitchFamily="34" charset="0"/>
              </a:rPr>
              <a:t> </a:t>
            </a:r>
            <a:r>
              <a:rPr lang="en-US" sz="2000" err="1">
                <a:latin typeface="Arial" pitchFamily="34" charset="0"/>
                <a:cs typeface="Arial" pitchFamily="34" charset="0"/>
              </a:rPr>
              <a:t>từng</a:t>
            </a:r>
            <a:r>
              <a:rPr lang="en-US" sz="2000">
                <a:latin typeface="Arial" pitchFamily="34" charset="0"/>
                <a:cs typeface="Arial" pitchFamily="34" charset="0"/>
              </a:rPr>
              <a:t> </a:t>
            </a:r>
            <a:r>
              <a:rPr lang="en-US" sz="2000" err="1">
                <a:latin typeface="Arial" pitchFamily="34" charset="0"/>
                <a:cs typeface="Arial" pitchFamily="34" charset="0"/>
              </a:rPr>
              <a:t>phần</a:t>
            </a:r>
            <a:r>
              <a:rPr lang="en-US" sz="2000">
                <a:latin typeface="Arial" pitchFamily="34" charset="0"/>
                <a:cs typeface="Arial" pitchFamily="34" charset="0"/>
              </a:rPr>
              <a:t> </a:t>
            </a:r>
            <a:r>
              <a:rPr lang="en-US" sz="2000" err="1">
                <a:latin typeface="Arial" pitchFamily="34" charset="0"/>
                <a:cs typeface="Arial" pitchFamily="34" charset="0"/>
              </a:rPr>
              <a:t>tử</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thường</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bit), </a:t>
            </a:r>
            <a:r>
              <a:rPr lang="en-US" sz="2000" err="1">
                <a:latin typeface="Arial" pitchFamily="34" charset="0"/>
                <a:cs typeface="Arial" pitchFamily="34" charset="0"/>
              </a:rPr>
              <a:t>từng</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từng</a:t>
            </a:r>
            <a:r>
              <a:rPr lang="en-US" sz="2000">
                <a:latin typeface="Arial" pitchFamily="34" charset="0"/>
                <a:cs typeface="Arial" pitchFamily="34" charset="0"/>
              </a:rPr>
              <a:t> </a:t>
            </a:r>
            <a:r>
              <a:rPr lang="en-US" sz="2000" err="1">
                <a:latin typeface="Arial" pitchFamily="34" charset="0"/>
                <a:cs typeface="Arial" pitchFamily="34" charset="0"/>
              </a:rPr>
              <a:t>khung</a:t>
            </a:r>
            <a:r>
              <a:rPr lang="en-US" sz="2000">
                <a:latin typeface="Arial" pitchFamily="34" charset="0"/>
                <a:cs typeface="Arial" pitchFamily="34" charset="0"/>
              </a:rPr>
              <a:t>, </a:t>
            </a:r>
            <a:r>
              <a:rPr lang="en-US" sz="2000" err="1">
                <a:latin typeface="Arial" pitchFamily="34" charset="0"/>
                <a:cs typeface="Arial" pitchFamily="34" charset="0"/>
              </a:rPr>
              <a:t>gói</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endParaRPr lang="en-US" sz="2000">
              <a:latin typeface="Arial" pitchFamily="34" charset="0"/>
              <a:cs typeface="Arial" pitchFamily="34" charset="0"/>
            </a:endParaRPr>
          </a:p>
          <a:p>
            <a:pPr lvl="0"/>
            <a:r>
              <a:rPr lang="en-US" sz="2000" err="1">
                <a:latin typeface="Arial" pitchFamily="34" charset="0"/>
                <a:cs typeface="Arial" pitchFamily="34" charset="0"/>
              </a:rPr>
              <a:t>Hiện</a:t>
            </a:r>
            <a:r>
              <a:rPr lang="en-US" sz="2000">
                <a:latin typeface="Arial" pitchFamily="34" charset="0"/>
                <a:cs typeface="Arial" pitchFamily="34" charset="0"/>
              </a:rPr>
              <a:t> nay,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thường</a:t>
            </a:r>
            <a:r>
              <a:rPr lang="en-US" sz="2000">
                <a:latin typeface="Arial" pitchFamily="34" charset="0"/>
                <a:cs typeface="Arial" pitchFamily="34" charset="0"/>
              </a:rPr>
              <a:t> </a:t>
            </a:r>
            <a:r>
              <a:rPr lang="en-US" sz="2000" err="1">
                <a:latin typeface="Arial" pitchFamily="34" charset="0"/>
                <a:cs typeface="Arial" pitchFamily="34" charset="0"/>
              </a:rPr>
              <a:t>tích</a:t>
            </a:r>
            <a:r>
              <a:rPr lang="en-US" sz="2000">
                <a:latin typeface="Arial" pitchFamily="34" charset="0"/>
                <a:cs typeface="Arial" pitchFamily="34" charset="0"/>
              </a:rPr>
              <a:t> </a:t>
            </a:r>
            <a:r>
              <a:rPr lang="en-US" sz="2000" err="1">
                <a:latin typeface="Arial" pitchFamily="34" charset="0"/>
                <a:cs typeface="Arial" pitchFamily="34" charset="0"/>
              </a:rPr>
              <a:t>hợp</a:t>
            </a:r>
            <a:r>
              <a:rPr lang="en-US" sz="2000">
                <a:latin typeface="Arial" pitchFamily="34" charset="0"/>
                <a:cs typeface="Arial" pitchFamily="34" charset="0"/>
              </a:rPr>
              <a:t> </a:t>
            </a:r>
            <a:r>
              <a:rPr lang="en-US" sz="2000" err="1">
                <a:latin typeface="Arial" pitchFamily="34" charset="0"/>
                <a:cs typeface="Arial" pitchFamily="34" charset="0"/>
              </a:rPr>
              <a:t>cả</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tương</a:t>
            </a:r>
            <a:r>
              <a:rPr lang="en-US" sz="2000">
                <a:latin typeface="Arial" pitchFamily="34" charset="0"/>
                <a:cs typeface="Arial" pitchFamily="34" charset="0"/>
              </a:rPr>
              <a:t> </a:t>
            </a:r>
            <a:r>
              <a:rPr lang="en-US" sz="2000" err="1">
                <a:latin typeface="Arial" pitchFamily="34" charset="0"/>
                <a:cs typeface="Arial" pitchFamily="34" charset="0"/>
              </a:rPr>
              <a:t>tự</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cách</a:t>
            </a:r>
            <a:r>
              <a:rPr lang="en-US" sz="2000">
                <a:latin typeface="Arial" pitchFamily="34" charset="0"/>
                <a:cs typeface="Arial" pitchFamily="34" charset="0"/>
              </a:rPr>
              <a:t> </a:t>
            </a:r>
            <a:r>
              <a:rPr lang="en-US" sz="2000" err="1">
                <a:latin typeface="Arial" pitchFamily="34" charset="0"/>
                <a:cs typeface="Arial" pitchFamily="34" charset="0"/>
              </a:rPr>
              <a:t>tích</a:t>
            </a:r>
            <a:r>
              <a:rPr lang="en-US" sz="2000">
                <a:latin typeface="Arial" pitchFamily="34" charset="0"/>
                <a:cs typeface="Arial" pitchFamily="34" charset="0"/>
              </a:rPr>
              <a:t> </a:t>
            </a:r>
            <a:r>
              <a:rPr lang="en-US" sz="2000" err="1">
                <a:latin typeface="Arial" pitchFamily="34" charset="0"/>
                <a:cs typeface="Arial" pitchFamily="34" charset="0"/>
              </a:rPr>
              <a:t>hợp</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chuyển</a:t>
            </a:r>
            <a:r>
              <a:rPr lang="en-US" sz="2000">
                <a:latin typeface="Arial" pitchFamily="34" charset="0"/>
                <a:cs typeface="Arial" pitchFamily="34" charset="0"/>
              </a:rPr>
              <a:t> </a:t>
            </a:r>
            <a:r>
              <a:rPr lang="en-US" sz="2000" err="1">
                <a:latin typeface="Arial" pitchFamily="34" charset="0"/>
                <a:cs typeface="Arial" pitchFamily="34" charset="0"/>
              </a:rPr>
              <a:t>tất</a:t>
            </a:r>
            <a:r>
              <a:rPr lang="en-US" sz="2000">
                <a:latin typeface="Arial" pitchFamily="34" charset="0"/>
                <a:cs typeface="Arial" pitchFamily="34" charset="0"/>
              </a:rPr>
              <a:t> </a:t>
            </a:r>
            <a:r>
              <a:rPr lang="en-US" sz="2000" err="1">
                <a:latin typeface="Arial" pitchFamily="34" charset="0"/>
                <a:cs typeface="Arial" pitchFamily="34" charset="0"/>
              </a:rPr>
              <a:t>cả</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loại</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chứa</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về</a:t>
            </a:r>
            <a:r>
              <a:rPr lang="en-US" sz="2000">
                <a:latin typeface="Arial" pitchFamily="34" charset="0"/>
                <a:cs typeface="Arial" pitchFamily="34" charset="0"/>
              </a:rPr>
              <a:t> </a:t>
            </a:r>
            <a:r>
              <a:rPr lang="en-US" sz="2000" err="1">
                <a:latin typeface="Arial" pitchFamily="34" charset="0"/>
                <a:cs typeface="Arial" pitchFamily="34" charset="0"/>
              </a:rPr>
              <a:t>dạng</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Tuy</a:t>
            </a:r>
            <a:r>
              <a:rPr lang="en-US" sz="2000">
                <a:latin typeface="Arial" pitchFamily="34" charset="0"/>
                <a:cs typeface="Arial" pitchFamily="34" charset="0"/>
              </a:rPr>
              <a:t> </a:t>
            </a:r>
            <a:r>
              <a:rPr lang="en-US" sz="2000" err="1">
                <a:latin typeface="Arial" pitchFamily="34" charset="0"/>
                <a:cs typeface="Arial" pitchFamily="34" charset="0"/>
              </a:rPr>
              <a:t>nhiên</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đường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vẫn</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tương</a:t>
            </a:r>
            <a:r>
              <a:rPr lang="en-US" sz="2000">
                <a:latin typeface="Arial" pitchFamily="34" charset="0"/>
                <a:cs typeface="Arial" pitchFamily="34" charset="0"/>
              </a:rPr>
              <a:t> </a:t>
            </a:r>
            <a:r>
              <a:rPr lang="en-US" sz="2000" err="1">
                <a:latin typeface="Arial" pitchFamily="34" charset="0"/>
                <a:cs typeface="Arial" pitchFamily="34" charset="0"/>
              </a:rPr>
              <a:t>tự</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nên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chứa</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số</a:t>
            </a:r>
            <a:r>
              <a:rPr lang="en-US" sz="2000">
                <a:latin typeface="Arial" pitchFamily="34" charset="0"/>
                <a:cs typeface="Arial" pitchFamily="34" charset="0"/>
              </a:rPr>
              <a:t>)  </a:t>
            </a:r>
            <a:r>
              <a:rPr lang="en-US" sz="2000" err="1">
                <a:latin typeface="Arial" pitchFamily="34" charset="0"/>
                <a:cs typeface="Arial" pitchFamily="34" charset="0"/>
              </a:rPr>
              <a:t>lại</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chuyển</a:t>
            </a:r>
            <a:r>
              <a:rPr lang="en-US" sz="2000">
                <a:latin typeface="Arial" pitchFamily="34" charset="0"/>
                <a:cs typeface="Arial" pitchFamily="34" charset="0"/>
              </a:rPr>
              <a:t> sang </a:t>
            </a:r>
            <a:r>
              <a:rPr lang="en-US" sz="2000" err="1">
                <a:latin typeface="Arial" pitchFamily="34" charset="0"/>
                <a:cs typeface="Arial" pitchFamily="34" charset="0"/>
              </a:rPr>
              <a:t>tương</a:t>
            </a:r>
            <a:r>
              <a:rPr lang="en-US" sz="2000">
                <a:latin typeface="Arial" pitchFamily="34" charset="0"/>
                <a:cs typeface="Arial" pitchFamily="34" charset="0"/>
              </a:rPr>
              <a:t> </a:t>
            </a:r>
            <a:r>
              <a:rPr lang="en-US" sz="2000" err="1">
                <a:latin typeface="Arial" pitchFamily="34" charset="0"/>
                <a:cs typeface="Arial" pitchFamily="34" charset="0"/>
              </a:rPr>
              <a:t>tự</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sau</a:t>
            </a:r>
            <a:r>
              <a:rPr lang="en-US" sz="2000">
                <a:latin typeface="Arial" pitchFamily="34" charset="0"/>
                <a:cs typeface="Arial" pitchFamily="34" charset="0"/>
              </a:rPr>
              <a:t> </a:t>
            </a:r>
            <a:r>
              <a:rPr lang="en-US" sz="2000" err="1">
                <a:latin typeface="Arial" pitchFamily="34" charset="0"/>
                <a:cs typeface="Arial" pitchFamily="34" charset="0"/>
              </a:rPr>
              <a:t>đó</a:t>
            </a:r>
            <a:r>
              <a:rPr lang="en-US" sz="2000">
                <a:latin typeface="Arial" pitchFamily="34" charset="0"/>
                <a:cs typeface="Arial" pitchFamily="34" charset="0"/>
              </a:rPr>
              <a:t> </a:t>
            </a:r>
            <a:r>
              <a:rPr lang="en-US" sz="2000" err="1">
                <a:latin typeface="Arial" pitchFamily="34" charset="0"/>
                <a:cs typeface="Arial" pitchFamily="34" charset="0"/>
              </a:rPr>
              <a:t>lại</a:t>
            </a:r>
            <a:r>
              <a:rPr lang="en-US" sz="2000">
                <a:latin typeface="Arial" pitchFamily="34" charset="0"/>
                <a:cs typeface="Arial" pitchFamily="34" charset="0"/>
              </a:rPr>
              <a:t> </a:t>
            </a:r>
            <a:r>
              <a:rPr lang="en-US" sz="2000" err="1">
                <a:latin typeface="Arial" pitchFamily="34" charset="0"/>
                <a:cs typeface="Arial" pitchFamily="34" charset="0"/>
              </a:rPr>
              <a:t>chuyển</a:t>
            </a:r>
            <a:r>
              <a:rPr lang="en-US" sz="2000">
                <a:latin typeface="Arial" pitchFamily="34" charset="0"/>
                <a:cs typeface="Arial" pitchFamily="34" charset="0"/>
              </a:rPr>
              <a:t> </a:t>
            </a:r>
            <a:r>
              <a:rPr lang="en-US" sz="2000" err="1">
                <a:latin typeface="Arial" pitchFamily="34" charset="0"/>
                <a:cs typeface="Arial" pitchFamily="34" charset="0"/>
              </a:rPr>
              <a:t>ngược</a:t>
            </a:r>
            <a:r>
              <a:rPr lang="en-US" sz="2000">
                <a:latin typeface="Arial" pitchFamily="34" charset="0"/>
                <a:cs typeface="Arial" pitchFamily="34" charset="0"/>
              </a:rPr>
              <a:t> </a:t>
            </a:r>
            <a:r>
              <a:rPr lang="en-US" sz="2000" err="1">
                <a:latin typeface="Arial" pitchFamily="34" charset="0"/>
                <a:cs typeface="Arial" pitchFamily="34" charset="0"/>
              </a:rPr>
              <a:t>lại</a:t>
            </a:r>
            <a:r>
              <a:rPr lang="en-US" sz="2000">
                <a:latin typeface="Arial" pitchFamily="34" charset="0"/>
                <a:cs typeface="Arial" pitchFamily="34" charset="0"/>
              </a:rPr>
              <a:t> ở </a:t>
            </a:r>
            <a:r>
              <a:rPr lang="en-US" sz="2000" err="1">
                <a:latin typeface="Arial" pitchFamily="34" charset="0"/>
                <a:cs typeface="Arial" pitchFamily="34" charset="0"/>
              </a:rPr>
              <a:t>đầu</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đường</a:t>
            </a:r>
            <a:r>
              <a:rPr lang="en-US" sz="2000">
                <a:latin typeface="Arial" pitchFamily="34" charset="0"/>
                <a:cs typeface="Arial" pitchFamily="34" charset="0"/>
              </a:rPr>
              <a:t> </a:t>
            </a:r>
            <a:r>
              <a:rPr lang="en-US" sz="2000" err="1">
                <a:latin typeface="Arial" pitchFamily="34" charset="0"/>
                <a:cs typeface="Arial" pitchFamily="34" charset="0"/>
              </a:rPr>
              <a:t>truyền</a:t>
            </a:r>
            <a:endParaRPr lang="en-US" sz="2000">
              <a:latin typeface="Arial" pitchFamily="34" charset="0"/>
              <a:cs typeface="Arial" pitchFamily="34" charset="0"/>
            </a:endParaRPr>
          </a:p>
          <a:p>
            <a:pPr marL="540000" lvl="1" indent="0">
              <a:buNone/>
            </a:pPr>
            <a:r>
              <a:rPr lang="en-US" sz="1600">
                <a:latin typeface="Arial" pitchFamily="34" charset="0"/>
                <a:cs typeface="Arial" pitchFamily="34" charset="0"/>
              </a:rPr>
              <a:t>-&gt;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hệ</a:t>
            </a:r>
            <a:r>
              <a:rPr lang="en-US" sz="1600">
                <a:latin typeface="Arial" pitchFamily="34" charset="0"/>
                <a:cs typeface="Arial" pitchFamily="34" charset="0"/>
              </a:rPr>
              <a:t> </a:t>
            </a:r>
            <a:r>
              <a:rPr lang="en-US" sz="1600" err="1">
                <a:latin typeface="Arial" pitchFamily="34" charset="0"/>
                <a:cs typeface="Arial" pitchFamily="34" charset="0"/>
              </a:rPr>
              <a:t>thông</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thông</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thể</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thêm</a:t>
            </a:r>
            <a:r>
              <a:rPr lang="en-US" sz="1600">
                <a:latin typeface="Arial" pitchFamily="34" charset="0"/>
                <a:cs typeface="Arial" pitchFamily="34" charset="0"/>
              </a:rPr>
              <a:t> </a:t>
            </a:r>
            <a:r>
              <a:rPr lang="en-US" sz="1600" err="1">
                <a:latin typeface="Arial" pitchFamily="34" charset="0"/>
                <a:cs typeface="Arial" pitchFamily="34" charset="0"/>
              </a:rPr>
              <a:t>chức</a:t>
            </a:r>
            <a:r>
              <a:rPr lang="en-US" sz="1600">
                <a:latin typeface="Arial" pitchFamily="34" charset="0"/>
                <a:cs typeface="Arial" pitchFamily="34" charset="0"/>
              </a:rPr>
              <a:t> </a:t>
            </a:r>
            <a:r>
              <a:rPr lang="en-US" sz="1600" err="1">
                <a:latin typeface="Arial" pitchFamily="34" charset="0"/>
                <a:cs typeface="Arial" pitchFamily="34" charset="0"/>
              </a:rPr>
              <a:t>năng</a:t>
            </a:r>
            <a:r>
              <a:rPr lang="en-US" sz="1600">
                <a:latin typeface="Arial" pitchFamily="34" charset="0"/>
                <a:cs typeface="Arial" pitchFamily="34" charset="0"/>
              </a:rPr>
              <a:t> </a:t>
            </a:r>
            <a:r>
              <a:rPr lang="en-US" sz="1600" err="1">
                <a:latin typeface="Arial" pitchFamily="34" charset="0"/>
                <a:cs typeface="Arial" pitchFamily="34" charset="0"/>
              </a:rPr>
              <a:t>chuyển</a:t>
            </a:r>
            <a:r>
              <a:rPr lang="en-US" sz="1600">
                <a:latin typeface="Arial" pitchFamily="34" charset="0"/>
                <a:cs typeface="Arial" pitchFamily="34" charset="0"/>
              </a:rPr>
              <a:t> </a:t>
            </a:r>
            <a:r>
              <a:rPr lang="en-US" sz="1600" err="1">
                <a:latin typeface="Arial" pitchFamily="34" charset="0"/>
                <a:cs typeface="Arial" pitchFamily="34" charset="0"/>
              </a:rPr>
              <a:t>đổi</a:t>
            </a:r>
            <a:r>
              <a:rPr lang="en-US" sz="1600">
                <a:latin typeface="Arial" pitchFamily="34" charset="0"/>
                <a:cs typeface="Arial" pitchFamily="34" charset="0"/>
              </a:rPr>
              <a:t> </a:t>
            </a:r>
            <a:r>
              <a:rPr lang="en-US" sz="1600" err="1">
                <a:latin typeface="Arial" pitchFamily="34" charset="0"/>
                <a:cs typeface="Arial" pitchFamily="34" charset="0"/>
              </a:rPr>
              <a:t>giữa</a:t>
            </a:r>
            <a:r>
              <a:rPr lang="en-US" sz="1600">
                <a:latin typeface="Arial" pitchFamily="34" charset="0"/>
                <a:cs typeface="Arial" pitchFamily="34" charset="0"/>
              </a:rPr>
              <a:t> </a:t>
            </a:r>
            <a:r>
              <a:rPr lang="en-US" sz="1600" err="1">
                <a:latin typeface="Arial" pitchFamily="34" charset="0"/>
                <a:cs typeface="Arial" pitchFamily="34" charset="0"/>
              </a:rPr>
              <a:t>tương</a:t>
            </a:r>
            <a:r>
              <a:rPr lang="en-US" sz="1600">
                <a:latin typeface="Arial" pitchFamily="34" charset="0"/>
                <a:cs typeface="Arial" pitchFamily="34" charset="0"/>
              </a:rPr>
              <a:t> </a:t>
            </a:r>
            <a:r>
              <a:rPr lang="en-US" sz="1600" err="1">
                <a:latin typeface="Arial" pitchFamily="34" charset="0"/>
                <a:cs typeface="Arial" pitchFamily="34" charset="0"/>
              </a:rPr>
              <a:t>tự</a:t>
            </a:r>
            <a:r>
              <a:rPr lang="en-US" sz="1600">
                <a:latin typeface="Arial" pitchFamily="34" charset="0"/>
                <a:cs typeface="Arial" pitchFamily="34" charset="0"/>
              </a:rPr>
              <a:t> </a:t>
            </a:r>
            <a:r>
              <a:rPr lang="en-US" sz="1600" err="1">
                <a:latin typeface="Arial" pitchFamily="34" charset="0"/>
                <a:cs typeface="Arial" pitchFamily="34" charset="0"/>
              </a:rPr>
              <a:t>và</a:t>
            </a:r>
            <a:r>
              <a:rPr lang="en-US" sz="1600">
                <a:latin typeface="Arial" pitchFamily="34" charset="0"/>
                <a:cs typeface="Arial" pitchFamily="34" charset="0"/>
              </a:rPr>
              <a:t> </a:t>
            </a:r>
            <a:r>
              <a:rPr lang="en-US" sz="1600" err="1">
                <a:latin typeface="Arial" pitchFamily="34" charset="0"/>
                <a:cs typeface="Arial" pitchFamily="34" charset="0"/>
              </a:rPr>
              <a:t>số</a:t>
            </a:r>
            <a:endParaRPr lang="en-US" sz="1600">
              <a:latin typeface="Arial" pitchFamily="34" charset="0"/>
              <a:cs typeface="Arial" pitchFamily="34" charset="0"/>
            </a:endParaRPr>
          </a:p>
          <a:p>
            <a:pPr lvl="0"/>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a:t>1.</a:t>
            </a:r>
            <a:r>
              <a:rPr lang="vi-VN"/>
              <a:t>5</a:t>
            </a:r>
            <a:r>
              <a:rPr lang="en-US"/>
              <a:t>. </a:t>
            </a:r>
            <a:r>
              <a:rPr lang="en-US" err="1"/>
              <a:t>Một</a:t>
            </a:r>
            <a:r>
              <a:rPr lang="en-US"/>
              <a:t> </a:t>
            </a:r>
            <a:r>
              <a:rPr lang="en-US" err="1"/>
              <a:t>số</a:t>
            </a:r>
            <a:r>
              <a:rPr lang="en-US"/>
              <a:t> </a:t>
            </a:r>
            <a:r>
              <a:rPr lang="en-US" err="1"/>
              <a:t>khái</a:t>
            </a:r>
            <a:r>
              <a:rPr lang="en-US"/>
              <a:t> </a:t>
            </a:r>
            <a:r>
              <a:rPr lang="en-US" err="1"/>
              <a:t>niệm</a:t>
            </a:r>
            <a:r>
              <a:rPr lang="en-US"/>
              <a:t> </a:t>
            </a:r>
            <a:r>
              <a:rPr lang="en-US" err="1"/>
              <a:t>và</a:t>
            </a:r>
            <a:r>
              <a:rPr lang="en-US"/>
              <a:t> </a:t>
            </a:r>
            <a:r>
              <a:rPr lang="en-US" err="1"/>
              <a:t>thuật</a:t>
            </a:r>
            <a:r>
              <a:rPr lang="en-US"/>
              <a:t> </a:t>
            </a:r>
            <a:r>
              <a:rPr lang="en-US" err="1"/>
              <a:t>ngữ</a:t>
            </a:r>
            <a:endParaRPr lang="en-US"/>
          </a:p>
        </p:txBody>
      </p:sp>
      <p:sp>
        <p:nvSpPr>
          <p:cNvPr id="3" name="Content Placeholder 2"/>
          <p:cNvSpPr>
            <a:spLocks noGrp="1"/>
          </p:cNvSpPr>
          <p:nvPr>
            <p:ph idx="1"/>
          </p:nvPr>
        </p:nvSpPr>
        <p:spPr/>
        <p:txBody>
          <a:bodyPr/>
          <a:lstStyle/>
          <a:p>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(Communication System): </a:t>
            </a:r>
            <a:r>
              <a:rPr lang="en-US" sz="2000" err="1">
                <a:latin typeface="Arial" pitchFamily="34" charset="0"/>
                <a:cs typeface="Arial" pitchFamily="34" charset="0"/>
              </a:rPr>
              <a:t>Liên</a:t>
            </a:r>
            <a:r>
              <a:rPr lang="en-US" sz="2000">
                <a:latin typeface="Arial" pitchFamily="34" charset="0"/>
                <a:cs typeface="Arial" pitchFamily="34" charset="0"/>
              </a:rPr>
              <a:t> </a:t>
            </a:r>
            <a:r>
              <a:rPr lang="en-US" sz="2000" err="1">
                <a:latin typeface="Arial" pitchFamily="34" charset="0"/>
                <a:cs typeface="Arial" pitchFamily="34" charset="0"/>
              </a:rPr>
              <a:t>kết</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thiết</a:t>
            </a:r>
            <a:r>
              <a:rPr lang="en-US" sz="2000">
                <a:latin typeface="Arial" pitchFamily="34" charset="0"/>
                <a:cs typeface="Arial" pitchFamily="34" charset="0"/>
              </a:rPr>
              <a:t> </a:t>
            </a:r>
            <a:r>
              <a:rPr lang="en-US" sz="2000" err="1">
                <a:latin typeface="Arial" pitchFamily="34" charset="0"/>
                <a:cs typeface="Arial" pitchFamily="34" charset="0"/>
              </a:rPr>
              <a:t>lập</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từ</a:t>
            </a:r>
            <a:r>
              <a:rPr lang="en-US" sz="2000">
                <a:latin typeface="Arial" pitchFamily="34" charset="0"/>
                <a:cs typeface="Arial" pitchFamily="34" charset="0"/>
              </a:rPr>
              <a:t> </a:t>
            </a:r>
            <a:r>
              <a:rPr lang="en-US" sz="2000" err="1">
                <a:latin typeface="Arial" pitchFamily="34" charset="0"/>
                <a:cs typeface="Arial" pitchFamily="34" charset="0"/>
              </a:rPr>
              <a:t>nguồn</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chất</a:t>
            </a:r>
            <a:r>
              <a:rPr lang="en-US" sz="2000">
                <a:latin typeface="Arial" pitchFamily="34" charset="0"/>
                <a:cs typeface="Arial" pitchFamily="34" charset="0"/>
              </a:rPr>
              <a:t>.</a:t>
            </a:r>
          </a:p>
          <a:p>
            <a:r>
              <a:rPr lang="en-US" sz="2000" err="1">
                <a:latin typeface="Arial" pitchFamily="34" charset="0"/>
                <a:cs typeface="Arial" pitchFamily="34" charset="0"/>
              </a:rPr>
              <a:t>Thông</a:t>
            </a:r>
            <a:r>
              <a:rPr lang="en-US" sz="2000">
                <a:latin typeface="Arial" pitchFamily="34" charset="0"/>
                <a:cs typeface="Arial" pitchFamily="34" charset="0"/>
              </a:rPr>
              <a:t> tin/ Tin (Information): </a:t>
            </a:r>
            <a:r>
              <a:rPr lang="en-US" sz="2000" err="1">
                <a:latin typeface="Arial" pitchFamily="34" charset="0"/>
                <a:cs typeface="Arial" pitchFamily="34" charset="0"/>
              </a:rPr>
              <a:t>Cảm</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cảm</a:t>
            </a:r>
            <a:r>
              <a:rPr lang="en-US" sz="2000">
                <a:latin typeface="Arial" pitchFamily="34" charset="0"/>
                <a:cs typeface="Arial" pitchFamily="34" charset="0"/>
              </a:rPr>
              <a:t> </a:t>
            </a:r>
            <a:r>
              <a:rPr lang="en-US" sz="2000" err="1">
                <a:latin typeface="Arial" pitchFamily="34" charset="0"/>
                <a:cs typeface="Arial" pitchFamily="34" charset="0"/>
              </a:rPr>
              <a:t>hiểu</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con </a:t>
            </a:r>
            <a:r>
              <a:rPr lang="en-US" sz="2000" err="1">
                <a:latin typeface="Arial" pitchFamily="34" charset="0"/>
                <a:cs typeface="Arial" pitchFamily="34" charset="0"/>
              </a:rPr>
              <a:t>người</a:t>
            </a:r>
            <a:r>
              <a:rPr lang="en-US" sz="2000">
                <a:latin typeface="Arial" pitchFamily="34" charset="0"/>
                <a:cs typeface="Arial" pitchFamily="34" charset="0"/>
              </a:rPr>
              <a:t> </a:t>
            </a:r>
            <a:r>
              <a:rPr lang="en-US" sz="2000" err="1">
                <a:latin typeface="Arial" pitchFamily="34" charset="0"/>
                <a:cs typeface="Arial" pitchFamily="34" charset="0"/>
              </a:rPr>
              <a:t>về</a:t>
            </a:r>
            <a:r>
              <a:rPr lang="en-US" sz="2000">
                <a:latin typeface="Arial" pitchFamily="34" charset="0"/>
                <a:cs typeface="Arial" pitchFamily="34" charset="0"/>
              </a:rPr>
              <a:t> </a:t>
            </a:r>
            <a:r>
              <a:rPr lang="en-US" sz="2000" err="1">
                <a:latin typeface="Arial" pitchFamily="34" charset="0"/>
                <a:cs typeface="Arial" pitchFamily="34" charset="0"/>
              </a:rPr>
              <a:t>thế</a:t>
            </a:r>
            <a:r>
              <a:rPr lang="en-US" sz="2000">
                <a:latin typeface="Arial" pitchFamily="34" charset="0"/>
                <a:cs typeface="Arial" pitchFamily="34" charset="0"/>
              </a:rPr>
              <a:t> </a:t>
            </a:r>
            <a:r>
              <a:rPr lang="en-US" sz="2000" err="1">
                <a:latin typeface="Arial" pitchFamily="34" charset="0"/>
                <a:cs typeface="Arial" pitchFamily="34" charset="0"/>
              </a:rPr>
              <a:t>giới</a:t>
            </a:r>
            <a:r>
              <a:rPr lang="en-US" sz="2000">
                <a:latin typeface="Arial" pitchFamily="34" charset="0"/>
                <a:cs typeface="Arial" pitchFamily="34" charset="0"/>
              </a:rPr>
              <a:t> </a:t>
            </a:r>
            <a:r>
              <a:rPr lang="en-US" sz="2000" err="1">
                <a:latin typeface="Arial" pitchFamily="34" charset="0"/>
                <a:cs typeface="Arial" pitchFamily="34" charset="0"/>
              </a:rPr>
              <a:t>xung</a:t>
            </a:r>
            <a:r>
              <a:rPr lang="en-US" sz="2000">
                <a:latin typeface="Arial" pitchFamily="34" charset="0"/>
                <a:cs typeface="Arial" pitchFamily="34" charset="0"/>
              </a:rPr>
              <a:t> </a:t>
            </a:r>
            <a:r>
              <a:rPr lang="en-US" sz="2000" err="1">
                <a:latin typeface="Arial" pitchFamily="34" charset="0"/>
                <a:cs typeface="Arial" pitchFamily="34" charset="0"/>
              </a:rPr>
              <a:t>quanh</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là</a:t>
            </a:r>
            <a:r>
              <a:rPr lang="en-US" sz="2000">
                <a:latin typeface="Arial" pitchFamily="34" charset="0"/>
                <a:cs typeface="Arial" pitchFamily="34" charset="0"/>
              </a:rPr>
              <a:t> phi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chất</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gửi</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từ</a:t>
            </a:r>
            <a:r>
              <a:rPr lang="en-US" sz="2000">
                <a:latin typeface="Arial" pitchFamily="34" charset="0"/>
                <a:cs typeface="Arial" pitchFamily="34" charset="0"/>
              </a:rPr>
              <a:t> </a:t>
            </a:r>
            <a:r>
              <a:rPr lang="en-US" sz="2000" err="1">
                <a:latin typeface="Arial" pitchFamily="34" charset="0"/>
                <a:cs typeface="Arial" pitchFamily="34" charset="0"/>
              </a:rPr>
              <a:t>nguồn</a:t>
            </a:r>
            <a:r>
              <a:rPr lang="en-US" sz="2000">
                <a:latin typeface="Arial" pitchFamily="34" charset="0"/>
                <a:cs typeface="Arial" pitchFamily="34" charset="0"/>
              </a:rPr>
              <a:t> tin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đưa</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tin.</a:t>
            </a:r>
          </a:p>
          <a:p>
            <a:r>
              <a:rPr lang="en-US" sz="2000" err="1">
                <a:latin typeface="Arial" pitchFamily="34" charset="0"/>
                <a:cs typeface="Arial" pitchFamily="34" charset="0"/>
              </a:rPr>
              <a:t>Nguồn</a:t>
            </a:r>
            <a:r>
              <a:rPr lang="en-US" sz="2000">
                <a:latin typeface="Arial" pitchFamily="34" charset="0"/>
                <a:cs typeface="Arial" pitchFamily="34" charset="0"/>
              </a:rPr>
              <a:t> tin/ </a:t>
            </a:r>
            <a:r>
              <a:rPr lang="en-US" sz="2000" err="1">
                <a:latin typeface="Arial" pitchFamily="34" charset="0"/>
                <a:cs typeface="Arial" pitchFamily="34" charset="0"/>
              </a:rPr>
              <a:t>Nguồn</a:t>
            </a:r>
            <a:r>
              <a:rPr lang="en-US" sz="2000">
                <a:latin typeface="Arial" pitchFamily="34" charset="0"/>
                <a:cs typeface="Arial" pitchFamily="34" charset="0"/>
              </a:rPr>
              <a:t> (Information Source/ Source):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sản</a:t>
            </a:r>
            <a:r>
              <a:rPr lang="en-US" sz="2000">
                <a:latin typeface="Arial" pitchFamily="34" charset="0"/>
                <a:cs typeface="Arial" pitchFamily="34" charset="0"/>
              </a:rPr>
              <a:t> </a:t>
            </a:r>
            <a:r>
              <a:rPr lang="en-US" sz="2000" err="1">
                <a:latin typeface="Arial" pitchFamily="34" charset="0"/>
                <a:cs typeface="Arial" pitchFamily="34" charset="0"/>
              </a:rPr>
              <a:t>sinh</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hay </a:t>
            </a:r>
            <a:r>
              <a:rPr lang="en-US" sz="2000" err="1">
                <a:latin typeface="Arial" pitchFamily="34" charset="0"/>
                <a:cs typeface="Arial" pitchFamily="34" charset="0"/>
              </a:rPr>
              <a:t>nơi</a:t>
            </a:r>
            <a:r>
              <a:rPr lang="en-US" sz="2000">
                <a:latin typeface="Arial" pitchFamily="34" charset="0"/>
                <a:cs typeface="Arial" pitchFamily="34" charset="0"/>
              </a:rPr>
              <a:t> </a:t>
            </a:r>
            <a:r>
              <a:rPr lang="en-US" sz="2000" err="1">
                <a:latin typeface="Arial" pitchFamily="34" charset="0"/>
                <a:cs typeface="Arial" pitchFamily="34" charset="0"/>
              </a:rPr>
              <a:t>chứa</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đi</a:t>
            </a:r>
            <a:r>
              <a:rPr lang="en-US" sz="2000">
                <a:latin typeface="Arial" pitchFamily="34" charset="0"/>
                <a:cs typeface="Arial" pitchFamily="34" charset="0"/>
              </a:rPr>
              <a:t>. </a:t>
            </a:r>
          </a:p>
          <a:p>
            <a:r>
              <a:rPr lang="en-US" sz="2000" err="1">
                <a:latin typeface="Arial" pitchFamily="34" charset="0"/>
                <a:cs typeface="Arial" pitchFamily="34" charset="0"/>
              </a:rPr>
              <a:t>Nguông</a:t>
            </a:r>
            <a:r>
              <a:rPr lang="en-US" sz="2000">
                <a:latin typeface="Arial" pitchFamily="34" charset="0"/>
                <a:cs typeface="Arial" pitchFamily="34" charset="0"/>
              </a:rPr>
              <a:t> </a:t>
            </a:r>
            <a:r>
              <a:rPr lang="en-US" sz="2000" err="1">
                <a:latin typeface="Arial" pitchFamily="34" charset="0"/>
                <a:cs typeface="Arial" pitchFamily="34" charset="0"/>
              </a:rPr>
              <a:t>nguyên</a:t>
            </a:r>
            <a:r>
              <a:rPr lang="en-US" sz="2000">
                <a:latin typeface="Arial" pitchFamily="34" charset="0"/>
                <a:cs typeface="Arial" pitchFamily="34" charset="0"/>
              </a:rPr>
              <a:t> </a:t>
            </a:r>
            <a:r>
              <a:rPr lang="en-US" sz="2000" err="1">
                <a:latin typeface="Arial" pitchFamily="34" charset="0"/>
                <a:cs typeface="Arial" pitchFamily="34" charset="0"/>
              </a:rPr>
              <a:t>thủy</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nguồn</a:t>
            </a:r>
            <a:r>
              <a:rPr lang="en-US" sz="2000">
                <a:latin typeface="Arial" pitchFamily="34" charset="0"/>
                <a:cs typeface="Arial" pitchFamily="34" charset="0"/>
              </a:rPr>
              <a:t> </a:t>
            </a:r>
            <a:r>
              <a:rPr lang="en-US" sz="2000" err="1">
                <a:latin typeface="Arial" pitchFamily="34" charset="0"/>
                <a:cs typeface="Arial" pitchFamily="34" charset="0"/>
              </a:rPr>
              <a:t>chưa</a:t>
            </a:r>
            <a:r>
              <a:rPr lang="en-US" sz="2000">
                <a:latin typeface="Arial" pitchFamily="34" charset="0"/>
                <a:cs typeface="Arial" pitchFamily="34" charset="0"/>
              </a:rPr>
              <a:t> qua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phép</a:t>
            </a:r>
            <a:r>
              <a:rPr lang="en-US" sz="2000">
                <a:latin typeface="Arial" pitchFamily="34" charset="0"/>
                <a:cs typeface="Arial" pitchFamily="34" charset="0"/>
              </a:rPr>
              <a:t> </a:t>
            </a:r>
            <a:r>
              <a:rPr lang="en-US" sz="2000" err="1">
                <a:latin typeface="Arial" pitchFamily="34" charset="0"/>
                <a:cs typeface="Arial" pitchFamily="34" charset="0"/>
              </a:rPr>
              <a:t>xử</a:t>
            </a:r>
            <a:r>
              <a:rPr lang="en-US" sz="2000">
                <a:latin typeface="Arial" pitchFamily="34" charset="0"/>
                <a:cs typeface="Arial" pitchFamily="34" charset="0"/>
              </a:rPr>
              <a:t> </a:t>
            </a:r>
            <a:r>
              <a:rPr lang="en-US" sz="2000" err="1">
                <a:latin typeface="Arial" pitchFamily="34" charset="0"/>
                <a:cs typeface="Arial" pitchFamily="34" charset="0"/>
              </a:rPr>
              <a:t>lý</a:t>
            </a:r>
            <a:r>
              <a:rPr lang="en-US" sz="2000">
                <a:latin typeface="Arial" pitchFamily="34" charset="0"/>
                <a:cs typeface="Arial" pitchFamily="34" charset="0"/>
              </a:rPr>
              <a:t> </a:t>
            </a:r>
            <a:r>
              <a:rPr lang="en-US" sz="2000" err="1">
                <a:latin typeface="Arial" pitchFamily="34" charset="0"/>
                <a:cs typeface="Arial" pitchFamily="34" charset="0"/>
              </a:rPr>
              <a:t>nào</a:t>
            </a:r>
            <a:r>
              <a:rPr lang="en-US" sz="2000">
                <a:latin typeface="Arial" pitchFamily="34" charset="0"/>
                <a:cs typeface="Arial" pitchFamily="34" charset="0"/>
              </a:rPr>
              <a:t>. </a:t>
            </a:r>
            <a:r>
              <a:rPr lang="en-US" sz="2000" err="1">
                <a:latin typeface="Arial" pitchFamily="34" charset="0"/>
                <a:cs typeface="Arial" pitchFamily="34" charset="0"/>
              </a:rPr>
              <a:t>Ví</a:t>
            </a:r>
            <a:r>
              <a:rPr lang="en-US" sz="2000">
                <a:latin typeface="Arial" pitchFamily="34" charset="0"/>
                <a:cs typeface="Arial" pitchFamily="34" charset="0"/>
              </a:rPr>
              <a:t> </a:t>
            </a:r>
            <a:r>
              <a:rPr lang="en-US" sz="2000" err="1">
                <a:latin typeface="Arial" pitchFamily="34" charset="0"/>
                <a:cs typeface="Arial" pitchFamily="34" charset="0"/>
              </a:rPr>
              <a:t>dụ</a:t>
            </a:r>
            <a:r>
              <a:rPr lang="en-US" sz="2000">
                <a:latin typeface="Arial" pitchFamily="34" charset="0"/>
                <a:cs typeface="Arial" pitchFamily="34" charset="0"/>
              </a:rPr>
              <a:t> </a:t>
            </a:r>
            <a:r>
              <a:rPr lang="en-US" sz="2000" err="1">
                <a:latin typeface="Arial" pitchFamily="34" charset="0"/>
                <a:cs typeface="Arial" pitchFamily="34" charset="0"/>
              </a:rPr>
              <a:t>nguồn</a:t>
            </a:r>
            <a:r>
              <a:rPr lang="en-US" sz="2000">
                <a:latin typeface="Arial" pitchFamily="34" charset="0"/>
                <a:cs typeface="Arial" pitchFamily="34" charset="0"/>
              </a:rPr>
              <a:t> </a:t>
            </a:r>
            <a:r>
              <a:rPr lang="en-US" sz="2000" err="1">
                <a:latin typeface="Arial" pitchFamily="34" charset="0"/>
                <a:cs typeface="Arial" pitchFamily="34" charset="0"/>
              </a:rPr>
              <a:t>tiếng</a:t>
            </a:r>
            <a:r>
              <a:rPr lang="en-US" sz="2000">
                <a:latin typeface="Arial" pitchFamily="34" charset="0"/>
                <a:cs typeface="Arial" pitchFamily="34" charset="0"/>
              </a:rPr>
              <a:t> </a:t>
            </a:r>
            <a:r>
              <a:rPr lang="en-US" sz="2000" err="1">
                <a:latin typeface="Arial" pitchFamily="34" charset="0"/>
                <a:cs typeface="Arial" pitchFamily="34" charset="0"/>
              </a:rPr>
              <a:t>nói</a:t>
            </a:r>
            <a:r>
              <a:rPr lang="en-US" sz="2000">
                <a:latin typeface="Arial" pitchFamily="34" charset="0"/>
                <a:cs typeface="Arial" pitchFamily="34" charset="0"/>
              </a:rPr>
              <a:t>.</a:t>
            </a:r>
          </a:p>
        </p:txBody>
      </p:sp>
    </p:spTree>
    <p:extLst>
      <p:ext uri="{BB962C8B-B14F-4D97-AF65-F5344CB8AC3E}">
        <p14:creationId xmlns:p14="http://schemas.microsoft.com/office/powerpoint/2010/main" val="212251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a:t>1.</a:t>
            </a:r>
            <a:r>
              <a:rPr lang="vi-VN"/>
              <a:t>5</a:t>
            </a:r>
            <a:r>
              <a:rPr lang="en-US"/>
              <a:t>. </a:t>
            </a:r>
            <a:r>
              <a:rPr lang="en-US" err="1"/>
              <a:t>Một</a:t>
            </a:r>
            <a:r>
              <a:rPr lang="en-US"/>
              <a:t> </a:t>
            </a:r>
            <a:r>
              <a:rPr lang="en-US" err="1"/>
              <a:t>số</a:t>
            </a:r>
            <a:r>
              <a:rPr lang="en-US"/>
              <a:t> </a:t>
            </a:r>
            <a:r>
              <a:rPr lang="en-US" err="1"/>
              <a:t>khái</a:t>
            </a:r>
            <a:r>
              <a:rPr lang="en-US"/>
              <a:t> </a:t>
            </a:r>
            <a:r>
              <a:rPr lang="en-US" err="1"/>
              <a:t>niệm</a:t>
            </a:r>
            <a:r>
              <a:rPr lang="en-US"/>
              <a:t> </a:t>
            </a:r>
            <a:r>
              <a:rPr lang="en-US" err="1"/>
              <a:t>và</a:t>
            </a:r>
            <a:r>
              <a:rPr lang="en-US"/>
              <a:t> </a:t>
            </a:r>
            <a:r>
              <a:rPr lang="en-US" err="1"/>
              <a:t>thuật</a:t>
            </a:r>
            <a:r>
              <a:rPr lang="en-US"/>
              <a:t> </a:t>
            </a:r>
            <a:r>
              <a:rPr lang="en-US" err="1"/>
              <a:t>ngữ</a:t>
            </a:r>
            <a:endParaRPr lang="en-US"/>
          </a:p>
        </p:txBody>
      </p:sp>
      <p:sp>
        <p:nvSpPr>
          <p:cNvPr id="3" name="Content Placeholder 2"/>
          <p:cNvSpPr>
            <a:spLocks noGrp="1"/>
          </p:cNvSpPr>
          <p:nvPr>
            <p:ph idx="1"/>
          </p:nvPr>
        </p:nvSpPr>
        <p:spPr/>
        <p:txBody>
          <a:bodyPr/>
          <a:lstStyle/>
          <a:p>
            <a:r>
              <a:rPr lang="en-US" sz="2000" err="1">
                <a:latin typeface="Arial" pitchFamily="34" charset="0"/>
                <a:cs typeface="Arial" pitchFamily="34" charset="0"/>
              </a:rPr>
              <a:t>Thiết</a:t>
            </a:r>
            <a:r>
              <a:rPr lang="en-US" sz="2000">
                <a:latin typeface="Arial" pitchFamily="34" charset="0"/>
                <a:cs typeface="Arial" pitchFamily="34" charset="0"/>
              </a:rPr>
              <a:t> </a:t>
            </a:r>
            <a:r>
              <a:rPr lang="en-US" sz="2000" err="1">
                <a:latin typeface="Arial" pitchFamily="34" charset="0"/>
                <a:cs typeface="Arial" pitchFamily="34" charset="0"/>
              </a:rPr>
              <a:t>bị</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(Input Device): </a:t>
            </a:r>
            <a:r>
              <a:rPr lang="en-US" sz="2000" err="1">
                <a:latin typeface="Arial" pitchFamily="34" charset="0"/>
                <a:cs typeface="Arial" pitchFamily="34" charset="0"/>
              </a:rPr>
              <a:t>Thiết</a:t>
            </a:r>
            <a:r>
              <a:rPr lang="en-US" sz="2000">
                <a:latin typeface="Arial" pitchFamily="34" charset="0"/>
                <a:cs typeface="Arial" pitchFamily="34" charset="0"/>
              </a:rPr>
              <a:t> </a:t>
            </a:r>
            <a:r>
              <a:rPr lang="en-US" sz="2000" err="1">
                <a:latin typeface="Arial" pitchFamily="34" charset="0"/>
                <a:cs typeface="Arial" pitchFamily="34" charset="0"/>
              </a:rPr>
              <a:t>bị</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thực</a:t>
            </a:r>
            <a:r>
              <a:rPr lang="en-US" sz="2000">
                <a:latin typeface="Arial" pitchFamily="34" charset="0"/>
                <a:cs typeface="Arial" pitchFamily="34" charset="0"/>
              </a:rPr>
              <a:t> </a:t>
            </a:r>
            <a:r>
              <a:rPr lang="en-US" sz="2000" err="1">
                <a:latin typeface="Arial" pitchFamily="34" charset="0"/>
                <a:cs typeface="Arial" pitchFamily="34" charset="0"/>
              </a:rPr>
              <a:t>hiện</a:t>
            </a:r>
            <a:r>
              <a:rPr lang="en-US" sz="2000">
                <a:latin typeface="Arial" pitchFamily="34" charset="0"/>
                <a:cs typeface="Arial" pitchFamily="34" charset="0"/>
              </a:rPr>
              <a:t> </a:t>
            </a:r>
            <a:r>
              <a:rPr lang="en-US" sz="2000" err="1">
                <a:latin typeface="Arial" pitchFamily="34" charset="0"/>
                <a:cs typeface="Arial" pitchFamily="34" charset="0"/>
              </a:rPr>
              <a:t>chức</a:t>
            </a:r>
            <a:r>
              <a:rPr lang="en-US" sz="2000">
                <a:latin typeface="Arial" pitchFamily="34" charset="0"/>
                <a:cs typeface="Arial" pitchFamily="34" charset="0"/>
              </a:rPr>
              <a:t> </a:t>
            </a:r>
            <a:r>
              <a:rPr lang="en-US" sz="2000" err="1">
                <a:latin typeface="Arial" pitchFamily="34" charset="0"/>
                <a:cs typeface="Arial" pitchFamily="34" charset="0"/>
              </a:rPr>
              <a:t>năng</a:t>
            </a:r>
            <a:r>
              <a:rPr lang="en-US" sz="2000">
                <a:latin typeface="Arial" pitchFamily="34" charset="0"/>
                <a:cs typeface="Arial" pitchFamily="34" charset="0"/>
              </a:rPr>
              <a:t> </a:t>
            </a:r>
            <a:r>
              <a:rPr lang="en-US" sz="2000" err="1">
                <a:latin typeface="Arial" pitchFamily="34" charset="0"/>
                <a:cs typeface="Arial" pitchFamily="34" charset="0"/>
              </a:rPr>
              <a:t>chuyển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thành</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hay </a:t>
            </a:r>
            <a:r>
              <a:rPr lang="en-US" sz="2000" err="1">
                <a:latin typeface="Arial" pitchFamily="34" charset="0"/>
                <a:cs typeface="Arial" pitchFamily="34" charset="0"/>
              </a:rPr>
              <a:t>còn</a:t>
            </a:r>
            <a:r>
              <a:rPr lang="en-US" sz="2000">
                <a:latin typeface="Arial" pitchFamily="34" charset="0"/>
                <a:cs typeface="Arial" pitchFamily="34" charset="0"/>
              </a:rPr>
              <a:t> </a:t>
            </a:r>
            <a:r>
              <a:rPr lang="en-US" sz="2000" err="1">
                <a:latin typeface="Arial" pitchFamily="34" charset="0"/>
                <a:cs typeface="Arial" pitchFamily="34" charset="0"/>
              </a:rPr>
              <a:t>gọi</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chức</a:t>
            </a:r>
            <a:r>
              <a:rPr lang="en-US" sz="2000">
                <a:latin typeface="Arial" pitchFamily="34" charset="0"/>
                <a:cs typeface="Arial" pitchFamily="34" charset="0"/>
              </a:rPr>
              <a:t> </a:t>
            </a:r>
            <a:r>
              <a:rPr lang="en-US" sz="2000" err="1">
                <a:latin typeface="Arial" pitchFamily="34" charset="0"/>
                <a:cs typeface="Arial" pitchFamily="34" charset="0"/>
              </a:rPr>
              <a:t>năng</a:t>
            </a:r>
            <a:r>
              <a:rPr lang="en-US" sz="2000">
                <a:latin typeface="Arial" pitchFamily="34" charset="0"/>
                <a:cs typeface="Arial" pitchFamily="34" charset="0"/>
              </a:rPr>
              <a:t>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chất</a:t>
            </a:r>
            <a:r>
              <a:rPr lang="en-US" sz="2000">
                <a:latin typeface="Arial" pitchFamily="34" charset="0"/>
                <a:cs typeface="Arial" pitchFamily="34" charset="0"/>
              </a:rPr>
              <a:t> </a:t>
            </a:r>
            <a:r>
              <a:rPr lang="en-US" sz="2000" err="1">
                <a:latin typeface="Arial" pitchFamily="34" charset="0"/>
                <a:cs typeface="Arial" pitchFamily="34" charset="0"/>
              </a:rPr>
              <a:t>hóa</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Đầu</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thiết</a:t>
            </a:r>
            <a:r>
              <a:rPr lang="en-US" sz="2000">
                <a:latin typeface="Arial" pitchFamily="34" charset="0"/>
                <a:cs typeface="Arial" pitchFamily="34" charset="0"/>
              </a:rPr>
              <a:t> </a:t>
            </a:r>
            <a:r>
              <a:rPr lang="en-US" sz="2000" err="1">
                <a:latin typeface="Arial" pitchFamily="34" charset="0"/>
                <a:cs typeface="Arial" pitchFamily="34" charset="0"/>
              </a:rPr>
              <a:t>bị</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Thiết</a:t>
            </a:r>
            <a:r>
              <a:rPr lang="en-US" sz="2000">
                <a:latin typeface="Arial" pitchFamily="34" charset="0"/>
                <a:cs typeface="Arial" pitchFamily="34" charset="0"/>
              </a:rPr>
              <a:t> </a:t>
            </a:r>
            <a:r>
              <a:rPr lang="en-US" sz="2000" err="1">
                <a:latin typeface="Arial" pitchFamily="34" charset="0"/>
                <a:cs typeface="Arial" pitchFamily="34" charset="0"/>
              </a:rPr>
              <a:t>bị</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còn</a:t>
            </a:r>
            <a:r>
              <a:rPr lang="en-US" sz="2000">
                <a:latin typeface="Arial" pitchFamily="34" charset="0"/>
                <a:cs typeface="Arial" pitchFamily="34" charset="0"/>
              </a:rPr>
              <a:t> </a:t>
            </a:r>
            <a:r>
              <a:rPr lang="en-US" sz="2000" err="1">
                <a:latin typeface="Arial" pitchFamily="34" charset="0"/>
                <a:cs typeface="Arial" pitchFamily="34" charset="0"/>
              </a:rPr>
              <a:t>thực</a:t>
            </a:r>
            <a:r>
              <a:rPr lang="en-US" sz="2000">
                <a:latin typeface="Arial" pitchFamily="34" charset="0"/>
                <a:cs typeface="Arial" pitchFamily="34" charset="0"/>
              </a:rPr>
              <a:t> </a:t>
            </a:r>
            <a:r>
              <a:rPr lang="en-US" sz="2000" err="1">
                <a:latin typeface="Arial" pitchFamily="34" charset="0"/>
                <a:cs typeface="Arial" pitchFamily="34" charset="0"/>
              </a:rPr>
              <a:t>hiện</a:t>
            </a:r>
            <a:r>
              <a:rPr lang="en-US" sz="2000">
                <a:latin typeface="Arial" pitchFamily="34" charset="0"/>
                <a:cs typeface="Arial" pitchFamily="34" charset="0"/>
              </a:rPr>
              <a:t> </a:t>
            </a:r>
            <a:r>
              <a:rPr lang="en-US" sz="2000" err="1">
                <a:latin typeface="Arial" pitchFamily="34" charset="0"/>
                <a:cs typeface="Arial" pitchFamily="34" charset="0"/>
              </a:rPr>
              <a:t>chức</a:t>
            </a:r>
            <a:r>
              <a:rPr lang="en-US" sz="2000">
                <a:latin typeface="Arial" pitchFamily="34" charset="0"/>
                <a:cs typeface="Arial" pitchFamily="34" charset="0"/>
              </a:rPr>
              <a:t> </a:t>
            </a:r>
            <a:r>
              <a:rPr lang="en-US" sz="2000" err="1">
                <a:latin typeface="Arial" pitchFamily="34" charset="0"/>
                <a:cs typeface="Arial" pitchFamily="34" charset="0"/>
              </a:rPr>
              <a:t>năng</a:t>
            </a:r>
            <a:r>
              <a:rPr lang="en-US" sz="2000">
                <a:latin typeface="Arial" pitchFamily="34" charset="0"/>
                <a:cs typeface="Arial" pitchFamily="34" charset="0"/>
              </a:rPr>
              <a:t> </a:t>
            </a:r>
            <a:r>
              <a:rPr lang="en-US" sz="2000" err="1">
                <a:latin typeface="Arial" pitchFamily="34" charset="0"/>
                <a:cs typeface="Arial" pitchFamily="34" charset="0"/>
              </a:rPr>
              <a:t>phối</a:t>
            </a:r>
            <a:r>
              <a:rPr lang="en-US" sz="2000">
                <a:latin typeface="Arial" pitchFamily="34" charset="0"/>
                <a:cs typeface="Arial" pitchFamily="34" charset="0"/>
              </a:rPr>
              <a:t> </a:t>
            </a:r>
            <a:r>
              <a:rPr lang="en-US" sz="2000" err="1">
                <a:latin typeface="Arial" pitchFamily="34" charset="0"/>
                <a:cs typeface="Arial" pitchFamily="34" charset="0"/>
              </a:rPr>
              <a:t>hợp</a:t>
            </a:r>
            <a:r>
              <a:rPr lang="en-US" sz="2000">
                <a:latin typeface="Arial" pitchFamily="34" charset="0"/>
                <a:cs typeface="Arial" pitchFamily="34" charset="0"/>
              </a:rPr>
              <a:t> </a:t>
            </a:r>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phát</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phát</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đi</a:t>
            </a:r>
            <a:r>
              <a:rPr lang="en-US" sz="2000">
                <a:latin typeface="Arial" pitchFamily="34" charset="0"/>
                <a:cs typeface="Arial" pitchFamily="34" charset="0"/>
              </a:rPr>
              <a:t>.</a:t>
            </a:r>
          </a:p>
          <a:p>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(Data):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dạng</a:t>
            </a:r>
            <a:r>
              <a:rPr lang="en-US" sz="2000">
                <a:latin typeface="Arial" pitchFamily="34" charset="0"/>
                <a:cs typeface="Arial" pitchFamily="34" charset="0"/>
              </a:rPr>
              <a:t>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chất</a:t>
            </a:r>
            <a:r>
              <a:rPr lang="en-US" sz="2000">
                <a:latin typeface="Arial" pitchFamily="34" charset="0"/>
                <a:cs typeface="Arial" pitchFamily="34" charset="0"/>
              </a:rPr>
              <a:t> </a:t>
            </a:r>
            <a:r>
              <a:rPr lang="en-US" sz="2000" err="1">
                <a:latin typeface="Arial" pitchFamily="34" charset="0"/>
                <a:cs typeface="Arial" pitchFamily="34" charset="0"/>
              </a:rPr>
              <a:t>nguyên</a:t>
            </a:r>
            <a:r>
              <a:rPr lang="en-US" sz="2000">
                <a:latin typeface="Arial" pitchFamily="34" charset="0"/>
                <a:cs typeface="Arial" pitchFamily="34" charset="0"/>
              </a:rPr>
              <a:t> </a:t>
            </a:r>
            <a:r>
              <a:rPr lang="en-US" sz="2000" err="1">
                <a:latin typeface="Arial" pitchFamily="34" charset="0"/>
                <a:cs typeface="Arial" pitchFamily="34" charset="0"/>
              </a:rPr>
              <a:t>thủy</a:t>
            </a:r>
            <a:r>
              <a:rPr lang="en-US" sz="2000">
                <a:latin typeface="Arial" pitchFamily="34" charset="0"/>
                <a:cs typeface="Arial" pitchFamily="34" charset="0"/>
              </a:rPr>
              <a:t> </a:t>
            </a:r>
            <a:r>
              <a:rPr lang="en-US" sz="2000" err="1">
                <a:latin typeface="Arial" pitchFamily="34" charset="0"/>
                <a:cs typeface="Arial" pitchFamily="34" charset="0"/>
              </a:rPr>
              <a:t>chứa</a:t>
            </a:r>
            <a:r>
              <a:rPr lang="en-US" sz="2000">
                <a:latin typeface="Arial" pitchFamily="34" charset="0"/>
                <a:cs typeface="Arial" pitchFamily="34" charset="0"/>
              </a:rPr>
              <a:t> hay </a:t>
            </a:r>
            <a:r>
              <a:rPr lang="en-US" sz="2000" err="1">
                <a:latin typeface="Arial" pitchFamily="34" charset="0"/>
                <a:cs typeface="Arial" pitchFamily="34" charset="0"/>
              </a:rPr>
              <a:t>thể</a:t>
            </a:r>
            <a:r>
              <a:rPr lang="en-US" sz="2000">
                <a:latin typeface="Arial" pitchFamily="34" charset="0"/>
                <a:cs typeface="Arial" pitchFamily="34" charset="0"/>
              </a:rPr>
              <a:t> </a:t>
            </a:r>
            <a:r>
              <a:rPr lang="en-US" sz="2000" err="1">
                <a:latin typeface="Arial" pitchFamily="34" charset="0"/>
                <a:cs typeface="Arial" pitchFamily="34" charset="0"/>
              </a:rPr>
              <a:t>hiện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Đây</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dạng</a:t>
            </a:r>
            <a:r>
              <a:rPr lang="en-US" sz="2000">
                <a:latin typeface="Arial" pitchFamily="34" charset="0"/>
                <a:cs typeface="Arial" pitchFamily="34" charset="0"/>
              </a:rPr>
              <a:t>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chất</a:t>
            </a:r>
            <a:r>
              <a:rPr lang="en-US" sz="2000">
                <a:latin typeface="Arial" pitchFamily="34" charset="0"/>
                <a:cs typeface="Arial" pitchFamily="34" charset="0"/>
              </a:rPr>
              <a:t> </a:t>
            </a:r>
            <a:r>
              <a:rPr lang="en-US" sz="2000" err="1">
                <a:latin typeface="Arial" pitchFamily="34" charset="0"/>
                <a:cs typeface="Arial" pitchFamily="34" charset="0"/>
              </a:rPr>
              <a:t>mà</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lần</a:t>
            </a:r>
            <a:r>
              <a:rPr lang="en-US" sz="2000">
                <a:latin typeface="Arial" pitchFamily="34" charset="0"/>
                <a:cs typeface="Arial" pitchFamily="34" charset="0"/>
              </a:rPr>
              <a:t> </a:t>
            </a:r>
            <a:r>
              <a:rPr lang="en-US" sz="2000" err="1">
                <a:latin typeface="Arial" pitchFamily="34" charset="0"/>
                <a:cs typeface="Arial" pitchFamily="34" charset="0"/>
              </a:rPr>
              <a:t>đầu</a:t>
            </a:r>
            <a:r>
              <a:rPr lang="en-US" sz="2000">
                <a:latin typeface="Arial" pitchFamily="34" charset="0"/>
                <a:cs typeface="Arial" pitchFamily="34" charset="0"/>
              </a:rPr>
              <a:t> </a:t>
            </a:r>
            <a:r>
              <a:rPr lang="en-US" sz="2000" err="1">
                <a:latin typeface="Arial" pitchFamily="34" charset="0"/>
                <a:cs typeface="Arial" pitchFamily="34" charset="0"/>
              </a:rPr>
              <a:t>tiên</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gắn</a:t>
            </a:r>
            <a:r>
              <a:rPr lang="en-US" sz="2000">
                <a:latin typeface="Arial" pitchFamily="34" charset="0"/>
                <a:cs typeface="Arial" pitchFamily="34" charset="0"/>
              </a:rPr>
              <a:t> </a:t>
            </a:r>
            <a:r>
              <a:rPr lang="en-US" sz="2000" err="1">
                <a:latin typeface="Arial" pitchFamily="34" charset="0"/>
                <a:cs typeface="Arial" pitchFamily="34" charset="0"/>
              </a:rPr>
              <a:t>vào</a:t>
            </a:r>
            <a:r>
              <a:rPr lang="en-US" sz="2000">
                <a:latin typeface="Arial" pitchFamily="34" charset="0"/>
                <a:cs typeface="Arial" pitchFamily="34" charset="0"/>
              </a:rPr>
              <a:t> </a:t>
            </a:r>
            <a:r>
              <a:rPr lang="en-US" sz="2000" err="1">
                <a:latin typeface="Arial" pitchFamily="34" charset="0"/>
                <a:cs typeface="Arial" pitchFamily="34" charset="0"/>
              </a:rPr>
              <a:t>nó</a:t>
            </a:r>
            <a:r>
              <a:rPr lang="en-US" sz="2000">
                <a:latin typeface="Arial" pitchFamily="34" charset="0"/>
                <a:cs typeface="Arial" pitchFamily="34" charset="0"/>
              </a:rPr>
              <a:t>. </a:t>
            </a:r>
            <a:r>
              <a:rPr lang="en-US" sz="2000" err="1">
                <a:latin typeface="Arial" pitchFamily="34" charset="0"/>
                <a:cs typeface="Arial" pitchFamily="34" charset="0"/>
              </a:rPr>
              <a:t>Ví</a:t>
            </a:r>
            <a:r>
              <a:rPr lang="en-US" sz="2000">
                <a:latin typeface="Arial" pitchFamily="34" charset="0"/>
                <a:cs typeface="Arial" pitchFamily="34" charset="0"/>
              </a:rPr>
              <a:t> </a:t>
            </a:r>
            <a:r>
              <a:rPr lang="en-US" sz="2000" err="1">
                <a:latin typeface="Arial" pitchFamily="34" charset="0"/>
                <a:cs typeface="Arial" pitchFamily="34" charset="0"/>
              </a:rPr>
              <a:t>dụ</a:t>
            </a:r>
            <a:r>
              <a:rPr lang="en-US" sz="2000">
                <a:latin typeface="Arial" pitchFamily="34" charset="0"/>
                <a:cs typeface="Arial" pitchFamily="34" charset="0"/>
              </a:rPr>
              <a:t> </a:t>
            </a:r>
            <a:r>
              <a:rPr lang="en-US" sz="2000" err="1">
                <a:latin typeface="Arial" pitchFamily="34" charset="0"/>
                <a:cs typeface="Arial" pitchFamily="34" charset="0"/>
              </a:rPr>
              <a:t>tiếng</a:t>
            </a:r>
            <a:r>
              <a:rPr lang="en-US" sz="2000">
                <a:latin typeface="Arial" pitchFamily="34" charset="0"/>
                <a:cs typeface="Arial" pitchFamily="34" charset="0"/>
              </a:rPr>
              <a:t> </a:t>
            </a:r>
            <a:r>
              <a:rPr lang="en-US" sz="2000" err="1">
                <a:latin typeface="Arial" pitchFamily="34" charset="0"/>
                <a:cs typeface="Arial" pitchFamily="34" charset="0"/>
              </a:rPr>
              <a:t>nói</a:t>
            </a:r>
            <a:r>
              <a:rPr lang="en-US" sz="2000">
                <a:latin typeface="Arial" pitchFamily="34" charset="0"/>
                <a:cs typeface="Arial" pitchFamily="34" charset="0"/>
              </a:rPr>
              <a:t>, </a:t>
            </a:r>
            <a:r>
              <a:rPr lang="en-US" sz="2000" err="1">
                <a:latin typeface="Arial" pitchFamily="34" charset="0"/>
                <a:cs typeface="Arial" pitchFamily="34" charset="0"/>
              </a:rPr>
              <a:t>chữ</a:t>
            </a:r>
            <a:r>
              <a:rPr lang="en-US" sz="2000">
                <a:latin typeface="Arial" pitchFamily="34" charset="0"/>
                <a:cs typeface="Arial" pitchFamily="34" charset="0"/>
              </a:rPr>
              <a:t> </a:t>
            </a:r>
            <a:r>
              <a:rPr lang="en-US" sz="2000" err="1">
                <a:latin typeface="Arial" pitchFamily="34" charset="0"/>
                <a:cs typeface="Arial" pitchFamily="34" charset="0"/>
              </a:rPr>
              <a:t>viết</a:t>
            </a:r>
            <a:r>
              <a:rPr lang="en-US" sz="2000">
                <a:latin typeface="Arial" pitchFamily="34" charset="0"/>
                <a:cs typeface="Arial" pitchFamily="34" charset="0"/>
              </a:rPr>
              <a:t>, </a:t>
            </a:r>
            <a:r>
              <a:rPr lang="en-US" sz="2000" err="1">
                <a:latin typeface="Arial" pitchFamily="34" charset="0"/>
                <a:cs typeface="Arial" pitchFamily="34" charset="0"/>
              </a:rPr>
              <a:t>ảnh</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đo</a:t>
            </a:r>
            <a:r>
              <a:rPr lang="en-US" sz="2000">
                <a:latin typeface="Arial" pitchFamily="34" charset="0"/>
                <a:cs typeface="Arial" pitchFamily="34" charset="0"/>
              </a:rPr>
              <a:t> </a:t>
            </a:r>
            <a:r>
              <a:rPr lang="en-US" sz="2000" err="1">
                <a:latin typeface="Arial" pitchFamily="34" charset="0"/>
                <a:cs typeface="Arial" pitchFamily="34" charset="0"/>
              </a:rPr>
              <a:t>lường</a:t>
            </a:r>
            <a:r>
              <a:rPr lang="en-US" sz="2000">
                <a:latin typeface="Arial" pitchFamily="34" charset="0"/>
                <a:cs typeface="Arial" pitchFamily="34" charset="0"/>
              </a:rPr>
              <a:t>. </a:t>
            </a:r>
            <a:r>
              <a:rPr lang="en-US" sz="2000" err="1">
                <a:latin typeface="Arial" pitchFamily="34" charset="0"/>
                <a:cs typeface="Arial" pitchFamily="34" charset="0"/>
              </a:rPr>
              <a:t>Mỗi</a:t>
            </a:r>
            <a:r>
              <a:rPr lang="en-US" sz="2000">
                <a:latin typeface="Arial" pitchFamily="34" charset="0"/>
                <a:cs typeface="Arial" pitchFamily="34" charset="0"/>
              </a:rPr>
              <a:t> </a:t>
            </a:r>
            <a:r>
              <a:rPr lang="en-US" sz="2000" err="1">
                <a:latin typeface="Arial" pitchFamily="34" charset="0"/>
                <a:cs typeface="Arial" pitchFamily="34" charset="0"/>
              </a:rPr>
              <a:t>loại</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phương</a:t>
            </a:r>
            <a:r>
              <a:rPr lang="en-US" sz="2000">
                <a:latin typeface="Arial" pitchFamily="34" charset="0"/>
                <a:cs typeface="Arial" pitchFamily="34" charset="0"/>
              </a:rPr>
              <a:t> </a:t>
            </a:r>
            <a:r>
              <a:rPr lang="en-US" sz="2000" err="1">
                <a:latin typeface="Arial" pitchFamily="34" charset="0"/>
                <a:cs typeface="Arial" pitchFamily="34" charset="0"/>
              </a:rPr>
              <a:t>tiện</a:t>
            </a:r>
            <a:r>
              <a:rPr lang="en-US" sz="2000">
                <a:latin typeface="Arial" pitchFamily="34" charset="0"/>
                <a:cs typeface="Arial" pitchFamily="34" charset="0"/>
              </a:rPr>
              <a:t> (Media)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a:t>
            </a:r>
          </a:p>
          <a:p>
            <a:pPr marL="540000" lvl="1" indent="0">
              <a:buNone/>
            </a:pPr>
            <a:r>
              <a:rPr lang="en-US" sz="1600">
                <a:latin typeface="Arial" pitchFamily="34" charset="0"/>
                <a:cs typeface="Arial" pitchFamily="34" charset="0"/>
              </a:rPr>
              <a:t>-&gt; </a:t>
            </a:r>
            <a:r>
              <a:rPr lang="en-US" sz="1600" err="1">
                <a:latin typeface="Arial" pitchFamily="34" charset="0"/>
                <a:cs typeface="Arial" pitchFamily="34" charset="0"/>
              </a:rPr>
              <a:t>Dữ</a:t>
            </a:r>
            <a:r>
              <a:rPr lang="en-US" sz="1600">
                <a:latin typeface="Arial" pitchFamily="34" charset="0"/>
                <a:cs typeface="Arial" pitchFamily="34" charset="0"/>
              </a:rPr>
              <a:t> </a:t>
            </a:r>
            <a:r>
              <a:rPr lang="en-US" sz="1600" err="1">
                <a:latin typeface="Arial" pitchFamily="34" charset="0"/>
                <a:cs typeface="Arial" pitchFamily="34" charset="0"/>
              </a:rPr>
              <a:t>liệu</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thể</a:t>
            </a:r>
            <a:r>
              <a:rPr lang="en-US" sz="1600">
                <a:latin typeface="Arial" pitchFamily="34" charset="0"/>
                <a:cs typeface="Arial" pitchFamily="34" charset="0"/>
              </a:rPr>
              <a:t> </a:t>
            </a:r>
            <a:r>
              <a:rPr lang="en-US" sz="1600" err="1">
                <a:latin typeface="Arial" pitchFamily="34" charset="0"/>
                <a:cs typeface="Arial" pitchFamily="34" charset="0"/>
              </a:rPr>
              <a:t>phù</a:t>
            </a:r>
            <a:r>
              <a:rPr lang="en-US" sz="1600">
                <a:latin typeface="Arial" pitchFamily="34" charset="0"/>
                <a:cs typeface="Arial" pitchFamily="34" charset="0"/>
              </a:rPr>
              <a:t> </a:t>
            </a:r>
            <a:r>
              <a:rPr lang="en-US" sz="1600" err="1">
                <a:latin typeface="Arial" pitchFamily="34" charset="0"/>
                <a:cs typeface="Arial" pitchFamily="34" charset="0"/>
              </a:rPr>
              <a:t>hợp</a:t>
            </a:r>
            <a:r>
              <a:rPr lang="en-US" sz="1600">
                <a:latin typeface="Arial" pitchFamily="34" charset="0"/>
                <a:cs typeface="Arial" pitchFamily="34" charset="0"/>
              </a:rPr>
              <a:t> </a:t>
            </a:r>
            <a:r>
              <a:rPr lang="en-US" sz="1600" err="1">
                <a:latin typeface="Arial" pitchFamily="34" charset="0"/>
                <a:cs typeface="Arial" pitchFamily="34" charset="0"/>
              </a:rPr>
              <a:t>để</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trong</a:t>
            </a:r>
            <a:r>
              <a:rPr lang="en-US" sz="1600">
                <a:latin typeface="Arial" pitchFamily="34" charset="0"/>
                <a:cs typeface="Arial" pitchFamily="34" charset="0"/>
              </a:rPr>
              <a:t> </a:t>
            </a:r>
            <a:r>
              <a:rPr lang="en-US" sz="1600" err="1">
                <a:latin typeface="Arial" pitchFamily="34" charset="0"/>
                <a:cs typeface="Arial" pitchFamily="34" charset="0"/>
              </a:rPr>
              <a:t>môi</a:t>
            </a:r>
            <a:r>
              <a:rPr lang="en-US" sz="1600">
                <a:latin typeface="Arial" pitchFamily="34" charset="0"/>
                <a:cs typeface="Arial" pitchFamily="34" charset="0"/>
              </a:rPr>
              <a:t> </a:t>
            </a:r>
            <a:r>
              <a:rPr lang="en-US" sz="1600" err="1">
                <a:latin typeface="Arial" pitchFamily="34" charset="0"/>
                <a:cs typeface="Arial" pitchFamily="34" charset="0"/>
              </a:rPr>
              <a:t>trường</a:t>
            </a:r>
            <a:r>
              <a:rPr lang="en-US" sz="1600">
                <a:latin typeface="Arial" pitchFamily="34" charset="0"/>
                <a:cs typeface="Arial" pitchFamily="34" charset="0"/>
              </a:rPr>
              <a:t> </a:t>
            </a:r>
            <a:r>
              <a:rPr lang="en-US" sz="1600" err="1">
                <a:latin typeface="Arial" pitchFamily="34" charset="0"/>
                <a:cs typeface="Arial" pitchFamily="34" charset="0"/>
              </a:rPr>
              <a:t>cũng</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thể</a:t>
            </a:r>
            <a:r>
              <a:rPr lang="en-US" sz="1600">
                <a:latin typeface="Arial" pitchFamily="34" charset="0"/>
                <a:cs typeface="Arial" pitchFamily="34" charset="0"/>
              </a:rPr>
              <a:t> </a:t>
            </a:r>
            <a:r>
              <a:rPr lang="en-US" sz="1600" err="1">
                <a:latin typeface="Arial" pitchFamily="34" charset="0"/>
                <a:cs typeface="Arial" pitchFamily="34" charset="0"/>
              </a:rPr>
              <a:t>không</a:t>
            </a:r>
            <a:r>
              <a:rPr lang="en-US" sz="1600">
                <a:latin typeface="Arial" pitchFamily="34" charset="0"/>
                <a:cs typeface="Arial" pitchFamily="34" charset="0"/>
              </a:rPr>
              <a:t> </a:t>
            </a:r>
            <a:r>
              <a:rPr lang="en-US" sz="1600" err="1">
                <a:latin typeface="Arial" pitchFamily="34" charset="0"/>
                <a:cs typeface="Arial" pitchFamily="34" charset="0"/>
              </a:rPr>
              <a:t>phù</a:t>
            </a:r>
            <a:r>
              <a:rPr lang="en-US" sz="1600">
                <a:latin typeface="Arial" pitchFamily="34" charset="0"/>
                <a:cs typeface="Arial" pitchFamily="34" charset="0"/>
              </a:rPr>
              <a:t> </a:t>
            </a:r>
            <a:r>
              <a:rPr lang="en-US" sz="1600" err="1">
                <a:latin typeface="Arial" pitchFamily="34" charset="0"/>
                <a:cs typeface="Arial" pitchFamily="34" charset="0"/>
              </a:rPr>
              <a:t>hợp</a:t>
            </a:r>
            <a:r>
              <a:rPr lang="en-US" sz="1600">
                <a:latin typeface="Arial" pitchFamily="34" charset="0"/>
                <a:cs typeface="Arial" pitchFamily="34" charset="0"/>
              </a:rPr>
              <a:t>. </a:t>
            </a:r>
            <a:r>
              <a:rPr lang="en-US" sz="1600" err="1">
                <a:latin typeface="Arial" pitchFamily="34" charset="0"/>
                <a:cs typeface="Arial" pitchFamily="34" charset="0"/>
              </a:rPr>
              <a:t>Ví</a:t>
            </a:r>
            <a:r>
              <a:rPr lang="en-US" sz="1600">
                <a:latin typeface="Arial" pitchFamily="34" charset="0"/>
                <a:cs typeface="Arial" pitchFamily="34" charset="0"/>
              </a:rPr>
              <a:t> </a:t>
            </a:r>
            <a:r>
              <a:rPr lang="en-US" sz="1600" err="1">
                <a:latin typeface="Arial" pitchFamily="34" charset="0"/>
                <a:cs typeface="Arial" pitchFamily="34" charset="0"/>
              </a:rPr>
              <a:t>dụ</a:t>
            </a:r>
            <a:r>
              <a:rPr lang="en-US" sz="1600">
                <a:latin typeface="Arial" pitchFamily="34" charset="0"/>
                <a:cs typeface="Arial" pitchFamily="34" charset="0"/>
              </a:rPr>
              <a:t> </a:t>
            </a:r>
            <a:r>
              <a:rPr lang="en-US" sz="1600" err="1">
                <a:latin typeface="Arial" pitchFamily="34" charset="0"/>
                <a:cs typeface="Arial" pitchFamily="34" charset="0"/>
              </a:rPr>
              <a:t>tiếng</a:t>
            </a:r>
            <a:r>
              <a:rPr lang="en-US" sz="1600">
                <a:latin typeface="Arial" pitchFamily="34" charset="0"/>
                <a:cs typeface="Arial" pitchFamily="34" charset="0"/>
              </a:rPr>
              <a:t> </a:t>
            </a:r>
            <a:r>
              <a:rPr lang="en-US" sz="1600" err="1">
                <a:latin typeface="Arial" pitchFamily="34" charset="0"/>
                <a:cs typeface="Arial" pitchFamily="34" charset="0"/>
              </a:rPr>
              <a:t>nói</a:t>
            </a:r>
            <a:r>
              <a:rPr lang="en-US" sz="1600">
                <a:latin typeface="Arial" pitchFamily="34" charset="0"/>
                <a:cs typeface="Arial" pitchFamily="34" charset="0"/>
              </a:rPr>
              <a:t> </a:t>
            </a:r>
            <a:r>
              <a:rPr lang="en-US" sz="1600" err="1">
                <a:latin typeface="Arial" pitchFamily="34" charset="0"/>
                <a:cs typeface="Arial" pitchFamily="34" charset="0"/>
              </a:rPr>
              <a:t>không</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qua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vách</a:t>
            </a:r>
            <a:r>
              <a:rPr lang="en-US" sz="1600">
                <a:latin typeface="Arial" pitchFamily="34" charset="0"/>
                <a:cs typeface="Arial" pitchFamily="34" charset="0"/>
              </a:rPr>
              <a:t> </a:t>
            </a:r>
            <a:r>
              <a:rPr lang="en-US" sz="1600" err="1">
                <a:latin typeface="Arial" pitchFamily="34" charset="0"/>
                <a:cs typeface="Arial" pitchFamily="34" charset="0"/>
              </a:rPr>
              <a:t>chắn</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a:t>
            </a:r>
          </a:p>
          <a:p>
            <a:endParaRPr lang="en-US" sz="2000"/>
          </a:p>
        </p:txBody>
      </p:sp>
    </p:spTree>
    <p:extLst>
      <p:ext uri="{BB962C8B-B14F-4D97-AF65-F5344CB8AC3E}">
        <p14:creationId xmlns:p14="http://schemas.microsoft.com/office/powerpoint/2010/main" val="3793097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1.</a:t>
            </a:r>
            <a:r>
              <a:rPr lang="vi-VN"/>
              <a:t>5</a:t>
            </a:r>
            <a:r>
              <a:rPr lang="en-US"/>
              <a:t>. </a:t>
            </a:r>
            <a:r>
              <a:rPr lang="en-US" err="1"/>
              <a:t>Một</a:t>
            </a:r>
            <a:r>
              <a:rPr lang="en-US"/>
              <a:t> </a:t>
            </a:r>
            <a:r>
              <a:rPr lang="en-US" err="1"/>
              <a:t>số</a:t>
            </a:r>
            <a:r>
              <a:rPr lang="en-US"/>
              <a:t> </a:t>
            </a:r>
            <a:r>
              <a:rPr lang="en-US" err="1"/>
              <a:t>khái</a:t>
            </a:r>
            <a:r>
              <a:rPr lang="en-US"/>
              <a:t> </a:t>
            </a:r>
            <a:r>
              <a:rPr lang="en-US" err="1"/>
              <a:t>niệm</a:t>
            </a:r>
            <a:r>
              <a:rPr lang="en-US"/>
              <a:t> </a:t>
            </a:r>
            <a:r>
              <a:rPr lang="en-US" err="1"/>
              <a:t>và</a:t>
            </a:r>
            <a:r>
              <a:rPr lang="en-US"/>
              <a:t> </a:t>
            </a:r>
            <a:r>
              <a:rPr lang="en-US" err="1"/>
              <a:t>thuật</a:t>
            </a:r>
            <a:r>
              <a:rPr lang="en-US"/>
              <a:t> </a:t>
            </a:r>
            <a:r>
              <a:rPr lang="en-US" err="1"/>
              <a:t>ngữ</a:t>
            </a:r>
            <a:endParaRPr lang="en-US"/>
          </a:p>
        </p:txBody>
      </p:sp>
      <p:sp>
        <p:nvSpPr>
          <p:cNvPr id="3" name="Text Placeholder 2"/>
          <p:cNvSpPr txBox="1">
            <a:spLocks noGrp="1"/>
          </p:cNvSpPr>
          <p:nvPr>
            <p:ph type="body" idx="4294967295"/>
          </p:nvPr>
        </p:nvSpPr>
        <p:spPr>
          <a:xfrm>
            <a:off x="503999" y="1326600"/>
            <a:ext cx="9071640" cy="38708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r>
              <a:rPr lang="en-US" sz="1800">
                <a:latin typeface="Arial" pitchFamily="34" charset="0"/>
                <a:cs typeface="Arial" pitchFamily="34" charset="0"/>
              </a:rPr>
              <a:t>Con </a:t>
            </a:r>
            <a:r>
              <a:rPr lang="en-US" sz="1800" err="1">
                <a:latin typeface="Arial" pitchFamily="34" charset="0"/>
                <a:cs typeface="Arial" pitchFamily="34" charset="0"/>
              </a:rPr>
              <a:t>người</a:t>
            </a:r>
            <a:r>
              <a:rPr lang="en-US" sz="1800">
                <a:latin typeface="Arial" pitchFamily="34" charset="0"/>
                <a:cs typeface="Arial" pitchFamily="34" charset="0"/>
              </a:rPr>
              <a:t> </a:t>
            </a:r>
            <a:r>
              <a:rPr lang="en-US" sz="1800" err="1">
                <a:latin typeface="Arial" pitchFamily="34" charset="0"/>
                <a:cs typeface="Arial" pitchFamily="34" charset="0"/>
              </a:rPr>
              <a:t>chỉ</a:t>
            </a:r>
            <a:r>
              <a:rPr lang="en-US" sz="1800">
                <a:latin typeface="Arial" pitchFamily="34" charset="0"/>
                <a:cs typeface="Arial" pitchFamily="34" charset="0"/>
              </a:rPr>
              <a:t> </a:t>
            </a:r>
            <a:r>
              <a:rPr lang="en-US" sz="1800" err="1">
                <a:latin typeface="Arial" pitchFamily="34" charset="0"/>
                <a:cs typeface="Arial" pitchFamily="34" charset="0"/>
              </a:rPr>
              <a:t>có</a:t>
            </a:r>
            <a:r>
              <a:rPr lang="en-US" sz="1800">
                <a:latin typeface="Arial" pitchFamily="34" charset="0"/>
                <a:cs typeface="Arial" pitchFamily="34" charset="0"/>
              </a:rPr>
              <a:t> </a:t>
            </a:r>
            <a:r>
              <a:rPr lang="en-US" sz="1800" err="1">
                <a:latin typeface="Arial" pitchFamily="34" charset="0"/>
                <a:cs typeface="Arial" pitchFamily="34" charset="0"/>
              </a:rPr>
              <a:t>thể</a:t>
            </a:r>
            <a:r>
              <a:rPr lang="en-US" sz="1800">
                <a:latin typeface="Arial" pitchFamily="34" charset="0"/>
                <a:cs typeface="Arial" pitchFamily="34" charset="0"/>
              </a:rPr>
              <a:t> </a:t>
            </a:r>
            <a:r>
              <a:rPr lang="en-US" sz="1800" err="1">
                <a:latin typeface="Arial" pitchFamily="34" charset="0"/>
                <a:cs typeface="Arial" pitchFamily="34" charset="0"/>
              </a:rPr>
              <a:t>tạo</a:t>
            </a:r>
            <a:r>
              <a:rPr lang="en-US" sz="1800">
                <a:latin typeface="Arial" pitchFamily="34" charset="0"/>
                <a:cs typeface="Arial" pitchFamily="34" charset="0"/>
              </a:rPr>
              <a:t> </a:t>
            </a:r>
            <a:r>
              <a:rPr lang="en-US" sz="1800" err="1">
                <a:latin typeface="Arial" pitchFamily="34" charset="0"/>
                <a:cs typeface="Arial" pitchFamily="34" charset="0"/>
              </a:rPr>
              <a:t>ra</a:t>
            </a:r>
            <a:r>
              <a:rPr lang="en-US" sz="1800">
                <a:latin typeface="Arial" pitchFamily="34" charset="0"/>
                <a:cs typeface="Arial" pitchFamily="34" charset="0"/>
              </a:rPr>
              <a:t> </a:t>
            </a:r>
            <a:r>
              <a:rPr lang="en-US" sz="1800" err="1">
                <a:latin typeface="Arial" pitchFamily="34" charset="0"/>
                <a:cs typeface="Arial" pitchFamily="34" charset="0"/>
              </a:rPr>
              <a:t>được</a:t>
            </a:r>
            <a:r>
              <a:rPr lang="en-US" sz="1800">
                <a:latin typeface="Arial" pitchFamily="34" charset="0"/>
                <a:cs typeface="Arial" pitchFamily="34" charset="0"/>
              </a:rPr>
              <a:t> 3 </a:t>
            </a:r>
            <a:r>
              <a:rPr lang="en-US" sz="1800" err="1">
                <a:latin typeface="Arial" pitchFamily="34" charset="0"/>
                <a:cs typeface="Arial" pitchFamily="34" charset="0"/>
              </a:rPr>
              <a:t>loại</a:t>
            </a:r>
            <a:r>
              <a:rPr lang="en-US" sz="1800">
                <a:latin typeface="Arial" pitchFamily="34" charset="0"/>
                <a:cs typeface="Arial" pitchFamily="34" charset="0"/>
              </a:rPr>
              <a:t> </a:t>
            </a:r>
            <a:r>
              <a:rPr lang="en-US" sz="1800" err="1">
                <a:latin typeface="Arial" pitchFamily="34" charset="0"/>
                <a:cs typeface="Arial" pitchFamily="34" charset="0"/>
              </a:rPr>
              <a:t>dữ</a:t>
            </a:r>
            <a:r>
              <a:rPr lang="en-US" sz="1800">
                <a:latin typeface="Arial" pitchFamily="34" charset="0"/>
                <a:cs typeface="Arial" pitchFamily="34" charset="0"/>
              </a:rPr>
              <a:t> </a:t>
            </a:r>
            <a:r>
              <a:rPr lang="en-US" sz="1800" err="1">
                <a:latin typeface="Arial" pitchFamily="34" charset="0"/>
                <a:cs typeface="Arial" pitchFamily="34" charset="0"/>
              </a:rPr>
              <a:t>liệu</a:t>
            </a:r>
            <a:r>
              <a:rPr lang="en-US" sz="1800">
                <a:latin typeface="Arial" pitchFamily="34" charset="0"/>
                <a:cs typeface="Arial" pitchFamily="34" charset="0"/>
              </a:rPr>
              <a:t> </a:t>
            </a:r>
            <a:r>
              <a:rPr lang="en-US" sz="1800" err="1">
                <a:latin typeface="Arial" pitchFamily="34" charset="0"/>
                <a:cs typeface="Arial" pitchFamily="34" charset="0"/>
              </a:rPr>
              <a:t>là</a:t>
            </a:r>
            <a:r>
              <a:rPr lang="en-US" sz="1800">
                <a:latin typeface="Arial" pitchFamily="34" charset="0"/>
                <a:cs typeface="Arial" pitchFamily="34" charset="0"/>
              </a:rPr>
              <a:t> </a:t>
            </a:r>
            <a:r>
              <a:rPr lang="en-US" sz="1800" err="1">
                <a:latin typeface="Arial" pitchFamily="34" charset="0"/>
                <a:cs typeface="Arial" pitchFamily="34" charset="0"/>
              </a:rPr>
              <a:t>âm</a:t>
            </a:r>
            <a:r>
              <a:rPr lang="en-US" sz="1800">
                <a:latin typeface="Arial" pitchFamily="34" charset="0"/>
                <a:cs typeface="Arial" pitchFamily="34" charset="0"/>
              </a:rPr>
              <a:t> </a:t>
            </a:r>
            <a:r>
              <a:rPr lang="en-US" sz="1800" err="1">
                <a:latin typeface="Arial" pitchFamily="34" charset="0"/>
                <a:cs typeface="Arial" pitchFamily="34" charset="0"/>
              </a:rPr>
              <a:t>thanh</a:t>
            </a:r>
            <a:r>
              <a:rPr lang="en-US" sz="1800">
                <a:latin typeface="Arial" pitchFamily="34" charset="0"/>
                <a:cs typeface="Arial" pitchFamily="34" charset="0"/>
              </a:rPr>
              <a:t> (Audio), </a:t>
            </a:r>
            <a:r>
              <a:rPr lang="en-US" sz="1800" err="1">
                <a:latin typeface="Arial" pitchFamily="34" charset="0"/>
                <a:cs typeface="Arial" pitchFamily="34" charset="0"/>
              </a:rPr>
              <a:t>ảnh</a:t>
            </a:r>
            <a:r>
              <a:rPr lang="en-US" sz="1800">
                <a:latin typeface="Arial" pitchFamily="34" charset="0"/>
                <a:cs typeface="Arial" pitchFamily="34" charset="0"/>
              </a:rPr>
              <a:t> (video) </a:t>
            </a:r>
            <a:r>
              <a:rPr lang="en-US" sz="1800" err="1">
                <a:latin typeface="Arial" pitchFamily="34" charset="0"/>
                <a:cs typeface="Arial" pitchFamily="34" charset="0"/>
              </a:rPr>
              <a:t>và</a:t>
            </a:r>
            <a:r>
              <a:rPr lang="en-US" sz="1800">
                <a:latin typeface="Arial" pitchFamily="34" charset="0"/>
                <a:cs typeface="Arial" pitchFamily="34" charset="0"/>
              </a:rPr>
              <a:t> </a:t>
            </a:r>
            <a:r>
              <a:rPr lang="en-US" sz="1800" err="1">
                <a:latin typeface="Arial" pitchFamily="34" charset="0"/>
                <a:cs typeface="Arial" pitchFamily="34" charset="0"/>
              </a:rPr>
              <a:t>dữ</a:t>
            </a:r>
            <a:r>
              <a:rPr lang="en-US" sz="1800">
                <a:latin typeface="Arial" pitchFamily="34" charset="0"/>
                <a:cs typeface="Arial" pitchFamily="34" charset="0"/>
              </a:rPr>
              <a:t> </a:t>
            </a:r>
            <a:r>
              <a:rPr lang="en-US" sz="1800" err="1">
                <a:latin typeface="Arial" pitchFamily="34" charset="0"/>
                <a:cs typeface="Arial" pitchFamily="34" charset="0"/>
              </a:rPr>
              <a:t>liệu</a:t>
            </a:r>
            <a:r>
              <a:rPr lang="en-US" sz="1800">
                <a:latin typeface="Arial" pitchFamily="34" charset="0"/>
                <a:cs typeface="Arial" pitchFamily="34" charset="0"/>
              </a:rPr>
              <a:t> </a:t>
            </a:r>
            <a:r>
              <a:rPr lang="en-US" sz="1800" err="1">
                <a:latin typeface="Arial" pitchFamily="34" charset="0"/>
                <a:cs typeface="Arial" pitchFamily="34" charset="0"/>
              </a:rPr>
              <a:t>số</a:t>
            </a:r>
            <a:r>
              <a:rPr lang="en-US" sz="1800">
                <a:latin typeface="Arial" pitchFamily="34" charset="0"/>
                <a:cs typeface="Arial" pitchFamily="34" charset="0"/>
              </a:rPr>
              <a:t> (Data). </a:t>
            </a:r>
            <a:r>
              <a:rPr lang="en-US" sz="1800" err="1">
                <a:latin typeface="Arial" pitchFamily="34" charset="0"/>
                <a:cs typeface="Arial" pitchFamily="34" charset="0"/>
              </a:rPr>
              <a:t>Vì</a:t>
            </a:r>
            <a:r>
              <a:rPr lang="en-US" sz="1800">
                <a:latin typeface="Arial" pitchFamily="34" charset="0"/>
                <a:cs typeface="Arial" pitchFamily="34" charset="0"/>
              </a:rPr>
              <a:t> </a:t>
            </a:r>
            <a:r>
              <a:rPr lang="en-US" sz="1800" err="1">
                <a:latin typeface="Arial" pitchFamily="34" charset="0"/>
                <a:cs typeface="Arial" pitchFamily="34" charset="0"/>
              </a:rPr>
              <a:t>vậy</a:t>
            </a:r>
            <a:r>
              <a:rPr lang="en-US" sz="1800">
                <a:latin typeface="Arial" pitchFamily="34" charset="0"/>
                <a:cs typeface="Arial" pitchFamily="34" charset="0"/>
              </a:rPr>
              <a:t> </a:t>
            </a:r>
            <a:r>
              <a:rPr lang="en-US" sz="1800" err="1">
                <a:latin typeface="Arial" pitchFamily="34" charset="0"/>
                <a:cs typeface="Arial" pitchFamily="34" charset="0"/>
              </a:rPr>
              <a:t>cũng</a:t>
            </a:r>
            <a:r>
              <a:rPr lang="en-US" sz="1800">
                <a:latin typeface="Arial" pitchFamily="34" charset="0"/>
                <a:cs typeface="Arial" pitchFamily="34" charset="0"/>
              </a:rPr>
              <a:t> </a:t>
            </a:r>
            <a:r>
              <a:rPr lang="en-US" sz="1800" err="1">
                <a:latin typeface="Arial" pitchFamily="34" charset="0"/>
                <a:cs typeface="Arial" pitchFamily="34" charset="0"/>
              </a:rPr>
              <a:t>chỉ</a:t>
            </a:r>
            <a:r>
              <a:rPr lang="en-US" sz="1800">
                <a:latin typeface="Arial" pitchFamily="34" charset="0"/>
                <a:cs typeface="Arial" pitchFamily="34" charset="0"/>
              </a:rPr>
              <a:t> </a:t>
            </a:r>
            <a:r>
              <a:rPr lang="en-US" sz="1800" err="1">
                <a:latin typeface="Arial" pitchFamily="34" charset="0"/>
                <a:cs typeface="Arial" pitchFamily="34" charset="0"/>
              </a:rPr>
              <a:t>có</a:t>
            </a:r>
            <a:r>
              <a:rPr lang="en-US" sz="1800">
                <a:latin typeface="Arial" pitchFamily="34" charset="0"/>
                <a:cs typeface="Arial" pitchFamily="34" charset="0"/>
              </a:rPr>
              <a:t> 3 </a:t>
            </a:r>
            <a:r>
              <a:rPr lang="en-US" sz="1800" err="1">
                <a:latin typeface="Arial" pitchFamily="34" charset="0"/>
                <a:cs typeface="Arial" pitchFamily="34" charset="0"/>
              </a:rPr>
              <a:t>loại</a:t>
            </a:r>
            <a:r>
              <a:rPr lang="en-US" sz="1800">
                <a:latin typeface="Arial" pitchFamily="34" charset="0"/>
                <a:cs typeface="Arial" pitchFamily="34" charset="0"/>
              </a:rPr>
              <a:t> </a:t>
            </a:r>
            <a:r>
              <a:rPr lang="en-US" sz="1800" err="1">
                <a:latin typeface="Arial" pitchFamily="34" charset="0"/>
                <a:cs typeface="Arial" pitchFamily="34" charset="0"/>
              </a:rPr>
              <a:t>phương</a:t>
            </a:r>
            <a:r>
              <a:rPr lang="en-US" sz="1800">
                <a:latin typeface="Arial" pitchFamily="34" charset="0"/>
                <a:cs typeface="Arial" pitchFamily="34" charset="0"/>
              </a:rPr>
              <a:t> </a:t>
            </a:r>
            <a:r>
              <a:rPr lang="en-US" sz="1800" err="1">
                <a:latin typeface="Arial" pitchFamily="34" charset="0"/>
                <a:cs typeface="Arial" pitchFamily="34" charset="0"/>
              </a:rPr>
              <a:t>tiện</a:t>
            </a:r>
            <a:r>
              <a:rPr lang="en-US" sz="1800">
                <a:latin typeface="Arial" pitchFamily="34" charset="0"/>
                <a:cs typeface="Arial" pitchFamily="34" charset="0"/>
              </a:rPr>
              <a:t> </a:t>
            </a:r>
            <a:r>
              <a:rPr lang="en-US" sz="1800" err="1">
                <a:latin typeface="Arial" pitchFamily="34" charset="0"/>
                <a:cs typeface="Arial" pitchFamily="34" charset="0"/>
              </a:rPr>
              <a:t>chính</a:t>
            </a:r>
            <a:r>
              <a:rPr lang="en-US" sz="1800">
                <a:latin typeface="Arial" pitchFamily="34" charset="0"/>
                <a:cs typeface="Arial" pitchFamily="34" charset="0"/>
              </a:rPr>
              <a:t> </a:t>
            </a:r>
            <a:r>
              <a:rPr lang="en-US" sz="1800" err="1">
                <a:latin typeface="Arial" pitchFamily="34" charset="0"/>
                <a:cs typeface="Arial" pitchFamily="34" charset="0"/>
              </a:rPr>
              <a:t>được</a:t>
            </a:r>
            <a:r>
              <a:rPr lang="en-US" sz="1800">
                <a:latin typeface="Arial" pitchFamily="34" charset="0"/>
                <a:cs typeface="Arial" pitchFamily="34" charset="0"/>
              </a:rPr>
              <a:t> </a:t>
            </a:r>
            <a:r>
              <a:rPr lang="en-US" sz="1800" err="1">
                <a:latin typeface="Arial" pitchFamily="34" charset="0"/>
                <a:cs typeface="Arial" pitchFamily="34" charset="0"/>
              </a:rPr>
              <a:t>dùng</a:t>
            </a:r>
            <a:r>
              <a:rPr lang="en-US" sz="1800">
                <a:latin typeface="Arial" pitchFamily="34" charset="0"/>
                <a:cs typeface="Arial" pitchFamily="34" charset="0"/>
              </a:rPr>
              <a:t> </a:t>
            </a:r>
            <a:r>
              <a:rPr lang="en-US" sz="1800" err="1">
                <a:latin typeface="Arial" pitchFamily="34" charset="0"/>
                <a:cs typeface="Arial" pitchFamily="34" charset="0"/>
              </a:rPr>
              <a:t>trong</a:t>
            </a:r>
            <a:r>
              <a:rPr lang="en-US" sz="1800">
                <a:latin typeface="Arial" pitchFamily="34" charset="0"/>
                <a:cs typeface="Arial" pitchFamily="34" charset="0"/>
              </a:rPr>
              <a:t> </a:t>
            </a:r>
            <a:r>
              <a:rPr lang="en-US" sz="1800" err="1">
                <a:latin typeface="Arial" pitchFamily="34" charset="0"/>
                <a:cs typeface="Arial" pitchFamily="34" charset="0"/>
              </a:rPr>
              <a:t>truyền</a:t>
            </a:r>
            <a:r>
              <a:rPr lang="en-US" sz="1800">
                <a:latin typeface="Arial" pitchFamily="34" charset="0"/>
                <a:cs typeface="Arial" pitchFamily="34" charset="0"/>
              </a:rPr>
              <a:t> </a:t>
            </a:r>
            <a:r>
              <a:rPr lang="en-US" sz="1800" err="1">
                <a:latin typeface="Arial" pitchFamily="34" charset="0"/>
                <a:cs typeface="Arial" pitchFamily="34" charset="0"/>
              </a:rPr>
              <a:t>thông</a:t>
            </a:r>
            <a:r>
              <a:rPr lang="en-US" sz="1800">
                <a:latin typeface="Arial" pitchFamily="34" charset="0"/>
                <a:cs typeface="Arial" pitchFamily="34" charset="0"/>
              </a:rPr>
              <a:t>. </a:t>
            </a:r>
          </a:p>
          <a:p>
            <a:r>
              <a:rPr lang="en-US" sz="1800" err="1">
                <a:latin typeface="Arial" pitchFamily="34" charset="0"/>
                <a:cs typeface="Arial" pitchFamily="34" charset="0"/>
              </a:rPr>
              <a:t>Hệ</a:t>
            </a:r>
            <a:r>
              <a:rPr lang="en-US" sz="1800">
                <a:latin typeface="Arial" pitchFamily="34" charset="0"/>
                <a:cs typeface="Arial" pitchFamily="34" charset="0"/>
              </a:rPr>
              <a:t> </a:t>
            </a:r>
            <a:r>
              <a:rPr lang="en-US" sz="1800" err="1">
                <a:latin typeface="Arial" pitchFamily="34" charset="0"/>
                <a:cs typeface="Arial" pitchFamily="34" charset="0"/>
              </a:rPr>
              <a:t>thống</a:t>
            </a:r>
            <a:r>
              <a:rPr lang="en-US" sz="1800">
                <a:latin typeface="Arial" pitchFamily="34" charset="0"/>
                <a:cs typeface="Arial" pitchFamily="34" charset="0"/>
              </a:rPr>
              <a:t> </a:t>
            </a:r>
            <a:r>
              <a:rPr lang="en-US" sz="1800" err="1">
                <a:latin typeface="Arial" pitchFamily="34" charset="0"/>
                <a:cs typeface="Arial" pitchFamily="34" charset="0"/>
              </a:rPr>
              <a:t>đa</a:t>
            </a:r>
            <a:r>
              <a:rPr lang="en-US" sz="1800">
                <a:latin typeface="Arial" pitchFamily="34" charset="0"/>
                <a:cs typeface="Arial" pitchFamily="34" charset="0"/>
              </a:rPr>
              <a:t> </a:t>
            </a:r>
            <a:r>
              <a:rPr lang="en-US" sz="1800" err="1">
                <a:latin typeface="Arial" pitchFamily="34" charset="0"/>
                <a:cs typeface="Arial" pitchFamily="34" charset="0"/>
              </a:rPr>
              <a:t>phương</a:t>
            </a:r>
            <a:r>
              <a:rPr lang="en-US" sz="1800">
                <a:latin typeface="Arial" pitchFamily="34" charset="0"/>
                <a:cs typeface="Arial" pitchFamily="34" charset="0"/>
              </a:rPr>
              <a:t> </a:t>
            </a:r>
            <a:r>
              <a:rPr lang="en-US" sz="1800" err="1">
                <a:latin typeface="Arial" pitchFamily="34" charset="0"/>
                <a:cs typeface="Arial" pitchFamily="34" charset="0"/>
              </a:rPr>
              <a:t>tiện</a:t>
            </a:r>
            <a:r>
              <a:rPr lang="en-US" sz="1800">
                <a:latin typeface="Arial" pitchFamily="34" charset="0"/>
                <a:cs typeface="Arial" pitchFamily="34" charset="0"/>
              </a:rPr>
              <a:t> (Multimedia): </a:t>
            </a:r>
            <a:r>
              <a:rPr lang="en-US" sz="1800" err="1">
                <a:latin typeface="Arial" pitchFamily="34" charset="0"/>
                <a:cs typeface="Arial" pitchFamily="34" charset="0"/>
              </a:rPr>
              <a:t>là</a:t>
            </a:r>
            <a:r>
              <a:rPr lang="en-US" sz="1800">
                <a:latin typeface="Arial" pitchFamily="34" charset="0"/>
                <a:cs typeface="Arial" pitchFamily="34" charset="0"/>
              </a:rPr>
              <a:t> </a:t>
            </a:r>
            <a:r>
              <a:rPr lang="en-US" sz="1800" err="1">
                <a:latin typeface="Arial" pitchFamily="34" charset="0"/>
                <a:cs typeface="Arial" pitchFamily="34" charset="0"/>
              </a:rPr>
              <a:t>hệ</a:t>
            </a:r>
            <a:r>
              <a:rPr lang="en-US" sz="1800">
                <a:latin typeface="Arial" pitchFamily="34" charset="0"/>
                <a:cs typeface="Arial" pitchFamily="34" charset="0"/>
              </a:rPr>
              <a:t> </a:t>
            </a:r>
            <a:r>
              <a:rPr lang="en-US" sz="1800" err="1">
                <a:latin typeface="Arial" pitchFamily="34" charset="0"/>
                <a:cs typeface="Arial" pitchFamily="34" charset="0"/>
              </a:rPr>
              <a:t>thống</a:t>
            </a:r>
            <a:r>
              <a:rPr lang="en-US" sz="1800">
                <a:latin typeface="Arial" pitchFamily="34" charset="0"/>
                <a:cs typeface="Arial" pitchFamily="34" charset="0"/>
              </a:rPr>
              <a:t> </a:t>
            </a:r>
            <a:r>
              <a:rPr lang="en-US" sz="1800" err="1">
                <a:latin typeface="Arial" pitchFamily="34" charset="0"/>
                <a:cs typeface="Arial" pitchFamily="34" charset="0"/>
              </a:rPr>
              <a:t>cho</a:t>
            </a:r>
            <a:r>
              <a:rPr lang="en-US" sz="1800">
                <a:latin typeface="Arial" pitchFamily="34" charset="0"/>
                <a:cs typeface="Arial" pitchFamily="34" charset="0"/>
              </a:rPr>
              <a:t> </a:t>
            </a:r>
            <a:r>
              <a:rPr lang="en-US" sz="1800" err="1">
                <a:latin typeface="Arial" pitchFamily="34" charset="0"/>
                <a:cs typeface="Arial" pitchFamily="34" charset="0"/>
              </a:rPr>
              <a:t>phép</a:t>
            </a:r>
            <a:r>
              <a:rPr lang="en-US" sz="1800">
                <a:latin typeface="Arial" pitchFamily="34" charset="0"/>
                <a:cs typeface="Arial" pitchFamily="34" charset="0"/>
              </a:rPr>
              <a:t> </a:t>
            </a:r>
            <a:r>
              <a:rPr lang="en-US" sz="1800" err="1">
                <a:latin typeface="Arial" pitchFamily="34" charset="0"/>
                <a:cs typeface="Arial" pitchFamily="34" charset="0"/>
              </a:rPr>
              <a:t>truyền</a:t>
            </a:r>
            <a:r>
              <a:rPr lang="en-US" sz="1800">
                <a:latin typeface="Arial" pitchFamily="34" charset="0"/>
                <a:cs typeface="Arial" pitchFamily="34" charset="0"/>
              </a:rPr>
              <a:t> </a:t>
            </a:r>
            <a:r>
              <a:rPr lang="en-US" sz="1800" err="1">
                <a:latin typeface="Arial" pitchFamily="34" charset="0"/>
                <a:cs typeface="Arial" pitchFamily="34" charset="0"/>
              </a:rPr>
              <a:t>lớn</a:t>
            </a:r>
            <a:r>
              <a:rPr lang="en-US" sz="1800">
                <a:latin typeface="Arial" pitchFamily="34" charset="0"/>
                <a:cs typeface="Arial" pitchFamily="34" charset="0"/>
              </a:rPr>
              <a:t> </a:t>
            </a:r>
            <a:r>
              <a:rPr lang="en-US" sz="1800" err="1">
                <a:latin typeface="Arial" pitchFamily="34" charset="0"/>
                <a:cs typeface="Arial" pitchFamily="34" charset="0"/>
              </a:rPr>
              <a:t>hơn</a:t>
            </a:r>
            <a:r>
              <a:rPr lang="en-US" sz="1800">
                <a:latin typeface="Arial" pitchFamily="34" charset="0"/>
                <a:cs typeface="Arial" pitchFamily="34" charset="0"/>
              </a:rPr>
              <a:t> </a:t>
            </a:r>
            <a:r>
              <a:rPr lang="en-US" sz="1800" err="1">
                <a:latin typeface="Arial" pitchFamily="34" charset="0"/>
                <a:cs typeface="Arial" pitchFamily="34" charset="0"/>
              </a:rPr>
              <a:t>một</a:t>
            </a:r>
            <a:r>
              <a:rPr lang="en-US" sz="1800">
                <a:latin typeface="Arial" pitchFamily="34" charset="0"/>
                <a:cs typeface="Arial" pitchFamily="34" charset="0"/>
              </a:rPr>
              <a:t> </a:t>
            </a:r>
            <a:r>
              <a:rPr lang="en-US" sz="1800" err="1">
                <a:latin typeface="Arial" pitchFamily="34" charset="0"/>
                <a:cs typeface="Arial" pitchFamily="34" charset="0"/>
              </a:rPr>
              <a:t>phương</a:t>
            </a:r>
            <a:r>
              <a:rPr lang="en-US" sz="1800">
                <a:latin typeface="Arial" pitchFamily="34" charset="0"/>
                <a:cs typeface="Arial" pitchFamily="34" charset="0"/>
              </a:rPr>
              <a:t> </a:t>
            </a:r>
            <a:r>
              <a:rPr lang="en-US" sz="1800" err="1">
                <a:latin typeface="Arial" pitchFamily="34" charset="0"/>
                <a:cs typeface="Arial" pitchFamily="34" charset="0"/>
              </a:rPr>
              <a:t>tiện</a:t>
            </a:r>
            <a:endParaRPr lang="en-US" sz="1800">
              <a:latin typeface="Arial" pitchFamily="34" charset="0"/>
              <a:cs typeface="Arial" pitchFamily="34" charset="0"/>
            </a:endParaRPr>
          </a:p>
          <a:p>
            <a:r>
              <a:rPr lang="en-US" sz="1800" err="1">
                <a:latin typeface="Arial" pitchFamily="34" charset="0"/>
                <a:cs typeface="Arial" pitchFamily="34" charset="0"/>
              </a:rPr>
              <a:t>Vật</a:t>
            </a:r>
            <a:r>
              <a:rPr lang="en-US" sz="1800">
                <a:latin typeface="Arial" pitchFamily="34" charset="0"/>
                <a:cs typeface="Arial" pitchFamily="34" charset="0"/>
              </a:rPr>
              <a:t> </a:t>
            </a:r>
            <a:r>
              <a:rPr lang="en-US" sz="1800" err="1">
                <a:latin typeface="Arial" pitchFamily="34" charset="0"/>
                <a:cs typeface="Arial" pitchFamily="34" charset="0"/>
              </a:rPr>
              <a:t>chât</a:t>
            </a:r>
            <a:r>
              <a:rPr lang="en-US" sz="1800">
                <a:latin typeface="Arial" pitchFamily="34" charset="0"/>
                <a:cs typeface="Arial" pitchFamily="34" charset="0"/>
              </a:rPr>
              <a:t> </a:t>
            </a:r>
            <a:r>
              <a:rPr lang="en-US" sz="1800" err="1">
                <a:latin typeface="Arial" pitchFamily="34" charset="0"/>
                <a:cs typeface="Arial" pitchFamily="34" charset="0"/>
              </a:rPr>
              <a:t>hóa</a:t>
            </a:r>
            <a:r>
              <a:rPr lang="en-US" sz="1800">
                <a:latin typeface="Arial" pitchFamily="34" charset="0"/>
                <a:cs typeface="Arial" pitchFamily="34" charset="0"/>
              </a:rPr>
              <a:t> </a:t>
            </a:r>
            <a:r>
              <a:rPr lang="en-US" sz="1800" err="1">
                <a:latin typeface="Arial" pitchFamily="34" charset="0"/>
                <a:cs typeface="Arial" pitchFamily="34" charset="0"/>
              </a:rPr>
              <a:t>thông</a:t>
            </a:r>
            <a:r>
              <a:rPr lang="en-US" sz="1800">
                <a:latin typeface="Arial" pitchFamily="34" charset="0"/>
                <a:cs typeface="Arial" pitchFamily="34" charset="0"/>
              </a:rPr>
              <a:t> tin (Information </a:t>
            </a:r>
            <a:r>
              <a:rPr lang="en-US" sz="1800" err="1">
                <a:latin typeface="Arial" pitchFamily="34" charset="0"/>
                <a:cs typeface="Arial" pitchFamily="34" charset="0"/>
              </a:rPr>
              <a:t>Materilization</a:t>
            </a:r>
            <a:r>
              <a:rPr lang="en-US" sz="1800">
                <a:latin typeface="Arial" pitchFamily="34" charset="0"/>
                <a:cs typeface="Arial" pitchFamily="34" charset="0"/>
              </a:rPr>
              <a:t>): </a:t>
            </a:r>
            <a:r>
              <a:rPr lang="en-US" sz="1800" err="1">
                <a:latin typeface="Arial" pitchFamily="34" charset="0"/>
                <a:cs typeface="Arial" pitchFamily="34" charset="0"/>
              </a:rPr>
              <a:t>Thực</a:t>
            </a:r>
            <a:r>
              <a:rPr lang="en-US" sz="1800">
                <a:latin typeface="Arial" pitchFamily="34" charset="0"/>
                <a:cs typeface="Arial" pitchFamily="34" charset="0"/>
              </a:rPr>
              <a:t> </a:t>
            </a:r>
            <a:r>
              <a:rPr lang="en-US" sz="1800" err="1">
                <a:latin typeface="Arial" pitchFamily="34" charset="0"/>
                <a:cs typeface="Arial" pitchFamily="34" charset="0"/>
              </a:rPr>
              <a:t>hiện</a:t>
            </a:r>
            <a:r>
              <a:rPr lang="en-US" sz="1800">
                <a:latin typeface="Arial" pitchFamily="34" charset="0"/>
                <a:cs typeface="Arial" pitchFamily="34" charset="0"/>
              </a:rPr>
              <a:t> </a:t>
            </a:r>
            <a:r>
              <a:rPr lang="en-US" sz="1800" err="1">
                <a:latin typeface="Arial" pitchFamily="34" charset="0"/>
                <a:cs typeface="Arial" pitchFamily="34" charset="0"/>
              </a:rPr>
              <a:t>gắn</a:t>
            </a:r>
            <a:r>
              <a:rPr lang="en-US" sz="1800">
                <a:latin typeface="Arial" pitchFamily="34" charset="0"/>
                <a:cs typeface="Arial" pitchFamily="34" charset="0"/>
              </a:rPr>
              <a:t> </a:t>
            </a:r>
            <a:r>
              <a:rPr lang="en-US" sz="1800" err="1">
                <a:latin typeface="Arial" pitchFamily="34" charset="0"/>
                <a:cs typeface="Arial" pitchFamily="34" charset="0"/>
              </a:rPr>
              <a:t>thông</a:t>
            </a:r>
            <a:r>
              <a:rPr lang="en-US" sz="1800">
                <a:latin typeface="Arial" pitchFamily="34" charset="0"/>
                <a:cs typeface="Arial" pitchFamily="34" charset="0"/>
              </a:rPr>
              <a:t> tin </a:t>
            </a:r>
            <a:r>
              <a:rPr lang="en-US" sz="1800" err="1">
                <a:latin typeface="Arial" pitchFamily="34" charset="0"/>
                <a:cs typeface="Arial" pitchFamily="34" charset="0"/>
              </a:rPr>
              <a:t>vào</a:t>
            </a:r>
            <a:r>
              <a:rPr lang="en-US" sz="1800">
                <a:latin typeface="Arial" pitchFamily="34" charset="0"/>
                <a:cs typeface="Arial" pitchFamily="34" charset="0"/>
              </a:rPr>
              <a:t> </a:t>
            </a:r>
            <a:r>
              <a:rPr lang="en-US" sz="1800" err="1">
                <a:latin typeface="Arial" pitchFamily="34" charset="0"/>
                <a:cs typeface="Arial" pitchFamily="34" charset="0"/>
              </a:rPr>
              <a:t>một</a:t>
            </a:r>
            <a:r>
              <a:rPr lang="en-US" sz="1800">
                <a:latin typeface="Arial" pitchFamily="34" charset="0"/>
                <a:cs typeface="Arial" pitchFamily="34" charset="0"/>
              </a:rPr>
              <a:t> </a:t>
            </a:r>
            <a:r>
              <a:rPr lang="en-US" sz="1800" err="1">
                <a:latin typeface="Arial" pitchFamily="34" charset="0"/>
                <a:cs typeface="Arial" pitchFamily="34" charset="0"/>
              </a:rPr>
              <a:t>dạng</a:t>
            </a:r>
            <a:r>
              <a:rPr lang="en-US" sz="1800">
                <a:latin typeface="Arial" pitchFamily="34" charset="0"/>
                <a:cs typeface="Arial" pitchFamily="34" charset="0"/>
              </a:rPr>
              <a:t> </a:t>
            </a:r>
            <a:r>
              <a:rPr lang="en-US" sz="1800" err="1">
                <a:latin typeface="Arial" pitchFamily="34" charset="0"/>
                <a:cs typeface="Arial" pitchFamily="34" charset="0"/>
              </a:rPr>
              <a:t>vật</a:t>
            </a:r>
            <a:r>
              <a:rPr lang="en-US" sz="1800">
                <a:latin typeface="Arial" pitchFamily="34" charset="0"/>
                <a:cs typeface="Arial" pitchFamily="34" charset="0"/>
              </a:rPr>
              <a:t> </a:t>
            </a:r>
            <a:r>
              <a:rPr lang="en-US" sz="1800" err="1">
                <a:latin typeface="Arial" pitchFamily="34" charset="0"/>
                <a:cs typeface="Arial" pitchFamily="34" charset="0"/>
              </a:rPr>
              <a:t>chất</a:t>
            </a:r>
            <a:r>
              <a:rPr lang="en-US" sz="1800">
                <a:latin typeface="Arial" pitchFamily="34" charset="0"/>
                <a:cs typeface="Arial" pitchFamily="34" charset="0"/>
              </a:rPr>
              <a:t> </a:t>
            </a:r>
            <a:r>
              <a:rPr lang="en-US" sz="1800" err="1">
                <a:latin typeface="Arial" pitchFamily="34" charset="0"/>
                <a:cs typeface="Arial" pitchFamily="34" charset="0"/>
              </a:rPr>
              <a:t>dùng</a:t>
            </a:r>
            <a:r>
              <a:rPr lang="en-US" sz="1800">
                <a:latin typeface="Arial" pitchFamily="34" charset="0"/>
                <a:cs typeface="Arial" pitchFamily="34" charset="0"/>
              </a:rPr>
              <a:t> </a:t>
            </a:r>
            <a:r>
              <a:rPr lang="en-US" sz="1800" err="1">
                <a:latin typeface="Arial" pitchFamily="34" charset="0"/>
                <a:cs typeface="Arial" pitchFamily="34" charset="0"/>
              </a:rPr>
              <a:t>chứa</a:t>
            </a:r>
            <a:r>
              <a:rPr lang="en-US" sz="1800">
                <a:latin typeface="Arial" pitchFamily="34" charset="0"/>
                <a:cs typeface="Arial" pitchFamily="34" charset="0"/>
              </a:rPr>
              <a:t> </a:t>
            </a:r>
            <a:r>
              <a:rPr lang="en-US" sz="1800" err="1">
                <a:latin typeface="Arial" pitchFamily="34" charset="0"/>
                <a:cs typeface="Arial" pitchFamily="34" charset="0"/>
              </a:rPr>
              <a:t>thông</a:t>
            </a:r>
            <a:r>
              <a:rPr lang="en-US" sz="1800">
                <a:latin typeface="Arial" pitchFamily="34" charset="0"/>
                <a:cs typeface="Arial" pitchFamily="34" charset="0"/>
              </a:rPr>
              <a:t> tin (</a:t>
            </a:r>
            <a:r>
              <a:rPr lang="en-US" sz="1800" err="1">
                <a:latin typeface="Arial" pitchFamily="34" charset="0"/>
                <a:cs typeface="Arial" pitchFamily="34" charset="0"/>
              </a:rPr>
              <a:t>vật</a:t>
            </a:r>
            <a:r>
              <a:rPr lang="en-US" sz="1800">
                <a:latin typeface="Arial" pitchFamily="34" charset="0"/>
                <a:cs typeface="Arial" pitchFamily="34" charset="0"/>
              </a:rPr>
              <a:t> </a:t>
            </a:r>
            <a:r>
              <a:rPr lang="en-US" sz="1800" err="1">
                <a:latin typeface="Arial" pitchFamily="34" charset="0"/>
                <a:cs typeface="Arial" pitchFamily="34" charset="0"/>
              </a:rPr>
              <a:t>mang</a:t>
            </a:r>
            <a:r>
              <a:rPr lang="en-US" sz="1800">
                <a:latin typeface="Arial" pitchFamily="34" charset="0"/>
                <a:cs typeface="Arial" pitchFamily="34" charset="0"/>
              </a:rPr>
              <a:t>). </a:t>
            </a:r>
            <a:r>
              <a:rPr lang="en-US" sz="1800" err="1">
                <a:latin typeface="Arial" pitchFamily="34" charset="0"/>
                <a:cs typeface="Arial" pitchFamily="34" charset="0"/>
              </a:rPr>
              <a:t>Có</a:t>
            </a:r>
            <a:r>
              <a:rPr lang="en-US" sz="1800">
                <a:latin typeface="Arial" pitchFamily="34" charset="0"/>
                <a:cs typeface="Arial" pitchFamily="34" charset="0"/>
              </a:rPr>
              <a:t> </a:t>
            </a:r>
            <a:r>
              <a:rPr lang="en-US" sz="1800" err="1">
                <a:latin typeface="Arial" pitchFamily="34" charset="0"/>
                <a:cs typeface="Arial" pitchFamily="34" charset="0"/>
              </a:rPr>
              <a:t>hai</a:t>
            </a:r>
            <a:r>
              <a:rPr lang="en-US" sz="1800">
                <a:latin typeface="Arial" pitchFamily="34" charset="0"/>
                <a:cs typeface="Arial" pitchFamily="34" charset="0"/>
              </a:rPr>
              <a:t> </a:t>
            </a:r>
            <a:r>
              <a:rPr lang="en-US" sz="1800" err="1">
                <a:latin typeface="Arial" pitchFamily="34" charset="0"/>
                <a:cs typeface="Arial" pitchFamily="34" charset="0"/>
              </a:rPr>
              <a:t>giải</a:t>
            </a:r>
            <a:r>
              <a:rPr lang="en-US" sz="1800">
                <a:latin typeface="Arial" pitchFamily="34" charset="0"/>
                <a:cs typeface="Arial" pitchFamily="34" charset="0"/>
              </a:rPr>
              <a:t> </a:t>
            </a:r>
            <a:r>
              <a:rPr lang="en-US" sz="1800" err="1">
                <a:latin typeface="Arial" pitchFamily="34" charset="0"/>
                <a:cs typeface="Arial" pitchFamily="34" charset="0"/>
              </a:rPr>
              <a:t>pháp</a:t>
            </a:r>
            <a:r>
              <a:rPr lang="en-US" sz="1800">
                <a:latin typeface="Arial" pitchFamily="34" charset="0"/>
                <a:cs typeface="Arial" pitchFamily="34" charset="0"/>
              </a:rPr>
              <a:t> </a:t>
            </a:r>
            <a:r>
              <a:rPr lang="en-US" sz="1800" err="1">
                <a:latin typeface="Arial" pitchFamily="34" charset="0"/>
                <a:cs typeface="Arial" pitchFamily="34" charset="0"/>
              </a:rPr>
              <a:t>để</a:t>
            </a:r>
            <a:r>
              <a:rPr lang="en-US" sz="1800">
                <a:latin typeface="Arial" pitchFamily="34" charset="0"/>
                <a:cs typeface="Arial" pitchFamily="34" charset="0"/>
              </a:rPr>
              <a:t> </a:t>
            </a:r>
            <a:r>
              <a:rPr lang="en-US" sz="1800" err="1">
                <a:latin typeface="Arial" pitchFamily="34" charset="0"/>
                <a:cs typeface="Arial" pitchFamily="34" charset="0"/>
              </a:rPr>
              <a:t>vật</a:t>
            </a:r>
            <a:r>
              <a:rPr lang="en-US" sz="1800">
                <a:latin typeface="Arial" pitchFamily="34" charset="0"/>
                <a:cs typeface="Arial" pitchFamily="34" charset="0"/>
              </a:rPr>
              <a:t> </a:t>
            </a:r>
            <a:r>
              <a:rPr lang="en-US" sz="1800" err="1">
                <a:latin typeface="Arial" pitchFamily="34" charset="0"/>
                <a:cs typeface="Arial" pitchFamily="34" charset="0"/>
              </a:rPr>
              <a:t>chất</a:t>
            </a:r>
            <a:r>
              <a:rPr lang="en-US" sz="1800">
                <a:latin typeface="Arial" pitchFamily="34" charset="0"/>
                <a:cs typeface="Arial" pitchFamily="34" charset="0"/>
              </a:rPr>
              <a:t> </a:t>
            </a:r>
            <a:r>
              <a:rPr lang="en-US" sz="1800" err="1">
                <a:latin typeface="Arial" pitchFamily="34" charset="0"/>
                <a:cs typeface="Arial" pitchFamily="34" charset="0"/>
              </a:rPr>
              <a:t>hóa</a:t>
            </a:r>
            <a:r>
              <a:rPr lang="en-US" sz="1800">
                <a:latin typeface="Arial" pitchFamily="34" charset="0"/>
                <a:cs typeface="Arial" pitchFamily="34" charset="0"/>
              </a:rPr>
              <a:t> </a:t>
            </a:r>
            <a:r>
              <a:rPr lang="en-US" sz="1800" err="1">
                <a:latin typeface="Arial" pitchFamily="34" charset="0"/>
                <a:cs typeface="Arial" pitchFamily="34" charset="0"/>
              </a:rPr>
              <a:t>thông</a:t>
            </a:r>
            <a:r>
              <a:rPr lang="en-US" sz="1800">
                <a:latin typeface="Arial" pitchFamily="34" charset="0"/>
                <a:cs typeface="Arial" pitchFamily="34" charset="0"/>
              </a:rPr>
              <a:t> tin </a:t>
            </a:r>
            <a:r>
              <a:rPr lang="en-US" sz="1800" err="1">
                <a:latin typeface="Arial" pitchFamily="34" charset="0"/>
                <a:cs typeface="Arial" pitchFamily="34" charset="0"/>
              </a:rPr>
              <a:t>là</a:t>
            </a:r>
            <a:r>
              <a:rPr lang="en-US" sz="1800">
                <a:latin typeface="Arial" pitchFamily="34" charset="0"/>
                <a:cs typeface="Arial" pitchFamily="34" charset="0"/>
              </a:rPr>
              <a:t> </a:t>
            </a:r>
            <a:r>
              <a:rPr lang="en-US" sz="1800" err="1">
                <a:latin typeface="Arial" pitchFamily="34" charset="0"/>
                <a:cs typeface="Arial" pitchFamily="34" charset="0"/>
              </a:rPr>
              <a:t>mã</a:t>
            </a:r>
            <a:r>
              <a:rPr lang="en-US" sz="1800">
                <a:latin typeface="Arial" pitchFamily="34" charset="0"/>
                <a:cs typeface="Arial" pitchFamily="34" charset="0"/>
              </a:rPr>
              <a:t> </a:t>
            </a:r>
            <a:r>
              <a:rPr lang="en-US" sz="1800" err="1">
                <a:latin typeface="Arial" pitchFamily="34" charset="0"/>
                <a:cs typeface="Arial" pitchFamily="34" charset="0"/>
              </a:rPr>
              <a:t>hóa</a:t>
            </a:r>
            <a:r>
              <a:rPr lang="en-US" sz="1800">
                <a:latin typeface="Arial" pitchFamily="34" charset="0"/>
                <a:cs typeface="Arial" pitchFamily="34" charset="0"/>
              </a:rPr>
              <a:t> </a:t>
            </a:r>
            <a:r>
              <a:rPr lang="en-US" sz="1800" err="1">
                <a:latin typeface="Arial" pitchFamily="34" charset="0"/>
                <a:cs typeface="Arial" pitchFamily="34" charset="0"/>
              </a:rPr>
              <a:t>và</a:t>
            </a:r>
            <a:r>
              <a:rPr lang="en-US" sz="1800">
                <a:latin typeface="Arial" pitchFamily="34" charset="0"/>
                <a:cs typeface="Arial" pitchFamily="34" charset="0"/>
              </a:rPr>
              <a:t> </a:t>
            </a:r>
            <a:r>
              <a:rPr lang="en-US" sz="1800" err="1">
                <a:latin typeface="Arial" pitchFamily="34" charset="0"/>
                <a:cs typeface="Arial" pitchFamily="34" charset="0"/>
              </a:rPr>
              <a:t>điều</a:t>
            </a:r>
            <a:r>
              <a:rPr lang="en-US" sz="1800">
                <a:latin typeface="Arial" pitchFamily="34" charset="0"/>
                <a:cs typeface="Arial" pitchFamily="34" charset="0"/>
              </a:rPr>
              <a:t> </a:t>
            </a:r>
            <a:r>
              <a:rPr lang="en-US" sz="1800" err="1">
                <a:latin typeface="Arial" pitchFamily="34" charset="0"/>
                <a:cs typeface="Arial" pitchFamily="34" charset="0"/>
              </a:rPr>
              <a:t>chế</a:t>
            </a:r>
            <a:r>
              <a:rPr lang="en-US" sz="1800">
                <a:latin typeface="Arial" pitchFamily="34" charset="0"/>
                <a:cs typeface="Arial" pitchFamily="34" charset="0"/>
              </a:rPr>
              <a:t> </a:t>
            </a:r>
            <a:r>
              <a:rPr lang="en-US" sz="1800" err="1">
                <a:latin typeface="Arial" pitchFamily="34" charset="0"/>
                <a:cs typeface="Arial" pitchFamily="34" charset="0"/>
              </a:rPr>
              <a:t>thông</a:t>
            </a:r>
            <a:r>
              <a:rPr lang="en-US" sz="1800">
                <a:latin typeface="Arial" pitchFamily="34" charset="0"/>
                <a:cs typeface="Arial" pitchFamily="34" charset="0"/>
              </a:rPr>
              <a:t> tin.</a:t>
            </a:r>
          </a:p>
          <a:p>
            <a:r>
              <a:rPr lang="en-US" sz="1800" err="1">
                <a:latin typeface="Arial" pitchFamily="34" charset="0"/>
                <a:cs typeface="Arial" pitchFamily="34" charset="0"/>
              </a:rPr>
              <a:t>Vật</a:t>
            </a:r>
            <a:r>
              <a:rPr lang="en-US" sz="1800">
                <a:latin typeface="Arial" pitchFamily="34" charset="0"/>
                <a:cs typeface="Arial" pitchFamily="34" charset="0"/>
              </a:rPr>
              <a:t> </a:t>
            </a:r>
            <a:r>
              <a:rPr lang="en-US" sz="1800" err="1">
                <a:latin typeface="Arial" pitchFamily="34" charset="0"/>
                <a:cs typeface="Arial" pitchFamily="34" charset="0"/>
              </a:rPr>
              <a:t>mang</a:t>
            </a:r>
            <a:r>
              <a:rPr lang="en-US" sz="1800">
                <a:latin typeface="Arial" pitchFamily="34" charset="0"/>
                <a:cs typeface="Arial" pitchFamily="34" charset="0"/>
              </a:rPr>
              <a:t> (Carrier): </a:t>
            </a:r>
            <a:r>
              <a:rPr lang="en-US" sz="1800" err="1">
                <a:latin typeface="Arial" pitchFamily="34" charset="0"/>
                <a:cs typeface="Arial" pitchFamily="34" charset="0"/>
              </a:rPr>
              <a:t>Dạng</a:t>
            </a:r>
            <a:r>
              <a:rPr lang="en-US" sz="1800">
                <a:latin typeface="Arial" pitchFamily="34" charset="0"/>
                <a:cs typeface="Arial" pitchFamily="34" charset="0"/>
              </a:rPr>
              <a:t> </a:t>
            </a:r>
            <a:r>
              <a:rPr lang="en-US" sz="1800" err="1">
                <a:latin typeface="Arial" pitchFamily="34" charset="0"/>
                <a:cs typeface="Arial" pitchFamily="34" charset="0"/>
              </a:rPr>
              <a:t>vật</a:t>
            </a:r>
            <a:r>
              <a:rPr lang="en-US" sz="1800">
                <a:latin typeface="Arial" pitchFamily="34" charset="0"/>
                <a:cs typeface="Arial" pitchFamily="34" charset="0"/>
              </a:rPr>
              <a:t> </a:t>
            </a:r>
            <a:r>
              <a:rPr lang="en-US" sz="1800" err="1">
                <a:latin typeface="Arial" pitchFamily="34" charset="0"/>
                <a:cs typeface="Arial" pitchFamily="34" charset="0"/>
              </a:rPr>
              <a:t>chất</a:t>
            </a:r>
            <a:r>
              <a:rPr lang="en-US" sz="1800">
                <a:latin typeface="Arial" pitchFamily="34" charset="0"/>
                <a:cs typeface="Arial" pitchFamily="34" charset="0"/>
              </a:rPr>
              <a:t> </a:t>
            </a:r>
            <a:r>
              <a:rPr lang="en-US" sz="1800" err="1">
                <a:latin typeface="Arial" pitchFamily="34" charset="0"/>
                <a:cs typeface="Arial" pitchFamily="34" charset="0"/>
              </a:rPr>
              <a:t>có</a:t>
            </a:r>
            <a:r>
              <a:rPr lang="en-US" sz="1800">
                <a:latin typeface="Arial" pitchFamily="34" charset="0"/>
                <a:cs typeface="Arial" pitchFamily="34" charset="0"/>
              </a:rPr>
              <a:t> </a:t>
            </a:r>
            <a:r>
              <a:rPr lang="en-US" sz="1800" err="1">
                <a:latin typeface="Arial" pitchFamily="34" charset="0"/>
                <a:cs typeface="Arial" pitchFamily="34" charset="0"/>
              </a:rPr>
              <a:t>thể</a:t>
            </a:r>
            <a:r>
              <a:rPr lang="en-US" sz="1800">
                <a:latin typeface="Arial" pitchFamily="34" charset="0"/>
                <a:cs typeface="Arial" pitchFamily="34" charset="0"/>
              </a:rPr>
              <a:t> </a:t>
            </a:r>
            <a:r>
              <a:rPr lang="en-US" sz="1800" err="1">
                <a:latin typeface="Arial" pitchFamily="34" charset="0"/>
                <a:cs typeface="Arial" pitchFamily="34" charset="0"/>
              </a:rPr>
              <a:t>gắn</a:t>
            </a:r>
            <a:r>
              <a:rPr lang="en-US" sz="1800">
                <a:latin typeface="Arial" pitchFamily="34" charset="0"/>
                <a:cs typeface="Arial" pitchFamily="34" charset="0"/>
              </a:rPr>
              <a:t> </a:t>
            </a:r>
            <a:r>
              <a:rPr lang="en-US" sz="1800" err="1">
                <a:latin typeface="Arial" pitchFamily="34" charset="0"/>
                <a:cs typeface="Arial" pitchFamily="34" charset="0"/>
              </a:rPr>
              <a:t>được</a:t>
            </a:r>
            <a:r>
              <a:rPr lang="en-US" sz="1800">
                <a:latin typeface="Arial" pitchFamily="34" charset="0"/>
                <a:cs typeface="Arial" pitchFamily="34" charset="0"/>
              </a:rPr>
              <a:t> </a:t>
            </a:r>
            <a:r>
              <a:rPr lang="en-US" sz="1800" err="1">
                <a:latin typeface="Arial" pitchFamily="34" charset="0"/>
                <a:cs typeface="Arial" pitchFamily="34" charset="0"/>
              </a:rPr>
              <a:t>thông</a:t>
            </a:r>
            <a:r>
              <a:rPr lang="en-US" sz="1800">
                <a:latin typeface="Arial" pitchFamily="34" charset="0"/>
                <a:cs typeface="Arial" pitchFamily="34" charset="0"/>
              </a:rPr>
              <a:t> tin </a:t>
            </a:r>
            <a:r>
              <a:rPr lang="en-US" sz="1800" err="1">
                <a:latin typeface="Arial" pitchFamily="34" charset="0"/>
                <a:cs typeface="Arial" pitchFamily="34" charset="0"/>
              </a:rPr>
              <a:t>vào</a:t>
            </a:r>
            <a:r>
              <a:rPr lang="en-US" sz="1800">
                <a:latin typeface="Arial" pitchFamily="34" charset="0"/>
                <a:cs typeface="Arial" pitchFamily="34" charset="0"/>
              </a:rPr>
              <a:t> </a:t>
            </a:r>
            <a:r>
              <a:rPr lang="en-US" sz="1800" err="1">
                <a:latin typeface="Arial" pitchFamily="34" charset="0"/>
                <a:cs typeface="Arial" pitchFamily="34" charset="0"/>
              </a:rPr>
              <a:t>nó</a:t>
            </a:r>
            <a:r>
              <a:rPr lang="en-US" sz="1800">
                <a:latin typeface="Arial" pitchFamily="34" charset="0"/>
                <a:cs typeface="Arial" pitchFamily="34" charset="0"/>
              </a:rPr>
              <a:t> hay </a:t>
            </a:r>
            <a:r>
              <a:rPr lang="en-US" sz="1800" err="1">
                <a:latin typeface="Arial" pitchFamily="34" charset="0"/>
                <a:cs typeface="Arial" pitchFamily="34" charset="0"/>
              </a:rPr>
              <a:t>dùng</a:t>
            </a:r>
            <a:r>
              <a:rPr lang="en-US" sz="1800">
                <a:latin typeface="Arial" pitchFamily="34" charset="0"/>
                <a:cs typeface="Arial" pitchFamily="34" charset="0"/>
              </a:rPr>
              <a:t> </a:t>
            </a:r>
            <a:r>
              <a:rPr lang="en-US" sz="1800" err="1">
                <a:latin typeface="Arial" pitchFamily="34" charset="0"/>
                <a:cs typeface="Arial" pitchFamily="34" charset="0"/>
              </a:rPr>
              <a:t>để</a:t>
            </a:r>
            <a:r>
              <a:rPr lang="en-US" sz="1800">
                <a:latin typeface="Arial" pitchFamily="34" charset="0"/>
                <a:cs typeface="Arial" pitchFamily="34" charset="0"/>
              </a:rPr>
              <a:t> </a:t>
            </a:r>
            <a:r>
              <a:rPr lang="en-US" sz="1800" err="1">
                <a:latin typeface="Arial" pitchFamily="34" charset="0"/>
                <a:cs typeface="Arial" pitchFamily="34" charset="0"/>
              </a:rPr>
              <a:t>biểu</a:t>
            </a:r>
            <a:r>
              <a:rPr lang="en-US" sz="1800">
                <a:latin typeface="Arial" pitchFamily="34" charset="0"/>
                <a:cs typeface="Arial" pitchFamily="34" charset="0"/>
              </a:rPr>
              <a:t> </a:t>
            </a:r>
            <a:r>
              <a:rPr lang="en-US" sz="1800" err="1">
                <a:latin typeface="Arial" pitchFamily="34" charset="0"/>
                <a:cs typeface="Arial" pitchFamily="34" charset="0"/>
              </a:rPr>
              <a:t>diễn</a:t>
            </a:r>
            <a:r>
              <a:rPr lang="en-US" sz="1800">
                <a:latin typeface="Arial" pitchFamily="34" charset="0"/>
                <a:cs typeface="Arial" pitchFamily="34" charset="0"/>
              </a:rPr>
              <a:t> </a:t>
            </a:r>
            <a:r>
              <a:rPr lang="en-US" sz="1800" err="1">
                <a:latin typeface="Arial" pitchFamily="34" charset="0"/>
                <a:cs typeface="Arial" pitchFamily="34" charset="0"/>
              </a:rPr>
              <a:t>thông</a:t>
            </a:r>
            <a:r>
              <a:rPr lang="en-US" sz="1800">
                <a:latin typeface="Arial" pitchFamily="34" charset="0"/>
                <a:cs typeface="Arial" pitchFamily="34" charset="0"/>
              </a:rPr>
              <a:t> tin. </a:t>
            </a:r>
            <a:r>
              <a:rPr lang="en-US" sz="1800" err="1">
                <a:latin typeface="Arial" pitchFamily="34" charset="0"/>
                <a:cs typeface="Arial" pitchFamily="34" charset="0"/>
              </a:rPr>
              <a:t>Ví</a:t>
            </a:r>
            <a:r>
              <a:rPr lang="en-US" sz="1800">
                <a:latin typeface="Arial" pitchFamily="34" charset="0"/>
                <a:cs typeface="Arial" pitchFamily="34" charset="0"/>
              </a:rPr>
              <a:t> </a:t>
            </a:r>
            <a:r>
              <a:rPr lang="en-US" sz="1800" err="1">
                <a:latin typeface="Arial" pitchFamily="34" charset="0"/>
                <a:cs typeface="Arial" pitchFamily="34" charset="0"/>
              </a:rPr>
              <a:t>dụ</a:t>
            </a:r>
            <a:r>
              <a:rPr lang="en-US" sz="1800">
                <a:latin typeface="Arial" pitchFamily="34" charset="0"/>
                <a:cs typeface="Arial" pitchFamily="34" charset="0"/>
              </a:rPr>
              <a:t> </a:t>
            </a:r>
            <a:r>
              <a:rPr lang="en-US" sz="1800" err="1">
                <a:latin typeface="Arial" pitchFamily="34" charset="0"/>
                <a:cs typeface="Arial" pitchFamily="34" charset="0"/>
              </a:rPr>
              <a:t>áp</a:t>
            </a:r>
            <a:r>
              <a:rPr lang="en-US" sz="1800">
                <a:latin typeface="Arial" pitchFamily="34" charset="0"/>
                <a:cs typeface="Arial" pitchFamily="34" charset="0"/>
              </a:rPr>
              <a:t> </a:t>
            </a:r>
            <a:r>
              <a:rPr lang="en-US" sz="1800" err="1">
                <a:latin typeface="Arial" pitchFamily="34" charset="0"/>
                <a:cs typeface="Arial" pitchFamily="34" charset="0"/>
              </a:rPr>
              <a:t>suất</a:t>
            </a:r>
            <a:r>
              <a:rPr lang="en-US" sz="1800">
                <a:latin typeface="Arial" pitchFamily="34" charset="0"/>
                <a:cs typeface="Arial" pitchFamily="34" charset="0"/>
              </a:rPr>
              <a:t> </a:t>
            </a:r>
            <a:r>
              <a:rPr lang="en-US" sz="1800" err="1">
                <a:latin typeface="Arial" pitchFamily="34" charset="0"/>
                <a:cs typeface="Arial" pitchFamily="34" charset="0"/>
              </a:rPr>
              <a:t>không</a:t>
            </a:r>
            <a:r>
              <a:rPr lang="en-US" sz="1800">
                <a:latin typeface="Arial" pitchFamily="34" charset="0"/>
                <a:cs typeface="Arial" pitchFamily="34" charset="0"/>
              </a:rPr>
              <a:t> </a:t>
            </a:r>
            <a:r>
              <a:rPr lang="en-US" sz="1800" err="1">
                <a:latin typeface="Arial" pitchFamily="34" charset="0"/>
                <a:cs typeface="Arial" pitchFamily="34" charset="0"/>
              </a:rPr>
              <a:t>khí</a:t>
            </a:r>
            <a:r>
              <a:rPr lang="en-US" sz="1800">
                <a:latin typeface="Arial" pitchFamily="34" charset="0"/>
                <a:cs typeface="Arial" pitchFamily="34" charset="0"/>
              </a:rPr>
              <a:t> </a:t>
            </a:r>
            <a:r>
              <a:rPr lang="en-US" sz="1800" err="1">
                <a:latin typeface="Arial" pitchFamily="34" charset="0"/>
                <a:cs typeface="Arial" pitchFamily="34" charset="0"/>
              </a:rPr>
              <a:t>ngoài</a:t>
            </a:r>
            <a:r>
              <a:rPr lang="en-US" sz="1800">
                <a:latin typeface="Arial" pitchFamily="34" charset="0"/>
                <a:cs typeface="Arial" pitchFamily="34" charset="0"/>
              </a:rPr>
              <a:t> </a:t>
            </a:r>
            <a:r>
              <a:rPr lang="en-US" sz="1800" err="1">
                <a:latin typeface="Arial" pitchFamily="34" charset="0"/>
                <a:cs typeface="Arial" pitchFamily="34" charset="0"/>
              </a:rPr>
              <a:t>khoang</a:t>
            </a:r>
            <a:r>
              <a:rPr lang="en-US" sz="1800">
                <a:latin typeface="Arial" pitchFamily="34" charset="0"/>
                <a:cs typeface="Arial" pitchFamily="34" charset="0"/>
              </a:rPr>
              <a:t> </a:t>
            </a:r>
            <a:r>
              <a:rPr lang="en-US" sz="1800" err="1">
                <a:latin typeface="Arial" pitchFamily="34" charset="0"/>
                <a:cs typeface="Arial" pitchFamily="34" charset="0"/>
              </a:rPr>
              <a:t>miệng</a:t>
            </a:r>
            <a:r>
              <a:rPr lang="en-US" sz="1800">
                <a:latin typeface="Arial" pitchFamily="34" charset="0"/>
                <a:cs typeface="Arial" pitchFamily="34" charset="0"/>
              </a:rPr>
              <a:t>, </a:t>
            </a:r>
            <a:r>
              <a:rPr lang="en-US" sz="1800" err="1">
                <a:latin typeface="Arial" pitchFamily="34" charset="0"/>
                <a:cs typeface="Arial" pitchFamily="34" charset="0"/>
              </a:rPr>
              <a:t>mũi</a:t>
            </a:r>
            <a:r>
              <a:rPr lang="en-US" sz="1800">
                <a:latin typeface="Arial" pitchFamily="34" charset="0"/>
                <a:cs typeface="Arial" pitchFamily="34" charset="0"/>
              </a:rPr>
              <a:t> </a:t>
            </a:r>
            <a:r>
              <a:rPr lang="en-US" sz="1800" err="1">
                <a:latin typeface="Arial" pitchFamily="34" charset="0"/>
                <a:cs typeface="Arial" pitchFamily="34" charset="0"/>
              </a:rPr>
              <a:t>được</a:t>
            </a:r>
            <a:r>
              <a:rPr lang="en-US" sz="1800">
                <a:latin typeface="Arial" pitchFamily="34" charset="0"/>
                <a:cs typeface="Arial" pitchFamily="34" charset="0"/>
              </a:rPr>
              <a:t> </a:t>
            </a:r>
            <a:r>
              <a:rPr lang="en-US" sz="1800" err="1">
                <a:latin typeface="Arial" pitchFamily="34" charset="0"/>
                <a:cs typeface="Arial" pitchFamily="34" charset="0"/>
              </a:rPr>
              <a:t>hút</a:t>
            </a:r>
            <a:r>
              <a:rPr lang="en-US" sz="1800">
                <a:latin typeface="Arial" pitchFamily="34" charset="0"/>
                <a:cs typeface="Arial" pitchFamily="34" charset="0"/>
              </a:rPr>
              <a:t> </a:t>
            </a:r>
            <a:r>
              <a:rPr lang="en-US" sz="1800" err="1">
                <a:latin typeface="Arial" pitchFamily="34" charset="0"/>
                <a:cs typeface="Arial" pitchFamily="34" charset="0"/>
              </a:rPr>
              <a:t>vào</a:t>
            </a:r>
            <a:r>
              <a:rPr lang="en-US" sz="1800">
                <a:latin typeface="Arial" pitchFamily="34" charset="0"/>
                <a:cs typeface="Arial" pitchFamily="34" charset="0"/>
              </a:rPr>
              <a:t> </a:t>
            </a:r>
            <a:r>
              <a:rPr lang="en-US" sz="1800" err="1">
                <a:latin typeface="Arial" pitchFamily="34" charset="0"/>
                <a:cs typeface="Arial" pitchFamily="34" charset="0"/>
              </a:rPr>
              <a:t>đẩy</a:t>
            </a:r>
            <a:r>
              <a:rPr lang="en-US" sz="1800">
                <a:latin typeface="Arial" pitchFamily="34" charset="0"/>
                <a:cs typeface="Arial" pitchFamily="34" charset="0"/>
              </a:rPr>
              <a:t> </a:t>
            </a:r>
            <a:r>
              <a:rPr lang="en-US" sz="1800" err="1">
                <a:latin typeface="Arial" pitchFamily="34" charset="0"/>
                <a:cs typeface="Arial" pitchFamily="34" charset="0"/>
              </a:rPr>
              <a:t>ra</a:t>
            </a:r>
            <a:r>
              <a:rPr lang="en-US" sz="1800">
                <a:latin typeface="Arial" pitchFamily="34" charset="0"/>
                <a:cs typeface="Arial" pitchFamily="34" charset="0"/>
              </a:rPr>
              <a:t> </a:t>
            </a:r>
            <a:r>
              <a:rPr lang="en-US" sz="1800" err="1">
                <a:latin typeface="Arial" pitchFamily="34" charset="0"/>
                <a:cs typeface="Arial" pitchFamily="34" charset="0"/>
              </a:rPr>
              <a:t>từ</a:t>
            </a:r>
            <a:r>
              <a:rPr lang="en-US" sz="1800">
                <a:latin typeface="Arial" pitchFamily="34" charset="0"/>
                <a:cs typeface="Arial" pitchFamily="34" charset="0"/>
              </a:rPr>
              <a:t> </a:t>
            </a:r>
            <a:r>
              <a:rPr lang="en-US" sz="1800" err="1">
                <a:latin typeface="Arial" pitchFamily="34" charset="0"/>
                <a:cs typeface="Arial" pitchFamily="34" charset="0"/>
              </a:rPr>
              <a:t>phổi</a:t>
            </a:r>
            <a:r>
              <a:rPr lang="en-US" sz="1800">
                <a:latin typeface="Arial" pitchFamily="34" charset="0"/>
                <a:cs typeface="Arial" pitchFamily="34" charset="0"/>
              </a:rPr>
              <a:t>.</a:t>
            </a:r>
          </a:p>
          <a:p>
            <a:endParaRPr lang="en-US" sz="1800">
              <a:latin typeface="Arial" pitchFamily="34" charset="0"/>
              <a:cs typeface="Arial" pitchFamily="34" charset="0"/>
            </a:endParaRPr>
          </a:p>
          <a:p>
            <a:pPr lvl="0"/>
            <a:endParaRPr lang="en-US" sz="1800">
              <a:latin typeface="Arial"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475595"/>
          </a:xfrm>
        </p:spPr>
        <p:txBody>
          <a:bodyPr/>
          <a:lstStyle/>
          <a:p>
            <a:pPr>
              <a:buNone/>
            </a:pPr>
            <a:r>
              <a:rPr lang="en-US" sz="3200"/>
              <a:t>1.</a:t>
            </a:r>
            <a:r>
              <a:rPr lang="vi-VN" sz="3200"/>
              <a:t>5</a:t>
            </a:r>
            <a:r>
              <a:rPr lang="en-US" sz="3200"/>
              <a:t>. </a:t>
            </a:r>
            <a:r>
              <a:rPr lang="en-US" sz="3200" err="1"/>
              <a:t>Một</a:t>
            </a:r>
            <a:r>
              <a:rPr lang="en-US" sz="3200"/>
              <a:t> </a:t>
            </a:r>
            <a:r>
              <a:rPr lang="en-US" sz="3200" err="1"/>
              <a:t>số</a:t>
            </a:r>
            <a:r>
              <a:rPr lang="en-US" sz="3200"/>
              <a:t> </a:t>
            </a:r>
            <a:r>
              <a:rPr lang="en-US" sz="3200" err="1"/>
              <a:t>khái</a:t>
            </a:r>
            <a:r>
              <a:rPr lang="en-US" sz="3200"/>
              <a:t> </a:t>
            </a:r>
            <a:r>
              <a:rPr lang="en-US" sz="3200" err="1"/>
              <a:t>niệm</a:t>
            </a:r>
            <a:r>
              <a:rPr lang="en-US" sz="3200"/>
              <a:t> </a:t>
            </a:r>
            <a:r>
              <a:rPr lang="en-US" sz="3200" err="1"/>
              <a:t>và</a:t>
            </a:r>
            <a:r>
              <a:rPr lang="en-US" sz="3200"/>
              <a:t> </a:t>
            </a:r>
            <a:r>
              <a:rPr lang="en-US" sz="3200" err="1"/>
              <a:t>thuật</a:t>
            </a:r>
            <a:r>
              <a:rPr lang="en-US" sz="3200"/>
              <a:t> </a:t>
            </a:r>
            <a:r>
              <a:rPr lang="en-US" sz="3200" err="1"/>
              <a:t>ngữ</a:t>
            </a:r>
            <a:endParaRPr lang="en-US" sz="3200"/>
          </a:p>
        </p:txBody>
      </p:sp>
      <p:sp>
        <p:nvSpPr>
          <p:cNvPr id="3" name="Content Placeholder 2"/>
          <p:cNvSpPr>
            <a:spLocks noGrp="1"/>
          </p:cNvSpPr>
          <p:nvPr>
            <p:ph idx="1"/>
          </p:nvPr>
        </p:nvSpPr>
        <p:spPr>
          <a:xfrm>
            <a:off x="503999" y="930275"/>
            <a:ext cx="9071640" cy="3809999"/>
          </a:xfrm>
        </p:spPr>
        <p:txBody>
          <a:bodyPr/>
          <a:lstStyle/>
          <a:p>
            <a:r>
              <a:rPr lang="en-US" sz="2000" err="1"/>
              <a:t>Mã</a:t>
            </a:r>
            <a:r>
              <a:rPr lang="en-US" sz="2000"/>
              <a:t> </a:t>
            </a:r>
            <a:r>
              <a:rPr lang="en-US" sz="2000" err="1"/>
              <a:t>hóa</a:t>
            </a:r>
            <a:r>
              <a:rPr lang="en-US" sz="2000"/>
              <a:t> </a:t>
            </a:r>
            <a:r>
              <a:rPr lang="en-US" sz="2000" err="1"/>
              <a:t>thông</a:t>
            </a:r>
            <a:r>
              <a:rPr lang="en-US" sz="2000"/>
              <a:t> tin/ </a:t>
            </a:r>
            <a:r>
              <a:rPr lang="en-US" sz="2000" err="1"/>
              <a:t>mã</a:t>
            </a:r>
            <a:r>
              <a:rPr lang="en-US" sz="2000"/>
              <a:t> </a:t>
            </a:r>
            <a:r>
              <a:rPr lang="en-US" sz="2000" err="1"/>
              <a:t>hóa</a:t>
            </a:r>
            <a:r>
              <a:rPr lang="en-US" sz="2000"/>
              <a:t> (Information encoding/ encoding): </a:t>
            </a:r>
            <a:r>
              <a:rPr lang="en-US" sz="2000" err="1"/>
              <a:t>sử</a:t>
            </a:r>
            <a:r>
              <a:rPr lang="en-US" sz="2000"/>
              <a:t> </a:t>
            </a:r>
            <a:r>
              <a:rPr lang="en-US" sz="2000" err="1"/>
              <a:t>dụng</a:t>
            </a:r>
            <a:r>
              <a:rPr lang="en-US" sz="2000"/>
              <a:t> </a:t>
            </a:r>
            <a:r>
              <a:rPr lang="en-US" sz="2000" err="1"/>
              <a:t>một</a:t>
            </a:r>
            <a:r>
              <a:rPr lang="en-US" sz="2000"/>
              <a:t> </a:t>
            </a:r>
            <a:r>
              <a:rPr lang="en-US" sz="2000" err="1"/>
              <a:t>tập</a:t>
            </a:r>
            <a:r>
              <a:rPr lang="en-US" sz="2000"/>
              <a:t> </a:t>
            </a:r>
            <a:r>
              <a:rPr lang="en-US" sz="2000" err="1"/>
              <a:t>hữu</a:t>
            </a:r>
            <a:r>
              <a:rPr lang="en-US" sz="2000"/>
              <a:t> </a:t>
            </a:r>
            <a:r>
              <a:rPr lang="en-US" sz="2000" err="1"/>
              <a:t>hạn</a:t>
            </a:r>
            <a:r>
              <a:rPr lang="en-US" sz="2000"/>
              <a:t> </a:t>
            </a:r>
            <a:r>
              <a:rPr lang="en-US" sz="2000" err="1"/>
              <a:t>các</a:t>
            </a:r>
            <a:r>
              <a:rPr lang="en-US" sz="2000"/>
              <a:t> </a:t>
            </a:r>
            <a:r>
              <a:rPr lang="en-US" sz="2000" err="1"/>
              <a:t>dấu</a:t>
            </a:r>
            <a:r>
              <a:rPr lang="en-US" sz="2000"/>
              <a:t> </a:t>
            </a:r>
            <a:r>
              <a:rPr lang="en-US" sz="2000" err="1"/>
              <a:t>hiệu</a:t>
            </a:r>
            <a:r>
              <a:rPr lang="en-US" sz="2000"/>
              <a:t> </a:t>
            </a:r>
            <a:r>
              <a:rPr lang="en-US" sz="2000" err="1"/>
              <a:t>để</a:t>
            </a:r>
            <a:r>
              <a:rPr lang="en-US" sz="2000"/>
              <a:t> </a:t>
            </a:r>
            <a:r>
              <a:rPr lang="en-US" sz="2000" err="1"/>
              <a:t>biểu</a:t>
            </a:r>
            <a:r>
              <a:rPr lang="en-US" sz="2000"/>
              <a:t> </a:t>
            </a:r>
            <a:r>
              <a:rPr lang="en-US" sz="2000" err="1"/>
              <a:t>diễn</a:t>
            </a:r>
            <a:r>
              <a:rPr lang="en-US" sz="2000"/>
              <a:t> </a:t>
            </a:r>
            <a:r>
              <a:rPr lang="en-US" sz="2000" err="1"/>
              <a:t>thông</a:t>
            </a:r>
            <a:r>
              <a:rPr lang="en-US" sz="2000"/>
              <a:t> tin. </a:t>
            </a:r>
            <a:r>
              <a:rPr lang="en-US" sz="2000" err="1"/>
              <a:t>Ví</a:t>
            </a:r>
            <a:r>
              <a:rPr lang="en-US" sz="2000"/>
              <a:t> </a:t>
            </a:r>
            <a:r>
              <a:rPr lang="en-US" sz="2000" err="1"/>
              <a:t>dụ</a:t>
            </a:r>
            <a:r>
              <a:rPr lang="en-US" sz="2000"/>
              <a:t> </a:t>
            </a:r>
            <a:r>
              <a:rPr lang="en-US" sz="2000" err="1"/>
              <a:t>quá</a:t>
            </a:r>
            <a:r>
              <a:rPr lang="en-US" sz="2000"/>
              <a:t> </a:t>
            </a:r>
            <a:r>
              <a:rPr lang="en-US" sz="2000" err="1"/>
              <a:t>trình</a:t>
            </a:r>
            <a:r>
              <a:rPr lang="en-US" sz="2000"/>
              <a:t> </a:t>
            </a:r>
            <a:r>
              <a:rPr lang="en-US" sz="2000" err="1"/>
              <a:t>mã</a:t>
            </a:r>
            <a:r>
              <a:rPr lang="en-US" sz="2000"/>
              <a:t> </a:t>
            </a:r>
            <a:r>
              <a:rPr lang="en-US" sz="2000" err="1"/>
              <a:t>hóa</a:t>
            </a:r>
            <a:r>
              <a:rPr lang="en-US" sz="2000"/>
              <a:t> </a:t>
            </a:r>
            <a:r>
              <a:rPr lang="en-US" sz="2000" err="1"/>
              <a:t>thông</a:t>
            </a:r>
            <a:r>
              <a:rPr lang="en-US" sz="2000"/>
              <a:t> tin </a:t>
            </a:r>
            <a:r>
              <a:rPr lang="en-US" sz="2000" err="1"/>
              <a:t>là</a:t>
            </a:r>
            <a:r>
              <a:rPr lang="en-US" sz="2000"/>
              <a:t> </a:t>
            </a:r>
            <a:r>
              <a:rPr lang="en-US" sz="2000" err="1"/>
              <a:t>quá</a:t>
            </a:r>
            <a:r>
              <a:rPr lang="en-US" sz="2000"/>
              <a:t> </a:t>
            </a:r>
            <a:r>
              <a:rPr lang="en-US" sz="2000" err="1"/>
              <a:t>trình</a:t>
            </a:r>
            <a:r>
              <a:rPr lang="en-US" sz="2000"/>
              <a:t> </a:t>
            </a:r>
            <a:r>
              <a:rPr lang="en-US" sz="2000" err="1"/>
              <a:t>viết</a:t>
            </a:r>
            <a:r>
              <a:rPr lang="en-US" sz="2000"/>
              <a:t>. </a:t>
            </a:r>
            <a:r>
              <a:rPr lang="en-US" sz="2000" err="1"/>
              <a:t>Tập</a:t>
            </a:r>
            <a:r>
              <a:rPr lang="en-US" sz="2000"/>
              <a:t> </a:t>
            </a:r>
            <a:r>
              <a:rPr lang="en-US" sz="2000" err="1"/>
              <a:t>dấu</a:t>
            </a:r>
            <a:r>
              <a:rPr lang="en-US" sz="2000"/>
              <a:t> </a:t>
            </a:r>
            <a:r>
              <a:rPr lang="en-US" sz="2000" err="1"/>
              <a:t>hiệu</a:t>
            </a:r>
            <a:r>
              <a:rPr lang="en-US" sz="2000"/>
              <a:t> </a:t>
            </a:r>
            <a:r>
              <a:rPr lang="en-US" sz="2000" err="1"/>
              <a:t>các</a:t>
            </a:r>
            <a:r>
              <a:rPr lang="en-US" sz="2000"/>
              <a:t> </a:t>
            </a:r>
            <a:r>
              <a:rPr lang="en-US" sz="2000" err="1"/>
              <a:t>các</a:t>
            </a:r>
            <a:r>
              <a:rPr lang="en-US" sz="2000"/>
              <a:t> </a:t>
            </a:r>
            <a:r>
              <a:rPr lang="en-US" sz="2000" err="1"/>
              <a:t>chữ</a:t>
            </a:r>
            <a:r>
              <a:rPr lang="en-US" sz="2000"/>
              <a:t> </a:t>
            </a:r>
            <a:r>
              <a:rPr lang="en-US" sz="2000" err="1"/>
              <a:t>cái</a:t>
            </a:r>
            <a:r>
              <a:rPr lang="en-US" sz="2000"/>
              <a:t> (</a:t>
            </a:r>
            <a:r>
              <a:rPr lang="en-US" sz="2000" err="1"/>
              <a:t>mỗi</a:t>
            </a:r>
            <a:r>
              <a:rPr lang="en-US" sz="2000"/>
              <a:t> </a:t>
            </a:r>
            <a:r>
              <a:rPr lang="en-US" sz="2000" err="1"/>
              <a:t>chữ</a:t>
            </a:r>
            <a:r>
              <a:rPr lang="en-US" sz="2000"/>
              <a:t> </a:t>
            </a:r>
            <a:r>
              <a:rPr lang="en-US" sz="2000" err="1"/>
              <a:t>cái</a:t>
            </a:r>
            <a:r>
              <a:rPr lang="en-US" sz="2000"/>
              <a:t> </a:t>
            </a:r>
            <a:r>
              <a:rPr lang="en-US" sz="2000" err="1"/>
              <a:t>là</a:t>
            </a:r>
            <a:r>
              <a:rPr lang="en-US" sz="2000"/>
              <a:t> </a:t>
            </a:r>
            <a:r>
              <a:rPr lang="en-US" sz="2000" err="1"/>
              <a:t>một</a:t>
            </a:r>
            <a:r>
              <a:rPr lang="en-US" sz="2000"/>
              <a:t> </a:t>
            </a:r>
            <a:r>
              <a:rPr lang="en-US" sz="2000" err="1"/>
              <a:t>ảnh</a:t>
            </a:r>
            <a:r>
              <a:rPr lang="en-US" sz="2000"/>
              <a:t> </a:t>
            </a:r>
            <a:r>
              <a:rPr lang="en-US" sz="2000" err="1"/>
              <a:t>với</a:t>
            </a:r>
            <a:r>
              <a:rPr lang="en-US" sz="2000"/>
              <a:t> </a:t>
            </a:r>
            <a:r>
              <a:rPr lang="en-US" sz="2000" err="1"/>
              <a:t>các</a:t>
            </a:r>
            <a:r>
              <a:rPr lang="en-US" sz="2000"/>
              <a:t> </a:t>
            </a:r>
            <a:r>
              <a:rPr lang="en-US" sz="2000" err="1"/>
              <a:t>quy</a:t>
            </a:r>
            <a:r>
              <a:rPr lang="en-US" sz="2000"/>
              <a:t> </a:t>
            </a:r>
            <a:r>
              <a:rPr lang="en-US" sz="2000" err="1"/>
              <a:t>định</a:t>
            </a:r>
            <a:r>
              <a:rPr lang="en-US" sz="2000"/>
              <a:t> </a:t>
            </a:r>
            <a:r>
              <a:rPr lang="en-US" sz="2000" err="1"/>
              <a:t>cụ</a:t>
            </a:r>
            <a:r>
              <a:rPr lang="en-US" sz="2000"/>
              <a:t> </a:t>
            </a:r>
            <a:r>
              <a:rPr lang="en-US" sz="2000" err="1"/>
              <a:t>thể</a:t>
            </a:r>
            <a:r>
              <a:rPr lang="en-US" sz="2000"/>
              <a:t>).  </a:t>
            </a:r>
            <a:r>
              <a:rPr lang="en-US" sz="2000" err="1"/>
              <a:t>Thông</a:t>
            </a:r>
            <a:r>
              <a:rPr lang="en-US" sz="2000"/>
              <a:t> tin </a:t>
            </a:r>
            <a:r>
              <a:rPr lang="en-US" sz="2000" err="1"/>
              <a:t>sẽ</a:t>
            </a:r>
            <a:r>
              <a:rPr lang="en-US" sz="2000"/>
              <a:t> </a:t>
            </a:r>
            <a:r>
              <a:rPr lang="en-US" sz="2000" err="1"/>
              <a:t>được</a:t>
            </a:r>
            <a:r>
              <a:rPr lang="en-US" sz="2000"/>
              <a:t> </a:t>
            </a:r>
            <a:r>
              <a:rPr lang="en-US" sz="2000" err="1"/>
              <a:t>chuyển</a:t>
            </a:r>
            <a:r>
              <a:rPr lang="en-US" sz="2000"/>
              <a:t> </a:t>
            </a:r>
            <a:r>
              <a:rPr lang="en-US" sz="2000" err="1"/>
              <a:t>thành</a:t>
            </a:r>
            <a:r>
              <a:rPr lang="en-US" sz="2000"/>
              <a:t> </a:t>
            </a:r>
            <a:r>
              <a:rPr lang="en-US" sz="2000" err="1"/>
              <a:t>từng</a:t>
            </a:r>
            <a:r>
              <a:rPr lang="en-US" sz="2000"/>
              <a:t> </a:t>
            </a:r>
            <a:r>
              <a:rPr lang="en-US" sz="2000" err="1"/>
              <a:t>tổ</a:t>
            </a:r>
            <a:r>
              <a:rPr lang="en-US" sz="2000"/>
              <a:t> </a:t>
            </a:r>
            <a:r>
              <a:rPr lang="en-US" sz="2000" err="1"/>
              <a:t>hợp</a:t>
            </a:r>
            <a:r>
              <a:rPr lang="en-US" sz="2000"/>
              <a:t> qui </a:t>
            </a:r>
            <a:r>
              <a:rPr lang="en-US" sz="2000" err="1"/>
              <a:t>định</a:t>
            </a:r>
            <a:r>
              <a:rPr lang="en-US" sz="2000"/>
              <a:t> </a:t>
            </a:r>
            <a:r>
              <a:rPr lang="en-US" sz="2000" err="1"/>
              <a:t>của</a:t>
            </a:r>
            <a:r>
              <a:rPr lang="en-US" sz="2000"/>
              <a:t> </a:t>
            </a:r>
            <a:r>
              <a:rPr lang="en-US" sz="2000" err="1"/>
              <a:t>các</a:t>
            </a:r>
            <a:r>
              <a:rPr lang="en-US" sz="2000"/>
              <a:t> </a:t>
            </a:r>
            <a:r>
              <a:rPr lang="en-US" sz="2000" err="1"/>
              <a:t>chữ</a:t>
            </a:r>
            <a:r>
              <a:rPr lang="en-US" sz="2000"/>
              <a:t> </a:t>
            </a:r>
            <a:r>
              <a:rPr lang="en-US" sz="2000" err="1"/>
              <a:t>cái</a:t>
            </a:r>
            <a:r>
              <a:rPr lang="en-US" sz="2000"/>
              <a:t> </a:t>
            </a:r>
            <a:r>
              <a:rPr lang="en-US" sz="2000" err="1"/>
              <a:t>và</a:t>
            </a:r>
            <a:r>
              <a:rPr lang="en-US" sz="2000"/>
              <a:t> </a:t>
            </a:r>
            <a:r>
              <a:rPr lang="en-US" sz="2000" err="1"/>
              <a:t>trật</a:t>
            </a:r>
            <a:r>
              <a:rPr lang="en-US" sz="2000"/>
              <a:t> </a:t>
            </a:r>
            <a:r>
              <a:rPr lang="en-US" sz="2000" err="1"/>
              <a:t>tự</a:t>
            </a:r>
            <a:r>
              <a:rPr lang="en-US" sz="2000"/>
              <a:t> qui </a:t>
            </a:r>
            <a:r>
              <a:rPr lang="en-US" sz="2000" err="1"/>
              <a:t>định</a:t>
            </a:r>
            <a:r>
              <a:rPr lang="en-US" sz="2000"/>
              <a:t> </a:t>
            </a:r>
            <a:r>
              <a:rPr lang="en-US" sz="2000" err="1"/>
              <a:t>của</a:t>
            </a:r>
            <a:r>
              <a:rPr lang="en-US" sz="2000"/>
              <a:t> </a:t>
            </a:r>
            <a:r>
              <a:rPr lang="en-US" sz="2000" err="1"/>
              <a:t>các</a:t>
            </a:r>
            <a:r>
              <a:rPr lang="en-US" sz="2000"/>
              <a:t> </a:t>
            </a:r>
            <a:r>
              <a:rPr lang="en-US" sz="2000" err="1"/>
              <a:t>tổ</a:t>
            </a:r>
            <a:r>
              <a:rPr lang="en-US" sz="2000"/>
              <a:t> </a:t>
            </a:r>
            <a:r>
              <a:rPr lang="en-US" sz="2000" err="1"/>
              <a:t>hợp</a:t>
            </a:r>
            <a:r>
              <a:rPr lang="en-US" sz="2000"/>
              <a:t> </a:t>
            </a:r>
            <a:r>
              <a:rPr lang="en-US" sz="2000" err="1"/>
              <a:t>này</a:t>
            </a:r>
            <a:endParaRPr lang="en-US" sz="2000"/>
          </a:p>
          <a:p>
            <a:r>
              <a:rPr lang="en-US" sz="2000" err="1"/>
              <a:t>Điều</a:t>
            </a:r>
            <a:r>
              <a:rPr lang="en-US" sz="2000"/>
              <a:t> </a:t>
            </a:r>
            <a:r>
              <a:rPr lang="en-US" sz="2000" err="1"/>
              <a:t>chế</a:t>
            </a:r>
            <a:r>
              <a:rPr lang="en-US" sz="2000"/>
              <a:t> </a:t>
            </a:r>
            <a:r>
              <a:rPr lang="en-US" sz="2000" err="1"/>
              <a:t>thông</a:t>
            </a:r>
            <a:r>
              <a:rPr lang="en-US" sz="2000"/>
              <a:t> tin/ </a:t>
            </a:r>
            <a:r>
              <a:rPr lang="en-US" sz="2000" err="1"/>
              <a:t>điều</a:t>
            </a:r>
            <a:r>
              <a:rPr lang="en-US" sz="2000"/>
              <a:t> </a:t>
            </a:r>
            <a:r>
              <a:rPr lang="en-US" sz="2000" err="1"/>
              <a:t>chế</a:t>
            </a:r>
            <a:r>
              <a:rPr lang="en-US" sz="2000"/>
              <a:t> (Information Modulating/ Modulating): </a:t>
            </a:r>
            <a:r>
              <a:rPr lang="en-US" sz="2000" err="1"/>
              <a:t>Gắn</a:t>
            </a:r>
            <a:r>
              <a:rPr lang="en-US" sz="2000"/>
              <a:t> </a:t>
            </a:r>
            <a:r>
              <a:rPr lang="en-US" sz="2000" err="1"/>
              <a:t>thông</a:t>
            </a:r>
            <a:r>
              <a:rPr lang="en-US" sz="2000"/>
              <a:t> tin </a:t>
            </a:r>
            <a:r>
              <a:rPr lang="en-US" sz="2000" err="1"/>
              <a:t>vào</a:t>
            </a:r>
            <a:r>
              <a:rPr lang="en-US" sz="2000"/>
              <a:t> </a:t>
            </a:r>
            <a:r>
              <a:rPr lang="en-US" sz="2000" err="1"/>
              <a:t>giá</a:t>
            </a:r>
            <a:r>
              <a:rPr lang="en-US" sz="2000"/>
              <a:t> </a:t>
            </a:r>
            <a:r>
              <a:rPr lang="en-US" sz="2000" err="1"/>
              <a:t>trị</a:t>
            </a:r>
            <a:r>
              <a:rPr lang="en-US" sz="2000"/>
              <a:t> </a:t>
            </a:r>
            <a:r>
              <a:rPr lang="en-US" sz="2000" err="1"/>
              <a:t>tham</a:t>
            </a:r>
            <a:r>
              <a:rPr lang="en-US" sz="2000"/>
              <a:t> </a:t>
            </a:r>
            <a:r>
              <a:rPr lang="en-US" sz="2000" err="1"/>
              <a:t>số</a:t>
            </a:r>
            <a:r>
              <a:rPr lang="en-US" sz="2000"/>
              <a:t> </a:t>
            </a:r>
            <a:r>
              <a:rPr lang="en-US" sz="2000" err="1"/>
              <a:t>của</a:t>
            </a:r>
            <a:r>
              <a:rPr lang="en-US" sz="2000"/>
              <a:t> </a:t>
            </a:r>
            <a:r>
              <a:rPr lang="en-US" sz="2000" err="1"/>
              <a:t>vật</a:t>
            </a:r>
            <a:r>
              <a:rPr lang="en-US" sz="2000"/>
              <a:t> </a:t>
            </a:r>
            <a:r>
              <a:rPr lang="en-US" sz="2000" err="1"/>
              <a:t>mang</a:t>
            </a:r>
            <a:r>
              <a:rPr lang="en-US" sz="2000"/>
              <a:t> </a:t>
            </a:r>
            <a:r>
              <a:rPr lang="en-US" sz="2000" err="1"/>
              <a:t>là</a:t>
            </a:r>
            <a:r>
              <a:rPr lang="en-US" sz="2000"/>
              <a:t> </a:t>
            </a:r>
            <a:r>
              <a:rPr lang="en-US" sz="2000" err="1"/>
              <a:t>một</a:t>
            </a:r>
            <a:r>
              <a:rPr lang="en-US" sz="2000"/>
              <a:t> </a:t>
            </a:r>
            <a:r>
              <a:rPr lang="en-US" sz="2000" err="1"/>
              <a:t>quá</a:t>
            </a:r>
            <a:r>
              <a:rPr lang="en-US" sz="2000"/>
              <a:t> </a:t>
            </a:r>
            <a:r>
              <a:rPr lang="en-US" sz="2000" err="1"/>
              <a:t>trình</a:t>
            </a:r>
            <a:r>
              <a:rPr lang="en-US" sz="2000"/>
              <a:t> </a:t>
            </a:r>
            <a:r>
              <a:rPr lang="en-US" sz="2000" err="1"/>
              <a:t>vật</a:t>
            </a:r>
            <a:r>
              <a:rPr lang="en-US" sz="2000"/>
              <a:t> </a:t>
            </a:r>
            <a:r>
              <a:rPr lang="en-US" sz="2000" err="1"/>
              <a:t>lý</a:t>
            </a:r>
            <a:r>
              <a:rPr lang="en-US" sz="2000"/>
              <a:t>. </a:t>
            </a:r>
            <a:r>
              <a:rPr lang="en-US" sz="2000" err="1"/>
              <a:t>Vật</a:t>
            </a:r>
            <a:r>
              <a:rPr lang="en-US" sz="2000"/>
              <a:t> </a:t>
            </a:r>
            <a:r>
              <a:rPr lang="en-US" sz="2000" err="1"/>
              <a:t>mang</a:t>
            </a:r>
            <a:r>
              <a:rPr lang="en-US" sz="2000"/>
              <a:t> </a:t>
            </a:r>
            <a:r>
              <a:rPr lang="en-US" sz="2000" err="1"/>
              <a:t>phải</a:t>
            </a:r>
            <a:r>
              <a:rPr lang="en-US" sz="2000"/>
              <a:t> </a:t>
            </a:r>
            <a:r>
              <a:rPr lang="en-US" sz="2000" err="1"/>
              <a:t>là</a:t>
            </a:r>
            <a:r>
              <a:rPr lang="en-US" sz="2000"/>
              <a:t> </a:t>
            </a:r>
            <a:r>
              <a:rPr lang="en-US" sz="2000" err="1"/>
              <a:t>một</a:t>
            </a:r>
            <a:r>
              <a:rPr lang="en-US" sz="2000"/>
              <a:t> </a:t>
            </a:r>
            <a:r>
              <a:rPr lang="en-US" sz="2000" err="1"/>
              <a:t>quá</a:t>
            </a:r>
            <a:r>
              <a:rPr lang="en-US" sz="2000"/>
              <a:t> </a:t>
            </a:r>
            <a:r>
              <a:rPr lang="en-US" sz="2000" err="1"/>
              <a:t>trình</a:t>
            </a:r>
            <a:r>
              <a:rPr lang="en-US" sz="2000"/>
              <a:t> </a:t>
            </a:r>
            <a:r>
              <a:rPr lang="en-US" sz="2000" err="1"/>
              <a:t>vật</a:t>
            </a:r>
            <a:r>
              <a:rPr lang="en-US" sz="2000"/>
              <a:t> </a:t>
            </a:r>
            <a:r>
              <a:rPr lang="en-US" sz="2000" err="1"/>
              <a:t>lý</a:t>
            </a:r>
            <a:r>
              <a:rPr lang="en-US" sz="2000"/>
              <a:t> (</a:t>
            </a:r>
            <a:r>
              <a:rPr lang="en-US" sz="2000" err="1"/>
              <a:t>đại</a:t>
            </a:r>
            <a:r>
              <a:rPr lang="en-US" sz="2000"/>
              <a:t> </a:t>
            </a:r>
            <a:r>
              <a:rPr lang="en-US" sz="2000" err="1"/>
              <a:t>lượng</a:t>
            </a:r>
            <a:r>
              <a:rPr lang="en-US" sz="2000"/>
              <a:t> </a:t>
            </a:r>
            <a:r>
              <a:rPr lang="en-US" sz="2000" err="1"/>
              <a:t>vật</a:t>
            </a:r>
            <a:r>
              <a:rPr lang="en-US" sz="2000"/>
              <a:t> </a:t>
            </a:r>
            <a:r>
              <a:rPr lang="en-US" sz="2000" err="1"/>
              <a:t>lý</a:t>
            </a:r>
            <a:r>
              <a:rPr lang="en-US" sz="2000"/>
              <a:t> </a:t>
            </a:r>
            <a:r>
              <a:rPr lang="en-US" sz="2000" err="1"/>
              <a:t>biên</a:t>
            </a:r>
            <a:r>
              <a:rPr lang="en-US" sz="2000"/>
              <a:t> </a:t>
            </a:r>
            <a:r>
              <a:rPr lang="en-US" sz="2000" err="1"/>
              <a:t>thiên</a:t>
            </a:r>
            <a:r>
              <a:rPr lang="en-US" sz="2000"/>
              <a:t> </a:t>
            </a:r>
            <a:r>
              <a:rPr lang="en-US" sz="2000" err="1"/>
              <a:t>theo</a:t>
            </a:r>
            <a:r>
              <a:rPr lang="en-US" sz="2000"/>
              <a:t> </a:t>
            </a:r>
            <a:r>
              <a:rPr lang="en-US" sz="2000" err="1"/>
              <a:t>thời</a:t>
            </a:r>
            <a:r>
              <a:rPr lang="en-US" sz="2000"/>
              <a:t> </a:t>
            </a:r>
            <a:r>
              <a:rPr lang="en-US" sz="2000" err="1"/>
              <a:t>gian</a:t>
            </a:r>
            <a:r>
              <a:rPr lang="en-US" sz="2000"/>
              <a:t> </a:t>
            </a:r>
            <a:r>
              <a:rPr lang="en-US" sz="2000" err="1"/>
              <a:t>với</a:t>
            </a:r>
            <a:r>
              <a:rPr lang="en-US" sz="2000"/>
              <a:t> </a:t>
            </a:r>
            <a:r>
              <a:rPr lang="en-US" sz="2000" err="1"/>
              <a:t>các</a:t>
            </a:r>
            <a:r>
              <a:rPr lang="en-US" sz="2000"/>
              <a:t> </a:t>
            </a:r>
            <a:r>
              <a:rPr lang="en-US" sz="2000" err="1"/>
              <a:t>tham</a:t>
            </a:r>
            <a:r>
              <a:rPr lang="en-US" sz="2000"/>
              <a:t> </a:t>
            </a:r>
            <a:r>
              <a:rPr lang="en-US" sz="2000" err="1"/>
              <a:t>số</a:t>
            </a:r>
            <a:r>
              <a:rPr lang="en-US" sz="2000"/>
              <a:t> qui </a:t>
            </a:r>
            <a:r>
              <a:rPr lang="en-US" sz="2000" err="1"/>
              <a:t>định</a:t>
            </a:r>
            <a:r>
              <a:rPr lang="en-US" sz="2000"/>
              <a:t> </a:t>
            </a:r>
            <a:r>
              <a:rPr lang="en-US" sz="2000" err="1"/>
              <a:t>luật</a:t>
            </a:r>
            <a:r>
              <a:rPr lang="en-US" sz="2000"/>
              <a:t> </a:t>
            </a:r>
            <a:r>
              <a:rPr lang="en-US" sz="2000" err="1"/>
              <a:t>biến</a:t>
            </a:r>
            <a:r>
              <a:rPr lang="en-US" sz="2000"/>
              <a:t> </a:t>
            </a:r>
            <a:r>
              <a:rPr lang="en-US" sz="2000" err="1"/>
              <a:t>thiên</a:t>
            </a:r>
            <a:r>
              <a:rPr lang="en-US" sz="2000"/>
              <a:t>). </a:t>
            </a:r>
            <a:r>
              <a:rPr lang="en-US" sz="2000" err="1"/>
              <a:t>Ví</a:t>
            </a:r>
            <a:r>
              <a:rPr lang="en-US" sz="2000"/>
              <a:t> </a:t>
            </a:r>
            <a:r>
              <a:rPr lang="en-US" sz="2000" err="1"/>
              <a:t>dụ</a:t>
            </a:r>
            <a:r>
              <a:rPr lang="en-US" sz="2000"/>
              <a:t> </a:t>
            </a:r>
            <a:r>
              <a:rPr lang="en-US" sz="2000" err="1"/>
              <a:t>quá</a:t>
            </a:r>
            <a:r>
              <a:rPr lang="en-US" sz="2000"/>
              <a:t> </a:t>
            </a:r>
            <a:r>
              <a:rPr lang="en-US" sz="2000" err="1"/>
              <a:t>trình</a:t>
            </a:r>
            <a:r>
              <a:rPr lang="en-US" sz="2000"/>
              <a:t> </a:t>
            </a:r>
            <a:r>
              <a:rPr lang="en-US" sz="2000" err="1"/>
              <a:t>noius</a:t>
            </a:r>
            <a:r>
              <a:rPr lang="en-US" sz="2000"/>
              <a:t> </a:t>
            </a:r>
            <a:r>
              <a:rPr lang="en-US" sz="2000" err="1"/>
              <a:t>là</a:t>
            </a:r>
            <a:r>
              <a:rPr lang="en-US" sz="2000"/>
              <a:t> </a:t>
            </a:r>
            <a:r>
              <a:rPr lang="en-US" sz="2000" err="1"/>
              <a:t>quá</a:t>
            </a:r>
            <a:r>
              <a:rPr lang="en-US" sz="2000"/>
              <a:t> </a:t>
            </a:r>
            <a:r>
              <a:rPr lang="en-US" sz="2000" err="1"/>
              <a:t>trình</a:t>
            </a:r>
            <a:r>
              <a:rPr lang="en-US" sz="2000"/>
              <a:t> </a:t>
            </a:r>
            <a:r>
              <a:rPr lang="en-US" sz="2000" err="1"/>
              <a:t>điều</a:t>
            </a:r>
            <a:r>
              <a:rPr lang="en-US" sz="2000"/>
              <a:t> </a:t>
            </a:r>
            <a:r>
              <a:rPr lang="en-US" sz="2000" err="1"/>
              <a:t>chế</a:t>
            </a:r>
            <a:r>
              <a:rPr lang="en-US" sz="2000"/>
              <a:t>. </a:t>
            </a:r>
            <a:r>
              <a:rPr lang="en-US" sz="2000" err="1"/>
              <a:t>Vật</a:t>
            </a:r>
            <a:r>
              <a:rPr lang="en-US" sz="2000"/>
              <a:t> </a:t>
            </a:r>
            <a:r>
              <a:rPr lang="en-US" sz="2000" err="1"/>
              <a:t>mang</a:t>
            </a:r>
            <a:r>
              <a:rPr lang="en-US" sz="2000"/>
              <a:t> </a:t>
            </a:r>
            <a:r>
              <a:rPr lang="en-US" sz="2000" err="1"/>
              <a:t>là</a:t>
            </a:r>
            <a:r>
              <a:rPr lang="en-US" sz="2000"/>
              <a:t> </a:t>
            </a:r>
            <a:r>
              <a:rPr lang="en-US" sz="2000" err="1"/>
              <a:t>áp</a:t>
            </a:r>
            <a:r>
              <a:rPr lang="en-US" sz="2000"/>
              <a:t> </a:t>
            </a:r>
            <a:r>
              <a:rPr lang="en-US" sz="2000" err="1"/>
              <a:t>suất</a:t>
            </a:r>
            <a:r>
              <a:rPr lang="en-US" sz="2000"/>
              <a:t> </a:t>
            </a:r>
            <a:r>
              <a:rPr lang="en-US" sz="2000" err="1"/>
              <a:t>luồng</a:t>
            </a:r>
            <a:r>
              <a:rPr lang="en-US" sz="2000"/>
              <a:t> </a:t>
            </a:r>
            <a:r>
              <a:rPr lang="en-US" sz="2000" err="1"/>
              <a:t>không</a:t>
            </a:r>
            <a:r>
              <a:rPr lang="en-US" sz="2000"/>
              <a:t> </a:t>
            </a:r>
            <a:r>
              <a:rPr lang="en-US" sz="2000" err="1"/>
              <a:t>khí</a:t>
            </a:r>
            <a:r>
              <a:rPr lang="en-US" sz="2000"/>
              <a:t> </a:t>
            </a:r>
            <a:r>
              <a:rPr lang="en-US" sz="2000" err="1"/>
              <a:t>được</a:t>
            </a:r>
            <a:r>
              <a:rPr lang="en-US" sz="2000"/>
              <a:t> </a:t>
            </a:r>
            <a:r>
              <a:rPr lang="en-US" sz="2000" err="1"/>
              <a:t>phổi</a:t>
            </a:r>
            <a:r>
              <a:rPr lang="en-US" sz="2000"/>
              <a:t> </a:t>
            </a:r>
            <a:r>
              <a:rPr lang="en-US" sz="2000" err="1"/>
              <a:t>hút</a:t>
            </a:r>
            <a:r>
              <a:rPr lang="en-US" sz="2000"/>
              <a:t> </a:t>
            </a:r>
            <a:r>
              <a:rPr lang="en-US" sz="2000" err="1"/>
              <a:t>vào</a:t>
            </a:r>
            <a:r>
              <a:rPr lang="en-US" sz="2000"/>
              <a:t> </a:t>
            </a:r>
            <a:r>
              <a:rPr lang="en-US" sz="2000" err="1"/>
              <a:t>đẩy</a:t>
            </a:r>
            <a:r>
              <a:rPr lang="en-US" sz="2000"/>
              <a:t> </a:t>
            </a:r>
            <a:r>
              <a:rPr lang="en-US" sz="2000" err="1"/>
              <a:t>ra</a:t>
            </a:r>
            <a:r>
              <a:rPr lang="en-US" sz="2000"/>
              <a:t> </a:t>
            </a:r>
            <a:r>
              <a:rPr lang="en-US" sz="2000" err="1"/>
              <a:t>và</a:t>
            </a:r>
            <a:r>
              <a:rPr lang="en-US" sz="2000"/>
              <a:t> </a:t>
            </a:r>
            <a:r>
              <a:rPr lang="en-US" sz="2000" err="1"/>
              <a:t>nó</a:t>
            </a:r>
            <a:r>
              <a:rPr lang="en-US" sz="2000"/>
              <a:t> </a:t>
            </a:r>
            <a:r>
              <a:rPr lang="en-US" sz="2000" err="1"/>
              <a:t>có</a:t>
            </a:r>
            <a:r>
              <a:rPr lang="en-US" sz="2000"/>
              <a:t> </a:t>
            </a:r>
            <a:r>
              <a:rPr lang="en-US" sz="2000" err="1"/>
              <a:t>dạng</a:t>
            </a:r>
            <a:r>
              <a:rPr lang="en-US" sz="2000"/>
              <a:t> </a:t>
            </a:r>
            <a:r>
              <a:rPr lang="en-US" sz="2000" err="1"/>
              <a:t>gần</a:t>
            </a:r>
            <a:r>
              <a:rPr lang="en-US" sz="2000"/>
              <a:t> </a:t>
            </a:r>
            <a:r>
              <a:rPr lang="en-US" sz="2000" err="1"/>
              <a:t>răng</a:t>
            </a:r>
            <a:r>
              <a:rPr lang="en-US" sz="2000"/>
              <a:t> </a:t>
            </a:r>
            <a:r>
              <a:rPr lang="en-US" sz="2000" err="1"/>
              <a:t>cưa</a:t>
            </a:r>
            <a:r>
              <a:rPr lang="en-US" sz="2000"/>
              <a:t>. </a:t>
            </a:r>
            <a:r>
              <a:rPr lang="en-US" sz="2000" err="1"/>
              <a:t>Khi</a:t>
            </a:r>
            <a:r>
              <a:rPr lang="en-US" sz="2000"/>
              <a:t> </a:t>
            </a:r>
            <a:r>
              <a:rPr lang="en-US" sz="2000" err="1"/>
              <a:t>nói</a:t>
            </a:r>
            <a:r>
              <a:rPr lang="en-US" sz="2000"/>
              <a:t> do </a:t>
            </a:r>
            <a:r>
              <a:rPr lang="en-US" sz="2000" err="1"/>
              <a:t>từng</a:t>
            </a:r>
            <a:r>
              <a:rPr lang="en-US" sz="2000"/>
              <a:t> </a:t>
            </a:r>
            <a:r>
              <a:rPr lang="en-US" sz="2000" err="1"/>
              <a:t>đoạn</a:t>
            </a:r>
            <a:r>
              <a:rPr lang="en-US" sz="2000"/>
              <a:t> </a:t>
            </a:r>
            <a:r>
              <a:rPr lang="en-US" sz="2000" err="1"/>
              <a:t>của</a:t>
            </a:r>
            <a:r>
              <a:rPr lang="en-US" sz="2000"/>
              <a:t> </a:t>
            </a:r>
            <a:r>
              <a:rPr lang="en-US" sz="2000" err="1"/>
              <a:t>họng</a:t>
            </a:r>
            <a:r>
              <a:rPr lang="en-US" sz="2000"/>
              <a:t> </a:t>
            </a:r>
            <a:r>
              <a:rPr lang="en-US" sz="2000" err="1"/>
              <a:t>thay</a:t>
            </a:r>
            <a:r>
              <a:rPr lang="en-US" sz="2000"/>
              <a:t> </a:t>
            </a:r>
            <a:r>
              <a:rPr lang="en-US" sz="2000" err="1"/>
              <a:t>đổi</a:t>
            </a:r>
            <a:r>
              <a:rPr lang="en-US" sz="2000"/>
              <a:t> (</a:t>
            </a:r>
            <a:r>
              <a:rPr lang="en-US" sz="2000" err="1"/>
              <a:t>các</a:t>
            </a:r>
            <a:r>
              <a:rPr lang="en-US" sz="2000"/>
              <a:t> </a:t>
            </a:r>
            <a:r>
              <a:rPr lang="en-US" sz="2000" err="1"/>
              <a:t>hộp</a:t>
            </a:r>
            <a:r>
              <a:rPr lang="en-US" sz="2000"/>
              <a:t> </a:t>
            </a:r>
            <a:r>
              <a:rPr lang="en-US" sz="2000" err="1"/>
              <a:t>cộng</a:t>
            </a:r>
            <a:r>
              <a:rPr lang="en-US" sz="2000"/>
              <a:t> </a:t>
            </a:r>
            <a:r>
              <a:rPr lang="en-US" sz="2000" err="1"/>
              <a:t>hưởng</a:t>
            </a:r>
            <a:r>
              <a:rPr lang="en-US" sz="2000"/>
              <a:t> </a:t>
            </a:r>
            <a:r>
              <a:rPr lang="en-US" sz="2000" err="1"/>
              <a:t>cơ</a:t>
            </a:r>
            <a:r>
              <a:rPr lang="en-US" sz="2000"/>
              <a:t> </a:t>
            </a:r>
            <a:r>
              <a:rPr lang="en-US" sz="2000" err="1"/>
              <a:t>thay</a:t>
            </a:r>
            <a:r>
              <a:rPr lang="en-US" sz="2000"/>
              <a:t> </a:t>
            </a:r>
            <a:r>
              <a:rPr lang="en-US" sz="2000" err="1"/>
              <a:t>đổit</a:t>
            </a:r>
            <a:r>
              <a:rPr lang="en-US" sz="2000"/>
              <a:t> </a:t>
            </a:r>
            <a:r>
              <a:rPr lang="en-US" sz="2000" err="1"/>
              <a:t>ần</a:t>
            </a:r>
            <a:r>
              <a:rPr lang="en-US" sz="2000"/>
              <a:t> </a:t>
            </a:r>
            <a:r>
              <a:rPr lang="en-US" sz="2000" err="1"/>
              <a:t>số</a:t>
            </a:r>
            <a:r>
              <a:rPr lang="en-US" sz="2000"/>
              <a:t> </a:t>
            </a:r>
            <a:r>
              <a:rPr lang="en-US" sz="2000" err="1"/>
              <a:t>cộng</a:t>
            </a:r>
            <a:r>
              <a:rPr lang="en-US" sz="2000"/>
              <a:t> </a:t>
            </a:r>
            <a:r>
              <a:rPr lang="en-US" sz="2000" err="1"/>
              <a:t>hưởng</a:t>
            </a:r>
            <a:r>
              <a:rPr lang="en-US" sz="2000"/>
              <a:t>) </a:t>
            </a:r>
            <a:r>
              <a:rPr lang="en-US" sz="2000" err="1"/>
              <a:t>làm</a:t>
            </a:r>
            <a:r>
              <a:rPr lang="en-US" sz="2000"/>
              <a:t> </a:t>
            </a:r>
            <a:r>
              <a:rPr lang="en-US" sz="2000" err="1"/>
              <a:t>phổ</a:t>
            </a:r>
            <a:r>
              <a:rPr lang="en-US" sz="2000"/>
              <a:t> </a:t>
            </a:r>
            <a:r>
              <a:rPr lang="en-US" sz="2000" err="1"/>
              <a:t>của</a:t>
            </a:r>
            <a:r>
              <a:rPr lang="en-US" sz="2000"/>
              <a:t> </a:t>
            </a:r>
            <a:r>
              <a:rPr lang="en-US" sz="2000" err="1"/>
              <a:t>luông</a:t>
            </a:r>
            <a:r>
              <a:rPr lang="en-US" sz="2000"/>
              <a:t> </a:t>
            </a:r>
            <a:r>
              <a:rPr lang="en-US" sz="2000" err="1"/>
              <a:t>không</a:t>
            </a:r>
            <a:r>
              <a:rPr lang="en-US" sz="2000"/>
              <a:t> </a:t>
            </a:r>
            <a:r>
              <a:rPr lang="en-US" sz="2000" err="1"/>
              <a:t>khí</a:t>
            </a:r>
            <a:r>
              <a:rPr lang="en-US" sz="2000"/>
              <a:t> </a:t>
            </a:r>
            <a:r>
              <a:rPr lang="en-US" sz="2000" err="1"/>
              <a:t>thay</a:t>
            </a:r>
            <a:r>
              <a:rPr lang="en-US" sz="2000"/>
              <a:t> </a:t>
            </a:r>
            <a:r>
              <a:rPr lang="en-US" sz="2000" err="1"/>
              <a:t>đổi</a:t>
            </a:r>
            <a:r>
              <a:rPr lang="en-US" sz="2000"/>
              <a:t> </a:t>
            </a:r>
            <a:r>
              <a:rPr lang="en-US" sz="2000" err="1"/>
              <a:t>theo</a:t>
            </a:r>
            <a:r>
              <a:rPr lang="en-US" sz="2000"/>
              <a:t> </a:t>
            </a:r>
            <a:r>
              <a:rPr lang="en-US" sz="2000" err="1"/>
              <a:t>từng</a:t>
            </a:r>
            <a:r>
              <a:rPr lang="en-US" sz="2000"/>
              <a:t> </a:t>
            </a:r>
            <a:r>
              <a:rPr lang="en-US" sz="2000" err="1"/>
              <a:t>âm</a:t>
            </a:r>
            <a:r>
              <a:rPr lang="en-US" sz="2000"/>
              <a:t> </a:t>
            </a:r>
            <a:r>
              <a:rPr lang="en-US" sz="2000" err="1"/>
              <a:t>được</a:t>
            </a:r>
            <a:r>
              <a:rPr lang="en-US" sz="2000"/>
              <a:t> </a:t>
            </a:r>
            <a:r>
              <a:rPr lang="en-US" sz="2000" err="1"/>
              <a:t>nói</a:t>
            </a:r>
            <a:r>
              <a:rPr lang="en-US" sz="2000"/>
              <a:t> </a:t>
            </a:r>
            <a:r>
              <a:rPr lang="en-US" sz="2000" err="1"/>
              <a:t>ra</a:t>
            </a:r>
            <a:r>
              <a:rPr lang="en-US" sz="2000"/>
              <a:t> </a:t>
            </a:r>
          </a:p>
        </p:txBody>
      </p:sp>
    </p:spTree>
    <p:extLst>
      <p:ext uri="{BB962C8B-B14F-4D97-AF65-F5344CB8AC3E}">
        <p14:creationId xmlns:p14="http://schemas.microsoft.com/office/powerpoint/2010/main" val="3577176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551795"/>
          </a:xfrm>
        </p:spPr>
        <p:txBody>
          <a:bodyPr/>
          <a:lstStyle/>
          <a:p>
            <a:pPr>
              <a:buNone/>
            </a:pPr>
            <a:r>
              <a:rPr lang="en-US" sz="3200"/>
              <a:t>1.</a:t>
            </a:r>
            <a:r>
              <a:rPr lang="vi-VN" sz="3200"/>
              <a:t>5</a:t>
            </a:r>
            <a:r>
              <a:rPr lang="en-US" sz="3200"/>
              <a:t>. </a:t>
            </a:r>
            <a:r>
              <a:rPr lang="en-US" sz="3200" err="1"/>
              <a:t>Một</a:t>
            </a:r>
            <a:r>
              <a:rPr lang="en-US" sz="3200"/>
              <a:t> </a:t>
            </a:r>
            <a:r>
              <a:rPr lang="en-US" sz="3200" err="1"/>
              <a:t>số</a:t>
            </a:r>
            <a:r>
              <a:rPr lang="en-US" sz="3200"/>
              <a:t> </a:t>
            </a:r>
            <a:r>
              <a:rPr lang="en-US" sz="3200" err="1"/>
              <a:t>khái</a:t>
            </a:r>
            <a:r>
              <a:rPr lang="en-US" sz="3200"/>
              <a:t> </a:t>
            </a:r>
            <a:r>
              <a:rPr lang="en-US" sz="3200" err="1"/>
              <a:t>niệm</a:t>
            </a:r>
            <a:r>
              <a:rPr lang="en-US" sz="3200"/>
              <a:t> </a:t>
            </a:r>
            <a:r>
              <a:rPr lang="en-US" sz="3200" err="1"/>
              <a:t>và</a:t>
            </a:r>
            <a:r>
              <a:rPr lang="en-US" sz="3200"/>
              <a:t> </a:t>
            </a:r>
            <a:r>
              <a:rPr lang="en-US" sz="3200" err="1"/>
              <a:t>thuật</a:t>
            </a:r>
            <a:r>
              <a:rPr lang="en-US" sz="3200"/>
              <a:t> </a:t>
            </a:r>
            <a:r>
              <a:rPr lang="en-US" sz="3200" err="1"/>
              <a:t>ngữ</a:t>
            </a:r>
            <a:endParaRPr lang="en-US" sz="3200"/>
          </a:p>
        </p:txBody>
      </p:sp>
      <p:sp>
        <p:nvSpPr>
          <p:cNvPr id="3" name="Content Placeholder 2"/>
          <p:cNvSpPr>
            <a:spLocks noGrp="1"/>
          </p:cNvSpPr>
          <p:nvPr>
            <p:ph idx="1"/>
          </p:nvPr>
        </p:nvSpPr>
        <p:spPr>
          <a:xfrm>
            <a:off x="503999" y="854075"/>
            <a:ext cx="9071640" cy="4572000"/>
          </a:xfrm>
        </p:spPr>
        <p:txBody>
          <a:bodyPr/>
          <a:lstStyle/>
          <a:p>
            <a:r>
              <a:rPr lang="en-US" sz="2000" err="1"/>
              <a:t>Máy</a:t>
            </a:r>
            <a:r>
              <a:rPr lang="en-US" sz="2000"/>
              <a:t> </a:t>
            </a:r>
            <a:r>
              <a:rPr lang="en-US" sz="2000" err="1"/>
              <a:t>phát</a:t>
            </a:r>
            <a:r>
              <a:rPr lang="en-US" sz="2000"/>
              <a:t> (Transmitter): </a:t>
            </a:r>
            <a:r>
              <a:rPr lang="en-US" sz="2000" err="1"/>
              <a:t>Thực</a:t>
            </a:r>
            <a:r>
              <a:rPr lang="en-US" sz="2000"/>
              <a:t> </a:t>
            </a:r>
            <a:r>
              <a:rPr lang="en-US" sz="2000" err="1"/>
              <a:t>hiện</a:t>
            </a:r>
            <a:r>
              <a:rPr lang="en-US" sz="2000"/>
              <a:t> </a:t>
            </a:r>
            <a:r>
              <a:rPr lang="en-US" sz="2000" err="1"/>
              <a:t>chức</a:t>
            </a:r>
            <a:r>
              <a:rPr lang="en-US" sz="2000"/>
              <a:t> </a:t>
            </a:r>
            <a:r>
              <a:rPr lang="en-US" sz="2000" err="1"/>
              <a:t>năng</a:t>
            </a:r>
            <a:r>
              <a:rPr lang="en-US" sz="2000"/>
              <a:t> </a:t>
            </a:r>
            <a:r>
              <a:rPr lang="en-US" sz="2000" err="1"/>
              <a:t>chuyển</a:t>
            </a:r>
            <a:r>
              <a:rPr lang="en-US" sz="2000"/>
              <a:t> </a:t>
            </a:r>
            <a:r>
              <a:rPr lang="en-US" sz="2000" err="1"/>
              <a:t>dữ</a:t>
            </a:r>
            <a:r>
              <a:rPr lang="en-US" sz="2000"/>
              <a:t> </a:t>
            </a:r>
            <a:r>
              <a:rPr lang="en-US" sz="2000" err="1"/>
              <a:t>liệu</a:t>
            </a:r>
            <a:r>
              <a:rPr lang="en-US" sz="2000"/>
              <a:t> </a:t>
            </a:r>
            <a:r>
              <a:rPr lang="en-US" sz="2000" err="1"/>
              <a:t>thành</a:t>
            </a:r>
            <a:r>
              <a:rPr lang="en-US" sz="2000"/>
              <a:t> </a:t>
            </a:r>
            <a:r>
              <a:rPr lang="en-US" sz="2000" err="1"/>
              <a:t>tín</a:t>
            </a:r>
            <a:r>
              <a:rPr lang="en-US" sz="2000"/>
              <a:t> </a:t>
            </a:r>
            <a:r>
              <a:rPr lang="en-US" sz="2000" err="1"/>
              <a:t>hiệu</a:t>
            </a:r>
            <a:r>
              <a:rPr lang="en-US" sz="2000"/>
              <a:t> </a:t>
            </a:r>
            <a:r>
              <a:rPr lang="en-US" sz="2000" err="1"/>
              <a:t>khi</a:t>
            </a:r>
            <a:r>
              <a:rPr lang="en-US" sz="2000"/>
              <a:t> </a:t>
            </a:r>
            <a:r>
              <a:rPr lang="en-US" sz="2000" err="1"/>
              <a:t>dữ</a:t>
            </a:r>
            <a:r>
              <a:rPr lang="en-US" sz="2000"/>
              <a:t> </a:t>
            </a:r>
            <a:r>
              <a:rPr lang="en-US" sz="2000" err="1"/>
              <a:t>liệu</a:t>
            </a:r>
            <a:r>
              <a:rPr lang="en-US" sz="2000"/>
              <a:t> </a:t>
            </a:r>
            <a:r>
              <a:rPr lang="en-US" sz="2000" err="1"/>
              <a:t>không</a:t>
            </a:r>
            <a:r>
              <a:rPr lang="en-US" sz="2000"/>
              <a:t> </a:t>
            </a:r>
            <a:r>
              <a:rPr lang="en-US" sz="2000" err="1"/>
              <a:t>phù</a:t>
            </a:r>
            <a:r>
              <a:rPr lang="en-US" sz="2000"/>
              <a:t> </a:t>
            </a:r>
            <a:r>
              <a:rPr lang="en-US" sz="2000" err="1"/>
              <a:t>hợp</a:t>
            </a:r>
            <a:r>
              <a:rPr lang="en-US" sz="2000"/>
              <a:t> </a:t>
            </a:r>
            <a:r>
              <a:rPr lang="en-US" sz="2000" err="1"/>
              <a:t>môi</a:t>
            </a:r>
            <a:r>
              <a:rPr lang="en-US" sz="2000"/>
              <a:t> </a:t>
            </a:r>
            <a:r>
              <a:rPr lang="en-US" sz="2000" err="1"/>
              <a:t>trường</a:t>
            </a:r>
            <a:r>
              <a:rPr lang="en-US" sz="2000"/>
              <a:t> </a:t>
            </a:r>
            <a:r>
              <a:rPr lang="en-US" sz="2000" err="1"/>
              <a:t>lan</a:t>
            </a:r>
            <a:r>
              <a:rPr lang="en-US" sz="2000"/>
              <a:t> </a:t>
            </a:r>
            <a:r>
              <a:rPr lang="en-US" sz="2000" err="1"/>
              <a:t>truyền</a:t>
            </a:r>
            <a:r>
              <a:rPr lang="en-US" sz="2000"/>
              <a:t>. </a:t>
            </a:r>
            <a:r>
              <a:rPr lang="en-US" sz="2000" err="1"/>
              <a:t>Chức</a:t>
            </a:r>
            <a:r>
              <a:rPr lang="en-US" sz="2000"/>
              <a:t> </a:t>
            </a:r>
            <a:r>
              <a:rPr lang="en-US" sz="2000" err="1"/>
              <a:t>năng</a:t>
            </a:r>
            <a:r>
              <a:rPr lang="en-US" sz="2000"/>
              <a:t> </a:t>
            </a:r>
            <a:r>
              <a:rPr lang="en-US" sz="2000" err="1"/>
              <a:t>này</a:t>
            </a:r>
            <a:r>
              <a:rPr lang="en-US" sz="2000"/>
              <a:t> </a:t>
            </a:r>
            <a:r>
              <a:rPr lang="en-US" sz="2000" err="1"/>
              <a:t>được</a:t>
            </a:r>
            <a:r>
              <a:rPr lang="en-US" sz="2000"/>
              <a:t> </a:t>
            </a:r>
            <a:r>
              <a:rPr lang="en-US" sz="2000" err="1"/>
              <a:t>gọi</a:t>
            </a:r>
            <a:r>
              <a:rPr lang="en-US" sz="2000"/>
              <a:t> </a:t>
            </a:r>
            <a:r>
              <a:rPr lang="en-US" sz="2000" err="1"/>
              <a:t>là</a:t>
            </a:r>
            <a:r>
              <a:rPr lang="en-US" sz="2000"/>
              <a:t> </a:t>
            </a:r>
            <a:r>
              <a:rPr lang="en-US" sz="2000" err="1"/>
              <a:t>chức</a:t>
            </a:r>
            <a:r>
              <a:rPr lang="en-US" sz="2000"/>
              <a:t> </a:t>
            </a:r>
            <a:r>
              <a:rPr lang="en-US" sz="2000" err="1"/>
              <a:t>năng</a:t>
            </a:r>
            <a:r>
              <a:rPr lang="en-US" sz="2000"/>
              <a:t> </a:t>
            </a:r>
            <a:r>
              <a:rPr lang="en-US" sz="2000" err="1"/>
              <a:t>mã</a:t>
            </a:r>
            <a:r>
              <a:rPr lang="en-US" sz="2000"/>
              <a:t> </a:t>
            </a:r>
            <a:r>
              <a:rPr lang="en-US" sz="2000" err="1"/>
              <a:t>hóa</a:t>
            </a:r>
            <a:r>
              <a:rPr lang="en-US" sz="2000"/>
              <a:t> </a:t>
            </a:r>
            <a:r>
              <a:rPr lang="en-US" sz="2000" err="1"/>
              <a:t>dữ</a:t>
            </a:r>
            <a:r>
              <a:rPr lang="en-US" sz="2000"/>
              <a:t> </a:t>
            </a:r>
            <a:r>
              <a:rPr lang="en-US" sz="2000" err="1"/>
              <a:t>liệu</a:t>
            </a:r>
            <a:r>
              <a:rPr lang="en-US" sz="2000"/>
              <a:t>. </a:t>
            </a:r>
            <a:r>
              <a:rPr lang="en-US" sz="2000" err="1"/>
              <a:t>Máy</a:t>
            </a:r>
            <a:r>
              <a:rPr lang="en-US" sz="2000"/>
              <a:t> </a:t>
            </a:r>
            <a:r>
              <a:rPr lang="en-US" sz="2000" err="1"/>
              <a:t>phát</a:t>
            </a:r>
            <a:r>
              <a:rPr lang="en-US" sz="2000"/>
              <a:t> </a:t>
            </a:r>
            <a:r>
              <a:rPr lang="en-US" sz="2000" err="1"/>
              <a:t>thực</a:t>
            </a:r>
            <a:r>
              <a:rPr lang="en-US" sz="2000"/>
              <a:t> </a:t>
            </a:r>
            <a:r>
              <a:rPr lang="en-US" sz="2000" err="1"/>
              <a:t>hiện</a:t>
            </a:r>
            <a:r>
              <a:rPr lang="en-US" sz="2000"/>
              <a:t> </a:t>
            </a:r>
            <a:r>
              <a:rPr lang="en-US" sz="2000" err="1"/>
              <a:t>phối</a:t>
            </a:r>
            <a:r>
              <a:rPr lang="en-US" sz="2000"/>
              <a:t> </a:t>
            </a:r>
            <a:r>
              <a:rPr lang="en-US" sz="2000" err="1"/>
              <a:t>hợp</a:t>
            </a:r>
            <a:r>
              <a:rPr lang="en-US" sz="2000"/>
              <a:t> </a:t>
            </a:r>
            <a:r>
              <a:rPr lang="en-US" sz="2000" err="1"/>
              <a:t>với</a:t>
            </a:r>
            <a:r>
              <a:rPr lang="en-US" sz="2000"/>
              <a:t> </a:t>
            </a:r>
            <a:r>
              <a:rPr lang="en-US" sz="2000" err="1"/>
              <a:t>nguồn</a:t>
            </a:r>
            <a:r>
              <a:rPr lang="en-US" sz="2000"/>
              <a:t> </a:t>
            </a:r>
            <a:r>
              <a:rPr lang="en-US" sz="2000" err="1"/>
              <a:t>dữ</a:t>
            </a:r>
            <a:r>
              <a:rPr lang="en-US" sz="2000"/>
              <a:t> </a:t>
            </a:r>
            <a:r>
              <a:rPr lang="en-US" sz="2000" err="1"/>
              <a:t>liệu</a:t>
            </a:r>
            <a:r>
              <a:rPr lang="en-US" sz="2000"/>
              <a:t> </a:t>
            </a:r>
            <a:r>
              <a:rPr lang="en-US" sz="2000" err="1"/>
              <a:t>để</a:t>
            </a:r>
            <a:r>
              <a:rPr lang="en-US" sz="2000"/>
              <a:t> </a:t>
            </a:r>
            <a:r>
              <a:rPr lang="en-US" sz="2000" err="1"/>
              <a:t>nhận</a:t>
            </a:r>
            <a:r>
              <a:rPr lang="en-US" sz="2000"/>
              <a:t> </a:t>
            </a:r>
            <a:r>
              <a:rPr lang="en-US" sz="2000" err="1"/>
              <a:t>dữ</a:t>
            </a:r>
            <a:r>
              <a:rPr lang="en-US" sz="2000"/>
              <a:t> </a:t>
            </a:r>
            <a:r>
              <a:rPr lang="en-US" sz="2000" err="1"/>
              <a:t>liệu</a:t>
            </a:r>
            <a:r>
              <a:rPr lang="en-US" sz="2000"/>
              <a:t> </a:t>
            </a:r>
            <a:r>
              <a:rPr lang="en-US" sz="2000" err="1"/>
              <a:t>và</a:t>
            </a:r>
            <a:r>
              <a:rPr lang="en-US" sz="2000"/>
              <a:t> </a:t>
            </a:r>
            <a:r>
              <a:rPr lang="en-US" sz="2000" err="1"/>
              <a:t>phối</a:t>
            </a:r>
            <a:r>
              <a:rPr lang="en-US" sz="2000"/>
              <a:t> </a:t>
            </a:r>
            <a:r>
              <a:rPr lang="en-US" sz="2000" err="1"/>
              <a:t>hợp</a:t>
            </a:r>
            <a:r>
              <a:rPr lang="en-US" sz="2000"/>
              <a:t> </a:t>
            </a:r>
            <a:r>
              <a:rPr lang="en-US" sz="2000" err="1"/>
              <a:t>với</a:t>
            </a:r>
            <a:r>
              <a:rPr lang="en-US" sz="2000"/>
              <a:t> </a:t>
            </a:r>
            <a:r>
              <a:rPr lang="en-US" sz="2000" err="1"/>
              <a:t>đường</a:t>
            </a:r>
            <a:r>
              <a:rPr lang="en-US" sz="2000"/>
              <a:t> </a:t>
            </a:r>
            <a:r>
              <a:rPr lang="en-US" sz="2000" err="1"/>
              <a:t>truyền</a:t>
            </a:r>
            <a:r>
              <a:rPr lang="en-US" sz="2000"/>
              <a:t> </a:t>
            </a:r>
            <a:r>
              <a:rPr lang="en-US" sz="2000" err="1"/>
              <a:t>để</a:t>
            </a:r>
            <a:r>
              <a:rPr lang="en-US" sz="2000"/>
              <a:t> </a:t>
            </a:r>
            <a:r>
              <a:rPr lang="en-US" sz="2000" err="1"/>
              <a:t>truyền</a:t>
            </a:r>
            <a:r>
              <a:rPr lang="en-US" sz="2000"/>
              <a:t> </a:t>
            </a:r>
            <a:r>
              <a:rPr lang="en-US" sz="2000" err="1"/>
              <a:t>tín</a:t>
            </a:r>
            <a:r>
              <a:rPr lang="en-US" sz="2000"/>
              <a:t> </a:t>
            </a:r>
            <a:r>
              <a:rPr lang="en-US" sz="2000" err="1"/>
              <a:t>hiệu</a:t>
            </a:r>
            <a:r>
              <a:rPr lang="en-US" sz="2000"/>
              <a:t> </a:t>
            </a:r>
            <a:r>
              <a:rPr lang="en-US" sz="2000" err="1"/>
              <a:t>ra.</a:t>
            </a:r>
            <a:r>
              <a:rPr lang="en-US" sz="2000"/>
              <a:t> </a:t>
            </a:r>
            <a:r>
              <a:rPr lang="en-US" sz="2000" err="1"/>
              <a:t>Máy</a:t>
            </a:r>
            <a:r>
              <a:rPr lang="en-US" sz="2000"/>
              <a:t> </a:t>
            </a:r>
            <a:r>
              <a:rPr lang="en-US" sz="2000" err="1"/>
              <a:t>phát</a:t>
            </a:r>
            <a:r>
              <a:rPr lang="en-US" sz="2000"/>
              <a:t> </a:t>
            </a:r>
            <a:r>
              <a:rPr lang="en-US" sz="2000" err="1"/>
              <a:t>là</a:t>
            </a:r>
            <a:r>
              <a:rPr lang="en-US" sz="2000"/>
              <a:t> </a:t>
            </a:r>
            <a:r>
              <a:rPr lang="en-US" sz="2000" err="1"/>
              <a:t>thiết</a:t>
            </a:r>
            <a:r>
              <a:rPr lang="en-US" sz="2000"/>
              <a:t> </a:t>
            </a:r>
            <a:r>
              <a:rPr lang="en-US" sz="2000" err="1"/>
              <a:t>bị</a:t>
            </a:r>
            <a:r>
              <a:rPr lang="en-US" sz="2000"/>
              <a:t> </a:t>
            </a:r>
            <a:r>
              <a:rPr lang="en-US" sz="2000" err="1"/>
              <a:t>truyền</a:t>
            </a:r>
            <a:r>
              <a:rPr lang="en-US" sz="2000"/>
              <a:t> </a:t>
            </a:r>
            <a:r>
              <a:rPr lang="en-US" sz="2000" err="1"/>
              <a:t>dữ</a:t>
            </a:r>
            <a:r>
              <a:rPr lang="en-US" sz="2000"/>
              <a:t> </a:t>
            </a:r>
            <a:r>
              <a:rPr lang="en-US" sz="2000" err="1"/>
              <a:t>liệu</a:t>
            </a:r>
            <a:r>
              <a:rPr lang="en-US" sz="2000"/>
              <a:t> </a:t>
            </a:r>
            <a:r>
              <a:rPr lang="en-US" sz="2000" err="1"/>
              <a:t>trong</a:t>
            </a:r>
            <a:r>
              <a:rPr lang="en-US" sz="2000"/>
              <a:t> </a:t>
            </a:r>
            <a:r>
              <a:rPr lang="en-US" sz="2000" err="1"/>
              <a:t>hệ</a:t>
            </a:r>
            <a:r>
              <a:rPr lang="en-US" sz="2000"/>
              <a:t> </a:t>
            </a:r>
            <a:r>
              <a:rPr lang="en-US" sz="2000" err="1"/>
              <a:t>thống</a:t>
            </a:r>
            <a:r>
              <a:rPr lang="en-US" sz="2000"/>
              <a:t> </a:t>
            </a:r>
            <a:r>
              <a:rPr lang="en-US" sz="2000" err="1"/>
              <a:t>truyền</a:t>
            </a:r>
            <a:r>
              <a:rPr lang="en-US" sz="2000"/>
              <a:t> </a:t>
            </a:r>
            <a:r>
              <a:rPr lang="en-US" sz="2000" err="1"/>
              <a:t>dữ</a:t>
            </a:r>
            <a:r>
              <a:rPr lang="en-US" sz="2000"/>
              <a:t> </a:t>
            </a:r>
            <a:r>
              <a:rPr lang="en-US" sz="2000" err="1"/>
              <a:t>liệu</a:t>
            </a:r>
            <a:r>
              <a:rPr lang="en-US" sz="2000"/>
              <a:t>.</a:t>
            </a:r>
          </a:p>
          <a:p>
            <a:r>
              <a:rPr lang="en-US" sz="2000" err="1"/>
              <a:t>Các</a:t>
            </a:r>
            <a:r>
              <a:rPr lang="en-US" sz="2000"/>
              <a:t> </a:t>
            </a:r>
            <a:r>
              <a:rPr lang="en-US" sz="2000" err="1"/>
              <a:t>chức</a:t>
            </a:r>
            <a:r>
              <a:rPr lang="en-US" sz="2000"/>
              <a:t> </a:t>
            </a:r>
            <a:r>
              <a:rPr lang="en-US" sz="2000" err="1"/>
              <a:t>năng</a:t>
            </a:r>
            <a:r>
              <a:rPr lang="en-US" sz="2000"/>
              <a:t> </a:t>
            </a:r>
            <a:r>
              <a:rPr lang="en-US" sz="2000" err="1"/>
              <a:t>truyền</a:t>
            </a:r>
            <a:r>
              <a:rPr lang="en-US" sz="2000"/>
              <a:t> </a:t>
            </a:r>
            <a:r>
              <a:rPr lang="en-US" sz="2000" err="1"/>
              <a:t>dữ</a:t>
            </a:r>
            <a:r>
              <a:rPr lang="en-US" sz="2000"/>
              <a:t> </a:t>
            </a:r>
            <a:r>
              <a:rPr lang="en-US" sz="2000" err="1"/>
              <a:t>liệu</a:t>
            </a:r>
            <a:r>
              <a:rPr lang="en-US" sz="2000"/>
              <a:t> </a:t>
            </a:r>
            <a:r>
              <a:rPr lang="en-US" sz="2000" err="1"/>
              <a:t>sẽ</a:t>
            </a:r>
            <a:r>
              <a:rPr lang="en-US" sz="2000"/>
              <a:t> </a:t>
            </a:r>
            <a:r>
              <a:rPr lang="en-US" sz="2000" err="1"/>
              <a:t>được</a:t>
            </a:r>
            <a:r>
              <a:rPr lang="en-US" sz="2000"/>
              <a:t> </a:t>
            </a:r>
            <a:r>
              <a:rPr lang="en-US" sz="2000" err="1"/>
              <a:t>xét</a:t>
            </a:r>
            <a:r>
              <a:rPr lang="en-US" sz="2000"/>
              <a:t> </a:t>
            </a:r>
            <a:r>
              <a:rPr lang="en-US" sz="2000" err="1"/>
              <a:t>trong</a:t>
            </a:r>
            <a:r>
              <a:rPr lang="en-US" sz="2000"/>
              <a:t> </a:t>
            </a:r>
            <a:r>
              <a:rPr lang="en-US" sz="2000" err="1"/>
              <a:t>chương</a:t>
            </a:r>
            <a:r>
              <a:rPr lang="en-US" sz="2000"/>
              <a:t> </a:t>
            </a:r>
            <a:r>
              <a:rPr lang="en-US" sz="2000" err="1"/>
              <a:t>các</a:t>
            </a:r>
            <a:r>
              <a:rPr lang="en-US" sz="2000"/>
              <a:t> </a:t>
            </a:r>
            <a:r>
              <a:rPr lang="en-US" sz="2000" err="1"/>
              <a:t>kỹ</a:t>
            </a:r>
            <a:r>
              <a:rPr lang="en-US" sz="2000"/>
              <a:t> </a:t>
            </a:r>
            <a:r>
              <a:rPr lang="en-US" sz="2000" err="1"/>
              <a:t>thuật</a:t>
            </a:r>
            <a:r>
              <a:rPr lang="en-US" sz="2000"/>
              <a:t> </a:t>
            </a:r>
            <a:r>
              <a:rPr lang="en-US" sz="2000" err="1"/>
              <a:t>truyền</a:t>
            </a:r>
            <a:r>
              <a:rPr lang="en-US" sz="2000"/>
              <a:t> </a:t>
            </a:r>
            <a:r>
              <a:rPr lang="en-US" sz="2000" err="1"/>
              <a:t>dữ</a:t>
            </a:r>
            <a:r>
              <a:rPr lang="en-US" sz="2000"/>
              <a:t> </a:t>
            </a:r>
            <a:r>
              <a:rPr lang="en-US" sz="2000" err="1"/>
              <a:t>liệu</a:t>
            </a:r>
            <a:r>
              <a:rPr lang="en-US" sz="2000"/>
              <a:t>.</a:t>
            </a:r>
            <a:endParaRPr lang="vi-VN" sz="2000"/>
          </a:p>
          <a:p>
            <a:r>
              <a:rPr lang="vi-VN" sz="2000"/>
              <a:t>Tín hiệu (signal): Dạng vật chất chứa thông tin và phù hợp với môi trường lan truyền</a:t>
            </a:r>
            <a:endParaRPr lang="en-US" sz="2000"/>
          </a:p>
          <a:p>
            <a:r>
              <a:rPr lang="en-US" sz="2000" err="1"/>
              <a:t>Chức</a:t>
            </a:r>
            <a:r>
              <a:rPr lang="en-US" sz="2000"/>
              <a:t> </a:t>
            </a:r>
            <a:r>
              <a:rPr lang="en-US" sz="2000" err="1"/>
              <a:t>năng</a:t>
            </a:r>
            <a:r>
              <a:rPr lang="en-US" sz="2000"/>
              <a:t> </a:t>
            </a:r>
            <a:r>
              <a:rPr lang="en-US" sz="2000" err="1"/>
              <a:t>chuyển</a:t>
            </a:r>
            <a:r>
              <a:rPr lang="en-US" sz="2000"/>
              <a:t> </a:t>
            </a:r>
            <a:r>
              <a:rPr lang="en-US" sz="2000" err="1"/>
              <a:t>dữ</a:t>
            </a:r>
            <a:r>
              <a:rPr lang="en-US" sz="2000"/>
              <a:t> </a:t>
            </a:r>
            <a:r>
              <a:rPr lang="en-US" sz="2000" err="1"/>
              <a:t>liệu</a:t>
            </a:r>
            <a:r>
              <a:rPr lang="en-US" sz="2000"/>
              <a:t> </a:t>
            </a:r>
            <a:r>
              <a:rPr lang="en-US" sz="2000" err="1"/>
              <a:t>thành</a:t>
            </a:r>
            <a:r>
              <a:rPr lang="en-US" sz="2000"/>
              <a:t> </a:t>
            </a:r>
            <a:r>
              <a:rPr lang="en-US" sz="2000" err="1"/>
              <a:t>tín</a:t>
            </a:r>
            <a:r>
              <a:rPr lang="en-US" sz="2000"/>
              <a:t> </a:t>
            </a:r>
            <a:r>
              <a:rPr lang="en-US" sz="2000" err="1"/>
              <a:t>hiệu</a:t>
            </a:r>
            <a:r>
              <a:rPr lang="en-US" sz="2000"/>
              <a:t> </a:t>
            </a:r>
            <a:r>
              <a:rPr lang="en-US" sz="2000" err="1"/>
              <a:t>còn</a:t>
            </a:r>
            <a:r>
              <a:rPr lang="en-US" sz="2000"/>
              <a:t> </a:t>
            </a:r>
            <a:r>
              <a:rPr lang="en-US" sz="2000" err="1"/>
              <a:t>được</a:t>
            </a:r>
            <a:r>
              <a:rPr lang="en-US" sz="2000"/>
              <a:t> </a:t>
            </a:r>
            <a:r>
              <a:rPr lang="en-US" sz="2000" err="1"/>
              <a:t>gọi</a:t>
            </a:r>
            <a:r>
              <a:rPr lang="en-US" sz="2000"/>
              <a:t> </a:t>
            </a:r>
            <a:r>
              <a:rPr lang="en-US" sz="2000" err="1"/>
              <a:t>là</a:t>
            </a:r>
            <a:r>
              <a:rPr lang="en-US" sz="2000"/>
              <a:t> </a:t>
            </a:r>
            <a:r>
              <a:rPr lang="en-US" sz="2000" err="1"/>
              <a:t>chức</a:t>
            </a:r>
            <a:r>
              <a:rPr lang="en-US" sz="2000"/>
              <a:t> </a:t>
            </a:r>
            <a:r>
              <a:rPr lang="en-US" sz="2000" err="1"/>
              <a:t>năng</a:t>
            </a:r>
            <a:r>
              <a:rPr lang="en-US" sz="2000"/>
              <a:t> </a:t>
            </a:r>
            <a:r>
              <a:rPr lang="en-US" sz="2000" err="1"/>
              <a:t>mã</a:t>
            </a:r>
            <a:r>
              <a:rPr lang="en-US" sz="2000"/>
              <a:t> </a:t>
            </a:r>
            <a:r>
              <a:rPr lang="en-US" sz="2000" err="1"/>
              <a:t>hóa</a:t>
            </a:r>
            <a:r>
              <a:rPr lang="en-US" sz="2000"/>
              <a:t> </a:t>
            </a:r>
            <a:r>
              <a:rPr lang="en-US" sz="2000" err="1"/>
              <a:t>dữ</a:t>
            </a:r>
            <a:r>
              <a:rPr lang="en-US" sz="2000"/>
              <a:t> </a:t>
            </a:r>
            <a:r>
              <a:rPr lang="en-US" sz="2000" err="1"/>
              <a:t>liệu</a:t>
            </a:r>
            <a:r>
              <a:rPr lang="en-US" sz="2000"/>
              <a:t>. </a:t>
            </a:r>
            <a:r>
              <a:rPr lang="en-US" sz="2000" err="1"/>
              <a:t>Chức</a:t>
            </a:r>
            <a:r>
              <a:rPr lang="en-US" sz="2000"/>
              <a:t> </a:t>
            </a:r>
            <a:r>
              <a:rPr lang="en-US" sz="2000" err="1"/>
              <a:t>năng</a:t>
            </a:r>
            <a:r>
              <a:rPr lang="en-US" sz="2000"/>
              <a:t> </a:t>
            </a:r>
            <a:r>
              <a:rPr lang="en-US" sz="2000" err="1"/>
              <a:t>mã</a:t>
            </a:r>
            <a:r>
              <a:rPr lang="en-US" sz="2000"/>
              <a:t> </a:t>
            </a:r>
            <a:r>
              <a:rPr lang="en-US" sz="2000" err="1"/>
              <a:t>hóa</a:t>
            </a:r>
            <a:r>
              <a:rPr lang="en-US" sz="2000"/>
              <a:t> </a:t>
            </a:r>
            <a:r>
              <a:rPr lang="en-US" sz="2000" err="1"/>
              <a:t>dữ</a:t>
            </a:r>
            <a:r>
              <a:rPr lang="en-US" sz="2000"/>
              <a:t> </a:t>
            </a:r>
            <a:r>
              <a:rPr lang="en-US" sz="2000" err="1"/>
              <a:t>liệu</a:t>
            </a:r>
            <a:r>
              <a:rPr lang="en-US" sz="2000"/>
              <a:t> (Data Encoding): </a:t>
            </a:r>
            <a:r>
              <a:rPr lang="en-US" sz="2000" err="1"/>
              <a:t>có</a:t>
            </a:r>
            <a:r>
              <a:rPr lang="en-US" sz="2000"/>
              <a:t> </a:t>
            </a:r>
            <a:r>
              <a:rPr lang="en-US" sz="2000" err="1"/>
              <a:t>hai</a:t>
            </a:r>
            <a:r>
              <a:rPr lang="en-US" sz="2000"/>
              <a:t> </a:t>
            </a:r>
            <a:r>
              <a:rPr lang="en-US" sz="2000" err="1"/>
              <a:t>giải</a:t>
            </a:r>
            <a:r>
              <a:rPr lang="en-US" sz="2000"/>
              <a:t> </a:t>
            </a:r>
            <a:r>
              <a:rPr lang="en-US" sz="2000" err="1"/>
              <a:t>pháp</a:t>
            </a:r>
            <a:r>
              <a:rPr lang="en-US" sz="2000"/>
              <a:t> </a:t>
            </a:r>
            <a:r>
              <a:rPr lang="en-US" sz="2000" err="1"/>
              <a:t>là</a:t>
            </a:r>
            <a:r>
              <a:rPr lang="en-US" sz="2000"/>
              <a:t> </a:t>
            </a:r>
            <a:r>
              <a:rPr lang="en-US" sz="2000" err="1"/>
              <a:t>mã</a:t>
            </a:r>
            <a:r>
              <a:rPr lang="en-US" sz="2000"/>
              <a:t> </a:t>
            </a:r>
            <a:r>
              <a:rPr lang="en-US" sz="2000" err="1"/>
              <a:t>hóa</a:t>
            </a:r>
            <a:r>
              <a:rPr lang="en-US" sz="2000"/>
              <a:t> </a:t>
            </a:r>
            <a:r>
              <a:rPr lang="en-US" sz="2000" err="1"/>
              <a:t>và</a:t>
            </a:r>
            <a:r>
              <a:rPr lang="en-US" sz="2000"/>
              <a:t> </a:t>
            </a:r>
            <a:r>
              <a:rPr lang="en-US" sz="2000" err="1"/>
              <a:t>điều</a:t>
            </a:r>
            <a:r>
              <a:rPr lang="en-US" sz="2000"/>
              <a:t> </a:t>
            </a:r>
            <a:r>
              <a:rPr lang="en-US" sz="2000" err="1"/>
              <a:t>chế</a:t>
            </a:r>
            <a:r>
              <a:rPr lang="en-US" sz="2000"/>
              <a:t> </a:t>
            </a:r>
          </a:p>
          <a:p>
            <a:pPr lvl="1"/>
            <a:r>
              <a:rPr lang="en-US" sz="1600" err="1"/>
              <a:t>Mã</a:t>
            </a:r>
            <a:r>
              <a:rPr lang="en-US" sz="1600"/>
              <a:t> </a:t>
            </a:r>
            <a:r>
              <a:rPr lang="en-US" sz="1600" err="1"/>
              <a:t>hóa</a:t>
            </a:r>
            <a:r>
              <a:rPr lang="en-US" sz="1600"/>
              <a:t>: </a:t>
            </a:r>
            <a:r>
              <a:rPr lang="en-US" sz="1600" err="1"/>
              <a:t>sử</a:t>
            </a:r>
            <a:r>
              <a:rPr lang="en-US" sz="1600"/>
              <a:t> </a:t>
            </a:r>
            <a:r>
              <a:rPr lang="en-US" sz="1600" err="1"/>
              <a:t>dụng</a:t>
            </a:r>
            <a:r>
              <a:rPr lang="en-US" sz="1600"/>
              <a:t> </a:t>
            </a:r>
            <a:r>
              <a:rPr lang="en-US" sz="1600" err="1"/>
              <a:t>một</a:t>
            </a:r>
            <a:r>
              <a:rPr lang="en-US" sz="1600"/>
              <a:t> </a:t>
            </a:r>
            <a:r>
              <a:rPr lang="en-US" sz="1600" err="1"/>
              <a:t>tập</a:t>
            </a:r>
            <a:r>
              <a:rPr lang="en-US" sz="1600"/>
              <a:t> </a:t>
            </a:r>
            <a:r>
              <a:rPr lang="en-US" sz="1600" err="1"/>
              <a:t>hữu</a:t>
            </a:r>
            <a:r>
              <a:rPr lang="en-US" sz="1600"/>
              <a:t> </a:t>
            </a:r>
            <a:r>
              <a:rPr lang="en-US" sz="1600" err="1"/>
              <a:t>hạn</a:t>
            </a:r>
            <a:r>
              <a:rPr lang="en-US" sz="1600"/>
              <a:t> </a:t>
            </a:r>
            <a:r>
              <a:rPr lang="en-US" sz="1600" err="1"/>
              <a:t>các</a:t>
            </a:r>
            <a:r>
              <a:rPr lang="en-US" sz="1600"/>
              <a:t> </a:t>
            </a:r>
            <a:r>
              <a:rPr lang="en-US" sz="1600" err="1"/>
              <a:t>dấu</a:t>
            </a:r>
            <a:r>
              <a:rPr lang="en-US" sz="1600"/>
              <a:t> </a:t>
            </a:r>
            <a:r>
              <a:rPr lang="en-US" sz="1600" err="1"/>
              <a:t>hiệu</a:t>
            </a:r>
            <a:r>
              <a:rPr lang="en-US" sz="1600"/>
              <a:t> </a:t>
            </a:r>
            <a:r>
              <a:rPr lang="en-US" sz="1600" err="1"/>
              <a:t>để</a:t>
            </a:r>
            <a:r>
              <a:rPr lang="en-US" sz="1600"/>
              <a:t> </a:t>
            </a:r>
            <a:r>
              <a:rPr lang="en-US" sz="1600" err="1"/>
              <a:t>biểu</a:t>
            </a:r>
            <a:r>
              <a:rPr lang="en-US" sz="1600"/>
              <a:t> </a:t>
            </a:r>
            <a:r>
              <a:rPr lang="en-US" sz="1600" err="1"/>
              <a:t>diễn</a:t>
            </a:r>
            <a:r>
              <a:rPr lang="en-US" sz="1600"/>
              <a:t> </a:t>
            </a:r>
            <a:r>
              <a:rPr lang="en-US" sz="1600" err="1"/>
              <a:t>dữ</a:t>
            </a:r>
            <a:r>
              <a:rPr lang="en-US" sz="1600"/>
              <a:t> </a:t>
            </a:r>
            <a:r>
              <a:rPr lang="en-US" sz="1600" err="1"/>
              <a:t>liệu</a:t>
            </a:r>
            <a:r>
              <a:rPr lang="en-US" sz="1600"/>
              <a:t>. </a:t>
            </a:r>
            <a:r>
              <a:rPr lang="en-US" sz="1600" err="1"/>
              <a:t>Ví</a:t>
            </a:r>
            <a:r>
              <a:rPr lang="en-US" sz="1600"/>
              <a:t> </a:t>
            </a:r>
            <a:r>
              <a:rPr lang="en-US" sz="1600" err="1"/>
              <a:t>dụ</a:t>
            </a:r>
            <a:r>
              <a:rPr lang="en-US" sz="1600"/>
              <a:t> </a:t>
            </a:r>
            <a:r>
              <a:rPr lang="en-US" sz="1600" err="1"/>
              <a:t>mã</a:t>
            </a:r>
            <a:r>
              <a:rPr lang="en-US" sz="1600"/>
              <a:t> </a:t>
            </a:r>
            <a:r>
              <a:rPr lang="en-US" sz="1600" err="1"/>
              <a:t>nhị</a:t>
            </a:r>
            <a:r>
              <a:rPr lang="en-US" sz="1600"/>
              <a:t> </a:t>
            </a:r>
            <a:r>
              <a:rPr lang="en-US" sz="1600" err="1"/>
              <a:t>phân</a:t>
            </a:r>
            <a:r>
              <a:rPr lang="en-US" sz="1600"/>
              <a:t> </a:t>
            </a:r>
            <a:r>
              <a:rPr lang="en-US" sz="1600" err="1"/>
              <a:t>cho</a:t>
            </a:r>
            <a:r>
              <a:rPr lang="en-US" sz="1600"/>
              <a:t> </a:t>
            </a:r>
            <a:r>
              <a:rPr lang="en-US" sz="1600" err="1"/>
              <a:t>các</a:t>
            </a:r>
            <a:r>
              <a:rPr lang="en-US" sz="1600"/>
              <a:t> </a:t>
            </a:r>
            <a:r>
              <a:rPr lang="en-US" sz="1600" err="1"/>
              <a:t>chữ</a:t>
            </a:r>
            <a:r>
              <a:rPr lang="en-US" sz="1600"/>
              <a:t> </a:t>
            </a:r>
            <a:r>
              <a:rPr lang="en-US" sz="1600" err="1"/>
              <a:t>cái</a:t>
            </a:r>
            <a:endParaRPr lang="en-US" sz="1600"/>
          </a:p>
          <a:p>
            <a:pPr lvl="1"/>
            <a:r>
              <a:rPr lang="en-US" sz="1600" err="1"/>
              <a:t>Điều</a:t>
            </a:r>
            <a:r>
              <a:rPr lang="en-US" sz="1600"/>
              <a:t> </a:t>
            </a:r>
            <a:r>
              <a:rPr lang="en-US" sz="1600" err="1"/>
              <a:t>chế</a:t>
            </a:r>
            <a:r>
              <a:rPr lang="en-US" sz="1600"/>
              <a:t>: </a:t>
            </a:r>
            <a:r>
              <a:rPr lang="en-US" sz="1600" err="1"/>
              <a:t>Gắn</a:t>
            </a:r>
            <a:r>
              <a:rPr lang="en-US" sz="1600"/>
              <a:t> </a:t>
            </a:r>
            <a:r>
              <a:rPr lang="en-US" sz="1600" err="1"/>
              <a:t>dữ</a:t>
            </a:r>
            <a:r>
              <a:rPr lang="en-US" sz="1600"/>
              <a:t> </a:t>
            </a:r>
            <a:r>
              <a:rPr lang="en-US" sz="1600" err="1"/>
              <a:t>liệu</a:t>
            </a:r>
            <a:r>
              <a:rPr lang="en-US" sz="1600"/>
              <a:t> </a:t>
            </a:r>
            <a:r>
              <a:rPr lang="en-US" sz="1600" err="1"/>
              <a:t>vào</a:t>
            </a:r>
            <a:r>
              <a:rPr lang="en-US" sz="1600"/>
              <a:t> </a:t>
            </a:r>
            <a:r>
              <a:rPr lang="en-US" sz="1600" err="1"/>
              <a:t>tham</a:t>
            </a:r>
            <a:r>
              <a:rPr lang="en-US" sz="1600"/>
              <a:t> </a:t>
            </a:r>
            <a:r>
              <a:rPr lang="en-US" sz="1600" err="1"/>
              <a:t>số</a:t>
            </a:r>
            <a:r>
              <a:rPr lang="en-US" sz="1600"/>
              <a:t> </a:t>
            </a:r>
            <a:r>
              <a:rPr lang="en-US" sz="1600" err="1"/>
              <a:t>của</a:t>
            </a:r>
            <a:r>
              <a:rPr lang="en-US" sz="1600"/>
              <a:t> </a:t>
            </a:r>
            <a:r>
              <a:rPr lang="en-US" sz="1600" err="1"/>
              <a:t>một</a:t>
            </a:r>
            <a:r>
              <a:rPr lang="en-US" sz="1600"/>
              <a:t> </a:t>
            </a:r>
            <a:r>
              <a:rPr lang="en-US" sz="1600" err="1"/>
              <a:t>quá</a:t>
            </a:r>
            <a:r>
              <a:rPr lang="en-US" sz="1600"/>
              <a:t> </a:t>
            </a:r>
            <a:r>
              <a:rPr lang="en-US" sz="1600" err="1"/>
              <a:t>trình</a:t>
            </a:r>
            <a:r>
              <a:rPr lang="en-US" sz="1600"/>
              <a:t> </a:t>
            </a:r>
            <a:r>
              <a:rPr lang="en-US" sz="1600" err="1"/>
              <a:t>vật</a:t>
            </a:r>
            <a:r>
              <a:rPr lang="en-US" sz="1600"/>
              <a:t> </a:t>
            </a:r>
            <a:r>
              <a:rPr lang="en-US" sz="1600" err="1"/>
              <a:t>lý</a:t>
            </a:r>
            <a:r>
              <a:rPr lang="en-US" sz="1600"/>
              <a:t>. </a:t>
            </a:r>
            <a:r>
              <a:rPr lang="en-US" sz="1600" err="1"/>
              <a:t>Ví</a:t>
            </a:r>
            <a:r>
              <a:rPr lang="en-US" sz="1600"/>
              <a:t> </a:t>
            </a:r>
            <a:r>
              <a:rPr lang="en-US" sz="1600" err="1"/>
              <a:t>dụ</a:t>
            </a:r>
            <a:r>
              <a:rPr lang="en-US" sz="1600"/>
              <a:t>: Micro </a:t>
            </a:r>
            <a:r>
              <a:rPr lang="en-US" sz="1600" err="1"/>
              <a:t>chuyểnt</a:t>
            </a:r>
            <a:r>
              <a:rPr lang="en-US" sz="1600"/>
              <a:t> </a:t>
            </a:r>
            <a:r>
              <a:rPr lang="en-US" sz="1600" err="1"/>
              <a:t>iếng</a:t>
            </a:r>
            <a:r>
              <a:rPr lang="en-US" sz="1600"/>
              <a:t> </a:t>
            </a:r>
            <a:r>
              <a:rPr lang="en-US" sz="1600" err="1"/>
              <a:t>nói</a:t>
            </a:r>
            <a:r>
              <a:rPr lang="en-US" sz="1600"/>
              <a:t> </a:t>
            </a:r>
            <a:r>
              <a:rPr lang="en-US" sz="1600" err="1"/>
              <a:t>thành</a:t>
            </a:r>
            <a:r>
              <a:rPr lang="en-US" sz="1600"/>
              <a:t> </a:t>
            </a:r>
            <a:r>
              <a:rPr lang="en-US" sz="1600" err="1"/>
              <a:t>dòng</a:t>
            </a:r>
            <a:r>
              <a:rPr lang="en-US" sz="1600"/>
              <a:t> </a:t>
            </a:r>
            <a:r>
              <a:rPr lang="en-US" sz="1600" err="1"/>
              <a:t>điện</a:t>
            </a:r>
            <a:r>
              <a:rPr lang="en-US" sz="1600"/>
              <a:t> </a:t>
            </a:r>
            <a:r>
              <a:rPr lang="en-US" sz="1600" err="1"/>
              <a:t>có</a:t>
            </a:r>
            <a:r>
              <a:rPr lang="en-US" sz="1600"/>
              <a:t> </a:t>
            </a:r>
            <a:r>
              <a:rPr lang="en-US" sz="1600" err="1"/>
              <a:t>biên</a:t>
            </a:r>
            <a:r>
              <a:rPr lang="en-US" sz="1600"/>
              <a:t> </a:t>
            </a:r>
            <a:r>
              <a:rPr lang="en-US" sz="1600" err="1"/>
              <a:t>độ</a:t>
            </a:r>
            <a:r>
              <a:rPr lang="en-US" sz="1600"/>
              <a:t> </a:t>
            </a:r>
            <a:r>
              <a:rPr lang="en-US" sz="1600" err="1"/>
              <a:t>thay</a:t>
            </a:r>
            <a:r>
              <a:rPr lang="en-US" sz="1600"/>
              <a:t> </a:t>
            </a:r>
            <a:r>
              <a:rPr lang="en-US" sz="1600" err="1"/>
              <a:t>đổi</a:t>
            </a:r>
            <a:r>
              <a:rPr lang="en-US" sz="1600"/>
              <a:t> </a:t>
            </a:r>
            <a:r>
              <a:rPr lang="en-US" sz="1600" err="1"/>
              <a:t>theo</a:t>
            </a:r>
            <a:r>
              <a:rPr lang="en-US" sz="1600"/>
              <a:t> </a:t>
            </a:r>
            <a:r>
              <a:rPr lang="en-US" sz="1600" err="1"/>
              <a:t>áp</a:t>
            </a:r>
            <a:r>
              <a:rPr lang="en-US" sz="1600"/>
              <a:t> </a:t>
            </a:r>
            <a:r>
              <a:rPr lang="en-US" sz="1600" err="1"/>
              <a:t>suất</a:t>
            </a:r>
            <a:r>
              <a:rPr lang="en-US" sz="1600"/>
              <a:t> </a:t>
            </a:r>
            <a:r>
              <a:rPr lang="en-US" sz="1600" err="1"/>
              <a:t>âm</a:t>
            </a:r>
            <a:r>
              <a:rPr lang="en-US" sz="1600"/>
              <a:t> </a:t>
            </a:r>
            <a:r>
              <a:rPr lang="en-US" sz="1600" err="1"/>
              <a:t>thanh</a:t>
            </a:r>
            <a:endParaRPr lang="en-US" sz="1600"/>
          </a:p>
        </p:txBody>
      </p:sp>
    </p:spTree>
    <p:extLst>
      <p:ext uri="{BB962C8B-B14F-4D97-AF65-F5344CB8AC3E}">
        <p14:creationId xmlns:p14="http://schemas.microsoft.com/office/powerpoint/2010/main" val="2081504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551795"/>
          </a:xfrm>
        </p:spPr>
        <p:txBody>
          <a:bodyPr/>
          <a:lstStyle/>
          <a:p>
            <a:pPr>
              <a:buNone/>
            </a:pPr>
            <a:r>
              <a:rPr lang="en-US" sz="3200"/>
              <a:t>1.</a:t>
            </a:r>
            <a:r>
              <a:rPr lang="vi-VN" sz="3200"/>
              <a:t>5</a:t>
            </a:r>
            <a:r>
              <a:rPr lang="en-US" sz="3200"/>
              <a:t>. </a:t>
            </a:r>
            <a:r>
              <a:rPr lang="en-US" sz="3200" err="1"/>
              <a:t>Một</a:t>
            </a:r>
            <a:r>
              <a:rPr lang="en-US" sz="3200"/>
              <a:t> </a:t>
            </a:r>
            <a:r>
              <a:rPr lang="en-US" sz="3200" err="1"/>
              <a:t>số</a:t>
            </a:r>
            <a:r>
              <a:rPr lang="en-US" sz="3200"/>
              <a:t> </a:t>
            </a:r>
            <a:r>
              <a:rPr lang="en-US" sz="3200" err="1"/>
              <a:t>khái</a:t>
            </a:r>
            <a:r>
              <a:rPr lang="en-US" sz="3200"/>
              <a:t> </a:t>
            </a:r>
            <a:r>
              <a:rPr lang="en-US" sz="3200" err="1"/>
              <a:t>niệm</a:t>
            </a:r>
            <a:r>
              <a:rPr lang="en-US" sz="3200"/>
              <a:t> </a:t>
            </a:r>
            <a:r>
              <a:rPr lang="en-US" sz="3200" err="1"/>
              <a:t>và</a:t>
            </a:r>
            <a:r>
              <a:rPr lang="en-US" sz="3200"/>
              <a:t> </a:t>
            </a:r>
            <a:r>
              <a:rPr lang="en-US" sz="3200" err="1"/>
              <a:t>thuật</a:t>
            </a:r>
            <a:r>
              <a:rPr lang="en-US" sz="3200"/>
              <a:t> </a:t>
            </a:r>
            <a:r>
              <a:rPr lang="en-US" sz="3200" err="1"/>
              <a:t>ngữ</a:t>
            </a:r>
            <a:r>
              <a:rPr lang="en-US" sz="3200"/>
              <a:t> - </a:t>
            </a:r>
            <a:r>
              <a:rPr lang="en-US" sz="3200" err="1"/>
              <a:t>máy</a:t>
            </a:r>
            <a:r>
              <a:rPr lang="en-US" sz="3200"/>
              <a:t> </a:t>
            </a:r>
            <a:r>
              <a:rPr lang="en-US" sz="3200" err="1"/>
              <a:t>phát</a:t>
            </a:r>
            <a:endParaRPr lang="en-US" sz="3200"/>
          </a:p>
        </p:txBody>
      </p:sp>
      <p:sp>
        <p:nvSpPr>
          <p:cNvPr id="3" name="Content Placeholder 2"/>
          <p:cNvSpPr>
            <a:spLocks noGrp="1"/>
          </p:cNvSpPr>
          <p:nvPr>
            <p:ph idx="1"/>
          </p:nvPr>
        </p:nvSpPr>
        <p:spPr>
          <a:xfrm>
            <a:off x="503999" y="1082675"/>
            <a:ext cx="9071640" cy="3886199"/>
          </a:xfrm>
        </p:spPr>
        <p:txBody>
          <a:bodyPr/>
          <a:lstStyle/>
          <a:p>
            <a:pPr marL="108000" indent="0">
              <a:buNone/>
            </a:pPr>
            <a:r>
              <a:rPr lang="en-US" sz="2000" err="1"/>
              <a:t>Máy</a:t>
            </a:r>
            <a:r>
              <a:rPr lang="en-US" sz="2000"/>
              <a:t> </a:t>
            </a:r>
            <a:r>
              <a:rPr lang="en-US" sz="2000" err="1"/>
              <a:t>phát</a:t>
            </a:r>
            <a:r>
              <a:rPr lang="en-US" sz="2000"/>
              <a:t> </a:t>
            </a:r>
            <a:r>
              <a:rPr lang="en-US" sz="2000" err="1"/>
              <a:t>có</a:t>
            </a:r>
            <a:r>
              <a:rPr lang="en-US" sz="2000"/>
              <a:t> </a:t>
            </a:r>
            <a:r>
              <a:rPr lang="en-US" sz="2000" err="1"/>
              <a:t>thể</a:t>
            </a:r>
            <a:r>
              <a:rPr lang="en-US" sz="2000"/>
              <a:t> </a:t>
            </a:r>
            <a:r>
              <a:rPr lang="en-US" sz="2000" err="1"/>
              <a:t>sử</a:t>
            </a:r>
            <a:r>
              <a:rPr lang="en-US" sz="2000"/>
              <a:t> </a:t>
            </a:r>
            <a:r>
              <a:rPr lang="en-US" sz="2000" err="1"/>
              <a:t>dụng</a:t>
            </a:r>
            <a:r>
              <a:rPr lang="en-US" sz="2000"/>
              <a:t> </a:t>
            </a:r>
            <a:r>
              <a:rPr lang="en-US" sz="2000" err="1"/>
              <a:t>nhiều</a:t>
            </a:r>
            <a:r>
              <a:rPr lang="en-US" sz="2000"/>
              <a:t> </a:t>
            </a:r>
            <a:r>
              <a:rPr lang="en-US" sz="2000" err="1"/>
              <a:t>loại</a:t>
            </a:r>
            <a:r>
              <a:rPr lang="en-US" sz="2000"/>
              <a:t> </a:t>
            </a:r>
            <a:r>
              <a:rPr lang="en-US" sz="2000" err="1"/>
              <a:t>mã</a:t>
            </a:r>
            <a:r>
              <a:rPr lang="en-US" sz="2000"/>
              <a:t> </a:t>
            </a:r>
            <a:r>
              <a:rPr lang="en-US" sz="2000" err="1"/>
              <a:t>để</a:t>
            </a:r>
            <a:r>
              <a:rPr lang="en-US" sz="2000"/>
              <a:t> </a:t>
            </a:r>
            <a:r>
              <a:rPr lang="en-US" sz="2000" err="1"/>
              <a:t>đảm</a:t>
            </a:r>
            <a:r>
              <a:rPr lang="en-US" sz="2000"/>
              <a:t> </a:t>
            </a:r>
            <a:r>
              <a:rPr lang="en-US" sz="2000" err="1"/>
              <a:t>bảo</a:t>
            </a:r>
            <a:r>
              <a:rPr lang="en-US" sz="2000"/>
              <a:t> </a:t>
            </a:r>
            <a:r>
              <a:rPr lang="en-US" sz="2000" err="1"/>
              <a:t>truyền</a:t>
            </a:r>
            <a:r>
              <a:rPr lang="en-US" sz="2000"/>
              <a:t> </a:t>
            </a:r>
            <a:r>
              <a:rPr lang="en-US" sz="2000" err="1"/>
              <a:t>thông</a:t>
            </a:r>
            <a:r>
              <a:rPr lang="en-US" sz="2000"/>
              <a:t> tin </a:t>
            </a:r>
            <a:r>
              <a:rPr lang="en-US" sz="2000" err="1"/>
              <a:t>cậy</a:t>
            </a:r>
            <a:r>
              <a:rPr lang="en-US" sz="2000"/>
              <a:t> </a:t>
            </a:r>
            <a:r>
              <a:rPr lang="en-US" sz="2000" err="1"/>
              <a:t>và</a:t>
            </a:r>
            <a:r>
              <a:rPr lang="en-US" sz="2000"/>
              <a:t> </a:t>
            </a:r>
            <a:r>
              <a:rPr lang="en-US" sz="2000" err="1"/>
              <a:t>hiệu</a:t>
            </a:r>
            <a:r>
              <a:rPr lang="en-US" sz="2000"/>
              <a:t> </a:t>
            </a:r>
            <a:r>
              <a:rPr lang="en-US" sz="2000" err="1"/>
              <a:t>quả</a:t>
            </a:r>
            <a:endParaRPr lang="en-US" sz="2000"/>
          </a:p>
          <a:p>
            <a:pPr lvl="1"/>
            <a:r>
              <a:rPr lang="en-US" sz="1800" err="1"/>
              <a:t>Mã</a:t>
            </a:r>
            <a:r>
              <a:rPr lang="en-US" sz="1800"/>
              <a:t> </a:t>
            </a:r>
            <a:r>
              <a:rPr lang="en-US" sz="1800" err="1"/>
              <a:t>nguồn</a:t>
            </a:r>
            <a:r>
              <a:rPr lang="en-US" sz="1800"/>
              <a:t> (source code): </a:t>
            </a:r>
            <a:r>
              <a:rPr lang="en-US" sz="1800" err="1"/>
              <a:t>Là</a:t>
            </a:r>
            <a:r>
              <a:rPr lang="en-US" sz="1800"/>
              <a:t> </a:t>
            </a:r>
            <a:r>
              <a:rPr lang="en-US" sz="1800" err="1"/>
              <a:t>mã</a:t>
            </a:r>
            <a:r>
              <a:rPr lang="en-US" sz="1800"/>
              <a:t> </a:t>
            </a:r>
            <a:r>
              <a:rPr lang="en-US" sz="1800" err="1"/>
              <a:t>có</a:t>
            </a:r>
            <a:r>
              <a:rPr lang="en-US" sz="1800"/>
              <a:t> </a:t>
            </a:r>
            <a:r>
              <a:rPr lang="en-US" sz="1800" err="1"/>
              <a:t>số</a:t>
            </a:r>
            <a:r>
              <a:rPr lang="en-US" sz="1800"/>
              <a:t> </a:t>
            </a:r>
            <a:r>
              <a:rPr lang="en-US" sz="1800" err="1"/>
              <a:t>ký</a:t>
            </a:r>
            <a:r>
              <a:rPr lang="en-US" sz="1800"/>
              <a:t> </a:t>
            </a:r>
            <a:r>
              <a:rPr lang="en-US" sz="1800" err="1"/>
              <a:t>hiệu</a:t>
            </a:r>
            <a:r>
              <a:rPr lang="en-US" sz="1800"/>
              <a:t> </a:t>
            </a:r>
            <a:r>
              <a:rPr lang="en-US" sz="1800" err="1"/>
              <a:t>mã</a:t>
            </a:r>
            <a:r>
              <a:rPr lang="en-US" sz="1800"/>
              <a:t> </a:t>
            </a:r>
            <a:r>
              <a:rPr lang="en-US" sz="1800" err="1"/>
              <a:t>dùng</a:t>
            </a:r>
            <a:r>
              <a:rPr lang="en-US" sz="1800"/>
              <a:t> </a:t>
            </a:r>
            <a:r>
              <a:rPr lang="en-US" sz="1800" err="1"/>
              <a:t>biểu</a:t>
            </a:r>
            <a:r>
              <a:rPr lang="en-US" sz="1800"/>
              <a:t> </a:t>
            </a:r>
            <a:r>
              <a:rPr lang="en-US" sz="1800" err="1"/>
              <a:t>diễn</a:t>
            </a:r>
            <a:r>
              <a:rPr lang="en-US" sz="1800"/>
              <a:t> </a:t>
            </a:r>
            <a:r>
              <a:rPr lang="en-US" sz="1800" err="1"/>
              <a:t>thông</a:t>
            </a:r>
            <a:r>
              <a:rPr lang="en-US" sz="1800"/>
              <a:t> tin </a:t>
            </a:r>
            <a:r>
              <a:rPr lang="en-US" sz="1800" err="1"/>
              <a:t>là</a:t>
            </a:r>
            <a:r>
              <a:rPr lang="en-US" sz="1800"/>
              <a:t> </a:t>
            </a:r>
            <a:r>
              <a:rPr lang="en-US" sz="1800" err="1"/>
              <a:t>tối</a:t>
            </a:r>
            <a:r>
              <a:rPr lang="en-US" sz="1800"/>
              <a:t> </a:t>
            </a:r>
            <a:r>
              <a:rPr lang="en-US" sz="1800" err="1"/>
              <a:t>thiểu</a:t>
            </a:r>
            <a:r>
              <a:rPr lang="en-US" sz="1800"/>
              <a:t>. </a:t>
            </a:r>
            <a:r>
              <a:rPr lang="en-US" sz="1800" err="1"/>
              <a:t>Mã</a:t>
            </a:r>
            <a:r>
              <a:rPr lang="en-US" sz="1800"/>
              <a:t> </a:t>
            </a:r>
            <a:r>
              <a:rPr lang="en-US" sz="1800" err="1"/>
              <a:t>nguồn</a:t>
            </a:r>
            <a:r>
              <a:rPr lang="en-US" sz="1800"/>
              <a:t> </a:t>
            </a:r>
            <a:r>
              <a:rPr lang="en-US" sz="1800" err="1"/>
              <a:t>cho</a:t>
            </a:r>
            <a:r>
              <a:rPr lang="en-US" sz="1800"/>
              <a:t> </a:t>
            </a:r>
            <a:r>
              <a:rPr lang="en-US" sz="1800" err="1"/>
              <a:t>phép</a:t>
            </a:r>
            <a:r>
              <a:rPr lang="en-US" sz="1800"/>
              <a:t> </a:t>
            </a:r>
            <a:r>
              <a:rPr lang="en-US" sz="1800" err="1"/>
              <a:t>tăng</a:t>
            </a:r>
            <a:r>
              <a:rPr lang="en-US" sz="1800"/>
              <a:t> </a:t>
            </a:r>
            <a:r>
              <a:rPr lang="en-US" sz="1800" err="1"/>
              <a:t>hiệu</a:t>
            </a:r>
            <a:r>
              <a:rPr lang="en-US" sz="1800"/>
              <a:t> </a:t>
            </a:r>
            <a:r>
              <a:rPr lang="en-US" sz="1800" err="1"/>
              <a:t>quả</a:t>
            </a:r>
            <a:r>
              <a:rPr lang="en-US" sz="1800"/>
              <a:t> </a:t>
            </a:r>
            <a:r>
              <a:rPr lang="en-US" sz="1800" err="1"/>
              <a:t>truyền</a:t>
            </a:r>
            <a:r>
              <a:rPr lang="en-US" sz="1800"/>
              <a:t> </a:t>
            </a:r>
            <a:r>
              <a:rPr lang="en-US" sz="1800" err="1"/>
              <a:t>vì</a:t>
            </a:r>
            <a:r>
              <a:rPr lang="en-US" sz="1800"/>
              <a:t> </a:t>
            </a:r>
            <a:r>
              <a:rPr lang="en-US" sz="1800" err="1"/>
              <a:t>phải</a:t>
            </a:r>
            <a:r>
              <a:rPr lang="en-US" sz="1800"/>
              <a:t> </a:t>
            </a:r>
            <a:r>
              <a:rPr lang="en-US" sz="1800" err="1"/>
              <a:t>truyền</a:t>
            </a:r>
            <a:r>
              <a:rPr lang="en-US" sz="1800"/>
              <a:t> </a:t>
            </a:r>
            <a:r>
              <a:rPr lang="en-US" sz="1800" err="1"/>
              <a:t>lượng</a:t>
            </a:r>
            <a:r>
              <a:rPr lang="en-US" sz="1800"/>
              <a:t> </a:t>
            </a:r>
            <a:r>
              <a:rPr lang="en-US" sz="1800" err="1"/>
              <a:t>ký</a:t>
            </a:r>
            <a:r>
              <a:rPr lang="en-US" sz="1800"/>
              <a:t> </a:t>
            </a:r>
            <a:r>
              <a:rPr lang="en-US" sz="1800" err="1"/>
              <a:t>hiệu</a:t>
            </a:r>
            <a:r>
              <a:rPr lang="en-US" sz="1800"/>
              <a:t> </a:t>
            </a:r>
            <a:r>
              <a:rPr lang="en-US" sz="1800" err="1"/>
              <a:t>mã</a:t>
            </a:r>
            <a:r>
              <a:rPr lang="en-US" sz="1800"/>
              <a:t> </a:t>
            </a:r>
            <a:r>
              <a:rPr lang="en-US" sz="1800" err="1"/>
              <a:t>tối</a:t>
            </a:r>
            <a:r>
              <a:rPr lang="en-US" sz="1800"/>
              <a:t> </a:t>
            </a:r>
            <a:r>
              <a:rPr lang="en-US" sz="1800" err="1"/>
              <a:t>thiểu</a:t>
            </a:r>
            <a:r>
              <a:rPr lang="en-US" sz="1800"/>
              <a:t> </a:t>
            </a:r>
            <a:r>
              <a:rPr lang="en-US" sz="1800" err="1"/>
              <a:t>để</a:t>
            </a:r>
            <a:r>
              <a:rPr lang="en-US" sz="1800"/>
              <a:t> </a:t>
            </a:r>
            <a:r>
              <a:rPr lang="en-US" sz="1800" err="1"/>
              <a:t>truyền</a:t>
            </a:r>
            <a:r>
              <a:rPr lang="en-US" sz="1800"/>
              <a:t> </a:t>
            </a:r>
            <a:r>
              <a:rPr lang="en-US" sz="1800" err="1"/>
              <a:t>một</a:t>
            </a:r>
            <a:r>
              <a:rPr lang="en-US" sz="1800"/>
              <a:t> </a:t>
            </a:r>
            <a:r>
              <a:rPr lang="en-US" sz="1800" err="1"/>
              <a:t>lượng</a:t>
            </a:r>
            <a:r>
              <a:rPr lang="en-US" sz="1800"/>
              <a:t> tin </a:t>
            </a:r>
            <a:r>
              <a:rPr lang="en-US" sz="1800" err="1"/>
              <a:t>cho</a:t>
            </a:r>
            <a:r>
              <a:rPr lang="en-US" sz="1800"/>
              <a:t> </a:t>
            </a:r>
            <a:r>
              <a:rPr lang="en-US" sz="1800" err="1"/>
              <a:t>trước</a:t>
            </a:r>
            <a:endParaRPr lang="en-US" sz="1800"/>
          </a:p>
          <a:p>
            <a:pPr lvl="1"/>
            <a:r>
              <a:rPr lang="en-US" sz="1800" err="1"/>
              <a:t>Mã</a:t>
            </a:r>
            <a:r>
              <a:rPr lang="en-US" sz="1800"/>
              <a:t> </a:t>
            </a:r>
            <a:r>
              <a:rPr lang="en-US" sz="1800" err="1"/>
              <a:t>chống</a:t>
            </a:r>
            <a:r>
              <a:rPr lang="en-US" sz="1800"/>
              <a:t> </a:t>
            </a:r>
            <a:r>
              <a:rPr lang="en-US" sz="1800" err="1"/>
              <a:t>nhiễu</a:t>
            </a:r>
            <a:r>
              <a:rPr lang="en-US" sz="1800"/>
              <a:t> (channel code): </a:t>
            </a:r>
            <a:r>
              <a:rPr lang="en-US" sz="1800" err="1"/>
              <a:t>Là</a:t>
            </a:r>
            <a:r>
              <a:rPr lang="en-US" sz="1800"/>
              <a:t> </a:t>
            </a:r>
            <a:r>
              <a:rPr lang="en-US" sz="1800" err="1"/>
              <a:t>mã</a:t>
            </a:r>
            <a:r>
              <a:rPr lang="en-US" sz="1800"/>
              <a:t> </a:t>
            </a:r>
            <a:r>
              <a:rPr lang="en-US" sz="1800" err="1"/>
              <a:t>kết</a:t>
            </a:r>
            <a:r>
              <a:rPr lang="en-US" sz="1800"/>
              <a:t> </a:t>
            </a:r>
            <a:r>
              <a:rPr lang="en-US" sz="1800" err="1"/>
              <a:t>hợp</a:t>
            </a:r>
            <a:r>
              <a:rPr lang="en-US" sz="1800"/>
              <a:t> </a:t>
            </a:r>
            <a:r>
              <a:rPr lang="en-US" sz="1800" err="1"/>
              <a:t>với</a:t>
            </a:r>
            <a:r>
              <a:rPr lang="en-US" sz="1800"/>
              <a:t> </a:t>
            </a:r>
            <a:r>
              <a:rPr lang="en-US" sz="1800" err="1"/>
              <a:t>máy</a:t>
            </a:r>
            <a:r>
              <a:rPr lang="en-US" sz="1800"/>
              <a:t> </a:t>
            </a:r>
            <a:r>
              <a:rPr lang="en-US" sz="1800" err="1"/>
              <a:t>thu</a:t>
            </a:r>
            <a:r>
              <a:rPr lang="en-US" sz="1800"/>
              <a:t>, </a:t>
            </a:r>
            <a:r>
              <a:rPr lang="en-US" sz="1800" err="1"/>
              <a:t>và</a:t>
            </a:r>
            <a:r>
              <a:rPr lang="en-US" sz="1800"/>
              <a:t> </a:t>
            </a:r>
            <a:r>
              <a:rPr lang="en-US" sz="1800" err="1"/>
              <a:t>có</a:t>
            </a:r>
            <a:r>
              <a:rPr lang="en-US" sz="1800"/>
              <a:t> </a:t>
            </a:r>
            <a:r>
              <a:rPr lang="en-US" sz="1800" err="1"/>
              <a:t>thể</a:t>
            </a:r>
            <a:r>
              <a:rPr lang="en-US" sz="1800"/>
              <a:t> </a:t>
            </a:r>
            <a:r>
              <a:rPr lang="en-US" sz="1800" err="1"/>
              <a:t>thủ</a:t>
            </a:r>
            <a:r>
              <a:rPr lang="en-US" sz="1800"/>
              <a:t> </a:t>
            </a:r>
            <a:r>
              <a:rPr lang="en-US" sz="1800" err="1"/>
              <a:t>tục</a:t>
            </a:r>
            <a:r>
              <a:rPr lang="en-US" sz="1800"/>
              <a:t> </a:t>
            </a:r>
            <a:r>
              <a:rPr lang="en-US" sz="1800" err="1"/>
              <a:t>điều</a:t>
            </a:r>
            <a:r>
              <a:rPr lang="en-US" sz="1800"/>
              <a:t> </a:t>
            </a:r>
            <a:r>
              <a:rPr lang="en-US" sz="1800" err="1"/>
              <a:t>khiển</a:t>
            </a:r>
            <a:r>
              <a:rPr lang="en-US" sz="1800"/>
              <a:t> </a:t>
            </a:r>
            <a:r>
              <a:rPr lang="en-US" sz="1800" err="1"/>
              <a:t>lỗi</a:t>
            </a:r>
            <a:r>
              <a:rPr lang="en-US" sz="1800"/>
              <a:t>, </a:t>
            </a:r>
            <a:r>
              <a:rPr lang="en-US" sz="1800" err="1"/>
              <a:t>để</a:t>
            </a:r>
            <a:r>
              <a:rPr lang="en-US" sz="1800"/>
              <a:t> </a:t>
            </a:r>
            <a:r>
              <a:rPr lang="en-US" sz="1800" err="1"/>
              <a:t>sửa</a:t>
            </a:r>
            <a:r>
              <a:rPr lang="en-US" sz="1800"/>
              <a:t> </a:t>
            </a:r>
            <a:r>
              <a:rPr lang="en-US" sz="1800" err="1"/>
              <a:t>các</a:t>
            </a:r>
            <a:r>
              <a:rPr lang="en-US" sz="1800"/>
              <a:t> </a:t>
            </a:r>
            <a:r>
              <a:rPr lang="en-US" sz="1800" err="1"/>
              <a:t>lỗi</a:t>
            </a:r>
            <a:r>
              <a:rPr lang="en-US" sz="1800"/>
              <a:t> </a:t>
            </a:r>
            <a:r>
              <a:rPr lang="en-US" sz="1800" err="1"/>
              <a:t>gặp</a:t>
            </a:r>
            <a:r>
              <a:rPr lang="en-US" sz="1800"/>
              <a:t> </a:t>
            </a:r>
            <a:r>
              <a:rPr lang="en-US" sz="1800" err="1"/>
              <a:t>phải</a:t>
            </a:r>
            <a:r>
              <a:rPr lang="en-US" sz="1800"/>
              <a:t> </a:t>
            </a:r>
            <a:r>
              <a:rPr lang="en-US" sz="1800" err="1"/>
              <a:t>khi</a:t>
            </a:r>
            <a:r>
              <a:rPr lang="en-US" sz="1800"/>
              <a:t> </a:t>
            </a:r>
            <a:r>
              <a:rPr lang="en-US" sz="1800" err="1"/>
              <a:t>truyền</a:t>
            </a:r>
            <a:endParaRPr lang="en-US" sz="1800"/>
          </a:p>
          <a:p>
            <a:pPr lvl="1"/>
            <a:r>
              <a:rPr lang="en-US" sz="1800" err="1"/>
              <a:t>Mã</a:t>
            </a:r>
            <a:r>
              <a:rPr lang="en-US" sz="1800"/>
              <a:t> </a:t>
            </a:r>
            <a:r>
              <a:rPr lang="en-US" sz="1800" err="1"/>
              <a:t>đường</a:t>
            </a:r>
            <a:r>
              <a:rPr lang="en-US" sz="1800"/>
              <a:t> </a:t>
            </a:r>
            <a:r>
              <a:rPr lang="en-US" sz="1800" err="1"/>
              <a:t>truyền</a:t>
            </a:r>
            <a:r>
              <a:rPr lang="en-US" sz="1800"/>
              <a:t> (line code): </a:t>
            </a:r>
            <a:r>
              <a:rPr lang="en-US" sz="1800" err="1"/>
              <a:t>Là</a:t>
            </a:r>
            <a:r>
              <a:rPr lang="en-US" sz="1800"/>
              <a:t> </a:t>
            </a:r>
            <a:r>
              <a:rPr lang="en-US" sz="1800" err="1"/>
              <a:t>mã</a:t>
            </a:r>
            <a:r>
              <a:rPr lang="en-US" sz="1800"/>
              <a:t> </a:t>
            </a:r>
            <a:r>
              <a:rPr lang="en-US" sz="1800" err="1"/>
              <a:t>cho</a:t>
            </a:r>
            <a:r>
              <a:rPr lang="en-US" sz="1800"/>
              <a:t> </a:t>
            </a:r>
            <a:r>
              <a:rPr lang="en-US" sz="1800" err="1"/>
              <a:t>phép</a:t>
            </a:r>
            <a:r>
              <a:rPr lang="en-US" sz="1800"/>
              <a:t> </a:t>
            </a:r>
            <a:r>
              <a:rPr lang="en-US" sz="1800" err="1"/>
              <a:t>chống</a:t>
            </a:r>
            <a:r>
              <a:rPr lang="en-US" sz="1800"/>
              <a:t> </a:t>
            </a:r>
            <a:r>
              <a:rPr lang="en-US" sz="1800" err="1"/>
              <a:t>lại</a:t>
            </a:r>
            <a:r>
              <a:rPr lang="en-US" sz="1800"/>
              <a:t> </a:t>
            </a:r>
            <a:r>
              <a:rPr lang="en-US" sz="1800" err="1"/>
              <a:t>một</a:t>
            </a:r>
            <a:r>
              <a:rPr lang="en-US" sz="1800"/>
              <a:t> </a:t>
            </a:r>
            <a:r>
              <a:rPr lang="en-US" sz="1800" err="1"/>
              <a:t>số</a:t>
            </a:r>
            <a:r>
              <a:rPr lang="en-US" sz="1800"/>
              <a:t> </a:t>
            </a:r>
            <a:r>
              <a:rPr lang="en-US" sz="1800" err="1"/>
              <a:t>điểm</a:t>
            </a:r>
            <a:r>
              <a:rPr lang="en-US" sz="1800"/>
              <a:t> </a:t>
            </a:r>
            <a:r>
              <a:rPr lang="en-US" sz="1800" err="1"/>
              <a:t>yếu</a:t>
            </a:r>
            <a:r>
              <a:rPr lang="en-US" sz="1800"/>
              <a:t> </a:t>
            </a:r>
            <a:r>
              <a:rPr lang="en-US" sz="1800" err="1"/>
              <a:t>của</a:t>
            </a:r>
            <a:r>
              <a:rPr lang="en-US" sz="1800"/>
              <a:t> </a:t>
            </a:r>
            <a:r>
              <a:rPr lang="en-US" sz="1800" err="1"/>
              <a:t>đường</a:t>
            </a:r>
            <a:r>
              <a:rPr lang="en-US" sz="1800"/>
              <a:t> </a:t>
            </a:r>
            <a:r>
              <a:rPr lang="en-US" sz="1800" err="1"/>
              <a:t>truyền</a:t>
            </a:r>
            <a:endParaRPr lang="en-US" sz="1800"/>
          </a:p>
          <a:p>
            <a:pPr lvl="1"/>
            <a:r>
              <a:rPr lang="en-US" sz="1800" err="1"/>
              <a:t>Mã</a:t>
            </a:r>
            <a:r>
              <a:rPr lang="en-US" sz="1800"/>
              <a:t> </a:t>
            </a:r>
            <a:r>
              <a:rPr lang="en-US" sz="1800" err="1"/>
              <a:t>mật</a:t>
            </a:r>
            <a:r>
              <a:rPr lang="en-US" sz="1800"/>
              <a:t> (security code): </a:t>
            </a:r>
            <a:r>
              <a:rPr lang="en-US" sz="1800" err="1"/>
              <a:t>Mã</a:t>
            </a:r>
            <a:r>
              <a:rPr lang="en-US" sz="1800"/>
              <a:t> </a:t>
            </a:r>
            <a:r>
              <a:rPr lang="en-US" sz="1800" err="1"/>
              <a:t>đảm</a:t>
            </a:r>
            <a:r>
              <a:rPr lang="en-US" sz="1800"/>
              <a:t> </a:t>
            </a:r>
            <a:r>
              <a:rPr lang="en-US" sz="1800" err="1"/>
              <a:t>bảo</a:t>
            </a:r>
            <a:r>
              <a:rPr lang="en-US" sz="1800"/>
              <a:t> </a:t>
            </a:r>
            <a:r>
              <a:rPr lang="en-US" sz="1800" err="1"/>
              <a:t>tính</a:t>
            </a:r>
            <a:r>
              <a:rPr lang="en-US" sz="1800"/>
              <a:t> </a:t>
            </a:r>
            <a:r>
              <a:rPr lang="en-US" sz="1800" err="1"/>
              <a:t>riêng</a:t>
            </a:r>
            <a:r>
              <a:rPr lang="en-US" sz="1800"/>
              <a:t> </a:t>
            </a:r>
            <a:r>
              <a:rPr lang="en-US" sz="1800" err="1"/>
              <a:t>tư</a:t>
            </a:r>
            <a:r>
              <a:rPr lang="en-US" sz="1800"/>
              <a:t> </a:t>
            </a:r>
            <a:r>
              <a:rPr lang="en-US" sz="1800" err="1"/>
              <a:t>của</a:t>
            </a:r>
            <a:r>
              <a:rPr lang="en-US" sz="1800"/>
              <a:t> </a:t>
            </a:r>
            <a:r>
              <a:rPr lang="en-US" sz="1800" err="1"/>
              <a:t>thông</a:t>
            </a:r>
            <a:r>
              <a:rPr lang="en-US" sz="1800"/>
              <a:t> tin </a:t>
            </a:r>
            <a:r>
              <a:rPr lang="en-US" sz="1800" err="1"/>
              <a:t>và</a:t>
            </a:r>
            <a:r>
              <a:rPr lang="en-US" sz="1800"/>
              <a:t> </a:t>
            </a:r>
            <a:r>
              <a:rPr lang="en-US" sz="1800" err="1"/>
              <a:t>chống</a:t>
            </a:r>
            <a:r>
              <a:rPr lang="en-US" sz="1800"/>
              <a:t> </a:t>
            </a:r>
            <a:r>
              <a:rPr lang="en-US" sz="1800" err="1"/>
              <a:t>truy</a:t>
            </a:r>
            <a:r>
              <a:rPr lang="en-US" sz="1800"/>
              <a:t> </a:t>
            </a:r>
            <a:r>
              <a:rPr lang="en-US" sz="1800" err="1"/>
              <a:t>cập</a:t>
            </a:r>
            <a:r>
              <a:rPr lang="en-US" sz="1800"/>
              <a:t> </a:t>
            </a:r>
            <a:r>
              <a:rPr lang="en-US" sz="1800" err="1"/>
              <a:t>trái</a:t>
            </a:r>
            <a:r>
              <a:rPr lang="en-US" sz="1800"/>
              <a:t> </a:t>
            </a:r>
            <a:r>
              <a:rPr lang="en-US" sz="1800" err="1"/>
              <a:t>phép</a:t>
            </a:r>
            <a:r>
              <a:rPr lang="en-US" sz="1800"/>
              <a:t> </a:t>
            </a:r>
            <a:r>
              <a:rPr lang="en-US" sz="1800" err="1"/>
              <a:t>vào</a:t>
            </a:r>
            <a:r>
              <a:rPr lang="en-US" sz="1800"/>
              <a:t> </a:t>
            </a:r>
            <a:r>
              <a:rPr lang="en-US" sz="1800" err="1"/>
              <a:t>thông</a:t>
            </a:r>
            <a:r>
              <a:rPr lang="en-US" sz="1800"/>
              <a:t> tin (</a:t>
            </a:r>
            <a:r>
              <a:rPr lang="en-US" sz="1800" err="1"/>
              <a:t>với</a:t>
            </a:r>
            <a:r>
              <a:rPr lang="en-US" sz="1800"/>
              <a:t> </a:t>
            </a:r>
            <a:r>
              <a:rPr lang="en-US" sz="1800" err="1"/>
              <a:t>môi</a:t>
            </a:r>
            <a:r>
              <a:rPr lang="en-US" sz="1800"/>
              <a:t> </a:t>
            </a:r>
            <a:r>
              <a:rPr lang="en-US" sz="1800" err="1"/>
              <a:t>trường</a:t>
            </a:r>
            <a:r>
              <a:rPr lang="en-US" sz="1800"/>
              <a:t> </a:t>
            </a:r>
            <a:r>
              <a:rPr lang="en-US" sz="1800" err="1"/>
              <a:t>dùng</a:t>
            </a:r>
            <a:r>
              <a:rPr lang="en-US" sz="1800"/>
              <a:t> </a:t>
            </a:r>
            <a:r>
              <a:rPr lang="en-US" sz="1800" err="1"/>
              <a:t>chung</a:t>
            </a:r>
            <a:r>
              <a:rPr lang="en-US" sz="1800"/>
              <a:t>)</a:t>
            </a:r>
          </a:p>
        </p:txBody>
      </p:sp>
    </p:spTree>
    <p:extLst>
      <p:ext uri="{BB962C8B-B14F-4D97-AF65-F5344CB8AC3E}">
        <p14:creationId xmlns:p14="http://schemas.microsoft.com/office/powerpoint/2010/main" val="2943434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a:latin typeface="Arial" pitchFamily="34" charset="0"/>
                <a:cs typeface="Arial" pitchFamily="34" charset="0"/>
              </a:rPr>
              <a:t>1.</a:t>
            </a:r>
            <a:r>
              <a:rPr lang="vi-VN" sz="3200">
                <a:latin typeface="Arial" pitchFamily="34" charset="0"/>
                <a:cs typeface="Arial" pitchFamily="34" charset="0"/>
              </a:rPr>
              <a:t>5</a:t>
            </a:r>
            <a:r>
              <a:rPr lang="en-US" sz="3200">
                <a:latin typeface="Arial" pitchFamily="34" charset="0"/>
                <a:cs typeface="Arial" pitchFamily="34" charset="0"/>
              </a:rPr>
              <a:t>. </a:t>
            </a:r>
            <a:r>
              <a:rPr lang="en-US" sz="3200" err="1">
                <a:latin typeface="Arial" pitchFamily="34" charset="0"/>
                <a:cs typeface="Arial" pitchFamily="34" charset="0"/>
              </a:rPr>
              <a:t>Một</a:t>
            </a:r>
            <a:r>
              <a:rPr lang="en-US" sz="3200">
                <a:latin typeface="Arial" pitchFamily="34" charset="0"/>
                <a:cs typeface="Arial" pitchFamily="34" charset="0"/>
              </a:rPr>
              <a:t> </a:t>
            </a:r>
            <a:r>
              <a:rPr lang="en-US" sz="3200" err="1">
                <a:latin typeface="Arial" pitchFamily="34" charset="0"/>
                <a:cs typeface="Arial" pitchFamily="34" charset="0"/>
              </a:rPr>
              <a:t>số</a:t>
            </a:r>
            <a:r>
              <a:rPr lang="en-US" sz="3200">
                <a:latin typeface="Arial" pitchFamily="34" charset="0"/>
                <a:cs typeface="Arial" pitchFamily="34" charset="0"/>
              </a:rPr>
              <a:t> </a:t>
            </a:r>
            <a:r>
              <a:rPr lang="en-US" sz="3200" err="1">
                <a:latin typeface="Arial" pitchFamily="34" charset="0"/>
                <a:cs typeface="Arial" pitchFamily="34" charset="0"/>
              </a:rPr>
              <a:t>khái</a:t>
            </a:r>
            <a:r>
              <a:rPr lang="en-US" sz="3200">
                <a:latin typeface="Arial" pitchFamily="34" charset="0"/>
                <a:cs typeface="Arial" pitchFamily="34" charset="0"/>
              </a:rPr>
              <a:t> </a:t>
            </a:r>
            <a:r>
              <a:rPr lang="en-US" sz="3200" err="1">
                <a:latin typeface="Arial" pitchFamily="34" charset="0"/>
                <a:cs typeface="Arial" pitchFamily="34" charset="0"/>
              </a:rPr>
              <a:t>niệm</a:t>
            </a:r>
            <a:r>
              <a:rPr lang="en-US" sz="3200">
                <a:latin typeface="Arial" pitchFamily="34" charset="0"/>
                <a:cs typeface="Arial" pitchFamily="34" charset="0"/>
              </a:rPr>
              <a:t> </a:t>
            </a:r>
            <a:r>
              <a:rPr lang="en-US" sz="3200" err="1">
                <a:latin typeface="Arial" pitchFamily="34" charset="0"/>
                <a:cs typeface="Arial" pitchFamily="34" charset="0"/>
              </a:rPr>
              <a:t>và</a:t>
            </a:r>
            <a:r>
              <a:rPr lang="en-US" sz="3200">
                <a:latin typeface="Arial" pitchFamily="34" charset="0"/>
                <a:cs typeface="Arial" pitchFamily="34" charset="0"/>
              </a:rPr>
              <a:t> </a:t>
            </a:r>
            <a:r>
              <a:rPr lang="en-US" sz="3200" err="1">
                <a:latin typeface="Arial" pitchFamily="34" charset="0"/>
                <a:cs typeface="Arial" pitchFamily="34" charset="0"/>
              </a:rPr>
              <a:t>thuật</a:t>
            </a:r>
            <a:r>
              <a:rPr lang="en-US" sz="3200">
                <a:latin typeface="Arial" pitchFamily="34" charset="0"/>
                <a:cs typeface="Arial" pitchFamily="34" charset="0"/>
              </a:rPr>
              <a:t> </a:t>
            </a:r>
            <a:r>
              <a:rPr lang="en-US" sz="3200" err="1">
                <a:latin typeface="Arial" pitchFamily="34" charset="0"/>
                <a:cs typeface="Arial" pitchFamily="34" charset="0"/>
              </a:rPr>
              <a:t>ngữ</a:t>
            </a:r>
            <a:endParaRPr lang="en-US" sz="3200">
              <a:latin typeface="Arial" pitchFamily="34" charset="0"/>
              <a:cs typeface="Arial" pitchFamily="34" charset="0"/>
            </a:endParaRPr>
          </a:p>
        </p:txBody>
      </p:sp>
      <p:sp>
        <p:nvSpPr>
          <p:cNvPr id="3" name="Content Placeholder 2"/>
          <p:cNvSpPr>
            <a:spLocks noGrp="1"/>
          </p:cNvSpPr>
          <p:nvPr>
            <p:ph idx="1"/>
          </p:nvPr>
        </p:nvSpPr>
        <p:spPr>
          <a:xfrm>
            <a:off x="503999" y="1158875"/>
            <a:ext cx="9071640" cy="3657599"/>
          </a:xfrm>
        </p:spPr>
        <p:txBody>
          <a:bodyPr/>
          <a:lstStyle/>
          <a:p>
            <a:r>
              <a:rPr lang="en-US" sz="2000" err="1"/>
              <a:t>Môi</a:t>
            </a:r>
            <a:r>
              <a:rPr lang="en-US" sz="2000"/>
              <a:t> </a:t>
            </a:r>
            <a:r>
              <a:rPr lang="en-US" sz="2000" err="1"/>
              <a:t>trường</a:t>
            </a:r>
            <a:r>
              <a:rPr lang="en-US" sz="2000"/>
              <a:t> </a:t>
            </a:r>
            <a:r>
              <a:rPr lang="en-US" sz="2000" err="1"/>
              <a:t>lan</a:t>
            </a:r>
            <a:r>
              <a:rPr lang="en-US" sz="2000"/>
              <a:t> </a:t>
            </a:r>
            <a:r>
              <a:rPr lang="en-US" sz="2000" err="1"/>
              <a:t>truyền</a:t>
            </a:r>
            <a:r>
              <a:rPr lang="en-US" sz="2000"/>
              <a:t> (Transmission Medium), </a:t>
            </a:r>
            <a:r>
              <a:rPr lang="en-US" sz="2000" err="1"/>
              <a:t>còn</a:t>
            </a:r>
            <a:r>
              <a:rPr lang="en-US" sz="2000"/>
              <a:t> </a:t>
            </a:r>
            <a:r>
              <a:rPr lang="en-US" sz="2000" err="1"/>
              <a:t>được</a:t>
            </a:r>
            <a:r>
              <a:rPr lang="en-US" sz="2000"/>
              <a:t> </a:t>
            </a:r>
            <a:r>
              <a:rPr lang="en-US" sz="2000" err="1"/>
              <a:t>gọi</a:t>
            </a:r>
            <a:r>
              <a:rPr lang="en-US" sz="2000"/>
              <a:t> </a:t>
            </a:r>
            <a:r>
              <a:rPr lang="en-US" sz="2000" err="1"/>
              <a:t>là</a:t>
            </a:r>
            <a:r>
              <a:rPr lang="en-US" sz="2000"/>
              <a:t>  </a:t>
            </a:r>
            <a:r>
              <a:rPr lang="en-US" sz="2000" err="1"/>
              <a:t>đường</a:t>
            </a:r>
            <a:r>
              <a:rPr lang="en-US" sz="2000"/>
              <a:t> </a:t>
            </a:r>
            <a:r>
              <a:rPr lang="en-US" sz="2000" err="1"/>
              <a:t>truyền</a:t>
            </a:r>
            <a:r>
              <a:rPr lang="en-US" sz="2000"/>
              <a:t> (Transmission Line).</a:t>
            </a:r>
          </a:p>
          <a:p>
            <a:r>
              <a:rPr lang="en-US" sz="2000" err="1"/>
              <a:t>Môi</a:t>
            </a:r>
            <a:r>
              <a:rPr lang="en-US" sz="2000"/>
              <a:t> </a:t>
            </a:r>
            <a:r>
              <a:rPr lang="en-US" sz="2000" err="1"/>
              <a:t>trường</a:t>
            </a:r>
            <a:r>
              <a:rPr lang="en-US" sz="2000"/>
              <a:t> </a:t>
            </a:r>
            <a:r>
              <a:rPr lang="en-US" sz="2000" err="1"/>
              <a:t>lan</a:t>
            </a:r>
            <a:r>
              <a:rPr lang="en-US" sz="2000"/>
              <a:t> </a:t>
            </a:r>
            <a:r>
              <a:rPr lang="en-US" sz="2000" err="1"/>
              <a:t>truyền</a:t>
            </a:r>
            <a:r>
              <a:rPr lang="en-US" sz="2000"/>
              <a:t> </a:t>
            </a:r>
            <a:r>
              <a:rPr lang="en-US" sz="2000" err="1"/>
              <a:t>là</a:t>
            </a:r>
            <a:r>
              <a:rPr lang="en-US" sz="2000"/>
              <a:t> </a:t>
            </a:r>
            <a:r>
              <a:rPr lang="en-US" sz="2000" err="1"/>
              <a:t>một</a:t>
            </a:r>
            <a:r>
              <a:rPr lang="en-US" sz="2000"/>
              <a:t> </a:t>
            </a:r>
            <a:r>
              <a:rPr lang="en-US" sz="2000" err="1"/>
              <a:t>tồn</a:t>
            </a:r>
            <a:r>
              <a:rPr lang="en-US" sz="2000"/>
              <a:t> </a:t>
            </a:r>
            <a:r>
              <a:rPr lang="en-US" sz="2000" err="1"/>
              <a:t>tại</a:t>
            </a:r>
            <a:r>
              <a:rPr lang="en-US" sz="2000"/>
              <a:t> </a:t>
            </a:r>
            <a:r>
              <a:rPr lang="en-US" sz="2000" err="1"/>
              <a:t>vật</a:t>
            </a:r>
            <a:r>
              <a:rPr lang="en-US" sz="2000"/>
              <a:t> </a:t>
            </a:r>
            <a:r>
              <a:rPr lang="en-US" sz="2000" err="1"/>
              <a:t>lý</a:t>
            </a:r>
            <a:r>
              <a:rPr lang="en-US" sz="2000"/>
              <a:t> (</a:t>
            </a:r>
            <a:r>
              <a:rPr lang="en-US" sz="2000" err="1"/>
              <a:t>một</a:t>
            </a:r>
            <a:r>
              <a:rPr lang="en-US" sz="2000"/>
              <a:t> con </a:t>
            </a:r>
            <a:r>
              <a:rPr lang="en-US" sz="2000" err="1"/>
              <a:t>đường</a:t>
            </a:r>
            <a:r>
              <a:rPr lang="en-US" sz="2000"/>
              <a:t>) </a:t>
            </a:r>
            <a:r>
              <a:rPr lang="en-US" sz="2000" err="1"/>
              <a:t>cho</a:t>
            </a:r>
            <a:r>
              <a:rPr lang="en-US" sz="2000"/>
              <a:t> </a:t>
            </a:r>
            <a:r>
              <a:rPr lang="en-US" sz="2000" err="1"/>
              <a:t>phép</a:t>
            </a:r>
            <a:r>
              <a:rPr lang="en-US" sz="2000"/>
              <a:t> </a:t>
            </a:r>
            <a:r>
              <a:rPr lang="en-US" sz="2000" err="1"/>
              <a:t>tín</a:t>
            </a:r>
            <a:r>
              <a:rPr lang="en-US" sz="2000"/>
              <a:t> </a:t>
            </a:r>
            <a:r>
              <a:rPr lang="en-US" sz="2000" err="1"/>
              <a:t>hiệu</a:t>
            </a:r>
            <a:r>
              <a:rPr lang="en-US" sz="2000"/>
              <a:t> </a:t>
            </a:r>
            <a:r>
              <a:rPr lang="en-US" sz="2000" err="1"/>
              <a:t>lan</a:t>
            </a:r>
            <a:r>
              <a:rPr lang="en-US" sz="2000"/>
              <a:t> </a:t>
            </a:r>
            <a:r>
              <a:rPr lang="en-US" sz="2000" err="1"/>
              <a:t>truyền</a:t>
            </a:r>
            <a:r>
              <a:rPr lang="en-US" sz="2000"/>
              <a:t> </a:t>
            </a:r>
            <a:r>
              <a:rPr lang="en-US" sz="2000" err="1"/>
              <a:t>từ</a:t>
            </a:r>
            <a:r>
              <a:rPr lang="en-US" sz="2000"/>
              <a:t> </a:t>
            </a:r>
            <a:r>
              <a:rPr lang="en-US" sz="2000" err="1"/>
              <a:t>nơi</a:t>
            </a:r>
            <a:r>
              <a:rPr lang="en-US" sz="2000"/>
              <a:t> </a:t>
            </a:r>
            <a:r>
              <a:rPr lang="en-US" sz="2000" err="1"/>
              <a:t>gửi</a:t>
            </a:r>
            <a:r>
              <a:rPr lang="en-US" sz="2000"/>
              <a:t> </a:t>
            </a:r>
            <a:r>
              <a:rPr lang="en-US" sz="2000" err="1"/>
              <a:t>đến</a:t>
            </a:r>
            <a:r>
              <a:rPr lang="en-US" sz="2000"/>
              <a:t> </a:t>
            </a:r>
            <a:r>
              <a:rPr lang="en-US" sz="2000" err="1"/>
              <a:t>nơi</a:t>
            </a:r>
            <a:r>
              <a:rPr lang="en-US" sz="2000"/>
              <a:t> </a:t>
            </a:r>
            <a:r>
              <a:rPr lang="en-US" sz="2000" err="1"/>
              <a:t>nhận</a:t>
            </a:r>
            <a:endParaRPr lang="en-US" sz="2000"/>
          </a:p>
          <a:p>
            <a:r>
              <a:rPr lang="en-US" sz="2000" err="1"/>
              <a:t>Mỗi</a:t>
            </a:r>
            <a:r>
              <a:rPr lang="en-US" sz="2000"/>
              <a:t> </a:t>
            </a:r>
            <a:r>
              <a:rPr lang="en-US" sz="2000" err="1"/>
              <a:t>môi</a:t>
            </a:r>
            <a:r>
              <a:rPr lang="en-US" sz="2000"/>
              <a:t> </a:t>
            </a:r>
            <a:r>
              <a:rPr lang="en-US" sz="2000" err="1"/>
              <a:t>trường</a:t>
            </a:r>
            <a:r>
              <a:rPr lang="en-US" sz="2000"/>
              <a:t> </a:t>
            </a:r>
            <a:r>
              <a:rPr lang="en-US" sz="2000" err="1"/>
              <a:t>cho</a:t>
            </a:r>
            <a:r>
              <a:rPr lang="en-US" sz="2000"/>
              <a:t> </a:t>
            </a:r>
            <a:r>
              <a:rPr lang="en-US" sz="2000" err="1"/>
              <a:t>phép</a:t>
            </a:r>
            <a:r>
              <a:rPr lang="en-US" sz="2000"/>
              <a:t> </a:t>
            </a:r>
            <a:r>
              <a:rPr lang="en-US" sz="2000" err="1"/>
              <a:t>lan</a:t>
            </a:r>
            <a:r>
              <a:rPr lang="en-US" sz="2000"/>
              <a:t> </a:t>
            </a:r>
            <a:r>
              <a:rPr lang="en-US" sz="2000" err="1"/>
              <a:t>truyền</a:t>
            </a:r>
            <a:r>
              <a:rPr lang="en-US" sz="2000"/>
              <a:t> </a:t>
            </a:r>
            <a:r>
              <a:rPr lang="en-US" sz="2000" err="1"/>
              <a:t>một</a:t>
            </a:r>
            <a:r>
              <a:rPr lang="en-US" sz="2000"/>
              <a:t> </a:t>
            </a:r>
            <a:r>
              <a:rPr lang="en-US" sz="2000" err="1"/>
              <a:t>tín</a:t>
            </a:r>
            <a:r>
              <a:rPr lang="en-US" sz="2000"/>
              <a:t> </a:t>
            </a:r>
            <a:r>
              <a:rPr lang="en-US" sz="2000" err="1"/>
              <a:t>hiệu</a:t>
            </a:r>
            <a:r>
              <a:rPr lang="en-US" sz="2000"/>
              <a:t> </a:t>
            </a:r>
            <a:r>
              <a:rPr lang="en-US" sz="2000" err="1"/>
              <a:t>thích</a:t>
            </a:r>
            <a:r>
              <a:rPr lang="en-US" sz="2000"/>
              <a:t> </a:t>
            </a:r>
            <a:r>
              <a:rPr lang="en-US" sz="2000" err="1"/>
              <a:t>hợp</a:t>
            </a:r>
            <a:r>
              <a:rPr lang="en-US" sz="2000"/>
              <a:t> </a:t>
            </a:r>
            <a:r>
              <a:rPr lang="en-US" sz="2000" err="1"/>
              <a:t>với</a:t>
            </a:r>
            <a:r>
              <a:rPr lang="en-US" sz="2000"/>
              <a:t> </a:t>
            </a:r>
            <a:r>
              <a:rPr lang="en-US" sz="2000" err="1"/>
              <a:t>nó</a:t>
            </a:r>
            <a:r>
              <a:rPr lang="en-US" sz="2000"/>
              <a:t>. </a:t>
            </a:r>
            <a:r>
              <a:rPr lang="en-US" sz="2000" err="1"/>
              <a:t>Ví</a:t>
            </a:r>
            <a:r>
              <a:rPr lang="en-US" sz="2000"/>
              <a:t> </a:t>
            </a:r>
            <a:r>
              <a:rPr lang="en-US" sz="2000" err="1"/>
              <a:t>dụ</a:t>
            </a:r>
            <a:r>
              <a:rPr lang="en-US" sz="2000"/>
              <a:t> </a:t>
            </a:r>
            <a:r>
              <a:rPr lang="en-US" sz="2000" err="1"/>
              <a:t>không</a:t>
            </a:r>
            <a:r>
              <a:rPr lang="en-US" sz="2000"/>
              <a:t> </a:t>
            </a:r>
            <a:r>
              <a:rPr lang="en-US" sz="2000" err="1"/>
              <a:t>gian</a:t>
            </a:r>
            <a:r>
              <a:rPr lang="en-US" sz="2000"/>
              <a:t> </a:t>
            </a:r>
            <a:r>
              <a:rPr lang="en-US" sz="2000" err="1"/>
              <a:t>cho</a:t>
            </a:r>
            <a:r>
              <a:rPr lang="en-US" sz="2000"/>
              <a:t> </a:t>
            </a:r>
            <a:r>
              <a:rPr lang="en-US" sz="2000" err="1"/>
              <a:t>phép</a:t>
            </a:r>
            <a:r>
              <a:rPr lang="en-US" sz="2000"/>
              <a:t> </a:t>
            </a:r>
            <a:r>
              <a:rPr lang="en-US" sz="2000" err="1"/>
              <a:t>truyền</a:t>
            </a:r>
            <a:r>
              <a:rPr lang="en-US" sz="2000"/>
              <a:t> </a:t>
            </a:r>
            <a:r>
              <a:rPr lang="en-US" sz="2000" err="1"/>
              <a:t>sóng</a:t>
            </a:r>
            <a:r>
              <a:rPr lang="en-US" sz="2000"/>
              <a:t> </a:t>
            </a:r>
            <a:r>
              <a:rPr lang="en-US" sz="2000" err="1"/>
              <a:t>âm</a:t>
            </a:r>
            <a:r>
              <a:rPr lang="en-US" sz="2000"/>
              <a:t>, </a:t>
            </a:r>
            <a:r>
              <a:rPr lang="en-US" sz="2000" err="1"/>
              <a:t>các</a:t>
            </a:r>
            <a:r>
              <a:rPr lang="en-US" sz="2000"/>
              <a:t> </a:t>
            </a:r>
            <a:r>
              <a:rPr lang="en-US" sz="2000" err="1"/>
              <a:t>trường</a:t>
            </a:r>
            <a:r>
              <a:rPr lang="en-US" sz="2000"/>
              <a:t> </a:t>
            </a:r>
            <a:r>
              <a:rPr lang="en-US" sz="2000" err="1"/>
              <a:t>điện</a:t>
            </a:r>
            <a:r>
              <a:rPr lang="en-US" sz="2000"/>
              <a:t>/ </a:t>
            </a:r>
            <a:r>
              <a:rPr lang="en-US" sz="2000" err="1"/>
              <a:t>từ</a:t>
            </a:r>
            <a:r>
              <a:rPr lang="en-US" sz="2000"/>
              <a:t>/ </a:t>
            </a:r>
            <a:r>
              <a:rPr lang="en-US" sz="2000" err="1"/>
              <a:t>điện</a:t>
            </a:r>
            <a:r>
              <a:rPr lang="en-US" sz="2000"/>
              <a:t> </a:t>
            </a:r>
            <a:r>
              <a:rPr lang="en-US" sz="2000" err="1"/>
              <a:t>từ</a:t>
            </a:r>
            <a:r>
              <a:rPr lang="en-US" sz="2000"/>
              <a:t>, </a:t>
            </a:r>
            <a:r>
              <a:rPr lang="en-US" sz="2000" err="1"/>
              <a:t>ánh</a:t>
            </a:r>
            <a:r>
              <a:rPr lang="en-US" sz="2000"/>
              <a:t> </a:t>
            </a:r>
            <a:r>
              <a:rPr lang="en-US" sz="2000" err="1"/>
              <a:t>sáng</a:t>
            </a:r>
            <a:r>
              <a:rPr lang="en-US" sz="2000"/>
              <a:t>; </a:t>
            </a:r>
            <a:r>
              <a:rPr lang="en-US" sz="2000" err="1"/>
              <a:t>cáp</a:t>
            </a:r>
            <a:r>
              <a:rPr lang="en-US" sz="2000"/>
              <a:t> </a:t>
            </a:r>
            <a:r>
              <a:rPr lang="en-US" sz="2000" err="1"/>
              <a:t>điện</a:t>
            </a:r>
            <a:r>
              <a:rPr lang="en-US" sz="2000"/>
              <a:t> </a:t>
            </a:r>
            <a:r>
              <a:rPr lang="en-US" sz="2000" err="1"/>
              <a:t>cho</a:t>
            </a:r>
            <a:r>
              <a:rPr lang="en-US" sz="2000"/>
              <a:t> </a:t>
            </a:r>
            <a:r>
              <a:rPr lang="en-US" sz="2000" err="1"/>
              <a:t>phép</a:t>
            </a:r>
            <a:r>
              <a:rPr lang="en-US" sz="2000"/>
              <a:t> </a:t>
            </a:r>
            <a:r>
              <a:rPr lang="en-US" sz="2000" err="1"/>
              <a:t>truyền</a:t>
            </a:r>
            <a:r>
              <a:rPr lang="en-US" sz="2000"/>
              <a:t> </a:t>
            </a:r>
            <a:r>
              <a:rPr lang="en-US" sz="2000" err="1"/>
              <a:t>dòng</a:t>
            </a:r>
            <a:r>
              <a:rPr lang="en-US" sz="2000"/>
              <a:t> </a:t>
            </a:r>
            <a:r>
              <a:rPr lang="en-US" sz="2000" err="1"/>
              <a:t>điện</a:t>
            </a:r>
            <a:r>
              <a:rPr lang="en-US" sz="2000"/>
              <a:t>; </a:t>
            </a:r>
            <a:r>
              <a:rPr lang="en-US" sz="2000" err="1"/>
              <a:t>cáp</a:t>
            </a:r>
            <a:r>
              <a:rPr lang="en-US" sz="2000"/>
              <a:t> </a:t>
            </a:r>
            <a:r>
              <a:rPr lang="en-US" sz="2000" err="1"/>
              <a:t>đồng</a:t>
            </a:r>
            <a:r>
              <a:rPr lang="en-US" sz="2000"/>
              <a:t> </a:t>
            </a:r>
            <a:r>
              <a:rPr lang="en-US" sz="2000" err="1"/>
              <a:t>trục</a:t>
            </a:r>
            <a:r>
              <a:rPr lang="en-US" sz="2000"/>
              <a:t> </a:t>
            </a:r>
            <a:r>
              <a:rPr lang="en-US" sz="2000" err="1"/>
              <a:t>cho</a:t>
            </a:r>
            <a:r>
              <a:rPr lang="en-US" sz="2000"/>
              <a:t> </a:t>
            </a:r>
            <a:r>
              <a:rPr lang="en-US" sz="2000" err="1"/>
              <a:t>phép</a:t>
            </a:r>
            <a:r>
              <a:rPr lang="en-US" sz="2000"/>
              <a:t> </a:t>
            </a:r>
            <a:r>
              <a:rPr lang="en-US" sz="2000" err="1"/>
              <a:t>truyền</a:t>
            </a:r>
            <a:r>
              <a:rPr lang="en-US" sz="2000"/>
              <a:t> </a:t>
            </a:r>
            <a:r>
              <a:rPr lang="en-US" sz="2000" err="1"/>
              <a:t>dòng</a:t>
            </a:r>
            <a:r>
              <a:rPr lang="en-US" sz="2000"/>
              <a:t> </a:t>
            </a:r>
            <a:r>
              <a:rPr lang="en-US" sz="2000" err="1"/>
              <a:t>điện</a:t>
            </a:r>
            <a:r>
              <a:rPr lang="en-US" sz="2000"/>
              <a:t> </a:t>
            </a:r>
            <a:r>
              <a:rPr lang="en-US" sz="2000" err="1"/>
              <a:t>hoặc</a:t>
            </a:r>
            <a:r>
              <a:rPr lang="en-US" sz="2000"/>
              <a:t> </a:t>
            </a:r>
            <a:r>
              <a:rPr lang="en-US" sz="2000" err="1"/>
              <a:t>trường</a:t>
            </a:r>
            <a:r>
              <a:rPr lang="en-US" sz="2000"/>
              <a:t> </a:t>
            </a:r>
            <a:r>
              <a:rPr lang="en-US" sz="2000" err="1"/>
              <a:t>điện</a:t>
            </a:r>
            <a:r>
              <a:rPr lang="en-US" sz="2000"/>
              <a:t> </a:t>
            </a:r>
            <a:r>
              <a:rPr lang="en-US" sz="2000" err="1"/>
              <a:t>từ</a:t>
            </a:r>
            <a:r>
              <a:rPr lang="en-US" sz="2000"/>
              <a:t>; </a:t>
            </a:r>
            <a:r>
              <a:rPr lang="en-US" sz="2000" err="1"/>
              <a:t>cáp</a:t>
            </a:r>
            <a:r>
              <a:rPr lang="en-US" sz="2000"/>
              <a:t> </a:t>
            </a:r>
            <a:r>
              <a:rPr lang="en-US" sz="2000" err="1"/>
              <a:t>quang</a:t>
            </a:r>
            <a:r>
              <a:rPr lang="en-US" sz="2000"/>
              <a:t> </a:t>
            </a:r>
            <a:r>
              <a:rPr lang="en-US" sz="2000" err="1"/>
              <a:t>cho</a:t>
            </a:r>
            <a:r>
              <a:rPr lang="en-US" sz="2000"/>
              <a:t> </a:t>
            </a:r>
            <a:r>
              <a:rPr lang="en-US" sz="2000" err="1"/>
              <a:t>phép</a:t>
            </a:r>
            <a:r>
              <a:rPr lang="en-US" sz="2000"/>
              <a:t> </a:t>
            </a:r>
            <a:r>
              <a:rPr lang="en-US" sz="2000" err="1"/>
              <a:t>truyền</a:t>
            </a:r>
            <a:r>
              <a:rPr lang="en-US" sz="2000"/>
              <a:t> </a:t>
            </a:r>
            <a:r>
              <a:rPr lang="en-US" sz="2000" err="1"/>
              <a:t>ánh</a:t>
            </a:r>
            <a:r>
              <a:rPr lang="en-US" sz="2000"/>
              <a:t> </a:t>
            </a:r>
            <a:r>
              <a:rPr lang="en-US" sz="2000" err="1"/>
              <a:t>sáng</a:t>
            </a:r>
            <a:r>
              <a:rPr lang="en-US" sz="2000"/>
              <a:t>; </a:t>
            </a:r>
            <a:r>
              <a:rPr lang="en-US" sz="2000" err="1"/>
              <a:t>hệ</a:t>
            </a:r>
            <a:r>
              <a:rPr lang="en-US" sz="2000"/>
              <a:t> </a:t>
            </a:r>
            <a:r>
              <a:rPr lang="en-US" sz="2000" err="1"/>
              <a:t>thống</a:t>
            </a:r>
            <a:r>
              <a:rPr lang="en-US" sz="2000"/>
              <a:t> </a:t>
            </a:r>
            <a:r>
              <a:rPr lang="en-US" sz="2000" err="1"/>
              <a:t>vận</a:t>
            </a:r>
            <a:r>
              <a:rPr lang="en-US" sz="2000"/>
              <a:t> </a:t>
            </a:r>
            <a:r>
              <a:rPr lang="en-US" sz="2000" err="1"/>
              <a:t>tải</a:t>
            </a:r>
            <a:r>
              <a:rPr lang="en-US" sz="2000"/>
              <a:t> </a:t>
            </a:r>
            <a:r>
              <a:rPr lang="en-US" sz="2000" err="1"/>
              <a:t>cho</a:t>
            </a:r>
            <a:r>
              <a:rPr lang="en-US" sz="2000"/>
              <a:t> </a:t>
            </a:r>
            <a:r>
              <a:rPr lang="en-US" sz="2000" err="1"/>
              <a:t>phép</a:t>
            </a:r>
            <a:r>
              <a:rPr lang="en-US" sz="2000"/>
              <a:t> </a:t>
            </a:r>
            <a:r>
              <a:rPr lang="en-US" sz="2000" err="1"/>
              <a:t>chuyển</a:t>
            </a:r>
            <a:r>
              <a:rPr lang="en-US" sz="2000"/>
              <a:t> </a:t>
            </a:r>
            <a:r>
              <a:rPr lang="en-US" sz="2000" err="1"/>
              <a:t>thư</a:t>
            </a:r>
            <a:endParaRPr lang="en-US" sz="2000"/>
          </a:p>
          <a:p>
            <a:r>
              <a:rPr lang="en-US" sz="2000" err="1"/>
              <a:t>Môi</a:t>
            </a:r>
            <a:r>
              <a:rPr lang="en-US" sz="2000"/>
              <a:t> </a:t>
            </a:r>
            <a:r>
              <a:rPr lang="en-US" sz="2000" err="1"/>
              <a:t>trường</a:t>
            </a:r>
            <a:r>
              <a:rPr lang="en-US" sz="2000"/>
              <a:t> </a:t>
            </a:r>
            <a:r>
              <a:rPr lang="en-US" sz="2000" err="1"/>
              <a:t>lan</a:t>
            </a:r>
            <a:r>
              <a:rPr lang="en-US" sz="2000"/>
              <a:t> </a:t>
            </a:r>
            <a:r>
              <a:rPr lang="en-US" sz="2000" err="1"/>
              <a:t>truyền</a:t>
            </a:r>
            <a:r>
              <a:rPr lang="en-US" sz="2000"/>
              <a:t> </a:t>
            </a:r>
            <a:r>
              <a:rPr lang="en-US" sz="2000" err="1"/>
              <a:t>chính</a:t>
            </a:r>
            <a:r>
              <a:rPr lang="en-US" sz="2000"/>
              <a:t> </a:t>
            </a:r>
            <a:r>
              <a:rPr lang="en-US" sz="2000" err="1"/>
              <a:t>là</a:t>
            </a:r>
            <a:r>
              <a:rPr lang="en-US" sz="2000"/>
              <a:t> </a:t>
            </a:r>
            <a:r>
              <a:rPr lang="en-US" sz="2000" err="1"/>
              <a:t>kênh</a:t>
            </a:r>
            <a:r>
              <a:rPr lang="en-US" sz="2000"/>
              <a:t> (Channels) </a:t>
            </a:r>
            <a:r>
              <a:rPr lang="en-US" sz="2000" err="1"/>
              <a:t>lan</a:t>
            </a:r>
            <a:r>
              <a:rPr lang="en-US" sz="2000"/>
              <a:t> </a:t>
            </a:r>
            <a:r>
              <a:rPr lang="en-US" sz="2000" err="1"/>
              <a:t>truyền</a:t>
            </a:r>
            <a:r>
              <a:rPr lang="en-US" sz="2000"/>
              <a:t> </a:t>
            </a:r>
            <a:r>
              <a:rPr lang="en-US" sz="2000" err="1"/>
              <a:t>tín</a:t>
            </a:r>
            <a:r>
              <a:rPr lang="en-US" sz="2000"/>
              <a:t> </a:t>
            </a:r>
            <a:r>
              <a:rPr lang="en-US" sz="2000" err="1"/>
              <a:t>hiệu</a:t>
            </a:r>
            <a:r>
              <a:rPr lang="en-US" sz="2000"/>
              <a:t> </a:t>
            </a:r>
            <a:r>
              <a:rPr lang="en-US" sz="2000" err="1"/>
              <a:t>từ</a:t>
            </a:r>
            <a:r>
              <a:rPr lang="en-US" sz="2000"/>
              <a:t> </a:t>
            </a:r>
            <a:r>
              <a:rPr lang="en-US" sz="2000" err="1"/>
              <a:t>máy</a:t>
            </a:r>
            <a:r>
              <a:rPr lang="en-US" sz="2000"/>
              <a:t> </a:t>
            </a:r>
            <a:r>
              <a:rPr lang="en-US" sz="2000" err="1"/>
              <a:t>phát</a:t>
            </a:r>
            <a:r>
              <a:rPr lang="en-US" sz="2000"/>
              <a:t> </a:t>
            </a:r>
            <a:r>
              <a:rPr lang="en-US" sz="2000" err="1"/>
              <a:t>đến</a:t>
            </a:r>
            <a:r>
              <a:rPr lang="en-US" sz="2000"/>
              <a:t> </a:t>
            </a:r>
            <a:r>
              <a:rPr lang="en-US" sz="2000" err="1"/>
              <a:t>máy</a:t>
            </a:r>
            <a:r>
              <a:rPr lang="en-US" sz="2000"/>
              <a:t> </a:t>
            </a:r>
            <a:r>
              <a:rPr lang="en-US" sz="2000" err="1"/>
              <a:t>thu</a:t>
            </a:r>
            <a:endParaRPr lang="en-US" sz="2000"/>
          </a:p>
        </p:txBody>
      </p:sp>
    </p:spTree>
    <p:extLst>
      <p:ext uri="{BB962C8B-B14F-4D97-AF65-F5344CB8AC3E}">
        <p14:creationId xmlns:p14="http://schemas.microsoft.com/office/powerpoint/2010/main" val="124294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a:t>1.</a:t>
            </a:r>
            <a:r>
              <a:rPr lang="vi-VN" sz="3200"/>
              <a:t>5</a:t>
            </a:r>
            <a:r>
              <a:rPr lang="en-US" sz="3200"/>
              <a:t>. </a:t>
            </a:r>
            <a:r>
              <a:rPr lang="en-US" sz="3200" err="1"/>
              <a:t>Một</a:t>
            </a:r>
            <a:r>
              <a:rPr lang="en-US" sz="3200"/>
              <a:t> </a:t>
            </a:r>
            <a:r>
              <a:rPr lang="en-US" sz="3200" err="1"/>
              <a:t>số</a:t>
            </a:r>
            <a:r>
              <a:rPr lang="en-US" sz="3200"/>
              <a:t> </a:t>
            </a:r>
            <a:r>
              <a:rPr lang="en-US" sz="3200" err="1"/>
              <a:t>khái</a:t>
            </a:r>
            <a:r>
              <a:rPr lang="en-US" sz="3200"/>
              <a:t> </a:t>
            </a:r>
            <a:r>
              <a:rPr lang="en-US" sz="3200" err="1"/>
              <a:t>niệm</a:t>
            </a:r>
            <a:r>
              <a:rPr lang="en-US" sz="3200"/>
              <a:t> </a:t>
            </a:r>
            <a:r>
              <a:rPr lang="en-US" sz="3200" err="1"/>
              <a:t>và</a:t>
            </a:r>
            <a:r>
              <a:rPr lang="en-US" sz="3200"/>
              <a:t> </a:t>
            </a:r>
            <a:r>
              <a:rPr lang="en-US" sz="3200" err="1"/>
              <a:t>thuật</a:t>
            </a:r>
            <a:r>
              <a:rPr lang="en-US" sz="3200"/>
              <a:t> </a:t>
            </a:r>
            <a:r>
              <a:rPr lang="en-US" sz="3200" err="1"/>
              <a:t>ngữ</a:t>
            </a:r>
            <a:endParaRPr lang="en-US" sz="3200"/>
          </a:p>
        </p:txBody>
      </p:sp>
      <p:sp>
        <p:nvSpPr>
          <p:cNvPr id="3" name="Content Placeholder 2"/>
          <p:cNvSpPr>
            <a:spLocks noGrp="1"/>
          </p:cNvSpPr>
          <p:nvPr>
            <p:ph idx="1"/>
          </p:nvPr>
        </p:nvSpPr>
        <p:spPr/>
        <p:txBody>
          <a:bodyPr/>
          <a:lstStyle/>
          <a:p>
            <a:r>
              <a:rPr lang="en-US" sz="2400" err="1"/>
              <a:t>Trong</a:t>
            </a:r>
            <a:r>
              <a:rPr lang="en-US" sz="2400"/>
              <a:t> </a:t>
            </a:r>
            <a:r>
              <a:rPr lang="en-US" sz="2400" err="1"/>
              <a:t>hệ</a:t>
            </a:r>
            <a:r>
              <a:rPr lang="en-US" sz="2400"/>
              <a:t> </a:t>
            </a:r>
            <a:r>
              <a:rPr lang="en-US" sz="2400" err="1"/>
              <a:t>thống</a:t>
            </a:r>
            <a:r>
              <a:rPr lang="en-US" sz="2400"/>
              <a:t> </a:t>
            </a:r>
            <a:r>
              <a:rPr lang="en-US" sz="2400" err="1"/>
              <a:t>truyền</a:t>
            </a:r>
            <a:r>
              <a:rPr lang="en-US" sz="2400"/>
              <a:t> </a:t>
            </a:r>
            <a:r>
              <a:rPr lang="en-US" sz="2400" err="1"/>
              <a:t>thông</a:t>
            </a:r>
            <a:r>
              <a:rPr lang="en-US" sz="2400"/>
              <a:t> tin, </a:t>
            </a:r>
            <a:r>
              <a:rPr lang="en-US" sz="2400" err="1"/>
              <a:t>thông</a:t>
            </a:r>
            <a:r>
              <a:rPr lang="en-US" sz="2400"/>
              <a:t> tin </a:t>
            </a:r>
            <a:r>
              <a:rPr lang="en-US" sz="2400" err="1"/>
              <a:t>sẽ</a:t>
            </a:r>
            <a:r>
              <a:rPr lang="en-US" sz="2400"/>
              <a:t> </a:t>
            </a:r>
            <a:r>
              <a:rPr lang="en-US" sz="2400" err="1"/>
              <a:t>được</a:t>
            </a:r>
            <a:r>
              <a:rPr lang="en-US" sz="2400"/>
              <a:t> </a:t>
            </a:r>
            <a:r>
              <a:rPr lang="en-US" sz="2400" err="1"/>
              <a:t>chuyển</a:t>
            </a:r>
            <a:r>
              <a:rPr lang="en-US" sz="2400"/>
              <a:t> </a:t>
            </a:r>
            <a:r>
              <a:rPr lang="en-US" sz="2400" err="1"/>
              <a:t>đổi</a:t>
            </a:r>
            <a:r>
              <a:rPr lang="en-US" sz="2400"/>
              <a:t> </a:t>
            </a:r>
            <a:r>
              <a:rPr lang="en-US" sz="2400" err="1"/>
              <a:t>thành</a:t>
            </a:r>
            <a:r>
              <a:rPr lang="en-US" sz="2400"/>
              <a:t> </a:t>
            </a:r>
            <a:r>
              <a:rPr lang="en-US" sz="2400" err="1"/>
              <a:t>dữ</a:t>
            </a:r>
            <a:r>
              <a:rPr lang="en-US" sz="2400"/>
              <a:t> </a:t>
            </a:r>
            <a:r>
              <a:rPr lang="en-US" sz="2400" err="1"/>
              <a:t>liệu</a:t>
            </a:r>
            <a:r>
              <a:rPr lang="en-US" sz="2400"/>
              <a:t> </a:t>
            </a:r>
            <a:r>
              <a:rPr lang="en-US" sz="2400" err="1"/>
              <a:t>rồi</a:t>
            </a:r>
            <a:r>
              <a:rPr lang="en-US" sz="2400"/>
              <a:t> </a:t>
            </a:r>
            <a:r>
              <a:rPr lang="en-US" sz="2400" err="1"/>
              <a:t>tín</a:t>
            </a:r>
            <a:r>
              <a:rPr lang="en-US" sz="2400"/>
              <a:t> </a:t>
            </a:r>
            <a:r>
              <a:rPr lang="en-US" sz="2400" err="1"/>
              <a:t>hiệu</a:t>
            </a:r>
            <a:r>
              <a:rPr lang="en-US" sz="2400"/>
              <a:t> </a:t>
            </a:r>
            <a:r>
              <a:rPr lang="en-US" sz="2400" err="1"/>
              <a:t>để</a:t>
            </a:r>
            <a:r>
              <a:rPr lang="en-US" sz="2400"/>
              <a:t> </a:t>
            </a:r>
            <a:r>
              <a:rPr lang="en-US" sz="2400" err="1"/>
              <a:t>truyền</a:t>
            </a:r>
            <a:r>
              <a:rPr lang="en-US" sz="2400"/>
              <a:t> qua </a:t>
            </a:r>
            <a:r>
              <a:rPr lang="en-US" sz="2400" err="1"/>
              <a:t>môi</a:t>
            </a:r>
            <a:r>
              <a:rPr lang="en-US" sz="2400"/>
              <a:t> </a:t>
            </a:r>
            <a:r>
              <a:rPr lang="en-US" sz="2400" err="1"/>
              <a:t>trường</a:t>
            </a:r>
            <a:r>
              <a:rPr lang="en-US" sz="2400"/>
              <a:t> </a:t>
            </a:r>
            <a:r>
              <a:rPr lang="en-US" sz="2400" err="1"/>
              <a:t>và</a:t>
            </a:r>
            <a:r>
              <a:rPr lang="en-US" sz="2400"/>
              <a:t> ở </a:t>
            </a:r>
            <a:r>
              <a:rPr lang="en-US" sz="2400" err="1"/>
              <a:t>đầu</a:t>
            </a:r>
            <a:r>
              <a:rPr lang="en-US" sz="2400"/>
              <a:t> </a:t>
            </a:r>
            <a:r>
              <a:rPr lang="en-US" sz="2400" err="1"/>
              <a:t>ra</a:t>
            </a:r>
            <a:r>
              <a:rPr lang="en-US" sz="2400"/>
              <a:t> </a:t>
            </a:r>
            <a:r>
              <a:rPr lang="en-US" sz="2400" err="1"/>
              <a:t>môi</a:t>
            </a:r>
            <a:r>
              <a:rPr lang="en-US" sz="2400"/>
              <a:t> </a:t>
            </a:r>
            <a:r>
              <a:rPr lang="en-US" sz="2400" err="1"/>
              <a:t>trường</a:t>
            </a:r>
            <a:r>
              <a:rPr lang="en-US" sz="2400"/>
              <a:t> </a:t>
            </a:r>
            <a:r>
              <a:rPr lang="en-US" sz="2400" err="1"/>
              <a:t>tín</a:t>
            </a:r>
            <a:r>
              <a:rPr lang="en-US" sz="2400"/>
              <a:t> </a:t>
            </a:r>
            <a:r>
              <a:rPr lang="en-US" sz="2400" err="1"/>
              <a:t>hiệu</a:t>
            </a:r>
            <a:r>
              <a:rPr lang="en-US" sz="2400"/>
              <a:t> </a:t>
            </a:r>
            <a:r>
              <a:rPr lang="en-US" sz="2400" err="1"/>
              <a:t>lại</a:t>
            </a:r>
            <a:r>
              <a:rPr lang="en-US" sz="2400"/>
              <a:t> </a:t>
            </a:r>
            <a:r>
              <a:rPr lang="en-US" sz="2400" err="1"/>
              <a:t>được</a:t>
            </a:r>
            <a:r>
              <a:rPr lang="en-US" sz="2400"/>
              <a:t> </a:t>
            </a:r>
            <a:r>
              <a:rPr lang="en-US" sz="2400" err="1"/>
              <a:t>chuyển</a:t>
            </a:r>
            <a:r>
              <a:rPr lang="en-US" sz="2400"/>
              <a:t> </a:t>
            </a:r>
            <a:r>
              <a:rPr lang="en-US" sz="2400" err="1"/>
              <a:t>ngược</a:t>
            </a:r>
            <a:r>
              <a:rPr lang="en-US" sz="2400"/>
              <a:t> </a:t>
            </a:r>
            <a:r>
              <a:rPr lang="en-US" sz="2400" err="1"/>
              <a:t>thành</a:t>
            </a:r>
            <a:r>
              <a:rPr lang="en-US" sz="2400"/>
              <a:t> </a:t>
            </a:r>
            <a:r>
              <a:rPr lang="en-US" sz="2400" err="1"/>
              <a:t>dữ</a:t>
            </a:r>
            <a:r>
              <a:rPr lang="en-US" sz="2400"/>
              <a:t> </a:t>
            </a:r>
            <a:r>
              <a:rPr lang="en-US" sz="2400" err="1"/>
              <a:t>liệu</a:t>
            </a:r>
            <a:r>
              <a:rPr lang="en-US" sz="2400"/>
              <a:t> </a:t>
            </a:r>
            <a:r>
              <a:rPr lang="en-US" sz="2400" err="1"/>
              <a:t>rồi</a:t>
            </a:r>
            <a:r>
              <a:rPr lang="en-US" sz="2400"/>
              <a:t> </a:t>
            </a:r>
            <a:r>
              <a:rPr lang="en-US" sz="2400" err="1"/>
              <a:t>thành</a:t>
            </a:r>
            <a:r>
              <a:rPr lang="en-US" sz="2400"/>
              <a:t> </a:t>
            </a:r>
            <a:r>
              <a:rPr lang="en-US" sz="2400" err="1"/>
              <a:t>thông</a:t>
            </a:r>
            <a:r>
              <a:rPr lang="en-US" sz="2400"/>
              <a:t> tin </a:t>
            </a:r>
            <a:r>
              <a:rPr lang="en-US" sz="2400" err="1"/>
              <a:t>nên</a:t>
            </a:r>
            <a:r>
              <a:rPr lang="en-US" sz="2400"/>
              <a:t> </a:t>
            </a:r>
            <a:r>
              <a:rPr lang="en-US" sz="2400" err="1"/>
              <a:t>kênh</a:t>
            </a:r>
            <a:r>
              <a:rPr lang="en-US" sz="2400"/>
              <a:t> </a:t>
            </a:r>
            <a:r>
              <a:rPr lang="en-US" sz="2400" err="1"/>
              <a:t>truyền</a:t>
            </a:r>
            <a:r>
              <a:rPr lang="en-US" sz="2400"/>
              <a:t> </a:t>
            </a:r>
            <a:r>
              <a:rPr lang="en-US" sz="2400" err="1"/>
              <a:t>thông</a:t>
            </a:r>
            <a:r>
              <a:rPr lang="en-US" sz="2400"/>
              <a:t> tin </a:t>
            </a:r>
            <a:r>
              <a:rPr lang="en-US" sz="2400" err="1"/>
              <a:t>sẽ</a:t>
            </a:r>
            <a:r>
              <a:rPr lang="en-US" sz="2400"/>
              <a:t> </a:t>
            </a:r>
            <a:r>
              <a:rPr lang="en-US" sz="2400" err="1"/>
              <a:t>là</a:t>
            </a:r>
            <a:r>
              <a:rPr lang="en-US" sz="2400"/>
              <a:t> </a:t>
            </a:r>
            <a:r>
              <a:rPr lang="en-US" sz="2400" err="1"/>
              <a:t>nơi</a:t>
            </a:r>
            <a:r>
              <a:rPr lang="en-US" sz="2400"/>
              <a:t> </a:t>
            </a:r>
            <a:r>
              <a:rPr lang="en-US" sz="2400" err="1"/>
              <a:t>hình</a:t>
            </a:r>
            <a:r>
              <a:rPr lang="en-US" sz="2400"/>
              <a:t> </a:t>
            </a:r>
            <a:r>
              <a:rPr lang="en-US" sz="2400" err="1"/>
              <a:t>thành</a:t>
            </a:r>
            <a:r>
              <a:rPr lang="en-US" sz="2400"/>
              <a:t> </a:t>
            </a:r>
            <a:r>
              <a:rPr lang="en-US" sz="2400" err="1"/>
              <a:t>tín</a:t>
            </a:r>
            <a:r>
              <a:rPr lang="en-US" sz="2400"/>
              <a:t> </a:t>
            </a:r>
            <a:r>
              <a:rPr lang="en-US" sz="2400" err="1"/>
              <a:t>hiệu</a:t>
            </a:r>
            <a:r>
              <a:rPr lang="en-US" sz="2400"/>
              <a:t> </a:t>
            </a:r>
            <a:r>
              <a:rPr lang="en-US" sz="2400" err="1"/>
              <a:t>và</a:t>
            </a:r>
            <a:r>
              <a:rPr lang="en-US" sz="2400"/>
              <a:t> </a:t>
            </a:r>
            <a:r>
              <a:rPr lang="en-US" sz="2400" err="1"/>
              <a:t>truyền</a:t>
            </a:r>
            <a:r>
              <a:rPr lang="en-US" sz="2400"/>
              <a:t> </a:t>
            </a:r>
            <a:r>
              <a:rPr lang="en-US" sz="2400" err="1"/>
              <a:t>tín</a:t>
            </a:r>
            <a:r>
              <a:rPr lang="en-US" sz="2400"/>
              <a:t> </a:t>
            </a:r>
            <a:r>
              <a:rPr lang="en-US" sz="2400" err="1"/>
              <a:t>hiệu</a:t>
            </a:r>
            <a:r>
              <a:rPr lang="en-US" sz="2400"/>
              <a:t> qua </a:t>
            </a:r>
            <a:r>
              <a:rPr lang="en-US" sz="2400" err="1"/>
              <a:t>môi</a:t>
            </a:r>
            <a:r>
              <a:rPr lang="en-US" sz="2400"/>
              <a:t> </a:t>
            </a:r>
            <a:r>
              <a:rPr lang="en-US" sz="2400" err="1"/>
              <a:t>trường</a:t>
            </a:r>
            <a:r>
              <a:rPr lang="en-US" sz="2400"/>
              <a:t>.</a:t>
            </a:r>
          </a:p>
          <a:p>
            <a:r>
              <a:rPr lang="en-US" sz="2400" err="1"/>
              <a:t>Môi</a:t>
            </a:r>
            <a:r>
              <a:rPr lang="en-US" sz="2400"/>
              <a:t> </a:t>
            </a:r>
            <a:r>
              <a:rPr lang="en-US" sz="2400" err="1"/>
              <a:t>trường</a:t>
            </a:r>
            <a:r>
              <a:rPr lang="en-US" sz="2400"/>
              <a:t> </a:t>
            </a:r>
            <a:r>
              <a:rPr lang="en-US" sz="2400" err="1"/>
              <a:t>lan</a:t>
            </a:r>
            <a:r>
              <a:rPr lang="en-US" sz="2400"/>
              <a:t> </a:t>
            </a:r>
            <a:r>
              <a:rPr lang="en-US" sz="2400" err="1"/>
              <a:t>truyền</a:t>
            </a:r>
            <a:r>
              <a:rPr lang="en-US" sz="2400"/>
              <a:t>  </a:t>
            </a:r>
            <a:r>
              <a:rPr lang="en-US" sz="2400" err="1"/>
              <a:t>làm</a:t>
            </a:r>
            <a:r>
              <a:rPr lang="en-US" sz="2400"/>
              <a:t> </a:t>
            </a:r>
            <a:r>
              <a:rPr lang="en-US" sz="2400" err="1"/>
              <a:t>suy</a:t>
            </a:r>
            <a:r>
              <a:rPr lang="en-US" sz="2400"/>
              <a:t> </a:t>
            </a:r>
            <a:r>
              <a:rPr lang="en-US" sz="2400" err="1"/>
              <a:t>giảm</a:t>
            </a:r>
            <a:r>
              <a:rPr lang="en-US" sz="2400"/>
              <a:t> </a:t>
            </a:r>
            <a:r>
              <a:rPr lang="en-US" sz="2400" err="1"/>
              <a:t>sức</a:t>
            </a:r>
            <a:r>
              <a:rPr lang="en-US" sz="2400"/>
              <a:t> </a:t>
            </a:r>
            <a:r>
              <a:rPr lang="en-US" sz="2400" err="1"/>
              <a:t>mạnh</a:t>
            </a:r>
            <a:r>
              <a:rPr lang="en-US" sz="2400"/>
              <a:t> </a:t>
            </a:r>
            <a:r>
              <a:rPr lang="en-US" sz="2400" err="1"/>
              <a:t>của</a:t>
            </a:r>
            <a:r>
              <a:rPr lang="en-US" sz="2400"/>
              <a:t> </a:t>
            </a:r>
            <a:r>
              <a:rPr lang="en-US" sz="2400" err="1"/>
              <a:t>tín</a:t>
            </a:r>
            <a:r>
              <a:rPr lang="en-US" sz="2400"/>
              <a:t> </a:t>
            </a:r>
            <a:r>
              <a:rPr lang="en-US" sz="2400" err="1"/>
              <a:t>hiệu</a:t>
            </a:r>
            <a:r>
              <a:rPr lang="en-US" sz="2400"/>
              <a:t>, </a:t>
            </a:r>
            <a:r>
              <a:rPr lang="en-US" sz="2400" err="1"/>
              <a:t>giới</a:t>
            </a:r>
            <a:r>
              <a:rPr lang="en-US" sz="2400"/>
              <a:t> </a:t>
            </a:r>
            <a:r>
              <a:rPr lang="en-US" sz="2400" err="1"/>
              <a:t>hạn</a:t>
            </a:r>
            <a:r>
              <a:rPr lang="en-US" sz="2400"/>
              <a:t> </a:t>
            </a:r>
            <a:r>
              <a:rPr lang="en-US" sz="2400" err="1"/>
              <a:t>băng</a:t>
            </a:r>
            <a:r>
              <a:rPr lang="en-US" sz="2400"/>
              <a:t> </a:t>
            </a:r>
            <a:r>
              <a:rPr lang="en-US" sz="2400" err="1"/>
              <a:t>tần</a:t>
            </a:r>
            <a:r>
              <a:rPr lang="en-US" sz="2400"/>
              <a:t> </a:t>
            </a:r>
            <a:r>
              <a:rPr lang="en-US" sz="2400" err="1"/>
              <a:t>của</a:t>
            </a:r>
            <a:r>
              <a:rPr lang="en-US" sz="2400"/>
              <a:t> </a:t>
            </a:r>
            <a:r>
              <a:rPr lang="en-US" sz="2400" err="1"/>
              <a:t>tín</a:t>
            </a:r>
            <a:r>
              <a:rPr lang="en-US" sz="2400"/>
              <a:t> </a:t>
            </a:r>
            <a:r>
              <a:rPr lang="en-US" sz="2400" err="1"/>
              <a:t>hiệu</a:t>
            </a:r>
            <a:r>
              <a:rPr lang="en-US" sz="2400"/>
              <a:t> </a:t>
            </a:r>
            <a:r>
              <a:rPr lang="en-US" sz="2400" err="1"/>
              <a:t>lan</a:t>
            </a:r>
            <a:r>
              <a:rPr lang="en-US" sz="2400"/>
              <a:t> </a:t>
            </a:r>
            <a:r>
              <a:rPr lang="en-US" sz="2400" err="1"/>
              <a:t>truyền</a:t>
            </a:r>
            <a:r>
              <a:rPr lang="en-US" sz="2400"/>
              <a:t> </a:t>
            </a:r>
            <a:r>
              <a:rPr lang="en-US" sz="2400" err="1"/>
              <a:t>được</a:t>
            </a:r>
            <a:r>
              <a:rPr lang="en-US" sz="2400"/>
              <a:t> qua </a:t>
            </a:r>
            <a:r>
              <a:rPr lang="en-US" sz="2400" err="1"/>
              <a:t>nó</a:t>
            </a:r>
            <a:r>
              <a:rPr lang="en-US" sz="2400"/>
              <a:t> (</a:t>
            </a:r>
            <a:r>
              <a:rPr lang="en-US" sz="2400" err="1"/>
              <a:t>gới</a:t>
            </a:r>
            <a:r>
              <a:rPr lang="en-US" sz="2400"/>
              <a:t> </a:t>
            </a:r>
            <a:r>
              <a:rPr lang="en-US" sz="2400" err="1"/>
              <a:t>hạn</a:t>
            </a:r>
            <a:r>
              <a:rPr lang="en-US" sz="2400"/>
              <a:t> </a:t>
            </a:r>
            <a:r>
              <a:rPr lang="en-US" sz="2400" err="1"/>
              <a:t>băng</a:t>
            </a:r>
            <a:r>
              <a:rPr lang="en-US" sz="2400"/>
              <a:t> </a:t>
            </a:r>
            <a:r>
              <a:rPr lang="en-US" sz="2400" err="1"/>
              <a:t>thông</a:t>
            </a:r>
            <a:r>
              <a:rPr lang="en-US" sz="2400"/>
              <a:t>), </a:t>
            </a:r>
            <a:r>
              <a:rPr lang="en-US" sz="2400" err="1"/>
              <a:t>làm</a:t>
            </a:r>
            <a:r>
              <a:rPr lang="en-US" sz="2400"/>
              <a:t> </a:t>
            </a:r>
            <a:r>
              <a:rPr lang="en-US" sz="2400" err="1"/>
              <a:t>trễ</a:t>
            </a:r>
            <a:r>
              <a:rPr lang="en-US" sz="2400"/>
              <a:t> </a:t>
            </a:r>
            <a:r>
              <a:rPr lang="en-US" sz="2400" err="1"/>
              <a:t>tín</a:t>
            </a:r>
            <a:r>
              <a:rPr lang="en-US" sz="2400"/>
              <a:t> </a:t>
            </a:r>
            <a:r>
              <a:rPr lang="en-US" sz="2400" err="1"/>
              <a:t>hiệu</a:t>
            </a:r>
            <a:r>
              <a:rPr lang="en-US" sz="2400"/>
              <a:t>, </a:t>
            </a:r>
            <a:r>
              <a:rPr lang="en-US" sz="2400" err="1"/>
              <a:t>gây</a:t>
            </a:r>
            <a:r>
              <a:rPr lang="en-US" sz="2400"/>
              <a:t> </a:t>
            </a:r>
            <a:r>
              <a:rPr lang="en-US" sz="2400" err="1"/>
              <a:t>méo</a:t>
            </a:r>
            <a:r>
              <a:rPr lang="en-US" sz="2400"/>
              <a:t> phi </a:t>
            </a:r>
            <a:r>
              <a:rPr lang="en-US" sz="2400" err="1"/>
              <a:t>tuyến</a:t>
            </a:r>
            <a:r>
              <a:rPr lang="en-US" sz="2400"/>
              <a:t> </a:t>
            </a:r>
            <a:r>
              <a:rPr lang="en-US" sz="2400" err="1"/>
              <a:t>cho</a:t>
            </a:r>
            <a:r>
              <a:rPr lang="en-US" sz="2400"/>
              <a:t> </a:t>
            </a:r>
            <a:r>
              <a:rPr lang="en-US" sz="2400" err="1"/>
              <a:t>tín</a:t>
            </a:r>
            <a:r>
              <a:rPr lang="en-US" sz="2400"/>
              <a:t> </a:t>
            </a:r>
            <a:r>
              <a:rPr lang="en-US" sz="2400" err="1"/>
              <a:t>hiệu</a:t>
            </a:r>
            <a:r>
              <a:rPr lang="en-US" sz="2400"/>
              <a:t>, </a:t>
            </a:r>
            <a:r>
              <a:rPr lang="en-US" sz="2400" err="1"/>
              <a:t>và</a:t>
            </a:r>
            <a:r>
              <a:rPr lang="en-US" sz="2400"/>
              <a:t> </a:t>
            </a:r>
            <a:r>
              <a:rPr lang="en-US" sz="2400" err="1"/>
              <a:t>gây</a:t>
            </a:r>
            <a:r>
              <a:rPr lang="en-US" sz="2400"/>
              <a:t> </a:t>
            </a:r>
            <a:r>
              <a:rPr lang="en-US" sz="2400" err="1"/>
              <a:t>nhiễu</a:t>
            </a:r>
            <a:r>
              <a:rPr lang="en-US" sz="2400"/>
              <a:t> </a:t>
            </a:r>
            <a:r>
              <a:rPr lang="en-US" sz="2400" err="1"/>
              <a:t>lên</a:t>
            </a:r>
            <a:r>
              <a:rPr lang="en-US" sz="2400"/>
              <a:t> </a:t>
            </a:r>
            <a:r>
              <a:rPr lang="en-US" sz="2400" err="1"/>
              <a:t>tín</a:t>
            </a:r>
            <a:r>
              <a:rPr lang="en-US" sz="2400"/>
              <a:t> </a:t>
            </a:r>
            <a:r>
              <a:rPr lang="en-US" sz="2400" err="1"/>
              <a:t>hiệu</a:t>
            </a:r>
            <a:r>
              <a:rPr lang="en-US" sz="2400"/>
              <a:t>. </a:t>
            </a:r>
            <a:r>
              <a:rPr lang="en-US" sz="2400" err="1"/>
              <a:t>Các</a:t>
            </a:r>
            <a:r>
              <a:rPr lang="en-US" sz="2400"/>
              <a:t> </a:t>
            </a:r>
            <a:r>
              <a:rPr lang="en-US" sz="2400" err="1"/>
              <a:t>hệ</a:t>
            </a:r>
            <a:r>
              <a:rPr lang="en-US" sz="2400"/>
              <a:t> </a:t>
            </a:r>
            <a:r>
              <a:rPr lang="en-US" sz="2400" err="1"/>
              <a:t>thống</a:t>
            </a:r>
            <a:r>
              <a:rPr lang="en-US" sz="2400"/>
              <a:t> </a:t>
            </a:r>
            <a:r>
              <a:rPr lang="en-US" sz="2400" err="1"/>
              <a:t>truyền</a:t>
            </a:r>
            <a:r>
              <a:rPr lang="en-US" sz="2400"/>
              <a:t> </a:t>
            </a:r>
            <a:r>
              <a:rPr lang="en-US" sz="2400" err="1"/>
              <a:t>thông</a:t>
            </a:r>
            <a:r>
              <a:rPr lang="en-US" sz="2400"/>
              <a:t> </a:t>
            </a:r>
            <a:r>
              <a:rPr lang="en-US" sz="2400" err="1"/>
              <a:t>phải</a:t>
            </a:r>
            <a:r>
              <a:rPr lang="en-US" sz="2400"/>
              <a:t> </a:t>
            </a:r>
            <a:r>
              <a:rPr lang="en-US" sz="2400" err="1"/>
              <a:t>xử</a:t>
            </a:r>
            <a:r>
              <a:rPr lang="en-US" sz="2400"/>
              <a:t> </a:t>
            </a:r>
            <a:r>
              <a:rPr lang="en-US" sz="2400" err="1"/>
              <a:t>lý</a:t>
            </a:r>
            <a:r>
              <a:rPr lang="en-US" sz="2400"/>
              <a:t> </a:t>
            </a:r>
            <a:r>
              <a:rPr lang="en-US" sz="2400" err="1"/>
              <a:t>các</a:t>
            </a:r>
            <a:r>
              <a:rPr lang="en-US" sz="2400"/>
              <a:t> </a:t>
            </a:r>
            <a:r>
              <a:rPr lang="en-US" sz="2400" err="1"/>
              <a:t>ảnh</a:t>
            </a:r>
            <a:r>
              <a:rPr lang="en-US" sz="2400"/>
              <a:t> </a:t>
            </a:r>
            <a:r>
              <a:rPr lang="en-US" sz="2400" err="1"/>
              <a:t>hưởng</a:t>
            </a:r>
            <a:r>
              <a:rPr lang="en-US" sz="2400"/>
              <a:t> </a:t>
            </a:r>
            <a:r>
              <a:rPr lang="en-US" sz="2400" err="1"/>
              <a:t>này</a:t>
            </a:r>
            <a:r>
              <a:rPr lang="en-US" sz="2400"/>
              <a:t> </a:t>
            </a:r>
            <a:r>
              <a:rPr lang="en-US" sz="2400" err="1"/>
              <a:t>để</a:t>
            </a:r>
            <a:r>
              <a:rPr lang="en-US" sz="2400"/>
              <a:t> </a:t>
            </a:r>
            <a:r>
              <a:rPr lang="en-US" sz="2400" err="1"/>
              <a:t>đảm</a:t>
            </a:r>
            <a:r>
              <a:rPr lang="en-US" sz="2400"/>
              <a:t> </a:t>
            </a:r>
            <a:r>
              <a:rPr lang="en-US" sz="2400" err="1"/>
              <a:t>bảo</a:t>
            </a:r>
            <a:r>
              <a:rPr lang="en-US" sz="2400"/>
              <a:t> </a:t>
            </a:r>
            <a:r>
              <a:rPr lang="en-US" sz="2400" err="1"/>
              <a:t>truyền</a:t>
            </a:r>
            <a:r>
              <a:rPr lang="en-US" sz="2400"/>
              <a:t> tin </a:t>
            </a:r>
            <a:r>
              <a:rPr lang="en-US" sz="2400" err="1"/>
              <a:t>cậy</a:t>
            </a:r>
            <a:r>
              <a:rPr lang="en-US" sz="2400"/>
              <a:t> </a:t>
            </a:r>
            <a:r>
              <a:rPr lang="en-US" sz="2400" err="1"/>
              <a:t>và</a:t>
            </a:r>
            <a:r>
              <a:rPr lang="en-US" sz="2400"/>
              <a:t> </a:t>
            </a:r>
            <a:r>
              <a:rPr lang="en-US" sz="2400" err="1"/>
              <a:t>hiệu</a:t>
            </a:r>
            <a:r>
              <a:rPr lang="en-US" sz="2400"/>
              <a:t> </a:t>
            </a:r>
            <a:r>
              <a:rPr lang="en-US" sz="2400" err="1"/>
              <a:t>quả</a:t>
            </a:r>
            <a:endParaRPr lang="en-US" sz="2400"/>
          </a:p>
          <a:p>
            <a:r>
              <a:rPr lang="en-US" sz="2400" err="1"/>
              <a:t>Lý</a:t>
            </a:r>
            <a:r>
              <a:rPr lang="en-US" sz="2400"/>
              <a:t> </a:t>
            </a:r>
            <a:r>
              <a:rPr lang="en-US" sz="2400" err="1"/>
              <a:t>thuyết</a:t>
            </a:r>
            <a:r>
              <a:rPr lang="en-US" sz="2400"/>
              <a:t> </a:t>
            </a:r>
            <a:r>
              <a:rPr lang="en-US" sz="2400" err="1"/>
              <a:t>thông</a:t>
            </a:r>
            <a:r>
              <a:rPr lang="en-US" sz="2400"/>
              <a:t> tin </a:t>
            </a:r>
            <a:r>
              <a:rPr lang="en-US" sz="2400" err="1"/>
              <a:t>chỉ</a:t>
            </a:r>
            <a:r>
              <a:rPr lang="en-US" sz="2400"/>
              <a:t> </a:t>
            </a:r>
            <a:r>
              <a:rPr lang="en-US" sz="2400" err="1"/>
              <a:t>quan</a:t>
            </a:r>
            <a:r>
              <a:rPr lang="en-US" sz="2400"/>
              <a:t> </a:t>
            </a:r>
            <a:r>
              <a:rPr lang="en-US" sz="2400" err="1"/>
              <a:t>tâm</a:t>
            </a:r>
            <a:r>
              <a:rPr lang="en-US" sz="2400"/>
              <a:t> </a:t>
            </a:r>
            <a:r>
              <a:rPr lang="en-US" sz="2400" err="1"/>
              <a:t>đến</a:t>
            </a:r>
            <a:r>
              <a:rPr lang="en-US" sz="2400"/>
              <a:t> </a:t>
            </a:r>
            <a:r>
              <a:rPr lang="en-US" sz="2400" err="1"/>
              <a:t>nhiễu</a:t>
            </a:r>
            <a:r>
              <a:rPr lang="en-US" sz="2400"/>
              <a:t>.</a:t>
            </a:r>
          </a:p>
          <a:p>
            <a:endParaRPr lang="en-US"/>
          </a:p>
        </p:txBody>
      </p:sp>
    </p:spTree>
    <p:extLst>
      <p:ext uri="{BB962C8B-B14F-4D97-AF65-F5344CB8AC3E}">
        <p14:creationId xmlns:p14="http://schemas.microsoft.com/office/powerpoint/2010/main" val="3303969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600">
                <a:latin typeface="Arial" pitchFamily="34" charset="0"/>
                <a:cs typeface="Arial" pitchFamily="34" charset="0"/>
              </a:rPr>
              <a:t>1.</a:t>
            </a:r>
            <a:r>
              <a:rPr lang="vi-VN" sz="3600">
                <a:latin typeface="Arial" pitchFamily="34" charset="0"/>
                <a:cs typeface="Arial" pitchFamily="34" charset="0"/>
              </a:rPr>
              <a:t>5</a:t>
            </a:r>
            <a:r>
              <a:rPr lang="en-US" sz="3600">
                <a:latin typeface="Arial" pitchFamily="34" charset="0"/>
                <a:cs typeface="Arial" pitchFamily="34" charset="0"/>
              </a:rPr>
              <a:t>. </a:t>
            </a:r>
            <a:r>
              <a:rPr lang="en-US" sz="3600" err="1">
                <a:latin typeface="Arial" pitchFamily="34" charset="0"/>
                <a:cs typeface="Arial" pitchFamily="34" charset="0"/>
              </a:rPr>
              <a:t>Một</a:t>
            </a:r>
            <a:r>
              <a:rPr lang="en-US" sz="3600">
                <a:latin typeface="Arial" pitchFamily="34" charset="0"/>
                <a:cs typeface="Arial" pitchFamily="34" charset="0"/>
              </a:rPr>
              <a:t> </a:t>
            </a:r>
            <a:r>
              <a:rPr lang="en-US" sz="3600" err="1">
                <a:latin typeface="Arial" pitchFamily="34" charset="0"/>
                <a:cs typeface="Arial" pitchFamily="34" charset="0"/>
              </a:rPr>
              <a:t>số</a:t>
            </a:r>
            <a:r>
              <a:rPr lang="en-US" sz="3600">
                <a:latin typeface="Arial" pitchFamily="34" charset="0"/>
                <a:cs typeface="Arial" pitchFamily="34" charset="0"/>
              </a:rPr>
              <a:t> </a:t>
            </a:r>
            <a:r>
              <a:rPr lang="en-US" sz="3600" err="1">
                <a:latin typeface="Arial" pitchFamily="34" charset="0"/>
                <a:cs typeface="Arial" pitchFamily="34" charset="0"/>
              </a:rPr>
              <a:t>khái</a:t>
            </a:r>
            <a:r>
              <a:rPr lang="en-US" sz="3600">
                <a:latin typeface="Arial" pitchFamily="34" charset="0"/>
                <a:cs typeface="Arial" pitchFamily="34" charset="0"/>
              </a:rPr>
              <a:t> </a:t>
            </a:r>
            <a:r>
              <a:rPr lang="en-US" sz="3600" err="1">
                <a:latin typeface="Arial" pitchFamily="34" charset="0"/>
                <a:cs typeface="Arial" pitchFamily="34" charset="0"/>
              </a:rPr>
              <a:t>niệm</a:t>
            </a:r>
            <a:r>
              <a:rPr lang="en-US" sz="3600">
                <a:latin typeface="Arial" pitchFamily="34" charset="0"/>
                <a:cs typeface="Arial" pitchFamily="34" charset="0"/>
              </a:rPr>
              <a:t> </a:t>
            </a:r>
            <a:r>
              <a:rPr lang="en-US" sz="3600" err="1">
                <a:latin typeface="Arial" pitchFamily="34" charset="0"/>
                <a:cs typeface="Arial" pitchFamily="34" charset="0"/>
              </a:rPr>
              <a:t>và</a:t>
            </a:r>
            <a:r>
              <a:rPr lang="en-US" sz="3600">
                <a:latin typeface="Arial" pitchFamily="34" charset="0"/>
                <a:cs typeface="Arial" pitchFamily="34" charset="0"/>
              </a:rPr>
              <a:t> </a:t>
            </a:r>
            <a:r>
              <a:rPr lang="en-US" sz="3600" err="1">
                <a:latin typeface="Arial" pitchFamily="34" charset="0"/>
                <a:cs typeface="Arial" pitchFamily="34" charset="0"/>
              </a:rPr>
              <a:t>thuật</a:t>
            </a:r>
            <a:r>
              <a:rPr lang="en-US" sz="3600">
                <a:latin typeface="Arial" pitchFamily="34" charset="0"/>
                <a:cs typeface="Arial" pitchFamily="34" charset="0"/>
              </a:rPr>
              <a:t> </a:t>
            </a:r>
            <a:r>
              <a:rPr lang="en-US" sz="3600" err="1">
                <a:latin typeface="Arial" pitchFamily="34" charset="0"/>
                <a:cs typeface="Arial" pitchFamily="34" charset="0"/>
              </a:rPr>
              <a:t>ngữ</a:t>
            </a:r>
            <a:endParaRPr lang="en-US" sz="3600">
              <a:latin typeface="Arial" pitchFamily="34" charset="0"/>
              <a:cs typeface="Arial" pitchFamily="34" charset="0"/>
            </a:endParaRPr>
          </a:p>
        </p:txBody>
      </p:sp>
      <p:sp>
        <p:nvSpPr>
          <p:cNvPr id="3" name="Content Placeholder 2"/>
          <p:cNvSpPr>
            <a:spLocks noGrp="1"/>
          </p:cNvSpPr>
          <p:nvPr>
            <p:ph idx="1"/>
          </p:nvPr>
        </p:nvSpPr>
        <p:spPr/>
        <p:txBody>
          <a:bodyPr/>
          <a:lstStyle/>
          <a:p>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(receiver):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thiết</a:t>
            </a:r>
            <a:r>
              <a:rPr lang="en-US" sz="2000">
                <a:latin typeface="Arial" pitchFamily="34" charset="0"/>
                <a:cs typeface="Arial" pitchFamily="34" charset="0"/>
              </a:rPr>
              <a:t> </a:t>
            </a:r>
            <a:r>
              <a:rPr lang="en-US" sz="2000" err="1">
                <a:latin typeface="Arial" pitchFamily="34" charset="0"/>
                <a:cs typeface="Arial" pitchFamily="34" charset="0"/>
              </a:rPr>
              <a:t>bị</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từ</a:t>
            </a:r>
            <a:r>
              <a:rPr lang="en-US" sz="2000">
                <a:latin typeface="Arial" pitchFamily="34" charset="0"/>
                <a:cs typeface="Arial" pitchFamily="34" charset="0"/>
              </a:rPr>
              <a:t> </a:t>
            </a:r>
            <a:r>
              <a:rPr lang="en-US" sz="2000" err="1">
                <a:latin typeface="Arial" pitchFamily="34" charset="0"/>
                <a:cs typeface="Arial" pitchFamily="34" charset="0"/>
              </a:rPr>
              <a:t>đầu</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môi</a:t>
            </a:r>
            <a:r>
              <a:rPr lang="en-US" sz="2000">
                <a:latin typeface="Arial" pitchFamily="34" charset="0"/>
                <a:cs typeface="Arial" pitchFamily="34" charset="0"/>
              </a:rPr>
              <a:t> </a:t>
            </a:r>
            <a:r>
              <a:rPr lang="en-US" sz="2000" err="1">
                <a:latin typeface="Arial" pitchFamily="34" charset="0"/>
                <a:cs typeface="Arial" pitchFamily="34" charset="0"/>
              </a:rPr>
              <a:t>trường</a:t>
            </a:r>
            <a:r>
              <a:rPr lang="en-US" sz="2000">
                <a:latin typeface="Arial" pitchFamily="34" charset="0"/>
                <a:cs typeface="Arial" pitchFamily="34" charset="0"/>
              </a:rPr>
              <a:t> </a:t>
            </a:r>
            <a:r>
              <a:rPr lang="en-US" sz="2000" err="1">
                <a:latin typeface="Arial" pitchFamily="34" charset="0"/>
                <a:cs typeface="Arial" pitchFamily="34" charset="0"/>
              </a:rPr>
              <a:t>lan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chuyển</a:t>
            </a:r>
            <a:r>
              <a:rPr lang="en-US" sz="2000">
                <a:latin typeface="Arial" pitchFamily="34" charset="0"/>
                <a:cs typeface="Arial" pitchFamily="34" charset="0"/>
              </a:rPr>
              <a:t> </a:t>
            </a:r>
            <a:r>
              <a:rPr lang="en-US" sz="2000" err="1">
                <a:latin typeface="Arial" pitchFamily="34" charset="0"/>
                <a:cs typeface="Arial" pitchFamily="34" charset="0"/>
              </a:rPr>
              <a:t>nó</a:t>
            </a:r>
            <a:r>
              <a:rPr lang="en-US" sz="2000">
                <a:latin typeface="Arial" pitchFamily="34" charset="0"/>
                <a:cs typeface="Arial" pitchFamily="34" charset="0"/>
              </a:rPr>
              <a:t> </a:t>
            </a:r>
            <a:r>
              <a:rPr lang="en-US" sz="2000" err="1">
                <a:latin typeface="Arial" pitchFamily="34" charset="0"/>
                <a:cs typeface="Arial" pitchFamily="34" charset="0"/>
              </a:rPr>
              <a:t>thành</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Máy</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cũng</a:t>
            </a:r>
            <a:r>
              <a:rPr lang="en-US" sz="2000">
                <a:latin typeface="Arial" pitchFamily="34" charset="0"/>
                <a:cs typeface="Arial" pitchFamily="34" charset="0"/>
              </a:rPr>
              <a:t> </a:t>
            </a:r>
            <a:r>
              <a:rPr lang="en-US" sz="2000" err="1">
                <a:latin typeface="Arial" pitchFamily="34" charset="0"/>
                <a:cs typeface="Arial" pitchFamily="34" charset="0"/>
              </a:rPr>
              <a:t>thực</a:t>
            </a:r>
            <a:r>
              <a:rPr lang="en-US" sz="2000">
                <a:latin typeface="Arial" pitchFamily="34" charset="0"/>
                <a:cs typeface="Arial" pitchFamily="34" charset="0"/>
              </a:rPr>
              <a:t> </a:t>
            </a:r>
            <a:r>
              <a:rPr lang="en-US" sz="2000" err="1">
                <a:latin typeface="Arial" pitchFamily="34" charset="0"/>
                <a:cs typeface="Arial" pitchFamily="34" charset="0"/>
              </a:rPr>
              <a:t>hiện</a:t>
            </a:r>
            <a:r>
              <a:rPr lang="en-US" sz="2000">
                <a:latin typeface="Arial" pitchFamily="34" charset="0"/>
                <a:cs typeface="Arial" pitchFamily="34" charset="0"/>
              </a:rPr>
              <a:t> </a:t>
            </a:r>
            <a:r>
              <a:rPr lang="en-US" sz="2000" err="1">
                <a:latin typeface="Arial" pitchFamily="34" charset="0"/>
                <a:cs typeface="Arial" pitchFamily="34" charset="0"/>
              </a:rPr>
              <a:t>phối</a:t>
            </a:r>
            <a:r>
              <a:rPr lang="en-US" sz="2000">
                <a:latin typeface="Arial" pitchFamily="34" charset="0"/>
                <a:cs typeface="Arial" pitchFamily="34" charset="0"/>
              </a:rPr>
              <a:t> </a:t>
            </a:r>
            <a:r>
              <a:rPr lang="en-US" sz="2000" err="1">
                <a:latin typeface="Arial" pitchFamily="34" charset="0"/>
                <a:cs typeface="Arial" pitchFamily="34" charset="0"/>
              </a:rPr>
              <a:t>hợp</a:t>
            </a:r>
            <a:r>
              <a:rPr lang="en-US" sz="2000">
                <a:latin typeface="Arial" pitchFamily="34" charset="0"/>
                <a:cs typeface="Arial" pitchFamily="34" charset="0"/>
              </a:rPr>
              <a:t> </a:t>
            </a:r>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đường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nhận</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phối</a:t>
            </a:r>
            <a:r>
              <a:rPr lang="en-US" sz="2000">
                <a:latin typeface="Arial" pitchFamily="34" charset="0"/>
                <a:cs typeface="Arial" pitchFamily="34" charset="0"/>
              </a:rPr>
              <a:t> </a:t>
            </a:r>
            <a:r>
              <a:rPr lang="en-US" sz="2000" err="1">
                <a:latin typeface="Arial" pitchFamily="34" charset="0"/>
                <a:cs typeface="Arial" pitchFamily="34" charset="0"/>
              </a:rPr>
              <a:t>hợp</a:t>
            </a:r>
            <a:r>
              <a:rPr lang="en-US" sz="2000">
                <a:latin typeface="Arial" pitchFamily="34" charset="0"/>
                <a:cs typeface="Arial" pitchFamily="34" charset="0"/>
              </a:rPr>
              <a:t> </a:t>
            </a:r>
            <a:r>
              <a:rPr lang="en-US" sz="2000" err="1">
                <a:latin typeface="Arial" pitchFamily="34" charset="0"/>
                <a:cs typeface="Arial" pitchFamily="34" charset="0"/>
              </a:rPr>
              <a:t>với</a:t>
            </a:r>
            <a:r>
              <a:rPr lang="en-US" sz="2000">
                <a:latin typeface="Arial" pitchFamily="34" charset="0"/>
                <a:cs typeface="Arial" pitchFamily="34" charset="0"/>
              </a:rPr>
              <a:t> </a:t>
            </a:r>
            <a:r>
              <a:rPr lang="en-US" sz="2000" err="1">
                <a:latin typeface="Arial" pitchFamily="34" charset="0"/>
                <a:cs typeface="Arial" pitchFamily="34" charset="0"/>
              </a:rPr>
              <a:t>thiết</a:t>
            </a:r>
            <a:r>
              <a:rPr lang="en-US" sz="2000">
                <a:latin typeface="Arial" pitchFamily="34" charset="0"/>
                <a:cs typeface="Arial" pitchFamily="34" charset="0"/>
              </a:rPr>
              <a:t> </a:t>
            </a:r>
            <a:r>
              <a:rPr lang="en-US" sz="2000" err="1">
                <a:latin typeface="Arial" pitchFamily="34" charset="0"/>
                <a:cs typeface="Arial" pitchFamily="34" charset="0"/>
              </a:rPr>
              <a:t>bị</a:t>
            </a:r>
            <a:r>
              <a:rPr lang="en-US" sz="2000">
                <a:latin typeface="Arial" pitchFamily="34" charset="0"/>
                <a:cs typeface="Arial" pitchFamily="34" charset="0"/>
              </a:rPr>
              <a:t> </a:t>
            </a:r>
            <a:r>
              <a:rPr lang="en-US" sz="2000" err="1">
                <a:latin typeface="Arial" pitchFamily="34" charset="0"/>
                <a:cs typeface="Arial" pitchFamily="34" charset="0"/>
              </a:rPr>
              <a:t>ra</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chuyển</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nó</a:t>
            </a:r>
            <a:r>
              <a:rPr lang="en-US" sz="2000">
                <a:latin typeface="Arial" pitchFamily="34" charset="0"/>
                <a:cs typeface="Arial" pitchFamily="34" charset="0"/>
              </a:rPr>
              <a:t>.</a:t>
            </a:r>
          </a:p>
          <a:p>
            <a:pPr lvl="1"/>
            <a:r>
              <a:rPr lang="en-US" sz="1600" err="1">
                <a:latin typeface="Arial" pitchFamily="34" charset="0"/>
                <a:cs typeface="Arial" pitchFamily="34" charset="0"/>
              </a:rPr>
              <a:t>Để</a:t>
            </a:r>
            <a:r>
              <a:rPr lang="en-US" sz="1600">
                <a:latin typeface="Arial" pitchFamily="34" charset="0"/>
                <a:cs typeface="Arial" pitchFamily="34" charset="0"/>
              </a:rPr>
              <a:t> </a:t>
            </a:r>
            <a:r>
              <a:rPr lang="en-US" sz="1600" err="1">
                <a:latin typeface="Arial" pitchFamily="34" charset="0"/>
                <a:cs typeface="Arial" pitchFamily="34" charset="0"/>
              </a:rPr>
              <a:t>thu</a:t>
            </a:r>
            <a:r>
              <a:rPr lang="en-US" sz="1600">
                <a:latin typeface="Arial" pitchFamily="34" charset="0"/>
                <a:cs typeface="Arial" pitchFamily="34" charset="0"/>
              </a:rPr>
              <a:t> </a:t>
            </a:r>
            <a:r>
              <a:rPr lang="en-US" sz="1600" err="1">
                <a:latin typeface="Arial" pitchFamily="34" charset="0"/>
                <a:cs typeface="Arial" pitchFamily="34" charset="0"/>
              </a:rPr>
              <a:t>nhận</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máy</a:t>
            </a:r>
            <a:r>
              <a:rPr lang="en-US" sz="1600">
                <a:latin typeface="Arial" pitchFamily="34" charset="0"/>
                <a:cs typeface="Arial" pitchFamily="34" charset="0"/>
              </a:rPr>
              <a:t> </a:t>
            </a:r>
            <a:r>
              <a:rPr lang="en-US" sz="1600" err="1">
                <a:latin typeface="Arial" pitchFamily="34" charset="0"/>
                <a:cs typeface="Arial" pitchFamily="34" charset="0"/>
              </a:rPr>
              <a:t>thu</a:t>
            </a:r>
            <a:r>
              <a:rPr lang="en-US" sz="1600">
                <a:latin typeface="Arial" pitchFamily="34" charset="0"/>
                <a:cs typeface="Arial" pitchFamily="34" charset="0"/>
              </a:rPr>
              <a:t> </a:t>
            </a:r>
            <a:r>
              <a:rPr lang="en-US" sz="1600" err="1">
                <a:latin typeface="Arial" pitchFamily="34" charset="0"/>
                <a:cs typeface="Arial" pitchFamily="34" charset="0"/>
              </a:rPr>
              <a:t>phải</a:t>
            </a:r>
            <a:r>
              <a:rPr lang="en-US" sz="1600">
                <a:latin typeface="Arial" pitchFamily="34" charset="0"/>
                <a:cs typeface="Arial" pitchFamily="34" charset="0"/>
              </a:rPr>
              <a:t> </a:t>
            </a:r>
            <a:r>
              <a:rPr lang="en-US" sz="1600" err="1">
                <a:latin typeface="Arial" pitchFamily="34" charset="0"/>
                <a:cs typeface="Arial" pitchFamily="34" charset="0"/>
              </a:rPr>
              <a:t>phát</a:t>
            </a:r>
            <a:r>
              <a:rPr lang="en-US" sz="1600">
                <a:latin typeface="Arial" pitchFamily="34" charset="0"/>
                <a:cs typeface="Arial" pitchFamily="34" charset="0"/>
              </a:rPr>
              <a:t> </a:t>
            </a:r>
            <a:r>
              <a:rPr lang="en-US" sz="1600" err="1">
                <a:latin typeface="Arial" pitchFamily="34" charset="0"/>
                <a:cs typeface="Arial" pitchFamily="34" charset="0"/>
              </a:rPr>
              <a:t>hiện</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đến</a:t>
            </a:r>
            <a:r>
              <a:rPr lang="en-US" sz="1600">
                <a:latin typeface="Arial" pitchFamily="34" charset="0"/>
                <a:cs typeface="Arial" pitchFamily="34" charset="0"/>
              </a:rPr>
              <a:t> </a:t>
            </a:r>
            <a:r>
              <a:rPr lang="en-US" sz="1600" err="1">
                <a:latin typeface="Arial" pitchFamily="34" charset="0"/>
                <a:cs typeface="Arial" pitchFamily="34" charset="0"/>
              </a:rPr>
              <a:t>nó</a:t>
            </a:r>
            <a:r>
              <a:rPr lang="en-US" sz="1600">
                <a:latin typeface="Arial" pitchFamily="34" charset="0"/>
                <a:cs typeface="Arial" pitchFamily="34" charset="0"/>
              </a:rPr>
              <a:t> hay </a:t>
            </a:r>
            <a:r>
              <a:rPr lang="en-US" sz="1600" err="1">
                <a:latin typeface="Arial" pitchFamily="34" charset="0"/>
                <a:cs typeface="Arial" pitchFamily="34" charset="0"/>
              </a:rPr>
              <a:t>không</a:t>
            </a:r>
            <a:r>
              <a:rPr lang="en-US" sz="1600">
                <a:latin typeface="Arial" pitchFamily="34" charset="0"/>
                <a:cs typeface="Arial" pitchFamily="34" charset="0"/>
              </a:rPr>
              <a:t> </a:t>
            </a:r>
            <a:r>
              <a:rPr lang="en-US" sz="1600" err="1">
                <a:latin typeface="Arial" pitchFamily="34" charset="0"/>
                <a:cs typeface="Arial" pitchFamily="34" charset="0"/>
              </a:rPr>
              <a:t>và</a:t>
            </a:r>
            <a:r>
              <a:rPr lang="en-US" sz="1600">
                <a:latin typeface="Arial" pitchFamily="34" charset="0"/>
                <a:cs typeface="Arial" pitchFamily="34" charset="0"/>
              </a:rPr>
              <a:t> </a:t>
            </a:r>
            <a:r>
              <a:rPr lang="en-US" sz="1600" err="1">
                <a:latin typeface="Arial" pitchFamily="34" charset="0"/>
                <a:cs typeface="Arial" pitchFamily="34" charset="0"/>
              </a:rPr>
              <a:t>phải</a:t>
            </a:r>
            <a:r>
              <a:rPr lang="en-US" sz="1600">
                <a:latin typeface="Arial" pitchFamily="34" charset="0"/>
                <a:cs typeface="Arial" pitchFamily="34" charset="0"/>
              </a:rPr>
              <a:t> </a:t>
            </a:r>
            <a:r>
              <a:rPr lang="en-US" sz="1600" err="1">
                <a:latin typeface="Arial" pitchFamily="34" charset="0"/>
                <a:cs typeface="Arial" pitchFamily="34" charset="0"/>
              </a:rPr>
              <a:t>phát</a:t>
            </a:r>
            <a:r>
              <a:rPr lang="en-US" sz="1600">
                <a:latin typeface="Arial" pitchFamily="34" charset="0"/>
                <a:cs typeface="Arial" pitchFamily="34" charset="0"/>
              </a:rPr>
              <a:t> </a:t>
            </a:r>
            <a:r>
              <a:rPr lang="en-US" sz="1600" err="1">
                <a:latin typeface="Arial" pitchFamily="34" charset="0"/>
                <a:cs typeface="Arial" pitchFamily="34" charset="0"/>
              </a:rPr>
              <a:t>hiện</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nó</a:t>
            </a:r>
            <a:r>
              <a:rPr lang="en-US" sz="1600">
                <a:latin typeface="Arial" pitchFamily="34" charset="0"/>
                <a:cs typeface="Arial" pitchFamily="34" charset="0"/>
              </a:rPr>
              <a:t> </a:t>
            </a:r>
            <a:r>
              <a:rPr lang="en-US" sz="1600" err="1">
                <a:latin typeface="Arial" pitchFamily="34" charset="0"/>
                <a:cs typeface="Arial" pitchFamily="34" charset="0"/>
              </a:rPr>
              <a:t>nhận</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nào</a:t>
            </a:r>
            <a:r>
              <a:rPr lang="en-US" sz="1600">
                <a:latin typeface="Arial" pitchFamily="34" charset="0"/>
                <a:cs typeface="Arial" pitchFamily="34" charset="0"/>
              </a:rPr>
              <a:t> </a:t>
            </a:r>
            <a:r>
              <a:rPr lang="en-US" sz="1600" err="1">
                <a:latin typeface="Arial" pitchFamily="34" charset="0"/>
                <a:cs typeface="Arial" pitchFamily="34" charset="0"/>
              </a:rPr>
              <a:t>của</a:t>
            </a:r>
            <a:r>
              <a:rPr lang="en-US" sz="1600">
                <a:latin typeface="Arial" pitchFamily="34" charset="0"/>
                <a:cs typeface="Arial" pitchFamily="34" charset="0"/>
              </a:rPr>
              <a:t> </a:t>
            </a:r>
            <a:r>
              <a:rPr lang="en-US" sz="1600" err="1">
                <a:latin typeface="Arial" pitchFamily="34" charset="0"/>
                <a:cs typeface="Arial" pitchFamily="34" charset="0"/>
              </a:rPr>
              <a:t>máy</a:t>
            </a:r>
            <a:r>
              <a:rPr lang="en-US" sz="1600">
                <a:latin typeface="Arial" pitchFamily="34" charset="0"/>
                <a:cs typeface="Arial" pitchFamily="34" charset="0"/>
              </a:rPr>
              <a:t> </a:t>
            </a:r>
            <a:r>
              <a:rPr lang="en-US" sz="1600" err="1">
                <a:latin typeface="Arial" pitchFamily="34" charset="0"/>
                <a:cs typeface="Arial" pitchFamily="34" charset="0"/>
              </a:rPr>
              <a:t>phát</a:t>
            </a:r>
            <a:r>
              <a:rPr lang="en-US" sz="1600">
                <a:latin typeface="Arial" pitchFamily="34" charset="0"/>
                <a:cs typeface="Arial" pitchFamily="34" charset="0"/>
              </a:rPr>
              <a:t>. </a:t>
            </a:r>
            <a:r>
              <a:rPr lang="en-US" sz="1600" err="1">
                <a:latin typeface="Arial" pitchFamily="34" charset="0"/>
                <a:cs typeface="Arial" pitchFamily="34" charset="0"/>
              </a:rPr>
              <a:t>Chức</a:t>
            </a:r>
            <a:r>
              <a:rPr lang="en-US" sz="1600">
                <a:latin typeface="Arial" pitchFamily="34" charset="0"/>
                <a:cs typeface="Arial" pitchFamily="34" charset="0"/>
              </a:rPr>
              <a:t> </a:t>
            </a:r>
            <a:r>
              <a:rPr lang="en-US" sz="1600" err="1">
                <a:latin typeface="Arial" pitchFamily="34" charset="0"/>
                <a:cs typeface="Arial" pitchFamily="34" charset="0"/>
              </a:rPr>
              <a:t>năng</a:t>
            </a:r>
            <a:r>
              <a:rPr lang="en-US" sz="1600">
                <a:latin typeface="Arial" pitchFamily="34" charset="0"/>
                <a:cs typeface="Arial" pitchFamily="34" charset="0"/>
              </a:rPr>
              <a:t> </a:t>
            </a:r>
            <a:r>
              <a:rPr lang="en-US" sz="1600" err="1">
                <a:latin typeface="Arial" pitchFamily="34" charset="0"/>
                <a:cs typeface="Arial" pitchFamily="34" charset="0"/>
              </a:rPr>
              <a:t>này</a:t>
            </a:r>
            <a:r>
              <a:rPr lang="en-US" sz="1600">
                <a:latin typeface="Arial" pitchFamily="34" charset="0"/>
                <a:cs typeface="Arial" pitchFamily="34" charset="0"/>
              </a:rPr>
              <a:t> </a:t>
            </a:r>
            <a:r>
              <a:rPr lang="en-US" sz="1600" err="1">
                <a:latin typeface="Arial" pitchFamily="34" charset="0"/>
                <a:cs typeface="Arial" pitchFamily="34" charset="0"/>
              </a:rPr>
              <a:t>gọi</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chức</a:t>
            </a:r>
            <a:r>
              <a:rPr lang="en-US" sz="1600">
                <a:latin typeface="Arial" pitchFamily="34" charset="0"/>
                <a:cs typeface="Arial" pitchFamily="34" charset="0"/>
              </a:rPr>
              <a:t> </a:t>
            </a:r>
            <a:r>
              <a:rPr lang="en-US" sz="1600" err="1">
                <a:latin typeface="Arial" pitchFamily="34" charset="0"/>
                <a:cs typeface="Arial" pitchFamily="34" charset="0"/>
              </a:rPr>
              <a:t>năng</a:t>
            </a:r>
            <a:r>
              <a:rPr lang="en-US" sz="1600">
                <a:latin typeface="Arial" pitchFamily="34" charset="0"/>
                <a:cs typeface="Arial" pitchFamily="34" charset="0"/>
              </a:rPr>
              <a:t> </a:t>
            </a:r>
            <a:r>
              <a:rPr lang="en-US" sz="1600" err="1">
                <a:latin typeface="Arial" pitchFamily="34" charset="0"/>
                <a:cs typeface="Arial" pitchFamily="34" charset="0"/>
              </a:rPr>
              <a:t>thu</a:t>
            </a:r>
            <a:endParaRPr lang="en-US" sz="1600">
              <a:latin typeface="Arial" pitchFamily="34" charset="0"/>
              <a:cs typeface="Arial" pitchFamily="34" charset="0"/>
            </a:endParaRPr>
          </a:p>
          <a:p>
            <a:pPr lvl="1"/>
            <a:r>
              <a:rPr lang="en-US" sz="1600" err="1">
                <a:latin typeface="Arial" pitchFamily="34" charset="0"/>
                <a:cs typeface="Arial" pitchFamily="34" charset="0"/>
              </a:rPr>
              <a:t>Chức</a:t>
            </a:r>
            <a:r>
              <a:rPr lang="en-US" sz="1600">
                <a:latin typeface="Arial" pitchFamily="34" charset="0"/>
                <a:cs typeface="Arial" pitchFamily="34" charset="0"/>
              </a:rPr>
              <a:t> </a:t>
            </a:r>
            <a:r>
              <a:rPr lang="en-US" sz="1600" err="1">
                <a:latin typeface="Arial" pitchFamily="34" charset="0"/>
                <a:cs typeface="Arial" pitchFamily="34" charset="0"/>
              </a:rPr>
              <a:t>năng</a:t>
            </a:r>
            <a:r>
              <a:rPr lang="en-US" sz="1600">
                <a:latin typeface="Arial" pitchFamily="34" charset="0"/>
                <a:cs typeface="Arial" pitchFamily="34" charset="0"/>
              </a:rPr>
              <a:t> </a:t>
            </a:r>
            <a:r>
              <a:rPr lang="en-US" sz="1600" err="1">
                <a:latin typeface="Arial" pitchFamily="34" charset="0"/>
                <a:cs typeface="Arial" pitchFamily="34" charset="0"/>
              </a:rPr>
              <a:t>chuyển</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nhận</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thành</a:t>
            </a:r>
            <a:r>
              <a:rPr lang="en-US" sz="1600">
                <a:latin typeface="Arial" pitchFamily="34" charset="0"/>
                <a:cs typeface="Arial" pitchFamily="34" charset="0"/>
              </a:rPr>
              <a:t> </a:t>
            </a:r>
            <a:r>
              <a:rPr lang="en-US" sz="1600" err="1">
                <a:latin typeface="Arial" pitchFamily="34" charset="0"/>
                <a:cs typeface="Arial" pitchFamily="34" charset="0"/>
              </a:rPr>
              <a:t>dữ</a:t>
            </a:r>
            <a:r>
              <a:rPr lang="en-US" sz="1600">
                <a:latin typeface="Arial" pitchFamily="34" charset="0"/>
                <a:cs typeface="Arial" pitchFamily="34" charset="0"/>
              </a:rPr>
              <a:t> </a:t>
            </a:r>
            <a:r>
              <a:rPr lang="en-US" sz="1600" err="1">
                <a:latin typeface="Arial" pitchFamily="34" charset="0"/>
                <a:cs typeface="Arial" pitchFamily="34" charset="0"/>
              </a:rPr>
              <a:t>liệu</a:t>
            </a:r>
            <a:r>
              <a:rPr lang="en-US" sz="1600">
                <a:latin typeface="Arial" pitchFamily="34" charset="0"/>
                <a:cs typeface="Arial" pitchFamily="34" charset="0"/>
              </a:rPr>
              <a:t> </a:t>
            </a:r>
            <a:r>
              <a:rPr lang="en-US" sz="1600" err="1">
                <a:latin typeface="Arial" pitchFamily="34" charset="0"/>
                <a:cs typeface="Arial" pitchFamily="34" charset="0"/>
              </a:rPr>
              <a:t>chính</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chức</a:t>
            </a:r>
            <a:r>
              <a:rPr lang="en-US" sz="1600">
                <a:latin typeface="Arial" pitchFamily="34" charset="0"/>
                <a:cs typeface="Arial" pitchFamily="34" charset="0"/>
              </a:rPr>
              <a:t> </a:t>
            </a:r>
            <a:r>
              <a:rPr lang="en-US" sz="1600" err="1">
                <a:latin typeface="Arial" pitchFamily="34" charset="0"/>
                <a:cs typeface="Arial" pitchFamily="34" charset="0"/>
              </a:rPr>
              <a:t>năng</a:t>
            </a:r>
            <a:r>
              <a:rPr lang="en-US" sz="1600">
                <a:latin typeface="Arial" pitchFamily="34" charset="0"/>
                <a:cs typeface="Arial" pitchFamily="34" charset="0"/>
              </a:rPr>
              <a:t> </a:t>
            </a:r>
            <a:r>
              <a:rPr lang="en-US" sz="1600" err="1">
                <a:latin typeface="Arial" pitchFamily="34" charset="0"/>
                <a:cs typeface="Arial" pitchFamily="34" charset="0"/>
              </a:rPr>
              <a:t>giải</a:t>
            </a:r>
            <a:r>
              <a:rPr lang="en-US" sz="1600">
                <a:latin typeface="Arial" pitchFamily="34" charset="0"/>
                <a:cs typeface="Arial" pitchFamily="34" charset="0"/>
              </a:rPr>
              <a:t> </a:t>
            </a:r>
            <a:r>
              <a:rPr lang="en-US" sz="1600" err="1">
                <a:latin typeface="Arial" pitchFamily="34" charset="0"/>
                <a:cs typeface="Arial" pitchFamily="34" charset="0"/>
              </a:rPr>
              <a:t>mã</a:t>
            </a:r>
            <a:r>
              <a:rPr lang="en-US" sz="1600">
                <a:latin typeface="Arial" pitchFamily="34" charset="0"/>
                <a:cs typeface="Arial" pitchFamily="34" charset="0"/>
              </a:rPr>
              <a:t> </a:t>
            </a:r>
            <a:r>
              <a:rPr lang="en-US" sz="1600" err="1">
                <a:latin typeface="Arial" pitchFamily="34" charset="0"/>
                <a:cs typeface="Arial" pitchFamily="34" charset="0"/>
              </a:rPr>
              <a:t>dữ</a:t>
            </a:r>
            <a:r>
              <a:rPr lang="en-US" sz="1600">
                <a:latin typeface="Arial" pitchFamily="34" charset="0"/>
                <a:cs typeface="Arial" pitchFamily="34" charset="0"/>
              </a:rPr>
              <a:t> </a:t>
            </a:r>
            <a:r>
              <a:rPr lang="en-US" sz="1600" err="1">
                <a:latin typeface="Arial" pitchFamily="34" charset="0"/>
                <a:cs typeface="Arial" pitchFamily="34" charset="0"/>
              </a:rPr>
              <a:t>liệu</a:t>
            </a:r>
            <a:r>
              <a:rPr lang="en-US" sz="1600">
                <a:latin typeface="Arial" pitchFamily="34" charset="0"/>
                <a:cs typeface="Arial" pitchFamily="34" charset="0"/>
              </a:rPr>
              <a:t> ( Data Decoding)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chức</a:t>
            </a:r>
            <a:r>
              <a:rPr lang="en-US" sz="1600">
                <a:latin typeface="Arial" pitchFamily="34" charset="0"/>
                <a:cs typeface="Arial" pitchFamily="34" charset="0"/>
              </a:rPr>
              <a:t> </a:t>
            </a:r>
            <a:r>
              <a:rPr lang="en-US" sz="1600" err="1">
                <a:latin typeface="Arial" pitchFamily="34" charset="0"/>
                <a:cs typeface="Arial" pitchFamily="34" charset="0"/>
              </a:rPr>
              <a:t>năng</a:t>
            </a:r>
            <a:r>
              <a:rPr lang="en-US" sz="1600">
                <a:latin typeface="Arial" pitchFamily="34" charset="0"/>
                <a:cs typeface="Arial" pitchFamily="34" charset="0"/>
              </a:rPr>
              <a:t> </a:t>
            </a:r>
            <a:r>
              <a:rPr lang="en-US" sz="1600" err="1">
                <a:latin typeface="Arial" pitchFamily="34" charset="0"/>
                <a:cs typeface="Arial" pitchFamily="34" charset="0"/>
              </a:rPr>
              <a:t>ngược</a:t>
            </a:r>
            <a:r>
              <a:rPr lang="en-US" sz="1600">
                <a:latin typeface="Arial" pitchFamily="34" charset="0"/>
                <a:cs typeface="Arial" pitchFamily="34" charset="0"/>
              </a:rPr>
              <a:t> </a:t>
            </a:r>
            <a:r>
              <a:rPr lang="en-US" sz="1600" err="1">
                <a:latin typeface="Arial" pitchFamily="34" charset="0"/>
                <a:cs typeface="Arial" pitchFamily="34" charset="0"/>
              </a:rPr>
              <a:t>với</a:t>
            </a:r>
            <a:r>
              <a:rPr lang="en-US" sz="1600">
                <a:latin typeface="Arial" pitchFamily="34" charset="0"/>
                <a:cs typeface="Arial" pitchFamily="34" charset="0"/>
              </a:rPr>
              <a:t> </a:t>
            </a:r>
            <a:r>
              <a:rPr lang="en-US" sz="1600" err="1">
                <a:latin typeface="Arial" pitchFamily="34" charset="0"/>
                <a:cs typeface="Arial" pitchFamily="34" charset="0"/>
              </a:rPr>
              <a:t>chức</a:t>
            </a:r>
            <a:r>
              <a:rPr lang="en-US" sz="1600">
                <a:latin typeface="Arial" pitchFamily="34" charset="0"/>
                <a:cs typeface="Arial" pitchFamily="34" charset="0"/>
              </a:rPr>
              <a:t> </a:t>
            </a:r>
            <a:r>
              <a:rPr lang="en-US" sz="1600" err="1">
                <a:latin typeface="Arial" pitchFamily="34" charset="0"/>
                <a:cs typeface="Arial" pitchFamily="34" charset="0"/>
              </a:rPr>
              <a:t>năng</a:t>
            </a:r>
            <a:r>
              <a:rPr lang="en-US" sz="1600">
                <a:latin typeface="Arial" pitchFamily="34" charset="0"/>
                <a:cs typeface="Arial" pitchFamily="34" charset="0"/>
              </a:rPr>
              <a:t> </a:t>
            </a:r>
            <a:r>
              <a:rPr lang="en-US" sz="1600" err="1">
                <a:latin typeface="Arial" pitchFamily="34" charset="0"/>
                <a:cs typeface="Arial" pitchFamily="34" charset="0"/>
              </a:rPr>
              <a:t>mã</a:t>
            </a:r>
            <a:r>
              <a:rPr lang="en-US" sz="1600">
                <a:latin typeface="Arial" pitchFamily="34" charset="0"/>
                <a:cs typeface="Arial" pitchFamily="34" charset="0"/>
              </a:rPr>
              <a:t> </a:t>
            </a:r>
            <a:r>
              <a:rPr lang="en-US" sz="1600" err="1">
                <a:latin typeface="Arial" pitchFamily="34" charset="0"/>
                <a:cs typeface="Arial" pitchFamily="34" charset="0"/>
              </a:rPr>
              <a:t>hóa</a:t>
            </a:r>
            <a:r>
              <a:rPr lang="en-US" sz="1600">
                <a:latin typeface="Arial" pitchFamily="34" charset="0"/>
                <a:cs typeface="Arial" pitchFamily="34" charset="0"/>
              </a:rPr>
              <a:t> </a:t>
            </a:r>
            <a:r>
              <a:rPr lang="en-US" sz="1600" err="1">
                <a:latin typeface="Arial" pitchFamily="34" charset="0"/>
                <a:cs typeface="Arial" pitchFamily="34" charset="0"/>
              </a:rPr>
              <a:t>dữ</a:t>
            </a:r>
            <a:r>
              <a:rPr lang="en-US" sz="1600">
                <a:latin typeface="Arial" pitchFamily="34" charset="0"/>
                <a:cs typeface="Arial" pitchFamily="34" charset="0"/>
              </a:rPr>
              <a:t> </a:t>
            </a:r>
            <a:r>
              <a:rPr lang="en-US" sz="1600" err="1">
                <a:latin typeface="Arial" pitchFamily="34" charset="0"/>
                <a:cs typeface="Arial" pitchFamily="34" charset="0"/>
              </a:rPr>
              <a:t>liệu</a:t>
            </a:r>
            <a:endParaRPr lang="en-US" sz="1600">
              <a:latin typeface="Arial" pitchFamily="34" charset="0"/>
              <a:cs typeface="Arial" pitchFamily="34" charset="0"/>
            </a:endParaRPr>
          </a:p>
          <a:p>
            <a:endParaRPr lang="en-US" sz="2000">
              <a:latin typeface="Arial" pitchFamily="34" charset="0"/>
              <a:cs typeface="Arial" pitchFamily="34" charset="0"/>
            </a:endParaRPr>
          </a:p>
        </p:txBody>
      </p:sp>
    </p:spTree>
    <p:extLst>
      <p:ext uri="{BB962C8B-B14F-4D97-AF65-F5344CB8AC3E}">
        <p14:creationId xmlns:p14="http://schemas.microsoft.com/office/powerpoint/2010/main" val="3306958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1.1.1 </a:t>
            </a:r>
            <a:r>
              <a:rPr lang="en-US" sz="3600" err="1"/>
              <a:t>Khái</a:t>
            </a:r>
            <a:r>
              <a:rPr lang="en-US" sz="3600"/>
              <a:t> </a:t>
            </a:r>
            <a:r>
              <a:rPr lang="en-US" sz="3600" err="1"/>
              <a:t>niệm</a:t>
            </a:r>
            <a:r>
              <a:rPr lang="en-US" sz="3600"/>
              <a:t> </a:t>
            </a:r>
            <a:r>
              <a:rPr lang="en-US" sz="3600" err="1"/>
              <a:t>về</a:t>
            </a:r>
            <a:r>
              <a:rPr lang="en-US" sz="3600"/>
              <a:t> </a:t>
            </a:r>
            <a:r>
              <a:rPr lang="en-US" sz="3600" err="1"/>
              <a:t>hệ</a:t>
            </a:r>
            <a:r>
              <a:rPr lang="en-US" sz="3600"/>
              <a:t> </a:t>
            </a:r>
            <a:r>
              <a:rPr lang="en-US" sz="3600" err="1"/>
              <a:t>thống</a:t>
            </a:r>
            <a:r>
              <a:rPr lang="en-US" sz="3600"/>
              <a:t> </a:t>
            </a:r>
            <a:r>
              <a:rPr lang="en-US" sz="3600" err="1"/>
              <a:t>truyền</a:t>
            </a:r>
            <a:r>
              <a:rPr lang="en-US" sz="3600"/>
              <a:t> </a:t>
            </a:r>
            <a:r>
              <a:rPr lang="en-US" sz="3600" err="1"/>
              <a:t>thông</a:t>
            </a:r>
            <a:endParaRPr lang="en-US" sz="3600"/>
          </a:p>
        </p:txBody>
      </p:sp>
      <p:sp>
        <p:nvSpPr>
          <p:cNvPr id="3" name="Text Placeholder 2"/>
          <p:cNvSpPr txBox="1">
            <a:spLocks noGrp="1"/>
          </p:cNvSpPr>
          <p:nvPr>
            <p:ph type="body" idx="4294967295"/>
          </p:nvPr>
        </p:nvSpPr>
        <p:spPr/>
        <p:txBody>
          <a:bodyPr lIns="0" tIns="0" rIns="0" bIns="0" anchor="t"/>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marL="431800" lvl="0" indent="-323850"/>
            <a:r>
              <a:rPr lang="en-US" sz="2000" err="1">
                <a:highlight>
                  <a:srgbClr val="000000"/>
                </a:highlight>
                <a:latin typeface="Arial"/>
                <a:cs typeface="Arial"/>
              </a:rPr>
              <a:t>Hệ</a:t>
            </a:r>
            <a:r>
              <a:rPr lang="en-US" sz="2000">
                <a:highlight>
                  <a:srgbClr val="000000"/>
                </a:highlight>
                <a:latin typeface="Arial"/>
                <a:cs typeface="Arial"/>
              </a:rPr>
              <a:t> </a:t>
            </a:r>
            <a:r>
              <a:rPr lang="en-US" sz="2000" err="1">
                <a:highlight>
                  <a:srgbClr val="000000"/>
                </a:highlight>
                <a:latin typeface="Arial"/>
                <a:cs typeface="Arial"/>
              </a:rPr>
              <a:t>thống</a:t>
            </a:r>
            <a:r>
              <a:rPr lang="en-US" sz="2000">
                <a:highlight>
                  <a:srgbClr val="000000"/>
                </a:highlight>
                <a:latin typeface="Arial"/>
                <a:cs typeface="Arial"/>
              </a:rPr>
              <a:t> </a:t>
            </a:r>
            <a:r>
              <a:rPr lang="en-US" sz="2000" err="1">
                <a:highlight>
                  <a:srgbClr val="000000"/>
                </a:highlight>
                <a:latin typeface="Arial"/>
                <a:cs typeface="Arial"/>
              </a:rPr>
              <a:t>truyền</a:t>
            </a:r>
            <a:r>
              <a:rPr lang="en-US" sz="2000">
                <a:highlight>
                  <a:srgbClr val="000000"/>
                </a:highlight>
                <a:latin typeface="Arial"/>
                <a:cs typeface="Arial"/>
              </a:rPr>
              <a:t> </a:t>
            </a:r>
            <a:r>
              <a:rPr lang="en-US" sz="2000" err="1">
                <a:highlight>
                  <a:srgbClr val="000000"/>
                </a:highlight>
                <a:latin typeface="Arial"/>
                <a:cs typeface="Arial"/>
              </a:rPr>
              <a:t>thông</a:t>
            </a:r>
            <a:r>
              <a:rPr lang="en-US" sz="2000">
                <a:highlight>
                  <a:srgbClr val="000000"/>
                </a:highlight>
                <a:latin typeface="Arial"/>
                <a:cs typeface="Arial"/>
              </a:rPr>
              <a:t> </a:t>
            </a:r>
            <a:r>
              <a:rPr lang="en-US" sz="2000" err="1">
                <a:highlight>
                  <a:srgbClr val="000000"/>
                </a:highlight>
                <a:latin typeface="Arial"/>
                <a:cs typeface="Arial"/>
              </a:rPr>
              <a:t>đã</a:t>
            </a:r>
            <a:r>
              <a:rPr lang="en-US" sz="2000">
                <a:highlight>
                  <a:srgbClr val="000000"/>
                </a:highlight>
                <a:latin typeface="Arial"/>
                <a:cs typeface="Arial"/>
              </a:rPr>
              <a:t> </a:t>
            </a:r>
            <a:r>
              <a:rPr lang="en-US" sz="2000" err="1">
                <a:highlight>
                  <a:srgbClr val="000000"/>
                </a:highlight>
                <a:latin typeface="Arial"/>
                <a:cs typeface="Arial"/>
              </a:rPr>
              <a:t>phát</a:t>
            </a:r>
            <a:r>
              <a:rPr lang="en-US" sz="2000">
                <a:highlight>
                  <a:srgbClr val="000000"/>
                </a:highlight>
                <a:latin typeface="Arial"/>
                <a:cs typeface="Arial"/>
              </a:rPr>
              <a:t> </a:t>
            </a:r>
            <a:r>
              <a:rPr lang="en-US" sz="2000" err="1">
                <a:highlight>
                  <a:srgbClr val="000000"/>
                </a:highlight>
                <a:latin typeface="Arial"/>
                <a:cs typeface="Arial"/>
              </a:rPr>
              <a:t>triển</a:t>
            </a:r>
            <a:r>
              <a:rPr lang="en-US" sz="2000">
                <a:highlight>
                  <a:srgbClr val="000000"/>
                </a:highlight>
                <a:latin typeface="Arial"/>
                <a:cs typeface="Arial"/>
              </a:rPr>
              <a:t> </a:t>
            </a:r>
            <a:r>
              <a:rPr lang="en-US" sz="2000" err="1">
                <a:highlight>
                  <a:srgbClr val="000000"/>
                </a:highlight>
                <a:latin typeface="Arial"/>
                <a:cs typeface="Arial"/>
              </a:rPr>
              <a:t>từ</a:t>
            </a:r>
            <a:r>
              <a:rPr lang="en-US" sz="2000">
                <a:highlight>
                  <a:srgbClr val="000000"/>
                </a:highlight>
                <a:latin typeface="Arial"/>
                <a:cs typeface="Arial"/>
              </a:rPr>
              <a:t> </a:t>
            </a:r>
            <a:r>
              <a:rPr lang="en-US" sz="2000" err="1">
                <a:highlight>
                  <a:srgbClr val="000000"/>
                </a:highlight>
                <a:latin typeface="Arial"/>
                <a:cs typeface="Arial"/>
              </a:rPr>
              <a:t>hệ</a:t>
            </a:r>
            <a:r>
              <a:rPr lang="en-US" sz="2000">
                <a:highlight>
                  <a:srgbClr val="000000"/>
                </a:highlight>
                <a:latin typeface="Arial"/>
                <a:cs typeface="Arial"/>
              </a:rPr>
              <a:t> </a:t>
            </a:r>
            <a:r>
              <a:rPr lang="en-US" sz="2000" err="1">
                <a:highlight>
                  <a:srgbClr val="000000"/>
                </a:highlight>
                <a:latin typeface="Arial"/>
                <a:cs typeface="Arial"/>
              </a:rPr>
              <a:t>thống</a:t>
            </a:r>
            <a:r>
              <a:rPr lang="en-US" sz="2000">
                <a:highlight>
                  <a:srgbClr val="000000"/>
                </a:highlight>
                <a:latin typeface="Arial"/>
                <a:cs typeface="Arial"/>
              </a:rPr>
              <a:t> </a:t>
            </a:r>
            <a:r>
              <a:rPr lang="en-US" sz="2000" err="1">
                <a:highlight>
                  <a:srgbClr val="000000"/>
                </a:highlight>
                <a:latin typeface="Arial"/>
                <a:cs typeface="Arial"/>
              </a:rPr>
              <a:t>cho</a:t>
            </a:r>
            <a:r>
              <a:rPr lang="en-US" sz="2000">
                <a:highlight>
                  <a:srgbClr val="000000"/>
                </a:highlight>
                <a:latin typeface="Arial"/>
                <a:cs typeface="Arial"/>
              </a:rPr>
              <a:t> </a:t>
            </a:r>
            <a:r>
              <a:rPr lang="vi-VN" sz="2000" err="1">
                <a:highlight>
                  <a:srgbClr val="000000"/>
                </a:highlight>
                <a:latin typeface="Arial"/>
                <a:cs typeface="Arial"/>
              </a:rPr>
              <a:t>phép</a:t>
            </a:r>
            <a:r>
              <a:rPr lang="vi-VN" sz="2000">
                <a:highlight>
                  <a:srgbClr val="000000"/>
                </a:highlight>
                <a:latin typeface="Arial"/>
                <a:cs typeface="Arial"/>
              </a:rPr>
              <a:t> </a:t>
            </a:r>
            <a:r>
              <a:rPr lang="en-US" sz="2000" err="1">
                <a:highlight>
                  <a:srgbClr val="000000"/>
                </a:highlight>
                <a:latin typeface="Arial"/>
                <a:cs typeface="Arial"/>
              </a:rPr>
              <a:t>hai</a:t>
            </a:r>
            <a:r>
              <a:rPr lang="en-US" sz="2000">
                <a:highlight>
                  <a:srgbClr val="000000"/>
                </a:highlight>
                <a:latin typeface="Arial"/>
                <a:cs typeface="Arial"/>
              </a:rPr>
              <a:t> </a:t>
            </a:r>
            <a:r>
              <a:rPr lang="en-US" sz="2000" err="1">
                <a:highlight>
                  <a:srgbClr val="000000"/>
                </a:highlight>
                <a:latin typeface="Arial"/>
                <a:cs typeface="Arial"/>
              </a:rPr>
              <a:t>người</a:t>
            </a:r>
            <a:r>
              <a:rPr lang="en-US" sz="2000">
                <a:highlight>
                  <a:srgbClr val="000000"/>
                </a:highlight>
                <a:latin typeface="Arial"/>
                <a:cs typeface="Arial"/>
              </a:rPr>
              <a:t> </a:t>
            </a:r>
            <a:r>
              <a:rPr lang="en-US" sz="2000" err="1">
                <a:highlight>
                  <a:srgbClr val="000000"/>
                </a:highlight>
                <a:latin typeface="Arial"/>
                <a:cs typeface="Arial"/>
              </a:rPr>
              <a:t>truyền</a:t>
            </a:r>
            <a:r>
              <a:rPr lang="en-US" sz="2000">
                <a:highlight>
                  <a:srgbClr val="000000"/>
                </a:highlight>
                <a:latin typeface="Arial"/>
                <a:cs typeface="Arial"/>
              </a:rPr>
              <a:t>/ </a:t>
            </a:r>
            <a:r>
              <a:rPr lang="en-US" sz="2000" err="1">
                <a:highlight>
                  <a:srgbClr val="000000"/>
                </a:highlight>
                <a:latin typeface="Arial"/>
                <a:cs typeface="Arial"/>
              </a:rPr>
              <a:t>trao</a:t>
            </a:r>
            <a:r>
              <a:rPr lang="en-US" sz="2000">
                <a:highlight>
                  <a:srgbClr val="000000"/>
                </a:highlight>
                <a:latin typeface="Arial"/>
                <a:cs typeface="Arial"/>
              </a:rPr>
              <a:t> </a:t>
            </a:r>
            <a:r>
              <a:rPr lang="en-US" sz="2000" err="1">
                <a:highlight>
                  <a:srgbClr val="000000"/>
                </a:highlight>
                <a:latin typeface="Arial"/>
                <a:cs typeface="Arial"/>
              </a:rPr>
              <a:t>đổi</a:t>
            </a:r>
            <a:r>
              <a:rPr lang="en-US" sz="2000">
                <a:highlight>
                  <a:srgbClr val="000000"/>
                </a:highlight>
                <a:latin typeface="Arial"/>
                <a:cs typeface="Arial"/>
              </a:rPr>
              <a:t> </a:t>
            </a:r>
            <a:r>
              <a:rPr lang="en-US" sz="2000" err="1">
                <a:highlight>
                  <a:srgbClr val="000000"/>
                </a:highlight>
                <a:latin typeface="Arial"/>
                <a:cs typeface="Arial"/>
              </a:rPr>
              <a:t>thông</a:t>
            </a:r>
            <a:r>
              <a:rPr lang="en-US" sz="2000">
                <a:highlight>
                  <a:srgbClr val="000000"/>
                </a:highlight>
                <a:latin typeface="Arial"/>
                <a:cs typeface="Arial"/>
              </a:rPr>
              <a:t> tin </a:t>
            </a:r>
            <a:r>
              <a:rPr lang="en-US" sz="2000" err="1">
                <a:highlight>
                  <a:srgbClr val="000000"/>
                </a:highlight>
                <a:latin typeface="Arial"/>
                <a:cs typeface="Arial"/>
              </a:rPr>
              <a:t>cho</a:t>
            </a:r>
            <a:r>
              <a:rPr lang="en-US" sz="2000">
                <a:highlight>
                  <a:srgbClr val="000000"/>
                </a:highlight>
                <a:latin typeface="Arial"/>
                <a:cs typeface="Arial"/>
              </a:rPr>
              <a:t> </a:t>
            </a:r>
            <a:r>
              <a:rPr lang="en-US" sz="2000" err="1">
                <a:highlight>
                  <a:srgbClr val="000000"/>
                </a:highlight>
                <a:latin typeface="Arial"/>
                <a:cs typeface="Arial"/>
              </a:rPr>
              <a:t>nhau</a:t>
            </a:r>
            <a:r>
              <a:rPr lang="en-US" sz="2000">
                <a:highlight>
                  <a:srgbClr val="000000"/>
                </a:highlight>
                <a:latin typeface="Arial"/>
                <a:cs typeface="Arial"/>
              </a:rPr>
              <a:t> </a:t>
            </a:r>
            <a:r>
              <a:rPr lang="en-US" sz="2000" err="1">
                <a:highlight>
                  <a:srgbClr val="000000"/>
                </a:highlight>
                <a:latin typeface="Arial"/>
                <a:cs typeface="Arial"/>
              </a:rPr>
              <a:t>trực</a:t>
            </a:r>
            <a:r>
              <a:rPr lang="en-US" sz="2000">
                <a:highlight>
                  <a:srgbClr val="000000"/>
                </a:highlight>
                <a:latin typeface="Arial"/>
                <a:cs typeface="Arial"/>
              </a:rPr>
              <a:t> </a:t>
            </a:r>
            <a:r>
              <a:rPr lang="en-US" sz="2000" err="1">
                <a:highlight>
                  <a:srgbClr val="000000"/>
                </a:highlight>
                <a:latin typeface="Arial"/>
                <a:cs typeface="Arial"/>
              </a:rPr>
              <a:t>tiếp</a:t>
            </a:r>
            <a:r>
              <a:rPr lang="en-US" sz="2000">
                <a:highlight>
                  <a:srgbClr val="000000"/>
                </a:highlight>
                <a:latin typeface="Arial"/>
                <a:cs typeface="Arial"/>
              </a:rPr>
              <a:t> </a:t>
            </a:r>
            <a:r>
              <a:rPr lang="en-US" sz="2000" err="1">
                <a:highlight>
                  <a:srgbClr val="000000"/>
                </a:highlight>
                <a:latin typeface="Arial"/>
                <a:cs typeface="Arial"/>
              </a:rPr>
              <a:t>đến</a:t>
            </a:r>
            <a:r>
              <a:rPr lang="en-US" sz="2000">
                <a:highlight>
                  <a:srgbClr val="000000"/>
                </a:highlight>
                <a:latin typeface="Arial"/>
                <a:cs typeface="Arial"/>
              </a:rPr>
              <a:t> </a:t>
            </a:r>
            <a:r>
              <a:rPr lang="en-US" sz="2000" err="1">
                <a:highlight>
                  <a:srgbClr val="000000"/>
                </a:highlight>
                <a:latin typeface="Arial"/>
                <a:cs typeface="Arial"/>
              </a:rPr>
              <a:t>hệ</a:t>
            </a:r>
            <a:r>
              <a:rPr lang="en-US" sz="2000">
                <a:highlight>
                  <a:srgbClr val="000000"/>
                </a:highlight>
                <a:latin typeface="Arial"/>
                <a:cs typeface="Arial"/>
              </a:rPr>
              <a:t> </a:t>
            </a:r>
            <a:r>
              <a:rPr lang="en-US" sz="2000" err="1">
                <a:highlight>
                  <a:srgbClr val="000000"/>
                </a:highlight>
                <a:latin typeface="Arial"/>
                <a:cs typeface="Arial"/>
              </a:rPr>
              <a:t>thống</a:t>
            </a:r>
            <a:r>
              <a:rPr lang="en-US" sz="2000">
                <a:highlight>
                  <a:srgbClr val="000000"/>
                </a:highlight>
                <a:latin typeface="Arial"/>
                <a:cs typeface="Arial"/>
              </a:rPr>
              <a:t> </a:t>
            </a:r>
            <a:r>
              <a:rPr lang="en-US" sz="2000" err="1">
                <a:highlight>
                  <a:srgbClr val="000000"/>
                </a:highlight>
                <a:latin typeface="Arial"/>
                <a:cs typeface="Arial"/>
              </a:rPr>
              <a:t>cho</a:t>
            </a:r>
            <a:r>
              <a:rPr lang="en-US" sz="2000">
                <a:highlight>
                  <a:srgbClr val="000000"/>
                </a:highlight>
                <a:latin typeface="Arial"/>
                <a:cs typeface="Arial"/>
              </a:rPr>
              <a:t> </a:t>
            </a:r>
            <a:r>
              <a:rPr lang="en-US" sz="2000" err="1">
                <a:highlight>
                  <a:srgbClr val="000000"/>
                </a:highlight>
                <a:latin typeface="Arial"/>
                <a:cs typeface="Arial"/>
              </a:rPr>
              <a:t>phép</a:t>
            </a:r>
            <a:r>
              <a:rPr lang="en-US" sz="2000">
                <a:highlight>
                  <a:srgbClr val="000000"/>
                </a:highlight>
                <a:latin typeface="Arial"/>
                <a:cs typeface="Arial"/>
              </a:rPr>
              <a:t> </a:t>
            </a:r>
            <a:r>
              <a:rPr lang="en-US" sz="2000" err="1">
                <a:highlight>
                  <a:srgbClr val="000000"/>
                </a:highlight>
                <a:latin typeface="Arial"/>
                <a:cs typeface="Arial"/>
              </a:rPr>
              <a:t>truyền</a:t>
            </a:r>
            <a:r>
              <a:rPr lang="en-US" sz="2000">
                <a:highlight>
                  <a:srgbClr val="000000"/>
                </a:highlight>
                <a:latin typeface="Arial"/>
                <a:cs typeface="Arial"/>
              </a:rPr>
              <a:t> </a:t>
            </a:r>
            <a:r>
              <a:rPr lang="en-US" sz="2000" err="1">
                <a:highlight>
                  <a:srgbClr val="000000"/>
                </a:highlight>
                <a:latin typeface="Arial"/>
                <a:cs typeface="Arial"/>
              </a:rPr>
              <a:t>trên</a:t>
            </a:r>
            <a:r>
              <a:rPr lang="en-US" sz="2000">
                <a:highlight>
                  <a:srgbClr val="000000"/>
                </a:highlight>
                <a:latin typeface="Arial"/>
                <a:cs typeface="Arial"/>
              </a:rPr>
              <a:t> </a:t>
            </a:r>
            <a:r>
              <a:rPr lang="en-US" sz="2000" err="1">
                <a:highlight>
                  <a:srgbClr val="000000"/>
                </a:highlight>
                <a:latin typeface="Arial"/>
                <a:cs typeface="Arial"/>
              </a:rPr>
              <a:t>cự</a:t>
            </a:r>
            <a:r>
              <a:rPr lang="en-US" sz="2000">
                <a:highlight>
                  <a:srgbClr val="000000"/>
                </a:highlight>
                <a:latin typeface="Arial"/>
                <a:cs typeface="Arial"/>
              </a:rPr>
              <a:t> l</a:t>
            </a:r>
            <a:r>
              <a:rPr lang="vi-VN" sz="2000">
                <a:highlight>
                  <a:srgbClr val="000000"/>
                </a:highlight>
                <a:latin typeface="Arial"/>
                <a:cs typeface="Arial"/>
              </a:rPr>
              <a:t>y</a:t>
            </a:r>
            <a:r>
              <a:rPr lang="en-US" sz="2000">
                <a:highlight>
                  <a:srgbClr val="000000"/>
                </a:highlight>
                <a:latin typeface="Arial"/>
                <a:cs typeface="Arial"/>
              </a:rPr>
              <a:t> </a:t>
            </a:r>
            <a:r>
              <a:rPr lang="en-US" sz="2000" err="1">
                <a:highlight>
                  <a:srgbClr val="000000"/>
                </a:highlight>
                <a:latin typeface="Arial"/>
                <a:cs typeface="Arial"/>
              </a:rPr>
              <a:t>xa</a:t>
            </a:r>
            <a:r>
              <a:rPr lang="en-US" sz="2000">
                <a:highlight>
                  <a:srgbClr val="000000"/>
                </a:highlight>
                <a:latin typeface="Arial"/>
                <a:cs typeface="Arial"/>
              </a:rPr>
              <a:t>, qua </a:t>
            </a:r>
            <a:r>
              <a:rPr lang="en-US" sz="2000" err="1">
                <a:highlight>
                  <a:srgbClr val="000000"/>
                </a:highlight>
                <a:latin typeface="Arial"/>
                <a:cs typeface="Arial"/>
              </a:rPr>
              <a:t>nhiều</a:t>
            </a:r>
            <a:r>
              <a:rPr lang="en-US" sz="2000">
                <a:highlight>
                  <a:srgbClr val="000000"/>
                </a:highlight>
                <a:latin typeface="Arial"/>
                <a:cs typeface="Arial"/>
              </a:rPr>
              <a:t> </a:t>
            </a:r>
            <a:r>
              <a:rPr lang="en-US" sz="2000" err="1">
                <a:highlight>
                  <a:srgbClr val="000000"/>
                </a:highlight>
                <a:latin typeface="Arial"/>
                <a:cs typeface="Arial"/>
              </a:rPr>
              <a:t>môi</a:t>
            </a:r>
            <a:r>
              <a:rPr lang="en-US" sz="2000">
                <a:highlight>
                  <a:srgbClr val="000000"/>
                </a:highlight>
                <a:latin typeface="Arial"/>
                <a:cs typeface="Arial"/>
              </a:rPr>
              <a:t> </a:t>
            </a:r>
            <a:r>
              <a:rPr lang="en-US" sz="2000" err="1">
                <a:highlight>
                  <a:srgbClr val="000000"/>
                </a:highlight>
                <a:latin typeface="Arial"/>
                <a:cs typeface="Arial"/>
              </a:rPr>
              <a:t>trường</a:t>
            </a:r>
            <a:r>
              <a:rPr lang="en-US" sz="2000">
                <a:highlight>
                  <a:srgbClr val="000000"/>
                </a:highlight>
                <a:latin typeface="Arial"/>
                <a:cs typeface="Arial"/>
              </a:rPr>
              <a:t> </a:t>
            </a:r>
            <a:r>
              <a:rPr lang="en-US" sz="2000" err="1">
                <a:highlight>
                  <a:srgbClr val="000000"/>
                </a:highlight>
                <a:latin typeface="Arial"/>
                <a:cs typeface="Arial"/>
              </a:rPr>
              <a:t>vật</a:t>
            </a:r>
            <a:r>
              <a:rPr lang="en-US" sz="2000">
                <a:highlight>
                  <a:srgbClr val="000000"/>
                </a:highlight>
                <a:latin typeface="Arial"/>
                <a:cs typeface="Arial"/>
              </a:rPr>
              <a:t> </a:t>
            </a:r>
            <a:r>
              <a:rPr lang="en-US" sz="2000" err="1">
                <a:highlight>
                  <a:srgbClr val="000000"/>
                </a:highlight>
                <a:latin typeface="Arial"/>
                <a:cs typeface="Arial"/>
              </a:rPr>
              <a:t>lý</a:t>
            </a:r>
            <a:r>
              <a:rPr lang="en-US" sz="2000">
                <a:highlight>
                  <a:srgbClr val="000000"/>
                </a:highlight>
                <a:latin typeface="Arial"/>
                <a:cs typeface="Arial"/>
              </a:rPr>
              <a:t> </a:t>
            </a:r>
            <a:r>
              <a:rPr lang="en-US" sz="2000" err="1">
                <a:highlight>
                  <a:srgbClr val="000000"/>
                </a:highlight>
                <a:latin typeface="Arial"/>
                <a:cs typeface="Arial"/>
              </a:rPr>
              <a:t>khác</a:t>
            </a:r>
            <a:r>
              <a:rPr lang="en-US" sz="2000">
                <a:highlight>
                  <a:srgbClr val="000000"/>
                </a:highlight>
                <a:latin typeface="Arial"/>
                <a:cs typeface="Arial"/>
              </a:rPr>
              <a:t> </a:t>
            </a:r>
            <a:r>
              <a:rPr lang="en-US" sz="2000" err="1">
                <a:highlight>
                  <a:srgbClr val="000000"/>
                </a:highlight>
                <a:latin typeface="Arial"/>
                <a:cs typeface="Arial"/>
              </a:rPr>
              <a:t>nhau</a:t>
            </a:r>
            <a:r>
              <a:rPr lang="en-US" sz="2000">
                <a:highlight>
                  <a:srgbClr val="000000"/>
                </a:highlight>
                <a:latin typeface="Arial"/>
                <a:cs typeface="Arial"/>
              </a:rPr>
              <a:t>, </a:t>
            </a:r>
            <a:r>
              <a:rPr lang="en-US" sz="2000" err="1">
                <a:highlight>
                  <a:srgbClr val="000000"/>
                </a:highlight>
                <a:latin typeface="Arial"/>
                <a:cs typeface="Arial"/>
              </a:rPr>
              <a:t>cho</a:t>
            </a:r>
            <a:r>
              <a:rPr lang="en-US" sz="2000">
                <a:highlight>
                  <a:srgbClr val="000000"/>
                </a:highlight>
                <a:latin typeface="Arial"/>
                <a:cs typeface="Arial"/>
              </a:rPr>
              <a:t> </a:t>
            </a:r>
            <a:r>
              <a:rPr lang="en-US" sz="2000" err="1">
                <a:highlight>
                  <a:srgbClr val="000000"/>
                </a:highlight>
                <a:latin typeface="Arial"/>
                <a:cs typeface="Arial"/>
              </a:rPr>
              <a:t>truyền</a:t>
            </a:r>
            <a:r>
              <a:rPr lang="en-US" sz="2000">
                <a:highlight>
                  <a:srgbClr val="000000"/>
                </a:highlight>
                <a:latin typeface="Arial"/>
                <a:cs typeface="Arial"/>
              </a:rPr>
              <a:t> </a:t>
            </a:r>
            <a:r>
              <a:rPr lang="en-US" sz="2000" err="1">
                <a:highlight>
                  <a:srgbClr val="000000"/>
                </a:highlight>
                <a:latin typeface="Arial"/>
                <a:cs typeface="Arial"/>
              </a:rPr>
              <a:t>thông</a:t>
            </a:r>
            <a:r>
              <a:rPr lang="en-US" sz="2000">
                <a:highlight>
                  <a:srgbClr val="000000"/>
                </a:highlight>
                <a:latin typeface="Arial"/>
                <a:cs typeface="Arial"/>
              </a:rPr>
              <a:t> </a:t>
            </a:r>
            <a:r>
              <a:rPr lang="en-US" sz="2000" err="1">
                <a:highlight>
                  <a:srgbClr val="000000"/>
                </a:highlight>
                <a:latin typeface="Arial"/>
                <a:cs typeface="Arial"/>
              </a:rPr>
              <a:t>nhiều</a:t>
            </a:r>
            <a:r>
              <a:rPr lang="en-US" sz="2000">
                <a:highlight>
                  <a:srgbClr val="000000"/>
                </a:highlight>
                <a:latin typeface="Arial"/>
                <a:cs typeface="Arial"/>
              </a:rPr>
              <a:t> </a:t>
            </a:r>
            <a:r>
              <a:rPr lang="en-US" sz="2000" err="1">
                <a:highlight>
                  <a:srgbClr val="000000"/>
                </a:highlight>
                <a:latin typeface="Arial"/>
                <a:cs typeface="Arial"/>
              </a:rPr>
              <a:t>người</a:t>
            </a:r>
            <a:r>
              <a:rPr lang="en-US" sz="2000">
                <a:highlight>
                  <a:srgbClr val="000000"/>
                </a:highlight>
                <a:latin typeface="Arial"/>
                <a:cs typeface="Arial"/>
              </a:rPr>
              <a:t> </a:t>
            </a:r>
            <a:r>
              <a:rPr lang="en-US" sz="2000" err="1">
                <a:highlight>
                  <a:srgbClr val="000000"/>
                </a:highlight>
                <a:latin typeface="Arial"/>
                <a:cs typeface="Arial"/>
              </a:rPr>
              <a:t>với</a:t>
            </a:r>
            <a:r>
              <a:rPr lang="en-US" sz="2000">
                <a:highlight>
                  <a:srgbClr val="000000"/>
                </a:highlight>
                <a:latin typeface="Arial"/>
                <a:cs typeface="Arial"/>
              </a:rPr>
              <a:t> </a:t>
            </a:r>
            <a:r>
              <a:rPr lang="en-US" sz="2000" err="1">
                <a:highlight>
                  <a:srgbClr val="000000"/>
                </a:highlight>
                <a:latin typeface="Arial"/>
                <a:cs typeface="Arial"/>
              </a:rPr>
              <a:t>nhau</a:t>
            </a:r>
            <a:r>
              <a:rPr lang="en-US" sz="2000">
                <a:highlight>
                  <a:srgbClr val="000000"/>
                </a:highlight>
                <a:latin typeface="Arial"/>
                <a:cs typeface="Arial"/>
              </a:rPr>
              <a:t> qua </a:t>
            </a:r>
            <a:r>
              <a:rPr lang="en-US" sz="2000" err="1">
                <a:highlight>
                  <a:srgbClr val="000000"/>
                </a:highlight>
                <a:latin typeface="Arial"/>
                <a:cs typeface="Arial"/>
              </a:rPr>
              <a:t>môi</a:t>
            </a:r>
            <a:r>
              <a:rPr lang="en-US" sz="2000">
                <a:highlight>
                  <a:srgbClr val="000000"/>
                </a:highlight>
                <a:latin typeface="Arial"/>
                <a:cs typeface="Arial"/>
              </a:rPr>
              <a:t> </a:t>
            </a:r>
            <a:r>
              <a:rPr lang="en-US" sz="2000" err="1">
                <a:highlight>
                  <a:srgbClr val="000000"/>
                </a:highlight>
                <a:latin typeface="Arial"/>
                <a:cs typeface="Arial"/>
              </a:rPr>
              <a:t>trường</a:t>
            </a:r>
            <a:r>
              <a:rPr lang="en-US" sz="2000">
                <a:highlight>
                  <a:srgbClr val="000000"/>
                </a:highlight>
                <a:latin typeface="Arial"/>
                <a:cs typeface="Arial"/>
              </a:rPr>
              <a:t> </a:t>
            </a:r>
            <a:r>
              <a:rPr lang="en-US" sz="2000" err="1">
                <a:highlight>
                  <a:srgbClr val="000000"/>
                </a:highlight>
                <a:latin typeface="Arial"/>
                <a:cs typeface="Arial"/>
              </a:rPr>
              <a:t>dùng</a:t>
            </a:r>
            <a:r>
              <a:rPr lang="en-US" sz="2000">
                <a:highlight>
                  <a:srgbClr val="000000"/>
                </a:highlight>
                <a:latin typeface="Arial"/>
                <a:cs typeface="Arial"/>
              </a:rPr>
              <a:t> </a:t>
            </a:r>
            <a:r>
              <a:rPr lang="en-US" sz="2000" err="1">
                <a:highlight>
                  <a:srgbClr val="000000"/>
                </a:highlight>
                <a:latin typeface="Arial"/>
                <a:cs typeface="Arial"/>
              </a:rPr>
              <a:t>chung</a:t>
            </a:r>
            <a:r>
              <a:rPr lang="en-US" sz="2000">
                <a:highlight>
                  <a:srgbClr val="000000"/>
                </a:highlight>
                <a:latin typeface="Arial"/>
                <a:cs typeface="Arial"/>
              </a:rPr>
              <a:t>, </a:t>
            </a:r>
            <a:r>
              <a:rPr lang="en-US" sz="2000" err="1">
                <a:highlight>
                  <a:srgbClr val="000000"/>
                </a:highlight>
                <a:latin typeface="Arial"/>
                <a:cs typeface="Arial"/>
              </a:rPr>
              <a:t>người</a:t>
            </a:r>
            <a:r>
              <a:rPr lang="en-US" sz="2000">
                <a:highlight>
                  <a:srgbClr val="000000"/>
                </a:highlight>
                <a:latin typeface="Arial"/>
                <a:cs typeface="Arial"/>
              </a:rPr>
              <a:t> </a:t>
            </a:r>
            <a:r>
              <a:rPr lang="en-US" sz="2000" err="1">
                <a:highlight>
                  <a:srgbClr val="000000"/>
                </a:highlight>
                <a:latin typeface="Arial"/>
                <a:cs typeface="Arial"/>
              </a:rPr>
              <a:t>với</a:t>
            </a:r>
            <a:r>
              <a:rPr lang="en-US" sz="2000">
                <a:highlight>
                  <a:srgbClr val="000000"/>
                </a:highlight>
                <a:latin typeface="Arial"/>
                <a:cs typeface="Arial"/>
              </a:rPr>
              <a:t> </a:t>
            </a:r>
            <a:r>
              <a:rPr lang="en-US" sz="2000" err="1">
                <a:highlight>
                  <a:srgbClr val="000000"/>
                </a:highlight>
                <a:latin typeface="Arial"/>
                <a:cs typeface="Arial"/>
              </a:rPr>
              <a:t>thiết</a:t>
            </a:r>
            <a:r>
              <a:rPr lang="en-US" sz="2000">
                <a:highlight>
                  <a:srgbClr val="000000"/>
                </a:highlight>
                <a:latin typeface="Arial"/>
                <a:cs typeface="Arial"/>
              </a:rPr>
              <a:t> </a:t>
            </a:r>
            <a:r>
              <a:rPr lang="en-US" sz="2000" err="1">
                <a:highlight>
                  <a:srgbClr val="000000"/>
                </a:highlight>
                <a:latin typeface="Arial"/>
                <a:cs typeface="Arial"/>
              </a:rPr>
              <a:t>bị</a:t>
            </a:r>
            <a:r>
              <a:rPr lang="en-US" sz="2000">
                <a:highlight>
                  <a:srgbClr val="000000"/>
                </a:highlight>
                <a:latin typeface="Arial"/>
                <a:cs typeface="Arial"/>
              </a:rPr>
              <a:t> </a:t>
            </a:r>
            <a:r>
              <a:rPr lang="en-US" sz="2000" err="1">
                <a:highlight>
                  <a:srgbClr val="000000"/>
                </a:highlight>
                <a:latin typeface="Arial"/>
                <a:cs typeface="Arial"/>
              </a:rPr>
              <a:t>và</a:t>
            </a:r>
            <a:r>
              <a:rPr lang="en-US" sz="2000">
                <a:highlight>
                  <a:srgbClr val="000000"/>
                </a:highlight>
                <a:latin typeface="Arial"/>
                <a:cs typeface="Arial"/>
              </a:rPr>
              <a:t> </a:t>
            </a:r>
            <a:r>
              <a:rPr lang="en-US" sz="2000" err="1">
                <a:highlight>
                  <a:srgbClr val="000000"/>
                </a:highlight>
                <a:latin typeface="Arial"/>
                <a:cs typeface="Arial"/>
              </a:rPr>
              <a:t>các</a:t>
            </a:r>
            <a:r>
              <a:rPr lang="en-US" sz="2000">
                <a:highlight>
                  <a:srgbClr val="000000"/>
                </a:highlight>
                <a:latin typeface="Arial"/>
                <a:cs typeface="Arial"/>
              </a:rPr>
              <a:t> </a:t>
            </a:r>
            <a:r>
              <a:rPr lang="en-US" sz="2000" err="1">
                <a:highlight>
                  <a:srgbClr val="000000"/>
                </a:highlight>
                <a:latin typeface="Arial"/>
                <a:cs typeface="Arial"/>
              </a:rPr>
              <a:t>hệ</a:t>
            </a:r>
            <a:r>
              <a:rPr lang="en-US" sz="2000">
                <a:highlight>
                  <a:srgbClr val="000000"/>
                </a:highlight>
                <a:latin typeface="Arial"/>
                <a:cs typeface="Arial"/>
              </a:rPr>
              <a:t> </a:t>
            </a:r>
            <a:r>
              <a:rPr lang="en-US" sz="2000" err="1">
                <a:highlight>
                  <a:srgbClr val="000000"/>
                </a:highlight>
                <a:latin typeface="Arial"/>
                <a:cs typeface="Arial"/>
              </a:rPr>
              <a:t>thống</a:t>
            </a:r>
            <a:r>
              <a:rPr lang="en-US" sz="2000">
                <a:highlight>
                  <a:srgbClr val="000000"/>
                </a:highlight>
                <a:latin typeface="Arial"/>
                <a:cs typeface="Arial"/>
              </a:rPr>
              <a:t> </a:t>
            </a:r>
            <a:r>
              <a:rPr lang="en-US" sz="2000" err="1">
                <a:highlight>
                  <a:srgbClr val="000000"/>
                </a:highlight>
                <a:latin typeface="Arial"/>
                <a:cs typeface="Arial"/>
              </a:rPr>
              <a:t>mạng</a:t>
            </a:r>
            <a:r>
              <a:rPr lang="en-US" sz="2000">
                <a:highlight>
                  <a:srgbClr val="000000"/>
                </a:highlight>
                <a:latin typeface="Arial"/>
                <a:cs typeface="Arial"/>
              </a:rPr>
              <a:t> </a:t>
            </a:r>
            <a:r>
              <a:rPr lang="en-US" sz="2000" err="1">
                <a:highlight>
                  <a:srgbClr val="000000"/>
                </a:highlight>
                <a:latin typeface="Arial"/>
                <a:cs typeface="Arial"/>
              </a:rPr>
              <a:t>phức</a:t>
            </a:r>
            <a:r>
              <a:rPr lang="en-US" sz="2000">
                <a:highlight>
                  <a:srgbClr val="000000"/>
                </a:highlight>
                <a:latin typeface="Arial"/>
                <a:cs typeface="Arial"/>
              </a:rPr>
              <a:t> </a:t>
            </a:r>
            <a:r>
              <a:rPr lang="en-US" sz="2000" err="1">
                <a:highlight>
                  <a:srgbClr val="000000"/>
                </a:highlight>
                <a:latin typeface="Arial"/>
                <a:cs typeface="Arial"/>
              </a:rPr>
              <a:t>tạp</a:t>
            </a:r>
            <a:r>
              <a:rPr lang="en-US" sz="2000">
                <a:highlight>
                  <a:srgbClr val="000000"/>
                </a:highlight>
                <a:latin typeface="Arial"/>
                <a:cs typeface="Arial"/>
              </a:rPr>
              <a:t> </a:t>
            </a:r>
            <a:r>
              <a:rPr lang="en-US" sz="2000" err="1">
                <a:highlight>
                  <a:srgbClr val="000000"/>
                </a:highlight>
                <a:latin typeface="Arial"/>
                <a:cs typeface="Arial"/>
              </a:rPr>
              <a:t>hiện</a:t>
            </a:r>
            <a:r>
              <a:rPr lang="en-US" sz="2000">
                <a:highlight>
                  <a:srgbClr val="000000"/>
                </a:highlight>
                <a:latin typeface="Arial"/>
                <a:cs typeface="Arial"/>
              </a:rPr>
              <a:t> nay</a:t>
            </a:r>
            <a:endParaRPr lang="en-US" sz="2000">
              <a:solidFill>
                <a:srgbClr val="000000"/>
              </a:solidFill>
              <a:highlight>
                <a:srgbClr val="000000"/>
              </a:highlight>
              <a:latin typeface="Arial"/>
              <a:cs typeface="Arial"/>
            </a:endParaRPr>
          </a:p>
          <a:p>
            <a:pPr marL="431800" lvl="0" indent="-323850"/>
            <a:r>
              <a:rPr lang="en-US" sz="2000">
                <a:highlight>
                  <a:srgbClr val="000000"/>
                </a:highlight>
                <a:latin typeface="Arial"/>
                <a:cs typeface="Arial"/>
              </a:rPr>
              <a:t>Các </a:t>
            </a:r>
            <a:r>
              <a:rPr lang="en-US" sz="2000" err="1">
                <a:highlight>
                  <a:srgbClr val="000000"/>
                </a:highlight>
                <a:latin typeface="Arial"/>
                <a:cs typeface="Arial"/>
              </a:rPr>
              <a:t>hệ</a:t>
            </a:r>
            <a:r>
              <a:rPr lang="en-US" sz="2000">
                <a:highlight>
                  <a:srgbClr val="000000"/>
                </a:highlight>
                <a:latin typeface="Arial"/>
                <a:cs typeface="Arial"/>
              </a:rPr>
              <a:t> </a:t>
            </a:r>
            <a:r>
              <a:rPr lang="en-US" sz="2000" err="1">
                <a:highlight>
                  <a:srgbClr val="000000"/>
                </a:highlight>
                <a:latin typeface="Arial"/>
                <a:cs typeface="Arial"/>
              </a:rPr>
              <a:t>thống</a:t>
            </a:r>
            <a:r>
              <a:rPr lang="en-US" sz="2000">
                <a:highlight>
                  <a:srgbClr val="000000"/>
                </a:highlight>
                <a:latin typeface="Arial"/>
                <a:cs typeface="Arial"/>
              </a:rPr>
              <a:t> </a:t>
            </a:r>
            <a:r>
              <a:rPr lang="en-US" sz="2000" err="1">
                <a:highlight>
                  <a:srgbClr val="000000"/>
                </a:highlight>
                <a:latin typeface="Arial"/>
                <a:cs typeface="Arial"/>
              </a:rPr>
              <a:t>mạng</a:t>
            </a:r>
            <a:r>
              <a:rPr lang="en-US" sz="2000">
                <a:highlight>
                  <a:srgbClr val="000000"/>
                </a:highlight>
                <a:latin typeface="Arial"/>
                <a:cs typeface="Arial"/>
              </a:rPr>
              <a:t> </a:t>
            </a:r>
            <a:r>
              <a:rPr lang="en-US" sz="2000" err="1">
                <a:highlight>
                  <a:srgbClr val="000000"/>
                </a:highlight>
                <a:latin typeface="Arial"/>
                <a:cs typeface="Arial"/>
              </a:rPr>
              <a:t>sẽ</a:t>
            </a:r>
            <a:r>
              <a:rPr lang="en-US" sz="2000">
                <a:highlight>
                  <a:srgbClr val="000000"/>
                </a:highlight>
                <a:latin typeface="Arial"/>
                <a:cs typeface="Arial"/>
              </a:rPr>
              <a:t> bao </a:t>
            </a:r>
            <a:r>
              <a:rPr lang="en-US" sz="2000" err="1">
                <a:highlight>
                  <a:srgbClr val="000000"/>
                </a:highlight>
                <a:latin typeface="Arial"/>
                <a:cs typeface="Arial"/>
              </a:rPr>
              <a:t>gồm</a:t>
            </a:r>
            <a:r>
              <a:rPr lang="en-US" sz="2000">
                <a:highlight>
                  <a:srgbClr val="000000"/>
                </a:highlight>
                <a:latin typeface="Arial"/>
                <a:cs typeface="Arial"/>
              </a:rPr>
              <a:t> </a:t>
            </a:r>
            <a:r>
              <a:rPr lang="en-US" sz="2000" err="1">
                <a:highlight>
                  <a:srgbClr val="000000"/>
                </a:highlight>
                <a:latin typeface="Arial"/>
                <a:cs typeface="Arial"/>
              </a:rPr>
              <a:t>các</a:t>
            </a:r>
            <a:r>
              <a:rPr lang="en-US" sz="2000">
                <a:highlight>
                  <a:srgbClr val="000000"/>
                </a:highlight>
                <a:latin typeface="Arial"/>
                <a:cs typeface="Arial"/>
              </a:rPr>
              <a:t> </a:t>
            </a:r>
            <a:r>
              <a:rPr lang="en-US" sz="2000" err="1">
                <a:highlight>
                  <a:srgbClr val="000000"/>
                </a:highlight>
                <a:latin typeface="Arial"/>
                <a:cs typeface="Arial"/>
              </a:rPr>
              <a:t>hệ</a:t>
            </a:r>
            <a:r>
              <a:rPr lang="en-US" sz="2000">
                <a:highlight>
                  <a:srgbClr val="000000"/>
                </a:highlight>
                <a:latin typeface="Arial"/>
                <a:cs typeface="Arial"/>
              </a:rPr>
              <a:t> </a:t>
            </a:r>
            <a:r>
              <a:rPr lang="en-US" sz="2000" err="1">
                <a:highlight>
                  <a:srgbClr val="000000"/>
                </a:highlight>
                <a:latin typeface="Arial"/>
                <a:cs typeface="Arial"/>
              </a:rPr>
              <a:t>thống</a:t>
            </a:r>
            <a:r>
              <a:rPr lang="en-US" sz="2000">
                <a:highlight>
                  <a:srgbClr val="000000"/>
                </a:highlight>
                <a:latin typeface="Arial"/>
                <a:cs typeface="Arial"/>
              </a:rPr>
              <a:t> </a:t>
            </a:r>
            <a:r>
              <a:rPr lang="en-US" sz="2000" err="1">
                <a:highlight>
                  <a:srgbClr val="000000"/>
                </a:highlight>
                <a:latin typeface="Arial"/>
                <a:cs typeface="Arial"/>
              </a:rPr>
              <a:t>truyền</a:t>
            </a:r>
            <a:r>
              <a:rPr lang="en-US" sz="2000">
                <a:highlight>
                  <a:srgbClr val="000000"/>
                </a:highlight>
                <a:latin typeface="Arial"/>
                <a:cs typeface="Arial"/>
              </a:rPr>
              <a:t> </a:t>
            </a:r>
            <a:r>
              <a:rPr lang="en-US" sz="2000" err="1">
                <a:highlight>
                  <a:srgbClr val="000000"/>
                </a:highlight>
                <a:latin typeface="Arial"/>
                <a:cs typeface="Arial"/>
              </a:rPr>
              <a:t>thông</a:t>
            </a:r>
            <a:r>
              <a:rPr lang="en-US" sz="2000">
                <a:highlight>
                  <a:srgbClr val="000000"/>
                </a:highlight>
                <a:latin typeface="Arial"/>
                <a:cs typeface="Arial"/>
              </a:rPr>
              <a:t> </a:t>
            </a:r>
            <a:r>
              <a:rPr lang="en-US" sz="2000" err="1">
                <a:highlight>
                  <a:srgbClr val="000000"/>
                </a:highlight>
                <a:latin typeface="Arial"/>
                <a:cs typeface="Arial"/>
              </a:rPr>
              <a:t>và</a:t>
            </a:r>
            <a:r>
              <a:rPr lang="en-US" sz="2000">
                <a:highlight>
                  <a:srgbClr val="000000"/>
                </a:highlight>
                <a:latin typeface="Arial"/>
                <a:cs typeface="Arial"/>
              </a:rPr>
              <a:t> </a:t>
            </a:r>
            <a:r>
              <a:rPr lang="en-US" sz="2000" err="1">
                <a:highlight>
                  <a:srgbClr val="000000"/>
                </a:highlight>
                <a:latin typeface="Arial"/>
                <a:cs typeface="Arial"/>
              </a:rPr>
              <a:t>các</a:t>
            </a:r>
            <a:r>
              <a:rPr lang="en-US" sz="2000">
                <a:highlight>
                  <a:srgbClr val="000000"/>
                </a:highlight>
                <a:latin typeface="Arial"/>
                <a:cs typeface="Arial"/>
              </a:rPr>
              <a:t> </a:t>
            </a:r>
            <a:r>
              <a:rPr lang="en-US" sz="2000" err="1">
                <a:highlight>
                  <a:srgbClr val="000000"/>
                </a:highlight>
                <a:latin typeface="Arial"/>
                <a:cs typeface="Arial"/>
              </a:rPr>
              <a:t>hệ</a:t>
            </a:r>
            <a:r>
              <a:rPr lang="en-US" sz="2000">
                <a:highlight>
                  <a:srgbClr val="000000"/>
                </a:highlight>
                <a:latin typeface="Arial"/>
                <a:cs typeface="Arial"/>
              </a:rPr>
              <a:t> </a:t>
            </a:r>
            <a:r>
              <a:rPr lang="en-US" sz="2000" err="1">
                <a:highlight>
                  <a:srgbClr val="000000"/>
                </a:highlight>
                <a:latin typeface="Arial"/>
                <a:cs typeface="Arial"/>
              </a:rPr>
              <a:t>thống</a:t>
            </a:r>
            <a:r>
              <a:rPr lang="en-US" sz="2000">
                <a:highlight>
                  <a:srgbClr val="000000"/>
                </a:highlight>
                <a:latin typeface="Arial"/>
                <a:cs typeface="Arial"/>
              </a:rPr>
              <a:t> </a:t>
            </a:r>
            <a:r>
              <a:rPr lang="en-US" sz="2000" err="1">
                <a:highlight>
                  <a:srgbClr val="000000"/>
                </a:highlight>
                <a:latin typeface="Arial"/>
                <a:cs typeface="Arial"/>
              </a:rPr>
              <a:t>kết</a:t>
            </a:r>
            <a:r>
              <a:rPr lang="en-US" sz="2000">
                <a:highlight>
                  <a:srgbClr val="000000"/>
                </a:highlight>
                <a:latin typeface="Arial"/>
                <a:cs typeface="Arial"/>
              </a:rPr>
              <a:t> </a:t>
            </a:r>
            <a:r>
              <a:rPr lang="en-US" sz="2000" err="1">
                <a:highlight>
                  <a:srgbClr val="000000"/>
                </a:highlight>
                <a:latin typeface="Arial"/>
                <a:cs typeface="Arial"/>
              </a:rPr>
              <a:t>nối</a:t>
            </a:r>
            <a:r>
              <a:rPr lang="en-US" sz="2000">
                <a:highlight>
                  <a:srgbClr val="000000"/>
                </a:highlight>
                <a:latin typeface="Arial"/>
                <a:cs typeface="Arial"/>
              </a:rPr>
              <a:t> </a:t>
            </a:r>
            <a:r>
              <a:rPr lang="en-US" sz="2000" err="1">
                <a:highlight>
                  <a:srgbClr val="000000"/>
                </a:highlight>
                <a:latin typeface="Arial"/>
                <a:cs typeface="Arial"/>
              </a:rPr>
              <a:t>chúng</a:t>
            </a:r>
            <a:r>
              <a:rPr lang="en-US" sz="2000">
                <a:highlight>
                  <a:srgbClr val="000000"/>
                </a:highlight>
                <a:latin typeface="Arial"/>
                <a:cs typeface="Arial"/>
              </a:rPr>
              <a:t> </a:t>
            </a:r>
            <a:r>
              <a:rPr lang="en-US" sz="2000" err="1">
                <a:highlight>
                  <a:srgbClr val="000000"/>
                </a:highlight>
                <a:latin typeface="Arial"/>
                <a:cs typeface="Arial"/>
              </a:rPr>
              <a:t>thành</a:t>
            </a:r>
            <a:r>
              <a:rPr lang="en-US" sz="2000">
                <a:highlight>
                  <a:srgbClr val="000000"/>
                </a:highlight>
                <a:latin typeface="Arial"/>
                <a:cs typeface="Arial"/>
              </a:rPr>
              <a:t> </a:t>
            </a:r>
            <a:r>
              <a:rPr lang="en-US" sz="2000" err="1">
                <a:highlight>
                  <a:srgbClr val="000000"/>
                </a:highlight>
                <a:latin typeface="Arial"/>
                <a:cs typeface="Arial"/>
              </a:rPr>
              <a:t>mạng</a:t>
            </a:r>
            <a:r>
              <a:rPr lang="en-US" sz="2000">
                <a:highlight>
                  <a:srgbClr val="000000"/>
                </a:highlight>
                <a:latin typeface="Arial"/>
                <a:cs typeface="Arial"/>
              </a:rPr>
              <a:t> </a:t>
            </a:r>
            <a:r>
              <a:rPr lang="en-US" sz="2000" err="1">
                <a:highlight>
                  <a:srgbClr val="000000"/>
                </a:highlight>
                <a:latin typeface="Arial"/>
                <a:cs typeface="Arial"/>
              </a:rPr>
              <a:t>với</a:t>
            </a:r>
            <a:r>
              <a:rPr lang="en-US" sz="2000">
                <a:highlight>
                  <a:srgbClr val="000000"/>
                </a:highlight>
                <a:latin typeface="Arial"/>
                <a:cs typeface="Arial"/>
              </a:rPr>
              <a:t> </a:t>
            </a:r>
            <a:r>
              <a:rPr lang="en-US" sz="2000" err="1">
                <a:highlight>
                  <a:srgbClr val="000000"/>
                </a:highlight>
                <a:latin typeface="Arial"/>
                <a:cs typeface="Arial"/>
              </a:rPr>
              <a:t>các</a:t>
            </a:r>
            <a:r>
              <a:rPr lang="en-US" sz="2000">
                <a:highlight>
                  <a:srgbClr val="000000"/>
                </a:highlight>
                <a:latin typeface="Arial"/>
                <a:cs typeface="Arial"/>
              </a:rPr>
              <a:t> </a:t>
            </a:r>
            <a:r>
              <a:rPr lang="en-US" sz="2000" err="1">
                <a:highlight>
                  <a:srgbClr val="000000"/>
                </a:highlight>
                <a:latin typeface="Arial"/>
                <a:cs typeface="Arial"/>
              </a:rPr>
              <a:t>hệ</a:t>
            </a:r>
            <a:r>
              <a:rPr lang="en-US" sz="2000">
                <a:highlight>
                  <a:srgbClr val="000000"/>
                </a:highlight>
                <a:latin typeface="Arial"/>
                <a:cs typeface="Arial"/>
              </a:rPr>
              <a:t> </a:t>
            </a:r>
            <a:r>
              <a:rPr lang="en-US" sz="2000" err="1">
                <a:highlight>
                  <a:srgbClr val="000000"/>
                </a:highlight>
                <a:latin typeface="Arial"/>
                <a:cs typeface="Arial"/>
              </a:rPr>
              <a:t>thống</a:t>
            </a:r>
            <a:r>
              <a:rPr lang="en-US" sz="2000">
                <a:highlight>
                  <a:srgbClr val="000000"/>
                </a:highlight>
                <a:latin typeface="Arial"/>
                <a:cs typeface="Arial"/>
              </a:rPr>
              <a:t> </a:t>
            </a:r>
            <a:r>
              <a:rPr lang="en-US" sz="2000" err="1">
                <a:highlight>
                  <a:srgbClr val="000000"/>
                </a:highlight>
                <a:latin typeface="Arial"/>
                <a:cs typeface="Arial"/>
              </a:rPr>
              <a:t>và</a:t>
            </a:r>
            <a:r>
              <a:rPr lang="en-US" sz="2000">
                <a:highlight>
                  <a:srgbClr val="000000"/>
                </a:highlight>
                <a:latin typeface="Arial"/>
                <a:cs typeface="Arial"/>
              </a:rPr>
              <a:t> </a:t>
            </a:r>
            <a:r>
              <a:rPr lang="en-US" sz="2000" err="1">
                <a:highlight>
                  <a:srgbClr val="000000"/>
                </a:highlight>
                <a:latin typeface="Arial"/>
                <a:cs typeface="Arial"/>
              </a:rPr>
              <a:t>giao</a:t>
            </a:r>
            <a:r>
              <a:rPr lang="en-US" sz="2000">
                <a:highlight>
                  <a:srgbClr val="000000"/>
                </a:highlight>
                <a:latin typeface="Arial"/>
                <a:cs typeface="Arial"/>
              </a:rPr>
              <a:t> </a:t>
            </a:r>
            <a:r>
              <a:rPr lang="en-US" sz="2000" err="1">
                <a:highlight>
                  <a:srgbClr val="000000"/>
                </a:highlight>
                <a:latin typeface="Arial"/>
                <a:cs typeface="Arial"/>
              </a:rPr>
              <a:t>thức</a:t>
            </a:r>
            <a:r>
              <a:rPr lang="en-US" sz="2000">
                <a:highlight>
                  <a:srgbClr val="000000"/>
                </a:highlight>
                <a:latin typeface="Arial"/>
                <a:cs typeface="Arial"/>
              </a:rPr>
              <a:t> </a:t>
            </a:r>
            <a:r>
              <a:rPr lang="en-US" sz="2000" err="1">
                <a:highlight>
                  <a:srgbClr val="000000"/>
                </a:highlight>
                <a:latin typeface="Arial"/>
                <a:cs typeface="Arial"/>
              </a:rPr>
              <a:t>truyền</a:t>
            </a:r>
            <a:r>
              <a:rPr lang="en-US" sz="2000">
                <a:highlight>
                  <a:srgbClr val="000000"/>
                </a:highlight>
                <a:latin typeface="Arial"/>
                <a:cs typeface="Arial"/>
              </a:rPr>
              <a:t> </a:t>
            </a:r>
            <a:r>
              <a:rPr lang="en-US" sz="2000" err="1">
                <a:highlight>
                  <a:srgbClr val="000000"/>
                </a:highlight>
                <a:latin typeface="Arial"/>
                <a:cs typeface="Arial"/>
              </a:rPr>
              <a:t>thông</a:t>
            </a:r>
            <a:r>
              <a:rPr lang="en-US" sz="2000">
                <a:highlight>
                  <a:srgbClr val="000000"/>
                </a:highlight>
                <a:latin typeface="Arial"/>
                <a:cs typeface="Arial"/>
              </a:rPr>
              <a:t> </a:t>
            </a:r>
            <a:r>
              <a:rPr lang="en-US" sz="2000" err="1">
                <a:highlight>
                  <a:srgbClr val="000000"/>
                </a:highlight>
                <a:latin typeface="Arial"/>
                <a:cs typeface="Arial"/>
              </a:rPr>
              <a:t>tốc</a:t>
            </a:r>
            <a:r>
              <a:rPr lang="en-US" sz="2000">
                <a:highlight>
                  <a:srgbClr val="000000"/>
                </a:highlight>
                <a:latin typeface="Arial"/>
                <a:cs typeface="Arial"/>
              </a:rPr>
              <a:t> </a:t>
            </a:r>
            <a:r>
              <a:rPr lang="en-US" sz="2000" err="1">
                <a:highlight>
                  <a:srgbClr val="000000"/>
                </a:highlight>
                <a:latin typeface="Arial"/>
                <a:cs typeface="Arial"/>
              </a:rPr>
              <a:t>độ</a:t>
            </a:r>
            <a:r>
              <a:rPr lang="en-US" sz="2000">
                <a:highlight>
                  <a:srgbClr val="000000"/>
                </a:highlight>
                <a:latin typeface="Arial"/>
                <a:cs typeface="Arial"/>
              </a:rPr>
              <a:t> </a:t>
            </a:r>
            <a:r>
              <a:rPr lang="en-US" sz="2000" err="1">
                <a:highlight>
                  <a:srgbClr val="000000"/>
                </a:highlight>
                <a:latin typeface="Arial"/>
                <a:cs typeface="Arial"/>
              </a:rPr>
              <a:t>cao</a:t>
            </a:r>
            <a:r>
              <a:rPr lang="en-US" sz="2000">
                <a:highlight>
                  <a:srgbClr val="000000"/>
                </a:highlight>
                <a:latin typeface="Arial"/>
                <a:cs typeface="Arial"/>
              </a:rPr>
              <a:t> </a:t>
            </a:r>
            <a:r>
              <a:rPr lang="en-US" sz="2000" err="1">
                <a:highlight>
                  <a:srgbClr val="000000"/>
                </a:highlight>
                <a:latin typeface="Arial"/>
                <a:cs typeface="Arial"/>
              </a:rPr>
              <a:t>cũng</a:t>
            </a:r>
            <a:r>
              <a:rPr lang="en-US" sz="2000">
                <a:highlight>
                  <a:srgbClr val="000000"/>
                </a:highlight>
                <a:latin typeface="Arial"/>
                <a:cs typeface="Arial"/>
              </a:rPr>
              <a:t> </a:t>
            </a:r>
            <a:r>
              <a:rPr lang="en-US" sz="2000" err="1">
                <a:highlight>
                  <a:srgbClr val="000000"/>
                </a:highlight>
                <a:latin typeface="Arial"/>
                <a:cs typeface="Arial"/>
              </a:rPr>
              <a:t>như</a:t>
            </a:r>
            <a:r>
              <a:rPr lang="en-US" sz="2000">
                <a:highlight>
                  <a:srgbClr val="000000"/>
                </a:highlight>
                <a:latin typeface="Arial"/>
                <a:cs typeface="Arial"/>
              </a:rPr>
              <a:t> </a:t>
            </a:r>
            <a:r>
              <a:rPr lang="en-US" sz="2000" err="1">
                <a:highlight>
                  <a:srgbClr val="000000"/>
                </a:highlight>
                <a:latin typeface="Arial"/>
                <a:cs typeface="Arial"/>
              </a:rPr>
              <a:t>các</a:t>
            </a:r>
            <a:r>
              <a:rPr lang="en-US" sz="2000">
                <a:highlight>
                  <a:srgbClr val="000000"/>
                </a:highlight>
                <a:latin typeface="Arial"/>
                <a:cs typeface="Arial"/>
              </a:rPr>
              <a:t> </a:t>
            </a:r>
            <a:r>
              <a:rPr lang="en-US" sz="2000" err="1">
                <a:highlight>
                  <a:srgbClr val="000000"/>
                </a:highlight>
                <a:latin typeface="Arial"/>
                <a:cs typeface="Arial"/>
              </a:rPr>
              <a:t>giao</a:t>
            </a:r>
            <a:r>
              <a:rPr lang="en-US" sz="2000">
                <a:highlight>
                  <a:srgbClr val="000000"/>
                </a:highlight>
                <a:latin typeface="Arial"/>
                <a:cs typeface="Arial"/>
              </a:rPr>
              <a:t> </a:t>
            </a:r>
            <a:r>
              <a:rPr lang="en-US" sz="2000" err="1">
                <a:highlight>
                  <a:srgbClr val="000000"/>
                </a:highlight>
                <a:latin typeface="Arial"/>
                <a:cs typeface="Arial"/>
              </a:rPr>
              <a:t>thức</a:t>
            </a:r>
            <a:r>
              <a:rPr lang="en-US" sz="2000">
                <a:highlight>
                  <a:srgbClr val="000000"/>
                </a:highlight>
                <a:latin typeface="Arial"/>
                <a:cs typeface="Arial"/>
              </a:rPr>
              <a:t> </a:t>
            </a:r>
            <a:r>
              <a:rPr lang="en-US" sz="2000" err="1">
                <a:highlight>
                  <a:srgbClr val="000000"/>
                </a:highlight>
                <a:latin typeface="Arial"/>
                <a:cs typeface="Arial"/>
              </a:rPr>
              <a:t>mạng</a:t>
            </a:r>
            <a:r>
              <a:rPr lang="en-US" sz="2000">
                <a:highlight>
                  <a:srgbClr val="000000"/>
                </a:highlight>
                <a:latin typeface="Arial"/>
                <a:cs typeface="Arial"/>
              </a:rPr>
              <a:t>.</a:t>
            </a:r>
          </a:p>
          <a:p>
            <a:pPr marL="431800" lvl="0" indent="-323850"/>
            <a:r>
              <a:rPr lang="en-US" sz="2000" err="1">
                <a:latin typeface="Arial" pitchFamily="34" charset="0"/>
                <a:cs typeface="Arial" pitchFamily="34" charset="0"/>
              </a:rPr>
              <a:t>Môn</a:t>
            </a:r>
            <a:r>
              <a:rPr lang="en-US" sz="2000">
                <a:latin typeface="Arial" pitchFamily="34" charset="0"/>
                <a:cs typeface="Arial" pitchFamily="34" charset="0"/>
              </a:rPr>
              <a:t> </a:t>
            </a:r>
            <a:r>
              <a:rPr lang="en-US" sz="2000" err="1">
                <a:latin typeface="Arial" pitchFamily="34" charset="0"/>
                <a:cs typeface="Arial" pitchFamily="34" charset="0"/>
              </a:rPr>
              <a:t>này</a:t>
            </a:r>
            <a:r>
              <a:rPr lang="en-US" sz="2000">
                <a:latin typeface="Arial" pitchFamily="34" charset="0"/>
                <a:cs typeface="Arial" pitchFamily="34" charset="0"/>
              </a:rPr>
              <a:t> </a:t>
            </a:r>
            <a:r>
              <a:rPr lang="en-US" sz="2000" err="1">
                <a:latin typeface="Arial" pitchFamily="34" charset="0"/>
                <a:cs typeface="Arial" pitchFamily="34" charset="0"/>
              </a:rPr>
              <a:t>sẽ</a:t>
            </a:r>
            <a:r>
              <a:rPr lang="en-US" sz="2000">
                <a:latin typeface="Arial" pitchFamily="34" charset="0"/>
                <a:cs typeface="Arial" pitchFamily="34" charset="0"/>
              </a:rPr>
              <a:t> </a:t>
            </a:r>
            <a:r>
              <a:rPr lang="en-US" sz="2000" err="1">
                <a:latin typeface="Arial" pitchFamily="34" charset="0"/>
                <a:cs typeface="Arial" pitchFamily="34" charset="0"/>
              </a:rPr>
              <a:t>chỉ</a:t>
            </a:r>
            <a:r>
              <a:rPr lang="en-US" sz="2000">
                <a:latin typeface="Arial" pitchFamily="34" charset="0"/>
                <a:cs typeface="Arial" pitchFamily="34" charset="0"/>
              </a:rPr>
              <a:t> </a:t>
            </a:r>
            <a:r>
              <a:rPr lang="en-US" sz="2000" err="1">
                <a:latin typeface="Arial" pitchFamily="34" charset="0"/>
                <a:cs typeface="Arial" pitchFamily="34" charset="0"/>
              </a:rPr>
              <a:t>xem</a:t>
            </a:r>
            <a:r>
              <a:rPr lang="en-US" sz="2000">
                <a:latin typeface="Arial" pitchFamily="34" charset="0"/>
                <a:cs typeface="Arial" pitchFamily="34" charset="0"/>
              </a:rPr>
              <a:t> </a:t>
            </a:r>
            <a:r>
              <a:rPr lang="en-US" sz="2000" err="1">
                <a:latin typeface="Arial" pitchFamily="34" charset="0"/>
                <a:cs typeface="Arial" pitchFamily="34" charset="0"/>
              </a:rPr>
              <a:t>xét</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vấn</a:t>
            </a:r>
            <a:r>
              <a:rPr lang="en-US" sz="2000">
                <a:latin typeface="Arial" pitchFamily="34" charset="0"/>
                <a:cs typeface="Arial" pitchFamily="34" charset="0"/>
              </a:rPr>
              <a:t> </a:t>
            </a:r>
            <a:r>
              <a:rPr lang="en-US" sz="2000" err="1">
                <a:latin typeface="Arial" pitchFamily="34" charset="0"/>
                <a:cs typeface="Arial" pitchFamily="34" charset="0"/>
              </a:rPr>
              <a:t>đề</a:t>
            </a:r>
            <a:r>
              <a:rPr lang="en-US" sz="2000">
                <a:latin typeface="Arial" pitchFamily="34" charset="0"/>
                <a:cs typeface="Arial" pitchFamily="34" charset="0"/>
              </a:rPr>
              <a:t> </a:t>
            </a:r>
            <a:r>
              <a:rPr lang="en-US" sz="2000" err="1">
                <a:latin typeface="Arial" pitchFamily="34" charset="0"/>
                <a:cs typeface="Arial" pitchFamily="34" charset="0"/>
              </a:rPr>
              <a:t>liên</a:t>
            </a:r>
            <a:r>
              <a:rPr lang="en-US" sz="2000">
                <a:latin typeface="Arial" pitchFamily="34" charset="0"/>
                <a:cs typeface="Arial" pitchFamily="34" charset="0"/>
              </a:rPr>
              <a:t> </a:t>
            </a:r>
            <a:r>
              <a:rPr lang="en-US" sz="2000" err="1">
                <a:latin typeface="Arial" pitchFamily="34" charset="0"/>
                <a:cs typeface="Arial" pitchFamily="34" charset="0"/>
              </a:rPr>
              <a:t>quan</a:t>
            </a:r>
            <a:r>
              <a:rPr lang="en-US" sz="2000">
                <a:latin typeface="Arial" pitchFamily="34" charset="0"/>
                <a:cs typeface="Arial" pitchFamily="34" charset="0"/>
              </a:rPr>
              <a:t> </a:t>
            </a:r>
            <a:r>
              <a:rPr lang="en-US" sz="2000" err="1">
                <a:latin typeface="Arial" pitchFamily="34" charset="0"/>
                <a:cs typeface="Arial" pitchFamily="34" charset="0"/>
              </a:rPr>
              <a:t>riêng</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hay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từ</a:t>
            </a:r>
            <a:r>
              <a:rPr lang="en-US" sz="2000">
                <a:latin typeface="Arial" pitchFamily="34" charset="0"/>
                <a:cs typeface="Arial" pitchFamily="34" charset="0"/>
              </a:rPr>
              <a:t> 1 </a:t>
            </a:r>
            <a:r>
              <a:rPr lang="en-US" sz="2000" err="1">
                <a:latin typeface="Arial" pitchFamily="34" charset="0"/>
                <a:cs typeface="Arial" pitchFamily="34" charset="0"/>
              </a:rPr>
              <a:t>điểm</a:t>
            </a:r>
            <a:r>
              <a:rPr lang="en-US" sz="2000">
                <a:latin typeface="Arial" pitchFamily="34" charset="0"/>
                <a:cs typeface="Arial" pitchFamily="34" charset="0"/>
              </a:rPr>
              <a:t> </a:t>
            </a:r>
            <a:r>
              <a:rPr lang="en-US" sz="2000" err="1">
                <a:latin typeface="Arial" pitchFamily="34" charset="0"/>
                <a:cs typeface="Arial" pitchFamily="34" charset="0"/>
              </a:rPr>
              <a:t>nguồn</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điểm</a:t>
            </a:r>
            <a:r>
              <a:rPr lang="en-US" sz="2000">
                <a:latin typeface="Arial" pitchFamily="34" charset="0"/>
                <a:cs typeface="Arial" pitchFamily="34" charset="0"/>
              </a:rPr>
              <a:t> </a:t>
            </a:r>
            <a:r>
              <a:rPr lang="en-US" sz="2000" err="1">
                <a:latin typeface="Arial" pitchFamily="34" charset="0"/>
                <a:cs typeface="Arial" pitchFamily="34" charset="0"/>
              </a:rPr>
              <a:t>nhận</a:t>
            </a:r>
            <a:endParaRPr lang="en-US" sz="2000">
              <a:latin typeface="Arial" pitchFamily="34" charset="0"/>
              <a:cs typeface="Arial"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a:t>1.</a:t>
            </a:r>
            <a:r>
              <a:rPr lang="vi-VN" sz="3200"/>
              <a:t>5</a:t>
            </a:r>
            <a:r>
              <a:rPr lang="en-US" sz="3200"/>
              <a:t>. </a:t>
            </a:r>
            <a:r>
              <a:rPr lang="en-US" sz="3200" err="1"/>
              <a:t>Một</a:t>
            </a:r>
            <a:r>
              <a:rPr lang="en-US" sz="3200"/>
              <a:t> </a:t>
            </a:r>
            <a:r>
              <a:rPr lang="en-US" sz="3200" err="1"/>
              <a:t>số</a:t>
            </a:r>
            <a:r>
              <a:rPr lang="en-US" sz="3200"/>
              <a:t> </a:t>
            </a:r>
            <a:r>
              <a:rPr lang="en-US" sz="3200" err="1"/>
              <a:t>khái</a:t>
            </a:r>
            <a:r>
              <a:rPr lang="en-US" sz="3200"/>
              <a:t> </a:t>
            </a:r>
            <a:r>
              <a:rPr lang="en-US" sz="3200" err="1"/>
              <a:t>niệm</a:t>
            </a:r>
            <a:r>
              <a:rPr lang="en-US" sz="3200"/>
              <a:t> </a:t>
            </a:r>
            <a:r>
              <a:rPr lang="en-US" sz="3200" err="1"/>
              <a:t>và</a:t>
            </a:r>
            <a:r>
              <a:rPr lang="en-US" sz="3200"/>
              <a:t> </a:t>
            </a:r>
            <a:r>
              <a:rPr lang="en-US" sz="3200" err="1"/>
              <a:t>thuật</a:t>
            </a:r>
            <a:r>
              <a:rPr lang="en-US" sz="3200"/>
              <a:t> </a:t>
            </a:r>
            <a:r>
              <a:rPr lang="en-US" sz="3200" err="1"/>
              <a:t>ngữ</a:t>
            </a:r>
            <a:endParaRPr lang="en-US" sz="3200"/>
          </a:p>
        </p:txBody>
      </p:sp>
      <p:sp>
        <p:nvSpPr>
          <p:cNvPr id="3" name="Content Placeholder 2"/>
          <p:cNvSpPr>
            <a:spLocks noGrp="1"/>
          </p:cNvSpPr>
          <p:nvPr>
            <p:ph idx="1"/>
          </p:nvPr>
        </p:nvSpPr>
        <p:spPr/>
        <p:txBody>
          <a:bodyPr/>
          <a:lstStyle/>
          <a:p>
            <a:r>
              <a:rPr lang="en-US" sz="2400" err="1"/>
              <a:t>Thiết</a:t>
            </a:r>
            <a:r>
              <a:rPr lang="en-US" sz="2400"/>
              <a:t> </a:t>
            </a:r>
            <a:r>
              <a:rPr lang="en-US" sz="2400" err="1"/>
              <a:t>bị</a:t>
            </a:r>
            <a:r>
              <a:rPr lang="en-US" sz="2400"/>
              <a:t> </a:t>
            </a:r>
            <a:r>
              <a:rPr lang="en-US" sz="2400" err="1"/>
              <a:t>ra</a:t>
            </a:r>
            <a:r>
              <a:rPr lang="en-US" sz="2400"/>
              <a:t> (Output Device): </a:t>
            </a:r>
            <a:r>
              <a:rPr lang="en-US" sz="2400" err="1"/>
              <a:t>Là</a:t>
            </a:r>
            <a:r>
              <a:rPr lang="en-US" sz="2400"/>
              <a:t> </a:t>
            </a:r>
            <a:r>
              <a:rPr lang="en-US" sz="2400" err="1"/>
              <a:t>thiết</a:t>
            </a:r>
            <a:r>
              <a:rPr lang="en-US" sz="2400"/>
              <a:t> </a:t>
            </a:r>
            <a:r>
              <a:rPr lang="en-US" sz="2400" err="1"/>
              <a:t>bị</a:t>
            </a:r>
            <a:r>
              <a:rPr lang="en-US" sz="2400"/>
              <a:t> </a:t>
            </a:r>
            <a:r>
              <a:rPr lang="en-US" sz="2400" err="1"/>
              <a:t>thực</a:t>
            </a:r>
            <a:r>
              <a:rPr lang="en-US" sz="2400"/>
              <a:t> </a:t>
            </a:r>
            <a:r>
              <a:rPr lang="en-US" sz="2400" err="1"/>
              <a:t>hiện</a:t>
            </a:r>
            <a:r>
              <a:rPr lang="en-US" sz="2400"/>
              <a:t> </a:t>
            </a:r>
            <a:r>
              <a:rPr lang="en-US" sz="2400" err="1"/>
              <a:t>chuyển</a:t>
            </a:r>
            <a:r>
              <a:rPr lang="en-US" sz="2400"/>
              <a:t> </a:t>
            </a:r>
            <a:r>
              <a:rPr lang="en-US" sz="2400" err="1"/>
              <a:t>đổi</a:t>
            </a:r>
            <a:r>
              <a:rPr lang="en-US" sz="2400"/>
              <a:t> </a:t>
            </a:r>
            <a:r>
              <a:rPr lang="en-US" sz="2400" err="1"/>
              <a:t>dữ</a:t>
            </a:r>
            <a:r>
              <a:rPr lang="en-US" sz="2400"/>
              <a:t> </a:t>
            </a:r>
            <a:r>
              <a:rPr lang="en-US" sz="2400" err="1"/>
              <a:t>liệu</a:t>
            </a:r>
            <a:r>
              <a:rPr lang="en-US" sz="2400"/>
              <a:t> </a:t>
            </a:r>
            <a:r>
              <a:rPr lang="en-US" sz="2400" err="1"/>
              <a:t>nhận</a:t>
            </a:r>
            <a:r>
              <a:rPr lang="en-US" sz="2400"/>
              <a:t> </a:t>
            </a:r>
            <a:r>
              <a:rPr lang="en-US" sz="2400" err="1"/>
              <a:t>được</a:t>
            </a:r>
            <a:r>
              <a:rPr lang="en-US" sz="2400"/>
              <a:t> </a:t>
            </a:r>
            <a:r>
              <a:rPr lang="en-US" sz="2400" err="1"/>
              <a:t>thành</a:t>
            </a:r>
            <a:r>
              <a:rPr lang="en-US" sz="2400"/>
              <a:t> </a:t>
            </a:r>
            <a:r>
              <a:rPr lang="en-US" sz="2400" err="1"/>
              <a:t>thông</a:t>
            </a:r>
            <a:r>
              <a:rPr lang="en-US" sz="2400"/>
              <a:t> tin </a:t>
            </a:r>
            <a:r>
              <a:rPr lang="en-US" sz="2400" err="1"/>
              <a:t>chuyển</a:t>
            </a:r>
            <a:r>
              <a:rPr lang="en-US" sz="2400"/>
              <a:t> </a:t>
            </a:r>
            <a:r>
              <a:rPr lang="en-US" sz="2400" err="1"/>
              <a:t>cho</a:t>
            </a:r>
            <a:r>
              <a:rPr lang="en-US" sz="2400"/>
              <a:t> </a:t>
            </a:r>
            <a:r>
              <a:rPr lang="en-US" sz="2400" err="1"/>
              <a:t>nơi</a:t>
            </a:r>
            <a:r>
              <a:rPr lang="en-US" sz="2400"/>
              <a:t> </a:t>
            </a:r>
            <a:r>
              <a:rPr lang="en-US" sz="2400" err="1"/>
              <a:t>nhận</a:t>
            </a:r>
            <a:r>
              <a:rPr lang="en-US" sz="2400"/>
              <a:t> hay </a:t>
            </a:r>
            <a:r>
              <a:rPr lang="en-US" sz="2400" err="1"/>
              <a:t>thực</a:t>
            </a:r>
            <a:r>
              <a:rPr lang="en-US" sz="2400"/>
              <a:t> </a:t>
            </a:r>
            <a:r>
              <a:rPr lang="en-US" sz="2400" err="1"/>
              <a:t>hiện</a:t>
            </a:r>
            <a:r>
              <a:rPr lang="en-US" sz="2400"/>
              <a:t> </a:t>
            </a:r>
            <a:r>
              <a:rPr lang="en-US" sz="2400" err="1"/>
              <a:t>chức</a:t>
            </a:r>
            <a:r>
              <a:rPr lang="en-US" sz="2400"/>
              <a:t> </a:t>
            </a:r>
            <a:r>
              <a:rPr lang="en-US" sz="2400" err="1"/>
              <a:t>năng</a:t>
            </a:r>
            <a:r>
              <a:rPr lang="en-US" sz="2400"/>
              <a:t> </a:t>
            </a:r>
            <a:r>
              <a:rPr lang="en-US" sz="2400" err="1"/>
              <a:t>giải</a:t>
            </a:r>
            <a:r>
              <a:rPr lang="en-US" sz="2400"/>
              <a:t> </a:t>
            </a:r>
            <a:r>
              <a:rPr lang="en-US" sz="2400" err="1"/>
              <a:t>vật</a:t>
            </a:r>
            <a:r>
              <a:rPr lang="en-US" sz="2400"/>
              <a:t> </a:t>
            </a:r>
            <a:r>
              <a:rPr lang="en-US" sz="2400" err="1"/>
              <a:t>chất</a:t>
            </a:r>
            <a:r>
              <a:rPr lang="en-US" sz="2400"/>
              <a:t> </a:t>
            </a:r>
            <a:r>
              <a:rPr lang="en-US" sz="2400" err="1"/>
              <a:t>hóa</a:t>
            </a:r>
            <a:r>
              <a:rPr lang="en-US" sz="2400"/>
              <a:t>. </a:t>
            </a:r>
            <a:r>
              <a:rPr lang="en-US" sz="2400" err="1"/>
              <a:t>Thiết</a:t>
            </a:r>
            <a:r>
              <a:rPr lang="en-US" sz="2400"/>
              <a:t> </a:t>
            </a:r>
            <a:r>
              <a:rPr lang="en-US" sz="2400" err="1"/>
              <a:t>bị</a:t>
            </a:r>
            <a:r>
              <a:rPr lang="en-US" sz="2400"/>
              <a:t> </a:t>
            </a:r>
            <a:r>
              <a:rPr lang="en-US" sz="2400" err="1"/>
              <a:t>ra</a:t>
            </a:r>
            <a:r>
              <a:rPr lang="en-US" sz="2400"/>
              <a:t> </a:t>
            </a:r>
            <a:r>
              <a:rPr lang="en-US" sz="2400" err="1"/>
              <a:t>cũng</a:t>
            </a:r>
            <a:r>
              <a:rPr lang="en-US" sz="2400"/>
              <a:t> </a:t>
            </a:r>
            <a:r>
              <a:rPr lang="en-US" sz="2400" err="1"/>
              <a:t>thực</a:t>
            </a:r>
            <a:r>
              <a:rPr lang="en-US" sz="2400"/>
              <a:t> </a:t>
            </a:r>
            <a:r>
              <a:rPr lang="en-US" sz="2400" err="1"/>
              <a:t>hiện</a:t>
            </a:r>
            <a:r>
              <a:rPr lang="en-US" sz="2400"/>
              <a:t> </a:t>
            </a:r>
            <a:r>
              <a:rPr lang="en-US" sz="2400" err="1"/>
              <a:t>phối</a:t>
            </a:r>
            <a:r>
              <a:rPr lang="en-US" sz="2400"/>
              <a:t> </a:t>
            </a:r>
            <a:r>
              <a:rPr lang="en-US" sz="2400" err="1"/>
              <a:t>hợp</a:t>
            </a:r>
            <a:r>
              <a:rPr lang="en-US" sz="2400"/>
              <a:t> </a:t>
            </a:r>
            <a:r>
              <a:rPr lang="en-US" sz="2400" err="1"/>
              <a:t>với</a:t>
            </a:r>
            <a:r>
              <a:rPr lang="en-US" sz="2400"/>
              <a:t> </a:t>
            </a:r>
            <a:r>
              <a:rPr lang="en-US" sz="2400" err="1"/>
              <a:t>máy</a:t>
            </a:r>
            <a:r>
              <a:rPr lang="en-US" sz="2400"/>
              <a:t> </a:t>
            </a:r>
            <a:r>
              <a:rPr lang="en-US" sz="2400" err="1"/>
              <a:t>thu</a:t>
            </a:r>
            <a:r>
              <a:rPr lang="en-US" sz="2400"/>
              <a:t> </a:t>
            </a:r>
            <a:r>
              <a:rPr lang="en-US" sz="2400" err="1"/>
              <a:t>để</a:t>
            </a:r>
            <a:r>
              <a:rPr lang="en-US" sz="2400"/>
              <a:t> </a:t>
            </a:r>
            <a:r>
              <a:rPr lang="en-US" sz="2400" err="1"/>
              <a:t>nhận</a:t>
            </a:r>
            <a:r>
              <a:rPr lang="en-US" sz="2400"/>
              <a:t> </a:t>
            </a:r>
            <a:r>
              <a:rPr lang="en-US" sz="2400" err="1"/>
              <a:t>dữ</a:t>
            </a:r>
            <a:r>
              <a:rPr lang="en-US" sz="2400"/>
              <a:t> </a:t>
            </a:r>
            <a:r>
              <a:rPr lang="en-US" sz="2400" err="1"/>
              <a:t>liệu</a:t>
            </a:r>
            <a:endParaRPr lang="en-US" sz="2400"/>
          </a:p>
          <a:p>
            <a:r>
              <a:rPr lang="en-US" sz="2400" err="1"/>
              <a:t>Thiết</a:t>
            </a:r>
            <a:r>
              <a:rPr lang="en-US" sz="2400"/>
              <a:t> </a:t>
            </a:r>
            <a:r>
              <a:rPr lang="en-US" sz="2400" err="1"/>
              <a:t>bị</a:t>
            </a:r>
            <a:r>
              <a:rPr lang="en-US" sz="2400"/>
              <a:t> </a:t>
            </a:r>
            <a:r>
              <a:rPr lang="en-US" sz="2400" err="1"/>
              <a:t>ra</a:t>
            </a:r>
            <a:r>
              <a:rPr lang="en-US" sz="2400"/>
              <a:t> </a:t>
            </a:r>
            <a:r>
              <a:rPr lang="en-US" sz="2400" err="1"/>
              <a:t>có</a:t>
            </a:r>
            <a:r>
              <a:rPr lang="en-US" sz="2400"/>
              <a:t> </a:t>
            </a:r>
            <a:r>
              <a:rPr lang="en-US" sz="2400" err="1"/>
              <a:t>thể</a:t>
            </a:r>
            <a:r>
              <a:rPr lang="en-US" sz="2400"/>
              <a:t> </a:t>
            </a:r>
            <a:r>
              <a:rPr lang="en-US" sz="2400" err="1"/>
              <a:t>là</a:t>
            </a:r>
            <a:r>
              <a:rPr lang="en-US" sz="2400"/>
              <a:t> </a:t>
            </a:r>
            <a:r>
              <a:rPr lang="en-US" sz="2400" err="1"/>
              <a:t>một</a:t>
            </a:r>
            <a:r>
              <a:rPr lang="en-US" sz="2400"/>
              <a:t> </a:t>
            </a:r>
            <a:r>
              <a:rPr lang="en-US" sz="2400" err="1"/>
              <a:t>phần</a:t>
            </a:r>
            <a:r>
              <a:rPr lang="en-US" sz="2400"/>
              <a:t> </a:t>
            </a:r>
            <a:r>
              <a:rPr lang="en-US" sz="2400" err="1"/>
              <a:t>của</a:t>
            </a:r>
            <a:r>
              <a:rPr lang="en-US" sz="2400"/>
              <a:t> con </a:t>
            </a:r>
            <a:r>
              <a:rPr lang="en-US" sz="2400" err="1"/>
              <a:t>người</a:t>
            </a:r>
            <a:r>
              <a:rPr lang="en-US" sz="2400"/>
              <a:t>, </a:t>
            </a:r>
            <a:r>
              <a:rPr lang="en-US" sz="2400" err="1"/>
              <a:t>thiết</a:t>
            </a:r>
            <a:r>
              <a:rPr lang="en-US" sz="2400"/>
              <a:t> </a:t>
            </a:r>
            <a:r>
              <a:rPr lang="en-US" sz="2400" err="1"/>
              <a:t>bị</a:t>
            </a:r>
            <a:r>
              <a:rPr lang="en-US" sz="2400"/>
              <a:t> </a:t>
            </a:r>
            <a:r>
              <a:rPr lang="en-US" sz="2400" err="1"/>
              <a:t>riêng</a:t>
            </a:r>
            <a:r>
              <a:rPr lang="en-US" sz="2400"/>
              <a:t> </a:t>
            </a:r>
            <a:r>
              <a:rPr lang="en-US" sz="2400" err="1"/>
              <a:t>cho</a:t>
            </a:r>
            <a:r>
              <a:rPr lang="en-US" sz="2400"/>
              <a:t> </a:t>
            </a:r>
            <a:r>
              <a:rPr lang="en-US" sz="2400" err="1"/>
              <a:t>phép</a:t>
            </a:r>
            <a:r>
              <a:rPr lang="en-US" sz="2400"/>
              <a:t> con </a:t>
            </a:r>
            <a:r>
              <a:rPr lang="en-US" sz="2400" err="1"/>
              <a:t>người</a:t>
            </a:r>
            <a:r>
              <a:rPr lang="en-US" sz="2400"/>
              <a:t> </a:t>
            </a:r>
            <a:r>
              <a:rPr lang="en-US" sz="2400" err="1"/>
              <a:t>nhận</a:t>
            </a:r>
            <a:r>
              <a:rPr lang="en-US" sz="2400"/>
              <a:t> </a:t>
            </a:r>
            <a:r>
              <a:rPr lang="en-US" sz="2400" err="1"/>
              <a:t>dữ</a:t>
            </a:r>
            <a:r>
              <a:rPr lang="en-US" sz="2400"/>
              <a:t> </a:t>
            </a:r>
            <a:r>
              <a:rPr lang="en-US" sz="2400" err="1"/>
              <a:t>liệu</a:t>
            </a:r>
            <a:r>
              <a:rPr lang="en-US" sz="2400"/>
              <a:t> </a:t>
            </a:r>
            <a:r>
              <a:rPr lang="en-US" sz="2400" err="1"/>
              <a:t>hoặc</a:t>
            </a:r>
            <a:r>
              <a:rPr lang="en-US" sz="2400"/>
              <a:t> </a:t>
            </a:r>
            <a:r>
              <a:rPr lang="en-US" sz="2400" err="1"/>
              <a:t>các</a:t>
            </a:r>
            <a:r>
              <a:rPr lang="en-US" sz="2400"/>
              <a:t> </a:t>
            </a:r>
            <a:r>
              <a:rPr lang="en-US" sz="2400" err="1"/>
              <a:t>thiết</a:t>
            </a:r>
            <a:r>
              <a:rPr lang="en-US" sz="2400"/>
              <a:t> </a:t>
            </a:r>
            <a:r>
              <a:rPr lang="en-US" sz="2400" err="1"/>
              <a:t>bị</a:t>
            </a:r>
            <a:r>
              <a:rPr lang="en-US" sz="2400"/>
              <a:t> </a:t>
            </a:r>
            <a:r>
              <a:rPr lang="en-US" sz="2400" err="1"/>
              <a:t>tích</a:t>
            </a:r>
            <a:r>
              <a:rPr lang="en-US" sz="2400"/>
              <a:t> </a:t>
            </a:r>
            <a:r>
              <a:rPr lang="en-US" sz="2400" err="1"/>
              <a:t>hợp</a:t>
            </a:r>
            <a:r>
              <a:rPr lang="en-US" sz="2400"/>
              <a:t> </a:t>
            </a:r>
            <a:r>
              <a:rPr lang="en-US" sz="2400" err="1"/>
              <a:t>trí</a:t>
            </a:r>
            <a:r>
              <a:rPr lang="en-US" sz="2400"/>
              <a:t> </a:t>
            </a:r>
            <a:r>
              <a:rPr lang="en-US" sz="2400" err="1"/>
              <a:t>tuệ</a:t>
            </a:r>
            <a:r>
              <a:rPr lang="en-US" sz="2400"/>
              <a:t> con </a:t>
            </a:r>
            <a:r>
              <a:rPr lang="en-US" sz="2400" err="1"/>
              <a:t>người</a:t>
            </a:r>
            <a:r>
              <a:rPr lang="en-US" sz="2400"/>
              <a:t> </a:t>
            </a:r>
          </a:p>
          <a:p>
            <a:r>
              <a:rPr lang="en-US" sz="2400" err="1"/>
              <a:t>Nơi</a:t>
            </a:r>
            <a:r>
              <a:rPr lang="en-US" sz="2400"/>
              <a:t> </a:t>
            </a:r>
            <a:r>
              <a:rPr lang="en-US" sz="2400" err="1"/>
              <a:t>nhận</a:t>
            </a:r>
            <a:r>
              <a:rPr lang="en-US" sz="2400"/>
              <a:t> tin (sink, </a:t>
            </a:r>
            <a:r>
              <a:rPr lang="en-US" sz="2400" err="1"/>
              <a:t>Destinator</a:t>
            </a:r>
            <a:r>
              <a:rPr lang="en-US" sz="2400"/>
              <a:t>): </a:t>
            </a:r>
            <a:r>
              <a:rPr lang="en-US" sz="2400" err="1"/>
              <a:t>Thực</a:t>
            </a:r>
            <a:r>
              <a:rPr lang="en-US" sz="2400"/>
              <a:t> </a:t>
            </a:r>
            <a:r>
              <a:rPr lang="en-US" sz="2400" err="1"/>
              <a:t>hiện</a:t>
            </a:r>
            <a:r>
              <a:rPr lang="en-US" sz="2400"/>
              <a:t> </a:t>
            </a:r>
            <a:r>
              <a:rPr lang="en-US" sz="2400" err="1"/>
              <a:t>nhận</a:t>
            </a:r>
            <a:r>
              <a:rPr lang="en-US" sz="2400"/>
              <a:t> </a:t>
            </a:r>
            <a:r>
              <a:rPr lang="en-US" sz="2400" err="1"/>
              <a:t>thông</a:t>
            </a:r>
            <a:r>
              <a:rPr lang="en-US" sz="2400"/>
              <a:t> tin </a:t>
            </a:r>
            <a:r>
              <a:rPr lang="en-US" sz="2400" err="1"/>
              <a:t>và</a:t>
            </a:r>
            <a:r>
              <a:rPr lang="en-US" sz="2400"/>
              <a:t> </a:t>
            </a:r>
            <a:r>
              <a:rPr lang="en-US" sz="2400" err="1"/>
              <a:t>có</a:t>
            </a:r>
            <a:r>
              <a:rPr lang="en-US" sz="2400"/>
              <a:t> </a:t>
            </a:r>
            <a:r>
              <a:rPr lang="en-US" sz="2400" err="1"/>
              <a:t>thể</a:t>
            </a:r>
            <a:r>
              <a:rPr lang="en-US" sz="2400"/>
              <a:t> </a:t>
            </a:r>
            <a:r>
              <a:rPr lang="en-US" sz="2400" err="1"/>
              <a:t>phục</a:t>
            </a:r>
            <a:r>
              <a:rPr lang="en-US" sz="2400"/>
              <a:t> </a:t>
            </a:r>
            <a:r>
              <a:rPr lang="en-US" sz="2400" err="1"/>
              <a:t>hồi</a:t>
            </a:r>
            <a:r>
              <a:rPr lang="en-US" sz="2400"/>
              <a:t> </a:t>
            </a:r>
            <a:r>
              <a:rPr lang="en-US" sz="2400" err="1"/>
              <a:t>thông</a:t>
            </a:r>
            <a:r>
              <a:rPr lang="en-US" sz="2400"/>
              <a:t> tin </a:t>
            </a:r>
            <a:r>
              <a:rPr lang="en-US" sz="2400" err="1"/>
              <a:t>khi</a:t>
            </a:r>
            <a:r>
              <a:rPr lang="en-US" sz="2400"/>
              <a:t> </a:t>
            </a:r>
            <a:r>
              <a:rPr lang="en-US" sz="2400" err="1"/>
              <a:t>xác</a:t>
            </a:r>
            <a:r>
              <a:rPr lang="en-US" sz="2400"/>
              <a:t> </a:t>
            </a:r>
            <a:r>
              <a:rPr lang="en-US" sz="2400" err="1"/>
              <a:t>định</a:t>
            </a:r>
            <a:r>
              <a:rPr lang="en-US" sz="2400"/>
              <a:t> </a:t>
            </a:r>
            <a:r>
              <a:rPr lang="en-US" sz="2400" err="1"/>
              <a:t>được</a:t>
            </a:r>
            <a:r>
              <a:rPr lang="en-US" sz="2400"/>
              <a:t> </a:t>
            </a:r>
            <a:r>
              <a:rPr lang="en-US" sz="2400" err="1"/>
              <a:t>có</a:t>
            </a:r>
            <a:r>
              <a:rPr lang="en-US" sz="2400"/>
              <a:t> </a:t>
            </a:r>
            <a:r>
              <a:rPr lang="en-US" sz="2400" err="1"/>
              <a:t>lỗi</a:t>
            </a:r>
            <a:endParaRPr lang="en-US" sz="2400"/>
          </a:p>
        </p:txBody>
      </p:sp>
    </p:spTree>
    <p:extLst>
      <p:ext uri="{BB962C8B-B14F-4D97-AF65-F5344CB8AC3E}">
        <p14:creationId xmlns:p14="http://schemas.microsoft.com/office/powerpoint/2010/main" val="249972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a:t>1.</a:t>
            </a:r>
            <a:r>
              <a:rPr lang="vi-VN" sz="3200"/>
              <a:t>5</a:t>
            </a:r>
            <a:r>
              <a:rPr lang="en-US" sz="3200"/>
              <a:t>. </a:t>
            </a:r>
            <a:r>
              <a:rPr lang="en-US" sz="3200" err="1"/>
              <a:t>Một</a:t>
            </a:r>
            <a:r>
              <a:rPr lang="en-US" sz="3200"/>
              <a:t> </a:t>
            </a:r>
            <a:r>
              <a:rPr lang="en-US" sz="3200" err="1"/>
              <a:t>số</a:t>
            </a:r>
            <a:r>
              <a:rPr lang="en-US" sz="3200"/>
              <a:t> </a:t>
            </a:r>
            <a:r>
              <a:rPr lang="en-US" sz="3200" err="1"/>
              <a:t>khái</a:t>
            </a:r>
            <a:r>
              <a:rPr lang="en-US" sz="3200"/>
              <a:t> </a:t>
            </a:r>
            <a:r>
              <a:rPr lang="en-US" sz="3200" err="1"/>
              <a:t>niệm</a:t>
            </a:r>
            <a:r>
              <a:rPr lang="en-US" sz="3200"/>
              <a:t> </a:t>
            </a:r>
            <a:r>
              <a:rPr lang="en-US" sz="3200" err="1"/>
              <a:t>và</a:t>
            </a:r>
            <a:r>
              <a:rPr lang="en-US" sz="3200"/>
              <a:t> </a:t>
            </a:r>
            <a:r>
              <a:rPr lang="en-US" sz="3200" err="1"/>
              <a:t>thuật</a:t>
            </a:r>
            <a:r>
              <a:rPr lang="en-US" sz="3200"/>
              <a:t> </a:t>
            </a:r>
            <a:r>
              <a:rPr lang="en-US" sz="3200" err="1"/>
              <a:t>ngữ</a:t>
            </a:r>
            <a:endParaRPr lang="en-US" sz="3200"/>
          </a:p>
        </p:txBody>
      </p:sp>
      <p:sp>
        <p:nvSpPr>
          <p:cNvPr id="3" name="Content Placeholder 2"/>
          <p:cNvSpPr>
            <a:spLocks noGrp="1"/>
          </p:cNvSpPr>
          <p:nvPr>
            <p:ph idx="1"/>
          </p:nvPr>
        </p:nvSpPr>
        <p:spPr>
          <a:xfrm>
            <a:off x="503999" y="1158876"/>
            <a:ext cx="9071640" cy="3455964"/>
          </a:xfrm>
        </p:spPr>
        <p:txBody>
          <a:bodyPr/>
          <a:lstStyle/>
          <a:p>
            <a:r>
              <a:rPr lang="en-US" sz="2000" err="1">
                <a:latin typeface="Arial" pitchFamily="34" charset="0"/>
                <a:cs typeface="Arial" pitchFamily="34" charset="0"/>
              </a:rPr>
              <a:t>Bản</a:t>
            </a:r>
            <a:r>
              <a:rPr lang="en-US" sz="2000">
                <a:latin typeface="Arial" pitchFamily="34" charset="0"/>
                <a:cs typeface="Arial" pitchFamily="34" charset="0"/>
              </a:rPr>
              <a:t> tin (message):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chuỗi</a:t>
            </a:r>
            <a:r>
              <a:rPr lang="en-US" sz="2000">
                <a:latin typeface="Arial" pitchFamily="34" charset="0"/>
                <a:cs typeface="Arial" pitchFamily="34" charset="0"/>
              </a:rPr>
              <a:t> </a:t>
            </a:r>
            <a:r>
              <a:rPr lang="en-US" sz="2000" err="1">
                <a:latin typeface="Arial" pitchFamily="34" charset="0"/>
                <a:cs typeface="Arial" pitchFamily="34" charset="0"/>
              </a:rPr>
              <a:t>liên</a:t>
            </a:r>
            <a:r>
              <a:rPr lang="en-US" sz="2000">
                <a:latin typeface="Arial" pitchFamily="34" charset="0"/>
                <a:cs typeface="Arial" pitchFamily="34" charset="0"/>
              </a:rPr>
              <a:t> </a:t>
            </a:r>
            <a:r>
              <a:rPr lang="en-US" sz="2000" err="1">
                <a:latin typeface="Arial" pitchFamily="34" charset="0"/>
                <a:cs typeface="Arial" pitchFamily="34" charset="0"/>
              </a:rPr>
              <a:t>tiếp</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trong</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lần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a:t>
            </a:r>
          </a:p>
          <a:p>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mô</a:t>
            </a:r>
            <a:r>
              <a:rPr lang="en-US" sz="2000">
                <a:latin typeface="Arial" pitchFamily="34" charset="0"/>
                <a:cs typeface="Arial" pitchFamily="34" charset="0"/>
              </a:rPr>
              <a:t> </a:t>
            </a:r>
            <a:r>
              <a:rPr lang="en-US" sz="2000" err="1">
                <a:latin typeface="Arial" pitchFamily="34" charset="0"/>
                <a:cs typeface="Arial" pitchFamily="34" charset="0"/>
              </a:rPr>
              <a:t>tả</a:t>
            </a:r>
            <a:r>
              <a:rPr lang="en-US" sz="2000">
                <a:latin typeface="Arial" pitchFamily="34" charset="0"/>
                <a:cs typeface="Arial" pitchFamily="34" charset="0"/>
              </a:rPr>
              <a:t> </a:t>
            </a:r>
            <a:r>
              <a:rPr lang="en-US" sz="2000" err="1">
                <a:latin typeface="Arial" pitchFamily="34" charset="0"/>
                <a:cs typeface="Arial" pitchFamily="34" charset="0"/>
              </a:rPr>
              <a:t>hiểu</a:t>
            </a:r>
            <a:r>
              <a:rPr lang="en-US" sz="2000">
                <a:latin typeface="Arial" pitchFamily="34" charset="0"/>
                <a:cs typeface="Arial" pitchFamily="34" charset="0"/>
              </a:rPr>
              <a:t> </a:t>
            </a:r>
            <a:r>
              <a:rPr lang="en-US" sz="2000" err="1">
                <a:latin typeface="Arial" pitchFamily="34" charset="0"/>
                <a:cs typeface="Arial" pitchFamily="34" charset="0"/>
              </a:rPr>
              <a:t>biết</a:t>
            </a:r>
            <a:r>
              <a:rPr lang="en-US" sz="2000">
                <a:latin typeface="Arial" pitchFamily="34" charset="0"/>
                <a:cs typeface="Arial" pitchFamily="34" charset="0"/>
              </a:rPr>
              <a:t> </a:t>
            </a:r>
            <a:r>
              <a:rPr lang="en-US" sz="2000" err="1">
                <a:latin typeface="Arial" pitchFamily="34" charset="0"/>
                <a:cs typeface="Arial" pitchFamily="34" charset="0"/>
              </a:rPr>
              <a:t>về</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sự</a:t>
            </a:r>
            <a:r>
              <a:rPr lang="en-US" sz="2000">
                <a:latin typeface="Arial" pitchFamily="34" charset="0"/>
                <a:cs typeface="Arial" pitchFamily="34" charset="0"/>
              </a:rPr>
              <a:t>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hiện</a:t>
            </a:r>
            <a:r>
              <a:rPr lang="en-US" sz="2000">
                <a:latin typeface="Arial" pitchFamily="34" charset="0"/>
                <a:cs typeface="Arial" pitchFamily="34" charset="0"/>
              </a:rPr>
              <a:t> </a:t>
            </a:r>
            <a:r>
              <a:rPr lang="en-US" sz="2000" err="1">
                <a:latin typeface="Arial" pitchFamily="34" charset="0"/>
                <a:cs typeface="Arial" pitchFamily="34" charset="0"/>
              </a:rPr>
              <a:t>tượng</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người</a:t>
            </a:r>
            <a:r>
              <a:rPr lang="en-US" sz="2000">
                <a:latin typeface="Arial" pitchFamily="34" charset="0"/>
                <a:cs typeface="Arial" pitchFamily="34" charset="0"/>
              </a:rPr>
              <a:t> </a:t>
            </a:r>
            <a:r>
              <a:rPr lang="en-US" sz="2000" err="1">
                <a:latin typeface="Arial" pitchFamily="34" charset="0"/>
                <a:cs typeface="Arial" pitchFamily="34" charset="0"/>
              </a:rPr>
              <a:t>khác</a:t>
            </a:r>
            <a:r>
              <a:rPr lang="en-US" sz="2000">
                <a:latin typeface="Arial" pitchFamily="34" charset="0"/>
                <a:cs typeface="Arial" pitchFamily="34" charset="0"/>
              </a:rPr>
              <a:t>, </a:t>
            </a:r>
            <a:r>
              <a:rPr lang="en-US" sz="2000" err="1">
                <a:latin typeface="Arial" pitchFamily="34" charset="0"/>
                <a:cs typeface="Arial" pitchFamily="34" charset="0"/>
              </a:rPr>
              <a:t>luôn</a:t>
            </a:r>
            <a:r>
              <a:rPr lang="en-US" sz="2000">
                <a:latin typeface="Arial" pitchFamily="34" charset="0"/>
                <a:cs typeface="Arial" pitchFamily="34" charset="0"/>
              </a:rPr>
              <a:t> </a:t>
            </a:r>
            <a:r>
              <a:rPr lang="en-US" sz="2000" err="1">
                <a:latin typeface="Arial" pitchFamily="34" charset="0"/>
                <a:cs typeface="Arial" pitchFamily="34" charset="0"/>
              </a:rPr>
              <a:t>phải</a:t>
            </a:r>
            <a:r>
              <a:rPr lang="en-US" sz="2000">
                <a:latin typeface="Arial" pitchFamily="34" charset="0"/>
                <a:cs typeface="Arial" pitchFamily="34" charset="0"/>
              </a:rPr>
              <a:t> </a:t>
            </a:r>
            <a:r>
              <a:rPr lang="en-US" sz="2000" err="1">
                <a:latin typeface="Arial" pitchFamily="34" charset="0"/>
                <a:cs typeface="Arial" pitchFamily="34" charset="0"/>
              </a:rPr>
              <a:t>sử</a:t>
            </a:r>
            <a:r>
              <a:rPr lang="en-US" sz="2000">
                <a:latin typeface="Arial" pitchFamily="34" charset="0"/>
                <a:cs typeface="Arial" pitchFamily="34" charset="0"/>
              </a:rPr>
              <a:t> </a:t>
            </a:r>
            <a:r>
              <a:rPr lang="en-US" sz="2000" err="1">
                <a:latin typeface="Arial" pitchFamily="34" charset="0"/>
                <a:cs typeface="Arial" pitchFamily="34" charset="0"/>
              </a:rPr>
              <a:t>dụng</a:t>
            </a:r>
            <a:r>
              <a:rPr lang="en-US" sz="2000">
                <a:latin typeface="Arial" pitchFamily="34" charset="0"/>
                <a:cs typeface="Arial" pitchFamily="34" charset="0"/>
              </a:rPr>
              <a:t> </a:t>
            </a:r>
            <a:r>
              <a:rPr lang="en-US" sz="2000" err="1">
                <a:latin typeface="Arial" pitchFamily="34" charset="0"/>
                <a:cs typeface="Arial" pitchFamily="34" charset="0"/>
              </a:rPr>
              <a:t>chuỗi</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theo</a:t>
            </a:r>
            <a:r>
              <a:rPr lang="en-US" sz="2000">
                <a:latin typeface="Arial" pitchFamily="34" charset="0"/>
                <a:cs typeface="Arial" pitchFamily="34" charset="0"/>
              </a:rPr>
              <a:t> </a:t>
            </a:r>
            <a:r>
              <a:rPr lang="en-US" sz="2000" err="1">
                <a:latin typeface="Arial" pitchFamily="34" charset="0"/>
                <a:cs typeface="Arial" pitchFamily="34" charset="0"/>
              </a:rPr>
              <a:t>một</a:t>
            </a:r>
            <a:r>
              <a:rPr lang="en-US" sz="2000">
                <a:latin typeface="Arial" pitchFamily="34" charset="0"/>
                <a:cs typeface="Arial" pitchFamily="34" charset="0"/>
              </a:rPr>
              <a:t> </a:t>
            </a:r>
            <a:r>
              <a:rPr lang="en-US" sz="2000" err="1">
                <a:latin typeface="Arial" pitchFamily="34" charset="0"/>
                <a:cs typeface="Arial" pitchFamily="34" charset="0"/>
              </a:rPr>
              <a:t>cấu</a:t>
            </a:r>
            <a:r>
              <a:rPr lang="en-US" sz="2000">
                <a:latin typeface="Arial" pitchFamily="34" charset="0"/>
                <a:cs typeface="Arial" pitchFamily="34" charset="0"/>
              </a:rPr>
              <a:t> </a:t>
            </a:r>
            <a:r>
              <a:rPr lang="en-US" sz="2000" err="1">
                <a:latin typeface="Arial" pitchFamily="34" charset="0"/>
                <a:cs typeface="Arial" pitchFamily="34" charset="0"/>
              </a:rPr>
              <a:t>trúc</a:t>
            </a:r>
            <a:r>
              <a:rPr lang="en-US" sz="2000">
                <a:latin typeface="Arial" pitchFamily="34" charset="0"/>
                <a:cs typeface="Arial" pitchFamily="34" charset="0"/>
              </a:rPr>
              <a:t> </a:t>
            </a:r>
            <a:r>
              <a:rPr lang="en-US" sz="2000" err="1">
                <a:latin typeface="Arial" pitchFamily="34" charset="0"/>
                <a:cs typeface="Arial" pitchFamily="34" charset="0"/>
              </a:rPr>
              <a:t>xác</a:t>
            </a:r>
            <a:r>
              <a:rPr lang="en-US" sz="2000">
                <a:latin typeface="Arial" pitchFamily="34" charset="0"/>
                <a:cs typeface="Arial" pitchFamily="34" charset="0"/>
              </a:rPr>
              <a:t> </a:t>
            </a:r>
            <a:r>
              <a:rPr lang="en-US" sz="2000" err="1">
                <a:latin typeface="Arial" pitchFamily="34" charset="0"/>
                <a:cs typeface="Arial" pitchFamily="34" charset="0"/>
              </a:rPr>
              <a:t>định</a:t>
            </a:r>
            <a:r>
              <a:rPr lang="en-US" sz="2000">
                <a:latin typeface="Arial" pitchFamily="34" charset="0"/>
                <a:cs typeface="Arial" pitchFamily="34" charset="0"/>
              </a:rPr>
              <a:t>. </a:t>
            </a:r>
            <a:r>
              <a:rPr lang="en-US" sz="2000" err="1">
                <a:latin typeface="Arial" pitchFamily="34" charset="0"/>
                <a:cs typeface="Arial" pitchFamily="34" charset="0"/>
              </a:rPr>
              <a:t>Vì</a:t>
            </a:r>
            <a:r>
              <a:rPr lang="en-US" sz="2000">
                <a:latin typeface="Arial" pitchFamily="34" charset="0"/>
                <a:cs typeface="Arial" pitchFamily="34" charset="0"/>
              </a:rPr>
              <a:t> </a:t>
            </a:r>
            <a:r>
              <a:rPr lang="en-US" sz="2000" err="1">
                <a:latin typeface="Arial" pitchFamily="34" charset="0"/>
                <a:cs typeface="Arial" pitchFamily="34" charset="0"/>
              </a:rPr>
              <a:t>vậy</a:t>
            </a:r>
            <a:r>
              <a:rPr lang="en-US" sz="2000">
                <a:latin typeface="Arial" pitchFamily="34" charset="0"/>
                <a:cs typeface="Arial" pitchFamily="34" charset="0"/>
              </a:rPr>
              <a:t> </a:t>
            </a:r>
            <a:r>
              <a:rPr lang="en-US" sz="2000" err="1">
                <a:latin typeface="Arial" pitchFamily="34" charset="0"/>
                <a:cs typeface="Arial" pitchFamily="34" charset="0"/>
              </a:rPr>
              <a:t>khi</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con </a:t>
            </a:r>
            <a:r>
              <a:rPr lang="en-US" sz="2000" err="1">
                <a:latin typeface="Arial" pitchFamily="34" charset="0"/>
                <a:cs typeface="Arial" pitchFamily="34" charset="0"/>
              </a:rPr>
              <a:t>người</a:t>
            </a:r>
            <a:r>
              <a:rPr lang="en-US" sz="2000">
                <a:latin typeface="Arial" pitchFamily="34" charset="0"/>
                <a:cs typeface="Arial" pitchFamily="34" charset="0"/>
              </a:rPr>
              <a:t> </a:t>
            </a:r>
            <a:r>
              <a:rPr lang="en-US" sz="2000" err="1">
                <a:latin typeface="Arial" pitchFamily="34" charset="0"/>
                <a:cs typeface="Arial" pitchFamily="34" charset="0"/>
              </a:rPr>
              <a:t>phải</a:t>
            </a:r>
            <a:r>
              <a:rPr lang="en-US" sz="2000">
                <a:latin typeface="Arial" pitchFamily="34" charset="0"/>
                <a:cs typeface="Arial" pitchFamily="34" charset="0"/>
              </a:rPr>
              <a:t> </a:t>
            </a:r>
            <a:r>
              <a:rPr lang="en-US" sz="2000" err="1">
                <a:latin typeface="Arial" pitchFamily="34" charset="0"/>
                <a:cs typeface="Arial" pitchFamily="34" charset="0"/>
              </a:rPr>
              <a:t>sử</a:t>
            </a:r>
            <a:r>
              <a:rPr lang="en-US" sz="2000">
                <a:latin typeface="Arial" pitchFamily="34" charset="0"/>
                <a:cs typeface="Arial" pitchFamily="34" charset="0"/>
              </a:rPr>
              <a:t> </a:t>
            </a:r>
            <a:r>
              <a:rPr lang="en-US" sz="2000" err="1">
                <a:latin typeface="Arial" pitchFamily="34" charset="0"/>
                <a:cs typeface="Arial" pitchFamily="34" charset="0"/>
              </a:rPr>
              <a:t>dụng</a:t>
            </a:r>
            <a:r>
              <a:rPr lang="en-US" sz="2000">
                <a:latin typeface="Arial" pitchFamily="34" charset="0"/>
                <a:cs typeface="Arial" pitchFamily="34" charset="0"/>
              </a:rPr>
              <a:t> </a:t>
            </a:r>
            <a:r>
              <a:rPr lang="en-US" sz="2000" err="1">
                <a:latin typeface="Arial" pitchFamily="34" charset="0"/>
                <a:cs typeface="Arial" pitchFamily="34" charset="0"/>
              </a:rPr>
              <a:t>chuỗi</a:t>
            </a:r>
            <a:r>
              <a:rPr lang="en-US" sz="2000">
                <a:latin typeface="Arial" pitchFamily="34" charset="0"/>
                <a:cs typeface="Arial" pitchFamily="34" charset="0"/>
              </a:rPr>
              <a:t> </a:t>
            </a:r>
            <a:r>
              <a:rPr lang="en-US" sz="2000" err="1">
                <a:latin typeface="Arial" pitchFamily="34" charset="0"/>
                <a:cs typeface="Arial" pitchFamily="34" charset="0"/>
              </a:rPr>
              <a:t>các</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-&gt; </a:t>
            </a:r>
            <a:r>
              <a:rPr lang="en-US" sz="2000" err="1">
                <a:latin typeface="Arial" pitchFamily="34" charset="0"/>
                <a:cs typeface="Arial" pitchFamily="34" charset="0"/>
              </a:rPr>
              <a:t>bản</a:t>
            </a:r>
            <a:r>
              <a:rPr lang="en-US" sz="2000">
                <a:latin typeface="Arial" pitchFamily="34" charset="0"/>
                <a:cs typeface="Arial" pitchFamily="34" charset="0"/>
              </a:rPr>
              <a:t> tin.</a:t>
            </a:r>
          </a:p>
          <a:p>
            <a:r>
              <a:rPr lang="en-US" sz="2000" err="1">
                <a:latin typeface="Arial" pitchFamily="34" charset="0"/>
                <a:cs typeface="Arial" pitchFamily="34" charset="0"/>
              </a:rPr>
              <a:t>Phân</a:t>
            </a:r>
            <a:r>
              <a:rPr lang="en-US" sz="2000">
                <a:latin typeface="Arial" pitchFamily="34" charset="0"/>
                <a:cs typeface="Arial" pitchFamily="34" charset="0"/>
              </a:rPr>
              <a:t> </a:t>
            </a:r>
            <a:r>
              <a:rPr lang="en-US" sz="2000" err="1">
                <a:latin typeface="Arial" pitchFamily="34" charset="0"/>
                <a:cs typeface="Arial" pitchFamily="34" charset="0"/>
              </a:rPr>
              <a:t>loại</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nhiều</a:t>
            </a:r>
            <a:r>
              <a:rPr lang="en-US" sz="2000">
                <a:latin typeface="Arial" pitchFamily="34" charset="0"/>
                <a:cs typeface="Arial" pitchFamily="34" charset="0"/>
              </a:rPr>
              <a:t> </a:t>
            </a:r>
            <a:r>
              <a:rPr lang="en-US" sz="2000" err="1">
                <a:latin typeface="Arial" pitchFamily="34" charset="0"/>
                <a:cs typeface="Arial" pitchFamily="34" charset="0"/>
              </a:rPr>
              <a:t>quan</a:t>
            </a:r>
            <a:r>
              <a:rPr lang="en-US" sz="2000">
                <a:latin typeface="Arial" pitchFamily="34" charset="0"/>
                <a:cs typeface="Arial" pitchFamily="34" charset="0"/>
              </a:rPr>
              <a:t> </a:t>
            </a:r>
            <a:r>
              <a:rPr lang="en-US" sz="2000" err="1">
                <a:latin typeface="Arial" pitchFamily="34" charset="0"/>
                <a:cs typeface="Arial" pitchFamily="34" charset="0"/>
              </a:rPr>
              <a:t>điểm</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phân</a:t>
            </a:r>
            <a:r>
              <a:rPr lang="en-US" sz="2000">
                <a:latin typeface="Arial" pitchFamily="34" charset="0"/>
                <a:cs typeface="Arial" pitchFamily="34" charset="0"/>
              </a:rPr>
              <a:t> </a:t>
            </a:r>
            <a:r>
              <a:rPr lang="en-US" sz="2000" err="1">
                <a:latin typeface="Arial" pitchFamily="34" charset="0"/>
                <a:cs typeface="Arial" pitchFamily="34" charset="0"/>
              </a:rPr>
              <a:t>loại</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như</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về</a:t>
            </a:r>
            <a:r>
              <a:rPr lang="en-US" sz="2000">
                <a:latin typeface="Arial" pitchFamily="34" charset="0"/>
                <a:cs typeface="Arial" pitchFamily="34" charset="0"/>
              </a:rPr>
              <a:t> </a:t>
            </a:r>
            <a:r>
              <a:rPr lang="en-US" sz="2000" err="1">
                <a:latin typeface="Arial" pitchFamily="34" charset="0"/>
                <a:cs typeface="Arial" pitchFamily="34" charset="0"/>
              </a:rPr>
              <a:t>sự</a:t>
            </a:r>
            <a:r>
              <a:rPr lang="en-US" sz="2000">
                <a:latin typeface="Arial" pitchFamily="34" charset="0"/>
                <a:cs typeface="Arial" pitchFamily="34" charset="0"/>
              </a:rPr>
              <a:t> </a:t>
            </a:r>
            <a:r>
              <a:rPr lang="en-US" sz="2000" err="1">
                <a:latin typeface="Arial" pitchFamily="34" charset="0"/>
                <a:cs typeface="Arial" pitchFamily="34" charset="0"/>
              </a:rPr>
              <a:t>vật</a:t>
            </a:r>
            <a:r>
              <a:rPr lang="en-US" sz="2000">
                <a:latin typeface="Arial" pitchFamily="34" charset="0"/>
                <a:cs typeface="Arial" pitchFamily="34" charset="0"/>
              </a:rPr>
              <a:t> </a:t>
            </a:r>
            <a:r>
              <a:rPr lang="en-US" sz="2000" err="1">
                <a:latin typeface="Arial" pitchFamily="34" charset="0"/>
                <a:cs typeface="Arial" pitchFamily="34" charset="0"/>
              </a:rPr>
              <a:t>nào</a:t>
            </a:r>
            <a:r>
              <a:rPr lang="en-US" sz="2000">
                <a:latin typeface="Arial" pitchFamily="34" charset="0"/>
                <a:cs typeface="Arial" pitchFamily="34" charset="0"/>
              </a:rPr>
              <a:t>, </a:t>
            </a:r>
            <a:r>
              <a:rPr lang="en-US" sz="2000" err="1">
                <a:latin typeface="Arial" pitchFamily="34" charset="0"/>
                <a:cs typeface="Arial" pitchFamily="34" charset="0"/>
              </a:rPr>
              <a:t>hiện</a:t>
            </a:r>
            <a:r>
              <a:rPr lang="en-US" sz="2000">
                <a:latin typeface="Arial" pitchFamily="34" charset="0"/>
                <a:cs typeface="Arial" pitchFamily="34" charset="0"/>
              </a:rPr>
              <a:t> </a:t>
            </a:r>
            <a:r>
              <a:rPr lang="en-US" sz="2000" err="1">
                <a:latin typeface="Arial" pitchFamily="34" charset="0"/>
                <a:cs typeface="Arial" pitchFamily="34" charset="0"/>
              </a:rPr>
              <a:t>tượng</a:t>
            </a:r>
            <a:r>
              <a:rPr lang="en-US" sz="2000">
                <a:latin typeface="Arial" pitchFamily="34" charset="0"/>
                <a:cs typeface="Arial" pitchFamily="34" charset="0"/>
              </a:rPr>
              <a:t> </a:t>
            </a:r>
            <a:r>
              <a:rPr lang="en-US" sz="2000" err="1">
                <a:latin typeface="Arial" pitchFamily="34" charset="0"/>
                <a:cs typeface="Arial" pitchFamily="34" charset="0"/>
              </a:rPr>
              <a:t>nào</a:t>
            </a:r>
            <a:r>
              <a:rPr lang="en-US" sz="2000">
                <a:latin typeface="Arial" pitchFamily="34" charset="0"/>
                <a:cs typeface="Arial" pitchFamily="34" charset="0"/>
              </a:rPr>
              <a:t>.. </a:t>
            </a:r>
            <a:r>
              <a:rPr lang="en-US" sz="2000" err="1">
                <a:latin typeface="Arial" pitchFamily="34" charset="0"/>
                <a:cs typeface="Arial" pitchFamily="34" charset="0"/>
              </a:rPr>
              <a:t>Liên</a:t>
            </a:r>
            <a:r>
              <a:rPr lang="en-US" sz="2000">
                <a:latin typeface="Arial" pitchFamily="34" charset="0"/>
                <a:cs typeface="Arial" pitchFamily="34" charset="0"/>
              </a:rPr>
              <a:t> </a:t>
            </a:r>
            <a:r>
              <a:rPr lang="en-US" sz="2000" err="1">
                <a:latin typeface="Arial" pitchFamily="34" charset="0"/>
                <a:cs typeface="Arial" pitchFamily="34" charset="0"/>
              </a:rPr>
              <a:t>quan</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việc</a:t>
            </a:r>
            <a:r>
              <a:rPr lang="en-US" sz="2000">
                <a:latin typeface="Arial" pitchFamily="34" charset="0"/>
                <a:cs typeface="Arial" pitchFamily="34" charset="0"/>
              </a:rPr>
              <a:t> </a:t>
            </a:r>
            <a:r>
              <a:rPr lang="en-US" sz="2000" err="1">
                <a:latin typeface="Arial" pitchFamily="34" charset="0"/>
                <a:cs typeface="Arial" pitchFamily="34" charset="0"/>
              </a:rPr>
              <a:t>thu</a:t>
            </a:r>
            <a:r>
              <a:rPr lang="en-US" sz="2000">
                <a:latin typeface="Arial" pitchFamily="34" charset="0"/>
                <a:cs typeface="Arial" pitchFamily="34" charset="0"/>
              </a:rPr>
              <a:t> </a:t>
            </a:r>
            <a:r>
              <a:rPr lang="en-US" sz="2000" err="1">
                <a:latin typeface="Arial" pitchFamily="34" charset="0"/>
                <a:cs typeface="Arial" pitchFamily="34" charset="0"/>
              </a:rPr>
              <a:t>thập</a:t>
            </a:r>
            <a:r>
              <a:rPr lang="en-US" sz="2000">
                <a:latin typeface="Arial" pitchFamily="34" charset="0"/>
                <a:cs typeface="Arial" pitchFamily="34" charset="0"/>
              </a:rPr>
              <a:t>, </a:t>
            </a:r>
            <a:r>
              <a:rPr lang="en-US" sz="2000" err="1">
                <a:latin typeface="Arial" pitchFamily="34" charset="0"/>
                <a:cs typeface="Arial" pitchFamily="34" charset="0"/>
              </a:rPr>
              <a:t>lưu</a:t>
            </a:r>
            <a:r>
              <a:rPr lang="en-US" sz="2000">
                <a:latin typeface="Arial" pitchFamily="34" charset="0"/>
                <a:cs typeface="Arial" pitchFamily="34" charset="0"/>
              </a:rPr>
              <a:t> </a:t>
            </a:r>
            <a:r>
              <a:rPr lang="en-US" sz="2000" err="1">
                <a:latin typeface="Arial" pitchFamily="34" charset="0"/>
                <a:cs typeface="Arial" pitchFamily="34" charset="0"/>
              </a:rPr>
              <a:t>trữ</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lan</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thì</a:t>
            </a:r>
            <a:r>
              <a:rPr lang="en-US" sz="2000">
                <a:latin typeface="Arial" pitchFamily="34" charset="0"/>
                <a:cs typeface="Arial" pitchFamily="34" charset="0"/>
              </a:rPr>
              <a:t>  </a:t>
            </a:r>
            <a:r>
              <a:rPr lang="en-US" sz="2000" err="1">
                <a:latin typeface="Arial" pitchFamily="34" charset="0"/>
                <a:cs typeface="Arial" pitchFamily="34" charset="0"/>
              </a:rPr>
              <a:t>chúng</a:t>
            </a:r>
            <a:r>
              <a:rPr lang="en-US" sz="2000">
                <a:latin typeface="Arial" pitchFamily="34" charset="0"/>
                <a:cs typeface="Arial" pitchFamily="34" charset="0"/>
              </a:rPr>
              <a:t> ta </a:t>
            </a:r>
            <a:r>
              <a:rPr lang="en-US" sz="2000" err="1">
                <a:latin typeface="Arial" pitchFamily="34" charset="0"/>
                <a:cs typeface="Arial" pitchFamily="34" charset="0"/>
              </a:rPr>
              <a:t>chỉ</a:t>
            </a:r>
            <a:r>
              <a:rPr lang="en-US" sz="2000">
                <a:latin typeface="Arial" pitchFamily="34" charset="0"/>
                <a:cs typeface="Arial" pitchFamily="34" charset="0"/>
              </a:rPr>
              <a:t> </a:t>
            </a:r>
            <a:r>
              <a:rPr lang="en-US" sz="2000" err="1">
                <a:latin typeface="Arial" pitchFamily="34" charset="0"/>
                <a:cs typeface="Arial" pitchFamily="34" charset="0"/>
              </a:rPr>
              <a:t>quan</a:t>
            </a:r>
            <a:r>
              <a:rPr lang="en-US" sz="2000">
                <a:latin typeface="Arial" pitchFamily="34" charset="0"/>
                <a:cs typeface="Arial" pitchFamily="34" charset="0"/>
              </a:rPr>
              <a:t> </a:t>
            </a:r>
            <a:r>
              <a:rPr lang="en-US" sz="2000" err="1">
                <a:latin typeface="Arial" pitchFamily="34" charset="0"/>
                <a:cs typeface="Arial" pitchFamily="34" charset="0"/>
              </a:rPr>
              <a:t>tâm</a:t>
            </a:r>
            <a:r>
              <a:rPr lang="en-US" sz="2000">
                <a:latin typeface="Arial" pitchFamily="34" charset="0"/>
                <a:cs typeface="Arial" pitchFamily="34" charset="0"/>
              </a:rPr>
              <a:t> </a:t>
            </a:r>
            <a:r>
              <a:rPr lang="en-US" sz="2000" err="1">
                <a:latin typeface="Arial" pitchFamily="34" charset="0"/>
                <a:cs typeface="Arial" pitchFamily="34" charset="0"/>
              </a:rPr>
              <a:t>phân</a:t>
            </a:r>
            <a:r>
              <a:rPr lang="en-US" sz="2000">
                <a:latin typeface="Arial" pitchFamily="34" charset="0"/>
                <a:cs typeface="Arial" pitchFamily="34" charset="0"/>
              </a:rPr>
              <a:t> </a:t>
            </a:r>
            <a:r>
              <a:rPr lang="en-US" sz="2000" err="1">
                <a:latin typeface="Arial" pitchFamily="34" charset="0"/>
                <a:cs typeface="Arial" pitchFamily="34" charset="0"/>
              </a:rPr>
              <a:t>loại</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thành</a:t>
            </a:r>
            <a:r>
              <a:rPr lang="en-US" sz="2000">
                <a:latin typeface="Arial" pitchFamily="34" charset="0"/>
                <a:cs typeface="Arial" pitchFamily="34" charset="0"/>
              </a:rPr>
              <a:t> </a:t>
            </a:r>
            <a:r>
              <a:rPr lang="en-US" sz="2000" err="1">
                <a:latin typeface="Arial" pitchFamily="34" charset="0"/>
                <a:cs typeface="Arial" pitchFamily="34" charset="0"/>
              </a:rPr>
              <a:t>rời</a:t>
            </a:r>
            <a:r>
              <a:rPr lang="en-US" sz="2000">
                <a:latin typeface="Arial" pitchFamily="34" charset="0"/>
                <a:cs typeface="Arial" pitchFamily="34" charset="0"/>
              </a:rPr>
              <a:t> </a:t>
            </a:r>
            <a:r>
              <a:rPr lang="en-US" sz="2000" err="1">
                <a:latin typeface="Arial" pitchFamily="34" charset="0"/>
                <a:cs typeface="Arial" pitchFamily="34" charset="0"/>
              </a:rPr>
              <a:t>rạc</a:t>
            </a:r>
            <a:r>
              <a:rPr lang="en-US" sz="2000">
                <a:latin typeface="Arial" pitchFamily="34" charset="0"/>
                <a:cs typeface="Arial" pitchFamily="34" charset="0"/>
              </a:rPr>
              <a:t> hay </a:t>
            </a:r>
            <a:r>
              <a:rPr lang="en-US" sz="2000" err="1">
                <a:latin typeface="Arial" pitchFamily="34" charset="0"/>
                <a:cs typeface="Arial" pitchFamily="34" charset="0"/>
              </a:rPr>
              <a:t>liên</a:t>
            </a:r>
            <a:r>
              <a:rPr lang="en-US" sz="2000">
                <a:latin typeface="Arial" pitchFamily="34" charset="0"/>
                <a:cs typeface="Arial" pitchFamily="34" charset="0"/>
              </a:rPr>
              <a:t> </a:t>
            </a:r>
            <a:r>
              <a:rPr lang="en-US" sz="2000" err="1">
                <a:latin typeface="Arial" pitchFamily="34" charset="0"/>
                <a:cs typeface="Arial" pitchFamily="34" charset="0"/>
              </a:rPr>
              <a:t>tục</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trong</a:t>
            </a:r>
            <a:r>
              <a:rPr lang="en-US" sz="2000">
                <a:latin typeface="Arial" pitchFamily="34" charset="0"/>
                <a:cs typeface="Arial" pitchFamily="34" charset="0"/>
              </a:rPr>
              <a:t> </a:t>
            </a:r>
            <a:r>
              <a:rPr lang="en-US" sz="2000" err="1">
                <a:latin typeface="Arial" pitchFamily="34" charset="0"/>
                <a:cs typeface="Arial" pitchFamily="34" charset="0"/>
              </a:rPr>
              <a:t>thực</a:t>
            </a:r>
            <a:r>
              <a:rPr lang="en-US" sz="2000">
                <a:latin typeface="Arial" pitchFamily="34" charset="0"/>
                <a:cs typeface="Arial" pitchFamily="34" charset="0"/>
              </a:rPr>
              <a:t> </a:t>
            </a:r>
            <a:r>
              <a:rPr lang="en-US" sz="2000" err="1">
                <a:latin typeface="Arial" pitchFamily="34" charset="0"/>
                <a:cs typeface="Arial" pitchFamily="34" charset="0"/>
              </a:rPr>
              <a:t>tế</a:t>
            </a:r>
            <a:r>
              <a:rPr lang="en-US" sz="2000">
                <a:latin typeface="Arial" pitchFamily="34" charset="0"/>
                <a:cs typeface="Arial" pitchFamily="34" charset="0"/>
              </a:rPr>
              <a:t>, </a:t>
            </a:r>
            <a:r>
              <a:rPr lang="en-US" sz="2000" err="1">
                <a:latin typeface="Arial" pitchFamily="34" charset="0"/>
                <a:cs typeface="Arial" pitchFamily="34" charset="0"/>
              </a:rPr>
              <a:t>chúng</a:t>
            </a:r>
            <a:r>
              <a:rPr lang="en-US" sz="2000">
                <a:latin typeface="Arial" pitchFamily="34" charset="0"/>
                <a:cs typeface="Arial" pitchFamily="34" charset="0"/>
              </a:rPr>
              <a:t> ta </a:t>
            </a:r>
            <a:r>
              <a:rPr lang="en-US" sz="2000" err="1">
                <a:latin typeface="Arial" pitchFamily="34" charset="0"/>
                <a:cs typeface="Arial" pitchFamily="34" charset="0"/>
              </a:rPr>
              <a:t>chỉ</a:t>
            </a:r>
            <a:r>
              <a:rPr lang="en-US" sz="2000">
                <a:latin typeface="Arial" pitchFamily="34" charset="0"/>
                <a:cs typeface="Arial" pitchFamily="34" charset="0"/>
              </a:rPr>
              <a:t> </a:t>
            </a:r>
            <a:r>
              <a:rPr lang="en-US" sz="2000" err="1">
                <a:latin typeface="Arial" pitchFamily="34" charset="0"/>
                <a:cs typeface="Arial" pitchFamily="34" charset="0"/>
              </a:rPr>
              <a:t>quan</a:t>
            </a:r>
            <a:r>
              <a:rPr lang="en-US" sz="2000">
                <a:latin typeface="Arial" pitchFamily="34" charset="0"/>
                <a:cs typeface="Arial" pitchFamily="34" charset="0"/>
              </a:rPr>
              <a:t> </a:t>
            </a:r>
            <a:r>
              <a:rPr lang="en-US" sz="2000" err="1">
                <a:latin typeface="Arial" pitchFamily="34" charset="0"/>
                <a:cs typeface="Arial" pitchFamily="34" charset="0"/>
              </a:rPr>
              <a:t>tân</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số</a:t>
            </a:r>
            <a:r>
              <a:rPr lang="en-US" sz="2000">
                <a:latin typeface="Arial" pitchFamily="34" charset="0"/>
                <a:cs typeface="Arial" pitchFamily="34" charset="0"/>
              </a:rPr>
              <a:t> hay </a:t>
            </a:r>
            <a:r>
              <a:rPr lang="en-US" sz="2000" err="1">
                <a:latin typeface="Arial" pitchFamily="34" charset="0"/>
                <a:cs typeface="Arial" pitchFamily="34" charset="0"/>
              </a:rPr>
              <a:t>tương</a:t>
            </a:r>
            <a:r>
              <a:rPr lang="en-US" sz="2000">
                <a:latin typeface="Arial" pitchFamily="34" charset="0"/>
                <a:cs typeface="Arial" pitchFamily="34" charset="0"/>
              </a:rPr>
              <a:t> </a:t>
            </a:r>
            <a:r>
              <a:rPr lang="en-US" sz="2000" err="1">
                <a:latin typeface="Arial" pitchFamily="34" charset="0"/>
                <a:cs typeface="Arial" pitchFamily="34" charset="0"/>
              </a:rPr>
              <a:t>tự</a:t>
            </a:r>
            <a:r>
              <a:rPr lang="en-US" sz="2000">
                <a:latin typeface="Arial" pitchFamily="34" charset="0"/>
                <a:cs typeface="Arial" pitchFamily="34" charset="0"/>
              </a:rPr>
              <a:t> </a:t>
            </a:r>
          </a:p>
        </p:txBody>
      </p:sp>
    </p:spTree>
    <p:extLst>
      <p:ext uri="{BB962C8B-B14F-4D97-AF65-F5344CB8AC3E}">
        <p14:creationId xmlns:p14="http://schemas.microsoft.com/office/powerpoint/2010/main" val="29531541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3200"/>
              <a:t>1.</a:t>
            </a:r>
            <a:r>
              <a:rPr lang="vi-VN" sz="3200"/>
              <a:t>5</a:t>
            </a:r>
            <a:r>
              <a:rPr lang="en-US" sz="3200"/>
              <a:t>. </a:t>
            </a:r>
            <a:r>
              <a:rPr lang="en-US" sz="3200" err="1"/>
              <a:t>Một</a:t>
            </a:r>
            <a:r>
              <a:rPr lang="en-US" sz="3200"/>
              <a:t> </a:t>
            </a:r>
            <a:r>
              <a:rPr lang="en-US" sz="3200" err="1"/>
              <a:t>số</a:t>
            </a:r>
            <a:r>
              <a:rPr lang="en-US" sz="3200"/>
              <a:t> </a:t>
            </a:r>
            <a:r>
              <a:rPr lang="en-US" sz="3200" err="1"/>
              <a:t>khái</a:t>
            </a:r>
            <a:r>
              <a:rPr lang="en-US" sz="3200"/>
              <a:t> </a:t>
            </a:r>
            <a:r>
              <a:rPr lang="en-US" sz="3200" err="1"/>
              <a:t>niệm</a:t>
            </a:r>
            <a:r>
              <a:rPr lang="en-US" sz="3200"/>
              <a:t> </a:t>
            </a:r>
            <a:r>
              <a:rPr lang="en-US" sz="3200" err="1"/>
              <a:t>và</a:t>
            </a:r>
            <a:r>
              <a:rPr lang="en-US" sz="3200"/>
              <a:t> </a:t>
            </a:r>
            <a:r>
              <a:rPr lang="en-US" sz="3200" err="1"/>
              <a:t>thuật</a:t>
            </a:r>
            <a:r>
              <a:rPr lang="en-US" sz="3200"/>
              <a:t> </a:t>
            </a:r>
            <a:r>
              <a:rPr lang="en-US" sz="3200" err="1"/>
              <a:t>ngữ</a:t>
            </a:r>
            <a:endParaRPr lang="en-US" sz="3200"/>
          </a:p>
        </p:txBody>
      </p:sp>
      <p:sp>
        <p:nvSpPr>
          <p:cNvPr id="3" name="Content Placeholder 2"/>
          <p:cNvSpPr>
            <a:spLocks noGrp="1"/>
          </p:cNvSpPr>
          <p:nvPr>
            <p:ph idx="1"/>
          </p:nvPr>
        </p:nvSpPr>
        <p:spPr/>
        <p:txBody>
          <a:bodyPr/>
          <a:lstStyle/>
          <a:p>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liên</a:t>
            </a:r>
            <a:r>
              <a:rPr lang="en-US" sz="2000">
                <a:latin typeface="Arial" pitchFamily="34" charset="0"/>
                <a:cs typeface="Arial" pitchFamily="34" charset="0"/>
              </a:rPr>
              <a:t> </a:t>
            </a:r>
            <a:r>
              <a:rPr lang="en-US" sz="2000" err="1">
                <a:latin typeface="Arial" pitchFamily="34" charset="0"/>
                <a:cs typeface="Arial" pitchFamily="34" charset="0"/>
              </a:rPr>
              <a:t>tục</a:t>
            </a:r>
            <a:r>
              <a:rPr lang="en-US" sz="2000">
                <a:latin typeface="Arial" pitchFamily="34" charset="0"/>
                <a:cs typeface="Arial" pitchFamily="34" charset="0"/>
              </a:rPr>
              <a:t> (continuous information):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mà</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biểu</a:t>
            </a:r>
            <a:r>
              <a:rPr lang="en-US" sz="2000">
                <a:latin typeface="Arial" pitchFamily="34" charset="0"/>
                <a:cs typeface="Arial" pitchFamily="34" charset="0"/>
              </a:rPr>
              <a:t> </a:t>
            </a:r>
            <a:r>
              <a:rPr lang="en-US" sz="2000" err="1">
                <a:latin typeface="Arial" pitchFamily="34" charset="0"/>
                <a:cs typeface="Arial" pitchFamily="34" charset="0"/>
              </a:rPr>
              <a:t>diễn</a:t>
            </a:r>
            <a:r>
              <a:rPr lang="en-US" sz="2000">
                <a:latin typeface="Arial" pitchFamily="34" charset="0"/>
                <a:cs typeface="Arial" pitchFamily="34" charset="0"/>
              </a:rPr>
              <a:t> </a:t>
            </a:r>
            <a:r>
              <a:rPr lang="en-US" sz="2000" err="1">
                <a:latin typeface="Arial" pitchFamily="34" charset="0"/>
                <a:cs typeface="Arial" pitchFamily="34" charset="0"/>
              </a:rPr>
              <a:t>nó</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hàm</a:t>
            </a:r>
            <a:r>
              <a:rPr lang="en-US" sz="2000">
                <a:latin typeface="Arial" pitchFamily="34" charset="0"/>
                <a:cs typeface="Arial" pitchFamily="34" charset="0"/>
              </a:rPr>
              <a:t> </a:t>
            </a:r>
            <a:r>
              <a:rPr lang="en-US" sz="2000" err="1">
                <a:latin typeface="Arial" pitchFamily="34" charset="0"/>
                <a:cs typeface="Arial" pitchFamily="34" charset="0"/>
              </a:rPr>
              <a:t>liên</a:t>
            </a:r>
            <a:r>
              <a:rPr lang="en-US" sz="2000">
                <a:latin typeface="Arial" pitchFamily="34" charset="0"/>
                <a:cs typeface="Arial" pitchFamily="34" charset="0"/>
              </a:rPr>
              <a:t> </a:t>
            </a:r>
            <a:r>
              <a:rPr lang="en-US" sz="2000" err="1">
                <a:latin typeface="Arial" pitchFamily="34" charset="0"/>
                <a:cs typeface="Arial" pitchFamily="34" charset="0"/>
              </a:rPr>
              <a:t>tục</a:t>
            </a:r>
            <a:r>
              <a:rPr lang="en-US" sz="2000">
                <a:latin typeface="Arial" pitchFamily="34" charset="0"/>
                <a:cs typeface="Arial" pitchFamily="34" charset="0"/>
              </a:rPr>
              <a:t> </a:t>
            </a:r>
            <a:r>
              <a:rPr lang="en-US" sz="2000" err="1">
                <a:latin typeface="Arial" pitchFamily="34" charset="0"/>
                <a:cs typeface="Arial" pitchFamily="34" charset="0"/>
              </a:rPr>
              <a:t>của</a:t>
            </a:r>
            <a:r>
              <a:rPr lang="en-US" sz="2000">
                <a:latin typeface="Arial" pitchFamily="34" charset="0"/>
                <a:cs typeface="Arial" pitchFamily="34" charset="0"/>
              </a:rPr>
              <a:t> </a:t>
            </a:r>
            <a:r>
              <a:rPr lang="en-US" sz="2000" err="1">
                <a:latin typeface="Arial" pitchFamily="34" charset="0"/>
                <a:cs typeface="Arial" pitchFamily="34" charset="0"/>
              </a:rPr>
              <a:t>thời</a:t>
            </a:r>
            <a:r>
              <a:rPr lang="en-US" sz="2000">
                <a:latin typeface="Arial" pitchFamily="34" charset="0"/>
                <a:cs typeface="Arial" pitchFamily="34" charset="0"/>
              </a:rPr>
              <a:t> </a:t>
            </a:r>
            <a:r>
              <a:rPr lang="en-US" sz="2000" err="1">
                <a:latin typeface="Arial" pitchFamily="34" charset="0"/>
                <a:cs typeface="Arial" pitchFamily="34" charset="0"/>
              </a:rPr>
              <a:t>gian</a:t>
            </a:r>
            <a:r>
              <a:rPr lang="en-US" sz="2000">
                <a:latin typeface="Arial" pitchFamily="34" charset="0"/>
                <a:cs typeface="Arial" pitchFamily="34" charset="0"/>
              </a:rPr>
              <a:t>. </a:t>
            </a:r>
            <a:r>
              <a:rPr lang="en-US" sz="2000" err="1">
                <a:latin typeface="Arial" pitchFamily="34" charset="0"/>
                <a:cs typeface="Arial" pitchFamily="34" charset="0"/>
              </a:rPr>
              <a:t>Ví</a:t>
            </a:r>
            <a:r>
              <a:rPr lang="en-US" sz="2000">
                <a:latin typeface="Arial" pitchFamily="34" charset="0"/>
                <a:cs typeface="Arial" pitchFamily="34" charset="0"/>
              </a:rPr>
              <a:t> </a:t>
            </a:r>
            <a:r>
              <a:rPr lang="en-US" sz="2000" err="1">
                <a:latin typeface="Arial" pitchFamily="34" charset="0"/>
                <a:cs typeface="Arial" pitchFamily="34" charset="0"/>
              </a:rPr>
              <a:t>dụ</a:t>
            </a:r>
            <a:r>
              <a:rPr lang="en-US" sz="2000">
                <a:latin typeface="Arial" pitchFamily="34" charset="0"/>
                <a:cs typeface="Arial" pitchFamily="34" charset="0"/>
              </a:rPr>
              <a:t> </a:t>
            </a:r>
            <a:r>
              <a:rPr lang="en-US" sz="2000" err="1">
                <a:latin typeface="Arial" pitchFamily="34" charset="0"/>
                <a:cs typeface="Arial" pitchFamily="34" charset="0"/>
              </a:rPr>
              <a:t>tiếng</a:t>
            </a:r>
            <a:r>
              <a:rPr lang="en-US" sz="2000">
                <a:latin typeface="Arial" pitchFamily="34" charset="0"/>
                <a:cs typeface="Arial" pitchFamily="34" charset="0"/>
              </a:rPr>
              <a:t> </a:t>
            </a:r>
            <a:r>
              <a:rPr lang="en-US" sz="2000" err="1">
                <a:latin typeface="Arial" pitchFamily="34" charset="0"/>
                <a:cs typeface="Arial" pitchFamily="34" charset="0"/>
              </a:rPr>
              <a:t>nói</a:t>
            </a:r>
            <a:r>
              <a:rPr lang="en-US" sz="2000">
                <a:latin typeface="Arial" pitchFamily="34" charset="0"/>
                <a:cs typeface="Arial" pitchFamily="34" charset="0"/>
              </a:rPr>
              <a:t>. </a:t>
            </a:r>
            <a:r>
              <a:rPr lang="en-US" sz="2000" err="1">
                <a:latin typeface="Arial" pitchFamily="34" charset="0"/>
                <a:cs typeface="Arial" pitchFamily="34" charset="0"/>
              </a:rPr>
              <a:t>Như</a:t>
            </a:r>
            <a:r>
              <a:rPr lang="en-US" sz="2000">
                <a:latin typeface="Arial" pitchFamily="34" charset="0"/>
                <a:cs typeface="Arial" pitchFamily="34" charset="0"/>
              </a:rPr>
              <a:t> </a:t>
            </a:r>
            <a:r>
              <a:rPr lang="en-US" sz="2000" err="1">
                <a:latin typeface="Arial" pitchFamily="34" charset="0"/>
                <a:cs typeface="Arial" pitchFamily="34" charset="0"/>
              </a:rPr>
              <a:t>vậy</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chứa</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liên</a:t>
            </a:r>
            <a:r>
              <a:rPr lang="en-US" sz="2000">
                <a:latin typeface="Arial" pitchFamily="34" charset="0"/>
                <a:cs typeface="Arial" pitchFamily="34" charset="0"/>
              </a:rPr>
              <a:t> </a:t>
            </a:r>
            <a:r>
              <a:rPr lang="en-US" sz="2000" err="1">
                <a:latin typeface="Arial" pitchFamily="34" charset="0"/>
                <a:cs typeface="Arial" pitchFamily="34" charset="0"/>
              </a:rPr>
              <a:t>tục</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liên</a:t>
            </a:r>
            <a:r>
              <a:rPr lang="en-US" sz="2000">
                <a:latin typeface="Arial" pitchFamily="34" charset="0"/>
                <a:cs typeface="Arial" pitchFamily="34" charset="0"/>
              </a:rPr>
              <a:t> </a:t>
            </a:r>
            <a:r>
              <a:rPr lang="en-US" sz="2000" err="1">
                <a:latin typeface="Arial" pitchFamily="34" charset="0"/>
                <a:cs typeface="Arial" pitchFamily="34" charset="0"/>
              </a:rPr>
              <a:t>tục</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chứa</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liên</a:t>
            </a:r>
            <a:r>
              <a:rPr lang="en-US" sz="2000">
                <a:latin typeface="Arial" pitchFamily="34" charset="0"/>
                <a:cs typeface="Arial" pitchFamily="34" charset="0"/>
              </a:rPr>
              <a:t> </a:t>
            </a:r>
            <a:r>
              <a:rPr lang="en-US" sz="2000" err="1">
                <a:latin typeface="Arial" pitchFamily="34" charset="0"/>
                <a:cs typeface="Arial" pitchFamily="34" charset="0"/>
              </a:rPr>
              <a:t>tục</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liên</a:t>
            </a:r>
            <a:r>
              <a:rPr lang="en-US" sz="2000">
                <a:latin typeface="Arial" pitchFamily="34" charset="0"/>
                <a:cs typeface="Arial" pitchFamily="34" charset="0"/>
              </a:rPr>
              <a:t> </a:t>
            </a:r>
            <a:r>
              <a:rPr lang="en-US" sz="2000" err="1">
                <a:latin typeface="Arial" pitchFamily="34" charset="0"/>
                <a:cs typeface="Arial" pitchFamily="34" charset="0"/>
              </a:rPr>
              <a:t>tục</a:t>
            </a:r>
            <a:endParaRPr lang="en-US" sz="2000">
              <a:latin typeface="Arial" pitchFamily="34" charset="0"/>
              <a:cs typeface="Arial" pitchFamily="34" charset="0"/>
            </a:endParaRPr>
          </a:p>
          <a:p>
            <a:pPr lvl="1"/>
            <a:r>
              <a:rPr lang="en-US" sz="1600" err="1">
                <a:latin typeface="Arial" pitchFamily="34" charset="0"/>
                <a:cs typeface="Arial" pitchFamily="34" charset="0"/>
              </a:rPr>
              <a:t>Thông</a:t>
            </a:r>
            <a:r>
              <a:rPr lang="en-US" sz="1600">
                <a:latin typeface="Arial" pitchFamily="34" charset="0"/>
                <a:cs typeface="Arial" pitchFamily="34" charset="0"/>
              </a:rPr>
              <a:t> tin, </a:t>
            </a:r>
            <a:r>
              <a:rPr lang="en-US" sz="1600" err="1">
                <a:latin typeface="Arial" pitchFamily="34" charset="0"/>
                <a:cs typeface="Arial" pitchFamily="34" charset="0"/>
              </a:rPr>
              <a:t>dữ</a:t>
            </a:r>
            <a:r>
              <a:rPr lang="en-US" sz="1600">
                <a:latin typeface="Arial" pitchFamily="34" charset="0"/>
                <a:cs typeface="Arial" pitchFamily="34" charset="0"/>
              </a:rPr>
              <a:t> </a:t>
            </a:r>
            <a:r>
              <a:rPr lang="en-US" sz="1600" err="1">
                <a:latin typeface="Arial" pitchFamily="34" charset="0"/>
                <a:cs typeface="Arial" pitchFamily="34" charset="0"/>
              </a:rPr>
              <a:t>liệu</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liên</a:t>
            </a:r>
            <a:r>
              <a:rPr lang="en-US" sz="1600">
                <a:latin typeface="Arial" pitchFamily="34" charset="0"/>
                <a:cs typeface="Arial" pitchFamily="34" charset="0"/>
              </a:rPr>
              <a:t> </a:t>
            </a:r>
            <a:r>
              <a:rPr lang="en-US" sz="1600" err="1">
                <a:latin typeface="Arial" pitchFamily="34" charset="0"/>
                <a:cs typeface="Arial" pitchFamily="34" charset="0"/>
              </a:rPr>
              <a:t>tục</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biểu</a:t>
            </a:r>
            <a:r>
              <a:rPr lang="en-US" sz="1600">
                <a:latin typeface="Arial" pitchFamily="34" charset="0"/>
                <a:cs typeface="Arial" pitchFamily="34" charset="0"/>
              </a:rPr>
              <a:t> </a:t>
            </a:r>
            <a:r>
              <a:rPr lang="en-US" sz="1600" err="1">
                <a:latin typeface="Arial" pitchFamily="34" charset="0"/>
                <a:cs typeface="Arial" pitchFamily="34" charset="0"/>
              </a:rPr>
              <a:t>diễn</a:t>
            </a:r>
            <a:r>
              <a:rPr lang="en-US" sz="1600">
                <a:latin typeface="Arial" pitchFamily="34" charset="0"/>
                <a:cs typeface="Arial" pitchFamily="34" charset="0"/>
              </a:rPr>
              <a:t> </a:t>
            </a:r>
            <a:r>
              <a:rPr lang="en-US" sz="1600" err="1">
                <a:latin typeface="Arial" pitchFamily="34" charset="0"/>
                <a:cs typeface="Arial" pitchFamily="34" charset="0"/>
              </a:rPr>
              <a:t>toán</a:t>
            </a:r>
            <a:r>
              <a:rPr lang="en-US" sz="1600">
                <a:latin typeface="Arial" pitchFamily="34" charset="0"/>
                <a:cs typeface="Arial" pitchFamily="34" charset="0"/>
              </a:rPr>
              <a:t> </a:t>
            </a:r>
            <a:r>
              <a:rPr lang="en-US" sz="1600" err="1">
                <a:latin typeface="Arial" pitchFamily="34" charset="0"/>
                <a:cs typeface="Arial" pitchFamily="34" charset="0"/>
              </a:rPr>
              <a:t>học</a:t>
            </a:r>
            <a:r>
              <a:rPr lang="en-US" sz="1600">
                <a:latin typeface="Arial" pitchFamily="34" charset="0"/>
                <a:cs typeface="Arial" pitchFamily="34" charset="0"/>
              </a:rPr>
              <a:t> </a:t>
            </a:r>
            <a:r>
              <a:rPr lang="en-US" sz="1600" err="1">
                <a:latin typeface="Arial" pitchFamily="34" charset="0"/>
                <a:cs typeface="Arial" pitchFamily="34" charset="0"/>
              </a:rPr>
              <a:t>đầy</a:t>
            </a:r>
            <a:r>
              <a:rPr lang="en-US" sz="1600">
                <a:latin typeface="Arial" pitchFamily="34" charset="0"/>
                <a:cs typeface="Arial" pitchFamily="34" charset="0"/>
              </a:rPr>
              <a:t> </a:t>
            </a:r>
            <a:r>
              <a:rPr lang="en-US" sz="1600" err="1">
                <a:latin typeface="Arial" pitchFamily="34" charset="0"/>
                <a:cs typeface="Arial" pitchFamily="34" charset="0"/>
              </a:rPr>
              <a:t>đủ</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hàm</a:t>
            </a:r>
            <a:r>
              <a:rPr lang="en-US" sz="1600">
                <a:latin typeface="Arial" pitchFamily="34" charset="0"/>
                <a:cs typeface="Arial" pitchFamily="34" charset="0"/>
              </a:rPr>
              <a:t> </a:t>
            </a:r>
            <a:r>
              <a:rPr lang="en-US" sz="1600" err="1">
                <a:latin typeface="Arial" pitchFamily="34" charset="0"/>
                <a:cs typeface="Arial" pitchFamily="34" charset="0"/>
              </a:rPr>
              <a:t>biểu</a:t>
            </a:r>
            <a:r>
              <a:rPr lang="en-US" sz="1600">
                <a:latin typeface="Arial" pitchFamily="34" charset="0"/>
                <a:cs typeface="Arial" pitchFamily="34" charset="0"/>
              </a:rPr>
              <a:t> </a:t>
            </a:r>
            <a:r>
              <a:rPr lang="en-US" sz="1600" err="1">
                <a:latin typeface="Arial" pitchFamily="34" charset="0"/>
                <a:cs typeface="Arial" pitchFamily="34" charset="0"/>
              </a:rPr>
              <a:t>diễn</a:t>
            </a:r>
            <a:r>
              <a:rPr lang="en-US" sz="1600">
                <a:latin typeface="Arial" pitchFamily="34" charset="0"/>
                <a:cs typeface="Arial" pitchFamily="34" charset="0"/>
              </a:rPr>
              <a:t> </a:t>
            </a:r>
            <a:r>
              <a:rPr lang="en-US" sz="1600" err="1">
                <a:latin typeface="Arial" pitchFamily="34" charset="0"/>
                <a:cs typeface="Arial" pitchFamily="34" charset="0"/>
              </a:rPr>
              <a:t>nó</a:t>
            </a:r>
            <a:r>
              <a:rPr lang="en-US" sz="1600">
                <a:latin typeface="Arial" pitchFamily="34" charset="0"/>
                <a:cs typeface="Arial" pitchFamily="34" charset="0"/>
              </a:rPr>
              <a:t> </a:t>
            </a:r>
            <a:r>
              <a:rPr lang="en-US" sz="1600" err="1">
                <a:latin typeface="Arial" pitchFamily="34" charset="0"/>
                <a:cs typeface="Arial" pitchFamily="34" charset="0"/>
              </a:rPr>
              <a:t>theo</a:t>
            </a:r>
            <a:r>
              <a:rPr lang="en-US" sz="1600">
                <a:latin typeface="Arial" pitchFamily="34" charset="0"/>
                <a:cs typeface="Arial" pitchFamily="34" charset="0"/>
              </a:rPr>
              <a:t> </a:t>
            </a:r>
            <a:r>
              <a:rPr lang="en-US" sz="1600" err="1">
                <a:latin typeface="Arial" pitchFamily="34" charset="0"/>
                <a:cs typeface="Arial" pitchFamily="34" charset="0"/>
              </a:rPr>
              <a:t>thời</a:t>
            </a:r>
            <a:r>
              <a:rPr lang="en-US" sz="1600">
                <a:latin typeface="Arial" pitchFamily="34" charset="0"/>
                <a:cs typeface="Arial" pitchFamily="34" charset="0"/>
              </a:rPr>
              <a:t> </a:t>
            </a:r>
            <a:r>
              <a:rPr lang="en-US" sz="1600" err="1">
                <a:latin typeface="Arial" pitchFamily="34" charset="0"/>
                <a:cs typeface="Arial" pitchFamily="34" charset="0"/>
              </a:rPr>
              <a:t>gian</a:t>
            </a:r>
            <a:endParaRPr lang="en-US" sz="1600">
              <a:latin typeface="Arial" pitchFamily="34" charset="0"/>
              <a:cs typeface="Arial" pitchFamily="34" charset="0"/>
            </a:endParaRPr>
          </a:p>
          <a:p>
            <a:pPr lvl="1"/>
            <a:r>
              <a:rPr lang="en-US" sz="1600" err="1">
                <a:latin typeface="Arial" pitchFamily="34" charset="0"/>
                <a:cs typeface="Arial" pitchFamily="34" charset="0"/>
              </a:rPr>
              <a:t>Cũng</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thể</a:t>
            </a:r>
            <a:r>
              <a:rPr lang="en-US" sz="1600">
                <a:latin typeface="Arial" pitchFamily="34" charset="0"/>
                <a:cs typeface="Arial" pitchFamily="34" charset="0"/>
              </a:rPr>
              <a:t> </a:t>
            </a:r>
            <a:r>
              <a:rPr lang="en-US" sz="1600" err="1">
                <a:latin typeface="Arial" pitchFamily="34" charset="0"/>
                <a:cs typeface="Arial" pitchFamily="34" charset="0"/>
              </a:rPr>
              <a:t>đặc</a:t>
            </a:r>
            <a:r>
              <a:rPr lang="en-US" sz="1600">
                <a:latin typeface="Arial" pitchFamily="34" charset="0"/>
                <a:cs typeface="Arial" pitchFamily="34" charset="0"/>
              </a:rPr>
              <a:t> </a:t>
            </a:r>
            <a:r>
              <a:rPr lang="en-US" sz="1600" err="1">
                <a:latin typeface="Arial" pitchFamily="34" charset="0"/>
                <a:cs typeface="Arial" pitchFamily="34" charset="0"/>
              </a:rPr>
              <a:t>trưng</a:t>
            </a:r>
            <a:r>
              <a:rPr lang="en-US" sz="1600">
                <a:latin typeface="Arial" pitchFamily="34" charset="0"/>
                <a:cs typeface="Arial" pitchFamily="34" charset="0"/>
              </a:rPr>
              <a:t> </a:t>
            </a:r>
            <a:r>
              <a:rPr lang="en-US" sz="1600" err="1">
                <a:latin typeface="Arial" pitchFamily="34" charset="0"/>
                <a:cs typeface="Arial" pitchFamily="34" charset="0"/>
              </a:rPr>
              <a:t>cho</a:t>
            </a:r>
            <a:r>
              <a:rPr lang="en-US" sz="1600">
                <a:latin typeface="Arial" pitchFamily="34" charset="0"/>
                <a:cs typeface="Arial" pitchFamily="34" charset="0"/>
              </a:rPr>
              <a:t> </a:t>
            </a:r>
            <a:r>
              <a:rPr lang="en-US" sz="1600" err="1">
                <a:latin typeface="Arial" pitchFamily="34" charset="0"/>
                <a:cs typeface="Arial" pitchFamily="34" charset="0"/>
              </a:rPr>
              <a:t>thông</a:t>
            </a:r>
            <a:r>
              <a:rPr lang="en-US" sz="1600">
                <a:latin typeface="Arial" pitchFamily="34" charset="0"/>
                <a:cs typeface="Arial" pitchFamily="34" charset="0"/>
              </a:rPr>
              <a:t> tin, </a:t>
            </a:r>
            <a:r>
              <a:rPr lang="en-US" sz="1600" err="1">
                <a:latin typeface="Arial" pitchFamily="34" charset="0"/>
                <a:cs typeface="Arial" pitchFamily="34" charset="0"/>
              </a:rPr>
              <a:t>dữ</a:t>
            </a:r>
            <a:r>
              <a:rPr lang="en-US" sz="1600">
                <a:latin typeface="Arial" pitchFamily="34" charset="0"/>
                <a:cs typeface="Arial" pitchFamily="34" charset="0"/>
              </a:rPr>
              <a:t> </a:t>
            </a:r>
            <a:r>
              <a:rPr lang="en-US" sz="1600" err="1">
                <a:latin typeface="Arial" pitchFamily="34" charset="0"/>
                <a:cs typeface="Arial" pitchFamily="34" charset="0"/>
              </a:rPr>
              <a:t>liệu</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liên</a:t>
            </a:r>
            <a:r>
              <a:rPr lang="en-US" sz="1600">
                <a:latin typeface="Arial" pitchFamily="34" charset="0"/>
                <a:cs typeface="Arial" pitchFamily="34" charset="0"/>
              </a:rPr>
              <a:t> </a:t>
            </a:r>
            <a:r>
              <a:rPr lang="en-US" sz="1600" err="1">
                <a:latin typeface="Arial" pitchFamily="34" charset="0"/>
                <a:cs typeface="Arial" pitchFamily="34" charset="0"/>
              </a:rPr>
              <a:t>tục</a:t>
            </a:r>
            <a:r>
              <a:rPr lang="en-US" sz="1600">
                <a:latin typeface="Arial" pitchFamily="34" charset="0"/>
                <a:cs typeface="Arial" pitchFamily="34" charset="0"/>
              </a:rPr>
              <a:t> </a:t>
            </a:r>
            <a:r>
              <a:rPr lang="en-US" sz="1600" err="1">
                <a:latin typeface="Arial" pitchFamily="34" charset="0"/>
                <a:cs typeface="Arial" pitchFamily="34" charset="0"/>
              </a:rPr>
              <a:t>bằng</a:t>
            </a:r>
            <a:r>
              <a:rPr lang="en-US" sz="1600">
                <a:latin typeface="Arial" pitchFamily="34" charset="0"/>
                <a:cs typeface="Arial" pitchFamily="34" charset="0"/>
              </a:rPr>
              <a:t>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tham</a:t>
            </a:r>
            <a:r>
              <a:rPr lang="en-US" sz="1600">
                <a:latin typeface="Arial" pitchFamily="34" charset="0"/>
                <a:cs typeface="Arial" pitchFamily="34" charset="0"/>
              </a:rPr>
              <a:t> </a:t>
            </a:r>
            <a:r>
              <a:rPr lang="en-US" sz="1600" err="1">
                <a:latin typeface="Arial" pitchFamily="34" charset="0"/>
                <a:cs typeface="Arial" pitchFamily="34" charset="0"/>
              </a:rPr>
              <a:t>số</a:t>
            </a:r>
            <a:r>
              <a:rPr lang="en-US" sz="1600">
                <a:latin typeface="Arial" pitchFamily="34" charset="0"/>
                <a:cs typeface="Arial" pitchFamily="34" charset="0"/>
              </a:rPr>
              <a:t> </a:t>
            </a:r>
            <a:r>
              <a:rPr lang="en-US" sz="1600" err="1">
                <a:latin typeface="Arial" pitchFamily="34" charset="0"/>
                <a:cs typeface="Arial" pitchFamily="34" charset="0"/>
              </a:rPr>
              <a:t>như</a:t>
            </a:r>
            <a:r>
              <a:rPr lang="en-US" sz="1600">
                <a:latin typeface="Arial" pitchFamily="34" charset="0"/>
                <a:cs typeface="Arial" pitchFamily="34" charset="0"/>
              </a:rPr>
              <a:t> </a:t>
            </a:r>
            <a:r>
              <a:rPr lang="en-US" sz="1600" err="1">
                <a:latin typeface="Arial" pitchFamily="34" charset="0"/>
                <a:cs typeface="Arial" pitchFamily="34" charset="0"/>
              </a:rPr>
              <a:t>biên</a:t>
            </a:r>
            <a:r>
              <a:rPr lang="en-US" sz="1600">
                <a:latin typeface="Arial" pitchFamily="34" charset="0"/>
                <a:cs typeface="Arial" pitchFamily="34" charset="0"/>
              </a:rPr>
              <a:t> </a:t>
            </a:r>
            <a:r>
              <a:rPr lang="en-US" sz="1600" err="1">
                <a:latin typeface="Arial" pitchFamily="34" charset="0"/>
                <a:cs typeface="Arial" pitchFamily="34" charset="0"/>
              </a:rPr>
              <a:t>đô</a:t>
            </a:r>
            <a:r>
              <a:rPr lang="en-US" sz="1600">
                <a:latin typeface="Arial" pitchFamily="34" charset="0"/>
                <a:cs typeface="Arial" pitchFamily="34" charset="0"/>
              </a:rPr>
              <a:t> (</a:t>
            </a:r>
            <a:r>
              <a:rPr lang="en-US" sz="1600" err="1">
                <a:latin typeface="Arial" pitchFamily="34" charset="0"/>
                <a:cs typeface="Arial" pitchFamily="34" charset="0"/>
              </a:rPr>
              <a:t>Amplidude</a:t>
            </a:r>
            <a:r>
              <a:rPr lang="en-US" sz="1600">
                <a:latin typeface="Arial" pitchFamily="34" charset="0"/>
                <a:cs typeface="Arial" pitchFamily="34" charset="0"/>
              </a:rPr>
              <a:t>), </a:t>
            </a:r>
            <a:r>
              <a:rPr lang="en-US" sz="1600" err="1">
                <a:latin typeface="Arial" pitchFamily="34" charset="0"/>
                <a:cs typeface="Arial" pitchFamily="34" charset="0"/>
              </a:rPr>
              <a:t>tần</a:t>
            </a:r>
            <a:r>
              <a:rPr lang="en-US" sz="1600">
                <a:latin typeface="Arial" pitchFamily="34" charset="0"/>
                <a:cs typeface="Arial" pitchFamily="34" charset="0"/>
              </a:rPr>
              <a:t> </a:t>
            </a:r>
            <a:r>
              <a:rPr lang="en-US" sz="1600" err="1">
                <a:latin typeface="Arial" pitchFamily="34" charset="0"/>
                <a:cs typeface="Arial" pitchFamily="34" charset="0"/>
              </a:rPr>
              <a:t>số</a:t>
            </a:r>
            <a:r>
              <a:rPr lang="en-US" sz="1600">
                <a:latin typeface="Arial" pitchFamily="34" charset="0"/>
                <a:cs typeface="Arial" pitchFamily="34" charset="0"/>
              </a:rPr>
              <a:t> (Frequency), </a:t>
            </a:r>
            <a:r>
              <a:rPr lang="en-US" sz="1600" err="1">
                <a:latin typeface="Arial" pitchFamily="34" charset="0"/>
                <a:cs typeface="Arial" pitchFamily="34" charset="0"/>
              </a:rPr>
              <a:t>pha</a:t>
            </a:r>
            <a:r>
              <a:rPr lang="en-US" sz="1600">
                <a:latin typeface="Arial" pitchFamily="34" charset="0"/>
                <a:cs typeface="Arial" pitchFamily="34" charset="0"/>
              </a:rPr>
              <a:t> (Phase) </a:t>
            </a:r>
            <a:r>
              <a:rPr lang="en-US" sz="1600" err="1">
                <a:latin typeface="Arial" pitchFamily="34" charset="0"/>
                <a:cs typeface="Arial" pitchFamily="34" charset="0"/>
              </a:rPr>
              <a:t>hoặc</a:t>
            </a:r>
            <a:r>
              <a:rPr lang="en-US" sz="1600">
                <a:latin typeface="Arial" pitchFamily="34" charset="0"/>
                <a:cs typeface="Arial" pitchFamily="34" charset="0"/>
              </a:rPr>
              <a:t> </a:t>
            </a:r>
            <a:r>
              <a:rPr lang="en-US" sz="1600" err="1">
                <a:latin typeface="Arial" pitchFamily="34" charset="0"/>
                <a:cs typeface="Arial" pitchFamily="34" charset="0"/>
              </a:rPr>
              <a:t>cấu</a:t>
            </a:r>
            <a:r>
              <a:rPr lang="en-US" sz="1600">
                <a:latin typeface="Arial" pitchFamily="34" charset="0"/>
                <a:cs typeface="Arial" pitchFamily="34" charset="0"/>
              </a:rPr>
              <a:t> </a:t>
            </a:r>
            <a:r>
              <a:rPr lang="en-US" sz="1600" err="1">
                <a:latin typeface="Arial" pitchFamily="34" charset="0"/>
                <a:cs typeface="Arial" pitchFamily="34" charset="0"/>
              </a:rPr>
              <a:t>trúc</a:t>
            </a:r>
            <a:r>
              <a:rPr lang="en-US" sz="1600">
                <a:latin typeface="Arial" pitchFamily="34" charset="0"/>
                <a:cs typeface="Arial" pitchFamily="34" charset="0"/>
              </a:rPr>
              <a:t> </a:t>
            </a:r>
            <a:r>
              <a:rPr lang="en-US" sz="1600" err="1">
                <a:latin typeface="Arial" pitchFamily="34" charset="0"/>
                <a:cs typeface="Arial" pitchFamily="34" charset="0"/>
              </a:rPr>
              <a:t>phổ</a:t>
            </a:r>
            <a:r>
              <a:rPr lang="en-US" sz="1600">
                <a:latin typeface="Arial" pitchFamily="34" charset="0"/>
                <a:cs typeface="Arial" pitchFamily="34" charset="0"/>
              </a:rPr>
              <a:t> </a:t>
            </a:r>
            <a:r>
              <a:rPr lang="en-US" sz="1600" err="1">
                <a:latin typeface="Arial" pitchFamily="34" charset="0"/>
                <a:cs typeface="Arial" pitchFamily="34" charset="0"/>
              </a:rPr>
              <a:t>của</a:t>
            </a:r>
            <a:r>
              <a:rPr lang="en-US" sz="1600">
                <a:latin typeface="Arial" pitchFamily="34" charset="0"/>
                <a:cs typeface="Arial" pitchFamily="34" charset="0"/>
              </a:rPr>
              <a:t> </a:t>
            </a:r>
            <a:r>
              <a:rPr lang="en-US" sz="1600" err="1">
                <a:latin typeface="Arial" pitchFamily="34" charset="0"/>
                <a:cs typeface="Arial" pitchFamily="34" charset="0"/>
              </a:rPr>
              <a:t>hàm</a:t>
            </a:r>
            <a:r>
              <a:rPr lang="en-US" sz="1600">
                <a:latin typeface="Arial" pitchFamily="34" charset="0"/>
                <a:cs typeface="Arial" pitchFamily="34" charset="0"/>
              </a:rPr>
              <a:t> </a:t>
            </a:r>
            <a:r>
              <a:rPr lang="en-US" sz="1600" err="1">
                <a:latin typeface="Arial" pitchFamily="34" charset="0"/>
                <a:cs typeface="Arial" pitchFamily="34" charset="0"/>
              </a:rPr>
              <a:t>biểu</a:t>
            </a:r>
            <a:r>
              <a:rPr lang="en-US" sz="1600">
                <a:latin typeface="Arial" pitchFamily="34" charset="0"/>
                <a:cs typeface="Arial" pitchFamily="34" charset="0"/>
              </a:rPr>
              <a:t> </a:t>
            </a:r>
            <a:r>
              <a:rPr lang="en-US" sz="1600" err="1">
                <a:latin typeface="Arial" pitchFamily="34" charset="0"/>
                <a:cs typeface="Arial" pitchFamily="34" charset="0"/>
              </a:rPr>
              <a:t>diễn</a:t>
            </a:r>
            <a:r>
              <a:rPr lang="en-US" sz="1600">
                <a:latin typeface="Arial" pitchFamily="34" charset="0"/>
                <a:cs typeface="Arial" pitchFamily="34" charset="0"/>
              </a:rPr>
              <a:t> </a:t>
            </a:r>
            <a:r>
              <a:rPr lang="en-US" sz="1600" err="1">
                <a:latin typeface="Arial" pitchFamily="34" charset="0"/>
                <a:cs typeface="Arial" pitchFamily="34" charset="0"/>
              </a:rPr>
              <a:t>nó</a:t>
            </a:r>
            <a:endParaRPr lang="en-US" sz="1600">
              <a:latin typeface="Arial" pitchFamily="34" charset="0"/>
              <a:cs typeface="Arial" pitchFamily="34" charset="0"/>
            </a:endParaRPr>
          </a:p>
        </p:txBody>
      </p:sp>
    </p:spTree>
    <p:extLst>
      <p:ext uri="{BB962C8B-B14F-4D97-AF65-F5344CB8AC3E}">
        <p14:creationId xmlns:p14="http://schemas.microsoft.com/office/powerpoint/2010/main" val="38507221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3200"/>
              <a:t>1.</a:t>
            </a:r>
            <a:r>
              <a:rPr lang="vi-VN" sz="3200"/>
              <a:t>5</a:t>
            </a:r>
            <a:r>
              <a:rPr lang="en-US" sz="3200"/>
              <a:t>. </a:t>
            </a:r>
            <a:r>
              <a:rPr lang="en-US" sz="3200" err="1"/>
              <a:t>Một</a:t>
            </a:r>
            <a:r>
              <a:rPr lang="en-US" sz="3200"/>
              <a:t> </a:t>
            </a:r>
            <a:r>
              <a:rPr lang="en-US" sz="3200" err="1"/>
              <a:t>số</a:t>
            </a:r>
            <a:r>
              <a:rPr lang="en-US" sz="3200"/>
              <a:t> </a:t>
            </a:r>
            <a:r>
              <a:rPr lang="en-US" sz="3200" err="1"/>
              <a:t>khái</a:t>
            </a:r>
            <a:r>
              <a:rPr lang="en-US" sz="3200"/>
              <a:t> </a:t>
            </a:r>
            <a:r>
              <a:rPr lang="en-US" sz="3200" err="1"/>
              <a:t>niệm</a:t>
            </a:r>
            <a:r>
              <a:rPr lang="en-US" sz="3200"/>
              <a:t> </a:t>
            </a:r>
            <a:r>
              <a:rPr lang="en-US" sz="3200" err="1"/>
              <a:t>và</a:t>
            </a:r>
            <a:r>
              <a:rPr lang="en-US" sz="3200"/>
              <a:t> </a:t>
            </a:r>
            <a:r>
              <a:rPr lang="en-US" sz="3200" err="1"/>
              <a:t>thuật</a:t>
            </a:r>
            <a:r>
              <a:rPr lang="en-US" sz="3200"/>
              <a:t> </a:t>
            </a:r>
            <a:r>
              <a:rPr lang="en-US" sz="3200" err="1"/>
              <a:t>ngữ</a:t>
            </a:r>
            <a:endParaRPr lang="en-US" sz="3200"/>
          </a:p>
        </p:txBody>
      </p:sp>
      <p:sp>
        <p:nvSpPr>
          <p:cNvPr id="3" name="Content Placeholder 2"/>
          <p:cNvSpPr>
            <a:spLocks noGrp="1"/>
          </p:cNvSpPr>
          <p:nvPr>
            <p:ph idx="1"/>
          </p:nvPr>
        </p:nvSpPr>
        <p:spPr>
          <a:xfrm>
            <a:off x="503999" y="1158876"/>
            <a:ext cx="9071640" cy="3455964"/>
          </a:xfrm>
        </p:spPr>
        <p:txBody>
          <a:bodyPr/>
          <a:lstStyle/>
          <a:p>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rời</a:t>
            </a:r>
            <a:r>
              <a:rPr lang="en-US" sz="2000">
                <a:latin typeface="Arial" pitchFamily="34" charset="0"/>
                <a:cs typeface="Arial" pitchFamily="34" charset="0"/>
              </a:rPr>
              <a:t> </a:t>
            </a:r>
            <a:r>
              <a:rPr lang="en-US" sz="2000" err="1">
                <a:latin typeface="Arial" pitchFamily="34" charset="0"/>
                <a:cs typeface="Arial" pitchFamily="34" charset="0"/>
              </a:rPr>
              <a:t>rạc</a:t>
            </a:r>
            <a:r>
              <a:rPr lang="en-US" sz="2000">
                <a:latin typeface="Arial" pitchFamily="34" charset="0"/>
                <a:cs typeface="Arial" pitchFamily="34" charset="0"/>
              </a:rPr>
              <a:t> (</a:t>
            </a:r>
            <a:r>
              <a:rPr lang="en-US" sz="2000" err="1">
                <a:latin typeface="Arial" pitchFamily="34" charset="0"/>
                <a:cs typeface="Arial" pitchFamily="34" charset="0"/>
              </a:rPr>
              <a:t>discret</a:t>
            </a:r>
            <a:r>
              <a:rPr lang="en-US" sz="2000">
                <a:latin typeface="Arial" pitchFamily="34" charset="0"/>
                <a:cs typeface="Arial" pitchFamily="34" charset="0"/>
              </a:rPr>
              <a:t> Information):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biểu</a:t>
            </a:r>
            <a:r>
              <a:rPr lang="en-US" sz="2000">
                <a:latin typeface="Arial" pitchFamily="34" charset="0"/>
                <a:cs typeface="Arial" pitchFamily="34" charset="0"/>
              </a:rPr>
              <a:t> </a:t>
            </a:r>
            <a:r>
              <a:rPr lang="en-US" sz="2000" err="1">
                <a:latin typeface="Arial" pitchFamily="34" charset="0"/>
                <a:cs typeface="Arial" pitchFamily="34" charset="0"/>
              </a:rPr>
              <a:t>diễn</a:t>
            </a:r>
            <a:r>
              <a:rPr lang="en-US" sz="2000">
                <a:latin typeface="Arial" pitchFamily="34" charset="0"/>
                <a:cs typeface="Arial" pitchFamily="34" charset="0"/>
              </a:rPr>
              <a:t> </a:t>
            </a:r>
            <a:r>
              <a:rPr lang="en-US" sz="2000" err="1">
                <a:latin typeface="Arial" pitchFamily="34" charset="0"/>
                <a:cs typeface="Arial" pitchFamily="34" charset="0"/>
              </a:rPr>
              <a:t>nó</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hàm</a:t>
            </a:r>
            <a:r>
              <a:rPr lang="en-US" sz="2000">
                <a:latin typeface="Arial" pitchFamily="34" charset="0"/>
                <a:cs typeface="Arial" pitchFamily="34" charset="0"/>
              </a:rPr>
              <a:t> </a:t>
            </a:r>
            <a:r>
              <a:rPr lang="en-US" sz="2000" err="1">
                <a:latin typeface="Arial" pitchFamily="34" charset="0"/>
                <a:cs typeface="Arial" pitchFamily="34" charset="0"/>
              </a:rPr>
              <a:t>rời</a:t>
            </a:r>
            <a:r>
              <a:rPr lang="en-US" sz="2000">
                <a:latin typeface="Arial" pitchFamily="34" charset="0"/>
                <a:cs typeface="Arial" pitchFamily="34" charset="0"/>
              </a:rPr>
              <a:t> </a:t>
            </a:r>
            <a:r>
              <a:rPr lang="en-US" sz="2000" err="1">
                <a:latin typeface="Arial" pitchFamily="34" charset="0"/>
                <a:cs typeface="Arial" pitchFamily="34" charset="0"/>
              </a:rPr>
              <a:t>rạc</a:t>
            </a:r>
            <a:r>
              <a:rPr lang="en-US" sz="2000">
                <a:latin typeface="Arial" pitchFamily="34" charset="0"/>
                <a:cs typeface="Arial" pitchFamily="34" charset="0"/>
              </a:rPr>
              <a:t> </a:t>
            </a:r>
            <a:r>
              <a:rPr lang="en-US" sz="2000" err="1">
                <a:latin typeface="Arial" pitchFamily="34" charset="0"/>
                <a:cs typeface="Arial" pitchFamily="34" charset="0"/>
              </a:rPr>
              <a:t>theo</a:t>
            </a:r>
            <a:r>
              <a:rPr lang="en-US" sz="2000">
                <a:latin typeface="Arial" pitchFamily="34" charset="0"/>
                <a:cs typeface="Arial" pitchFamily="34" charset="0"/>
              </a:rPr>
              <a:t> </a:t>
            </a:r>
            <a:r>
              <a:rPr lang="en-US" sz="2000" err="1">
                <a:latin typeface="Arial" pitchFamily="34" charset="0"/>
                <a:cs typeface="Arial" pitchFamily="34" charset="0"/>
              </a:rPr>
              <a:t>thời</a:t>
            </a:r>
            <a:r>
              <a:rPr lang="en-US" sz="2000">
                <a:latin typeface="Arial" pitchFamily="34" charset="0"/>
                <a:cs typeface="Arial" pitchFamily="34" charset="0"/>
              </a:rPr>
              <a:t> </a:t>
            </a:r>
            <a:r>
              <a:rPr lang="en-US" sz="2000" err="1">
                <a:latin typeface="Arial" pitchFamily="34" charset="0"/>
                <a:cs typeface="Arial" pitchFamily="34" charset="0"/>
              </a:rPr>
              <a:t>gian</a:t>
            </a:r>
            <a:r>
              <a:rPr lang="en-US" sz="2000">
                <a:latin typeface="Arial" pitchFamily="34" charset="0"/>
                <a:cs typeface="Arial" pitchFamily="34" charset="0"/>
              </a:rPr>
              <a:t>. </a:t>
            </a:r>
            <a:r>
              <a:rPr lang="en-US" sz="2000" err="1">
                <a:latin typeface="Arial" pitchFamily="34" charset="0"/>
                <a:cs typeface="Arial" pitchFamily="34" charset="0"/>
              </a:rPr>
              <a:t>Ví</a:t>
            </a:r>
            <a:r>
              <a:rPr lang="en-US" sz="2000">
                <a:latin typeface="Arial" pitchFamily="34" charset="0"/>
                <a:cs typeface="Arial" pitchFamily="34" charset="0"/>
              </a:rPr>
              <a:t> </a:t>
            </a:r>
            <a:r>
              <a:rPr lang="en-US" sz="2000" err="1">
                <a:latin typeface="Arial" pitchFamily="34" charset="0"/>
                <a:cs typeface="Arial" pitchFamily="34" charset="0"/>
              </a:rPr>
              <a:t>dụ</a:t>
            </a:r>
            <a:r>
              <a:rPr lang="en-US" sz="2000">
                <a:latin typeface="Arial" pitchFamily="34" charset="0"/>
                <a:cs typeface="Arial" pitchFamily="34" charset="0"/>
              </a:rPr>
              <a:t> </a:t>
            </a:r>
            <a:r>
              <a:rPr lang="en-US" sz="2000" err="1">
                <a:latin typeface="Arial" pitchFamily="34" charset="0"/>
                <a:cs typeface="Arial" pitchFamily="34" charset="0"/>
              </a:rPr>
              <a:t>chữ</a:t>
            </a:r>
            <a:r>
              <a:rPr lang="en-US" sz="2000">
                <a:latin typeface="Arial" pitchFamily="34" charset="0"/>
                <a:cs typeface="Arial" pitchFamily="34" charset="0"/>
              </a:rPr>
              <a:t> </a:t>
            </a:r>
            <a:r>
              <a:rPr lang="en-US" sz="2000" err="1">
                <a:latin typeface="Arial" pitchFamily="34" charset="0"/>
                <a:cs typeface="Arial" pitchFamily="34" charset="0"/>
              </a:rPr>
              <a:t>viết</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chứa</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rời</a:t>
            </a:r>
            <a:r>
              <a:rPr lang="en-US" sz="2000">
                <a:latin typeface="Arial" pitchFamily="34" charset="0"/>
                <a:cs typeface="Arial" pitchFamily="34" charset="0"/>
              </a:rPr>
              <a:t> </a:t>
            </a:r>
            <a:r>
              <a:rPr lang="en-US" sz="2000" err="1">
                <a:latin typeface="Arial" pitchFamily="34" charset="0"/>
                <a:cs typeface="Arial" pitchFamily="34" charset="0"/>
              </a:rPr>
              <a:t>rạc</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rời</a:t>
            </a:r>
            <a:r>
              <a:rPr lang="en-US" sz="2000">
                <a:latin typeface="Arial" pitchFamily="34" charset="0"/>
                <a:cs typeface="Arial" pitchFamily="34" charset="0"/>
              </a:rPr>
              <a:t> </a:t>
            </a:r>
            <a:r>
              <a:rPr lang="en-US" sz="2000" err="1">
                <a:latin typeface="Arial" pitchFamily="34" charset="0"/>
                <a:cs typeface="Arial" pitchFamily="34" charset="0"/>
              </a:rPr>
              <a:t>rạc</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chứa</a:t>
            </a:r>
            <a:r>
              <a:rPr lang="en-US" sz="2000">
                <a:latin typeface="Arial" pitchFamily="34" charset="0"/>
                <a:cs typeface="Arial" pitchFamily="34" charset="0"/>
              </a:rPr>
              <a:t> </a:t>
            </a:r>
            <a:r>
              <a:rPr lang="en-US" sz="2000" err="1">
                <a:latin typeface="Arial" pitchFamily="34" charset="0"/>
                <a:cs typeface="Arial" pitchFamily="34" charset="0"/>
              </a:rPr>
              <a:t>dữ</a:t>
            </a:r>
            <a:r>
              <a:rPr lang="en-US" sz="2000">
                <a:latin typeface="Arial" pitchFamily="34" charset="0"/>
                <a:cs typeface="Arial" pitchFamily="34" charset="0"/>
              </a:rPr>
              <a:t> </a:t>
            </a:r>
            <a:r>
              <a:rPr lang="en-US" sz="2000" err="1">
                <a:latin typeface="Arial" pitchFamily="34" charset="0"/>
                <a:cs typeface="Arial" pitchFamily="34" charset="0"/>
              </a:rPr>
              <a:t>liệu</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tin) </a:t>
            </a:r>
            <a:r>
              <a:rPr lang="en-US" sz="2000" err="1">
                <a:latin typeface="Arial" pitchFamily="34" charset="0"/>
                <a:cs typeface="Arial" pitchFamily="34" charset="0"/>
              </a:rPr>
              <a:t>rời</a:t>
            </a:r>
            <a:r>
              <a:rPr lang="en-US" sz="2000">
                <a:latin typeface="Arial" pitchFamily="34" charset="0"/>
                <a:cs typeface="Arial" pitchFamily="34" charset="0"/>
              </a:rPr>
              <a:t> </a:t>
            </a:r>
            <a:r>
              <a:rPr lang="en-US" sz="2000" err="1">
                <a:latin typeface="Arial" pitchFamily="34" charset="0"/>
                <a:cs typeface="Arial" pitchFamily="34" charset="0"/>
              </a:rPr>
              <a:t>rạc</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tín</a:t>
            </a:r>
            <a:r>
              <a:rPr lang="en-US" sz="2000">
                <a:latin typeface="Arial" pitchFamily="34" charset="0"/>
                <a:cs typeface="Arial" pitchFamily="34" charset="0"/>
              </a:rPr>
              <a:t> </a:t>
            </a:r>
            <a:r>
              <a:rPr lang="en-US" sz="2000" err="1">
                <a:latin typeface="Arial" pitchFamily="34" charset="0"/>
                <a:cs typeface="Arial" pitchFamily="34" charset="0"/>
              </a:rPr>
              <a:t>hiệu</a:t>
            </a:r>
            <a:r>
              <a:rPr lang="en-US" sz="2000">
                <a:latin typeface="Arial" pitchFamily="34" charset="0"/>
                <a:cs typeface="Arial" pitchFamily="34" charset="0"/>
              </a:rPr>
              <a:t> </a:t>
            </a:r>
            <a:r>
              <a:rPr lang="en-US" sz="2000" err="1">
                <a:latin typeface="Arial" pitchFamily="34" charset="0"/>
                <a:cs typeface="Arial" pitchFamily="34" charset="0"/>
              </a:rPr>
              <a:t>rời</a:t>
            </a:r>
            <a:r>
              <a:rPr lang="en-US" sz="2000">
                <a:latin typeface="Arial" pitchFamily="34" charset="0"/>
                <a:cs typeface="Arial" pitchFamily="34" charset="0"/>
              </a:rPr>
              <a:t> </a:t>
            </a:r>
            <a:r>
              <a:rPr lang="en-US" sz="2000" err="1">
                <a:latin typeface="Arial" pitchFamily="34" charset="0"/>
                <a:cs typeface="Arial" pitchFamily="34" charset="0"/>
              </a:rPr>
              <a:t>rạc</a:t>
            </a:r>
            <a:endParaRPr lang="en-US" sz="2000">
              <a:latin typeface="Arial" pitchFamily="34" charset="0"/>
              <a:cs typeface="Arial" pitchFamily="34" charset="0"/>
            </a:endParaRPr>
          </a:p>
          <a:p>
            <a:pPr lvl="1"/>
            <a:r>
              <a:rPr lang="en-US" sz="1600" err="1">
                <a:latin typeface="Arial" pitchFamily="34" charset="0"/>
                <a:cs typeface="Arial" pitchFamily="34" charset="0"/>
              </a:rPr>
              <a:t>Thông</a:t>
            </a:r>
            <a:r>
              <a:rPr lang="en-US" sz="1600">
                <a:latin typeface="Arial" pitchFamily="34" charset="0"/>
                <a:cs typeface="Arial" pitchFamily="34" charset="0"/>
              </a:rPr>
              <a:t> tin, </a:t>
            </a:r>
            <a:r>
              <a:rPr lang="en-US" sz="1600" err="1">
                <a:latin typeface="Arial" pitchFamily="34" charset="0"/>
                <a:cs typeface="Arial" pitchFamily="34" charset="0"/>
              </a:rPr>
              <a:t>dữ</a:t>
            </a:r>
            <a:r>
              <a:rPr lang="en-US" sz="1600">
                <a:latin typeface="Arial" pitchFamily="34" charset="0"/>
                <a:cs typeface="Arial" pitchFamily="34" charset="0"/>
              </a:rPr>
              <a:t> </a:t>
            </a:r>
            <a:r>
              <a:rPr lang="en-US" sz="1600" err="1">
                <a:latin typeface="Arial" pitchFamily="34" charset="0"/>
                <a:cs typeface="Arial" pitchFamily="34" charset="0"/>
              </a:rPr>
              <a:t>liệu</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rời</a:t>
            </a:r>
            <a:r>
              <a:rPr lang="en-US" sz="1600">
                <a:latin typeface="Arial" pitchFamily="34" charset="0"/>
                <a:cs typeface="Arial" pitchFamily="34" charset="0"/>
              </a:rPr>
              <a:t> </a:t>
            </a:r>
            <a:r>
              <a:rPr lang="en-US" sz="1600" err="1">
                <a:latin typeface="Arial" pitchFamily="34" charset="0"/>
                <a:cs typeface="Arial" pitchFamily="34" charset="0"/>
              </a:rPr>
              <a:t>rạc</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biểu</a:t>
            </a:r>
            <a:r>
              <a:rPr lang="en-US" sz="1600">
                <a:latin typeface="Arial" pitchFamily="34" charset="0"/>
                <a:cs typeface="Arial" pitchFamily="34" charset="0"/>
              </a:rPr>
              <a:t> </a:t>
            </a:r>
            <a:r>
              <a:rPr lang="en-US" sz="1600" err="1">
                <a:latin typeface="Arial" pitchFamily="34" charset="0"/>
                <a:cs typeface="Arial" pitchFamily="34" charset="0"/>
              </a:rPr>
              <a:t>diễn</a:t>
            </a:r>
            <a:r>
              <a:rPr lang="en-US" sz="1600">
                <a:latin typeface="Arial" pitchFamily="34" charset="0"/>
                <a:cs typeface="Arial" pitchFamily="34" charset="0"/>
              </a:rPr>
              <a:t> </a:t>
            </a:r>
            <a:r>
              <a:rPr lang="en-US" sz="1600" err="1">
                <a:latin typeface="Arial" pitchFamily="34" charset="0"/>
                <a:cs typeface="Arial" pitchFamily="34" charset="0"/>
              </a:rPr>
              <a:t>bằng</a:t>
            </a:r>
            <a:r>
              <a:rPr lang="en-US" sz="1600">
                <a:latin typeface="Arial" pitchFamily="34" charset="0"/>
                <a:cs typeface="Arial" pitchFamily="34" charset="0"/>
              </a:rPr>
              <a:t> </a:t>
            </a:r>
            <a:r>
              <a:rPr lang="en-US" sz="1600" err="1">
                <a:latin typeface="Arial" pitchFamily="34" charset="0"/>
                <a:cs typeface="Arial" pitchFamily="34" charset="0"/>
              </a:rPr>
              <a:t>hàm</a:t>
            </a:r>
            <a:r>
              <a:rPr lang="en-US" sz="1600">
                <a:latin typeface="Arial" pitchFamily="34" charset="0"/>
                <a:cs typeface="Arial" pitchFamily="34" charset="0"/>
              </a:rPr>
              <a:t> </a:t>
            </a:r>
            <a:r>
              <a:rPr lang="en-US" sz="1600" err="1">
                <a:latin typeface="Arial" pitchFamily="34" charset="0"/>
                <a:cs typeface="Arial" pitchFamily="34" charset="0"/>
              </a:rPr>
              <a:t>toán</a:t>
            </a:r>
            <a:r>
              <a:rPr lang="en-US" sz="1600">
                <a:latin typeface="Arial" pitchFamily="34" charset="0"/>
                <a:cs typeface="Arial" pitchFamily="34" charset="0"/>
              </a:rPr>
              <a:t> </a:t>
            </a:r>
            <a:r>
              <a:rPr lang="en-US" sz="1600" err="1">
                <a:latin typeface="Arial" pitchFamily="34" charset="0"/>
                <a:cs typeface="Arial" pitchFamily="34" charset="0"/>
              </a:rPr>
              <a:t>học</a:t>
            </a:r>
            <a:r>
              <a:rPr lang="en-US" sz="1600">
                <a:latin typeface="Arial" pitchFamily="34" charset="0"/>
                <a:cs typeface="Arial" pitchFamily="34" charset="0"/>
              </a:rPr>
              <a:t> </a:t>
            </a:r>
            <a:r>
              <a:rPr lang="en-US" sz="1600" err="1">
                <a:latin typeface="Arial" pitchFamily="34" charset="0"/>
                <a:cs typeface="Arial" pitchFamily="34" charset="0"/>
              </a:rPr>
              <a:t>theo</a:t>
            </a:r>
            <a:r>
              <a:rPr lang="en-US" sz="1600">
                <a:latin typeface="Arial" pitchFamily="34" charset="0"/>
                <a:cs typeface="Arial" pitchFamily="34" charset="0"/>
              </a:rPr>
              <a:t> </a:t>
            </a:r>
            <a:r>
              <a:rPr lang="en-US" sz="1600" err="1">
                <a:latin typeface="Arial" pitchFamily="34" charset="0"/>
                <a:cs typeface="Arial" pitchFamily="34" charset="0"/>
              </a:rPr>
              <a:t>thời</a:t>
            </a:r>
            <a:r>
              <a:rPr lang="en-US" sz="1600">
                <a:latin typeface="Arial" pitchFamily="34" charset="0"/>
                <a:cs typeface="Arial" pitchFamily="34" charset="0"/>
              </a:rPr>
              <a:t> </a:t>
            </a:r>
            <a:r>
              <a:rPr lang="en-US" sz="1600" err="1">
                <a:latin typeface="Arial" pitchFamily="34" charset="0"/>
                <a:cs typeface="Arial" pitchFamily="34" charset="0"/>
              </a:rPr>
              <a:t>gian</a:t>
            </a:r>
            <a:r>
              <a:rPr lang="en-US" sz="1600">
                <a:latin typeface="Arial" pitchFamily="34" charset="0"/>
                <a:cs typeface="Arial" pitchFamily="34" charset="0"/>
              </a:rPr>
              <a:t> </a:t>
            </a:r>
            <a:r>
              <a:rPr lang="en-US" sz="1600" err="1">
                <a:latin typeface="Arial" pitchFamily="34" charset="0"/>
                <a:cs typeface="Arial" pitchFamily="34" charset="0"/>
              </a:rPr>
              <a:t>của</a:t>
            </a:r>
            <a:r>
              <a:rPr lang="en-US" sz="1600">
                <a:latin typeface="Arial" pitchFamily="34" charset="0"/>
                <a:cs typeface="Arial" pitchFamily="34" charset="0"/>
              </a:rPr>
              <a:t> </a:t>
            </a:r>
            <a:r>
              <a:rPr lang="en-US" sz="1600" err="1">
                <a:latin typeface="Arial" pitchFamily="34" charset="0"/>
                <a:cs typeface="Arial" pitchFamily="34" charset="0"/>
              </a:rPr>
              <a:t>nó</a:t>
            </a:r>
            <a:endParaRPr lang="en-US" sz="1600">
              <a:latin typeface="Arial" pitchFamily="34" charset="0"/>
              <a:cs typeface="Arial" pitchFamily="34" charset="0"/>
            </a:endParaRPr>
          </a:p>
          <a:p>
            <a:pPr lvl="1"/>
            <a:r>
              <a:rPr lang="en-US" sz="1600" err="1">
                <a:latin typeface="Arial" pitchFamily="34" charset="0"/>
                <a:cs typeface="Arial" pitchFamily="34" charset="0"/>
              </a:rPr>
              <a:t>Thông</a:t>
            </a:r>
            <a:r>
              <a:rPr lang="en-US" sz="1600">
                <a:latin typeface="Arial" pitchFamily="34" charset="0"/>
                <a:cs typeface="Arial" pitchFamily="34" charset="0"/>
              </a:rPr>
              <a:t> tin, </a:t>
            </a:r>
            <a:r>
              <a:rPr lang="en-US" sz="1600" err="1">
                <a:latin typeface="Arial" pitchFamily="34" charset="0"/>
                <a:cs typeface="Arial" pitchFamily="34" charset="0"/>
              </a:rPr>
              <a:t>dữ</a:t>
            </a:r>
            <a:r>
              <a:rPr lang="en-US" sz="1600">
                <a:latin typeface="Arial" pitchFamily="34" charset="0"/>
                <a:cs typeface="Arial" pitchFamily="34" charset="0"/>
              </a:rPr>
              <a:t> </a:t>
            </a:r>
            <a:r>
              <a:rPr lang="en-US" sz="1600" err="1">
                <a:latin typeface="Arial" pitchFamily="34" charset="0"/>
                <a:cs typeface="Arial" pitchFamily="34" charset="0"/>
              </a:rPr>
              <a:t>liệu</a:t>
            </a:r>
            <a:r>
              <a:rPr lang="en-US" sz="1600">
                <a:latin typeface="Arial" pitchFamily="34" charset="0"/>
                <a:cs typeface="Arial" pitchFamily="34" charset="0"/>
              </a:rPr>
              <a:t>, </a:t>
            </a:r>
            <a:r>
              <a:rPr lang="en-US" sz="1600" err="1">
                <a:latin typeface="Arial" pitchFamily="34" charset="0"/>
                <a:cs typeface="Arial" pitchFamily="34" charset="0"/>
              </a:rPr>
              <a:t>tín</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cũng</a:t>
            </a:r>
            <a:r>
              <a:rPr lang="en-US" sz="1600">
                <a:latin typeface="Arial" pitchFamily="34" charset="0"/>
                <a:cs typeface="Arial" pitchFamily="34" charset="0"/>
              </a:rPr>
              <a:t> </a:t>
            </a:r>
            <a:r>
              <a:rPr lang="en-US" sz="1600" err="1">
                <a:latin typeface="Arial" pitchFamily="34" charset="0"/>
                <a:cs typeface="Arial" pitchFamily="34" charset="0"/>
              </a:rPr>
              <a:t>cos</a:t>
            </a:r>
            <a:r>
              <a:rPr lang="en-US" sz="1600">
                <a:latin typeface="Arial" pitchFamily="34" charset="0"/>
                <a:cs typeface="Arial" pitchFamily="34" charset="0"/>
              </a:rPr>
              <a:t> </a:t>
            </a:r>
            <a:r>
              <a:rPr lang="en-US" sz="1600" err="1">
                <a:latin typeface="Arial" pitchFamily="34" charset="0"/>
                <a:cs typeface="Arial" pitchFamily="34" charset="0"/>
              </a:rPr>
              <a:t>thể</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đặc</a:t>
            </a:r>
            <a:r>
              <a:rPr lang="en-US" sz="1600">
                <a:latin typeface="Arial" pitchFamily="34" charset="0"/>
                <a:cs typeface="Arial" pitchFamily="34" charset="0"/>
              </a:rPr>
              <a:t> </a:t>
            </a:r>
            <a:r>
              <a:rPr lang="en-US" sz="1600" err="1">
                <a:latin typeface="Arial" pitchFamily="34" charset="0"/>
                <a:cs typeface="Arial" pitchFamily="34" charset="0"/>
              </a:rPr>
              <a:t>trưng</a:t>
            </a:r>
            <a:r>
              <a:rPr lang="en-US" sz="1600">
                <a:latin typeface="Arial" pitchFamily="34" charset="0"/>
                <a:cs typeface="Arial" pitchFamily="34" charset="0"/>
              </a:rPr>
              <a:t> </a:t>
            </a:r>
            <a:r>
              <a:rPr lang="en-US" sz="1600" err="1">
                <a:latin typeface="Arial" pitchFamily="34" charset="0"/>
                <a:cs typeface="Arial" pitchFamily="34" charset="0"/>
              </a:rPr>
              <a:t>bởi</a:t>
            </a:r>
            <a:r>
              <a:rPr lang="en-US" sz="1600">
                <a:latin typeface="Arial" pitchFamily="34" charset="0"/>
                <a:cs typeface="Arial" pitchFamily="34" charset="0"/>
              </a:rPr>
              <a:t> </a:t>
            </a:r>
            <a:r>
              <a:rPr lang="en-US" sz="1600" err="1">
                <a:latin typeface="Arial" pitchFamily="34" charset="0"/>
                <a:cs typeface="Arial" pitchFamily="34" charset="0"/>
              </a:rPr>
              <a:t>các</a:t>
            </a:r>
            <a:r>
              <a:rPr lang="en-US" sz="1600">
                <a:latin typeface="Arial" pitchFamily="34" charset="0"/>
                <a:cs typeface="Arial" pitchFamily="34" charset="0"/>
              </a:rPr>
              <a:t> </a:t>
            </a:r>
            <a:r>
              <a:rPr lang="en-US" sz="1600" err="1">
                <a:latin typeface="Arial" pitchFamily="34" charset="0"/>
                <a:cs typeface="Arial" pitchFamily="34" charset="0"/>
              </a:rPr>
              <a:t>tham</a:t>
            </a:r>
            <a:r>
              <a:rPr lang="en-US" sz="1600">
                <a:latin typeface="Arial" pitchFamily="34" charset="0"/>
                <a:cs typeface="Arial" pitchFamily="34" charset="0"/>
              </a:rPr>
              <a:t> </a:t>
            </a:r>
            <a:r>
              <a:rPr lang="en-US" sz="1600" err="1">
                <a:latin typeface="Arial" pitchFamily="34" charset="0"/>
                <a:cs typeface="Arial" pitchFamily="34" charset="0"/>
              </a:rPr>
              <a:t>số</a:t>
            </a:r>
            <a:r>
              <a:rPr lang="en-US" sz="1600">
                <a:latin typeface="Arial" pitchFamily="34" charset="0"/>
                <a:cs typeface="Arial" pitchFamily="34" charset="0"/>
              </a:rPr>
              <a:t> </a:t>
            </a:r>
            <a:r>
              <a:rPr lang="en-US" sz="1600" err="1">
                <a:latin typeface="Arial" pitchFamily="34" charset="0"/>
                <a:cs typeface="Arial" pitchFamily="34" charset="0"/>
              </a:rPr>
              <a:t>của</a:t>
            </a:r>
            <a:r>
              <a:rPr lang="en-US" sz="1600">
                <a:latin typeface="Arial" pitchFamily="34" charset="0"/>
                <a:cs typeface="Arial" pitchFamily="34" charset="0"/>
              </a:rPr>
              <a:t> </a:t>
            </a:r>
            <a:r>
              <a:rPr lang="en-US" sz="1600" err="1">
                <a:latin typeface="Arial" pitchFamily="34" charset="0"/>
                <a:cs typeface="Arial" pitchFamily="34" charset="0"/>
              </a:rPr>
              <a:t>hàm</a:t>
            </a:r>
            <a:r>
              <a:rPr lang="en-US" sz="1600">
                <a:latin typeface="Arial" pitchFamily="34" charset="0"/>
                <a:cs typeface="Arial" pitchFamily="34" charset="0"/>
              </a:rPr>
              <a:t> </a:t>
            </a:r>
            <a:r>
              <a:rPr lang="en-US" sz="1600" err="1">
                <a:latin typeface="Arial" pitchFamily="34" charset="0"/>
                <a:cs typeface="Arial" pitchFamily="34" charset="0"/>
              </a:rPr>
              <a:t>biểu</a:t>
            </a:r>
            <a:r>
              <a:rPr lang="en-US" sz="1600">
                <a:latin typeface="Arial" pitchFamily="34" charset="0"/>
                <a:cs typeface="Arial" pitchFamily="34" charset="0"/>
              </a:rPr>
              <a:t> </a:t>
            </a:r>
            <a:r>
              <a:rPr lang="en-US" sz="1600" err="1">
                <a:latin typeface="Arial" pitchFamily="34" charset="0"/>
                <a:cs typeface="Arial" pitchFamily="34" charset="0"/>
              </a:rPr>
              <a:t>diễn</a:t>
            </a:r>
            <a:r>
              <a:rPr lang="en-US" sz="1600">
                <a:latin typeface="Arial" pitchFamily="34" charset="0"/>
                <a:cs typeface="Arial" pitchFamily="34" charset="0"/>
              </a:rPr>
              <a:t> </a:t>
            </a:r>
            <a:r>
              <a:rPr lang="en-US" sz="1600" err="1">
                <a:latin typeface="Arial" pitchFamily="34" charset="0"/>
                <a:cs typeface="Arial" pitchFamily="34" charset="0"/>
              </a:rPr>
              <a:t>như</a:t>
            </a:r>
            <a:r>
              <a:rPr lang="en-US" sz="1600">
                <a:latin typeface="Arial" pitchFamily="34" charset="0"/>
                <a:cs typeface="Arial" pitchFamily="34" charset="0"/>
              </a:rPr>
              <a:t> </a:t>
            </a:r>
            <a:r>
              <a:rPr lang="en-US" sz="1600" err="1">
                <a:latin typeface="Arial" pitchFamily="34" charset="0"/>
                <a:cs typeface="Arial" pitchFamily="34" charset="0"/>
              </a:rPr>
              <a:t>biên</a:t>
            </a:r>
            <a:r>
              <a:rPr lang="en-US" sz="1600">
                <a:latin typeface="Arial" pitchFamily="34" charset="0"/>
                <a:cs typeface="Arial" pitchFamily="34" charset="0"/>
              </a:rPr>
              <a:t> </a:t>
            </a:r>
            <a:r>
              <a:rPr lang="en-US" sz="1600" err="1">
                <a:latin typeface="Arial" pitchFamily="34" charset="0"/>
                <a:cs typeface="Arial" pitchFamily="34" charset="0"/>
              </a:rPr>
              <a:t>độ</a:t>
            </a:r>
            <a:r>
              <a:rPr lang="en-US" sz="1600">
                <a:latin typeface="Arial" pitchFamily="34" charset="0"/>
                <a:cs typeface="Arial" pitchFamily="34" charset="0"/>
              </a:rPr>
              <a:t> (Amplitude), </a:t>
            </a:r>
            <a:r>
              <a:rPr lang="en-US" sz="1600" err="1">
                <a:latin typeface="Arial" pitchFamily="34" charset="0"/>
                <a:cs typeface="Arial" pitchFamily="34" charset="0"/>
              </a:rPr>
              <a:t>tần</a:t>
            </a:r>
            <a:r>
              <a:rPr lang="en-US" sz="1600">
                <a:latin typeface="Arial" pitchFamily="34" charset="0"/>
                <a:cs typeface="Arial" pitchFamily="34" charset="0"/>
              </a:rPr>
              <a:t> </a:t>
            </a:r>
            <a:r>
              <a:rPr lang="en-US" sz="1600" err="1">
                <a:latin typeface="Arial" pitchFamily="34" charset="0"/>
                <a:cs typeface="Arial" pitchFamily="34" charset="0"/>
              </a:rPr>
              <a:t>số</a:t>
            </a:r>
            <a:r>
              <a:rPr lang="en-US" sz="1600">
                <a:latin typeface="Arial" pitchFamily="34" charset="0"/>
                <a:cs typeface="Arial" pitchFamily="34" charset="0"/>
              </a:rPr>
              <a:t> hay </a:t>
            </a:r>
            <a:r>
              <a:rPr lang="en-US" sz="1600" err="1">
                <a:latin typeface="Arial" pitchFamily="34" charset="0"/>
                <a:cs typeface="Arial" pitchFamily="34" charset="0"/>
              </a:rPr>
              <a:t>chu</a:t>
            </a:r>
            <a:r>
              <a:rPr lang="en-US" sz="1600">
                <a:latin typeface="Arial" pitchFamily="34" charset="0"/>
                <a:cs typeface="Arial" pitchFamily="34" charset="0"/>
              </a:rPr>
              <a:t> </a:t>
            </a:r>
            <a:r>
              <a:rPr lang="en-US" sz="1600" err="1">
                <a:latin typeface="Arial" pitchFamily="34" charset="0"/>
                <a:cs typeface="Arial" pitchFamily="34" charset="0"/>
              </a:rPr>
              <a:t>kỳ</a:t>
            </a:r>
            <a:r>
              <a:rPr lang="en-US" sz="1600">
                <a:latin typeface="Arial" pitchFamily="34" charset="0"/>
                <a:cs typeface="Arial" pitchFamily="34" charset="0"/>
              </a:rPr>
              <a:t> </a:t>
            </a:r>
            <a:r>
              <a:rPr lang="en-US" sz="1600" err="1">
                <a:latin typeface="Arial" pitchFamily="34" charset="0"/>
                <a:cs typeface="Arial" pitchFamily="34" charset="0"/>
              </a:rPr>
              <a:t>lặp</a:t>
            </a:r>
            <a:r>
              <a:rPr lang="en-US" sz="1600">
                <a:latin typeface="Arial" pitchFamily="34" charset="0"/>
                <a:cs typeface="Arial" pitchFamily="34" charset="0"/>
              </a:rPr>
              <a:t> (Frequency), </a:t>
            </a:r>
            <a:r>
              <a:rPr lang="en-US" sz="1600" err="1">
                <a:latin typeface="Arial" pitchFamily="34" charset="0"/>
                <a:cs typeface="Arial" pitchFamily="34" charset="0"/>
              </a:rPr>
              <a:t>pha</a:t>
            </a:r>
            <a:r>
              <a:rPr lang="en-US" sz="1600">
                <a:latin typeface="Arial" pitchFamily="34" charset="0"/>
                <a:cs typeface="Arial" pitchFamily="34" charset="0"/>
              </a:rPr>
              <a:t> (Phase), </a:t>
            </a:r>
            <a:r>
              <a:rPr lang="en-US" sz="1600" err="1">
                <a:latin typeface="Arial" pitchFamily="34" charset="0"/>
                <a:cs typeface="Arial" pitchFamily="34" charset="0"/>
              </a:rPr>
              <a:t>hoạc</a:t>
            </a:r>
            <a:r>
              <a:rPr lang="en-US" sz="1600">
                <a:latin typeface="Arial" pitchFamily="34" charset="0"/>
                <a:cs typeface="Arial" pitchFamily="34" charset="0"/>
              </a:rPr>
              <a:t> </a:t>
            </a:r>
            <a:r>
              <a:rPr lang="en-US" sz="1600" err="1">
                <a:latin typeface="Arial" pitchFamily="34" charset="0"/>
                <a:cs typeface="Arial" pitchFamily="34" charset="0"/>
              </a:rPr>
              <a:t>cấu</a:t>
            </a:r>
            <a:r>
              <a:rPr lang="en-US" sz="1600">
                <a:latin typeface="Arial" pitchFamily="34" charset="0"/>
                <a:cs typeface="Arial" pitchFamily="34" charset="0"/>
              </a:rPr>
              <a:t> </a:t>
            </a:r>
            <a:r>
              <a:rPr lang="en-US" sz="1600" err="1">
                <a:latin typeface="Arial" pitchFamily="34" charset="0"/>
                <a:cs typeface="Arial" pitchFamily="34" charset="0"/>
              </a:rPr>
              <a:t>trúc</a:t>
            </a:r>
            <a:r>
              <a:rPr lang="en-US" sz="1600">
                <a:latin typeface="Arial" pitchFamily="34" charset="0"/>
                <a:cs typeface="Arial" pitchFamily="34" charset="0"/>
              </a:rPr>
              <a:t> </a:t>
            </a:r>
            <a:r>
              <a:rPr lang="en-US" sz="1600" err="1">
                <a:latin typeface="Arial" pitchFamily="34" charset="0"/>
                <a:cs typeface="Arial" pitchFamily="34" charset="0"/>
              </a:rPr>
              <a:t>phổ</a:t>
            </a:r>
            <a:r>
              <a:rPr lang="en-US" sz="1600">
                <a:latin typeface="Arial" pitchFamily="34" charset="0"/>
                <a:cs typeface="Arial" pitchFamily="34" charset="0"/>
              </a:rPr>
              <a:t> </a:t>
            </a:r>
            <a:r>
              <a:rPr lang="en-US" sz="1600" err="1">
                <a:latin typeface="Arial" pitchFamily="34" charset="0"/>
                <a:cs typeface="Arial" pitchFamily="34" charset="0"/>
              </a:rPr>
              <a:t>của</a:t>
            </a:r>
            <a:r>
              <a:rPr lang="en-US" sz="1600">
                <a:latin typeface="Arial" pitchFamily="34" charset="0"/>
                <a:cs typeface="Arial" pitchFamily="34" charset="0"/>
              </a:rPr>
              <a:t> </a:t>
            </a:r>
            <a:r>
              <a:rPr lang="en-US" sz="1600" err="1">
                <a:latin typeface="Arial" pitchFamily="34" charset="0"/>
                <a:cs typeface="Arial" pitchFamily="34" charset="0"/>
              </a:rPr>
              <a:t>nó</a:t>
            </a:r>
            <a:endParaRPr lang="en-US" sz="1600">
              <a:latin typeface="Arial" pitchFamily="34" charset="0"/>
              <a:cs typeface="Arial" pitchFamily="34" charset="0"/>
            </a:endParaRPr>
          </a:p>
        </p:txBody>
      </p:sp>
    </p:spTree>
    <p:extLst>
      <p:ext uri="{BB962C8B-B14F-4D97-AF65-F5344CB8AC3E}">
        <p14:creationId xmlns:p14="http://schemas.microsoft.com/office/powerpoint/2010/main" val="13997569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a:t>1.</a:t>
            </a:r>
            <a:r>
              <a:rPr lang="vi-VN"/>
              <a:t>5</a:t>
            </a:r>
            <a:r>
              <a:rPr lang="en-US"/>
              <a:t>. </a:t>
            </a:r>
            <a:r>
              <a:rPr lang="en-US" err="1"/>
              <a:t>Một</a:t>
            </a:r>
            <a:r>
              <a:rPr lang="en-US"/>
              <a:t> </a:t>
            </a:r>
            <a:r>
              <a:rPr lang="en-US" err="1"/>
              <a:t>số</a:t>
            </a:r>
            <a:r>
              <a:rPr lang="en-US"/>
              <a:t> </a:t>
            </a:r>
            <a:r>
              <a:rPr lang="en-US" err="1"/>
              <a:t>khái</a:t>
            </a:r>
            <a:r>
              <a:rPr lang="en-US"/>
              <a:t> </a:t>
            </a:r>
            <a:r>
              <a:rPr lang="en-US" err="1"/>
              <a:t>niệm</a:t>
            </a:r>
            <a:r>
              <a:rPr lang="en-US"/>
              <a:t> </a:t>
            </a:r>
            <a:r>
              <a:rPr lang="en-US" err="1"/>
              <a:t>và</a:t>
            </a:r>
            <a:r>
              <a:rPr lang="en-US"/>
              <a:t> </a:t>
            </a:r>
            <a:r>
              <a:rPr lang="en-US" err="1"/>
              <a:t>thuật</a:t>
            </a:r>
            <a:r>
              <a:rPr lang="en-US"/>
              <a:t> </a:t>
            </a:r>
            <a:r>
              <a:rPr lang="en-US" err="1"/>
              <a:t>ngữ</a:t>
            </a:r>
            <a:endParaRPr lang="en-US"/>
          </a:p>
        </p:txBody>
      </p:sp>
      <p:sp>
        <p:nvSpPr>
          <p:cNvPr id="3" name="Content Placeholder 2"/>
          <p:cNvSpPr>
            <a:spLocks noGrp="1"/>
          </p:cNvSpPr>
          <p:nvPr>
            <p:ph idx="1"/>
          </p:nvPr>
        </p:nvSpPr>
        <p:spPr/>
        <p:txBody>
          <a:bodyPr/>
          <a:lstStyle/>
          <a:p>
            <a:r>
              <a:rPr lang="en-US" sz="2400" err="1"/>
              <a:t>Toán</a:t>
            </a:r>
            <a:r>
              <a:rPr lang="en-US" sz="2400"/>
              <a:t> </a:t>
            </a:r>
            <a:r>
              <a:rPr lang="en-US" sz="2400" err="1"/>
              <a:t>học</a:t>
            </a:r>
            <a:r>
              <a:rPr lang="en-US" sz="2400"/>
              <a:t> </a:t>
            </a:r>
            <a:r>
              <a:rPr lang="en-US" sz="2400" err="1"/>
              <a:t>có</a:t>
            </a:r>
            <a:r>
              <a:rPr lang="en-US" sz="2400"/>
              <a:t> chia </a:t>
            </a:r>
            <a:r>
              <a:rPr lang="en-US" sz="2400" err="1"/>
              <a:t>các</a:t>
            </a:r>
            <a:r>
              <a:rPr lang="en-US" sz="2400"/>
              <a:t> </a:t>
            </a:r>
            <a:r>
              <a:rPr lang="en-US" sz="2400" err="1"/>
              <a:t>hàm</a:t>
            </a:r>
            <a:r>
              <a:rPr lang="en-US" sz="2400"/>
              <a:t> </a:t>
            </a:r>
            <a:r>
              <a:rPr lang="en-US" sz="2400" err="1"/>
              <a:t>thành</a:t>
            </a:r>
            <a:r>
              <a:rPr lang="en-US" sz="2400"/>
              <a:t> </a:t>
            </a:r>
            <a:r>
              <a:rPr lang="en-US" sz="2400" err="1"/>
              <a:t>hai</a:t>
            </a:r>
            <a:r>
              <a:rPr lang="en-US" sz="2400"/>
              <a:t> </a:t>
            </a:r>
            <a:r>
              <a:rPr lang="en-US" sz="2400" err="1"/>
              <a:t>loại</a:t>
            </a:r>
            <a:r>
              <a:rPr lang="en-US" sz="2400"/>
              <a:t>: </a:t>
            </a:r>
            <a:r>
              <a:rPr lang="en-US" sz="2400" err="1"/>
              <a:t>liên</a:t>
            </a:r>
            <a:r>
              <a:rPr lang="en-US" sz="2400"/>
              <a:t> </a:t>
            </a:r>
            <a:r>
              <a:rPr lang="en-US" sz="2400" err="1"/>
              <a:t>tục</a:t>
            </a:r>
            <a:r>
              <a:rPr lang="en-US" sz="2400"/>
              <a:t> </a:t>
            </a:r>
            <a:r>
              <a:rPr lang="en-US" sz="2400" err="1"/>
              <a:t>theo</a:t>
            </a:r>
            <a:r>
              <a:rPr lang="en-US" sz="2400"/>
              <a:t> </a:t>
            </a:r>
            <a:r>
              <a:rPr lang="en-US" sz="2400" err="1"/>
              <a:t>thời</a:t>
            </a:r>
            <a:r>
              <a:rPr lang="en-US" sz="2400"/>
              <a:t> </a:t>
            </a:r>
            <a:r>
              <a:rPr lang="en-US" sz="2400" err="1"/>
              <a:t>gian</a:t>
            </a:r>
            <a:r>
              <a:rPr lang="en-US" sz="2400"/>
              <a:t> (Continuous Time) </a:t>
            </a:r>
            <a:r>
              <a:rPr lang="en-US" sz="2400" err="1"/>
              <a:t>và</a:t>
            </a:r>
            <a:r>
              <a:rPr lang="en-US" sz="2400"/>
              <a:t> </a:t>
            </a:r>
            <a:r>
              <a:rPr lang="en-US" sz="2400" err="1"/>
              <a:t>rời</a:t>
            </a:r>
            <a:r>
              <a:rPr lang="en-US" sz="2400"/>
              <a:t> </a:t>
            </a:r>
            <a:r>
              <a:rPr lang="en-US" sz="2400" err="1"/>
              <a:t>rạc</a:t>
            </a:r>
            <a:r>
              <a:rPr lang="en-US" sz="2400"/>
              <a:t> </a:t>
            </a:r>
            <a:r>
              <a:rPr lang="en-US" sz="2400" err="1"/>
              <a:t>theo</a:t>
            </a:r>
            <a:r>
              <a:rPr lang="en-US" sz="2400"/>
              <a:t> </a:t>
            </a:r>
            <a:r>
              <a:rPr lang="en-US" sz="2400" err="1"/>
              <a:t>thời</a:t>
            </a:r>
            <a:r>
              <a:rPr lang="en-US" sz="2400"/>
              <a:t> </a:t>
            </a:r>
            <a:r>
              <a:rPr lang="en-US" sz="2400" err="1"/>
              <a:t>gian</a:t>
            </a:r>
            <a:r>
              <a:rPr lang="en-US" sz="2400"/>
              <a:t> (Discrete Time)</a:t>
            </a:r>
          </a:p>
          <a:p>
            <a:pPr lvl="1"/>
            <a:r>
              <a:rPr lang="en-US" sz="2000" err="1"/>
              <a:t>Hàm</a:t>
            </a:r>
            <a:r>
              <a:rPr lang="en-US" sz="2000"/>
              <a:t> </a:t>
            </a:r>
            <a:r>
              <a:rPr lang="en-US" sz="2000" err="1"/>
              <a:t>liên</a:t>
            </a:r>
            <a:r>
              <a:rPr lang="en-US" sz="2000"/>
              <a:t> </a:t>
            </a:r>
            <a:r>
              <a:rPr lang="en-US" sz="2000" err="1"/>
              <a:t>tục</a:t>
            </a:r>
            <a:r>
              <a:rPr lang="en-US" sz="2000"/>
              <a:t> </a:t>
            </a:r>
            <a:r>
              <a:rPr lang="en-US" sz="2000" err="1"/>
              <a:t>theo</a:t>
            </a:r>
            <a:r>
              <a:rPr lang="en-US" sz="2000"/>
              <a:t> </a:t>
            </a:r>
            <a:r>
              <a:rPr lang="en-US" sz="2000" err="1"/>
              <a:t>thời</a:t>
            </a:r>
            <a:r>
              <a:rPr lang="en-US" sz="2000"/>
              <a:t> </a:t>
            </a:r>
            <a:r>
              <a:rPr lang="en-US" sz="2000" err="1"/>
              <a:t>gian</a:t>
            </a:r>
            <a:r>
              <a:rPr lang="en-US" sz="2000"/>
              <a:t> </a:t>
            </a:r>
            <a:r>
              <a:rPr lang="en-US" sz="2000" err="1"/>
              <a:t>là</a:t>
            </a:r>
            <a:r>
              <a:rPr lang="en-US" sz="2000"/>
              <a:t> </a:t>
            </a:r>
            <a:r>
              <a:rPr lang="en-US" sz="2000" err="1"/>
              <a:t>hàm</a:t>
            </a:r>
            <a:r>
              <a:rPr lang="en-US" sz="2000"/>
              <a:t> </a:t>
            </a:r>
            <a:r>
              <a:rPr lang="en-US" sz="2000" err="1"/>
              <a:t>trơn</a:t>
            </a:r>
            <a:r>
              <a:rPr lang="en-US" sz="2000"/>
              <a:t> </a:t>
            </a:r>
            <a:r>
              <a:rPr lang="en-US" sz="2000" err="1"/>
              <a:t>tại</a:t>
            </a:r>
            <a:r>
              <a:rPr lang="en-US" sz="2000"/>
              <a:t> </a:t>
            </a:r>
            <a:r>
              <a:rPr lang="en-US" sz="2000" err="1"/>
              <a:t>mọi</a:t>
            </a:r>
            <a:r>
              <a:rPr lang="en-US" sz="2000"/>
              <a:t> </a:t>
            </a:r>
            <a:r>
              <a:rPr lang="en-US" sz="2000" err="1"/>
              <a:t>điểm</a:t>
            </a:r>
            <a:r>
              <a:rPr lang="en-US" sz="2000"/>
              <a:t> </a:t>
            </a:r>
            <a:r>
              <a:rPr lang="en-US" sz="2000" err="1"/>
              <a:t>trong</a:t>
            </a:r>
            <a:r>
              <a:rPr lang="en-US" sz="2000"/>
              <a:t> </a:t>
            </a:r>
            <a:r>
              <a:rPr lang="en-US" sz="2000" err="1"/>
              <a:t>thời</a:t>
            </a:r>
            <a:r>
              <a:rPr lang="en-US" sz="2000"/>
              <a:t> </a:t>
            </a:r>
            <a:r>
              <a:rPr lang="en-US" sz="2000" err="1"/>
              <a:t>gian</a:t>
            </a:r>
            <a:r>
              <a:rPr lang="en-US" sz="2000"/>
              <a:t> </a:t>
            </a:r>
            <a:r>
              <a:rPr lang="en-US" sz="2000" err="1"/>
              <a:t>tồn</a:t>
            </a:r>
            <a:r>
              <a:rPr lang="en-US" sz="2000"/>
              <a:t> </a:t>
            </a:r>
            <a:r>
              <a:rPr lang="en-US" sz="2000" err="1"/>
              <a:t>tại</a:t>
            </a:r>
            <a:r>
              <a:rPr lang="en-US" sz="2000"/>
              <a:t> (</a:t>
            </a:r>
            <a:r>
              <a:rPr lang="en-US" sz="2000" err="1"/>
              <a:t>đạo</a:t>
            </a:r>
            <a:r>
              <a:rPr lang="en-US" sz="2000"/>
              <a:t> </a:t>
            </a:r>
            <a:r>
              <a:rPr lang="en-US" sz="2000" err="1"/>
              <a:t>hàm</a:t>
            </a:r>
            <a:r>
              <a:rPr lang="en-US" sz="2000"/>
              <a:t> </a:t>
            </a:r>
            <a:r>
              <a:rPr lang="en-US" sz="2000" err="1"/>
              <a:t>trái</a:t>
            </a:r>
            <a:r>
              <a:rPr lang="en-US" sz="2000"/>
              <a:t> </a:t>
            </a:r>
            <a:r>
              <a:rPr lang="en-US" sz="2000" err="1"/>
              <a:t>và</a:t>
            </a:r>
            <a:r>
              <a:rPr lang="en-US" sz="2000"/>
              <a:t> </a:t>
            </a:r>
            <a:r>
              <a:rPr lang="en-US" sz="2000" err="1"/>
              <a:t>đạo</a:t>
            </a:r>
            <a:r>
              <a:rPr lang="en-US" sz="2000"/>
              <a:t> </a:t>
            </a:r>
            <a:r>
              <a:rPr lang="en-US" sz="2000" err="1"/>
              <a:t>hàm</a:t>
            </a:r>
            <a:r>
              <a:rPr lang="en-US" sz="2000"/>
              <a:t> </a:t>
            </a:r>
            <a:r>
              <a:rPr lang="en-US" sz="2000" err="1"/>
              <a:t>phải</a:t>
            </a:r>
            <a:r>
              <a:rPr lang="en-US" sz="2000"/>
              <a:t> </a:t>
            </a:r>
            <a:r>
              <a:rPr lang="en-US" sz="2000" err="1"/>
              <a:t>xet</a:t>
            </a:r>
            <a:r>
              <a:rPr lang="en-US" sz="2000"/>
              <a:t> </a:t>
            </a:r>
            <a:r>
              <a:rPr lang="en-US" sz="2000" err="1"/>
              <a:t>tại</a:t>
            </a:r>
            <a:r>
              <a:rPr lang="en-US" sz="2000"/>
              <a:t> </a:t>
            </a:r>
            <a:r>
              <a:rPr lang="en-US" sz="2000" err="1"/>
              <a:t>mỗi</a:t>
            </a:r>
            <a:r>
              <a:rPr lang="en-US" sz="2000"/>
              <a:t> </a:t>
            </a:r>
            <a:r>
              <a:rPr lang="en-US" sz="2000" err="1"/>
              <a:t>điểm</a:t>
            </a:r>
            <a:r>
              <a:rPr lang="en-US" sz="2000"/>
              <a:t> </a:t>
            </a:r>
            <a:r>
              <a:rPr lang="en-US" sz="2000" err="1"/>
              <a:t>phải</a:t>
            </a:r>
            <a:r>
              <a:rPr lang="en-US" sz="2000"/>
              <a:t> </a:t>
            </a:r>
            <a:r>
              <a:rPr lang="en-US" sz="2000" err="1"/>
              <a:t>bằng</a:t>
            </a:r>
            <a:r>
              <a:rPr lang="en-US" sz="2000"/>
              <a:t> </a:t>
            </a:r>
            <a:r>
              <a:rPr lang="en-US" sz="2000" err="1"/>
              <a:t>nhau</a:t>
            </a:r>
            <a:r>
              <a:rPr lang="en-US" sz="2000"/>
              <a:t>)</a:t>
            </a:r>
          </a:p>
          <a:p>
            <a:pPr lvl="1"/>
            <a:r>
              <a:rPr lang="en-US" sz="2000" err="1"/>
              <a:t>Hàm</a:t>
            </a:r>
            <a:r>
              <a:rPr lang="en-US" sz="2000"/>
              <a:t> </a:t>
            </a:r>
            <a:r>
              <a:rPr lang="en-US" sz="2000" err="1"/>
              <a:t>rời</a:t>
            </a:r>
            <a:r>
              <a:rPr lang="en-US" sz="2000"/>
              <a:t> </a:t>
            </a:r>
            <a:r>
              <a:rPr lang="en-US" sz="2000" err="1"/>
              <a:t>rạc</a:t>
            </a:r>
            <a:r>
              <a:rPr lang="en-US" sz="2000"/>
              <a:t> </a:t>
            </a:r>
            <a:r>
              <a:rPr lang="en-US" sz="2000" err="1"/>
              <a:t>theo</a:t>
            </a:r>
            <a:r>
              <a:rPr lang="en-US" sz="2000"/>
              <a:t> </a:t>
            </a:r>
            <a:r>
              <a:rPr lang="en-US" sz="2000" err="1"/>
              <a:t>thời</a:t>
            </a:r>
            <a:r>
              <a:rPr lang="en-US" sz="2000"/>
              <a:t> </a:t>
            </a:r>
            <a:r>
              <a:rPr lang="en-US" sz="2000" err="1"/>
              <a:t>gian</a:t>
            </a:r>
            <a:r>
              <a:rPr lang="en-US" sz="2000"/>
              <a:t> </a:t>
            </a:r>
            <a:r>
              <a:rPr lang="en-US" sz="2000" err="1"/>
              <a:t>là</a:t>
            </a:r>
            <a:r>
              <a:rPr lang="en-US" sz="2000"/>
              <a:t> </a:t>
            </a:r>
            <a:r>
              <a:rPr lang="en-US" sz="2000" err="1"/>
              <a:t>hàm</a:t>
            </a:r>
            <a:r>
              <a:rPr lang="en-US" sz="2000"/>
              <a:t> </a:t>
            </a:r>
            <a:r>
              <a:rPr lang="en-US" sz="2000" err="1"/>
              <a:t>chỉ</a:t>
            </a:r>
            <a:r>
              <a:rPr lang="en-US" sz="2000"/>
              <a:t> </a:t>
            </a:r>
            <a:r>
              <a:rPr lang="en-US" sz="2000" err="1"/>
              <a:t>có</a:t>
            </a:r>
            <a:r>
              <a:rPr lang="en-US" sz="2000"/>
              <a:t> </a:t>
            </a:r>
            <a:r>
              <a:rPr lang="en-US" sz="2000" err="1"/>
              <a:t>các</a:t>
            </a:r>
            <a:r>
              <a:rPr lang="en-US" sz="2000"/>
              <a:t> </a:t>
            </a:r>
            <a:r>
              <a:rPr lang="en-US" sz="2000" err="1"/>
              <a:t>giá</a:t>
            </a:r>
            <a:r>
              <a:rPr lang="en-US" sz="2000"/>
              <a:t> </a:t>
            </a:r>
            <a:r>
              <a:rPr lang="en-US" sz="2000" err="1"/>
              <a:t>trị</a:t>
            </a:r>
            <a:r>
              <a:rPr lang="en-US" sz="2000"/>
              <a:t> </a:t>
            </a:r>
            <a:r>
              <a:rPr lang="en-US" sz="2000" err="1"/>
              <a:t>khác</a:t>
            </a:r>
            <a:r>
              <a:rPr lang="en-US" sz="2000"/>
              <a:t> </a:t>
            </a:r>
            <a:r>
              <a:rPr lang="en-US" sz="2000" err="1"/>
              <a:t>không</a:t>
            </a:r>
            <a:r>
              <a:rPr lang="en-US" sz="2000"/>
              <a:t> </a:t>
            </a:r>
            <a:r>
              <a:rPr lang="en-US" sz="2000" err="1"/>
              <a:t>xuất</a:t>
            </a:r>
            <a:r>
              <a:rPr lang="en-US" sz="2000"/>
              <a:t> </a:t>
            </a:r>
            <a:r>
              <a:rPr lang="en-US" sz="2000" err="1"/>
              <a:t>hiện</a:t>
            </a:r>
            <a:r>
              <a:rPr lang="en-US" sz="2000"/>
              <a:t> ở </a:t>
            </a:r>
            <a:r>
              <a:rPr lang="en-US" sz="2000" err="1"/>
              <a:t>từng</a:t>
            </a:r>
            <a:r>
              <a:rPr lang="en-US" sz="2000"/>
              <a:t> </a:t>
            </a:r>
            <a:r>
              <a:rPr lang="en-US" sz="2000" err="1"/>
              <a:t>thời</a:t>
            </a:r>
            <a:r>
              <a:rPr lang="en-US" sz="2000"/>
              <a:t> </a:t>
            </a:r>
            <a:r>
              <a:rPr lang="en-US" sz="2000" err="1"/>
              <a:t>điểm</a:t>
            </a:r>
            <a:r>
              <a:rPr lang="en-US" sz="2000"/>
              <a:t> </a:t>
            </a:r>
            <a:r>
              <a:rPr lang="en-US" sz="2000" err="1"/>
              <a:t>rời</a:t>
            </a:r>
            <a:r>
              <a:rPr lang="en-US" sz="2000"/>
              <a:t> </a:t>
            </a:r>
            <a:r>
              <a:rPr lang="en-US" sz="2000" err="1"/>
              <a:t>rác</a:t>
            </a:r>
            <a:r>
              <a:rPr lang="en-US" sz="2000"/>
              <a:t>, </a:t>
            </a:r>
            <a:r>
              <a:rPr lang="en-US" sz="2000" err="1"/>
              <a:t>tách</a:t>
            </a:r>
            <a:r>
              <a:rPr lang="en-US" sz="2000"/>
              <a:t> </a:t>
            </a:r>
            <a:r>
              <a:rPr lang="en-US" sz="2000" err="1"/>
              <a:t>biệt</a:t>
            </a:r>
            <a:r>
              <a:rPr lang="en-US" sz="2000"/>
              <a:t> </a:t>
            </a:r>
            <a:r>
              <a:rPr lang="en-US" sz="2000" err="1"/>
              <a:t>nhau</a:t>
            </a:r>
            <a:endParaRPr lang="en-US" sz="2000"/>
          </a:p>
          <a:p>
            <a:r>
              <a:rPr lang="en-US" sz="2400" err="1"/>
              <a:t>Toán</a:t>
            </a:r>
            <a:r>
              <a:rPr lang="en-US" sz="2400"/>
              <a:t> </a:t>
            </a:r>
            <a:r>
              <a:rPr lang="en-US" sz="2400" err="1"/>
              <a:t>học</a:t>
            </a:r>
            <a:r>
              <a:rPr lang="en-US" sz="2400"/>
              <a:t> </a:t>
            </a:r>
            <a:r>
              <a:rPr lang="en-US" sz="2400" err="1"/>
              <a:t>cũng</a:t>
            </a:r>
            <a:r>
              <a:rPr lang="en-US" sz="2400"/>
              <a:t> </a:t>
            </a:r>
            <a:r>
              <a:rPr lang="en-US" sz="2400" err="1"/>
              <a:t>xác</a:t>
            </a:r>
            <a:r>
              <a:rPr lang="en-US" sz="2400"/>
              <a:t> </a:t>
            </a:r>
            <a:r>
              <a:rPr lang="en-US" sz="2400" err="1"/>
              <a:t>định</a:t>
            </a:r>
            <a:r>
              <a:rPr lang="en-US" sz="2400"/>
              <a:t> </a:t>
            </a:r>
            <a:r>
              <a:rPr lang="en-US" sz="2400" err="1"/>
              <a:t>hàm</a:t>
            </a:r>
            <a:r>
              <a:rPr lang="en-US" sz="2400"/>
              <a:t> </a:t>
            </a:r>
            <a:r>
              <a:rPr lang="en-US" sz="2400" err="1"/>
              <a:t>gián</a:t>
            </a:r>
            <a:r>
              <a:rPr lang="en-US" sz="2400"/>
              <a:t> </a:t>
            </a:r>
            <a:r>
              <a:rPr lang="en-US" sz="2400" err="1"/>
              <a:t>đoạn</a:t>
            </a:r>
            <a:r>
              <a:rPr lang="en-US" sz="2400"/>
              <a:t> </a:t>
            </a:r>
            <a:r>
              <a:rPr lang="en-US" sz="2400" err="1"/>
              <a:t>là</a:t>
            </a:r>
            <a:r>
              <a:rPr lang="en-US" sz="2400"/>
              <a:t> </a:t>
            </a:r>
            <a:r>
              <a:rPr lang="en-US" sz="2400" err="1"/>
              <a:t>hàm</a:t>
            </a:r>
            <a:r>
              <a:rPr lang="en-US" sz="2400"/>
              <a:t> </a:t>
            </a:r>
            <a:r>
              <a:rPr lang="en-US" sz="2400" err="1"/>
              <a:t>có</a:t>
            </a:r>
            <a:r>
              <a:rPr lang="en-US" sz="2400"/>
              <a:t> </a:t>
            </a:r>
            <a:r>
              <a:rPr lang="en-US" sz="2400" err="1"/>
              <a:t>những</a:t>
            </a:r>
            <a:r>
              <a:rPr lang="en-US" sz="2400"/>
              <a:t> </a:t>
            </a:r>
            <a:r>
              <a:rPr lang="en-US" sz="2400" err="1"/>
              <a:t>điểm</a:t>
            </a:r>
            <a:r>
              <a:rPr lang="en-US" sz="2400"/>
              <a:t> </a:t>
            </a:r>
            <a:r>
              <a:rPr lang="en-US" sz="2400" err="1"/>
              <a:t>không</a:t>
            </a:r>
            <a:r>
              <a:rPr lang="en-US" sz="2400"/>
              <a:t> </a:t>
            </a:r>
            <a:r>
              <a:rPr lang="en-US" sz="2400" err="1"/>
              <a:t>liên</a:t>
            </a:r>
            <a:r>
              <a:rPr lang="en-US" sz="2400"/>
              <a:t> </a:t>
            </a:r>
            <a:r>
              <a:rPr lang="en-US" sz="2400" err="1"/>
              <a:t>tục</a:t>
            </a:r>
            <a:r>
              <a:rPr lang="en-US" sz="2400"/>
              <a:t> </a:t>
            </a:r>
            <a:r>
              <a:rPr lang="en-US" sz="2400" err="1"/>
              <a:t>trong</a:t>
            </a:r>
            <a:r>
              <a:rPr lang="en-US" sz="2400"/>
              <a:t> </a:t>
            </a:r>
            <a:r>
              <a:rPr lang="en-US" sz="2400" err="1"/>
              <a:t>thời</a:t>
            </a:r>
            <a:r>
              <a:rPr lang="en-US" sz="2400"/>
              <a:t> </a:t>
            </a:r>
            <a:r>
              <a:rPr lang="en-US" sz="2400" err="1"/>
              <a:t>gian</a:t>
            </a:r>
            <a:r>
              <a:rPr lang="en-US" sz="2400"/>
              <a:t> </a:t>
            </a:r>
            <a:r>
              <a:rPr lang="en-US" sz="2400" err="1"/>
              <a:t>tồn</a:t>
            </a:r>
            <a:r>
              <a:rPr lang="en-US" sz="2400"/>
              <a:t> </a:t>
            </a:r>
            <a:r>
              <a:rPr lang="en-US" sz="2400" err="1"/>
              <a:t>tại</a:t>
            </a:r>
            <a:r>
              <a:rPr lang="en-US" sz="2400"/>
              <a:t>, </a:t>
            </a:r>
            <a:r>
              <a:rPr lang="en-US" sz="2400" err="1"/>
              <a:t>ví</a:t>
            </a:r>
            <a:r>
              <a:rPr lang="en-US" sz="2400"/>
              <a:t> </a:t>
            </a:r>
            <a:r>
              <a:rPr lang="en-US" sz="2400" err="1"/>
              <a:t>dụ</a:t>
            </a:r>
            <a:r>
              <a:rPr lang="en-US" sz="2400"/>
              <a:t> </a:t>
            </a:r>
            <a:r>
              <a:rPr lang="en-US" sz="2400" err="1"/>
              <a:t>thay</a:t>
            </a:r>
            <a:r>
              <a:rPr lang="en-US" sz="2400"/>
              <a:t> </a:t>
            </a:r>
            <a:r>
              <a:rPr lang="en-US" sz="2400" err="1"/>
              <a:t>đổi</a:t>
            </a:r>
            <a:r>
              <a:rPr lang="en-US" sz="2400"/>
              <a:t> </a:t>
            </a:r>
            <a:r>
              <a:rPr lang="en-US" sz="2400" err="1"/>
              <a:t>đột</a:t>
            </a:r>
            <a:r>
              <a:rPr lang="en-US" sz="2400"/>
              <a:t> </a:t>
            </a:r>
            <a:r>
              <a:rPr lang="en-US" sz="2400" err="1"/>
              <a:t>biến</a:t>
            </a:r>
            <a:endParaRPr lang="en-US" sz="2400"/>
          </a:p>
        </p:txBody>
      </p:sp>
    </p:spTree>
    <p:extLst>
      <p:ext uri="{BB962C8B-B14F-4D97-AF65-F5344CB8AC3E}">
        <p14:creationId xmlns:p14="http://schemas.microsoft.com/office/powerpoint/2010/main" val="29868777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a:t>1.</a:t>
            </a:r>
            <a:r>
              <a:rPr lang="vi-VN" sz="3200"/>
              <a:t>5</a:t>
            </a:r>
            <a:r>
              <a:rPr lang="en-US" sz="3200"/>
              <a:t>. </a:t>
            </a:r>
            <a:r>
              <a:rPr lang="en-US" sz="3200" err="1"/>
              <a:t>Một</a:t>
            </a:r>
            <a:r>
              <a:rPr lang="en-US" sz="3200"/>
              <a:t> </a:t>
            </a:r>
            <a:r>
              <a:rPr lang="en-US" sz="3200" err="1"/>
              <a:t>số</a:t>
            </a:r>
            <a:r>
              <a:rPr lang="en-US" sz="3200"/>
              <a:t> </a:t>
            </a:r>
            <a:r>
              <a:rPr lang="en-US" sz="3200" err="1"/>
              <a:t>khái</a:t>
            </a:r>
            <a:r>
              <a:rPr lang="en-US" sz="3200"/>
              <a:t> </a:t>
            </a:r>
            <a:r>
              <a:rPr lang="en-US" sz="3200" err="1"/>
              <a:t>niệm</a:t>
            </a:r>
            <a:r>
              <a:rPr lang="en-US" sz="3200"/>
              <a:t> </a:t>
            </a:r>
            <a:r>
              <a:rPr lang="en-US" sz="3200" err="1"/>
              <a:t>và</a:t>
            </a:r>
            <a:r>
              <a:rPr lang="en-US" sz="3200"/>
              <a:t> </a:t>
            </a:r>
            <a:r>
              <a:rPr lang="en-US" sz="3200" err="1"/>
              <a:t>thuật</a:t>
            </a:r>
            <a:r>
              <a:rPr lang="en-US" sz="3200"/>
              <a:t> </a:t>
            </a:r>
            <a:r>
              <a:rPr lang="en-US" sz="3200" err="1"/>
              <a:t>ngữ</a:t>
            </a:r>
            <a:endParaRPr lang="en-US" sz="3200"/>
          </a:p>
        </p:txBody>
      </p:sp>
      <p:sp>
        <p:nvSpPr>
          <p:cNvPr id="3" name="Content Placeholder 2"/>
          <p:cNvSpPr>
            <a:spLocks noGrp="1"/>
          </p:cNvSpPr>
          <p:nvPr>
            <p:ph idx="1"/>
          </p:nvPr>
        </p:nvSpPr>
        <p:spPr/>
        <p:txBody>
          <a:bodyPr/>
          <a:lstStyle/>
          <a:p>
            <a:r>
              <a:rPr lang="en-US" sz="2400" err="1"/>
              <a:t>Một</a:t>
            </a:r>
            <a:r>
              <a:rPr lang="en-US" sz="2400"/>
              <a:t> </a:t>
            </a:r>
            <a:r>
              <a:rPr lang="en-US" sz="2400" err="1"/>
              <a:t>loại</a:t>
            </a:r>
            <a:r>
              <a:rPr lang="en-US" sz="2400"/>
              <a:t> </a:t>
            </a:r>
            <a:r>
              <a:rPr lang="en-US" sz="2400" err="1"/>
              <a:t>hàm</a:t>
            </a:r>
            <a:r>
              <a:rPr lang="en-US" sz="2400"/>
              <a:t> </a:t>
            </a:r>
            <a:r>
              <a:rPr lang="en-US" sz="2400" err="1"/>
              <a:t>gián</a:t>
            </a:r>
            <a:r>
              <a:rPr lang="en-US" sz="2400"/>
              <a:t> </a:t>
            </a:r>
            <a:r>
              <a:rPr lang="en-US" sz="2400" err="1"/>
              <a:t>đoạn</a:t>
            </a:r>
            <a:r>
              <a:rPr lang="en-US" sz="2400"/>
              <a:t> </a:t>
            </a:r>
            <a:r>
              <a:rPr lang="en-US" sz="2400" err="1"/>
              <a:t>được</a:t>
            </a:r>
            <a:r>
              <a:rPr lang="en-US" sz="2400"/>
              <a:t> </a:t>
            </a:r>
            <a:r>
              <a:rPr lang="en-US" sz="2400" err="1"/>
              <a:t>quan</a:t>
            </a:r>
            <a:r>
              <a:rPr lang="en-US" sz="2400"/>
              <a:t> </a:t>
            </a:r>
            <a:r>
              <a:rPr lang="en-US" sz="2400" err="1"/>
              <a:t>tâm</a:t>
            </a:r>
            <a:r>
              <a:rPr lang="en-US" sz="2400"/>
              <a:t> </a:t>
            </a:r>
            <a:r>
              <a:rPr lang="en-US" sz="2400" err="1"/>
              <a:t>là</a:t>
            </a:r>
            <a:r>
              <a:rPr lang="en-US" sz="2400"/>
              <a:t> </a:t>
            </a:r>
            <a:r>
              <a:rPr lang="en-US" sz="2400" err="1"/>
              <a:t>hàm</a:t>
            </a:r>
            <a:r>
              <a:rPr lang="en-US" sz="2400"/>
              <a:t> </a:t>
            </a:r>
            <a:r>
              <a:rPr lang="en-US" sz="2400" err="1"/>
              <a:t>xung</a:t>
            </a:r>
            <a:r>
              <a:rPr lang="en-US" sz="2400"/>
              <a:t> (Pulse Function): </a:t>
            </a:r>
            <a:r>
              <a:rPr lang="en-US" sz="2400" err="1"/>
              <a:t>Hàm</a:t>
            </a:r>
            <a:r>
              <a:rPr lang="en-US" sz="2400"/>
              <a:t> </a:t>
            </a:r>
            <a:r>
              <a:rPr lang="en-US" sz="2400" err="1"/>
              <a:t>xuất</a:t>
            </a:r>
            <a:r>
              <a:rPr lang="en-US" sz="2400"/>
              <a:t> </a:t>
            </a:r>
            <a:r>
              <a:rPr lang="en-US" sz="2400" err="1"/>
              <a:t>hiện</a:t>
            </a:r>
            <a:r>
              <a:rPr lang="en-US" sz="2400"/>
              <a:t> </a:t>
            </a:r>
            <a:r>
              <a:rPr lang="en-US" sz="2400" err="1"/>
              <a:t>trong</a:t>
            </a:r>
            <a:r>
              <a:rPr lang="en-US" sz="2400"/>
              <a:t> </a:t>
            </a:r>
            <a:r>
              <a:rPr lang="en-US" sz="2400" err="1"/>
              <a:t>trong</a:t>
            </a:r>
            <a:r>
              <a:rPr lang="en-US" sz="2400"/>
              <a:t> </a:t>
            </a:r>
            <a:r>
              <a:rPr lang="en-US" sz="2400" err="1"/>
              <a:t>đoạn</a:t>
            </a:r>
            <a:r>
              <a:rPr lang="en-US" sz="2400"/>
              <a:t> </a:t>
            </a:r>
            <a:r>
              <a:rPr lang="en-US" sz="2400" err="1"/>
              <a:t>thời</a:t>
            </a:r>
            <a:r>
              <a:rPr lang="en-US" sz="2400"/>
              <a:t> </a:t>
            </a:r>
            <a:r>
              <a:rPr lang="en-US" sz="2400" err="1"/>
              <a:t>gian</a:t>
            </a:r>
            <a:r>
              <a:rPr lang="en-US" sz="2400"/>
              <a:t> (</a:t>
            </a:r>
            <a:r>
              <a:rPr lang="en-US" sz="2400" err="1"/>
              <a:t>xuất</a:t>
            </a:r>
            <a:r>
              <a:rPr lang="en-US" sz="2400"/>
              <a:t> </a:t>
            </a:r>
            <a:r>
              <a:rPr lang="en-US" sz="2400" err="1"/>
              <a:t>hiện</a:t>
            </a:r>
            <a:r>
              <a:rPr lang="en-US" sz="2400"/>
              <a:t> ở </a:t>
            </a:r>
            <a:r>
              <a:rPr lang="en-US" sz="2400" err="1"/>
              <a:t>dạng</a:t>
            </a:r>
            <a:r>
              <a:rPr lang="en-US" sz="2400"/>
              <a:t> </a:t>
            </a:r>
            <a:r>
              <a:rPr lang="en-US" sz="2400" err="1"/>
              <a:t>từng</a:t>
            </a:r>
            <a:r>
              <a:rPr lang="en-US" sz="2400"/>
              <a:t> </a:t>
            </a:r>
            <a:r>
              <a:rPr lang="en-US" sz="2400" err="1"/>
              <a:t>xung</a:t>
            </a:r>
            <a:r>
              <a:rPr lang="en-US" sz="2400"/>
              <a:t>)</a:t>
            </a:r>
          </a:p>
          <a:p>
            <a:r>
              <a:rPr lang="en-US" sz="2400" err="1"/>
              <a:t>Toán</a:t>
            </a:r>
            <a:r>
              <a:rPr lang="en-US" sz="2400"/>
              <a:t> </a:t>
            </a:r>
            <a:r>
              <a:rPr lang="en-US" sz="2400" err="1"/>
              <a:t>học</a:t>
            </a:r>
            <a:r>
              <a:rPr lang="en-US" sz="2400"/>
              <a:t> </a:t>
            </a:r>
            <a:r>
              <a:rPr lang="en-US" sz="2400" err="1"/>
              <a:t>cũng</a:t>
            </a:r>
            <a:r>
              <a:rPr lang="en-US" sz="2400"/>
              <a:t> </a:t>
            </a:r>
            <a:r>
              <a:rPr lang="en-US" sz="2400" err="1"/>
              <a:t>xác</a:t>
            </a:r>
            <a:r>
              <a:rPr lang="en-US" sz="2400"/>
              <a:t> </a:t>
            </a:r>
            <a:r>
              <a:rPr lang="en-US" sz="2400" err="1"/>
              <a:t>định</a:t>
            </a:r>
            <a:r>
              <a:rPr lang="en-US" sz="2400"/>
              <a:t> </a:t>
            </a:r>
            <a:r>
              <a:rPr lang="en-US" sz="2400" err="1"/>
              <a:t>hàm</a:t>
            </a:r>
            <a:r>
              <a:rPr lang="en-US" sz="2400"/>
              <a:t> </a:t>
            </a:r>
            <a:r>
              <a:rPr lang="en-US" sz="2400" err="1"/>
              <a:t>liên</a:t>
            </a:r>
            <a:r>
              <a:rPr lang="en-US" sz="2400"/>
              <a:t> </a:t>
            </a:r>
            <a:r>
              <a:rPr lang="en-US" sz="2400" err="1"/>
              <a:t>tục</a:t>
            </a:r>
            <a:r>
              <a:rPr lang="en-US" sz="2400"/>
              <a:t> </a:t>
            </a:r>
            <a:r>
              <a:rPr lang="en-US" sz="2400" err="1"/>
              <a:t>và</a:t>
            </a:r>
            <a:r>
              <a:rPr lang="en-US" sz="2400"/>
              <a:t> </a:t>
            </a:r>
            <a:r>
              <a:rPr lang="en-US" sz="2400" err="1"/>
              <a:t>rời</a:t>
            </a:r>
            <a:r>
              <a:rPr lang="en-US" sz="2400"/>
              <a:t> </a:t>
            </a:r>
            <a:r>
              <a:rPr lang="en-US" sz="2400" err="1"/>
              <a:t>rạc</a:t>
            </a:r>
            <a:r>
              <a:rPr lang="en-US" sz="2400"/>
              <a:t> </a:t>
            </a:r>
            <a:r>
              <a:rPr lang="en-US" sz="2400" err="1"/>
              <a:t>theo</a:t>
            </a:r>
            <a:r>
              <a:rPr lang="en-US" sz="2400"/>
              <a:t> </a:t>
            </a:r>
            <a:r>
              <a:rPr lang="en-US" sz="2400" err="1"/>
              <a:t>giá</a:t>
            </a:r>
            <a:r>
              <a:rPr lang="en-US" sz="2400"/>
              <a:t> </a:t>
            </a:r>
            <a:r>
              <a:rPr lang="en-US" sz="2400" err="1"/>
              <a:t>trị</a:t>
            </a:r>
            <a:endParaRPr lang="en-US" sz="2400"/>
          </a:p>
          <a:p>
            <a:pPr lvl="1"/>
            <a:r>
              <a:rPr lang="en-US" sz="2000" err="1"/>
              <a:t>Hàm</a:t>
            </a:r>
            <a:r>
              <a:rPr lang="en-US" sz="2000"/>
              <a:t> </a:t>
            </a:r>
            <a:r>
              <a:rPr lang="en-US" sz="2000" err="1"/>
              <a:t>liên</a:t>
            </a:r>
            <a:r>
              <a:rPr lang="en-US" sz="2000"/>
              <a:t> </a:t>
            </a:r>
            <a:r>
              <a:rPr lang="en-US" sz="2000" err="1"/>
              <a:t>tục</a:t>
            </a:r>
            <a:r>
              <a:rPr lang="en-US" sz="2000"/>
              <a:t> </a:t>
            </a:r>
            <a:r>
              <a:rPr lang="en-US" sz="2000" err="1"/>
              <a:t>theo</a:t>
            </a:r>
            <a:r>
              <a:rPr lang="en-US" sz="2000"/>
              <a:t> </a:t>
            </a:r>
            <a:r>
              <a:rPr lang="en-US" sz="2000" err="1"/>
              <a:t>giá</a:t>
            </a:r>
            <a:r>
              <a:rPr lang="en-US" sz="2000"/>
              <a:t> </a:t>
            </a:r>
            <a:r>
              <a:rPr lang="en-US" sz="2000" err="1"/>
              <a:t>trị</a:t>
            </a:r>
            <a:r>
              <a:rPr lang="en-US" sz="2000"/>
              <a:t> </a:t>
            </a:r>
            <a:r>
              <a:rPr lang="en-US" sz="2000" err="1"/>
              <a:t>là</a:t>
            </a:r>
            <a:r>
              <a:rPr lang="en-US" sz="2000"/>
              <a:t> </a:t>
            </a:r>
            <a:r>
              <a:rPr lang="en-US" sz="2000" err="1"/>
              <a:t>hàm</a:t>
            </a:r>
            <a:r>
              <a:rPr lang="en-US" sz="2000"/>
              <a:t> </a:t>
            </a:r>
            <a:r>
              <a:rPr lang="en-US" sz="2000" err="1"/>
              <a:t>có</a:t>
            </a:r>
            <a:r>
              <a:rPr lang="en-US" sz="2000"/>
              <a:t> </a:t>
            </a:r>
            <a:r>
              <a:rPr lang="en-US" sz="2000" err="1"/>
              <a:t>thể</a:t>
            </a:r>
            <a:r>
              <a:rPr lang="en-US" sz="2000"/>
              <a:t> </a:t>
            </a:r>
            <a:r>
              <a:rPr lang="en-US" sz="2000" err="1"/>
              <a:t>lấy</a:t>
            </a:r>
            <a:r>
              <a:rPr lang="en-US" sz="2000"/>
              <a:t> </a:t>
            </a:r>
            <a:r>
              <a:rPr lang="en-US" sz="2000" err="1"/>
              <a:t>bất</a:t>
            </a:r>
            <a:r>
              <a:rPr lang="en-US" sz="2000"/>
              <a:t> </a:t>
            </a:r>
            <a:r>
              <a:rPr lang="en-US" sz="2000" err="1"/>
              <a:t>kỳ</a:t>
            </a:r>
            <a:r>
              <a:rPr lang="en-US" sz="2000"/>
              <a:t> </a:t>
            </a:r>
            <a:r>
              <a:rPr lang="en-US" sz="2000" err="1"/>
              <a:t>giá</a:t>
            </a:r>
            <a:r>
              <a:rPr lang="en-US" sz="2000"/>
              <a:t> </a:t>
            </a:r>
            <a:r>
              <a:rPr lang="en-US" sz="2000" err="1"/>
              <a:t>trị</a:t>
            </a:r>
            <a:r>
              <a:rPr lang="en-US" sz="2000"/>
              <a:t> </a:t>
            </a:r>
            <a:r>
              <a:rPr lang="en-US" sz="2000" err="1"/>
              <a:t>nào</a:t>
            </a:r>
            <a:r>
              <a:rPr lang="en-US" sz="2000"/>
              <a:t> </a:t>
            </a:r>
            <a:r>
              <a:rPr lang="en-US" sz="2000" err="1"/>
              <a:t>trong</a:t>
            </a:r>
            <a:r>
              <a:rPr lang="en-US" sz="2000"/>
              <a:t> </a:t>
            </a:r>
            <a:r>
              <a:rPr lang="en-US" sz="2000" err="1"/>
              <a:t>miền</a:t>
            </a:r>
            <a:r>
              <a:rPr lang="en-US" sz="2000"/>
              <a:t> </a:t>
            </a:r>
            <a:r>
              <a:rPr lang="en-US" sz="2000" err="1"/>
              <a:t>giá</a:t>
            </a:r>
            <a:r>
              <a:rPr lang="en-US" sz="2000"/>
              <a:t> </a:t>
            </a:r>
            <a:r>
              <a:rPr lang="en-US" sz="2000" err="1"/>
              <a:t>trị</a:t>
            </a:r>
            <a:r>
              <a:rPr lang="en-US" sz="2000"/>
              <a:t> </a:t>
            </a:r>
            <a:r>
              <a:rPr lang="en-US" sz="2000" err="1"/>
              <a:t>của</a:t>
            </a:r>
            <a:r>
              <a:rPr lang="en-US" sz="2000"/>
              <a:t> </a:t>
            </a:r>
            <a:r>
              <a:rPr lang="en-US" sz="2000" err="1"/>
              <a:t>nó</a:t>
            </a:r>
            <a:endParaRPr lang="en-US" sz="2000"/>
          </a:p>
          <a:p>
            <a:pPr lvl="1"/>
            <a:r>
              <a:rPr lang="en-US" sz="2000" err="1"/>
              <a:t>Hàm</a:t>
            </a:r>
            <a:r>
              <a:rPr lang="en-US" sz="2000"/>
              <a:t> </a:t>
            </a:r>
            <a:r>
              <a:rPr lang="en-US" sz="2000" err="1"/>
              <a:t>rời</a:t>
            </a:r>
            <a:r>
              <a:rPr lang="en-US" sz="2000"/>
              <a:t> </a:t>
            </a:r>
            <a:r>
              <a:rPr lang="en-US" sz="2000" err="1"/>
              <a:t>rạc</a:t>
            </a:r>
            <a:r>
              <a:rPr lang="en-US" sz="2000"/>
              <a:t> </a:t>
            </a:r>
            <a:r>
              <a:rPr lang="en-US" sz="2000" err="1"/>
              <a:t>theo</a:t>
            </a:r>
            <a:r>
              <a:rPr lang="en-US" sz="2000"/>
              <a:t> </a:t>
            </a:r>
            <a:r>
              <a:rPr lang="en-US" sz="2000" err="1"/>
              <a:t>giá</a:t>
            </a:r>
            <a:r>
              <a:rPr lang="en-US" sz="2000"/>
              <a:t> </a:t>
            </a:r>
            <a:r>
              <a:rPr lang="en-US" sz="2000" err="1"/>
              <a:t>trị</a:t>
            </a:r>
            <a:r>
              <a:rPr lang="en-US" sz="2000"/>
              <a:t> </a:t>
            </a:r>
            <a:r>
              <a:rPr lang="en-US" sz="2000" err="1"/>
              <a:t>chỉ</a:t>
            </a:r>
            <a:r>
              <a:rPr lang="en-US" sz="2000"/>
              <a:t> </a:t>
            </a:r>
            <a:r>
              <a:rPr lang="en-US" sz="2000" err="1"/>
              <a:t>lấy</a:t>
            </a:r>
            <a:r>
              <a:rPr lang="en-US" sz="2000"/>
              <a:t> </a:t>
            </a:r>
            <a:r>
              <a:rPr lang="en-US" sz="2000" err="1"/>
              <a:t>một</a:t>
            </a:r>
            <a:r>
              <a:rPr lang="en-US" sz="2000"/>
              <a:t> </a:t>
            </a:r>
            <a:r>
              <a:rPr lang="en-US" sz="2000" err="1"/>
              <a:t>số</a:t>
            </a:r>
            <a:r>
              <a:rPr lang="en-US" sz="2000"/>
              <a:t> </a:t>
            </a:r>
            <a:r>
              <a:rPr lang="en-US" sz="2000" err="1"/>
              <a:t>giá</a:t>
            </a:r>
            <a:r>
              <a:rPr lang="en-US" sz="2000"/>
              <a:t> </a:t>
            </a:r>
            <a:r>
              <a:rPr lang="en-US" sz="2000" err="1"/>
              <a:t>trị</a:t>
            </a:r>
            <a:r>
              <a:rPr lang="en-US" sz="2000"/>
              <a:t> </a:t>
            </a:r>
            <a:r>
              <a:rPr lang="en-US" sz="2000" err="1"/>
              <a:t>rời</a:t>
            </a:r>
            <a:r>
              <a:rPr lang="en-US" sz="2000"/>
              <a:t> </a:t>
            </a:r>
            <a:r>
              <a:rPr lang="en-US" sz="2000" err="1"/>
              <a:t>rạc</a:t>
            </a:r>
            <a:r>
              <a:rPr lang="en-US" sz="2000"/>
              <a:t> (</a:t>
            </a:r>
            <a:r>
              <a:rPr lang="en-US" sz="2000" err="1"/>
              <a:t>gián</a:t>
            </a:r>
            <a:r>
              <a:rPr lang="en-US" sz="2000"/>
              <a:t> </a:t>
            </a:r>
            <a:r>
              <a:rPr lang="en-US" sz="2000" err="1"/>
              <a:t>đoạn</a:t>
            </a:r>
            <a:r>
              <a:rPr lang="en-US" sz="2000"/>
              <a:t>, </a:t>
            </a:r>
            <a:r>
              <a:rPr lang="en-US" sz="2000" err="1"/>
              <a:t>tách</a:t>
            </a:r>
            <a:r>
              <a:rPr lang="en-US" sz="2000"/>
              <a:t> </a:t>
            </a:r>
            <a:r>
              <a:rPr lang="en-US" sz="2000" err="1"/>
              <a:t>biệt</a:t>
            </a:r>
            <a:r>
              <a:rPr lang="en-US" sz="2000"/>
              <a:t> </a:t>
            </a:r>
            <a:r>
              <a:rPr lang="en-US" sz="2000" err="1"/>
              <a:t>nhau</a:t>
            </a:r>
            <a:r>
              <a:rPr lang="en-US" sz="2000"/>
              <a:t>) </a:t>
            </a:r>
            <a:r>
              <a:rPr lang="en-US" sz="2000" err="1"/>
              <a:t>trong</a:t>
            </a:r>
            <a:r>
              <a:rPr lang="en-US" sz="2000"/>
              <a:t> </a:t>
            </a:r>
            <a:r>
              <a:rPr lang="en-US" sz="2000" err="1"/>
              <a:t>miền</a:t>
            </a:r>
            <a:r>
              <a:rPr lang="en-US" sz="2000"/>
              <a:t> </a:t>
            </a:r>
            <a:r>
              <a:rPr lang="en-US" sz="2000" err="1"/>
              <a:t>giá</a:t>
            </a:r>
            <a:r>
              <a:rPr lang="en-US" sz="2000"/>
              <a:t> </a:t>
            </a:r>
            <a:r>
              <a:rPr lang="en-US" sz="2000" err="1"/>
              <a:t>trị</a:t>
            </a:r>
            <a:r>
              <a:rPr lang="en-US" sz="2000"/>
              <a:t> </a:t>
            </a:r>
            <a:r>
              <a:rPr lang="en-US" sz="2000" err="1"/>
              <a:t>của</a:t>
            </a:r>
            <a:r>
              <a:rPr lang="en-US" sz="2000"/>
              <a:t> </a:t>
            </a:r>
            <a:r>
              <a:rPr lang="en-US" sz="2000" err="1"/>
              <a:t>nó</a:t>
            </a:r>
            <a:endParaRPr lang="en-US" sz="2000"/>
          </a:p>
        </p:txBody>
      </p:sp>
    </p:spTree>
    <p:extLst>
      <p:ext uri="{BB962C8B-B14F-4D97-AF65-F5344CB8AC3E}">
        <p14:creationId xmlns:p14="http://schemas.microsoft.com/office/powerpoint/2010/main" val="1968695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a:t>1.</a:t>
            </a:r>
            <a:r>
              <a:rPr lang="vi-VN" sz="3200"/>
              <a:t>5</a:t>
            </a:r>
            <a:r>
              <a:rPr lang="en-US" sz="3200"/>
              <a:t>. </a:t>
            </a:r>
            <a:r>
              <a:rPr lang="en-US" sz="3200" err="1"/>
              <a:t>Một</a:t>
            </a:r>
            <a:r>
              <a:rPr lang="en-US" sz="3200"/>
              <a:t> </a:t>
            </a:r>
            <a:r>
              <a:rPr lang="en-US" sz="3200" err="1"/>
              <a:t>số</a:t>
            </a:r>
            <a:r>
              <a:rPr lang="en-US" sz="3200"/>
              <a:t> </a:t>
            </a:r>
            <a:r>
              <a:rPr lang="en-US" sz="3200" err="1"/>
              <a:t>khái</a:t>
            </a:r>
            <a:r>
              <a:rPr lang="en-US" sz="3200"/>
              <a:t> </a:t>
            </a:r>
            <a:r>
              <a:rPr lang="en-US" sz="3200" err="1"/>
              <a:t>niệm</a:t>
            </a:r>
            <a:r>
              <a:rPr lang="en-US" sz="3200"/>
              <a:t> </a:t>
            </a:r>
            <a:r>
              <a:rPr lang="en-US" sz="3200" err="1"/>
              <a:t>và</a:t>
            </a:r>
            <a:r>
              <a:rPr lang="en-US" sz="3200"/>
              <a:t> </a:t>
            </a:r>
            <a:r>
              <a:rPr lang="en-US" sz="3200" err="1"/>
              <a:t>thuật</a:t>
            </a:r>
            <a:r>
              <a:rPr lang="en-US" sz="3200"/>
              <a:t> </a:t>
            </a:r>
            <a:r>
              <a:rPr lang="en-US" sz="3200" err="1"/>
              <a:t>ngữ</a:t>
            </a:r>
            <a:endParaRPr lang="en-US" sz="3200"/>
          </a:p>
        </p:txBody>
      </p:sp>
      <p:sp>
        <p:nvSpPr>
          <p:cNvPr id="3" name="Content Placeholder 2"/>
          <p:cNvSpPr>
            <a:spLocks noGrp="1"/>
          </p:cNvSpPr>
          <p:nvPr>
            <p:ph idx="1"/>
          </p:nvPr>
        </p:nvSpPr>
        <p:spPr>
          <a:xfrm>
            <a:off x="503999" y="1082676"/>
            <a:ext cx="9071640" cy="3532164"/>
          </a:xfrm>
        </p:spPr>
        <p:txBody>
          <a:bodyPr/>
          <a:lstStyle/>
          <a:p>
            <a:r>
              <a:rPr lang="en-US" sz="2400" err="1"/>
              <a:t>Hàm</a:t>
            </a:r>
            <a:r>
              <a:rPr lang="en-US" sz="2400"/>
              <a:t> </a:t>
            </a:r>
            <a:r>
              <a:rPr lang="en-US" sz="2400" err="1"/>
              <a:t>tương</a:t>
            </a:r>
            <a:r>
              <a:rPr lang="en-US" sz="2400"/>
              <a:t> </a:t>
            </a:r>
            <a:r>
              <a:rPr lang="en-US" sz="2400" err="1"/>
              <a:t>tự</a:t>
            </a:r>
            <a:r>
              <a:rPr lang="en-US" sz="2400"/>
              <a:t> (Analogue Function): </a:t>
            </a:r>
            <a:r>
              <a:rPr lang="en-US" sz="2400" err="1"/>
              <a:t>Là</a:t>
            </a:r>
            <a:r>
              <a:rPr lang="en-US" sz="2400"/>
              <a:t> </a:t>
            </a:r>
            <a:r>
              <a:rPr lang="en-US" sz="2400" err="1"/>
              <a:t>hàm</a:t>
            </a:r>
            <a:r>
              <a:rPr lang="en-US" sz="2400"/>
              <a:t> </a:t>
            </a:r>
            <a:r>
              <a:rPr lang="en-US" sz="2400" err="1"/>
              <a:t>có</a:t>
            </a:r>
            <a:r>
              <a:rPr lang="en-US" sz="2400"/>
              <a:t> </a:t>
            </a:r>
            <a:r>
              <a:rPr lang="en-US" sz="2400" err="1"/>
              <a:t>thể</a:t>
            </a:r>
            <a:r>
              <a:rPr lang="en-US" sz="2400"/>
              <a:t> </a:t>
            </a:r>
            <a:r>
              <a:rPr lang="en-US" sz="2400" err="1"/>
              <a:t>liên</a:t>
            </a:r>
            <a:r>
              <a:rPr lang="en-US" sz="2400"/>
              <a:t> </a:t>
            </a:r>
            <a:r>
              <a:rPr lang="en-US" sz="2400" err="1"/>
              <a:t>tục</a:t>
            </a:r>
            <a:r>
              <a:rPr lang="en-US" sz="2400"/>
              <a:t> </a:t>
            </a:r>
            <a:r>
              <a:rPr lang="en-US" sz="2400" err="1"/>
              <a:t>hoặc</a:t>
            </a:r>
            <a:r>
              <a:rPr lang="en-US" sz="2400"/>
              <a:t> </a:t>
            </a:r>
            <a:r>
              <a:rPr lang="en-US" sz="2400" err="1"/>
              <a:t>gián</a:t>
            </a:r>
            <a:r>
              <a:rPr lang="en-US" sz="2400"/>
              <a:t> </a:t>
            </a:r>
            <a:r>
              <a:rPr lang="en-US" sz="2400" err="1"/>
              <a:t>đoạn</a:t>
            </a:r>
            <a:r>
              <a:rPr lang="en-US" sz="2400"/>
              <a:t> </a:t>
            </a:r>
            <a:r>
              <a:rPr lang="en-US" sz="2400" err="1"/>
              <a:t>theo</a:t>
            </a:r>
            <a:r>
              <a:rPr lang="en-US" sz="2400"/>
              <a:t> </a:t>
            </a:r>
            <a:r>
              <a:rPr lang="en-US" sz="2400" err="1"/>
              <a:t>thời</a:t>
            </a:r>
            <a:r>
              <a:rPr lang="en-US" sz="2400"/>
              <a:t> </a:t>
            </a:r>
            <a:r>
              <a:rPr lang="en-US" sz="2400" err="1"/>
              <a:t>gian</a:t>
            </a:r>
            <a:r>
              <a:rPr lang="en-US" sz="2400"/>
              <a:t> </a:t>
            </a:r>
            <a:r>
              <a:rPr lang="en-US" sz="2400" err="1"/>
              <a:t>và</a:t>
            </a:r>
            <a:r>
              <a:rPr lang="en-US" sz="2400"/>
              <a:t> </a:t>
            </a:r>
            <a:r>
              <a:rPr lang="en-US" sz="2400" err="1"/>
              <a:t>liên</a:t>
            </a:r>
            <a:r>
              <a:rPr lang="en-US" sz="2400"/>
              <a:t> </a:t>
            </a:r>
            <a:r>
              <a:rPr lang="en-US" sz="2400" err="1"/>
              <a:t>tục</a:t>
            </a:r>
            <a:r>
              <a:rPr lang="en-US" sz="2400"/>
              <a:t> </a:t>
            </a:r>
            <a:r>
              <a:rPr lang="en-US" sz="2400" err="1"/>
              <a:t>theo</a:t>
            </a:r>
            <a:r>
              <a:rPr lang="en-US" sz="2400"/>
              <a:t> </a:t>
            </a:r>
            <a:r>
              <a:rPr lang="en-US" sz="2400" err="1"/>
              <a:t>giá</a:t>
            </a:r>
            <a:r>
              <a:rPr lang="en-US" sz="2400"/>
              <a:t> </a:t>
            </a:r>
            <a:r>
              <a:rPr lang="en-US" sz="2400" err="1"/>
              <a:t>trị</a:t>
            </a:r>
            <a:r>
              <a:rPr lang="en-US" sz="2400"/>
              <a:t>.</a:t>
            </a:r>
          </a:p>
          <a:p>
            <a:pPr lvl="1"/>
            <a:r>
              <a:rPr lang="en-US" sz="2000" err="1"/>
              <a:t>Hàm</a:t>
            </a:r>
            <a:r>
              <a:rPr lang="en-US" sz="2000"/>
              <a:t> </a:t>
            </a:r>
            <a:r>
              <a:rPr lang="en-US" sz="2000" err="1"/>
              <a:t>tương</a:t>
            </a:r>
            <a:r>
              <a:rPr lang="en-US" sz="2000"/>
              <a:t> </a:t>
            </a:r>
            <a:r>
              <a:rPr lang="en-US" sz="2000" err="1"/>
              <a:t>tự</a:t>
            </a:r>
            <a:r>
              <a:rPr lang="en-US" sz="2000"/>
              <a:t> </a:t>
            </a:r>
            <a:r>
              <a:rPr lang="en-US" sz="2000" err="1"/>
              <a:t>sẽ</a:t>
            </a:r>
            <a:r>
              <a:rPr lang="en-US" sz="2000"/>
              <a:t> </a:t>
            </a:r>
            <a:r>
              <a:rPr lang="en-US" sz="2000" err="1"/>
              <a:t>xuất</a:t>
            </a:r>
            <a:r>
              <a:rPr lang="en-US" sz="2000"/>
              <a:t> </a:t>
            </a:r>
            <a:r>
              <a:rPr lang="en-US" sz="2000" err="1"/>
              <a:t>hiện</a:t>
            </a:r>
            <a:r>
              <a:rPr lang="en-US" sz="2000"/>
              <a:t> ở </a:t>
            </a:r>
            <a:r>
              <a:rPr lang="en-US" sz="2000" err="1"/>
              <a:t>mọi</a:t>
            </a:r>
            <a:r>
              <a:rPr lang="en-US" sz="2000"/>
              <a:t> </a:t>
            </a:r>
            <a:r>
              <a:rPr lang="en-US" sz="2000" err="1"/>
              <a:t>thời</a:t>
            </a:r>
            <a:r>
              <a:rPr lang="en-US" sz="2000"/>
              <a:t> </a:t>
            </a:r>
            <a:r>
              <a:rPr lang="en-US" sz="2000" err="1"/>
              <a:t>điểm</a:t>
            </a:r>
            <a:r>
              <a:rPr lang="en-US" sz="2000"/>
              <a:t> </a:t>
            </a:r>
            <a:r>
              <a:rPr lang="en-US" sz="2000" err="1"/>
              <a:t>trong</a:t>
            </a:r>
            <a:r>
              <a:rPr lang="en-US" sz="2000"/>
              <a:t> </a:t>
            </a:r>
            <a:r>
              <a:rPr lang="en-US" sz="2000" err="1"/>
              <a:t>thời</a:t>
            </a:r>
            <a:r>
              <a:rPr lang="en-US" sz="2000"/>
              <a:t> </a:t>
            </a:r>
            <a:r>
              <a:rPr lang="en-US" sz="2000" err="1"/>
              <a:t>gian</a:t>
            </a:r>
            <a:r>
              <a:rPr lang="en-US" sz="2000"/>
              <a:t> </a:t>
            </a:r>
            <a:r>
              <a:rPr lang="en-US" sz="2000" err="1"/>
              <a:t>tồn</a:t>
            </a:r>
            <a:r>
              <a:rPr lang="en-US" sz="2000"/>
              <a:t> </a:t>
            </a:r>
            <a:r>
              <a:rPr lang="en-US" sz="2000" err="1"/>
              <a:t>tại</a:t>
            </a:r>
            <a:r>
              <a:rPr lang="en-US" sz="2000"/>
              <a:t> </a:t>
            </a:r>
            <a:r>
              <a:rPr lang="en-US" sz="2000" err="1"/>
              <a:t>và</a:t>
            </a:r>
            <a:r>
              <a:rPr lang="en-US" sz="2000"/>
              <a:t> </a:t>
            </a:r>
            <a:r>
              <a:rPr lang="en-US" sz="2000" err="1"/>
              <a:t>lấy</a:t>
            </a:r>
            <a:r>
              <a:rPr lang="en-US" sz="2000"/>
              <a:t> </a:t>
            </a:r>
            <a:r>
              <a:rPr lang="en-US" sz="2000" err="1"/>
              <a:t>mọi</a:t>
            </a:r>
            <a:r>
              <a:rPr lang="en-US" sz="2000"/>
              <a:t> </a:t>
            </a:r>
            <a:r>
              <a:rPr lang="en-US" sz="2000" err="1"/>
              <a:t>giá</a:t>
            </a:r>
            <a:r>
              <a:rPr lang="en-US" sz="2000"/>
              <a:t> </a:t>
            </a:r>
            <a:r>
              <a:rPr lang="en-US" sz="2000" err="1"/>
              <a:t>trị</a:t>
            </a:r>
            <a:r>
              <a:rPr lang="en-US" sz="2000"/>
              <a:t> </a:t>
            </a:r>
            <a:r>
              <a:rPr lang="en-US" sz="2000" err="1"/>
              <a:t>trong</a:t>
            </a:r>
            <a:r>
              <a:rPr lang="en-US" sz="2000"/>
              <a:t> </a:t>
            </a:r>
            <a:r>
              <a:rPr lang="en-US" sz="2000" err="1"/>
              <a:t>miền</a:t>
            </a:r>
            <a:r>
              <a:rPr lang="en-US" sz="2000"/>
              <a:t> </a:t>
            </a:r>
            <a:r>
              <a:rPr lang="en-US" sz="2000" err="1"/>
              <a:t>giá</a:t>
            </a:r>
            <a:r>
              <a:rPr lang="en-US" sz="2000"/>
              <a:t> </a:t>
            </a:r>
            <a:r>
              <a:rPr lang="en-US" sz="2000" err="1"/>
              <a:t>trị</a:t>
            </a:r>
            <a:endParaRPr lang="en-US" sz="2000"/>
          </a:p>
          <a:p>
            <a:r>
              <a:rPr lang="en-US" sz="2400" err="1"/>
              <a:t>Hàm</a:t>
            </a:r>
            <a:r>
              <a:rPr lang="en-US" sz="2400"/>
              <a:t> </a:t>
            </a:r>
            <a:r>
              <a:rPr lang="en-US" sz="2400" err="1"/>
              <a:t>dạng</a:t>
            </a:r>
            <a:r>
              <a:rPr lang="en-US" sz="2400"/>
              <a:t> </a:t>
            </a:r>
            <a:r>
              <a:rPr lang="en-US" sz="2400" err="1"/>
              <a:t>số</a:t>
            </a:r>
            <a:r>
              <a:rPr lang="en-US" sz="2400"/>
              <a:t> (</a:t>
            </a:r>
            <a:r>
              <a:rPr lang="en-US" sz="2400" err="1"/>
              <a:t>hàm</a:t>
            </a:r>
            <a:r>
              <a:rPr lang="en-US" sz="2400"/>
              <a:t> </a:t>
            </a:r>
            <a:r>
              <a:rPr lang="en-US" sz="2400" err="1"/>
              <a:t>số</a:t>
            </a:r>
            <a:r>
              <a:rPr lang="en-US" sz="2400"/>
              <a:t>: Digital Function): </a:t>
            </a:r>
            <a:r>
              <a:rPr lang="en-US" sz="2400" err="1"/>
              <a:t>là</a:t>
            </a:r>
            <a:r>
              <a:rPr lang="en-US" sz="2400"/>
              <a:t> </a:t>
            </a:r>
            <a:r>
              <a:rPr lang="en-US" sz="2400" err="1"/>
              <a:t>hàm</a:t>
            </a:r>
            <a:r>
              <a:rPr lang="en-US" sz="2400"/>
              <a:t> </a:t>
            </a:r>
            <a:r>
              <a:rPr lang="en-US" sz="2400" err="1"/>
              <a:t>chỉ</a:t>
            </a:r>
            <a:r>
              <a:rPr lang="en-US" sz="2400"/>
              <a:t> </a:t>
            </a:r>
            <a:r>
              <a:rPr lang="en-US" sz="2400" err="1"/>
              <a:t>xuất</a:t>
            </a:r>
            <a:r>
              <a:rPr lang="en-US" sz="2400"/>
              <a:t> </a:t>
            </a:r>
            <a:r>
              <a:rPr lang="en-US" sz="2400" err="1"/>
              <a:t>hiện</a:t>
            </a:r>
            <a:r>
              <a:rPr lang="en-US" sz="2400"/>
              <a:t> </a:t>
            </a:r>
            <a:r>
              <a:rPr lang="en-US" sz="2400" err="1"/>
              <a:t>tại</a:t>
            </a:r>
            <a:r>
              <a:rPr lang="en-US" sz="2400"/>
              <a:t> </a:t>
            </a:r>
            <a:r>
              <a:rPr lang="en-US" sz="2400" err="1"/>
              <a:t>những</a:t>
            </a:r>
            <a:r>
              <a:rPr lang="en-US" sz="2400"/>
              <a:t> </a:t>
            </a:r>
            <a:r>
              <a:rPr lang="en-US" sz="2400" err="1"/>
              <a:t>thời</a:t>
            </a:r>
            <a:r>
              <a:rPr lang="en-US" sz="2400"/>
              <a:t> </a:t>
            </a:r>
            <a:r>
              <a:rPr lang="en-US" sz="2400" err="1"/>
              <a:t>điểm</a:t>
            </a:r>
            <a:r>
              <a:rPr lang="en-US" sz="2400"/>
              <a:t> </a:t>
            </a:r>
            <a:r>
              <a:rPr lang="en-US" sz="2400" err="1"/>
              <a:t>rời</a:t>
            </a:r>
            <a:r>
              <a:rPr lang="en-US" sz="2400"/>
              <a:t> </a:t>
            </a:r>
            <a:r>
              <a:rPr lang="en-US" sz="2400" err="1"/>
              <a:t>rạc</a:t>
            </a:r>
            <a:r>
              <a:rPr lang="en-US" sz="2400"/>
              <a:t> </a:t>
            </a:r>
            <a:r>
              <a:rPr lang="en-US" sz="2400" err="1"/>
              <a:t>cách</a:t>
            </a:r>
            <a:r>
              <a:rPr lang="en-US" sz="2400"/>
              <a:t> </a:t>
            </a:r>
            <a:r>
              <a:rPr lang="en-US" sz="2400" err="1"/>
              <a:t>đều</a:t>
            </a:r>
            <a:r>
              <a:rPr lang="en-US" sz="2400"/>
              <a:t> </a:t>
            </a:r>
            <a:r>
              <a:rPr lang="en-US" sz="2400" err="1"/>
              <a:t>nhau</a:t>
            </a:r>
            <a:r>
              <a:rPr lang="en-US" sz="2400"/>
              <a:t> (</a:t>
            </a:r>
            <a:r>
              <a:rPr lang="en-US" sz="2400" err="1"/>
              <a:t>thời</a:t>
            </a:r>
            <a:r>
              <a:rPr lang="en-US" sz="2400"/>
              <a:t> </a:t>
            </a:r>
            <a:r>
              <a:rPr lang="en-US" sz="2400" err="1"/>
              <a:t>điểm</a:t>
            </a:r>
            <a:r>
              <a:rPr lang="en-US" sz="2400"/>
              <a:t> </a:t>
            </a:r>
            <a:r>
              <a:rPr lang="en-US" sz="2400" err="1"/>
              <a:t>nguyên</a:t>
            </a:r>
            <a:r>
              <a:rPr lang="en-US" sz="2400"/>
              <a:t>) </a:t>
            </a:r>
            <a:r>
              <a:rPr lang="en-US" sz="2400" err="1"/>
              <a:t>và</a:t>
            </a:r>
            <a:r>
              <a:rPr lang="en-US" sz="2400"/>
              <a:t> </a:t>
            </a:r>
            <a:r>
              <a:rPr lang="en-US" sz="2400" err="1"/>
              <a:t>chỉ</a:t>
            </a:r>
            <a:r>
              <a:rPr lang="en-US" sz="2400"/>
              <a:t> </a:t>
            </a:r>
            <a:r>
              <a:rPr lang="en-US" sz="2400" err="1"/>
              <a:t>lấy</a:t>
            </a:r>
            <a:r>
              <a:rPr lang="en-US" sz="2400"/>
              <a:t> </a:t>
            </a:r>
            <a:r>
              <a:rPr lang="en-US" sz="2400" err="1"/>
              <a:t>các</a:t>
            </a:r>
            <a:r>
              <a:rPr lang="en-US" sz="2400"/>
              <a:t> </a:t>
            </a:r>
            <a:r>
              <a:rPr lang="en-US" sz="2400" err="1"/>
              <a:t>giá</a:t>
            </a:r>
            <a:r>
              <a:rPr lang="en-US" sz="2400"/>
              <a:t> </a:t>
            </a:r>
            <a:r>
              <a:rPr lang="en-US" sz="2400" err="1"/>
              <a:t>trị</a:t>
            </a:r>
            <a:r>
              <a:rPr lang="en-US" sz="2400"/>
              <a:t> </a:t>
            </a:r>
            <a:r>
              <a:rPr lang="en-US" sz="2400" err="1"/>
              <a:t>rời</a:t>
            </a:r>
            <a:r>
              <a:rPr lang="en-US" sz="2400"/>
              <a:t> </a:t>
            </a:r>
            <a:r>
              <a:rPr lang="en-US" sz="2400" err="1"/>
              <a:t>rạc</a:t>
            </a:r>
            <a:r>
              <a:rPr lang="en-US" sz="2400"/>
              <a:t> </a:t>
            </a:r>
            <a:r>
              <a:rPr lang="en-US" sz="2400" err="1"/>
              <a:t>cách</a:t>
            </a:r>
            <a:r>
              <a:rPr lang="en-US" sz="2400"/>
              <a:t> </a:t>
            </a:r>
            <a:r>
              <a:rPr lang="en-US" sz="2400" err="1"/>
              <a:t>đều</a:t>
            </a:r>
            <a:r>
              <a:rPr lang="en-US" sz="2400"/>
              <a:t> </a:t>
            </a:r>
            <a:r>
              <a:rPr lang="en-US" sz="2400" err="1"/>
              <a:t>nhau</a:t>
            </a:r>
            <a:r>
              <a:rPr lang="en-US" sz="2400"/>
              <a:t> (</a:t>
            </a:r>
            <a:r>
              <a:rPr lang="en-US" sz="2400" err="1"/>
              <a:t>giá</a:t>
            </a:r>
            <a:r>
              <a:rPr lang="en-US" sz="2400"/>
              <a:t> </a:t>
            </a:r>
            <a:r>
              <a:rPr lang="en-US" sz="2400" err="1"/>
              <a:t>trị</a:t>
            </a:r>
            <a:r>
              <a:rPr lang="en-US" sz="2400"/>
              <a:t> </a:t>
            </a:r>
            <a:r>
              <a:rPr lang="en-US" sz="2400" err="1"/>
              <a:t>nguyên</a:t>
            </a:r>
            <a:r>
              <a:rPr lang="en-US" sz="2400"/>
              <a:t>, </a:t>
            </a:r>
            <a:r>
              <a:rPr lang="en-US" sz="2400" err="1"/>
              <a:t>giá</a:t>
            </a:r>
            <a:r>
              <a:rPr lang="en-US" sz="2400"/>
              <a:t> </a:t>
            </a:r>
            <a:r>
              <a:rPr lang="en-US" sz="2400" err="1"/>
              <a:t>trị</a:t>
            </a:r>
            <a:r>
              <a:rPr lang="en-US" sz="2400"/>
              <a:t> </a:t>
            </a:r>
            <a:r>
              <a:rPr lang="en-US" sz="2400" err="1"/>
              <a:t>lượng</a:t>
            </a:r>
            <a:r>
              <a:rPr lang="en-US" sz="2400"/>
              <a:t> </a:t>
            </a:r>
            <a:r>
              <a:rPr lang="en-US" sz="2400" err="1"/>
              <a:t>tử</a:t>
            </a:r>
            <a:r>
              <a:rPr lang="en-US" sz="2400"/>
              <a:t>)</a:t>
            </a:r>
          </a:p>
          <a:p>
            <a:pPr lvl="1"/>
            <a:r>
              <a:rPr lang="en-US" sz="2000" err="1"/>
              <a:t>Hàm</a:t>
            </a:r>
            <a:r>
              <a:rPr lang="en-US" sz="2000"/>
              <a:t> </a:t>
            </a:r>
            <a:r>
              <a:rPr lang="en-US" sz="2000" err="1"/>
              <a:t>dạng</a:t>
            </a:r>
            <a:r>
              <a:rPr lang="en-US" sz="2000"/>
              <a:t> </a:t>
            </a:r>
            <a:r>
              <a:rPr lang="en-US" sz="2000" err="1"/>
              <a:t>số</a:t>
            </a:r>
            <a:r>
              <a:rPr lang="en-US" sz="2000"/>
              <a:t> </a:t>
            </a:r>
            <a:r>
              <a:rPr lang="en-US" sz="2000" err="1"/>
              <a:t>có</a:t>
            </a:r>
            <a:r>
              <a:rPr lang="en-US" sz="2000"/>
              <a:t> </a:t>
            </a:r>
            <a:r>
              <a:rPr lang="en-US" sz="2000" err="1"/>
              <a:t>thể</a:t>
            </a:r>
            <a:r>
              <a:rPr lang="en-US" sz="2000"/>
              <a:t> </a:t>
            </a:r>
            <a:r>
              <a:rPr lang="en-US" sz="2000" err="1"/>
              <a:t>biểu</a:t>
            </a:r>
            <a:r>
              <a:rPr lang="en-US" sz="2000"/>
              <a:t> </a:t>
            </a:r>
            <a:r>
              <a:rPr lang="en-US" sz="2000" err="1"/>
              <a:t>diễn</a:t>
            </a:r>
            <a:r>
              <a:rPr lang="en-US" sz="2000"/>
              <a:t> ở </a:t>
            </a:r>
            <a:r>
              <a:rPr lang="en-US" sz="2000" err="1"/>
              <a:t>dạng</a:t>
            </a:r>
            <a:r>
              <a:rPr lang="en-US" sz="2000"/>
              <a:t> </a:t>
            </a:r>
            <a:r>
              <a:rPr lang="en-US" sz="2000" err="1"/>
              <a:t>một</a:t>
            </a:r>
            <a:r>
              <a:rPr lang="en-US" sz="2000"/>
              <a:t> </a:t>
            </a:r>
            <a:r>
              <a:rPr lang="en-US" sz="2000" err="1"/>
              <a:t>chuỗi</a:t>
            </a:r>
            <a:r>
              <a:rPr lang="en-US" sz="2000"/>
              <a:t> </a:t>
            </a:r>
            <a:r>
              <a:rPr lang="en-US" sz="2000" err="1"/>
              <a:t>số</a:t>
            </a:r>
            <a:r>
              <a:rPr lang="en-US" sz="2000"/>
              <a:t> </a:t>
            </a:r>
            <a:r>
              <a:rPr lang="en-US" sz="2000" err="1"/>
              <a:t>là</a:t>
            </a:r>
            <a:r>
              <a:rPr lang="en-US" sz="2000"/>
              <a:t> </a:t>
            </a:r>
            <a:r>
              <a:rPr lang="en-US" sz="2000" err="1"/>
              <a:t>chuỗi</a:t>
            </a:r>
            <a:r>
              <a:rPr lang="en-US" sz="2000"/>
              <a:t> </a:t>
            </a:r>
            <a:r>
              <a:rPr lang="en-US" sz="2000" err="1"/>
              <a:t>giá</a:t>
            </a:r>
            <a:r>
              <a:rPr lang="en-US" sz="2000"/>
              <a:t> </a:t>
            </a:r>
            <a:r>
              <a:rPr lang="en-US" sz="2000" err="1"/>
              <a:t>trị</a:t>
            </a:r>
            <a:r>
              <a:rPr lang="en-US" sz="2000"/>
              <a:t> </a:t>
            </a:r>
            <a:r>
              <a:rPr lang="en-US" sz="2000" err="1"/>
              <a:t>xuất</a:t>
            </a:r>
            <a:r>
              <a:rPr lang="en-US" sz="2000"/>
              <a:t> </a:t>
            </a:r>
            <a:r>
              <a:rPr lang="en-US" sz="2000" err="1"/>
              <a:t>hiện</a:t>
            </a:r>
            <a:r>
              <a:rPr lang="en-US" sz="2000"/>
              <a:t> ở </a:t>
            </a:r>
            <a:r>
              <a:rPr lang="en-US" sz="2000" err="1"/>
              <a:t>các</a:t>
            </a:r>
            <a:r>
              <a:rPr lang="en-US" sz="2000"/>
              <a:t> </a:t>
            </a:r>
            <a:r>
              <a:rPr lang="en-US" sz="2000" err="1"/>
              <a:t>thời</a:t>
            </a:r>
            <a:r>
              <a:rPr lang="en-US" sz="2000"/>
              <a:t> </a:t>
            </a:r>
            <a:r>
              <a:rPr lang="en-US" sz="2000" err="1"/>
              <a:t>điểm</a:t>
            </a:r>
            <a:r>
              <a:rPr lang="en-US" sz="2000"/>
              <a:t> </a:t>
            </a:r>
            <a:r>
              <a:rPr lang="en-US" sz="2000" err="1"/>
              <a:t>liên</a:t>
            </a:r>
            <a:r>
              <a:rPr lang="en-US" sz="2000"/>
              <a:t> </a:t>
            </a:r>
            <a:r>
              <a:rPr lang="en-US" sz="2000" err="1"/>
              <a:t>tiếp</a:t>
            </a:r>
            <a:r>
              <a:rPr lang="en-US" sz="2000"/>
              <a:t> </a:t>
            </a:r>
            <a:r>
              <a:rPr lang="en-US" sz="2000" err="1"/>
              <a:t>nhau</a:t>
            </a:r>
            <a:endParaRPr lang="en-US" sz="2000"/>
          </a:p>
        </p:txBody>
      </p:sp>
    </p:spTree>
    <p:extLst>
      <p:ext uri="{BB962C8B-B14F-4D97-AF65-F5344CB8AC3E}">
        <p14:creationId xmlns:p14="http://schemas.microsoft.com/office/powerpoint/2010/main" val="2921224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a:t>1.</a:t>
            </a:r>
            <a:r>
              <a:rPr lang="vi-VN" sz="3200"/>
              <a:t>5</a:t>
            </a:r>
            <a:r>
              <a:rPr lang="en-US" sz="3200"/>
              <a:t>. </a:t>
            </a:r>
            <a:r>
              <a:rPr lang="en-US" sz="3200" err="1"/>
              <a:t>Một</a:t>
            </a:r>
            <a:r>
              <a:rPr lang="en-US" sz="3200"/>
              <a:t> </a:t>
            </a:r>
            <a:r>
              <a:rPr lang="en-US" sz="3200" err="1"/>
              <a:t>số</a:t>
            </a:r>
            <a:r>
              <a:rPr lang="en-US" sz="3200"/>
              <a:t> </a:t>
            </a:r>
            <a:r>
              <a:rPr lang="en-US" sz="3200" err="1"/>
              <a:t>khái</a:t>
            </a:r>
            <a:r>
              <a:rPr lang="en-US" sz="3200"/>
              <a:t> </a:t>
            </a:r>
            <a:r>
              <a:rPr lang="en-US" sz="3200" err="1"/>
              <a:t>niệm</a:t>
            </a:r>
            <a:r>
              <a:rPr lang="en-US" sz="3200"/>
              <a:t> </a:t>
            </a:r>
            <a:r>
              <a:rPr lang="en-US" sz="3200" err="1"/>
              <a:t>và</a:t>
            </a:r>
            <a:r>
              <a:rPr lang="en-US" sz="3200"/>
              <a:t> </a:t>
            </a:r>
            <a:r>
              <a:rPr lang="en-US" sz="3200" err="1"/>
              <a:t>thuật</a:t>
            </a:r>
            <a:r>
              <a:rPr lang="en-US" sz="3200"/>
              <a:t> </a:t>
            </a:r>
            <a:r>
              <a:rPr lang="en-US" sz="3200" err="1"/>
              <a:t>ngữ</a:t>
            </a:r>
            <a:endParaRPr lang="en-US" sz="3200"/>
          </a:p>
        </p:txBody>
      </p:sp>
      <p:sp>
        <p:nvSpPr>
          <p:cNvPr id="3" name="Content Placeholder 2"/>
          <p:cNvSpPr>
            <a:spLocks noGrp="1"/>
          </p:cNvSpPr>
          <p:nvPr>
            <p:ph idx="1"/>
          </p:nvPr>
        </p:nvSpPr>
        <p:spPr>
          <a:xfrm>
            <a:off x="503999" y="1235075"/>
            <a:ext cx="9071640" cy="3733799"/>
          </a:xfrm>
        </p:spPr>
        <p:txBody>
          <a:bodyPr/>
          <a:lstStyle/>
          <a:p>
            <a:r>
              <a:rPr lang="en-US" sz="2400"/>
              <a:t>Theo </a:t>
            </a:r>
            <a:r>
              <a:rPr lang="en-US" sz="2400" err="1"/>
              <a:t>thông</a:t>
            </a:r>
            <a:r>
              <a:rPr lang="en-US" sz="2400"/>
              <a:t> tin, </a:t>
            </a:r>
            <a:r>
              <a:rPr lang="en-US" sz="2400" err="1"/>
              <a:t>kênh</a:t>
            </a:r>
            <a:r>
              <a:rPr lang="en-US" sz="2400"/>
              <a:t> </a:t>
            </a:r>
            <a:r>
              <a:rPr lang="en-US" sz="2400" err="1"/>
              <a:t>truyền</a:t>
            </a:r>
            <a:r>
              <a:rPr lang="en-US" sz="2400"/>
              <a:t> </a:t>
            </a:r>
            <a:r>
              <a:rPr lang="en-US" sz="2400" err="1"/>
              <a:t>cũng</a:t>
            </a:r>
            <a:r>
              <a:rPr lang="en-US" sz="2400"/>
              <a:t> </a:t>
            </a:r>
            <a:r>
              <a:rPr lang="en-US" sz="2400" err="1"/>
              <a:t>được</a:t>
            </a:r>
            <a:r>
              <a:rPr lang="en-US" sz="2400"/>
              <a:t> chia </a:t>
            </a:r>
            <a:r>
              <a:rPr lang="en-US" sz="2400" err="1"/>
              <a:t>thành</a:t>
            </a:r>
            <a:r>
              <a:rPr lang="en-US" sz="2400"/>
              <a:t> </a:t>
            </a:r>
            <a:r>
              <a:rPr lang="en-US" sz="2400" err="1"/>
              <a:t>hai</a:t>
            </a:r>
            <a:r>
              <a:rPr lang="en-US" sz="2400"/>
              <a:t> </a:t>
            </a:r>
            <a:r>
              <a:rPr lang="en-US" sz="2400" err="1"/>
              <a:t>loại</a:t>
            </a:r>
            <a:endParaRPr lang="en-US" sz="2400"/>
          </a:p>
          <a:p>
            <a:pPr lvl="1"/>
            <a:r>
              <a:rPr lang="en-US" sz="2000" err="1"/>
              <a:t>Kênh</a:t>
            </a:r>
            <a:r>
              <a:rPr lang="en-US" sz="2000"/>
              <a:t> </a:t>
            </a:r>
            <a:r>
              <a:rPr lang="en-US" sz="2000" err="1"/>
              <a:t>liên</a:t>
            </a:r>
            <a:r>
              <a:rPr lang="en-US" sz="2000"/>
              <a:t> </a:t>
            </a:r>
            <a:r>
              <a:rPr lang="en-US" sz="2000" err="1"/>
              <a:t>tục</a:t>
            </a:r>
            <a:r>
              <a:rPr lang="en-US" sz="2000"/>
              <a:t> (</a:t>
            </a:r>
            <a:r>
              <a:rPr lang="en-US" sz="2000" err="1"/>
              <a:t>tương</a:t>
            </a:r>
            <a:r>
              <a:rPr lang="en-US" sz="2000"/>
              <a:t> </a:t>
            </a:r>
            <a:r>
              <a:rPr lang="en-US" sz="2000" err="1"/>
              <a:t>tự</a:t>
            </a:r>
            <a:r>
              <a:rPr lang="en-US" sz="2000"/>
              <a:t>): </a:t>
            </a:r>
            <a:r>
              <a:rPr lang="en-US" sz="2000" err="1"/>
              <a:t>Kênh</a:t>
            </a:r>
            <a:r>
              <a:rPr lang="en-US" sz="2000"/>
              <a:t> </a:t>
            </a:r>
            <a:r>
              <a:rPr lang="en-US" sz="2000" err="1"/>
              <a:t>nhận</a:t>
            </a:r>
            <a:r>
              <a:rPr lang="en-US" sz="2000"/>
              <a:t> </a:t>
            </a:r>
            <a:r>
              <a:rPr lang="en-US" sz="2000" err="1"/>
              <a:t>thông</a:t>
            </a:r>
            <a:r>
              <a:rPr lang="en-US" sz="2000"/>
              <a:t> tin </a:t>
            </a:r>
            <a:r>
              <a:rPr lang="en-US" sz="2000" err="1"/>
              <a:t>vào</a:t>
            </a:r>
            <a:r>
              <a:rPr lang="en-US" sz="2000"/>
              <a:t> </a:t>
            </a:r>
            <a:r>
              <a:rPr lang="en-US" sz="2000" err="1"/>
              <a:t>dạng</a:t>
            </a:r>
            <a:r>
              <a:rPr lang="en-US" sz="2000"/>
              <a:t> </a:t>
            </a:r>
            <a:r>
              <a:rPr lang="en-US" sz="2000" err="1"/>
              <a:t>liên</a:t>
            </a:r>
            <a:r>
              <a:rPr lang="en-US" sz="2000"/>
              <a:t> </a:t>
            </a:r>
            <a:r>
              <a:rPr lang="en-US" sz="2000" err="1"/>
              <a:t>tục</a:t>
            </a:r>
            <a:r>
              <a:rPr lang="en-US" sz="2000"/>
              <a:t> (</a:t>
            </a:r>
            <a:r>
              <a:rPr lang="en-US" sz="2000" err="1"/>
              <a:t>tương</a:t>
            </a:r>
            <a:r>
              <a:rPr lang="en-US" sz="2000"/>
              <a:t> </a:t>
            </a:r>
            <a:r>
              <a:rPr lang="en-US" sz="2000" err="1"/>
              <a:t>tự</a:t>
            </a:r>
            <a:r>
              <a:rPr lang="en-US" sz="2000"/>
              <a:t>) </a:t>
            </a:r>
            <a:r>
              <a:rPr lang="en-US" sz="2000" err="1"/>
              <a:t>và</a:t>
            </a:r>
            <a:r>
              <a:rPr lang="en-US" sz="2000"/>
              <a:t> </a:t>
            </a:r>
            <a:r>
              <a:rPr lang="en-US" sz="2000" err="1"/>
              <a:t>gửi</a:t>
            </a:r>
            <a:r>
              <a:rPr lang="en-US" sz="2000"/>
              <a:t> </a:t>
            </a:r>
            <a:r>
              <a:rPr lang="en-US" sz="2000" err="1"/>
              <a:t>thông</a:t>
            </a:r>
            <a:r>
              <a:rPr lang="en-US" sz="2000"/>
              <a:t> tin </a:t>
            </a:r>
            <a:r>
              <a:rPr lang="en-US" sz="2000" err="1"/>
              <a:t>ra</a:t>
            </a:r>
            <a:r>
              <a:rPr lang="en-US" sz="2000"/>
              <a:t> ở </a:t>
            </a:r>
            <a:r>
              <a:rPr lang="en-US" sz="2000" err="1"/>
              <a:t>dạng</a:t>
            </a:r>
            <a:r>
              <a:rPr lang="en-US" sz="2000"/>
              <a:t> </a:t>
            </a:r>
            <a:r>
              <a:rPr lang="en-US" sz="2000" err="1"/>
              <a:t>liên</a:t>
            </a:r>
            <a:r>
              <a:rPr lang="en-US" sz="2000"/>
              <a:t> </a:t>
            </a:r>
            <a:r>
              <a:rPr lang="en-US" sz="2000" err="1"/>
              <a:t>tục</a:t>
            </a:r>
            <a:r>
              <a:rPr lang="en-US" sz="2000"/>
              <a:t> (</a:t>
            </a:r>
            <a:r>
              <a:rPr lang="en-US" sz="2000" err="1"/>
              <a:t>tương</a:t>
            </a:r>
            <a:r>
              <a:rPr lang="en-US" sz="2000"/>
              <a:t> </a:t>
            </a:r>
            <a:r>
              <a:rPr lang="en-US" sz="2000" err="1"/>
              <a:t>tự</a:t>
            </a:r>
            <a:r>
              <a:rPr lang="en-US" sz="2000"/>
              <a:t>)</a:t>
            </a:r>
          </a:p>
          <a:p>
            <a:pPr lvl="1"/>
            <a:r>
              <a:rPr lang="en-US" sz="2000" err="1"/>
              <a:t>Kênh</a:t>
            </a:r>
            <a:r>
              <a:rPr lang="en-US" sz="2000"/>
              <a:t> </a:t>
            </a:r>
            <a:r>
              <a:rPr lang="en-US" sz="2000" err="1"/>
              <a:t>rời</a:t>
            </a:r>
            <a:r>
              <a:rPr lang="en-US" sz="2000"/>
              <a:t> </a:t>
            </a:r>
            <a:r>
              <a:rPr lang="en-US" sz="2000" err="1"/>
              <a:t>rạc</a:t>
            </a:r>
            <a:r>
              <a:rPr lang="en-US" sz="2000"/>
              <a:t> (</a:t>
            </a:r>
            <a:r>
              <a:rPr lang="en-US" sz="2000" err="1"/>
              <a:t>số</a:t>
            </a:r>
            <a:r>
              <a:rPr lang="en-US" sz="2000"/>
              <a:t>): </a:t>
            </a:r>
            <a:r>
              <a:rPr lang="en-US" sz="2000" err="1"/>
              <a:t>Kênh</a:t>
            </a:r>
            <a:r>
              <a:rPr lang="en-US" sz="2000"/>
              <a:t> </a:t>
            </a:r>
            <a:r>
              <a:rPr lang="en-US" sz="2000" err="1"/>
              <a:t>nhận</a:t>
            </a:r>
            <a:r>
              <a:rPr lang="en-US" sz="2000"/>
              <a:t> </a:t>
            </a:r>
            <a:r>
              <a:rPr lang="en-US" sz="2000" err="1"/>
              <a:t>thông</a:t>
            </a:r>
            <a:r>
              <a:rPr lang="en-US" sz="2000"/>
              <a:t> tin </a:t>
            </a:r>
            <a:r>
              <a:rPr lang="en-US" sz="2000" err="1"/>
              <a:t>vào</a:t>
            </a:r>
            <a:r>
              <a:rPr lang="en-US" sz="2000"/>
              <a:t> </a:t>
            </a:r>
            <a:r>
              <a:rPr lang="en-US" sz="2000" err="1"/>
              <a:t>dạng</a:t>
            </a:r>
            <a:r>
              <a:rPr lang="en-US" sz="2000"/>
              <a:t> </a:t>
            </a:r>
            <a:r>
              <a:rPr lang="en-US" sz="2000" err="1"/>
              <a:t>rời</a:t>
            </a:r>
            <a:r>
              <a:rPr lang="en-US" sz="2000"/>
              <a:t> </a:t>
            </a:r>
            <a:r>
              <a:rPr lang="en-US" sz="2000" err="1"/>
              <a:t>rạc</a:t>
            </a:r>
            <a:r>
              <a:rPr lang="en-US" sz="2000"/>
              <a:t> (</a:t>
            </a:r>
            <a:r>
              <a:rPr lang="en-US" sz="2000" err="1"/>
              <a:t>số</a:t>
            </a:r>
            <a:r>
              <a:rPr lang="en-US" sz="2000"/>
              <a:t>) </a:t>
            </a:r>
            <a:r>
              <a:rPr lang="en-US" sz="2000" err="1"/>
              <a:t>và</a:t>
            </a:r>
            <a:r>
              <a:rPr lang="en-US" sz="2000"/>
              <a:t> </a:t>
            </a:r>
            <a:r>
              <a:rPr lang="en-US" sz="2000" err="1"/>
              <a:t>gửi</a:t>
            </a:r>
            <a:r>
              <a:rPr lang="en-US" sz="2000"/>
              <a:t> </a:t>
            </a:r>
            <a:r>
              <a:rPr lang="en-US" sz="2000" err="1"/>
              <a:t>thông</a:t>
            </a:r>
            <a:r>
              <a:rPr lang="en-US" sz="2000"/>
              <a:t> tin </a:t>
            </a:r>
            <a:r>
              <a:rPr lang="en-US" sz="2000" err="1"/>
              <a:t>ra</a:t>
            </a:r>
            <a:r>
              <a:rPr lang="en-US" sz="2000"/>
              <a:t> ở </a:t>
            </a:r>
            <a:r>
              <a:rPr lang="en-US" sz="2000" err="1"/>
              <a:t>dạng</a:t>
            </a:r>
            <a:r>
              <a:rPr lang="en-US" sz="2000"/>
              <a:t> </a:t>
            </a:r>
            <a:r>
              <a:rPr lang="en-US" sz="2000" err="1"/>
              <a:t>rời</a:t>
            </a:r>
            <a:r>
              <a:rPr lang="en-US" sz="2000"/>
              <a:t> </a:t>
            </a:r>
            <a:r>
              <a:rPr lang="en-US" sz="2000" err="1"/>
              <a:t>rạc</a:t>
            </a:r>
            <a:r>
              <a:rPr lang="en-US" sz="2000"/>
              <a:t> (</a:t>
            </a:r>
            <a:r>
              <a:rPr lang="en-US" sz="2000" err="1"/>
              <a:t>số</a:t>
            </a:r>
            <a:r>
              <a:rPr lang="en-US" sz="2000"/>
              <a:t>)</a:t>
            </a:r>
          </a:p>
          <a:p>
            <a:r>
              <a:rPr lang="en-US" sz="2400" err="1"/>
              <a:t>Hệ</a:t>
            </a:r>
            <a:r>
              <a:rPr lang="en-US" sz="2400"/>
              <a:t> </a:t>
            </a:r>
            <a:r>
              <a:rPr lang="en-US" sz="2400" err="1"/>
              <a:t>thông</a:t>
            </a:r>
            <a:r>
              <a:rPr lang="en-US" sz="2400"/>
              <a:t> </a:t>
            </a:r>
            <a:r>
              <a:rPr lang="en-US" sz="2400" err="1"/>
              <a:t>truyền</a:t>
            </a:r>
            <a:r>
              <a:rPr lang="en-US" sz="2400"/>
              <a:t> </a:t>
            </a:r>
            <a:r>
              <a:rPr lang="en-US" sz="2400" err="1"/>
              <a:t>thông</a:t>
            </a:r>
            <a:r>
              <a:rPr lang="en-US" sz="2400"/>
              <a:t> </a:t>
            </a:r>
            <a:r>
              <a:rPr lang="en-US" sz="2400" err="1"/>
              <a:t>là</a:t>
            </a:r>
            <a:r>
              <a:rPr lang="en-US" sz="2400"/>
              <a:t> </a:t>
            </a:r>
            <a:r>
              <a:rPr lang="en-US" sz="2400" err="1"/>
              <a:t>liên</a:t>
            </a:r>
            <a:r>
              <a:rPr lang="en-US" sz="2400"/>
              <a:t> </a:t>
            </a:r>
            <a:r>
              <a:rPr lang="en-US" sz="2400" err="1"/>
              <a:t>tục</a:t>
            </a:r>
            <a:r>
              <a:rPr lang="en-US" sz="2400"/>
              <a:t> (</a:t>
            </a:r>
            <a:r>
              <a:rPr lang="en-US" sz="2400" err="1"/>
              <a:t>tương</a:t>
            </a:r>
            <a:r>
              <a:rPr lang="en-US" sz="2400"/>
              <a:t> </a:t>
            </a:r>
            <a:r>
              <a:rPr lang="en-US" sz="2400" err="1"/>
              <a:t>tự</a:t>
            </a:r>
            <a:r>
              <a:rPr lang="en-US" sz="2400"/>
              <a:t>) hay </a:t>
            </a:r>
            <a:r>
              <a:rPr lang="en-US" sz="2400" err="1"/>
              <a:t>rời</a:t>
            </a:r>
            <a:r>
              <a:rPr lang="en-US" sz="2400"/>
              <a:t> </a:t>
            </a:r>
            <a:r>
              <a:rPr lang="en-US" sz="2400" err="1"/>
              <a:t>rạc</a:t>
            </a:r>
            <a:r>
              <a:rPr lang="en-US" sz="2400"/>
              <a:t> (</a:t>
            </a:r>
            <a:r>
              <a:rPr lang="en-US" sz="2400" err="1"/>
              <a:t>số</a:t>
            </a:r>
            <a:r>
              <a:rPr lang="en-US" sz="2400"/>
              <a:t>) </a:t>
            </a:r>
            <a:r>
              <a:rPr lang="en-US" sz="2400" err="1"/>
              <a:t>khi</a:t>
            </a:r>
            <a:r>
              <a:rPr lang="en-US" sz="2400"/>
              <a:t> </a:t>
            </a:r>
            <a:r>
              <a:rPr lang="en-US" sz="2400" err="1"/>
              <a:t>nguồn</a:t>
            </a:r>
            <a:r>
              <a:rPr lang="en-US" sz="2400"/>
              <a:t>, </a:t>
            </a:r>
            <a:r>
              <a:rPr lang="en-US" sz="2400" err="1"/>
              <a:t>kênh</a:t>
            </a:r>
            <a:r>
              <a:rPr lang="en-US" sz="2400"/>
              <a:t>, </a:t>
            </a:r>
            <a:r>
              <a:rPr lang="en-US" sz="2400" err="1"/>
              <a:t>nhận</a:t>
            </a:r>
            <a:r>
              <a:rPr lang="en-US" sz="2400"/>
              <a:t> tin </a:t>
            </a:r>
            <a:r>
              <a:rPr lang="en-US" sz="2400" err="1"/>
              <a:t>là</a:t>
            </a:r>
            <a:r>
              <a:rPr lang="en-US" sz="2400"/>
              <a:t> </a:t>
            </a:r>
            <a:r>
              <a:rPr lang="en-US" sz="2400" err="1"/>
              <a:t>liên</a:t>
            </a:r>
            <a:r>
              <a:rPr lang="en-US" sz="2400"/>
              <a:t> </a:t>
            </a:r>
            <a:r>
              <a:rPr lang="en-US" sz="2400" err="1"/>
              <a:t>tục</a:t>
            </a:r>
            <a:r>
              <a:rPr lang="en-US" sz="2400"/>
              <a:t> (</a:t>
            </a:r>
            <a:r>
              <a:rPr lang="en-US" sz="2400" err="1"/>
              <a:t>tương</a:t>
            </a:r>
            <a:r>
              <a:rPr lang="en-US" sz="2400"/>
              <a:t> </a:t>
            </a:r>
            <a:r>
              <a:rPr lang="en-US" sz="2400" err="1"/>
              <a:t>tự</a:t>
            </a:r>
            <a:r>
              <a:rPr lang="en-US" sz="2400"/>
              <a:t>) hay </a:t>
            </a:r>
            <a:r>
              <a:rPr lang="en-US" sz="2400" err="1"/>
              <a:t>rời</a:t>
            </a:r>
            <a:r>
              <a:rPr lang="en-US" sz="2400"/>
              <a:t> </a:t>
            </a:r>
            <a:r>
              <a:rPr lang="en-US" sz="2400" err="1"/>
              <a:t>rạc</a:t>
            </a:r>
            <a:r>
              <a:rPr lang="en-US" sz="2400"/>
              <a:t> (</a:t>
            </a:r>
            <a:r>
              <a:rPr lang="en-US" sz="2400" err="1"/>
              <a:t>số</a:t>
            </a:r>
            <a:r>
              <a:rPr lang="en-US" sz="2400"/>
              <a:t>)</a:t>
            </a:r>
          </a:p>
          <a:p>
            <a:r>
              <a:rPr lang="en-US" sz="2400" err="1"/>
              <a:t>Hệ</a:t>
            </a:r>
            <a:r>
              <a:rPr lang="en-US" sz="2400"/>
              <a:t> </a:t>
            </a:r>
            <a:r>
              <a:rPr lang="en-US" sz="2400" err="1"/>
              <a:t>thống</a:t>
            </a:r>
            <a:r>
              <a:rPr lang="en-US" sz="2400"/>
              <a:t> </a:t>
            </a:r>
            <a:r>
              <a:rPr lang="en-US" sz="2400" err="1"/>
              <a:t>là</a:t>
            </a:r>
            <a:r>
              <a:rPr lang="en-US" sz="2400"/>
              <a:t> </a:t>
            </a:r>
            <a:r>
              <a:rPr lang="en-US" sz="2400" err="1"/>
              <a:t>hỗn</a:t>
            </a:r>
            <a:r>
              <a:rPr lang="en-US" sz="2400"/>
              <a:t> </a:t>
            </a:r>
            <a:r>
              <a:rPr lang="en-US" sz="2400" err="1"/>
              <a:t>hợp</a:t>
            </a:r>
            <a:r>
              <a:rPr lang="en-US" sz="2400"/>
              <a:t> </a:t>
            </a:r>
            <a:r>
              <a:rPr lang="en-US" sz="2400" err="1"/>
              <a:t>khi</a:t>
            </a:r>
            <a:r>
              <a:rPr lang="en-US" sz="2400"/>
              <a:t> </a:t>
            </a:r>
            <a:r>
              <a:rPr lang="en-US" sz="2400" err="1"/>
              <a:t>các</a:t>
            </a:r>
            <a:r>
              <a:rPr lang="en-US" sz="2400"/>
              <a:t> 3 </a:t>
            </a:r>
            <a:r>
              <a:rPr lang="en-US" sz="2400" err="1"/>
              <a:t>thành</a:t>
            </a:r>
            <a:r>
              <a:rPr lang="en-US" sz="2400"/>
              <a:t> </a:t>
            </a:r>
            <a:r>
              <a:rPr lang="en-US" sz="2400" err="1"/>
              <a:t>phần</a:t>
            </a:r>
            <a:r>
              <a:rPr lang="en-US" sz="2400"/>
              <a:t> </a:t>
            </a:r>
            <a:r>
              <a:rPr lang="en-US" sz="2400" err="1"/>
              <a:t>khác</a:t>
            </a:r>
            <a:r>
              <a:rPr lang="en-US" sz="2400"/>
              <a:t> </a:t>
            </a:r>
            <a:r>
              <a:rPr lang="en-US" sz="2400" err="1"/>
              <a:t>nhau</a:t>
            </a:r>
            <a:r>
              <a:rPr lang="en-US" sz="2400"/>
              <a:t> </a:t>
            </a:r>
            <a:r>
              <a:rPr lang="en-US" sz="2400" err="1"/>
              <a:t>và</a:t>
            </a:r>
            <a:r>
              <a:rPr lang="en-US" sz="2400"/>
              <a:t> </a:t>
            </a:r>
            <a:r>
              <a:rPr lang="en-US" sz="2400" err="1"/>
              <a:t>lúc</a:t>
            </a:r>
            <a:r>
              <a:rPr lang="en-US" sz="2400"/>
              <a:t> </a:t>
            </a:r>
            <a:r>
              <a:rPr lang="en-US" sz="2400" err="1"/>
              <a:t>này</a:t>
            </a:r>
            <a:r>
              <a:rPr lang="en-US" sz="2400"/>
              <a:t> </a:t>
            </a:r>
            <a:r>
              <a:rPr lang="en-US" sz="2400" err="1"/>
              <a:t>cần</a:t>
            </a:r>
            <a:r>
              <a:rPr lang="en-US" sz="2400"/>
              <a:t> </a:t>
            </a:r>
            <a:r>
              <a:rPr lang="en-US" sz="2400" err="1"/>
              <a:t>chuyển</a:t>
            </a:r>
            <a:r>
              <a:rPr lang="en-US" sz="2400"/>
              <a:t> </a:t>
            </a:r>
            <a:r>
              <a:rPr lang="en-US" sz="2400" err="1"/>
              <a:t>đổi</a:t>
            </a:r>
            <a:r>
              <a:rPr lang="en-US" sz="2400"/>
              <a:t> </a:t>
            </a:r>
            <a:r>
              <a:rPr lang="en-US" sz="2400" err="1"/>
              <a:t>tương</a:t>
            </a:r>
            <a:r>
              <a:rPr lang="en-US" sz="2400"/>
              <a:t> </a:t>
            </a:r>
            <a:r>
              <a:rPr lang="en-US" sz="2400" err="1"/>
              <a:t>tự</a:t>
            </a:r>
            <a:r>
              <a:rPr lang="en-US" sz="2400"/>
              <a:t> - </a:t>
            </a:r>
            <a:r>
              <a:rPr lang="en-US" sz="2400" err="1"/>
              <a:t>số</a:t>
            </a:r>
            <a:endParaRPr lang="en-US" sz="2400"/>
          </a:p>
        </p:txBody>
      </p:sp>
    </p:spTree>
    <p:extLst>
      <p:ext uri="{BB962C8B-B14F-4D97-AF65-F5344CB8AC3E}">
        <p14:creationId xmlns:p14="http://schemas.microsoft.com/office/powerpoint/2010/main" val="23131276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a:t>1.</a:t>
            </a:r>
            <a:r>
              <a:rPr lang="vi-VN" sz="3200"/>
              <a:t>6</a:t>
            </a:r>
            <a:r>
              <a:rPr lang="en-US" sz="3200"/>
              <a:t>. </a:t>
            </a:r>
            <a:r>
              <a:rPr lang="en-US" sz="3200" err="1"/>
              <a:t>Chuyển</a:t>
            </a:r>
            <a:r>
              <a:rPr lang="en-US" sz="3200"/>
              <a:t> </a:t>
            </a:r>
            <a:r>
              <a:rPr lang="en-US" sz="3200" err="1"/>
              <a:t>đổi</a:t>
            </a:r>
            <a:r>
              <a:rPr lang="en-US" sz="3200"/>
              <a:t> </a:t>
            </a:r>
            <a:r>
              <a:rPr lang="en-US" sz="3200" err="1"/>
              <a:t>tương</a:t>
            </a:r>
            <a:r>
              <a:rPr lang="en-US" sz="3200"/>
              <a:t> </a:t>
            </a:r>
            <a:r>
              <a:rPr lang="en-US" sz="3200" err="1"/>
              <a:t>tự</a:t>
            </a:r>
            <a:r>
              <a:rPr lang="en-US" sz="3200"/>
              <a:t> - </a:t>
            </a:r>
            <a:r>
              <a:rPr lang="en-US" sz="3200" err="1"/>
              <a:t>số</a:t>
            </a:r>
            <a:endParaRPr lang="en-US" sz="3200"/>
          </a:p>
        </p:txBody>
      </p:sp>
      <p:sp>
        <p:nvSpPr>
          <p:cNvPr id="3" name="Content Placeholder 2"/>
          <p:cNvSpPr>
            <a:spLocks noGrp="1"/>
          </p:cNvSpPr>
          <p:nvPr>
            <p:ph idx="1"/>
          </p:nvPr>
        </p:nvSpPr>
        <p:spPr/>
        <p:txBody>
          <a:bodyPr/>
          <a:lstStyle/>
          <a:p>
            <a:pPr marL="108000" indent="0">
              <a:buNone/>
            </a:pPr>
            <a:r>
              <a:rPr lang="en-US" sz="2400"/>
              <a:t>1.</a:t>
            </a:r>
            <a:r>
              <a:rPr lang="vi-VN" sz="2400"/>
              <a:t>6</a:t>
            </a:r>
            <a:r>
              <a:rPr lang="en-US" sz="2400"/>
              <a:t>.1. </a:t>
            </a:r>
            <a:r>
              <a:rPr lang="vi-VN" sz="2400"/>
              <a:t>Sự cần thiết của chuyển đổi tương tự số</a:t>
            </a:r>
          </a:p>
          <a:p>
            <a:pPr marL="108000" indent="0">
              <a:buNone/>
            </a:pPr>
            <a:r>
              <a:rPr lang="vi-VN" sz="2400"/>
              <a:t>1.6.2. </a:t>
            </a:r>
            <a:r>
              <a:rPr lang="en-US" sz="2400" err="1"/>
              <a:t>Chuyển</a:t>
            </a:r>
            <a:r>
              <a:rPr lang="en-US" sz="2400"/>
              <a:t> </a:t>
            </a:r>
            <a:r>
              <a:rPr lang="en-US" sz="2400" err="1"/>
              <a:t>đổi</a:t>
            </a:r>
            <a:r>
              <a:rPr lang="en-US" sz="2400"/>
              <a:t> </a:t>
            </a:r>
            <a:r>
              <a:rPr lang="en-US" sz="2400" err="1"/>
              <a:t>từ</a:t>
            </a:r>
            <a:r>
              <a:rPr lang="en-US" sz="2400"/>
              <a:t> </a:t>
            </a:r>
            <a:r>
              <a:rPr lang="en-US" sz="2400" err="1"/>
              <a:t>tương</a:t>
            </a:r>
            <a:r>
              <a:rPr lang="en-US" sz="2400"/>
              <a:t> </a:t>
            </a:r>
            <a:r>
              <a:rPr lang="en-US" sz="2400" err="1"/>
              <a:t>tự</a:t>
            </a:r>
            <a:r>
              <a:rPr lang="en-US" sz="2400"/>
              <a:t> sang </a:t>
            </a:r>
            <a:r>
              <a:rPr lang="en-US" sz="2400" err="1"/>
              <a:t>số</a:t>
            </a:r>
            <a:r>
              <a:rPr lang="en-US" sz="2400"/>
              <a:t> (Analog to Digital Conversion)</a:t>
            </a:r>
          </a:p>
          <a:p>
            <a:pPr marL="108000" indent="0">
              <a:buNone/>
            </a:pPr>
            <a:r>
              <a:rPr lang="en-US" sz="2400"/>
              <a:t>1.</a:t>
            </a:r>
            <a:r>
              <a:rPr lang="vi-VN" sz="2400"/>
              <a:t>6</a:t>
            </a:r>
            <a:r>
              <a:rPr lang="en-US" sz="2400"/>
              <a:t>.</a:t>
            </a:r>
            <a:r>
              <a:rPr lang="vi-VN" sz="2400"/>
              <a:t>3</a:t>
            </a:r>
            <a:r>
              <a:rPr lang="en-US" sz="2400"/>
              <a:t>. </a:t>
            </a:r>
            <a:r>
              <a:rPr lang="en-US" sz="2400" err="1"/>
              <a:t>Chuyển</a:t>
            </a:r>
            <a:r>
              <a:rPr lang="en-US" sz="2400"/>
              <a:t> </a:t>
            </a:r>
            <a:r>
              <a:rPr lang="en-US" sz="2400" err="1"/>
              <a:t>đổi</a:t>
            </a:r>
            <a:r>
              <a:rPr lang="en-US" sz="2400"/>
              <a:t> </a:t>
            </a:r>
            <a:r>
              <a:rPr lang="en-US" sz="2400" err="1"/>
              <a:t>số</a:t>
            </a:r>
            <a:r>
              <a:rPr lang="en-US" sz="2400"/>
              <a:t> sang </a:t>
            </a:r>
            <a:r>
              <a:rPr lang="en-US" sz="2400" err="1"/>
              <a:t>tương</a:t>
            </a:r>
            <a:r>
              <a:rPr lang="en-US" sz="2400"/>
              <a:t> </a:t>
            </a:r>
            <a:r>
              <a:rPr lang="en-US" sz="2400" err="1"/>
              <a:t>tự</a:t>
            </a:r>
            <a:r>
              <a:rPr lang="en-US" sz="2400"/>
              <a:t> (Digital to Analog Conversion)</a:t>
            </a:r>
          </a:p>
        </p:txBody>
      </p:sp>
    </p:spTree>
    <p:extLst>
      <p:ext uri="{BB962C8B-B14F-4D97-AF65-F5344CB8AC3E}">
        <p14:creationId xmlns:p14="http://schemas.microsoft.com/office/powerpoint/2010/main" val="39532908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a:t>1.6.1. </a:t>
            </a:r>
            <a:r>
              <a:rPr lang="vi-VN" sz="3200"/>
              <a:t>Sự cần thiết chuyển đổi tương tự số</a:t>
            </a:r>
            <a:endParaRPr lang="en-US" sz="3200"/>
          </a:p>
        </p:txBody>
      </p:sp>
      <p:sp>
        <p:nvSpPr>
          <p:cNvPr id="3" name="Content Placeholder 2"/>
          <p:cNvSpPr>
            <a:spLocks noGrp="1"/>
          </p:cNvSpPr>
          <p:nvPr>
            <p:ph idx="1"/>
          </p:nvPr>
        </p:nvSpPr>
        <p:spPr/>
        <p:txBody>
          <a:bodyPr/>
          <a:lstStyle/>
          <a:p>
            <a:r>
              <a:rPr lang="vi-VN" sz="2000"/>
              <a:t>Các nguồn tin nguyên thủy thường là các nguồn tương tự (âm thanh, hình ảnh hay các kết quả đo)</a:t>
            </a:r>
          </a:p>
          <a:p>
            <a:r>
              <a:rPr lang="vi-VN" sz="2000"/>
              <a:t>Khi truyền thông tin được chuyển thành (được biểu diễn bởi) các giá trị tham số của tín hiệu</a:t>
            </a:r>
          </a:p>
          <a:p>
            <a:r>
              <a:rPr lang="vi-VN" sz="2000"/>
              <a:t>Tín hiệu tương tự có giá trị tại mọi thời điểm trong khoảng thời gian tồn tại và lấy mọi giá trị trong khoảng giá trị của nó -&gt; Nó tồn tại vô số dạng tại mọi thời điểm =&gt; (1) khó phục hồi chính xác khi có thay đổi qua đường truyền; (2) máy thu phải khôi phục giá trị tín hiệu tại mọi thời điểm</a:t>
            </a:r>
          </a:p>
        </p:txBody>
      </p:sp>
    </p:spTree>
    <p:extLst>
      <p:ext uri="{BB962C8B-B14F-4D97-AF65-F5344CB8AC3E}">
        <p14:creationId xmlns:p14="http://schemas.microsoft.com/office/powerpoint/2010/main" val="22532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1.</a:t>
            </a:r>
            <a:r>
              <a:rPr lang="vi-VN"/>
              <a:t>1.</a:t>
            </a:r>
            <a:r>
              <a:rPr lang="en-US"/>
              <a:t>2. </a:t>
            </a:r>
            <a:r>
              <a:rPr lang="en-US" sz="3600" err="1"/>
              <a:t>Các</a:t>
            </a:r>
            <a:r>
              <a:rPr lang="en-US" sz="3600"/>
              <a:t> </a:t>
            </a:r>
            <a:r>
              <a:rPr lang="en-US" sz="3600" err="1"/>
              <a:t>ví</a:t>
            </a:r>
            <a:r>
              <a:rPr lang="en-US" sz="3600"/>
              <a:t> </a:t>
            </a:r>
            <a:r>
              <a:rPr lang="en-US" sz="3600" err="1"/>
              <a:t>dụ</a:t>
            </a:r>
            <a:r>
              <a:rPr lang="en-US" sz="3600"/>
              <a:t> </a:t>
            </a:r>
            <a:r>
              <a:rPr lang="en-US" sz="3600" err="1"/>
              <a:t>về</a:t>
            </a:r>
            <a:r>
              <a:rPr lang="en-US" sz="3600"/>
              <a:t> </a:t>
            </a:r>
            <a:r>
              <a:rPr lang="en-US" sz="3600" err="1"/>
              <a:t>hệ</a:t>
            </a:r>
            <a:r>
              <a:rPr lang="en-US" sz="3600"/>
              <a:t> </a:t>
            </a:r>
            <a:r>
              <a:rPr lang="en-US" sz="3600" err="1"/>
              <a:t>thống</a:t>
            </a:r>
            <a:r>
              <a:rPr lang="en-US" sz="3600"/>
              <a:t> </a:t>
            </a:r>
            <a:r>
              <a:rPr lang="en-US" sz="3600" err="1"/>
              <a:t>truyền</a:t>
            </a:r>
            <a:r>
              <a:rPr lang="en-US" sz="3600"/>
              <a:t> </a:t>
            </a:r>
            <a:r>
              <a:rPr lang="en-US" sz="3600" err="1"/>
              <a:t>thông</a:t>
            </a:r>
            <a:r>
              <a:rPr lang="en-US" sz="3600"/>
              <a:t> </a:t>
            </a:r>
            <a:r>
              <a:rPr lang="en-US" sz="3600" err="1"/>
              <a:t>thường</a:t>
            </a:r>
            <a:r>
              <a:rPr lang="en-US" sz="3600"/>
              <a:t> </a:t>
            </a:r>
            <a:r>
              <a:rPr lang="en-US" sz="3600" err="1"/>
              <a:t>gặp</a:t>
            </a:r>
            <a:endParaRPr lang="en-US" sz="3600"/>
          </a:p>
        </p:txBody>
      </p:sp>
      <p:sp>
        <p:nvSpPr>
          <p:cNvPr id="3" name="Text Placeholder 2"/>
          <p:cNvSpPr txBox="1">
            <a:spLocks noGrp="1"/>
          </p:cNvSpPr>
          <p:nvPr>
            <p:ph type="body" idx="4294967295"/>
          </p:nvPr>
        </p:nvSpPr>
        <p:spPr>
          <a:xfrm>
            <a:off x="547488" y="1681717"/>
            <a:ext cx="9071640" cy="39470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marL="108000" lvl="0" indent="0">
              <a:buNone/>
            </a:pPr>
            <a:r>
              <a:rPr lang="en-US" sz="2000">
                <a:latin typeface="Arial" pitchFamily="34" charset="0"/>
                <a:cs typeface="Arial" pitchFamily="34" charset="0"/>
              </a:rPr>
              <a:t>1.</a:t>
            </a:r>
            <a:r>
              <a:rPr lang="vi-VN" sz="2000">
                <a:latin typeface="Arial" pitchFamily="34" charset="0"/>
                <a:cs typeface="Arial" pitchFamily="34" charset="0"/>
              </a:rPr>
              <a:t>1.</a:t>
            </a:r>
            <a:r>
              <a:rPr lang="en-US" sz="2000">
                <a:latin typeface="Arial" pitchFamily="34" charset="0"/>
                <a:cs typeface="Arial" pitchFamily="34" charset="0"/>
              </a:rPr>
              <a:t>2.1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thoại</a:t>
            </a:r>
            <a:r>
              <a:rPr lang="en-US" sz="2000">
                <a:latin typeface="Arial" pitchFamily="34" charset="0"/>
                <a:cs typeface="Arial" pitchFamily="34" charset="0"/>
              </a:rPr>
              <a:t> hay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hai</a:t>
            </a:r>
            <a:r>
              <a:rPr lang="en-US" sz="2000">
                <a:latin typeface="Arial" pitchFamily="34" charset="0"/>
                <a:cs typeface="Arial" pitchFamily="34" charset="0"/>
              </a:rPr>
              <a:t> </a:t>
            </a:r>
            <a:r>
              <a:rPr lang="en-US" sz="2000" err="1">
                <a:latin typeface="Arial" pitchFamily="34" charset="0"/>
                <a:cs typeface="Arial" pitchFamily="34" charset="0"/>
              </a:rPr>
              <a:t>người</a:t>
            </a:r>
            <a:r>
              <a:rPr lang="en-US" sz="2000">
                <a:latin typeface="Arial" pitchFamily="34" charset="0"/>
                <a:cs typeface="Arial" pitchFamily="34" charset="0"/>
              </a:rPr>
              <a:t> </a:t>
            </a:r>
            <a:r>
              <a:rPr lang="en-US" sz="2000" err="1">
                <a:latin typeface="Arial" pitchFamily="34" charset="0"/>
                <a:cs typeface="Arial" pitchFamily="34" charset="0"/>
              </a:rPr>
              <a:t>nói</a:t>
            </a:r>
            <a:r>
              <a:rPr lang="en-US" sz="2000">
                <a:latin typeface="Arial" pitchFamily="34" charset="0"/>
                <a:cs typeface="Arial" pitchFamily="34" charset="0"/>
              </a:rPr>
              <a:t> </a:t>
            </a:r>
            <a:r>
              <a:rPr lang="en-US" sz="2000" err="1">
                <a:latin typeface="Arial" pitchFamily="34" charset="0"/>
                <a:cs typeface="Arial" pitchFamily="34" charset="0"/>
              </a:rPr>
              <a:t>chuyện</a:t>
            </a:r>
            <a:r>
              <a:rPr lang="en-US" sz="2000">
                <a:latin typeface="Arial" pitchFamily="34" charset="0"/>
                <a:cs typeface="Arial" pitchFamily="34" charset="0"/>
              </a:rPr>
              <a:t> </a:t>
            </a:r>
            <a:r>
              <a:rPr lang="en-US" sz="2000" err="1">
                <a:latin typeface="Arial" pitchFamily="34" charset="0"/>
                <a:cs typeface="Arial" pitchFamily="34" charset="0"/>
              </a:rPr>
              <a:t>trực</a:t>
            </a:r>
            <a:r>
              <a:rPr lang="en-US" sz="2000">
                <a:latin typeface="Arial" pitchFamily="34" charset="0"/>
                <a:cs typeface="Arial" pitchFamily="34" charset="0"/>
              </a:rPr>
              <a:t> </a:t>
            </a:r>
            <a:r>
              <a:rPr lang="en-US" sz="2000" err="1">
                <a:latin typeface="Arial" pitchFamily="34" charset="0"/>
                <a:cs typeface="Arial" pitchFamily="34" charset="0"/>
              </a:rPr>
              <a:t>tiếp</a:t>
            </a:r>
            <a:endParaRPr lang="en-US" sz="2000">
              <a:latin typeface="Arial" pitchFamily="34" charset="0"/>
              <a:cs typeface="Arial" pitchFamily="34" charset="0"/>
            </a:endParaRPr>
          </a:p>
          <a:p>
            <a:pPr marL="108000" lvl="0" indent="0">
              <a:buNone/>
            </a:pPr>
            <a:r>
              <a:rPr lang="en-US" sz="2000">
                <a:latin typeface="Arial" pitchFamily="34" charset="0"/>
                <a:cs typeface="Arial" pitchFamily="34" charset="0"/>
              </a:rPr>
              <a:t>1.</a:t>
            </a:r>
            <a:r>
              <a:rPr lang="vi-VN" sz="2000">
                <a:latin typeface="Arial" pitchFamily="34" charset="0"/>
                <a:cs typeface="Arial" pitchFamily="34" charset="0"/>
              </a:rPr>
              <a:t>1.</a:t>
            </a:r>
            <a:r>
              <a:rPr lang="en-US" sz="2000">
                <a:latin typeface="Arial" pitchFamily="34" charset="0"/>
                <a:cs typeface="Arial" pitchFamily="34" charset="0"/>
              </a:rPr>
              <a:t>2.2.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điện</a:t>
            </a:r>
            <a:r>
              <a:rPr lang="en-US" sz="2000">
                <a:latin typeface="Arial" pitchFamily="34" charset="0"/>
                <a:cs typeface="Arial" pitchFamily="34" charset="0"/>
              </a:rPr>
              <a:t> </a:t>
            </a:r>
            <a:r>
              <a:rPr lang="en-US" sz="2000" err="1">
                <a:latin typeface="Arial" pitchFamily="34" charset="0"/>
                <a:cs typeface="Arial" pitchFamily="34" charset="0"/>
              </a:rPr>
              <a:t>thoại</a:t>
            </a:r>
            <a:endParaRPr lang="en-US" sz="2000">
              <a:latin typeface="Arial" pitchFamily="34" charset="0"/>
              <a:cs typeface="Arial" pitchFamily="34" charset="0"/>
            </a:endParaRPr>
          </a:p>
          <a:p>
            <a:pPr marL="108000" lvl="0" indent="0">
              <a:buNone/>
            </a:pPr>
            <a:r>
              <a:rPr lang="en-US" sz="2000">
                <a:latin typeface="Arial" pitchFamily="34" charset="0"/>
                <a:cs typeface="Arial" pitchFamily="34" charset="0"/>
              </a:rPr>
              <a:t>1.</a:t>
            </a:r>
            <a:r>
              <a:rPr lang="vi-VN" sz="2000">
                <a:latin typeface="Arial" pitchFamily="34" charset="0"/>
                <a:cs typeface="Arial" pitchFamily="34" charset="0"/>
              </a:rPr>
              <a:t>1.</a:t>
            </a:r>
            <a:r>
              <a:rPr lang="en-US" sz="2000">
                <a:latin typeface="Arial" pitchFamily="34" charset="0"/>
                <a:cs typeface="Arial" pitchFamily="34" charset="0"/>
              </a:rPr>
              <a:t>2.3.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vi-VN" sz="2000">
                <a:latin typeface="Arial" pitchFamily="34" charset="0"/>
                <a:cs typeface="Arial" pitchFamily="34" charset="0"/>
              </a:rPr>
              <a:t>điện thoại vô tuyế</a:t>
            </a:r>
            <a:r>
              <a:rPr lang="en-US" sz="2000">
                <a:latin typeface="Arial" pitchFamily="34" charset="0"/>
                <a:cs typeface="Arial" pitchFamily="34" charset="0"/>
              </a:rPr>
              <a:t>n</a:t>
            </a:r>
          </a:p>
          <a:p>
            <a:pPr marL="108000" lvl="0" indent="0">
              <a:buNone/>
            </a:pPr>
            <a:r>
              <a:rPr lang="en-US" sz="2000">
                <a:latin typeface="Arial" pitchFamily="34" charset="0"/>
                <a:cs typeface="Arial" pitchFamily="34" charset="0"/>
              </a:rPr>
              <a:t>1.</a:t>
            </a:r>
            <a:r>
              <a:rPr lang="vi-VN" sz="2000">
                <a:latin typeface="Arial" pitchFamily="34" charset="0"/>
                <a:cs typeface="Arial" pitchFamily="34" charset="0"/>
              </a:rPr>
              <a:t>1.</a:t>
            </a:r>
            <a:r>
              <a:rPr lang="en-US" sz="2000">
                <a:latin typeface="Arial" pitchFamily="34" charset="0"/>
                <a:cs typeface="Arial" pitchFamily="34" charset="0"/>
              </a:rPr>
              <a:t>2.4.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ảnh</a:t>
            </a:r>
            <a:r>
              <a:rPr lang="en-US" sz="2000">
                <a:latin typeface="Arial" pitchFamily="34" charset="0"/>
                <a:cs typeface="Arial" pitchFamily="34" charset="0"/>
              </a:rPr>
              <a:t> </a:t>
            </a:r>
            <a:r>
              <a:rPr lang="en-US" sz="2000" err="1">
                <a:latin typeface="Arial" pitchFamily="34" charset="0"/>
                <a:cs typeface="Arial" pitchFamily="34" charset="0"/>
              </a:rPr>
              <a:t>trực</a:t>
            </a:r>
            <a:r>
              <a:rPr lang="en-US" sz="2000">
                <a:latin typeface="Arial" pitchFamily="34" charset="0"/>
                <a:cs typeface="Arial" pitchFamily="34" charset="0"/>
              </a:rPr>
              <a:t> </a:t>
            </a:r>
            <a:r>
              <a:rPr lang="en-US" sz="2000" err="1">
                <a:latin typeface="Arial" pitchFamily="34" charset="0"/>
                <a:cs typeface="Arial" pitchFamily="34" charset="0"/>
              </a:rPr>
              <a:t>tiếp</a:t>
            </a:r>
            <a:endParaRPr lang="en-US" sz="2000">
              <a:latin typeface="Arial" pitchFamily="34" charset="0"/>
              <a:cs typeface="Arial" pitchFamily="34" charset="0"/>
            </a:endParaRPr>
          </a:p>
          <a:p>
            <a:pPr marL="108000" lvl="0" indent="0">
              <a:buNone/>
            </a:pPr>
            <a:r>
              <a:rPr lang="en-US" sz="2000">
                <a:latin typeface="Arial" pitchFamily="34" charset="0"/>
                <a:cs typeface="Arial" pitchFamily="34" charset="0"/>
              </a:rPr>
              <a:t>1.</a:t>
            </a:r>
            <a:r>
              <a:rPr lang="vi-VN" sz="2000">
                <a:latin typeface="Arial" pitchFamily="34" charset="0"/>
                <a:cs typeface="Arial" pitchFamily="34" charset="0"/>
              </a:rPr>
              <a:t>1.</a:t>
            </a:r>
            <a:r>
              <a:rPr lang="en-US" sz="2000">
                <a:latin typeface="Arial" pitchFamily="34" charset="0"/>
                <a:cs typeface="Arial" pitchFamily="34" charset="0"/>
              </a:rPr>
              <a:t>2.5.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hình</a:t>
            </a:r>
            <a:r>
              <a:rPr lang="en-US" sz="2000">
                <a:latin typeface="Arial" pitchFamily="34" charset="0"/>
                <a:cs typeface="Arial" pitchFamily="34" charset="0"/>
              </a:rPr>
              <a:t> (video)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hình</a:t>
            </a:r>
            <a:r>
              <a:rPr lang="en-US" sz="2000">
                <a:latin typeface="Arial" pitchFamily="34" charset="0"/>
                <a:cs typeface="Arial" pitchFamily="34" charset="0"/>
              </a:rPr>
              <a:t> </a:t>
            </a:r>
            <a:r>
              <a:rPr lang="en-US" sz="2000" err="1">
                <a:latin typeface="Arial" pitchFamily="34" charset="0"/>
                <a:cs typeface="Arial" pitchFamily="34" charset="0"/>
              </a:rPr>
              <a:t>vô</a:t>
            </a:r>
            <a:r>
              <a:rPr lang="en-US" sz="2000">
                <a:latin typeface="Arial" pitchFamily="34" charset="0"/>
                <a:cs typeface="Arial" pitchFamily="34" charset="0"/>
              </a:rPr>
              <a:t> </a:t>
            </a:r>
            <a:r>
              <a:rPr lang="en-US" sz="2000" err="1">
                <a:latin typeface="Arial" pitchFamily="34" charset="0"/>
                <a:cs typeface="Arial" pitchFamily="34" charset="0"/>
              </a:rPr>
              <a:t>tuyến</a:t>
            </a:r>
            <a:endParaRPr lang="en-US" sz="2000">
              <a:latin typeface="Arial" pitchFamily="34" charset="0"/>
              <a:cs typeface="Arial" pitchFamily="34" charset="0"/>
            </a:endParaRPr>
          </a:p>
          <a:p>
            <a:pPr marL="108000" lvl="0" indent="0">
              <a:buNone/>
            </a:pPr>
            <a:r>
              <a:rPr lang="en-US" sz="2000">
                <a:latin typeface="Arial" pitchFamily="34" charset="0"/>
                <a:cs typeface="Arial" pitchFamily="34" charset="0"/>
              </a:rPr>
              <a:t>1.</a:t>
            </a:r>
            <a:r>
              <a:rPr lang="vi-VN" sz="2000">
                <a:latin typeface="Arial" pitchFamily="34" charset="0"/>
                <a:cs typeface="Arial" pitchFamily="34" charset="0"/>
              </a:rPr>
              <a:t>1.</a:t>
            </a:r>
            <a:r>
              <a:rPr lang="en-US" sz="2000">
                <a:latin typeface="Arial" pitchFamily="34" charset="0"/>
                <a:cs typeface="Arial" pitchFamily="34" charset="0"/>
              </a:rPr>
              <a:t>2.6.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thông</a:t>
            </a:r>
            <a:r>
              <a:rPr lang="en-US" sz="2000">
                <a:latin typeface="Arial" pitchFamily="34" charset="0"/>
                <a:cs typeface="Arial" pitchFamily="34" charset="0"/>
              </a:rPr>
              <a:t> </a:t>
            </a:r>
            <a:r>
              <a:rPr lang="en-US" sz="2000" err="1">
                <a:latin typeface="Arial" pitchFamily="34" charset="0"/>
                <a:cs typeface="Arial" pitchFamily="34" charset="0"/>
              </a:rPr>
              <a:t>tích</a:t>
            </a:r>
            <a:r>
              <a:rPr lang="en-US" sz="2000">
                <a:latin typeface="Arial" pitchFamily="34" charset="0"/>
                <a:cs typeface="Arial" pitchFamily="34" charset="0"/>
              </a:rPr>
              <a:t> </a:t>
            </a:r>
            <a:r>
              <a:rPr lang="en-US" sz="2000" err="1">
                <a:latin typeface="Arial" pitchFamily="34" charset="0"/>
                <a:cs typeface="Arial" pitchFamily="34" charset="0"/>
              </a:rPr>
              <a:t>hợp</a:t>
            </a:r>
            <a:endParaRPr lang="en-US" sz="2000">
              <a:latin typeface="Arial" pitchFamily="34" charset="0"/>
              <a:cs typeface="Arial"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sz="3200"/>
              <a:t>1.6.1. Sự cần thiết chuyển đổi tương tự số</a:t>
            </a:r>
            <a:endParaRPr lang="en-US" sz="3200"/>
          </a:p>
        </p:txBody>
      </p:sp>
      <p:sp>
        <p:nvSpPr>
          <p:cNvPr id="3" name="Content Placeholder 2"/>
          <p:cNvSpPr>
            <a:spLocks noGrp="1"/>
          </p:cNvSpPr>
          <p:nvPr>
            <p:ph idx="1"/>
          </p:nvPr>
        </p:nvSpPr>
        <p:spPr/>
        <p:txBody>
          <a:bodyPr/>
          <a:lstStyle/>
          <a:p>
            <a:r>
              <a:rPr lang="vi-VN" sz="2000"/>
              <a:t>Tín hiệu số chỉ có một số dạng xác định (ví dụ tín hiệu nhị phân chỉ có hai dạng xác định – biên độ, tần số, pha) và trong thời gian của một chu kỳ dữ liệu (ứng với một thông tin) thì tín hiệu giữ nguyên một dạng =&gt; (1) việc phục hội lại dạng của tín hiệu khi nó bị thay đổi dễ hơn; (2) trong 1 chu kỳ dữ liệu máy thu chỉ phải phục hồi giá trị tín hiệu 1 lần</a:t>
            </a:r>
          </a:p>
          <a:p>
            <a:r>
              <a:rPr lang="vi-VN" sz="2000"/>
              <a:t>Các thiết bị số chủ yếu dựa trên thiết bị điện tử số có giá thành rẻ, kích thước bé, làm việc ổn định, linh hoạt về chức năng (lập trình được) hơn nhiều so với các thiết bị tương tự</a:t>
            </a:r>
          </a:p>
          <a:p>
            <a:r>
              <a:rPr lang="vi-VN" sz="2000"/>
              <a:t>Đã có rất nhiều thuật toán xử lý số tín hiệu có thể tái sử dụng </a:t>
            </a:r>
            <a:endParaRPr lang="en-US" sz="2000"/>
          </a:p>
        </p:txBody>
      </p:sp>
    </p:spTree>
    <p:extLst>
      <p:ext uri="{BB962C8B-B14F-4D97-AF65-F5344CB8AC3E}">
        <p14:creationId xmlns:p14="http://schemas.microsoft.com/office/powerpoint/2010/main" val="10919045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a:t>1.</a:t>
            </a:r>
            <a:r>
              <a:rPr lang="vi-VN" sz="3200"/>
              <a:t>6</a:t>
            </a:r>
            <a:r>
              <a:rPr lang="en-US" sz="3200"/>
              <a:t>.</a:t>
            </a:r>
            <a:r>
              <a:rPr lang="vi-VN" sz="3200"/>
              <a:t>2</a:t>
            </a:r>
            <a:r>
              <a:rPr lang="en-US" sz="3200"/>
              <a:t>. </a:t>
            </a:r>
            <a:r>
              <a:rPr lang="en-US" sz="3200" err="1"/>
              <a:t>Chuyển</a:t>
            </a:r>
            <a:r>
              <a:rPr lang="en-US" sz="3200"/>
              <a:t> </a:t>
            </a:r>
            <a:r>
              <a:rPr lang="en-US" sz="3200" err="1"/>
              <a:t>đổi</a:t>
            </a:r>
            <a:r>
              <a:rPr lang="en-US" sz="3200"/>
              <a:t> </a:t>
            </a:r>
            <a:r>
              <a:rPr lang="en-US" sz="3200" err="1"/>
              <a:t>tương</a:t>
            </a:r>
            <a:r>
              <a:rPr lang="en-US" sz="3200"/>
              <a:t> </a:t>
            </a:r>
            <a:r>
              <a:rPr lang="en-US" sz="3200" err="1"/>
              <a:t>tự</a:t>
            </a:r>
            <a:r>
              <a:rPr lang="en-US" sz="3200"/>
              <a:t> sang </a:t>
            </a:r>
            <a:r>
              <a:rPr lang="en-US" sz="3200" err="1"/>
              <a:t>số</a:t>
            </a:r>
            <a:endParaRPr lang="en-US" sz="3200"/>
          </a:p>
        </p:txBody>
      </p:sp>
      <p:sp>
        <p:nvSpPr>
          <p:cNvPr id="3" name="Content Placeholder 2"/>
          <p:cNvSpPr>
            <a:spLocks noGrp="1"/>
          </p:cNvSpPr>
          <p:nvPr>
            <p:ph idx="1"/>
          </p:nvPr>
        </p:nvSpPr>
        <p:spPr/>
        <p:txBody>
          <a:bodyPr/>
          <a:lstStyle/>
          <a:p>
            <a:r>
              <a:rPr lang="en-US" sz="2400" err="1"/>
              <a:t>Chuyển</a:t>
            </a:r>
            <a:r>
              <a:rPr lang="en-US" sz="2400"/>
              <a:t> </a:t>
            </a:r>
            <a:r>
              <a:rPr lang="en-US" sz="2400" err="1"/>
              <a:t>đổi</a:t>
            </a:r>
            <a:r>
              <a:rPr lang="en-US" sz="2400"/>
              <a:t> </a:t>
            </a:r>
            <a:r>
              <a:rPr lang="en-US" sz="2400" err="1"/>
              <a:t>tương</a:t>
            </a:r>
            <a:r>
              <a:rPr lang="en-US" sz="2400"/>
              <a:t> </a:t>
            </a:r>
            <a:r>
              <a:rPr lang="en-US" sz="2400" err="1"/>
              <a:t>tự</a:t>
            </a:r>
            <a:r>
              <a:rPr lang="en-US" sz="2400"/>
              <a:t> sang </a:t>
            </a:r>
            <a:r>
              <a:rPr lang="en-US" sz="2400" err="1"/>
              <a:t>số</a:t>
            </a:r>
            <a:r>
              <a:rPr lang="en-US" sz="2400"/>
              <a:t> (ADC) </a:t>
            </a:r>
            <a:r>
              <a:rPr lang="en-US" sz="2400" err="1"/>
              <a:t>còn</a:t>
            </a:r>
            <a:r>
              <a:rPr lang="en-US" sz="2400"/>
              <a:t> </a:t>
            </a:r>
            <a:r>
              <a:rPr lang="en-US" sz="2400" err="1"/>
              <a:t>gọi</a:t>
            </a:r>
            <a:r>
              <a:rPr lang="en-US" sz="2400"/>
              <a:t> </a:t>
            </a:r>
            <a:r>
              <a:rPr lang="en-US" sz="2400" err="1"/>
              <a:t>là</a:t>
            </a:r>
            <a:r>
              <a:rPr lang="en-US" sz="2400"/>
              <a:t> </a:t>
            </a:r>
            <a:r>
              <a:rPr lang="en-US" sz="2400" err="1"/>
              <a:t>số</a:t>
            </a:r>
            <a:r>
              <a:rPr lang="en-US" sz="2400"/>
              <a:t> </a:t>
            </a:r>
            <a:r>
              <a:rPr lang="en-US" sz="2400" err="1"/>
              <a:t>hóa</a:t>
            </a:r>
            <a:r>
              <a:rPr lang="en-US" sz="2400"/>
              <a:t> hay </a:t>
            </a:r>
            <a:r>
              <a:rPr lang="en-US" sz="2400" err="1"/>
              <a:t>rời</a:t>
            </a:r>
            <a:r>
              <a:rPr lang="en-US" sz="2400"/>
              <a:t> </a:t>
            </a:r>
            <a:r>
              <a:rPr lang="en-US" sz="2400" err="1"/>
              <a:t>rạc</a:t>
            </a:r>
            <a:r>
              <a:rPr lang="en-US" sz="2400"/>
              <a:t> </a:t>
            </a:r>
            <a:r>
              <a:rPr lang="en-US" sz="2400" err="1"/>
              <a:t>hóa</a:t>
            </a:r>
            <a:r>
              <a:rPr lang="en-US" sz="2400"/>
              <a:t> </a:t>
            </a:r>
            <a:r>
              <a:rPr lang="en-US" sz="2400" err="1"/>
              <a:t>nguồn</a:t>
            </a:r>
            <a:r>
              <a:rPr lang="en-US" sz="2400"/>
              <a:t> </a:t>
            </a:r>
            <a:r>
              <a:rPr lang="en-US" sz="2400" err="1"/>
              <a:t>liên</a:t>
            </a:r>
            <a:r>
              <a:rPr lang="en-US" sz="2400"/>
              <a:t> </a:t>
            </a:r>
            <a:r>
              <a:rPr lang="en-US" sz="2400" err="1"/>
              <a:t>tục</a:t>
            </a:r>
            <a:r>
              <a:rPr lang="en-US" sz="2400"/>
              <a:t>. ADC </a:t>
            </a:r>
            <a:r>
              <a:rPr lang="en-US" sz="2400" err="1"/>
              <a:t>bao</a:t>
            </a:r>
            <a:r>
              <a:rPr lang="en-US" sz="2400"/>
              <a:t> </a:t>
            </a:r>
            <a:r>
              <a:rPr lang="en-US" sz="2400" err="1"/>
              <a:t>gồm</a:t>
            </a:r>
            <a:r>
              <a:rPr lang="en-US" sz="2400"/>
              <a:t> 3 </a:t>
            </a:r>
            <a:r>
              <a:rPr lang="en-US" sz="2400" err="1"/>
              <a:t>quá</a:t>
            </a:r>
            <a:r>
              <a:rPr lang="en-US" sz="2400"/>
              <a:t> </a:t>
            </a:r>
            <a:r>
              <a:rPr lang="en-US" sz="2400" err="1"/>
              <a:t>trình</a:t>
            </a:r>
            <a:r>
              <a:rPr lang="en-US" sz="2400"/>
              <a:t>:</a:t>
            </a:r>
          </a:p>
          <a:p>
            <a:pPr lvl="1"/>
            <a:r>
              <a:rPr lang="en-US" sz="2000" err="1"/>
              <a:t>Lấy</a:t>
            </a:r>
            <a:r>
              <a:rPr lang="en-US" sz="2000"/>
              <a:t> </a:t>
            </a:r>
            <a:r>
              <a:rPr lang="en-US" sz="2000" err="1"/>
              <a:t>mẫu</a:t>
            </a:r>
            <a:r>
              <a:rPr lang="en-US" sz="2000"/>
              <a:t> hay </a:t>
            </a:r>
            <a:r>
              <a:rPr lang="en-US" sz="2000" err="1"/>
              <a:t>rời</a:t>
            </a:r>
            <a:r>
              <a:rPr lang="en-US" sz="2000"/>
              <a:t> </a:t>
            </a:r>
            <a:r>
              <a:rPr lang="en-US" sz="2000" err="1"/>
              <a:t>rạc</a:t>
            </a:r>
            <a:r>
              <a:rPr lang="en-US" sz="2000"/>
              <a:t> </a:t>
            </a:r>
            <a:r>
              <a:rPr lang="en-US" sz="2000" err="1"/>
              <a:t>hóa</a:t>
            </a:r>
            <a:endParaRPr lang="en-US" sz="2000"/>
          </a:p>
          <a:p>
            <a:pPr lvl="1"/>
            <a:r>
              <a:rPr lang="en-US" sz="2000" err="1"/>
              <a:t>Lượng</a:t>
            </a:r>
            <a:r>
              <a:rPr lang="en-US" sz="2000"/>
              <a:t> </a:t>
            </a:r>
            <a:r>
              <a:rPr lang="en-US" sz="2000" err="1"/>
              <a:t>tử</a:t>
            </a:r>
            <a:r>
              <a:rPr lang="en-US" sz="2000"/>
              <a:t> </a:t>
            </a:r>
            <a:r>
              <a:rPr lang="en-US" sz="2000" err="1"/>
              <a:t>hóa</a:t>
            </a:r>
            <a:endParaRPr lang="en-US" sz="2000"/>
          </a:p>
          <a:p>
            <a:pPr lvl="1"/>
            <a:r>
              <a:rPr lang="en-US" sz="2000" err="1"/>
              <a:t>Mã</a:t>
            </a:r>
            <a:r>
              <a:rPr lang="en-US" sz="2000"/>
              <a:t> </a:t>
            </a:r>
            <a:r>
              <a:rPr lang="en-US" sz="2000" err="1"/>
              <a:t>hóa</a:t>
            </a:r>
            <a:endParaRPr lang="en-US" sz="2000"/>
          </a:p>
        </p:txBody>
      </p:sp>
    </p:spTree>
    <p:extLst>
      <p:ext uri="{BB962C8B-B14F-4D97-AF65-F5344CB8AC3E}">
        <p14:creationId xmlns:p14="http://schemas.microsoft.com/office/powerpoint/2010/main" val="4027230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3200"/>
              <a:t>1.</a:t>
            </a:r>
            <a:r>
              <a:rPr lang="vi-VN" sz="3200"/>
              <a:t>6</a:t>
            </a:r>
            <a:r>
              <a:rPr lang="en-US" sz="3200"/>
              <a:t>.</a:t>
            </a:r>
            <a:r>
              <a:rPr lang="vi-VN" sz="3200"/>
              <a:t>2</a:t>
            </a:r>
            <a:r>
              <a:rPr lang="en-US" sz="3200"/>
              <a:t>.1. </a:t>
            </a:r>
            <a:r>
              <a:rPr lang="en-US" sz="3200" err="1"/>
              <a:t>Lấy</a:t>
            </a:r>
            <a:r>
              <a:rPr lang="en-US" sz="3200"/>
              <a:t> </a:t>
            </a:r>
            <a:r>
              <a:rPr lang="en-US" sz="3200" err="1"/>
              <a:t>mẫu</a:t>
            </a:r>
            <a:r>
              <a:rPr lang="en-US" sz="3200"/>
              <a:t> </a:t>
            </a:r>
          </a:p>
        </p:txBody>
      </p:sp>
      <p:sp>
        <p:nvSpPr>
          <p:cNvPr id="3" name="Content Placeholder 2"/>
          <p:cNvSpPr>
            <a:spLocks noGrp="1"/>
          </p:cNvSpPr>
          <p:nvPr>
            <p:ph idx="1"/>
          </p:nvPr>
        </p:nvSpPr>
        <p:spPr>
          <a:xfrm>
            <a:off x="503999" y="1158875"/>
            <a:ext cx="9071640" cy="3657600"/>
          </a:xfrm>
        </p:spPr>
        <p:txBody>
          <a:bodyPr/>
          <a:lstStyle/>
          <a:p>
            <a:r>
              <a:rPr lang="en-US" sz="2000" err="1"/>
              <a:t>Lấy</a:t>
            </a:r>
            <a:r>
              <a:rPr lang="en-US" sz="2000"/>
              <a:t> </a:t>
            </a:r>
            <a:r>
              <a:rPr lang="en-US" sz="2000" err="1"/>
              <a:t>mấu</a:t>
            </a:r>
            <a:r>
              <a:rPr lang="en-US" sz="2000"/>
              <a:t> </a:t>
            </a:r>
            <a:r>
              <a:rPr lang="en-US" sz="2000" err="1"/>
              <a:t>là</a:t>
            </a:r>
            <a:r>
              <a:rPr lang="en-US" sz="2000"/>
              <a:t> </a:t>
            </a:r>
            <a:r>
              <a:rPr lang="en-US" sz="2000" err="1"/>
              <a:t>quá</a:t>
            </a:r>
            <a:r>
              <a:rPr lang="en-US" sz="2000"/>
              <a:t> </a:t>
            </a:r>
            <a:r>
              <a:rPr lang="en-US" sz="2000" err="1"/>
              <a:t>trình</a:t>
            </a:r>
            <a:r>
              <a:rPr lang="en-US" sz="2000"/>
              <a:t> </a:t>
            </a:r>
            <a:r>
              <a:rPr lang="en-US" sz="2000" err="1"/>
              <a:t>rút</a:t>
            </a:r>
            <a:r>
              <a:rPr lang="en-US" sz="2000"/>
              <a:t> </a:t>
            </a:r>
            <a:r>
              <a:rPr lang="en-US" sz="2000" err="1"/>
              <a:t>ra</a:t>
            </a:r>
            <a:r>
              <a:rPr lang="en-US" sz="2000"/>
              <a:t> </a:t>
            </a:r>
            <a:r>
              <a:rPr lang="en-US" sz="2000" err="1"/>
              <a:t>các</a:t>
            </a:r>
            <a:r>
              <a:rPr lang="en-US" sz="2000"/>
              <a:t> </a:t>
            </a:r>
            <a:r>
              <a:rPr lang="en-US" sz="2000" err="1"/>
              <a:t>mấu</a:t>
            </a:r>
            <a:r>
              <a:rPr lang="en-US" sz="2000"/>
              <a:t> (</a:t>
            </a:r>
            <a:r>
              <a:rPr lang="en-US" sz="2000" err="1"/>
              <a:t>giá</a:t>
            </a:r>
            <a:r>
              <a:rPr lang="en-US" sz="2000"/>
              <a:t> </a:t>
            </a:r>
            <a:r>
              <a:rPr lang="en-US" sz="2000" err="1"/>
              <a:t>trị</a:t>
            </a:r>
            <a:r>
              <a:rPr lang="en-US" sz="2000"/>
              <a:t>) </a:t>
            </a:r>
            <a:r>
              <a:rPr lang="en-US" sz="2000" err="1"/>
              <a:t>rời</a:t>
            </a:r>
            <a:r>
              <a:rPr lang="en-US" sz="2000"/>
              <a:t> </a:t>
            </a:r>
            <a:r>
              <a:rPr lang="en-US" sz="2000" err="1"/>
              <a:t>rạc</a:t>
            </a:r>
            <a:r>
              <a:rPr lang="en-US" sz="2000"/>
              <a:t> </a:t>
            </a:r>
            <a:r>
              <a:rPr lang="en-US" sz="2000" err="1"/>
              <a:t>tại</a:t>
            </a:r>
            <a:r>
              <a:rPr lang="en-US" sz="2000"/>
              <a:t> </a:t>
            </a:r>
            <a:r>
              <a:rPr lang="en-US" sz="2000" err="1"/>
              <a:t>các</a:t>
            </a:r>
            <a:r>
              <a:rPr lang="en-US" sz="2000"/>
              <a:t> </a:t>
            </a:r>
            <a:r>
              <a:rPr lang="en-US" sz="2000" err="1"/>
              <a:t>thời</a:t>
            </a:r>
            <a:r>
              <a:rPr lang="en-US" sz="2000"/>
              <a:t> </a:t>
            </a:r>
            <a:r>
              <a:rPr lang="en-US" sz="2000" err="1"/>
              <a:t>điểm</a:t>
            </a:r>
            <a:r>
              <a:rPr lang="en-US" sz="2000"/>
              <a:t> </a:t>
            </a:r>
            <a:r>
              <a:rPr lang="en-US" sz="2000" err="1"/>
              <a:t>cách</a:t>
            </a:r>
            <a:r>
              <a:rPr lang="en-US" sz="2000"/>
              <a:t> </a:t>
            </a:r>
            <a:r>
              <a:rPr lang="en-US" sz="2000" err="1"/>
              <a:t>đều</a:t>
            </a:r>
            <a:r>
              <a:rPr lang="en-US" sz="2000"/>
              <a:t> </a:t>
            </a:r>
            <a:r>
              <a:rPr lang="en-US" sz="2000" err="1"/>
              <a:t>nhau</a:t>
            </a:r>
            <a:r>
              <a:rPr lang="en-US" sz="2000"/>
              <a:t> T </a:t>
            </a:r>
            <a:r>
              <a:rPr lang="en-US" sz="2000" err="1"/>
              <a:t>từ</a:t>
            </a:r>
            <a:r>
              <a:rPr lang="en-US" sz="2000"/>
              <a:t> </a:t>
            </a:r>
            <a:r>
              <a:rPr lang="en-US" sz="2000" err="1"/>
              <a:t>tín</a:t>
            </a:r>
            <a:r>
              <a:rPr lang="en-US" sz="2000"/>
              <a:t> </a:t>
            </a:r>
            <a:r>
              <a:rPr lang="en-US" sz="2000" err="1"/>
              <a:t>hiệu</a:t>
            </a:r>
            <a:r>
              <a:rPr lang="en-US" sz="2000"/>
              <a:t> </a:t>
            </a:r>
            <a:r>
              <a:rPr lang="en-US" sz="2000" err="1"/>
              <a:t>liên</a:t>
            </a:r>
            <a:r>
              <a:rPr lang="en-US" sz="2000"/>
              <a:t> </a:t>
            </a:r>
            <a:r>
              <a:rPr lang="en-US" sz="2000" err="1"/>
              <a:t>tục</a:t>
            </a:r>
            <a:r>
              <a:rPr lang="en-US" sz="2000"/>
              <a:t>. T </a:t>
            </a:r>
            <a:r>
              <a:rPr lang="en-US" sz="2000" err="1"/>
              <a:t>được</a:t>
            </a:r>
            <a:r>
              <a:rPr lang="en-US" sz="2000"/>
              <a:t> </a:t>
            </a:r>
            <a:r>
              <a:rPr lang="en-US" sz="2000" err="1"/>
              <a:t>gọi</a:t>
            </a:r>
            <a:r>
              <a:rPr lang="en-US" sz="2000"/>
              <a:t> </a:t>
            </a:r>
            <a:r>
              <a:rPr lang="en-US" sz="2000" err="1"/>
              <a:t>là</a:t>
            </a:r>
            <a:r>
              <a:rPr lang="en-US" sz="2000"/>
              <a:t> </a:t>
            </a:r>
            <a:r>
              <a:rPr lang="en-US" sz="2000" err="1"/>
              <a:t>chu</a:t>
            </a:r>
            <a:r>
              <a:rPr lang="en-US" sz="2000"/>
              <a:t> </a:t>
            </a:r>
            <a:r>
              <a:rPr lang="en-US" sz="2000" err="1"/>
              <a:t>kỳ</a:t>
            </a:r>
            <a:r>
              <a:rPr lang="en-US" sz="2000"/>
              <a:t> </a:t>
            </a:r>
            <a:r>
              <a:rPr lang="en-US" sz="2000" err="1"/>
              <a:t>lấy</a:t>
            </a:r>
            <a:r>
              <a:rPr lang="en-US" sz="2000"/>
              <a:t> </a:t>
            </a:r>
            <a:r>
              <a:rPr lang="en-US" sz="2000" err="1"/>
              <a:t>mẫu</a:t>
            </a:r>
            <a:endParaRPr lang="en-US" sz="2000"/>
          </a:p>
          <a:p>
            <a:endParaRPr lang="en-US" sz="2000"/>
          </a:p>
          <a:p>
            <a:endParaRPr lang="en-US" sz="2000"/>
          </a:p>
          <a:p>
            <a:endParaRPr lang="en-US" sz="2000"/>
          </a:p>
          <a:p>
            <a:r>
              <a:rPr lang="en-US" sz="2000" err="1"/>
              <a:t>Lấy</a:t>
            </a:r>
            <a:r>
              <a:rPr lang="en-US" sz="2000"/>
              <a:t> </a:t>
            </a:r>
            <a:r>
              <a:rPr lang="en-US" sz="2000" err="1"/>
              <a:t>mẫu</a:t>
            </a:r>
            <a:r>
              <a:rPr lang="en-US" sz="2000"/>
              <a:t> </a:t>
            </a:r>
            <a:r>
              <a:rPr lang="en-US" sz="2000" err="1"/>
              <a:t>tương</a:t>
            </a:r>
            <a:r>
              <a:rPr lang="en-US" sz="2000"/>
              <a:t> </a:t>
            </a:r>
            <a:r>
              <a:rPr lang="en-US" sz="2000" err="1"/>
              <a:t>đương</a:t>
            </a:r>
            <a:r>
              <a:rPr lang="en-US" sz="2000"/>
              <a:t> </a:t>
            </a:r>
            <a:r>
              <a:rPr lang="en-US" sz="2000" err="1"/>
              <a:t>là</a:t>
            </a:r>
            <a:r>
              <a:rPr lang="en-US" sz="2000"/>
              <a:t> </a:t>
            </a:r>
            <a:r>
              <a:rPr lang="en-US" sz="2000" err="1"/>
              <a:t>từ</a:t>
            </a:r>
            <a:r>
              <a:rPr lang="en-US" sz="2000"/>
              <a:t> </a:t>
            </a:r>
            <a:r>
              <a:rPr lang="en-US" sz="2000" err="1"/>
              <a:t>chuỗi</a:t>
            </a:r>
            <a:r>
              <a:rPr lang="en-US" sz="2000"/>
              <a:t> </a:t>
            </a:r>
            <a:r>
              <a:rPr lang="en-US" sz="2000" err="1"/>
              <a:t>mẫu</a:t>
            </a:r>
            <a:r>
              <a:rPr lang="en-US" sz="2000"/>
              <a:t> </a:t>
            </a:r>
            <a:r>
              <a:rPr lang="en-US" sz="2000" err="1"/>
              <a:t>rời</a:t>
            </a:r>
            <a:r>
              <a:rPr lang="en-US" sz="2000"/>
              <a:t> </a:t>
            </a:r>
            <a:r>
              <a:rPr lang="en-US" sz="2000" err="1"/>
              <a:t>rạc</a:t>
            </a:r>
            <a:r>
              <a:rPr lang="en-US" sz="2000"/>
              <a:t> </a:t>
            </a:r>
            <a:r>
              <a:rPr lang="en-US" sz="2000" err="1"/>
              <a:t>phải</a:t>
            </a:r>
            <a:r>
              <a:rPr lang="en-US" sz="2000"/>
              <a:t> </a:t>
            </a:r>
            <a:r>
              <a:rPr lang="en-US" sz="2000" err="1"/>
              <a:t>phục</a:t>
            </a:r>
            <a:r>
              <a:rPr lang="en-US" sz="2000"/>
              <a:t> </a:t>
            </a:r>
            <a:r>
              <a:rPr lang="en-US" sz="2000" err="1"/>
              <a:t>hồi</a:t>
            </a:r>
            <a:r>
              <a:rPr lang="en-US" sz="2000"/>
              <a:t> </a:t>
            </a:r>
            <a:r>
              <a:rPr lang="en-US" sz="2000" err="1"/>
              <a:t>chính</a:t>
            </a:r>
            <a:r>
              <a:rPr lang="en-US" sz="2000"/>
              <a:t> </a:t>
            </a:r>
            <a:r>
              <a:rPr lang="en-US" sz="2000" err="1"/>
              <a:t>xác</a:t>
            </a:r>
            <a:r>
              <a:rPr lang="en-US" sz="2000"/>
              <a:t> </a:t>
            </a:r>
            <a:r>
              <a:rPr lang="en-US" sz="2000" err="1"/>
              <a:t>lại</a:t>
            </a:r>
            <a:r>
              <a:rPr lang="en-US" sz="2000"/>
              <a:t> </a:t>
            </a:r>
            <a:r>
              <a:rPr lang="en-US" sz="2000" err="1"/>
              <a:t>tín</a:t>
            </a:r>
            <a:r>
              <a:rPr lang="en-US" sz="2000"/>
              <a:t> </a:t>
            </a:r>
            <a:r>
              <a:rPr lang="en-US" sz="2000" err="1"/>
              <a:t>hiệu</a:t>
            </a:r>
            <a:r>
              <a:rPr lang="en-US" sz="2000"/>
              <a:t> </a:t>
            </a:r>
            <a:r>
              <a:rPr lang="en-US" sz="2000" err="1"/>
              <a:t>liên</a:t>
            </a:r>
            <a:r>
              <a:rPr lang="en-US" sz="2000"/>
              <a:t> </a:t>
            </a:r>
            <a:r>
              <a:rPr lang="en-US" sz="2000" err="1"/>
              <a:t>tục</a:t>
            </a:r>
            <a:r>
              <a:rPr lang="en-US" sz="2000"/>
              <a:t> ban </a:t>
            </a:r>
            <a:r>
              <a:rPr lang="en-US" sz="2000" err="1"/>
              <a:t>đầu</a:t>
            </a:r>
            <a:r>
              <a:rPr lang="en-US" sz="2000"/>
              <a:t>.</a:t>
            </a:r>
          </a:p>
          <a:p>
            <a:r>
              <a:rPr lang="en-US" sz="2000" err="1"/>
              <a:t>Điều</a:t>
            </a:r>
            <a:r>
              <a:rPr lang="en-US" sz="2000"/>
              <a:t> </a:t>
            </a:r>
            <a:r>
              <a:rPr lang="en-US" sz="2000" err="1"/>
              <a:t>kiện</a:t>
            </a:r>
            <a:r>
              <a:rPr lang="en-US" sz="2000"/>
              <a:t> </a:t>
            </a:r>
            <a:r>
              <a:rPr lang="en-US" sz="2000" err="1"/>
              <a:t>để</a:t>
            </a:r>
            <a:r>
              <a:rPr lang="en-US" sz="2000"/>
              <a:t> </a:t>
            </a:r>
            <a:r>
              <a:rPr lang="en-US" sz="2000" err="1"/>
              <a:t>lấy</a:t>
            </a:r>
            <a:r>
              <a:rPr lang="en-US" sz="2000"/>
              <a:t> </a:t>
            </a:r>
            <a:r>
              <a:rPr lang="en-US" sz="2000" err="1"/>
              <a:t>mẫu</a:t>
            </a:r>
            <a:r>
              <a:rPr lang="en-US" sz="2000"/>
              <a:t> </a:t>
            </a:r>
            <a:r>
              <a:rPr lang="en-US" sz="2000" err="1"/>
              <a:t>tương</a:t>
            </a:r>
            <a:r>
              <a:rPr lang="en-US" sz="2000"/>
              <a:t> </a:t>
            </a:r>
            <a:r>
              <a:rPr lang="en-US" sz="2000" err="1"/>
              <a:t>đương</a:t>
            </a:r>
            <a:r>
              <a:rPr lang="en-US" sz="2000"/>
              <a:t> </a:t>
            </a:r>
            <a:r>
              <a:rPr lang="en-US" sz="2000" err="1"/>
              <a:t>là</a:t>
            </a:r>
            <a:r>
              <a:rPr lang="en-US" sz="2000"/>
              <a:t> </a:t>
            </a:r>
            <a:r>
              <a:rPr lang="en-US" sz="2000" err="1"/>
              <a:t>tín</a:t>
            </a:r>
            <a:r>
              <a:rPr lang="en-US" sz="2000"/>
              <a:t> </a:t>
            </a:r>
            <a:r>
              <a:rPr lang="en-US" sz="2000" err="1"/>
              <a:t>hiệu</a:t>
            </a:r>
            <a:r>
              <a:rPr lang="en-US" sz="2000"/>
              <a:t> </a:t>
            </a:r>
            <a:r>
              <a:rPr lang="en-US" sz="2000" err="1"/>
              <a:t>liên</a:t>
            </a:r>
            <a:r>
              <a:rPr lang="en-US" sz="2000"/>
              <a:t> </a:t>
            </a:r>
            <a:r>
              <a:rPr lang="en-US" sz="2000" err="1"/>
              <a:t>tục</a:t>
            </a:r>
            <a:r>
              <a:rPr lang="en-US" sz="2000"/>
              <a:t> </a:t>
            </a:r>
            <a:r>
              <a:rPr lang="en-US" sz="2000" err="1"/>
              <a:t>phải</a:t>
            </a:r>
            <a:r>
              <a:rPr lang="en-US" sz="2000"/>
              <a:t> </a:t>
            </a:r>
            <a:r>
              <a:rPr lang="en-US" sz="2000" err="1"/>
              <a:t>có</a:t>
            </a:r>
            <a:r>
              <a:rPr lang="en-US" sz="2000"/>
              <a:t> </a:t>
            </a:r>
            <a:r>
              <a:rPr lang="en-US" sz="2000" err="1"/>
              <a:t>phổ</a:t>
            </a:r>
            <a:r>
              <a:rPr lang="en-US" sz="2000"/>
              <a:t> </a:t>
            </a:r>
            <a:r>
              <a:rPr lang="en-US" sz="2000" err="1"/>
              <a:t>hữu</a:t>
            </a:r>
            <a:r>
              <a:rPr lang="en-US" sz="2000"/>
              <a:t> </a:t>
            </a:r>
            <a:r>
              <a:rPr lang="en-US" sz="2000" err="1"/>
              <a:t>hạn</a:t>
            </a:r>
            <a:r>
              <a:rPr lang="en-US" sz="2000"/>
              <a:t> </a:t>
            </a:r>
            <a:r>
              <a:rPr lang="en-US" sz="2000" err="1"/>
              <a:t>với</a:t>
            </a:r>
            <a:r>
              <a:rPr lang="en-US" sz="2000"/>
              <a:t> </a:t>
            </a:r>
            <a:r>
              <a:rPr lang="en-US" sz="2000" err="1"/>
              <a:t>tần</a:t>
            </a:r>
            <a:r>
              <a:rPr lang="en-US" sz="2000"/>
              <a:t> </a:t>
            </a:r>
            <a:r>
              <a:rPr lang="en-US" sz="2000" err="1"/>
              <a:t>số</a:t>
            </a:r>
            <a:r>
              <a:rPr lang="en-US" sz="2000"/>
              <a:t> </a:t>
            </a:r>
            <a:r>
              <a:rPr lang="en-US" sz="2000" err="1"/>
              <a:t>lớn</a:t>
            </a:r>
            <a:r>
              <a:rPr lang="en-US" sz="2000"/>
              <a:t> </a:t>
            </a:r>
            <a:r>
              <a:rPr lang="en-US" sz="2000" err="1"/>
              <a:t>nhất</a:t>
            </a:r>
            <a:r>
              <a:rPr lang="en-US" sz="2000"/>
              <a:t> </a:t>
            </a:r>
            <a:r>
              <a:rPr lang="en-US" sz="2000" err="1"/>
              <a:t>của</a:t>
            </a:r>
            <a:r>
              <a:rPr lang="en-US" sz="2000"/>
              <a:t> </a:t>
            </a:r>
            <a:r>
              <a:rPr lang="en-US" sz="2000" err="1"/>
              <a:t>phổ</a:t>
            </a:r>
            <a:r>
              <a:rPr lang="en-US" sz="2000"/>
              <a:t> </a:t>
            </a:r>
            <a:r>
              <a:rPr lang="en-US" sz="2000" err="1"/>
              <a:t>Fmax</a:t>
            </a:r>
            <a:r>
              <a:rPr lang="en-US" sz="2000"/>
              <a:t> </a:t>
            </a:r>
            <a:r>
              <a:rPr lang="en-US" sz="2000" err="1"/>
              <a:t>và</a:t>
            </a:r>
            <a:r>
              <a:rPr lang="en-US" sz="2000"/>
              <a:t> </a:t>
            </a:r>
            <a:r>
              <a:rPr lang="en-US" sz="2000" err="1"/>
              <a:t>phải</a:t>
            </a:r>
            <a:r>
              <a:rPr lang="en-US" sz="2000"/>
              <a:t> </a:t>
            </a:r>
            <a:r>
              <a:rPr lang="en-US" sz="2000" err="1"/>
              <a:t>lấy</a:t>
            </a:r>
            <a:r>
              <a:rPr lang="en-US" sz="2000"/>
              <a:t> </a:t>
            </a:r>
            <a:r>
              <a:rPr lang="en-US" sz="2000" err="1"/>
              <a:t>mẫu</a:t>
            </a:r>
            <a:r>
              <a:rPr lang="en-US" sz="2000"/>
              <a:t> </a:t>
            </a:r>
            <a:r>
              <a:rPr lang="en-US" sz="2000" err="1"/>
              <a:t>tuân</a:t>
            </a:r>
            <a:r>
              <a:rPr lang="en-US" sz="2000"/>
              <a:t> </a:t>
            </a:r>
            <a:r>
              <a:rPr lang="en-US" sz="2000" err="1"/>
              <a:t>theo</a:t>
            </a:r>
            <a:r>
              <a:rPr lang="en-US" sz="2000"/>
              <a:t> </a:t>
            </a:r>
            <a:r>
              <a:rPr lang="en-US" sz="2000" err="1"/>
              <a:t>định</a:t>
            </a:r>
            <a:r>
              <a:rPr lang="en-US" sz="2000"/>
              <a:t> </a:t>
            </a:r>
            <a:r>
              <a:rPr lang="en-US" sz="2000" err="1"/>
              <a:t>lý</a:t>
            </a:r>
            <a:r>
              <a:rPr lang="en-US" sz="2000"/>
              <a:t> </a:t>
            </a:r>
            <a:r>
              <a:rPr lang="en-US" sz="2000" err="1"/>
              <a:t>Nyquist</a:t>
            </a:r>
            <a:r>
              <a:rPr lang="en-US" sz="2000"/>
              <a:t>: T &lt;= 1/ 2Fmax.</a:t>
            </a:r>
            <a:endParaRPr lang="en-US" sz="12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138" y="2073275"/>
            <a:ext cx="43243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6493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a:t>1.</a:t>
            </a:r>
            <a:r>
              <a:rPr lang="vi-VN" sz="3200"/>
              <a:t>6</a:t>
            </a:r>
            <a:r>
              <a:rPr lang="en-US" sz="3200"/>
              <a:t>.</a:t>
            </a:r>
            <a:r>
              <a:rPr lang="vi-VN" sz="3200"/>
              <a:t>2</a:t>
            </a:r>
            <a:r>
              <a:rPr lang="en-US" sz="3200"/>
              <a:t>.2. </a:t>
            </a:r>
            <a:r>
              <a:rPr lang="en-US" sz="3200" err="1"/>
              <a:t>Lượng</a:t>
            </a:r>
            <a:r>
              <a:rPr lang="en-US" sz="3200"/>
              <a:t> </a:t>
            </a:r>
            <a:r>
              <a:rPr lang="en-US" sz="3200" err="1"/>
              <a:t>tử</a:t>
            </a:r>
            <a:r>
              <a:rPr lang="en-US" sz="3200"/>
              <a:t> </a:t>
            </a:r>
            <a:r>
              <a:rPr lang="en-US" sz="3200" err="1"/>
              <a:t>hóa</a:t>
            </a:r>
            <a:endParaRPr lang="en-US" sz="3200"/>
          </a:p>
        </p:txBody>
      </p:sp>
      <p:sp>
        <p:nvSpPr>
          <p:cNvPr id="3" name="Content Placeholder 2"/>
          <p:cNvSpPr>
            <a:spLocks noGrp="1"/>
          </p:cNvSpPr>
          <p:nvPr>
            <p:ph idx="1"/>
          </p:nvPr>
        </p:nvSpPr>
        <p:spPr>
          <a:xfrm>
            <a:off x="503999" y="1006476"/>
            <a:ext cx="9071640" cy="3608364"/>
          </a:xfrm>
        </p:spPr>
        <p:txBody>
          <a:bodyPr/>
          <a:lstStyle/>
          <a:p>
            <a:r>
              <a:rPr lang="en-US" sz="2000" err="1"/>
              <a:t>Lượng</a:t>
            </a:r>
            <a:r>
              <a:rPr lang="en-US" sz="2000"/>
              <a:t> </a:t>
            </a:r>
            <a:r>
              <a:rPr lang="en-US" sz="2000" err="1"/>
              <a:t>tự</a:t>
            </a:r>
            <a:r>
              <a:rPr lang="en-US" sz="2000"/>
              <a:t> </a:t>
            </a:r>
            <a:r>
              <a:rPr lang="en-US" sz="2000" err="1"/>
              <a:t>hóa</a:t>
            </a:r>
            <a:r>
              <a:rPr lang="en-US" sz="2000"/>
              <a:t> </a:t>
            </a:r>
            <a:r>
              <a:rPr lang="en-US" sz="2000" err="1"/>
              <a:t>là</a:t>
            </a:r>
            <a:r>
              <a:rPr lang="en-US" sz="2000"/>
              <a:t> </a:t>
            </a:r>
            <a:r>
              <a:rPr lang="en-US" sz="2000" err="1"/>
              <a:t>làm</a:t>
            </a:r>
            <a:r>
              <a:rPr lang="en-US" sz="2000"/>
              <a:t> </a:t>
            </a:r>
            <a:r>
              <a:rPr lang="en-US" sz="2000" err="1"/>
              <a:t>tròn</a:t>
            </a:r>
            <a:r>
              <a:rPr lang="en-US" sz="2000"/>
              <a:t> (hay </a:t>
            </a:r>
            <a:r>
              <a:rPr lang="en-US" sz="2000" err="1"/>
              <a:t>xấp</a:t>
            </a:r>
            <a:r>
              <a:rPr lang="en-US" sz="2000"/>
              <a:t> </a:t>
            </a:r>
            <a:r>
              <a:rPr lang="en-US" sz="2000" err="1"/>
              <a:t>xỉ</a:t>
            </a:r>
            <a:r>
              <a:rPr lang="en-US" sz="2000"/>
              <a:t>) </a:t>
            </a:r>
            <a:r>
              <a:rPr lang="en-US" sz="2000" err="1"/>
              <a:t>giá</a:t>
            </a:r>
            <a:r>
              <a:rPr lang="en-US" sz="2000"/>
              <a:t> </a:t>
            </a:r>
            <a:r>
              <a:rPr lang="en-US" sz="2000" err="1"/>
              <a:t>trị</a:t>
            </a:r>
            <a:r>
              <a:rPr lang="en-US" sz="2000"/>
              <a:t> </a:t>
            </a:r>
            <a:r>
              <a:rPr lang="en-US" sz="2000" err="1"/>
              <a:t>của</a:t>
            </a:r>
            <a:r>
              <a:rPr lang="en-US" sz="2000"/>
              <a:t> </a:t>
            </a:r>
            <a:r>
              <a:rPr lang="en-US" sz="2000" err="1"/>
              <a:t>mỗi</a:t>
            </a:r>
            <a:r>
              <a:rPr lang="en-US" sz="2000"/>
              <a:t> </a:t>
            </a:r>
            <a:r>
              <a:rPr lang="en-US" sz="2000" err="1"/>
              <a:t>mẫu</a:t>
            </a:r>
            <a:r>
              <a:rPr lang="en-US" sz="2000"/>
              <a:t> </a:t>
            </a:r>
            <a:r>
              <a:rPr lang="en-US" sz="2000" err="1"/>
              <a:t>về</a:t>
            </a:r>
            <a:r>
              <a:rPr lang="en-US" sz="2000"/>
              <a:t> </a:t>
            </a:r>
            <a:r>
              <a:rPr lang="en-US" sz="2000" err="1"/>
              <a:t>các</a:t>
            </a:r>
            <a:r>
              <a:rPr lang="en-US" sz="2000"/>
              <a:t> </a:t>
            </a:r>
            <a:r>
              <a:rPr lang="en-US" sz="2000" err="1"/>
              <a:t>mức</a:t>
            </a:r>
            <a:r>
              <a:rPr lang="en-US" sz="2000"/>
              <a:t> </a:t>
            </a:r>
            <a:r>
              <a:rPr lang="en-US" sz="2000" err="1"/>
              <a:t>lượng</a:t>
            </a:r>
            <a:r>
              <a:rPr lang="en-US" sz="2000"/>
              <a:t> </a:t>
            </a:r>
            <a:r>
              <a:rPr lang="en-US" sz="2000" err="1"/>
              <a:t>tử</a:t>
            </a:r>
            <a:r>
              <a:rPr lang="en-US" sz="2000"/>
              <a:t> </a:t>
            </a:r>
            <a:r>
              <a:rPr lang="en-US" sz="2000" err="1"/>
              <a:t>đã</a:t>
            </a:r>
            <a:r>
              <a:rPr lang="en-US" sz="2000"/>
              <a:t> </a:t>
            </a:r>
            <a:r>
              <a:rPr lang="en-US" sz="2000" err="1"/>
              <a:t>chọn</a:t>
            </a:r>
            <a:endParaRPr lang="en-US" sz="2000"/>
          </a:p>
          <a:p>
            <a:endParaRPr lang="en-US" sz="2000"/>
          </a:p>
          <a:p>
            <a:endParaRPr lang="en-US" sz="2000"/>
          </a:p>
          <a:p>
            <a:endParaRPr lang="en-US" sz="2000"/>
          </a:p>
          <a:p>
            <a:r>
              <a:rPr lang="en-US" sz="2000" err="1"/>
              <a:t>Khi</a:t>
            </a:r>
            <a:r>
              <a:rPr lang="en-US" sz="2000"/>
              <a:t> </a:t>
            </a:r>
            <a:r>
              <a:rPr lang="en-US" sz="2000" err="1"/>
              <a:t>lượng</a:t>
            </a:r>
            <a:r>
              <a:rPr lang="en-US" sz="2000"/>
              <a:t> </a:t>
            </a:r>
            <a:r>
              <a:rPr lang="en-US" sz="2000" err="1"/>
              <a:t>tử</a:t>
            </a:r>
            <a:r>
              <a:rPr lang="en-US" sz="2000"/>
              <a:t> </a:t>
            </a:r>
            <a:r>
              <a:rPr lang="en-US" sz="2000" err="1"/>
              <a:t>hóa</a:t>
            </a:r>
            <a:r>
              <a:rPr lang="en-US" sz="2000"/>
              <a:t> (</a:t>
            </a:r>
            <a:r>
              <a:rPr lang="en-US" sz="2000" err="1"/>
              <a:t>làm</a:t>
            </a:r>
            <a:r>
              <a:rPr lang="en-US" sz="2000"/>
              <a:t> </a:t>
            </a:r>
            <a:r>
              <a:rPr lang="en-US" sz="2000" err="1"/>
              <a:t>tròn</a:t>
            </a:r>
            <a:r>
              <a:rPr lang="en-US" sz="2000"/>
              <a:t>) </a:t>
            </a:r>
            <a:r>
              <a:rPr lang="en-US" sz="2000" err="1"/>
              <a:t>thì</a:t>
            </a:r>
            <a:r>
              <a:rPr lang="en-US" sz="2000"/>
              <a:t> </a:t>
            </a:r>
            <a:r>
              <a:rPr lang="en-US" sz="2000" err="1"/>
              <a:t>sẽ</a:t>
            </a:r>
            <a:r>
              <a:rPr lang="en-US" sz="2000"/>
              <a:t> </a:t>
            </a:r>
            <a:r>
              <a:rPr lang="en-US" sz="2000" err="1"/>
              <a:t>gặp</a:t>
            </a:r>
            <a:r>
              <a:rPr lang="en-US" sz="2000"/>
              <a:t> </a:t>
            </a:r>
            <a:r>
              <a:rPr lang="en-US" sz="2000" err="1"/>
              <a:t>sai</a:t>
            </a:r>
            <a:r>
              <a:rPr lang="en-US" sz="2000"/>
              <a:t> </a:t>
            </a:r>
            <a:r>
              <a:rPr lang="en-US" sz="2000" err="1"/>
              <a:t>số</a:t>
            </a:r>
            <a:r>
              <a:rPr lang="en-US" sz="2000"/>
              <a:t> </a:t>
            </a:r>
            <a:r>
              <a:rPr lang="en-US" sz="2000" err="1"/>
              <a:t>làm</a:t>
            </a:r>
            <a:r>
              <a:rPr lang="en-US" sz="2000"/>
              <a:t> </a:t>
            </a:r>
            <a:r>
              <a:rPr lang="en-US" sz="2000" err="1"/>
              <a:t>tròn</a:t>
            </a:r>
            <a:r>
              <a:rPr lang="en-US" sz="2000"/>
              <a:t>, </a:t>
            </a:r>
            <a:r>
              <a:rPr lang="en-US" sz="2000" err="1"/>
              <a:t>với</a:t>
            </a:r>
            <a:r>
              <a:rPr lang="en-US" sz="2000"/>
              <a:t> </a:t>
            </a:r>
            <a:r>
              <a:rPr lang="en-US" sz="2000" err="1"/>
              <a:t>sai</a:t>
            </a:r>
            <a:r>
              <a:rPr lang="en-US" sz="2000"/>
              <a:t> </a:t>
            </a:r>
            <a:r>
              <a:rPr lang="en-US" sz="2000" err="1"/>
              <a:t>số</a:t>
            </a:r>
            <a:r>
              <a:rPr lang="en-US" sz="2000"/>
              <a:t> </a:t>
            </a:r>
            <a:r>
              <a:rPr lang="en-US" sz="2000" err="1"/>
              <a:t>tuyệt</a:t>
            </a:r>
            <a:r>
              <a:rPr lang="en-US" sz="2000"/>
              <a:t> </a:t>
            </a:r>
            <a:r>
              <a:rPr lang="en-US" sz="2000" err="1"/>
              <a:t>đối</a:t>
            </a:r>
            <a:r>
              <a:rPr lang="en-US" sz="2000"/>
              <a:t> </a:t>
            </a:r>
            <a:r>
              <a:rPr lang="en-US" sz="2000" err="1"/>
              <a:t>lớn</a:t>
            </a:r>
            <a:r>
              <a:rPr lang="en-US" sz="2000"/>
              <a:t> </a:t>
            </a:r>
            <a:r>
              <a:rPr lang="en-US" sz="2000" err="1"/>
              <a:t>nhất</a:t>
            </a:r>
            <a:r>
              <a:rPr lang="en-US" sz="2000"/>
              <a:t> </a:t>
            </a:r>
            <a:r>
              <a:rPr lang="en-US" sz="2000" err="1"/>
              <a:t>là</a:t>
            </a:r>
            <a:r>
              <a:rPr lang="en-US" sz="2000"/>
              <a:t> </a:t>
            </a:r>
            <a:r>
              <a:rPr lang="en-US" sz="2000" err="1"/>
              <a:t>khoảng</a:t>
            </a:r>
            <a:r>
              <a:rPr lang="en-US" sz="2000"/>
              <a:t> </a:t>
            </a:r>
            <a:r>
              <a:rPr lang="en-US" sz="2000" err="1"/>
              <a:t>cách</a:t>
            </a:r>
            <a:r>
              <a:rPr lang="en-US" sz="2000"/>
              <a:t> </a:t>
            </a:r>
            <a:r>
              <a:rPr lang="en-US" sz="2000" err="1"/>
              <a:t>nhở</a:t>
            </a:r>
            <a:r>
              <a:rPr lang="en-US" sz="2000"/>
              <a:t> </a:t>
            </a:r>
            <a:r>
              <a:rPr lang="en-US" sz="2000" err="1"/>
              <a:t>nhất</a:t>
            </a:r>
            <a:r>
              <a:rPr lang="en-US" sz="2000"/>
              <a:t> </a:t>
            </a:r>
            <a:r>
              <a:rPr lang="en-US" sz="2000" err="1"/>
              <a:t>giữa</a:t>
            </a:r>
            <a:r>
              <a:rPr lang="en-US" sz="2000"/>
              <a:t> </a:t>
            </a:r>
            <a:r>
              <a:rPr lang="en-US" sz="2000" err="1"/>
              <a:t>hai</a:t>
            </a:r>
            <a:r>
              <a:rPr lang="en-US" sz="2000"/>
              <a:t> </a:t>
            </a:r>
            <a:r>
              <a:rPr lang="en-US" sz="2000" err="1"/>
              <a:t>mức</a:t>
            </a:r>
            <a:r>
              <a:rPr lang="en-US" sz="2000"/>
              <a:t> </a:t>
            </a:r>
            <a:r>
              <a:rPr lang="en-US" sz="2000" err="1"/>
              <a:t>lượng</a:t>
            </a:r>
            <a:r>
              <a:rPr lang="en-US" sz="2000"/>
              <a:t> </a:t>
            </a:r>
            <a:r>
              <a:rPr lang="en-US" sz="2000" err="1"/>
              <a:t>tử</a:t>
            </a:r>
            <a:r>
              <a:rPr lang="en-US" sz="2000"/>
              <a:t> (</a:t>
            </a:r>
            <a:r>
              <a:rPr lang="en-US" sz="2000" err="1"/>
              <a:t>gọi</a:t>
            </a:r>
            <a:r>
              <a:rPr lang="en-US" sz="2000"/>
              <a:t> </a:t>
            </a:r>
            <a:r>
              <a:rPr lang="en-US" sz="2000" err="1"/>
              <a:t>là</a:t>
            </a:r>
            <a:r>
              <a:rPr lang="en-US" sz="2000"/>
              <a:t> </a:t>
            </a:r>
            <a:r>
              <a:rPr lang="en-US" sz="2000" err="1"/>
              <a:t>bước</a:t>
            </a:r>
            <a:r>
              <a:rPr lang="en-US" sz="2000"/>
              <a:t> </a:t>
            </a:r>
            <a:r>
              <a:rPr lang="en-US" sz="2000" err="1"/>
              <a:t>lượng</a:t>
            </a:r>
            <a:r>
              <a:rPr lang="en-US" sz="2000"/>
              <a:t> </a:t>
            </a:r>
            <a:r>
              <a:rPr lang="en-US" sz="2000" err="1"/>
              <a:t>tử</a:t>
            </a:r>
            <a:r>
              <a:rPr lang="en-US" sz="2000"/>
              <a:t>)</a:t>
            </a:r>
          </a:p>
          <a:p>
            <a:r>
              <a:rPr lang="en-US" sz="2000" err="1"/>
              <a:t>Lượng</a:t>
            </a:r>
            <a:r>
              <a:rPr lang="en-US" sz="2000"/>
              <a:t> </a:t>
            </a:r>
            <a:r>
              <a:rPr lang="en-US" sz="2000" err="1"/>
              <a:t>tử</a:t>
            </a:r>
            <a:r>
              <a:rPr lang="en-US" sz="2000"/>
              <a:t> </a:t>
            </a:r>
            <a:r>
              <a:rPr lang="en-US" sz="2000" err="1"/>
              <a:t>hóa</a:t>
            </a:r>
            <a:r>
              <a:rPr lang="en-US" sz="2000"/>
              <a:t> </a:t>
            </a:r>
            <a:r>
              <a:rPr lang="en-US" sz="2000" err="1"/>
              <a:t>sẽ</a:t>
            </a:r>
            <a:r>
              <a:rPr lang="en-US" sz="2000"/>
              <a:t> </a:t>
            </a:r>
            <a:r>
              <a:rPr lang="en-US" sz="2000" err="1"/>
              <a:t>được</a:t>
            </a:r>
            <a:r>
              <a:rPr lang="en-US" sz="2000"/>
              <a:t> </a:t>
            </a:r>
            <a:r>
              <a:rPr lang="en-US" sz="2000" err="1"/>
              <a:t>gọi</a:t>
            </a:r>
            <a:r>
              <a:rPr lang="en-US" sz="2000"/>
              <a:t> </a:t>
            </a:r>
            <a:r>
              <a:rPr lang="en-US" sz="2000" err="1"/>
              <a:t>là</a:t>
            </a:r>
            <a:r>
              <a:rPr lang="en-US" sz="2000"/>
              <a:t> </a:t>
            </a:r>
            <a:r>
              <a:rPr lang="en-US" sz="2000" err="1"/>
              <a:t>tương</a:t>
            </a:r>
            <a:r>
              <a:rPr lang="en-US" sz="2000"/>
              <a:t> </a:t>
            </a:r>
            <a:r>
              <a:rPr lang="en-US" sz="2000" err="1"/>
              <a:t>đương</a:t>
            </a:r>
            <a:r>
              <a:rPr lang="en-US" sz="2000"/>
              <a:t> (hay </a:t>
            </a:r>
            <a:r>
              <a:rPr lang="en-US" sz="2000" err="1"/>
              <a:t>không</a:t>
            </a:r>
            <a:r>
              <a:rPr lang="en-US" sz="2000"/>
              <a:t> </a:t>
            </a:r>
            <a:r>
              <a:rPr lang="en-US" sz="2000" err="1"/>
              <a:t>gây</a:t>
            </a:r>
            <a:r>
              <a:rPr lang="en-US" sz="2000"/>
              <a:t> </a:t>
            </a:r>
            <a:r>
              <a:rPr lang="en-US" sz="2000" err="1"/>
              <a:t>sai</a:t>
            </a:r>
            <a:r>
              <a:rPr lang="en-US" sz="2000"/>
              <a:t> </a:t>
            </a:r>
            <a:r>
              <a:rPr lang="en-US" sz="2000" err="1"/>
              <a:t>số</a:t>
            </a:r>
            <a:r>
              <a:rPr lang="en-US" sz="2000"/>
              <a:t>) </a:t>
            </a:r>
            <a:r>
              <a:rPr lang="en-US" sz="2000" err="1"/>
              <a:t>khi</a:t>
            </a:r>
            <a:r>
              <a:rPr lang="en-US" sz="2000"/>
              <a:t> </a:t>
            </a:r>
            <a:r>
              <a:rPr lang="en-US" sz="2000" err="1"/>
              <a:t>bước</a:t>
            </a:r>
            <a:r>
              <a:rPr lang="en-US" sz="2000"/>
              <a:t> </a:t>
            </a:r>
            <a:r>
              <a:rPr lang="en-US" sz="2000" err="1"/>
              <a:t>lượng</a:t>
            </a:r>
            <a:r>
              <a:rPr lang="en-US" sz="2000"/>
              <a:t> </a:t>
            </a:r>
            <a:r>
              <a:rPr lang="en-US" sz="2000" err="1"/>
              <a:t>tử</a:t>
            </a:r>
            <a:r>
              <a:rPr lang="en-US" sz="2000"/>
              <a:t> </a:t>
            </a:r>
            <a:r>
              <a:rPr lang="en-US" sz="2000" err="1"/>
              <a:t>nhỏ</a:t>
            </a:r>
            <a:r>
              <a:rPr lang="en-US" sz="2000"/>
              <a:t> </a:t>
            </a:r>
            <a:r>
              <a:rPr lang="en-US" sz="2000" err="1"/>
              <a:t>hơn</a:t>
            </a:r>
            <a:r>
              <a:rPr lang="en-US" sz="2000"/>
              <a:t> </a:t>
            </a:r>
            <a:r>
              <a:rPr lang="en-US" sz="2000" err="1"/>
              <a:t>hoặc</a:t>
            </a:r>
            <a:r>
              <a:rPr lang="en-US" sz="2000"/>
              <a:t> </a:t>
            </a:r>
            <a:r>
              <a:rPr lang="en-US" sz="2000" err="1"/>
              <a:t>bằng</a:t>
            </a:r>
            <a:r>
              <a:rPr lang="en-US" sz="2000"/>
              <a:t> </a:t>
            </a:r>
            <a:r>
              <a:rPr lang="en-US" sz="2000" err="1"/>
              <a:t>giá</a:t>
            </a:r>
            <a:r>
              <a:rPr lang="en-US" sz="2000"/>
              <a:t> </a:t>
            </a:r>
            <a:r>
              <a:rPr lang="en-US" sz="2000" err="1"/>
              <a:t>trị</a:t>
            </a:r>
            <a:r>
              <a:rPr lang="en-US" sz="2000"/>
              <a:t> </a:t>
            </a:r>
            <a:r>
              <a:rPr lang="en-US" sz="2000" err="1"/>
              <a:t>trung</a:t>
            </a:r>
            <a:r>
              <a:rPr lang="en-US" sz="2000"/>
              <a:t> </a:t>
            </a:r>
            <a:r>
              <a:rPr lang="en-US" sz="2000" err="1"/>
              <a:t>bình</a:t>
            </a:r>
            <a:r>
              <a:rPr lang="en-US" sz="2000"/>
              <a:t> </a:t>
            </a:r>
            <a:r>
              <a:rPr lang="en-US" sz="2000" err="1"/>
              <a:t>của</a:t>
            </a:r>
            <a:r>
              <a:rPr lang="en-US" sz="2000"/>
              <a:t> </a:t>
            </a:r>
            <a:r>
              <a:rPr lang="en-US" sz="2000" err="1"/>
              <a:t>nhiễu</a:t>
            </a:r>
            <a:r>
              <a:rPr lang="en-US" sz="2000"/>
              <a:t> </a:t>
            </a:r>
            <a:r>
              <a:rPr lang="en-US" sz="2000" err="1"/>
              <a:t>tác</a:t>
            </a:r>
            <a:r>
              <a:rPr lang="en-US" sz="2000"/>
              <a:t> </a:t>
            </a:r>
            <a:r>
              <a:rPr lang="en-US" sz="2000" err="1"/>
              <a:t>động</a:t>
            </a:r>
            <a:r>
              <a:rPr lang="en-US" sz="2000"/>
              <a:t> </a:t>
            </a:r>
            <a:r>
              <a:rPr lang="en-US" sz="2000" err="1"/>
              <a:t>vào</a:t>
            </a:r>
            <a:r>
              <a:rPr lang="en-US" sz="2000"/>
              <a:t> </a:t>
            </a:r>
            <a:r>
              <a:rPr lang="en-US" sz="2000" err="1"/>
              <a:t>tín</a:t>
            </a:r>
            <a:r>
              <a:rPr lang="en-US" sz="2000"/>
              <a:t> </a:t>
            </a:r>
            <a:r>
              <a:rPr lang="en-US" sz="2000" err="1"/>
              <a:t>hiệu</a:t>
            </a:r>
            <a:r>
              <a:rPr lang="en-US" sz="2000"/>
              <a:t> </a:t>
            </a:r>
            <a:r>
              <a:rPr lang="en-US" sz="2000" err="1"/>
              <a:t>liên</a:t>
            </a:r>
            <a:r>
              <a:rPr lang="en-US" sz="2000"/>
              <a:t> </a:t>
            </a:r>
            <a:r>
              <a:rPr lang="en-US" sz="2000" err="1"/>
              <a:t>tục</a:t>
            </a:r>
            <a:endParaRPr lang="en-US" sz="20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512" y="1801556"/>
            <a:ext cx="4305300" cy="129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6712" y="1891656"/>
            <a:ext cx="2085975" cy="1205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66120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3200"/>
              <a:t>1.</a:t>
            </a:r>
            <a:r>
              <a:rPr lang="vi-VN" sz="3200"/>
              <a:t>6</a:t>
            </a:r>
            <a:r>
              <a:rPr lang="en-US" sz="3200"/>
              <a:t>.</a:t>
            </a:r>
            <a:r>
              <a:rPr lang="vi-VN" sz="3200"/>
              <a:t>2</a:t>
            </a:r>
            <a:r>
              <a:rPr lang="en-US" sz="3200"/>
              <a:t>.3. </a:t>
            </a:r>
            <a:r>
              <a:rPr lang="en-US" sz="3200" err="1"/>
              <a:t>Mã</a:t>
            </a:r>
            <a:r>
              <a:rPr lang="en-US" sz="3200"/>
              <a:t> </a:t>
            </a:r>
            <a:r>
              <a:rPr lang="en-US" sz="3200" err="1"/>
              <a:t>hóa</a:t>
            </a:r>
            <a:endParaRPr lang="en-US" sz="3200"/>
          </a:p>
        </p:txBody>
      </p:sp>
      <p:sp>
        <p:nvSpPr>
          <p:cNvPr id="3" name="Content Placeholder 2"/>
          <p:cNvSpPr>
            <a:spLocks noGrp="1"/>
          </p:cNvSpPr>
          <p:nvPr>
            <p:ph idx="1"/>
          </p:nvPr>
        </p:nvSpPr>
        <p:spPr/>
        <p:txBody>
          <a:bodyPr/>
          <a:lstStyle/>
          <a:p>
            <a:r>
              <a:rPr lang="en-US" sz="2000" err="1"/>
              <a:t>Mã</a:t>
            </a:r>
            <a:r>
              <a:rPr lang="en-US" sz="2000"/>
              <a:t> </a:t>
            </a:r>
            <a:r>
              <a:rPr lang="en-US" sz="2000" err="1"/>
              <a:t>hóa</a:t>
            </a:r>
            <a:r>
              <a:rPr lang="en-US" sz="2000"/>
              <a:t> </a:t>
            </a:r>
            <a:r>
              <a:rPr lang="en-US" sz="2000" err="1"/>
              <a:t>là</a:t>
            </a:r>
            <a:r>
              <a:rPr lang="en-US" sz="2000"/>
              <a:t> </a:t>
            </a:r>
            <a:r>
              <a:rPr lang="en-US" sz="2000" err="1"/>
              <a:t>chuyển</a:t>
            </a:r>
            <a:r>
              <a:rPr lang="en-US" sz="2000"/>
              <a:t> </a:t>
            </a:r>
            <a:r>
              <a:rPr lang="en-US" sz="2000" err="1"/>
              <a:t>các</a:t>
            </a:r>
            <a:r>
              <a:rPr lang="en-US" sz="2000"/>
              <a:t> </a:t>
            </a:r>
            <a:r>
              <a:rPr lang="en-US" sz="2000" err="1"/>
              <a:t>giá</a:t>
            </a:r>
            <a:r>
              <a:rPr lang="en-US" sz="2000"/>
              <a:t> </a:t>
            </a:r>
            <a:r>
              <a:rPr lang="en-US" sz="2000" err="1"/>
              <a:t>trị</a:t>
            </a:r>
            <a:r>
              <a:rPr lang="en-US" sz="2000"/>
              <a:t> </a:t>
            </a:r>
            <a:r>
              <a:rPr lang="en-US" sz="2000" err="1"/>
              <a:t>lượng</a:t>
            </a:r>
            <a:r>
              <a:rPr lang="en-US" sz="2000"/>
              <a:t> </a:t>
            </a:r>
            <a:r>
              <a:rPr lang="en-US" sz="2000" err="1"/>
              <a:t>tử</a:t>
            </a:r>
            <a:r>
              <a:rPr lang="en-US" sz="2000"/>
              <a:t> (</a:t>
            </a:r>
            <a:r>
              <a:rPr lang="en-US" sz="2000" err="1"/>
              <a:t>đã</a:t>
            </a:r>
            <a:r>
              <a:rPr lang="en-US" sz="2000"/>
              <a:t> </a:t>
            </a:r>
            <a:r>
              <a:rPr lang="en-US" sz="2000" err="1"/>
              <a:t>làm</a:t>
            </a:r>
            <a:r>
              <a:rPr lang="en-US" sz="2000"/>
              <a:t> </a:t>
            </a:r>
            <a:r>
              <a:rPr lang="en-US" sz="2000" err="1"/>
              <a:t>tròn</a:t>
            </a:r>
            <a:r>
              <a:rPr lang="en-US" sz="2000"/>
              <a:t>) </a:t>
            </a:r>
            <a:r>
              <a:rPr lang="en-US" sz="2000" err="1"/>
              <a:t>của</a:t>
            </a:r>
            <a:r>
              <a:rPr lang="en-US" sz="2000"/>
              <a:t> </a:t>
            </a:r>
            <a:r>
              <a:rPr lang="en-US" sz="2000" err="1"/>
              <a:t>các</a:t>
            </a:r>
            <a:r>
              <a:rPr lang="en-US" sz="2000"/>
              <a:t> </a:t>
            </a:r>
            <a:r>
              <a:rPr lang="en-US" sz="2000" err="1"/>
              <a:t>mã</a:t>
            </a:r>
            <a:r>
              <a:rPr lang="en-US" sz="2000"/>
              <a:t> </a:t>
            </a:r>
            <a:r>
              <a:rPr lang="en-US" sz="2000" err="1"/>
              <a:t>về</a:t>
            </a:r>
            <a:r>
              <a:rPr lang="en-US" sz="2000"/>
              <a:t> </a:t>
            </a:r>
            <a:r>
              <a:rPr lang="en-US" sz="2000" err="1"/>
              <a:t>các</a:t>
            </a:r>
            <a:r>
              <a:rPr lang="en-US" sz="2000"/>
              <a:t> </a:t>
            </a:r>
            <a:r>
              <a:rPr lang="en-US" sz="2000" err="1"/>
              <a:t>tổ</a:t>
            </a:r>
            <a:r>
              <a:rPr lang="en-US" sz="2000"/>
              <a:t> </a:t>
            </a:r>
            <a:r>
              <a:rPr lang="en-US" sz="2000" err="1"/>
              <a:t>hợp</a:t>
            </a:r>
            <a:r>
              <a:rPr lang="en-US" sz="2000"/>
              <a:t> </a:t>
            </a:r>
            <a:r>
              <a:rPr lang="en-US" sz="2000" err="1"/>
              <a:t>mã</a:t>
            </a:r>
            <a:r>
              <a:rPr lang="en-US" sz="2000"/>
              <a:t> </a:t>
            </a:r>
            <a:r>
              <a:rPr lang="en-US" sz="2000" err="1"/>
              <a:t>được</a:t>
            </a:r>
            <a:r>
              <a:rPr lang="en-US" sz="2000"/>
              <a:t> </a:t>
            </a:r>
            <a:r>
              <a:rPr lang="en-US" sz="2000" err="1"/>
              <a:t>chọn</a:t>
            </a:r>
            <a:endParaRPr lang="en-US" sz="2000"/>
          </a:p>
          <a:p>
            <a:endParaRPr lang="en-US" sz="2000"/>
          </a:p>
          <a:p>
            <a:endParaRPr lang="en-US" sz="2000"/>
          </a:p>
          <a:p>
            <a:endParaRPr lang="en-US" sz="2000"/>
          </a:p>
          <a:p>
            <a:r>
              <a:rPr lang="en-US" sz="2000" err="1"/>
              <a:t>Chuỗi</a:t>
            </a:r>
            <a:r>
              <a:rPr lang="en-US" sz="2000"/>
              <a:t> </a:t>
            </a:r>
            <a:r>
              <a:rPr lang="en-US" sz="2000" err="1"/>
              <a:t>mã</a:t>
            </a:r>
            <a:r>
              <a:rPr lang="en-US" sz="2000"/>
              <a:t> </a:t>
            </a:r>
            <a:r>
              <a:rPr lang="en-US" sz="2000" err="1"/>
              <a:t>sau</a:t>
            </a:r>
            <a:r>
              <a:rPr lang="en-US" sz="2000"/>
              <a:t> </a:t>
            </a:r>
            <a:r>
              <a:rPr lang="en-US" sz="2000" err="1"/>
              <a:t>mã</a:t>
            </a:r>
            <a:r>
              <a:rPr lang="en-US" sz="2000"/>
              <a:t> </a:t>
            </a:r>
            <a:r>
              <a:rPr lang="en-US" sz="2000" err="1"/>
              <a:t>hóa</a:t>
            </a:r>
            <a:r>
              <a:rPr lang="en-US" sz="2000"/>
              <a:t> </a:t>
            </a:r>
            <a:r>
              <a:rPr lang="en-US" sz="2000" err="1"/>
              <a:t>sẽ</a:t>
            </a:r>
            <a:r>
              <a:rPr lang="en-US" sz="2000"/>
              <a:t> </a:t>
            </a:r>
            <a:r>
              <a:rPr lang="en-US" sz="2000" err="1"/>
              <a:t>là</a:t>
            </a:r>
            <a:endParaRPr lang="en-US" sz="20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325" y="2073275"/>
            <a:ext cx="4371975" cy="114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681" y="3891064"/>
            <a:ext cx="5396631" cy="696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1276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3200"/>
              <a:t>1.</a:t>
            </a:r>
            <a:r>
              <a:rPr lang="vi-VN" sz="3200"/>
              <a:t>6</a:t>
            </a:r>
            <a:r>
              <a:rPr lang="en-US" sz="3200"/>
              <a:t>.</a:t>
            </a:r>
            <a:r>
              <a:rPr lang="vi-VN" sz="3200"/>
              <a:t>3</a:t>
            </a:r>
            <a:r>
              <a:rPr lang="en-US" sz="3200"/>
              <a:t>. </a:t>
            </a:r>
            <a:r>
              <a:rPr lang="en-US" sz="3200" err="1"/>
              <a:t>Chuyển</a:t>
            </a:r>
            <a:r>
              <a:rPr lang="en-US" sz="3200"/>
              <a:t> </a:t>
            </a:r>
            <a:r>
              <a:rPr lang="en-US" sz="3200" err="1"/>
              <a:t>đổi</a:t>
            </a:r>
            <a:r>
              <a:rPr lang="en-US" sz="3200"/>
              <a:t> </a:t>
            </a:r>
            <a:r>
              <a:rPr lang="en-US" sz="3200" err="1"/>
              <a:t>số</a:t>
            </a:r>
            <a:r>
              <a:rPr lang="en-US" sz="3200"/>
              <a:t> - </a:t>
            </a:r>
            <a:r>
              <a:rPr lang="en-US" sz="3200" err="1"/>
              <a:t>tương</a:t>
            </a:r>
            <a:r>
              <a:rPr lang="en-US" sz="3200"/>
              <a:t> </a:t>
            </a:r>
            <a:r>
              <a:rPr lang="en-US" sz="3200" err="1"/>
              <a:t>tự</a:t>
            </a:r>
            <a:endParaRPr lang="en-US" sz="3200"/>
          </a:p>
        </p:txBody>
      </p:sp>
      <p:sp>
        <p:nvSpPr>
          <p:cNvPr id="3" name="Content Placeholder 2"/>
          <p:cNvSpPr>
            <a:spLocks noGrp="1"/>
          </p:cNvSpPr>
          <p:nvPr>
            <p:ph idx="1"/>
          </p:nvPr>
        </p:nvSpPr>
        <p:spPr>
          <a:xfrm>
            <a:off x="503999" y="1158876"/>
            <a:ext cx="9071640" cy="3455964"/>
          </a:xfrm>
        </p:spPr>
        <p:txBody>
          <a:bodyPr/>
          <a:lstStyle/>
          <a:p>
            <a:r>
              <a:rPr lang="en-US" sz="2000" err="1"/>
              <a:t>Chuyển</a:t>
            </a:r>
            <a:r>
              <a:rPr lang="en-US" sz="2000"/>
              <a:t> </a:t>
            </a:r>
            <a:r>
              <a:rPr lang="en-US" sz="2000" err="1"/>
              <a:t>đổi</a:t>
            </a:r>
            <a:r>
              <a:rPr lang="en-US" sz="2000"/>
              <a:t> </a:t>
            </a:r>
            <a:r>
              <a:rPr lang="en-US" sz="2000" err="1"/>
              <a:t>số</a:t>
            </a:r>
            <a:r>
              <a:rPr lang="en-US" sz="2000"/>
              <a:t> - </a:t>
            </a:r>
            <a:r>
              <a:rPr lang="en-US" sz="2000" err="1"/>
              <a:t>tương</a:t>
            </a:r>
            <a:r>
              <a:rPr lang="en-US" sz="2000"/>
              <a:t> </a:t>
            </a:r>
            <a:r>
              <a:rPr lang="en-US" sz="2000" err="1"/>
              <a:t>tự</a:t>
            </a:r>
            <a:r>
              <a:rPr lang="en-US" sz="2000"/>
              <a:t> (Digital to Analog Conversion) </a:t>
            </a:r>
            <a:r>
              <a:rPr lang="en-US" sz="2000" err="1"/>
              <a:t>là</a:t>
            </a:r>
            <a:r>
              <a:rPr lang="en-US" sz="2000"/>
              <a:t> </a:t>
            </a:r>
            <a:r>
              <a:rPr lang="en-US" sz="2000" err="1"/>
              <a:t>phục</a:t>
            </a:r>
            <a:r>
              <a:rPr lang="en-US" sz="2000"/>
              <a:t> </a:t>
            </a:r>
            <a:r>
              <a:rPr lang="en-US" sz="2000" err="1"/>
              <a:t>hồi</a:t>
            </a:r>
            <a:r>
              <a:rPr lang="en-US" sz="2000"/>
              <a:t> </a:t>
            </a:r>
            <a:r>
              <a:rPr lang="en-US" sz="2000" err="1"/>
              <a:t>lại</a:t>
            </a:r>
            <a:r>
              <a:rPr lang="en-US" sz="2000"/>
              <a:t> </a:t>
            </a:r>
            <a:r>
              <a:rPr lang="en-US" sz="2000" err="1"/>
              <a:t>tín</a:t>
            </a:r>
            <a:r>
              <a:rPr lang="en-US" sz="2000"/>
              <a:t> </a:t>
            </a:r>
            <a:r>
              <a:rPr lang="en-US" sz="2000" err="1"/>
              <a:t>hiệu</a:t>
            </a:r>
            <a:r>
              <a:rPr lang="en-US" sz="2000"/>
              <a:t> </a:t>
            </a:r>
            <a:r>
              <a:rPr lang="en-US" sz="2000" err="1"/>
              <a:t>tương</a:t>
            </a:r>
            <a:r>
              <a:rPr lang="en-US" sz="2000"/>
              <a:t> </a:t>
            </a:r>
            <a:r>
              <a:rPr lang="en-US" sz="2000" err="1"/>
              <a:t>tự</a:t>
            </a:r>
            <a:r>
              <a:rPr lang="en-US" sz="2000"/>
              <a:t> </a:t>
            </a:r>
            <a:r>
              <a:rPr lang="en-US" sz="2000" err="1"/>
              <a:t>từ</a:t>
            </a:r>
            <a:r>
              <a:rPr lang="en-US" sz="2000"/>
              <a:t> </a:t>
            </a:r>
            <a:r>
              <a:rPr lang="en-US" sz="2000" err="1"/>
              <a:t>chuỗi</a:t>
            </a:r>
            <a:r>
              <a:rPr lang="en-US" sz="2000"/>
              <a:t> </a:t>
            </a:r>
            <a:r>
              <a:rPr lang="en-US" sz="2000" err="1"/>
              <a:t>mã</a:t>
            </a:r>
            <a:r>
              <a:rPr lang="en-US" sz="2000"/>
              <a:t> </a:t>
            </a:r>
            <a:r>
              <a:rPr lang="en-US" sz="2000" err="1"/>
              <a:t>nhận</a:t>
            </a:r>
            <a:r>
              <a:rPr lang="en-US" sz="2000"/>
              <a:t> </a:t>
            </a:r>
            <a:r>
              <a:rPr lang="en-US" sz="2000" err="1"/>
              <a:t>được</a:t>
            </a:r>
            <a:r>
              <a:rPr lang="en-US" sz="2000"/>
              <a:t>. DAC </a:t>
            </a:r>
            <a:r>
              <a:rPr lang="en-US" sz="2000" err="1"/>
              <a:t>về</a:t>
            </a:r>
            <a:r>
              <a:rPr lang="en-US" sz="2000"/>
              <a:t> </a:t>
            </a:r>
            <a:r>
              <a:rPr lang="en-US" sz="2000" err="1"/>
              <a:t>mặt</a:t>
            </a:r>
            <a:r>
              <a:rPr lang="en-US" sz="2000"/>
              <a:t> </a:t>
            </a:r>
            <a:r>
              <a:rPr lang="en-US" sz="2000" err="1"/>
              <a:t>lý</a:t>
            </a:r>
            <a:r>
              <a:rPr lang="en-US" sz="2000"/>
              <a:t> </a:t>
            </a:r>
            <a:r>
              <a:rPr lang="en-US" sz="2000" err="1"/>
              <a:t>thuyết</a:t>
            </a:r>
            <a:r>
              <a:rPr lang="en-US" sz="2000"/>
              <a:t> </a:t>
            </a:r>
            <a:r>
              <a:rPr lang="en-US" sz="2000" err="1"/>
              <a:t>sẽ</a:t>
            </a:r>
            <a:r>
              <a:rPr lang="en-US" sz="2000"/>
              <a:t> </a:t>
            </a:r>
            <a:r>
              <a:rPr lang="en-US" sz="2000" err="1"/>
              <a:t>có</a:t>
            </a:r>
            <a:r>
              <a:rPr lang="en-US" sz="2000"/>
              <a:t> 3 </a:t>
            </a:r>
            <a:r>
              <a:rPr lang="en-US" sz="2000" err="1"/>
              <a:t>công</a:t>
            </a:r>
            <a:r>
              <a:rPr lang="en-US" sz="2000"/>
              <a:t> </a:t>
            </a:r>
            <a:r>
              <a:rPr lang="en-US" sz="2000" err="1"/>
              <a:t>việc</a:t>
            </a:r>
            <a:r>
              <a:rPr lang="en-US" sz="2000"/>
              <a:t> </a:t>
            </a:r>
            <a:r>
              <a:rPr lang="en-US" sz="2000" err="1"/>
              <a:t>cần</a:t>
            </a:r>
            <a:r>
              <a:rPr lang="en-US" sz="2000"/>
              <a:t> </a:t>
            </a:r>
            <a:r>
              <a:rPr lang="en-US" sz="2000" err="1"/>
              <a:t>thực</a:t>
            </a:r>
            <a:r>
              <a:rPr lang="en-US" sz="2000"/>
              <a:t> </a:t>
            </a:r>
            <a:r>
              <a:rPr lang="en-US" sz="2000" err="1"/>
              <a:t>hiện</a:t>
            </a:r>
            <a:r>
              <a:rPr lang="en-US" sz="2000"/>
              <a:t> </a:t>
            </a:r>
            <a:r>
              <a:rPr lang="en-US" sz="2000" err="1"/>
              <a:t>ngược</a:t>
            </a:r>
            <a:r>
              <a:rPr lang="en-US" sz="2000"/>
              <a:t> </a:t>
            </a:r>
            <a:r>
              <a:rPr lang="en-US" sz="2000" err="1"/>
              <a:t>với</a:t>
            </a:r>
            <a:r>
              <a:rPr lang="en-US" sz="2000"/>
              <a:t> </a:t>
            </a:r>
            <a:r>
              <a:rPr lang="en-US" sz="2000" err="1"/>
              <a:t>chuyển</a:t>
            </a:r>
            <a:r>
              <a:rPr lang="en-US" sz="2000"/>
              <a:t> </a:t>
            </a:r>
            <a:r>
              <a:rPr lang="en-US" sz="2000" err="1"/>
              <a:t>đổi</a:t>
            </a:r>
            <a:r>
              <a:rPr lang="en-US" sz="2000"/>
              <a:t> </a:t>
            </a:r>
            <a:r>
              <a:rPr lang="en-US" sz="2000" err="1"/>
              <a:t>tương</a:t>
            </a:r>
            <a:r>
              <a:rPr lang="en-US" sz="2000"/>
              <a:t> </a:t>
            </a:r>
            <a:r>
              <a:rPr lang="en-US" sz="2000" err="1"/>
              <a:t>tự</a:t>
            </a:r>
            <a:r>
              <a:rPr lang="en-US" sz="2000"/>
              <a:t> - </a:t>
            </a:r>
            <a:r>
              <a:rPr lang="en-US" sz="2000" err="1"/>
              <a:t>số</a:t>
            </a:r>
            <a:r>
              <a:rPr lang="en-US" sz="2000"/>
              <a:t>: </a:t>
            </a:r>
          </a:p>
          <a:p>
            <a:pPr lvl="1"/>
            <a:r>
              <a:rPr lang="en-US" sz="1600" err="1"/>
              <a:t>Phục</a:t>
            </a:r>
            <a:r>
              <a:rPr lang="en-US" sz="1600"/>
              <a:t> </a:t>
            </a:r>
            <a:r>
              <a:rPr lang="en-US" sz="1600" err="1"/>
              <a:t>hồi</a:t>
            </a:r>
            <a:r>
              <a:rPr lang="en-US" sz="1600"/>
              <a:t> </a:t>
            </a:r>
            <a:r>
              <a:rPr lang="en-US" sz="1600" err="1"/>
              <a:t>chuỗi</a:t>
            </a:r>
            <a:r>
              <a:rPr lang="en-US" sz="1600"/>
              <a:t> </a:t>
            </a:r>
            <a:r>
              <a:rPr lang="en-US" sz="1600" err="1"/>
              <a:t>giá</a:t>
            </a:r>
            <a:r>
              <a:rPr lang="en-US" sz="1600"/>
              <a:t> </a:t>
            </a:r>
            <a:r>
              <a:rPr lang="en-US" sz="1600" err="1"/>
              <a:t>trị</a:t>
            </a:r>
            <a:r>
              <a:rPr lang="en-US" sz="1600"/>
              <a:t> </a:t>
            </a:r>
            <a:r>
              <a:rPr lang="en-US" sz="1600" err="1"/>
              <a:t>lượng</a:t>
            </a:r>
            <a:r>
              <a:rPr lang="en-US" sz="1600"/>
              <a:t> </a:t>
            </a:r>
            <a:r>
              <a:rPr lang="en-US" sz="1600" err="1"/>
              <a:t>tử</a:t>
            </a:r>
            <a:r>
              <a:rPr lang="en-US" sz="1600"/>
              <a:t> (</a:t>
            </a:r>
            <a:r>
              <a:rPr lang="en-US" sz="1600" err="1"/>
              <a:t>mức</a:t>
            </a:r>
            <a:r>
              <a:rPr lang="en-US" sz="1600"/>
              <a:t> </a:t>
            </a:r>
            <a:r>
              <a:rPr lang="en-US" sz="1600" err="1"/>
              <a:t>lượng</a:t>
            </a:r>
            <a:r>
              <a:rPr lang="en-US" sz="1600"/>
              <a:t> </a:t>
            </a:r>
            <a:r>
              <a:rPr lang="en-US" sz="1600" err="1"/>
              <a:t>tử</a:t>
            </a:r>
            <a:r>
              <a:rPr lang="en-US" sz="1600"/>
              <a:t>) </a:t>
            </a:r>
            <a:r>
              <a:rPr lang="en-US" sz="1600" err="1"/>
              <a:t>từ</a:t>
            </a:r>
            <a:r>
              <a:rPr lang="en-US" sz="1600"/>
              <a:t> </a:t>
            </a:r>
            <a:r>
              <a:rPr lang="en-US" sz="1600" err="1"/>
              <a:t>chuỗi</a:t>
            </a:r>
            <a:r>
              <a:rPr lang="en-US" sz="1600"/>
              <a:t> </a:t>
            </a:r>
            <a:r>
              <a:rPr lang="en-US" sz="1600" err="1"/>
              <a:t>mã</a:t>
            </a:r>
            <a:endParaRPr lang="en-US" sz="1600"/>
          </a:p>
          <a:p>
            <a:pPr lvl="1"/>
            <a:r>
              <a:rPr lang="en-US" sz="1600" err="1"/>
              <a:t>Phục</a:t>
            </a:r>
            <a:r>
              <a:rPr lang="en-US" sz="1600"/>
              <a:t> </a:t>
            </a:r>
            <a:r>
              <a:rPr lang="en-US" sz="1600" err="1"/>
              <a:t>hồi</a:t>
            </a:r>
            <a:r>
              <a:rPr lang="en-US" sz="1600"/>
              <a:t> </a:t>
            </a:r>
            <a:r>
              <a:rPr lang="en-US" sz="1600" err="1"/>
              <a:t>chuỗi</a:t>
            </a:r>
            <a:r>
              <a:rPr lang="en-US" sz="1600"/>
              <a:t> </a:t>
            </a:r>
            <a:r>
              <a:rPr lang="en-US" sz="1600" err="1"/>
              <a:t>giá</a:t>
            </a:r>
            <a:r>
              <a:rPr lang="en-US" sz="1600"/>
              <a:t> </a:t>
            </a:r>
            <a:r>
              <a:rPr lang="en-US" sz="1600" err="1"/>
              <a:t>trị</a:t>
            </a:r>
            <a:r>
              <a:rPr lang="en-US" sz="1600"/>
              <a:t> </a:t>
            </a:r>
            <a:r>
              <a:rPr lang="en-US" sz="1600" err="1"/>
              <a:t>mẫu</a:t>
            </a:r>
            <a:r>
              <a:rPr lang="en-US" sz="1600"/>
              <a:t> </a:t>
            </a:r>
            <a:r>
              <a:rPr lang="en-US" sz="1600" err="1"/>
              <a:t>từ</a:t>
            </a:r>
            <a:r>
              <a:rPr lang="en-US" sz="1600"/>
              <a:t> </a:t>
            </a:r>
            <a:r>
              <a:rPr lang="en-US" sz="1600" err="1"/>
              <a:t>chuỗi</a:t>
            </a:r>
            <a:r>
              <a:rPr lang="en-US" sz="1600"/>
              <a:t> </a:t>
            </a:r>
            <a:r>
              <a:rPr lang="en-US" sz="1600" err="1"/>
              <a:t>mức</a:t>
            </a:r>
            <a:r>
              <a:rPr lang="en-US" sz="1600"/>
              <a:t> </a:t>
            </a:r>
            <a:r>
              <a:rPr lang="en-US" sz="1600" err="1"/>
              <a:t>lượng</a:t>
            </a:r>
            <a:r>
              <a:rPr lang="en-US" sz="1600"/>
              <a:t> </a:t>
            </a:r>
            <a:r>
              <a:rPr lang="en-US" sz="1600" err="1"/>
              <a:t>tử</a:t>
            </a:r>
            <a:endParaRPr lang="en-US" sz="1600"/>
          </a:p>
          <a:p>
            <a:pPr lvl="1"/>
            <a:r>
              <a:rPr lang="en-US" sz="1600" err="1"/>
              <a:t>Phục</a:t>
            </a:r>
            <a:r>
              <a:rPr lang="en-US" sz="1600"/>
              <a:t> </a:t>
            </a:r>
            <a:r>
              <a:rPr lang="en-US" sz="1600" err="1"/>
              <a:t>hồi</a:t>
            </a:r>
            <a:r>
              <a:rPr lang="en-US" sz="1600"/>
              <a:t> </a:t>
            </a:r>
            <a:r>
              <a:rPr lang="en-US" sz="1600" err="1"/>
              <a:t>tín</a:t>
            </a:r>
            <a:r>
              <a:rPr lang="en-US" sz="1600"/>
              <a:t> </a:t>
            </a:r>
            <a:r>
              <a:rPr lang="en-US" sz="1600" err="1"/>
              <a:t>hiệu</a:t>
            </a:r>
            <a:r>
              <a:rPr lang="en-US" sz="1600"/>
              <a:t> </a:t>
            </a:r>
            <a:r>
              <a:rPr lang="en-US" sz="1600" err="1"/>
              <a:t>liên</a:t>
            </a:r>
            <a:r>
              <a:rPr lang="en-US" sz="1600"/>
              <a:t> </a:t>
            </a:r>
            <a:r>
              <a:rPr lang="en-US" sz="1600" err="1"/>
              <a:t>tục</a:t>
            </a:r>
            <a:r>
              <a:rPr lang="en-US" sz="1600"/>
              <a:t> (</a:t>
            </a:r>
            <a:r>
              <a:rPr lang="en-US" sz="1600" err="1"/>
              <a:t>dạng</a:t>
            </a:r>
            <a:r>
              <a:rPr lang="en-US" sz="1600"/>
              <a:t> </a:t>
            </a:r>
            <a:r>
              <a:rPr lang="en-US" sz="1600" err="1"/>
              <a:t>bậc</a:t>
            </a:r>
            <a:r>
              <a:rPr lang="en-US" sz="1600"/>
              <a:t> </a:t>
            </a:r>
            <a:r>
              <a:rPr lang="en-US" sz="1600" err="1"/>
              <a:t>thang</a:t>
            </a:r>
            <a:r>
              <a:rPr lang="en-US" sz="1600"/>
              <a:t>) </a:t>
            </a:r>
            <a:r>
              <a:rPr lang="en-US" sz="1600" err="1"/>
              <a:t>từ</a:t>
            </a:r>
            <a:r>
              <a:rPr lang="en-US" sz="1600"/>
              <a:t> </a:t>
            </a:r>
            <a:r>
              <a:rPr lang="en-US" sz="1600" err="1"/>
              <a:t>chuỗi</a:t>
            </a:r>
            <a:r>
              <a:rPr lang="en-US" sz="1600"/>
              <a:t> </a:t>
            </a:r>
            <a:r>
              <a:rPr lang="en-US" sz="1600" err="1"/>
              <a:t>giá</a:t>
            </a:r>
            <a:r>
              <a:rPr lang="en-US" sz="1600"/>
              <a:t> </a:t>
            </a:r>
            <a:r>
              <a:rPr lang="en-US" sz="1600" err="1"/>
              <a:t>trị</a:t>
            </a:r>
            <a:r>
              <a:rPr lang="en-US" sz="1600"/>
              <a:t> </a:t>
            </a:r>
            <a:r>
              <a:rPr lang="en-US" sz="1600" err="1"/>
              <a:t>mẫu</a:t>
            </a:r>
            <a:endParaRPr lang="en-US" sz="1600"/>
          </a:p>
        </p:txBody>
      </p:sp>
    </p:spTree>
    <p:extLst>
      <p:ext uri="{BB962C8B-B14F-4D97-AF65-F5344CB8AC3E}">
        <p14:creationId xmlns:p14="http://schemas.microsoft.com/office/powerpoint/2010/main" val="1941824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3200"/>
              <a:t>1.</a:t>
            </a:r>
            <a:r>
              <a:rPr lang="vi-VN" sz="3200"/>
              <a:t>6</a:t>
            </a:r>
            <a:r>
              <a:rPr lang="en-US" sz="3200"/>
              <a:t>.</a:t>
            </a:r>
            <a:r>
              <a:rPr lang="vi-VN" sz="3200"/>
              <a:t>3</a:t>
            </a:r>
            <a:r>
              <a:rPr lang="en-US" sz="3200"/>
              <a:t>. </a:t>
            </a:r>
            <a:r>
              <a:rPr lang="en-US" sz="3200" err="1"/>
              <a:t>Chuyển</a:t>
            </a:r>
            <a:r>
              <a:rPr lang="en-US" sz="3200"/>
              <a:t> </a:t>
            </a:r>
            <a:r>
              <a:rPr lang="en-US" sz="3200" err="1"/>
              <a:t>đổi</a:t>
            </a:r>
            <a:r>
              <a:rPr lang="en-US" sz="3200"/>
              <a:t> </a:t>
            </a:r>
            <a:r>
              <a:rPr lang="en-US" sz="3200" err="1"/>
              <a:t>số</a:t>
            </a:r>
            <a:r>
              <a:rPr lang="en-US" sz="3200"/>
              <a:t> - </a:t>
            </a:r>
            <a:r>
              <a:rPr lang="en-US" sz="3200" err="1"/>
              <a:t>tương</a:t>
            </a:r>
            <a:r>
              <a:rPr lang="en-US" sz="3200"/>
              <a:t> </a:t>
            </a:r>
            <a:r>
              <a:rPr lang="en-US" sz="3200" err="1"/>
              <a:t>tự</a:t>
            </a:r>
            <a:endParaRPr lang="en-US" sz="3200"/>
          </a:p>
        </p:txBody>
      </p:sp>
      <p:sp>
        <p:nvSpPr>
          <p:cNvPr id="3" name="Content Placeholder 2"/>
          <p:cNvSpPr>
            <a:spLocks noGrp="1"/>
          </p:cNvSpPr>
          <p:nvPr>
            <p:ph idx="1"/>
          </p:nvPr>
        </p:nvSpPr>
        <p:spPr>
          <a:xfrm>
            <a:off x="503999" y="1158876"/>
            <a:ext cx="9071640" cy="3455964"/>
          </a:xfrm>
        </p:spPr>
        <p:txBody>
          <a:bodyPr/>
          <a:lstStyle/>
          <a:p>
            <a:r>
              <a:rPr lang="en-US"/>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312" y="1387475"/>
            <a:ext cx="6172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9068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2800"/>
              <a:t>1.</a:t>
            </a:r>
            <a:r>
              <a:rPr lang="vi-VN" sz="2800"/>
              <a:t>7</a:t>
            </a:r>
            <a:r>
              <a:rPr lang="en-US" sz="2800"/>
              <a:t>. </a:t>
            </a:r>
            <a:r>
              <a:rPr lang="en-US" sz="2800" err="1"/>
              <a:t>Những</a:t>
            </a:r>
            <a:r>
              <a:rPr lang="en-US" sz="2800"/>
              <a:t> </a:t>
            </a:r>
            <a:r>
              <a:rPr lang="en-US" sz="2800" err="1"/>
              <a:t>vấn</a:t>
            </a:r>
            <a:r>
              <a:rPr lang="en-US" sz="2800"/>
              <a:t> </a:t>
            </a:r>
            <a:r>
              <a:rPr lang="en-US" sz="2800" err="1"/>
              <a:t>đề</a:t>
            </a:r>
            <a:r>
              <a:rPr lang="en-US" sz="2800"/>
              <a:t> </a:t>
            </a:r>
            <a:r>
              <a:rPr lang="en-US" sz="2800" err="1"/>
              <a:t>đặt</a:t>
            </a:r>
            <a:r>
              <a:rPr lang="en-US" sz="2800"/>
              <a:t> </a:t>
            </a:r>
            <a:r>
              <a:rPr lang="en-US" sz="2800" err="1"/>
              <a:t>ra</a:t>
            </a:r>
            <a:r>
              <a:rPr lang="en-US" sz="2800"/>
              <a:t> </a:t>
            </a:r>
            <a:r>
              <a:rPr lang="en-US" sz="2800" err="1"/>
              <a:t>cho</a:t>
            </a:r>
            <a:r>
              <a:rPr lang="en-US" sz="2800"/>
              <a:t> </a:t>
            </a:r>
            <a:r>
              <a:rPr lang="en-US" sz="2800" err="1"/>
              <a:t>hệ</a:t>
            </a:r>
            <a:r>
              <a:rPr lang="en-US" sz="2800"/>
              <a:t> </a:t>
            </a:r>
            <a:r>
              <a:rPr lang="en-US" sz="2800" err="1"/>
              <a:t>thống</a:t>
            </a:r>
            <a:r>
              <a:rPr lang="en-US" sz="2800"/>
              <a:t> </a:t>
            </a:r>
            <a:r>
              <a:rPr lang="en-US" sz="2800" err="1"/>
              <a:t>truyền</a:t>
            </a:r>
            <a:r>
              <a:rPr lang="en-US" sz="2800"/>
              <a:t> </a:t>
            </a:r>
            <a:r>
              <a:rPr lang="en-US" sz="2800" err="1"/>
              <a:t>thông</a:t>
            </a:r>
            <a:r>
              <a:rPr lang="en-US" sz="2800"/>
              <a:t> </a:t>
            </a:r>
          </a:p>
        </p:txBody>
      </p:sp>
      <p:sp>
        <p:nvSpPr>
          <p:cNvPr id="3" name="Content Placeholder 2"/>
          <p:cNvSpPr>
            <a:spLocks noGrp="1"/>
          </p:cNvSpPr>
          <p:nvPr>
            <p:ph idx="1"/>
          </p:nvPr>
        </p:nvSpPr>
        <p:spPr>
          <a:xfrm>
            <a:off x="503999" y="1158876"/>
            <a:ext cx="9071640" cy="3455964"/>
          </a:xfrm>
        </p:spPr>
        <p:txBody>
          <a:bodyPr/>
          <a:lstStyle/>
          <a:p>
            <a:r>
              <a:rPr lang="en-US" sz="2000" err="1"/>
              <a:t>Đặc</a:t>
            </a:r>
            <a:r>
              <a:rPr lang="en-US" sz="2000"/>
              <a:t> </a:t>
            </a:r>
            <a:r>
              <a:rPr lang="en-US" sz="2000" err="1"/>
              <a:t>tính</a:t>
            </a:r>
            <a:r>
              <a:rPr lang="en-US" sz="2000"/>
              <a:t> </a:t>
            </a:r>
            <a:r>
              <a:rPr lang="en-US" sz="2000" err="1"/>
              <a:t>của</a:t>
            </a:r>
            <a:r>
              <a:rPr lang="en-US" sz="2000"/>
              <a:t> </a:t>
            </a:r>
            <a:r>
              <a:rPr lang="en-US" sz="2000" err="1"/>
              <a:t>các</a:t>
            </a:r>
            <a:r>
              <a:rPr lang="en-US" sz="2000"/>
              <a:t> </a:t>
            </a:r>
            <a:r>
              <a:rPr lang="en-US" sz="2000" err="1"/>
              <a:t>môi</a:t>
            </a:r>
            <a:r>
              <a:rPr lang="en-US" sz="2000"/>
              <a:t> </a:t>
            </a:r>
            <a:r>
              <a:rPr lang="en-US" sz="2000" err="1"/>
              <a:t>trường</a:t>
            </a:r>
            <a:r>
              <a:rPr lang="en-US" sz="2000"/>
              <a:t> </a:t>
            </a:r>
            <a:r>
              <a:rPr lang="en-US" sz="2000" err="1"/>
              <a:t>truyền</a:t>
            </a:r>
            <a:r>
              <a:rPr lang="en-US" sz="2000"/>
              <a:t> </a:t>
            </a:r>
            <a:r>
              <a:rPr lang="en-US" sz="2000" err="1"/>
              <a:t>ảnh</a:t>
            </a:r>
            <a:r>
              <a:rPr lang="en-US" sz="2000"/>
              <a:t> </a:t>
            </a:r>
            <a:r>
              <a:rPr lang="en-US" sz="2000" err="1"/>
              <a:t>hưởng</a:t>
            </a:r>
            <a:r>
              <a:rPr lang="en-US" sz="2000"/>
              <a:t> </a:t>
            </a:r>
            <a:r>
              <a:rPr lang="en-US" sz="2000" err="1"/>
              <a:t>thế</a:t>
            </a:r>
            <a:r>
              <a:rPr lang="en-US" sz="2000"/>
              <a:t> </a:t>
            </a:r>
            <a:r>
              <a:rPr lang="en-US" sz="2000" err="1"/>
              <a:t>nào</a:t>
            </a:r>
            <a:r>
              <a:rPr lang="en-US" sz="2000"/>
              <a:t> </a:t>
            </a:r>
            <a:r>
              <a:rPr lang="en-US" sz="2000" err="1"/>
              <a:t>đến</a:t>
            </a:r>
            <a:r>
              <a:rPr lang="en-US" sz="2000"/>
              <a:t> </a:t>
            </a:r>
            <a:r>
              <a:rPr lang="en-US" sz="2000" err="1"/>
              <a:t>chất</a:t>
            </a:r>
            <a:r>
              <a:rPr lang="en-US" sz="2000"/>
              <a:t> </a:t>
            </a:r>
            <a:r>
              <a:rPr lang="en-US" sz="2000" err="1"/>
              <a:t>lượng</a:t>
            </a:r>
            <a:r>
              <a:rPr lang="en-US" sz="2000"/>
              <a:t> </a:t>
            </a:r>
            <a:r>
              <a:rPr lang="en-US" sz="2000" err="1"/>
              <a:t>truyền</a:t>
            </a:r>
            <a:endParaRPr lang="en-US" sz="2000"/>
          </a:p>
          <a:p>
            <a:pPr lvl="1"/>
            <a:r>
              <a:rPr lang="en-US" sz="1600" err="1"/>
              <a:t>Kết</a:t>
            </a:r>
            <a:r>
              <a:rPr lang="en-US" sz="1600"/>
              <a:t> </a:t>
            </a:r>
            <a:r>
              <a:rPr lang="en-US" sz="1600" err="1"/>
              <a:t>quả</a:t>
            </a:r>
            <a:r>
              <a:rPr lang="en-US" sz="1600"/>
              <a:t> </a:t>
            </a:r>
            <a:r>
              <a:rPr lang="en-US" sz="1600" err="1"/>
              <a:t>của</a:t>
            </a:r>
            <a:r>
              <a:rPr lang="en-US" sz="1600"/>
              <a:t> </a:t>
            </a:r>
            <a:r>
              <a:rPr lang="en-US" sz="1600" err="1"/>
              <a:t>các</a:t>
            </a:r>
            <a:r>
              <a:rPr lang="en-US" sz="1600"/>
              <a:t> </a:t>
            </a:r>
            <a:r>
              <a:rPr lang="en-US" sz="1600" err="1"/>
              <a:t>môn</a:t>
            </a:r>
            <a:r>
              <a:rPr lang="en-US" sz="1600"/>
              <a:t> </a:t>
            </a:r>
            <a:r>
              <a:rPr lang="en-US" sz="1600" err="1"/>
              <a:t>liên</a:t>
            </a:r>
            <a:r>
              <a:rPr lang="en-US" sz="1600"/>
              <a:t> </a:t>
            </a:r>
            <a:r>
              <a:rPr lang="en-US" sz="1600" err="1"/>
              <a:t>quan</a:t>
            </a:r>
            <a:r>
              <a:rPr lang="en-US" sz="1600"/>
              <a:t> </a:t>
            </a:r>
            <a:r>
              <a:rPr lang="en-US" sz="1600" err="1"/>
              <a:t>vật</a:t>
            </a:r>
            <a:r>
              <a:rPr lang="en-US" sz="1600"/>
              <a:t> </a:t>
            </a:r>
            <a:r>
              <a:rPr lang="en-US" sz="1600" err="1"/>
              <a:t>lý</a:t>
            </a:r>
            <a:r>
              <a:rPr lang="en-US" sz="1600"/>
              <a:t>, </a:t>
            </a:r>
            <a:r>
              <a:rPr lang="en-US" sz="1600" err="1"/>
              <a:t>truyền</a:t>
            </a:r>
            <a:r>
              <a:rPr lang="en-US" sz="1600"/>
              <a:t> </a:t>
            </a:r>
            <a:r>
              <a:rPr lang="en-US" sz="1600" err="1"/>
              <a:t>tín</a:t>
            </a:r>
            <a:r>
              <a:rPr lang="en-US" sz="1600"/>
              <a:t> </a:t>
            </a:r>
            <a:r>
              <a:rPr lang="en-US" sz="1600" err="1"/>
              <a:t>hiệu</a:t>
            </a:r>
            <a:r>
              <a:rPr lang="en-US" sz="1600"/>
              <a:t> </a:t>
            </a:r>
            <a:r>
              <a:rPr lang="en-US" sz="1600" err="1"/>
              <a:t>cho</a:t>
            </a:r>
            <a:r>
              <a:rPr lang="en-US" sz="1600"/>
              <a:t> 5 </a:t>
            </a:r>
            <a:r>
              <a:rPr lang="en-US" sz="1600" err="1"/>
              <a:t>ảnh</a:t>
            </a:r>
            <a:r>
              <a:rPr lang="en-US" sz="1600"/>
              <a:t> </a:t>
            </a:r>
            <a:r>
              <a:rPr lang="en-US" sz="1600" err="1"/>
              <a:t>hưởng</a:t>
            </a:r>
            <a:r>
              <a:rPr lang="en-US" sz="1600"/>
              <a:t> </a:t>
            </a:r>
            <a:r>
              <a:rPr lang="en-US" sz="1600" err="1"/>
              <a:t>của</a:t>
            </a:r>
            <a:r>
              <a:rPr lang="en-US" sz="1600"/>
              <a:t> </a:t>
            </a:r>
            <a:r>
              <a:rPr lang="en-US" sz="1600" err="1"/>
              <a:t>môi</a:t>
            </a:r>
            <a:r>
              <a:rPr lang="en-US" sz="1600"/>
              <a:t> </a:t>
            </a:r>
            <a:r>
              <a:rPr lang="en-US" sz="1600" err="1"/>
              <a:t>trường</a:t>
            </a:r>
            <a:r>
              <a:rPr lang="en-US" sz="1600"/>
              <a:t> </a:t>
            </a:r>
            <a:r>
              <a:rPr lang="en-US" sz="1600" err="1"/>
              <a:t>đến</a:t>
            </a:r>
            <a:r>
              <a:rPr lang="en-US" sz="1600"/>
              <a:t> </a:t>
            </a:r>
            <a:r>
              <a:rPr lang="en-US" sz="1600" err="1"/>
              <a:t>tín</a:t>
            </a:r>
            <a:r>
              <a:rPr lang="en-US" sz="1600"/>
              <a:t> </a:t>
            </a:r>
            <a:r>
              <a:rPr lang="en-US" sz="1600" err="1"/>
              <a:t>hiệu</a:t>
            </a:r>
            <a:r>
              <a:rPr lang="en-US" sz="1600"/>
              <a:t> </a:t>
            </a:r>
            <a:r>
              <a:rPr lang="en-US" sz="1600" err="1"/>
              <a:t>lan</a:t>
            </a:r>
            <a:r>
              <a:rPr lang="en-US" sz="1600"/>
              <a:t> </a:t>
            </a:r>
            <a:r>
              <a:rPr lang="en-US" sz="1600" err="1"/>
              <a:t>truyền</a:t>
            </a:r>
            <a:r>
              <a:rPr lang="en-US" sz="1600"/>
              <a:t> </a:t>
            </a:r>
            <a:r>
              <a:rPr lang="en-US" sz="1600" err="1"/>
              <a:t>trong</a:t>
            </a:r>
            <a:r>
              <a:rPr lang="en-US" sz="1600"/>
              <a:t> </a:t>
            </a:r>
            <a:r>
              <a:rPr lang="en-US" sz="1600" err="1"/>
              <a:t>nó</a:t>
            </a:r>
            <a:r>
              <a:rPr lang="en-US" sz="1600"/>
              <a:t> </a:t>
            </a:r>
            <a:r>
              <a:rPr lang="en-US" sz="1600" err="1"/>
              <a:t>và</a:t>
            </a:r>
            <a:r>
              <a:rPr lang="en-US" sz="1600"/>
              <a:t> </a:t>
            </a:r>
            <a:r>
              <a:rPr lang="en-US" sz="1600" err="1"/>
              <a:t>hệ</a:t>
            </a:r>
            <a:r>
              <a:rPr lang="en-US" sz="1600"/>
              <a:t> </a:t>
            </a:r>
            <a:r>
              <a:rPr lang="en-US" sz="1600" err="1"/>
              <a:t>thống</a:t>
            </a:r>
            <a:r>
              <a:rPr lang="en-US" sz="1600"/>
              <a:t> </a:t>
            </a:r>
            <a:r>
              <a:rPr lang="en-US" sz="1600" err="1"/>
              <a:t>truyền</a:t>
            </a:r>
            <a:r>
              <a:rPr lang="en-US" sz="1600"/>
              <a:t> </a:t>
            </a:r>
            <a:r>
              <a:rPr lang="en-US" sz="1600" err="1"/>
              <a:t>thông</a:t>
            </a:r>
            <a:r>
              <a:rPr lang="en-US" sz="1600"/>
              <a:t> </a:t>
            </a:r>
            <a:r>
              <a:rPr lang="en-US" sz="1600" err="1"/>
              <a:t>phải</a:t>
            </a:r>
            <a:r>
              <a:rPr lang="en-US" sz="1600"/>
              <a:t> </a:t>
            </a:r>
            <a:r>
              <a:rPr lang="en-US" sz="1600" err="1"/>
              <a:t>quan</a:t>
            </a:r>
            <a:r>
              <a:rPr lang="en-US" sz="1600"/>
              <a:t> </a:t>
            </a:r>
            <a:r>
              <a:rPr lang="en-US" sz="1600" err="1"/>
              <a:t>tâm</a:t>
            </a:r>
            <a:r>
              <a:rPr lang="en-US" sz="1600"/>
              <a:t> </a:t>
            </a:r>
            <a:r>
              <a:rPr lang="en-US" sz="1600" err="1"/>
              <a:t>xử</a:t>
            </a:r>
            <a:r>
              <a:rPr lang="en-US" sz="1600"/>
              <a:t> </a:t>
            </a:r>
            <a:r>
              <a:rPr lang="en-US" sz="1600" err="1"/>
              <a:t>lý</a:t>
            </a:r>
            <a:r>
              <a:rPr lang="en-US" sz="1600"/>
              <a:t> </a:t>
            </a:r>
          </a:p>
          <a:p>
            <a:r>
              <a:rPr lang="en-US" sz="2000" err="1"/>
              <a:t>Cơ</a:t>
            </a:r>
            <a:r>
              <a:rPr lang="en-US" sz="2000"/>
              <a:t> </a:t>
            </a:r>
            <a:r>
              <a:rPr lang="en-US" sz="2000" err="1"/>
              <a:t>sở</a:t>
            </a:r>
            <a:r>
              <a:rPr lang="en-US" sz="2000"/>
              <a:t> </a:t>
            </a:r>
            <a:r>
              <a:rPr lang="en-US" sz="2000" err="1"/>
              <a:t>nào</a:t>
            </a:r>
            <a:r>
              <a:rPr lang="en-US" sz="2000"/>
              <a:t> </a:t>
            </a:r>
            <a:r>
              <a:rPr lang="en-US" sz="2000" err="1"/>
              <a:t>để</a:t>
            </a:r>
            <a:r>
              <a:rPr lang="en-US" sz="2000"/>
              <a:t> </a:t>
            </a:r>
            <a:r>
              <a:rPr lang="en-US" sz="2000" err="1"/>
              <a:t>xác</a:t>
            </a:r>
            <a:r>
              <a:rPr lang="en-US" sz="2000"/>
              <a:t> </a:t>
            </a:r>
            <a:r>
              <a:rPr lang="en-US" sz="2000" err="1"/>
              <a:t>định</a:t>
            </a:r>
            <a:r>
              <a:rPr lang="en-US" sz="2000"/>
              <a:t> </a:t>
            </a:r>
            <a:r>
              <a:rPr lang="en-US" sz="2000" err="1"/>
              <a:t>một</a:t>
            </a:r>
            <a:r>
              <a:rPr lang="en-US" sz="2000"/>
              <a:t> </a:t>
            </a:r>
            <a:r>
              <a:rPr lang="en-US" sz="2000" err="1"/>
              <a:t>môi</a:t>
            </a:r>
            <a:r>
              <a:rPr lang="en-US" sz="2000"/>
              <a:t> </a:t>
            </a:r>
            <a:r>
              <a:rPr lang="en-US" sz="2000" err="1"/>
              <a:t>trường</a:t>
            </a:r>
            <a:r>
              <a:rPr lang="en-US" sz="2000"/>
              <a:t>, </a:t>
            </a:r>
            <a:r>
              <a:rPr lang="en-US" sz="2000" err="1"/>
              <a:t>có</a:t>
            </a:r>
            <a:r>
              <a:rPr lang="en-US" sz="2000"/>
              <a:t> </a:t>
            </a:r>
            <a:r>
              <a:rPr lang="en-US" sz="2000" err="1"/>
              <a:t>bản</a:t>
            </a:r>
            <a:r>
              <a:rPr lang="en-US" sz="2000"/>
              <a:t> </a:t>
            </a:r>
            <a:r>
              <a:rPr lang="en-US" sz="2000" err="1"/>
              <a:t>chất</a:t>
            </a:r>
            <a:r>
              <a:rPr lang="en-US" sz="2000"/>
              <a:t> </a:t>
            </a:r>
            <a:r>
              <a:rPr lang="en-US" sz="2000" err="1"/>
              <a:t>vật</a:t>
            </a:r>
            <a:r>
              <a:rPr lang="en-US" sz="2000"/>
              <a:t> </a:t>
            </a:r>
            <a:r>
              <a:rPr lang="en-US" sz="2000" err="1"/>
              <a:t>lý</a:t>
            </a:r>
            <a:r>
              <a:rPr lang="en-US" sz="2000"/>
              <a:t> </a:t>
            </a:r>
            <a:r>
              <a:rPr lang="en-US" sz="2000" err="1"/>
              <a:t>bất</a:t>
            </a:r>
            <a:r>
              <a:rPr lang="en-US" sz="2000"/>
              <a:t> </a:t>
            </a:r>
            <a:r>
              <a:rPr lang="en-US" sz="2000" err="1"/>
              <a:t>kỳ</a:t>
            </a:r>
            <a:r>
              <a:rPr lang="en-US" sz="2000"/>
              <a:t>, </a:t>
            </a:r>
            <a:r>
              <a:rPr lang="en-US" sz="2000" err="1"/>
              <a:t>phù</a:t>
            </a:r>
            <a:r>
              <a:rPr lang="en-US" sz="2000"/>
              <a:t> </a:t>
            </a:r>
            <a:r>
              <a:rPr lang="en-US" sz="2000" err="1"/>
              <a:t>hợp</a:t>
            </a:r>
            <a:r>
              <a:rPr lang="en-US" sz="2000"/>
              <a:t>  </a:t>
            </a:r>
            <a:r>
              <a:rPr lang="en-US" sz="2000" err="1"/>
              <a:t>với</a:t>
            </a:r>
            <a:r>
              <a:rPr lang="en-US" sz="2000"/>
              <a:t>  </a:t>
            </a:r>
            <a:r>
              <a:rPr lang="en-US" sz="2000" err="1"/>
              <a:t>nguồn</a:t>
            </a:r>
            <a:r>
              <a:rPr lang="en-US" sz="2000"/>
              <a:t> </a:t>
            </a:r>
          </a:p>
          <a:p>
            <a:pPr lvl="2"/>
            <a:r>
              <a:rPr lang="en-US" sz="1600" err="1"/>
              <a:t>Lý</a:t>
            </a:r>
            <a:r>
              <a:rPr lang="en-US" sz="1600"/>
              <a:t> </a:t>
            </a:r>
            <a:r>
              <a:rPr lang="en-US" sz="1600" err="1"/>
              <a:t>thuyết</a:t>
            </a:r>
            <a:r>
              <a:rPr lang="en-US" sz="1600"/>
              <a:t> </a:t>
            </a:r>
            <a:r>
              <a:rPr lang="en-US" sz="1600" err="1"/>
              <a:t>thông</a:t>
            </a:r>
            <a:r>
              <a:rPr lang="en-US" sz="1600"/>
              <a:t> tin </a:t>
            </a:r>
            <a:r>
              <a:rPr lang="en-US" sz="1600" err="1"/>
              <a:t>đã</a:t>
            </a:r>
            <a:r>
              <a:rPr lang="en-US" sz="1600"/>
              <a:t> </a:t>
            </a:r>
            <a:r>
              <a:rPr lang="en-US" sz="1600" err="1"/>
              <a:t>đưa</a:t>
            </a:r>
            <a:r>
              <a:rPr lang="en-US" sz="1600"/>
              <a:t> </a:t>
            </a:r>
            <a:r>
              <a:rPr lang="en-US" sz="1600" err="1"/>
              <a:t>ra</a:t>
            </a:r>
            <a:r>
              <a:rPr lang="en-US" sz="1600"/>
              <a:t> </a:t>
            </a:r>
            <a:r>
              <a:rPr lang="en-US" sz="1600" err="1"/>
              <a:t>khái</a:t>
            </a:r>
            <a:r>
              <a:rPr lang="en-US" sz="1600"/>
              <a:t> </a:t>
            </a:r>
            <a:r>
              <a:rPr lang="en-US" sz="1600" err="1"/>
              <a:t>niệm</a:t>
            </a:r>
            <a:r>
              <a:rPr lang="en-US" sz="1600"/>
              <a:t> </a:t>
            </a:r>
            <a:r>
              <a:rPr lang="en-US" sz="1600" err="1"/>
              <a:t>lương</a:t>
            </a:r>
            <a:r>
              <a:rPr lang="en-US" sz="1600"/>
              <a:t> tin (</a:t>
            </a:r>
            <a:r>
              <a:rPr lang="en-US" sz="1600" err="1"/>
              <a:t>độ</a:t>
            </a:r>
            <a:r>
              <a:rPr lang="en-US" sz="1600"/>
              <a:t> </a:t>
            </a:r>
            <a:r>
              <a:rPr lang="en-US" sz="1600" err="1"/>
              <a:t>lớn</a:t>
            </a:r>
            <a:r>
              <a:rPr lang="en-US" sz="1600"/>
              <a:t> </a:t>
            </a:r>
            <a:r>
              <a:rPr lang="en-US" sz="1600" err="1"/>
              <a:t>thông</a:t>
            </a:r>
            <a:r>
              <a:rPr lang="en-US" sz="1600"/>
              <a:t> tin </a:t>
            </a:r>
            <a:r>
              <a:rPr lang="en-US" sz="1600" err="1"/>
              <a:t>của</a:t>
            </a:r>
            <a:r>
              <a:rPr lang="en-US" sz="1600"/>
              <a:t> tin) </a:t>
            </a:r>
            <a:r>
              <a:rPr lang="en-US" sz="1600" err="1"/>
              <a:t>và</a:t>
            </a:r>
            <a:r>
              <a:rPr lang="en-US" sz="1600"/>
              <a:t> </a:t>
            </a:r>
            <a:r>
              <a:rPr lang="en-US" sz="1600" err="1"/>
              <a:t>từ</a:t>
            </a:r>
            <a:r>
              <a:rPr lang="en-US" sz="1600"/>
              <a:t> </a:t>
            </a:r>
            <a:r>
              <a:rPr lang="en-US" sz="1600" err="1"/>
              <a:t>đó</a:t>
            </a:r>
            <a:r>
              <a:rPr lang="en-US" sz="1600"/>
              <a:t> </a:t>
            </a:r>
            <a:r>
              <a:rPr lang="en-US" sz="1600" err="1"/>
              <a:t>tính</a:t>
            </a:r>
            <a:r>
              <a:rPr lang="en-US" sz="1600"/>
              <a:t> </a:t>
            </a:r>
            <a:r>
              <a:rPr lang="en-US" sz="1600" err="1"/>
              <a:t>lượng</a:t>
            </a:r>
            <a:r>
              <a:rPr lang="en-US" sz="1600"/>
              <a:t> tin </a:t>
            </a:r>
            <a:r>
              <a:rPr lang="en-US" sz="1600" err="1"/>
              <a:t>trung</a:t>
            </a:r>
            <a:r>
              <a:rPr lang="en-US" sz="1600"/>
              <a:t> </a:t>
            </a:r>
            <a:r>
              <a:rPr lang="en-US" sz="1600" err="1"/>
              <a:t>bình</a:t>
            </a:r>
            <a:r>
              <a:rPr lang="en-US" sz="1600"/>
              <a:t> </a:t>
            </a:r>
            <a:r>
              <a:rPr lang="en-US" sz="1600" err="1"/>
              <a:t>nguồn</a:t>
            </a:r>
            <a:r>
              <a:rPr lang="en-US" sz="1600"/>
              <a:t> </a:t>
            </a:r>
            <a:r>
              <a:rPr lang="en-US" sz="1600" err="1"/>
              <a:t>tạo</a:t>
            </a:r>
            <a:r>
              <a:rPr lang="en-US" sz="1600"/>
              <a:t> </a:t>
            </a:r>
            <a:r>
              <a:rPr lang="en-US" sz="1600" err="1"/>
              <a:t>ra</a:t>
            </a:r>
            <a:r>
              <a:rPr lang="en-US" sz="1600"/>
              <a:t> </a:t>
            </a:r>
            <a:r>
              <a:rPr lang="en-US" sz="1600" err="1"/>
              <a:t>trong</a:t>
            </a:r>
            <a:r>
              <a:rPr lang="en-US" sz="1600"/>
              <a:t> </a:t>
            </a:r>
            <a:r>
              <a:rPr lang="en-US" sz="1600" err="1"/>
              <a:t>một</a:t>
            </a:r>
            <a:r>
              <a:rPr lang="en-US" sz="1600"/>
              <a:t> </a:t>
            </a:r>
            <a:r>
              <a:rPr lang="en-US" sz="1600" err="1"/>
              <a:t>đơn</a:t>
            </a:r>
            <a:r>
              <a:rPr lang="en-US" sz="1600"/>
              <a:t> </a:t>
            </a:r>
            <a:r>
              <a:rPr lang="en-US" sz="1600" err="1"/>
              <a:t>vị</a:t>
            </a:r>
            <a:r>
              <a:rPr lang="en-US" sz="1600"/>
              <a:t> </a:t>
            </a:r>
            <a:r>
              <a:rPr lang="en-US" sz="1600" err="1"/>
              <a:t>thời</a:t>
            </a:r>
            <a:r>
              <a:rPr lang="en-US" sz="1600"/>
              <a:t> </a:t>
            </a:r>
            <a:r>
              <a:rPr lang="en-US" sz="1600" err="1"/>
              <a:t>gian</a:t>
            </a:r>
            <a:r>
              <a:rPr lang="en-US" sz="1600"/>
              <a:t> (Entropy </a:t>
            </a:r>
            <a:r>
              <a:rPr lang="en-US" sz="1600" err="1"/>
              <a:t>của</a:t>
            </a:r>
            <a:r>
              <a:rPr lang="en-US" sz="1600"/>
              <a:t> </a:t>
            </a:r>
            <a:r>
              <a:rPr lang="en-US" sz="1600" err="1"/>
              <a:t>nguồn</a:t>
            </a:r>
            <a:r>
              <a:rPr lang="en-US" sz="1600"/>
              <a:t>) </a:t>
            </a:r>
            <a:r>
              <a:rPr lang="en-US" sz="1600" err="1"/>
              <a:t>và</a:t>
            </a:r>
            <a:r>
              <a:rPr lang="en-US" sz="1600"/>
              <a:t> </a:t>
            </a:r>
            <a:r>
              <a:rPr lang="en-US" sz="1600" err="1"/>
              <a:t>lượng</a:t>
            </a:r>
            <a:r>
              <a:rPr lang="en-US" sz="1600"/>
              <a:t> tin </a:t>
            </a:r>
            <a:r>
              <a:rPr lang="en-US" sz="1600" err="1"/>
              <a:t>kênh</a:t>
            </a:r>
            <a:r>
              <a:rPr lang="en-US" sz="1600"/>
              <a:t> </a:t>
            </a:r>
            <a:r>
              <a:rPr lang="en-US" sz="1600" err="1"/>
              <a:t>có</a:t>
            </a:r>
            <a:r>
              <a:rPr lang="en-US" sz="1600"/>
              <a:t> </a:t>
            </a:r>
            <a:r>
              <a:rPr lang="en-US" sz="1600" err="1"/>
              <a:t>thể</a:t>
            </a:r>
            <a:r>
              <a:rPr lang="en-US" sz="1600"/>
              <a:t> </a:t>
            </a:r>
            <a:r>
              <a:rPr lang="en-US" sz="1600" err="1"/>
              <a:t>truyền</a:t>
            </a:r>
            <a:r>
              <a:rPr lang="en-US" sz="1600"/>
              <a:t> </a:t>
            </a:r>
            <a:r>
              <a:rPr lang="en-US" sz="1600" err="1"/>
              <a:t>trong</a:t>
            </a:r>
            <a:r>
              <a:rPr lang="en-US" sz="1600"/>
              <a:t> 1 </a:t>
            </a:r>
            <a:r>
              <a:rPr lang="en-US" sz="1600" err="1"/>
              <a:t>đơn</a:t>
            </a:r>
            <a:r>
              <a:rPr lang="en-US" sz="1600"/>
              <a:t> </a:t>
            </a:r>
            <a:r>
              <a:rPr lang="en-US" sz="1600" err="1"/>
              <a:t>vị</a:t>
            </a:r>
            <a:r>
              <a:rPr lang="en-US" sz="1600"/>
              <a:t> </a:t>
            </a:r>
            <a:r>
              <a:rPr lang="en-US" sz="1600" err="1"/>
              <a:t>thời</a:t>
            </a:r>
            <a:r>
              <a:rPr lang="en-US" sz="1600"/>
              <a:t> </a:t>
            </a:r>
            <a:r>
              <a:rPr lang="en-US" sz="1600" err="1"/>
              <a:t>gian</a:t>
            </a:r>
            <a:r>
              <a:rPr lang="en-US" sz="1600"/>
              <a:t> (</a:t>
            </a:r>
            <a:r>
              <a:rPr lang="en-US" sz="1600" err="1"/>
              <a:t>thông</a:t>
            </a:r>
            <a:r>
              <a:rPr lang="en-US" sz="1600"/>
              <a:t> </a:t>
            </a:r>
            <a:r>
              <a:rPr lang="en-US" sz="1600" err="1"/>
              <a:t>lượng</a:t>
            </a:r>
            <a:r>
              <a:rPr lang="en-US" sz="1600"/>
              <a:t> </a:t>
            </a:r>
            <a:r>
              <a:rPr lang="en-US" sz="1600" err="1"/>
              <a:t>của</a:t>
            </a:r>
            <a:r>
              <a:rPr lang="en-US" sz="1600"/>
              <a:t> </a:t>
            </a:r>
            <a:r>
              <a:rPr lang="en-US" sz="1600" err="1"/>
              <a:t>kênh</a:t>
            </a:r>
            <a:r>
              <a:rPr lang="en-US" sz="1600"/>
              <a:t>) </a:t>
            </a:r>
            <a:r>
              <a:rPr lang="en-US" sz="1600" err="1"/>
              <a:t>làm</a:t>
            </a:r>
            <a:r>
              <a:rPr lang="en-US" sz="1600"/>
              <a:t> </a:t>
            </a:r>
            <a:r>
              <a:rPr lang="en-US" sz="1600" err="1"/>
              <a:t>cơ</a:t>
            </a:r>
            <a:r>
              <a:rPr lang="en-US" sz="1600"/>
              <a:t> </a:t>
            </a:r>
            <a:r>
              <a:rPr lang="en-US" sz="1600" err="1"/>
              <a:t>sở</a:t>
            </a:r>
            <a:r>
              <a:rPr lang="en-US" sz="1600"/>
              <a:t> </a:t>
            </a:r>
            <a:r>
              <a:rPr lang="en-US" sz="1600" err="1"/>
              <a:t>xác</a:t>
            </a:r>
            <a:r>
              <a:rPr lang="en-US" sz="1600"/>
              <a:t> </a:t>
            </a:r>
            <a:r>
              <a:rPr lang="en-US" sz="1600" err="1"/>
              <a:t>định</a:t>
            </a:r>
            <a:r>
              <a:rPr lang="en-US" sz="1600"/>
              <a:t> </a:t>
            </a:r>
            <a:r>
              <a:rPr lang="en-US" sz="1600" err="1"/>
              <a:t>sự</a:t>
            </a:r>
            <a:r>
              <a:rPr lang="en-US" sz="1600"/>
              <a:t> </a:t>
            </a:r>
            <a:r>
              <a:rPr lang="en-US" sz="1600" err="1"/>
              <a:t>phù</a:t>
            </a:r>
            <a:r>
              <a:rPr lang="en-US" sz="1600"/>
              <a:t> </a:t>
            </a:r>
            <a:r>
              <a:rPr lang="en-US" sz="1600" err="1"/>
              <a:t>hợp</a:t>
            </a:r>
            <a:r>
              <a:rPr lang="en-US" sz="1600"/>
              <a:t> </a:t>
            </a:r>
            <a:r>
              <a:rPr lang="en-US" sz="1600" err="1"/>
              <a:t>nguồn</a:t>
            </a:r>
            <a:r>
              <a:rPr lang="en-US" sz="1600"/>
              <a:t> – </a:t>
            </a:r>
            <a:r>
              <a:rPr lang="en-US" sz="1600" err="1"/>
              <a:t>kênh</a:t>
            </a:r>
            <a:endParaRPr lang="en-US" sz="1600"/>
          </a:p>
          <a:p>
            <a:pPr lvl="2"/>
            <a:r>
              <a:rPr lang="en-US" sz="1600" err="1"/>
              <a:t>Lý</a:t>
            </a:r>
            <a:r>
              <a:rPr lang="en-US" sz="1600"/>
              <a:t> </a:t>
            </a:r>
            <a:r>
              <a:rPr lang="en-US" sz="1600" err="1"/>
              <a:t>thuyết</a:t>
            </a:r>
            <a:r>
              <a:rPr lang="en-US" sz="1600"/>
              <a:t> </a:t>
            </a:r>
            <a:r>
              <a:rPr lang="en-US" sz="1600" err="1"/>
              <a:t>thông</a:t>
            </a:r>
            <a:r>
              <a:rPr lang="en-US" sz="1600"/>
              <a:t> tin </a:t>
            </a:r>
            <a:r>
              <a:rPr lang="en-US" sz="1600" err="1"/>
              <a:t>cũng</a:t>
            </a:r>
            <a:r>
              <a:rPr lang="en-US" sz="1600"/>
              <a:t> </a:t>
            </a:r>
            <a:r>
              <a:rPr lang="en-US" sz="1600" err="1"/>
              <a:t>cho</a:t>
            </a:r>
            <a:r>
              <a:rPr lang="en-US" sz="1600"/>
              <a:t> </a:t>
            </a:r>
            <a:r>
              <a:rPr lang="en-US" sz="1600" err="1"/>
              <a:t>phép</a:t>
            </a:r>
            <a:r>
              <a:rPr lang="en-US" sz="1600"/>
              <a:t> </a:t>
            </a:r>
            <a:r>
              <a:rPr lang="en-US" sz="1600" err="1"/>
              <a:t>tính</a:t>
            </a:r>
            <a:r>
              <a:rPr lang="en-US" sz="1600"/>
              <a:t> </a:t>
            </a:r>
            <a:r>
              <a:rPr lang="en-US" sz="1600" err="1"/>
              <a:t>quan</a:t>
            </a:r>
            <a:r>
              <a:rPr lang="en-US" sz="1600"/>
              <a:t> </a:t>
            </a:r>
            <a:r>
              <a:rPr lang="en-US" sz="1600" err="1"/>
              <a:t>hệ</a:t>
            </a:r>
            <a:r>
              <a:rPr lang="en-US" sz="1600"/>
              <a:t> </a:t>
            </a:r>
            <a:r>
              <a:rPr lang="en-US" sz="1600" err="1"/>
              <a:t>giữa</a:t>
            </a:r>
            <a:r>
              <a:rPr lang="en-US" sz="1600"/>
              <a:t> </a:t>
            </a:r>
            <a:r>
              <a:rPr lang="en-US" sz="1600" err="1"/>
              <a:t>tham</a:t>
            </a:r>
            <a:r>
              <a:rPr lang="en-US" sz="1600"/>
              <a:t> </a:t>
            </a:r>
            <a:r>
              <a:rPr lang="en-US" sz="1600" err="1"/>
              <a:t>số</a:t>
            </a:r>
            <a:r>
              <a:rPr lang="en-US" sz="1600"/>
              <a:t> </a:t>
            </a:r>
            <a:r>
              <a:rPr lang="en-US" sz="1600" err="1"/>
              <a:t>vật</a:t>
            </a:r>
            <a:r>
              <a:rPr lang="en-US" sz="1600"/>
              <a:t> </a:t>
            </a:r>
            <a:r>
              <a:rPr lang="en-US" sz="1600" err="1"/>
              <a:t>lý</a:t>
            </a:r>
            <a:r>
              <a:rPr lang="en-US" sz="1600"/>
              <a:t> </a:t>
            </a:r>
            <a:r>
              <a:rPr lang="en-US" sz="1600" err="1"/>
              <a:t>của</a:t>
            </a:r>
            <a:r>
              <a:rPr lang="en-US" sz="1600"/>
              <a:t> </a:t>
            </a:r>
            <a:r>
              <a:rPr lang="en-US" sz="1600" err="1"/>
              <a:t>nguồn</a:t>
            </a:r>
            <a:r>
              <a:rPr lang="en-US" sz="1600"/>
              <a:t> </a:t>
            </a:r>
            <a:r>
              <a:rPr lang="en-US" sz="1600" err="1"/>
              <a:t>với</a:t>
            </a:r>
            <a:r>
              <a:rPr lang="en-US" sz="1600"/>
              <a:t> Entropy </a:t>
            </a:r>
            <a:r>
              <a:rPr lang="en-US" sz="1600" err="1"/>
              <a:t>của</a:t>
            </a:r>
            <a:r>
              <a:rPr lang="en-US" sz="1600"/>
              <a:t> </a:t>
            </a:r>
            <a:r>
              <a:rPr lang="en-US" sz="1600" err="1"/>
              <a:t>nó</a:t>
            </a:r>
            <a:r>
              <a:rPr lang="en-US" sz="1600"/>
              <a:t> </a:t>
            </a:r>
            <a:r>
              <a:rPr lang="en-US" sz="1600" err="1"/>
              <a:t>và</a:t>
            </a:r>
            <a:r>
              <a:rPr lang="en-US" sz="1600"/>
              <a:t> </a:t>
            </a:r>
            <a:r>
              <a:rPr lang="en-US" sz="1600" err="1"/>
              <a:t>thông</a:t>
            </a:r>
            <a:r>
              <a:rPr lang="en-US" sz="1600"/>
              <a:t> </a:t>
            </a:r>
            <a:r>
              <a:rPr lang="en-US" sz="1600" err="1"/>
              <a:t>lượng</a:t>
            </a:r>
            <a:r>
              <a:rPr lang="en-US" sz="1600"/>
              <a:t> </a:t>
            </a:r>
            <a:r>
              <a:rPr lang="en-US" sz="1600" err="1"/>
              <a:t>của</a:t>
            </a:r>
            <a:r>
              <a:rPr lang="en-US" sz="1600"/>
              <a:t> </a:t>
            </a:r>
            <a:r>
              <a:rPr lang="en-US" sz="1600" err="1"/>
              <a:t>kênh</a:t>
            </a:r>
            <a:r>
              <a:rPr lang="en-US" sz="1600"/>
              <a:t> </a:t>
            </a:r>
            <a:r>
              <a:rPr lang="en-US" sz="1600" err="1"/>
              <a:t>với</a:t>
            </a:r>
            <a:r>
              <a:rPr lang="en-US" sz="1600"/>
              <a:t> </a:t>
            </a:r>
            <a:r>
              <a:rPr lang="en-US" sz="1600" err="1"/>
              <a:t>tham</a:t>
            </a:r>
            <a:r>
              <a:rPr lang="en-US" sz="1600"/>
              <a:t> </a:t>
            </a:r>
            <a:r>
              <a:rPr lang="en-US" sz="1600" err="1"/>
              <a:t>số</a:t>
            </a:r>
            <a:r>
              <a:rPr lang="en-US" sz="1600"/>
              <a:t> </a:t>
            </a:r>
            <a:r>
              <a:rPr lang="en-US" sz="1600" err="1"/>
              <a:t>vật</a:t>
            </a:r>
            <a:r>
              <a:rPr lang="en-US" sz="1600"/>
              <a:t> </a:t>
            </a:r>
            <a:r>
              <a:rPr lang="en-US" sz="1600" err="1"/>
              <a:t>lý</a:t>
            </a:r>
            <a:r>
              <a:rPr lang="en-US" sz="1600"/>
              <a:t> </a:t>
            </a:r>
            <a:r>
              <a:rPr lang="en-US" sz="1600" err="1"/>
              <a:t>của</a:t>
            </a:r>
            <a:r>
              <a:rPr lang="en-US" sz="1600"/>
              <a:t> </a:t>
            </a:r>
            <a:r>
              <a:rPr lang="en-US" sz="1600" err="1"/>
              <a:t>kênh</a:t>
            </a:r>
            <a:endParaRPr lang="en-US" sz="1600"/>
          </a:p>
        </p:txBody>
      </p:sp>
    </p:spTree>
    <p:extLst>
      <p:ext uri="{BB962C8B-B14F-4D97-AF65-F5344CB8AC3E}">
        <p14:creationId xmlns:p14="http://schemas.microsoft.com/office/powerpoint/2010/main" val="11842573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a:t>1.</a:t>
            </a:r>
            <a:r>
              <a:rPr lang="vi-VN" sz="3200"/>
              <a:t>7</a:t>
            </a:r>
            <a:r>
              <a:rPr lang="en-US" sz="3200"/>
              <a:t>. </a:t>
            </a:r>
            <a:r>
              <a:rPr lang="en-US" sz="3200" err="1"/>
              <a:t>Cont</a:t>
            </a:r>
            <a:r>
              <a:rPr lang="en-US" sz="3200"/>
              <a:t>’</a:t>
            </a:r>
          </a:p>
        </p:txBody>
      </p:sp>
      <p:sp>
        <p:nvSpPr>
          <p:cNvPr id="3" name="Content Placeholder 2"/>
          <p:cNvSpPr>
            <a:spLocks noGrp="1"/>
          </p:cNvSpPr>
          <p:nvPr>
            <p:ph idx="1"/>
          </p:nvPr>
        </p:nvSpPr>
        <p:spPr>
          <a:xfrm>
            <a:off x="503999" y="1006476"/>
            <a:ext cx="9071640" cy="3962400"/>
          </a:xfrm>
        </p:spPr>
        <p:txBody>
          <a:bodyPr/>
          <a:lstStyle/>
          <a:p>
            <a:r>
              <a:rPr lang="en-US" sz="2400" err="1"/>
              <a:t>Để</a:t>
            </a:r>
            <a:r>
              <a:rPr lang="en-US" sz="2400"/>
              <a:t> </a:t>
            </a:r>
            <a:r>
              <a:rPr lang="en-US" sz="2400" err="1"/>
              <a:t>đảm</a:t>
            </a:r>
            <a:r>
              <a:rPr lang="en-US" sz="2400"/>
              <a:t> </a:t>
            </a:r>
            <a:r>
              <a:rPr lang="en-US" sz="2400" err="1"/>
              <a:t>bảo</a:t>
            </a:r>
            <a:r>
              <a:rPr lang="en-US" sz="2400"/>
              <a:t> </a:t>
            </a:r>
            <a:r>
              <a:rPr lang="en-US" sz="2400" err="1"/>
              <a:t>hiệu</a:t>
            </a:r>
            <a:r>
              <a:rPr lang="en-US" sz="2400"/>
              <a:t> </a:t>
            </a:r>
            <a:r>
              <a:rPr lang="en-US" sz="2400" err="1"/>
              <a:t>quả</a:t>
            </a:r>
            <a:r>
              <a:rPr lang="en-US" sz="2400"/>
              <a:t> </a:t>
            </a:r>
            <a:r>
              <a:rPr lang="en-US" sz="2400" err="1"/>
              <a:t>truyền</a:t>
            </a:r>
            <a:r>
              <a:rPr lang="en-US" sz="2400"/>
              <a:t>, </a:t>
            </a:r>
            <a:r>
              <a:rPr lang="en-US" sz="2400" err="1"/>
              <a:t>số</a:t>
            </a:r>
            <a:r>
              <a:rPr lang="en-US" sz="2400"/>
              <a:t> </a:t>
            </a:r>
            <a:r>
              <a:rPr lang="en-US" sz="2400" err="1"/>
              <a:t>lượng</a:t>
            </a:r>
            <a:r>
              <a:rPr lang="en-US" sz="2400"/>
              <a:t> </a:t>
            </a:r>
            <a:r>
              <a:rPr lang="en-US" sz="2400" err="1"/>
              <a:t>dữ</a:t>
            </a:r>
            <a:r>
              <a:rPr lang="en-US" sz="2400"/>
              <a:t> </a:t>
            </a:r>
            <a:r>
              <a:rPr lang="en-US" sz="2400" err="1"/>
              <a:t>liệu</a:t>
            </a:r>
            <a:r>
              <a:rPr lang="en-US" sz="2400"/>
              <a:t> </a:t>
            </a:r>
            <a:r>
              <a:rPr lang="en-US" sz="2400" err="1"/>
              <a:t>chứa</a:t>
            </a:r>
            <a:r>
              <a:rPr lang="en-US" sz="2400"/>
              <a:t> </a:t>
            </a:r>
            <a:r>
              <a:rPr lang="en-US" sz="2400" err="1"/>
              <a:t>thông</a:t>
            </a:r>
            <a:r>
              <a:rPr lang="en-US" sz="2400"/>
              <a:t> tin </a:t>
            </a:r>
            <a:r>
              <a:rPr lang="en-US" sz="2400" err="1"/>
              <a:t>cần</a:t>
            </a:r>
            <a:r>
              <a:rPr lang="en-US" sz="2400"/>
              <a:t> </a:t>
            </a:r>
            <a:r>
              <a:rPr lang="en-US" sz="2400" err="1"/>
              <a:t>phải</a:t>
            </a:r>
            <a:r>
              <a:rPr lang="en-US" sz="2400"/>
              <a:t> </a:t>
            </a:r>
            <a:r>
              <a:rPr lang="en-US" sz="2400" err="1"/>
              <a:t>là</a:t>
            </a:r>
            <a:r>
              <a:rPr lang="en-US" sz="2400"/>
              <a:t> </a:t>
            </a:r>
            <a:r>
              <a:rPr lang="en-US" sz="2400" err="1"/>
              <a:t>tối</a:t>
            </a:r>
            <a:r>
              <a:rPr lang="en-US" sz="2400"/>
              <a:t> </a:t>
            </a:r>
            <a:r>
              <a:rPr lang="en-US" sz="2400" err="1"/>
              <a:t>thiểu</a:t>
            </a:r>
            <a:r>
              <a:rPr lang="en-US" sz="2400"/>
              <a:t>. </a:t>
            </a:r>
            <a:r>
              <a:rPr lang="en-US" sz="2400" err="1"/>
              <a:t>Đâu</a:t>
            </a:r>
            <a:r>
              <a:rPr lang="en-US" sz="2400"/>
              <a:t> </a:t>
            </a:r>
            <a:r>
              <a:rPr lang="en-US" sz="2400" err="1"/>
              <a:t>là</a:t>
            </a:r>
            <a:r>
              <a:rPr lang="en-US" sz="2400"/>
              <a:t> </a:t>
            </a:r>
            <a:r>
              <a:rPr lang="en-US" sz="2400" err="1"/>
              <a:t>số</a:t>
            </a:r>
            <a:r>
              <a:rPr lang="en-US" sz="2400"/>
              <a:t> </a:t>
            </a:r>
            <a:r>
              <a:rPr lang="en-US" sz="2400" err="1"/>
              <a:t>lượng</a:t>
            </a:r>
            <a:r>
              <a:rPr lang="en-US" sz="2400"/>
              <a:t> </a:t>
            </a:r>
            <a:r>
              <a:rPr lang="en-US" sz="2400" err="1"/>
              <a:t>dữ</a:t>
            </a:r>
            <a:r>
              <a:rPr lang="en-US" sz="2400"/>
              <a:t> </a:t>
            </a:r>
            <a:r>
              <a:rPr lang="en-US" sz="2400" err="1"/>
              <a:t>liệu</a:t>
            </a:r>
            <a:r>
              <a:rPr lang="en-US" sz="2400"/>
              <a:t> </a:t>
            </a:r>
            <a:r>
              <a:rPr lang="en-US" sz="2400" err="1"/>
              <a:t>tối</a:t>
            </a:r>
            <a:r>
              <a:rPr lang="en-US" sz="2400"/>
              <a:t> </a:t>
            </a:r>
            <a:r>
              <a:rPr lang="en-US" sz="2400" err="1"/>
              <a:t>thiểu</a:t>
            </a:r>
            <a:r>
              <a:rPr lang="en-US" sz="2400"/>
              <a:t> </a:t>
            </a:r>
            <a:r>
              <a:rPr lang="en-US" sz="2400" err="1"/>
              <a:t>để</a:t>
            </a:r>
            <a:r>
              <a:rPr lang="en-US" sz="2400"/>
              <a:t> </a:t>
            </a:r>
            <a:r>
              <a:rPr lang="en-US" sz="2400" err="1"/>
              <a:t>chứa</a:t>
            </a:r>
            <a:r>
              <a:rPr lang="en-US" sz="2400"/>
              <a:t> 1 </a:t>
            </a:r>
            <a:r>
              <a:rPr lang="en-US" sz="2400" err="1"/>
              <a:t>lượng</a:t>
            </a:r>
            <a:r>
              <a:rPr lang="en-US" sz="2400"/>
              <a:t> tin </a:t>
            </a:r>
            <a:r>
              <a:rPr lang="en-US" sz="2400" err="1"/>
              <a:t>cho</a:t>
            </a:r>
            <a:r>
              <a:rPr lang="en-US" sz="2400"/>
              <a:t> </a:t>
            </a:r>
            <a:r>
              <a:rPr lang="en-US" sz="2400" err="1"/>
              <a:t>trước</a:t>
            </a:r>
            <a:endParaRPr lang="en-US" sz="2400"/>
          </a:p>
          <a:p>
            <a:pPr lvl="1"/>
            <a:r>
              <a:rPr lang="en-US" sz="2000" err="1"/>
              <a:t>Lý</a:t>
            </a:r>
            <a:r>
              <a:rPr lang="en-US" sz="2000"/>
              <a:t> </a:t>
            </a:r>
            <a:r>
              <a:rPr lang="en-US" sz="2000" err="1"/>
              <a:t>thuyết</a:t>
            </a:r>
            <a:r>
              <a:rPr lang="en-US" sz="2000"/>
              <a:t> </a:t>
            </a:r>
            <a:r>
              <a:rPr lang="en-US" sz="2000" err="1"/>
              <a:t>thông</a:t>
            </a:r>
            <a:r>
              <a:rPr lang="en-US" sz="2000"/>
              <a:t> tin </a:t>
            </a:r>
            <a:r>
              <a:rPr lang="en-US" sz="2000" err="1"/>
              <a:t>đưa</a:t>
            </a:r>
            <a:r>
              <a:rPr lang="en-US" sz="2000"/>
              <a:t> </a:t>
            </a:r>
            <a:r>
              <a:rPr lang="en-US" sz="2000" err="1"/>
              <a:t>ra</a:t>
            </a:r>
            <a:r>
              <a:rPr lang="en-US" sz="2000"/>
              <a:t> </a:t>
            </a:r>
            <a:r>
              <a:rPr lang="en-US" sz="2000" err="1"/>
              <a:t>giới</a:t>
            </a:r>
            <a:r>
              <a:rPr lang="en-US" sz="2000"/>
              <a:t> </a:t>
            </a:r>
            <a:r>
              <a:rPr lang="en-US" sz="2000" err="1"/>
              <a:t>hạn</a:t>
            </a:r>
            <a:r>
              <a:rPr lang="en-US" sz="2000"/>
              <a:t> </a:t>
            </a:r>
            <a:r>
              <a:rPr lang="en-US" sz="2000" err="1"/>
              <a:t>về</a:t>
            </a:r>
            <a:r>
              <a:rPr lang="en-US" sz="2000"/>
              <a:t> </a:t>
            </a:r>
            <a:r>
              <a:rPr lang="en-US" sz="2000" err="1"/>
              <a:t>số</a:t>
            </a:r>
            <a:r>
              <a:rPr lang="en-US" sz="2000"/>
              <a:t> </a:t>
            </a:r>
            <a:r>
              <a:rPr lang="en-US" sz="2000" err="1"/>
              <a:t>ký</a:t>
            </a:r>
            <a:r>
              <a:rPr lang="en-US" sz="2000"/>
              <a:t> </a:t>
            </a:r>
            <a:r>
              <a:rPr lang="en-US" sz="2000" err="1"/>
              <a:t>hiệu</a:t>
            </a:r>
            <a:r>
              <a:rPr lang="en-US" sz="2000"/>
              <a:t> </a:t>
            </a:r>
            <a:r>
              <a:rPr lang="en-US" sz="2000" err="1"/>
              <a:t>trung</a:t>
            </a:r>
            <a:r>
              <a:rPr lang="en-US" sz="2000"/>
              <a:t> </a:t>
            </a:r>
            <a:r>
              <a:rPr lang="en-US" sz="2000" err="1"/>
              <a:t>bình</a:t>
            </a:r>
            <a:r>
              <a:rPr lang="en-US" sz="2000"/>
              <a:t> </a:t>
            </a:r>
            <a:r>
              <a:rPr lang="en-US" sz="2000" err="1"/>
              <a:t>tối</a:t>
            </a:r>
            <a:r>
              <a:rPr lang="en-US" sz="2000"/>
              <a:t> </a:t>
            </a:r>
            <a:r>
              <a:rPr lang="en-US" sz="2000" err="1"/>
              <a:t>thiểu</a:t>
            </a:r>
            <a:r>
              <a:rPr lang="en-US" sz="2000"/>
              <a:t> </a:t>
            </a:r>
            <a:r>
              <a:rPr lang="en-US" sz="2000" err="1"/>
              <a:t>để</a:t>
            </a:r>
            <a:r>
              <a:rPr lang="en-US" sz="2000"/>
              <a:t> </a:t>
            </a:r>
            <a:r>
              <a:rPr lang="en-US" sz="2000" err="1"/>
              <a:t>mã</a:t>
            </a:r>
            <a:r>
              <a:rPr lang="en-US" sz="2000"/>
              <a:t> </a:t>
            </a:r>
            <a:r>
              <a:rPr lang="en-US" sz="2000" err="1"/>
              <a:t>hóa</a:t>
            </a:r>
            <a:r>
              <a:rPr lang="en-US" sz="2000"/>
              <a:t> </a:t>
            </a:r>
            <a:r>
              <a:rPr lang="en-US" sz="2000" err="1"/>
              <a:t>một</a:t>
            </a:r>
            <a:r>
              <a:rPr lang="en-US" sz="2000"/>
              <a:t> tin (</a:t>
            </a:r>
            <a:r>
              <a:rPr lang="en-US" sz="2000" err="1"/>
              <a:t>ký</a:t>
            </a:r>
            <a:r>
              <a:rPr lang="en-US" sz="2000"/>
              <a:t> </a:t>
            </a:r>
            <a:r>
              <a:rPr lang="en-US" sz="2000" err="1"/>
              <a:t>hiệu</a:t>
            </a:r>
            <a:r>
              <a:rPr lang="en-US" sz="2000"/>
              <a:t>) </a:t>
            </a:r>
            <a:r>
              <a:rPr lang="en-US" sz="2000" err="1"/>
              <a:t>nguồn</a:t>
            </a:r>
            <a:r>
              <a:rPr lang="en-US" sz="2000"/>
              <a:t> </a:t>
            </a:r>
            <a:r>
              <a:rPr lang="en-US" sz="2000" err="1"/>
              <a:t>và</a:t>
            </a:r>
            <a:r>
              <a:rPr lang="en-US" sz="2000"/>
              <a:t> </a:t>
            </a:r>
            <a:r>
              <a:rPr lang="en-US" sz="2000" err="1"/>
              <a:t>các</a:t>
            </a:r>
            <a:r>
              <a:rPr lang="en-US" sz="2000"/>
              <a:t> </a:t>
            </a:r>
            <a:r>
              <a:rPr lang="en-US" sz="2000" err="1"/>
              <a:t>giải</a:t>
            </a:r>
            <a:r>
              <a:rPr lang="en-US" sz="2000"/>
              <a:t> </a:t>
            </a:r>
            <a:r>
              <a:rPr lang="en-US" sz="2000" err="1"/>
              <a:t>pháp</a:t>
            </a:r>
            <a:r>
              <a:rPr lang="en-US" sz="2000"/>
              <a:t> </a:t>
            </a:r>
            <a:r>
              <a:rPr lang="en-US" sz="2000" err="1"/>
              <a:t>mã</a:t>
            </a:r>
            <a:r>
              <a:rPr lang="en-US" sz="2000"/>
              <a:t> </a:t>
            </a:r>
            <a:r>
              <a:rPr lang="en-US" sz="2000" err="1"/>
              <a:t>hóa</a:t>
            </a:r>
            <a:r>
              <a:rPr lang="en-US" sz="2000"/>
              <a:t> </a:t>
            </a:r>
            <a:r>
              <a:rPr lang="en-US" sz="2000" err="1"/>
              <a:t>nguồn</a:t>
            </a:r>
            <a:r>
              <a:rPr lang="en-US" sz="2000"/>
              <a:t> (</a:t>
            </a:r>
            <a:r>
              <a:rPr lang="en-US" sz="2000" err="1"/>
              <a:t>nén</a:t>
            </a:r>
            <a:r>
              <a:rPr lang="en-US" sz="2000"/>
              <a:t> </a:t>
            </a:r>
            <a:r>
              <a:rPr lang="en-US" sz="2000" err="1"/>
              <a:t>dữ</a:t>
            </a:r>
            <a:r>
              <a:rPr lang="en-US" sz="2000"/>
              <a:t> </a:t>
            </a:r>
            <a:r>
              <a:rPr lang="en-US" sz="2000" err="1"/>
              <a:t>liệu</a:t>
            </a:r>
            <a:r>
              <a:rPr lang="en-US" sz="2000"/>
              <a:t>/ </a:t>
            </a:r>
            <a:r>
              <a:rPr lang="en-US" sz="2000" err="1"/>
              <a:t>nén</a:t>
            </a:r>
            <a:r>
              <a:rPr lang="en-US" sz="2000"/>
              <a:t> </a:t>
            </a:r>
            <a:r>
              <a:rPr lang="en-US" sz="2000" err="1"/>
              <a:t>nguồn</a:t>
            </a:r>
            <a:r>
              <a:rPr lang="en-US" sz="2000"/>
              <a:t>)</a:t>
            </a:r>
          </a:p>
          <a:p>
            <a:r>
              <a:rPr lang="en-US" sz="2400" err="1"/>
              <a:t>Khi</a:t>
            </a:r>
            <a:r>
              <a:rPr lang="en-US" sz="2400"/>
              <a:t> </a:t>
            </a:r>
            <a:r>
              <a:rPr lang="en-US" sz="2400" err="1"/>
              <a:t>truyền</a:t>
            </a:r>
            <a:r>
              <a:rPr lang="en-US" sz="2400"/>
              <a:t> </a:t>
            </a:r>
            <a:r>
              <a:rPr lang="en-US" sz="2400" err="1"/>
              <a:t>trên</a:t>
            </a:r>
            <a:r>
              <a:rPr lang="en-US" sz="2400"/>
              <a:t> </a:t>
            </a:r>
            <a:r>
              <a:rPr lang="en-US" sz="2400" err="1"/>
              <a:t>kênh</a:t>
            </a:r>
            <a:r>
              <a:rPr lang="en-US" sz="2400"/>
              <a:t> </a:t>
            </a:r>
            <a:r>
              <a:rPr lang="en-US" sz="2400" err="1"/>
              <a:t>có</a:t>
            </a:r>
            <a:r>
              <a:rPr lang="en-US" sz="2400"/>
              <a:t> </a:t>
            </a:r>
            <a:r>
              <a:rPr lang="en-US" sz="2400" err="1"/>
              <a:t>nhiễu</a:t>
            </a:r>
            <a:r>
              <a:rPr lang="en-US" sz="2400"/>
              <a:t> (</a:t>
            </a:r>
            <a:r>
              <a:rPr lang="en-US" sz="2400" err="1"/>
              <a:t>có</a:t>
            </a:r>
            <a:r>
              <a:rPr lang="en-US" sz="2400"/>
              <a:t> </a:t>
            </a:r>
            <a:r>
              <a:rPr lang="en-US" sz="2400" err="1"/>
              <a:t>gây</a:t>
            </a:r>
            <a:r>
              <a:rPr lang="en-US" sz="2400"/>
              <a:t> </a:t>
            </a:r>
            <a:r>
              <a:rPr lang="en-US" sz="2400" err="1"/>
              <a:t>sai</a:t>
            </a:r>
            <a:r>
              <a:rPr lang="en-US" sz="2400"/>
              <a:t>), </a:t>
            </a:r>
            <a:r>
              <a:rPr lang="en-US" sz="2400" err="1"/>
              <a:t>giải</a:t>
            </a:r>
            <a:r>
              <a:rPr lang="en-US" sz="2400"/>
              <a:t> </a:t>
            </a:r>
            <a:r>
              <a:rPr lang="en-US" sz="2400" err="1"/>
              <a:t>pháp</a:t>
            </a:r>
            <a:r>
              <a:rPr lang="en-US" sz="2400"/>
              <a:t> </a:t>
            </a:r>
            <a:r>
              <a:rPr lang="en-US" sz="2400" err="1"/>
              <a:t>xử</a:t>
            </a:r>
            <a:r>
              <a:rPr lang="en-US" sz="2400"/>
              <a:t> </a:t>
            </a:r>
            <a:r>
              <a:rPr lang="en-US" sz="2400" err="1"/>
              <a:t>lý</a:t>
            </a:r>
            <a:r>
              <a:rPr lang="en-US" sz="2400"/>
              <a:t> </a:t>
            </a:r>
            <a:r>
              <a:rPr lang="en-US" sz="2400" err="1"/>
              <a:t>là</a:t>
            </a:r>
            <a:r>
              <a:rPr lang="en-US" sz="2400"/>
              <a:t> </a:t>
            </a:r>
            <a:r>
              <a:rPr lang="en-US" sz="2400" err="1"/>
              <a:t>gì</a:t>
            </a:r>
            <a:endParaRPr lang="en-US" sz="2400"/>
          </a:p>
          <a:p>
            <a:pPr lvl="1"/>
            <a:r>
              <a:rPr lang="en-US" sz="2000" err="1"/>
              <a:t>Lý</a:t>
            </a:r>
            <a:r>
              <a:rPr lang="en-US" sz="2000"/>
              <a:t> </a:t>
            </a:r>
            <a:r>
              <a:rPr lang="en-US" sz="2000" err="1"/>
              <a:t>thuyết</a:t>
            </a:r>
            <a:r>
              <a:rPr lang="en-US" sz="2000"/>
              <a:t> </a:t>
            </a:r>
            <a:r>
              <a:rPr lang="en-US" sz="2000" err="1"/>
              <a:t>thông</a:t>
            </a:r>
            <a:r>
              <a:rPr lang="en-US" sz="2000"/>
              <a:t> tin </a:t>
            </a:r>
            <a:r>
              <a:rPr lang="en-US" sz="2000" err="1"/>
              <a:t>đề</a:t>
            </a:r>
            <a:r>
              <a:rPr lang="en-US" sz="2000"/>
              <a:t> </a:t>
            </a:r>
            <a:r>
              <a:rPr lang="en-US" sz="2000" err="1"/>
              <a:t>xuất</a:t>
            </a:r>
            <a:r>
              <a:rPr lang="en-US" sz="2000"/>
              <a:t> </a:t>
            </a:r>
            <a:r>
              <a:rPr lang="en-US" sz="2000" err="1"/>
              <a:t>mã</a:t>
            </a:r>
            <a:r>
              <a:rPr lang="en-US" sz="2000"/>
              <a:t> </a:t>
            </a:r>
            <a:r>
              <a:rPr lang="en-US" sz="2000" err="1"/>
              <a:t>chống</a:t>
            </a:r>
            <a:r>
              <a:rPr lang="en-US" sz="2000"/>
              <a:t> </a:t>
            </a:r>
            <a:r>
              <a:rPr lang="en-US" sz="2000" err="1"/>
              <a:t>nhiễu</a:t>
            </a:r>
            <a:endParaRPr lang="en-US" sz="2000"/>
          </a:p>
          <a:p>
            <a:pPr lvl="1"/>
            <a:r>
              <a:rPr lang="en-US" sz="2000" err="1"/>
              <a:t>Lý</a:t>
            </a:r>
            <a:r>
              <a:rPr lang="en-US" sz="2000"/>
              <a:t> </a:t>
            </a:r>
            <a:r>
              <a:rPr lang="en-US" sz="2000" err="1"/>
              <a:t>thuyết</a:t>
            </a:r>
            <a:r>
              <a:rPr lang="en-US" sz="2000"/>
              <a:t> </a:t>
            </a:r>
            <a:r>
              <a:rPr lang="en-US" sz="2000" err="1"/>
              <a:t>thu</a:t>
            </a:r>
            <a:r>
              <a:rPr lang="en-US" sz="2000"/>
              <a:t> </a:t>
            </a:r>
            <a:r>
              <a:rPr lang="en-US" sz="2000" err="1"/>
              <a:t>tối</a:t>
            </a:r>
            <a:r>
              <a:rPr lang="en-US" sz="2000"/>
              <a:t> </a:t>
            </a:r>
            <a:r>
              <a:rPr lang="en-US" sz="2000" err="1"/>
              <a:t>ưu</a:t>
            </a:r>
            <a:r>
              <a:rPr lang="en-US" sz="2000"/>
              <a:t> </a:t>
            </a:r>
            <a:r>
              <a:rPr lang="en-US" sz="2000" err="1"/>
              <a:t>đưa</a:t>
            </a:r>
            <a:r>
              <a:rPr lang="en-US" sz="2000"/>
              <a:t> </a:t>
            </a:r>
            <a:r>
              <a:rPr lang="en-US" sz="2000" err="1"/>
              <a:t>ra</a:t>
            </a:r>
            <a:r>
              <a:rPr lang="en-US" sz="2000"/>
              <a:t> </a:t>
            </a:r>
            <a:r>
              <a:rPr lang="en-US" sz="2000" err="1"/>
              <a:t>hiệu</a:t>
            </a:r>
            <a:r>
              <a:rPr lang="en-US" sz="2000"/>
              <a:t> </a:t>
            </a:r>
            <a:r>
              <a:rPr lang="en-US" sz="2000" err="1"/>
              <a:t>năng</a:t>
            </a:r>
            <a:r>
              <a:rPr lang="en-US" sz="2000"/>
              <a:t> </a:t>
            </a:r>
            <a:r>
              <a:rPr lang="en-US" sz="2000" err="1"/>
              <a:t>thu</a:t>
            </a:r>
            <a:r>
              <a:rPr lang="en-US" sz="2000"/>
              <a:t> </a:t>
            </a:r>
            <a:r>
              <a:rPr lang="en-US" sz="2000" err="1"/>
              <a:t>và</a:t>
            </a:r>
            <a:r>
              <a:rPr lang="en-US" sz="2000"/>
              <a:t> </a:t>
            </a:r>
            <a:r>
              <a:rPr lang="en-US" sz="2000" err="1"/>
              <a:t>từ</a:t>
            </a:r>
            <a:r>
              <a:rPr lang="en-US" sz="2000"/>
              <a:t> </a:t>
            </a:r>
            <a:r>
              <a:rPr lang="en-US" sz="2000" err="1"/>
              <a:t>đó</a:t>
            </a:r>
            <a:r>
              <a:rPr lang="en-US" sz="2000"/>
              <a:t> </a:t>
            </a:r>
            <a:r>
              <a:rPr lang="en-US" sz="2000" err="1"/>
              <a:t>phần</a:t>
            </a:r>
            <a:r>
              <a:rPr lang="en-US" sz="2000"/>
              <a:t> </a:t>
            </a:r>
            <a:r>
              <a:rPr lang="en-US" sz="2000" err="1"/>
              <a:t>mã</a:t>
            </a:r>
            <a:r>
              <a:rPr lang="en-US" sz="2000"/>
              <a:t> </a:t>
            </a:r>
            <a:r>
              <a:rPr lang="en-US" sz="2000" err="1"/>
              <a:t>hóa</a:t>
            </a:r>
            <a:r>
              <a:rPr lang="en-US" sz="2000"/>
              <a:t> </a:t>
            </a:r>
            <a:r>
              <a:rPr lang="en-US" sz="2000" err="1"/>
              <a:t>dữ</a:t>
            </a:r>
            <a:r>
              <a:rPr lang="en-US" sz="2000"/>
              <a:t> </a:t>
            </a:r>
            <a:r>
              <a:rPr lang="en-US" sz="2000" err="1"/>
              <a:t>liệu</a:t>
            </a:r>
            <a:r>
              <a:rPr lang="en-US" sz="2000"/>
              <a:t> </a:t>
            </a:r>
            <a:r>
              <a:rPr lang="en-US" sz="2000" err="1"/>
              <a:t>đề</a:t>
            </a:r>
            <a:r>
              <a:rPr lang="en-US" sz="2000"/>
              <a:t> </a:t>
            </a:r>
            <a:r>
              <a:rPr lang="en-US" sz="2000" err="1"/>
              <a:t>xuất</a:t>
            </a:r>
            <a:r>
              <a:rPr lang="en-US" sz="2000"/>
              <a:t> </a:t>
            </a:r>
            <a:r>
              <a:rPr lang="en-US" sz="2000" err="1"/>
              <a:t>các</a:t>
            </a:r>
            <a:r>
              <a:rPr lang="en-US" sz="2000"/>
              <a:t> </a:t>
            </a:r>
            <a:r>
              <a:rPr lang="en-US" sz="2000" err="1"/>
              <a:t>giải</a:t>
            </a:r>
            <a:r>
              <a:rPr lang="en-US" sz="2000"/>
              <a:t> </a:t>
            </a:r>
            <a:r>
              <a:rPr lang="en-US" sz="2000" err="1"/>
              <a:t>pháp</a:t>
            </a:r>
            <a:r>
              <a:rPr lang="en-US" sz="2000"/>
              <a:t> </a:t>
            </a:r>
            <a:r>
              <a:rPr lang="en-US" sz="2000" err="1"/>
              <a:t>đảm</a:t>
            </a:r>
            <a:r>
              <a:rPr lang="en-US" sz="2000"/>
              <a:t> </a:t>
            </a:r>
            <a:r>
              <a:rPr lang="en-US" sz="2000" err="1"/>
              <a:t>bảo</a:t>
            </a:r>
            <a:r>
              <a:rPr lang="en-US" sz="2000"/>
              <a:t> </a:t>
            </a:r>
            <a:r>
              <a:rPr lang="en-US" sz="2000" err="1"/>
              <a:t>hiệu</a:t>
            </a:r>
            <a:r>
              <a:rPr lang="en-US" sz="2000"/>
              <a:t> </a:t>
            </a:r>
            <a:r>
              <a:rPr lang="en-US" sz="2000" err="1"/>
              <a:t>năng</a:t>
            </a:r>
            <a:r>
              <a:rPr lang="en-US" sz="2000"/>
              <a:t> </a:t>
            </a:r>
            <a:r>
              <a:rPr lang="en-US" sz="2000" err="1"/>
              <a:t>thu</a:t>
            </a:r>
            <a:endParaRPr lang="en-US" sz="2000"/>
          </a:p>
          <a:p>
            <a:pPr lvl="1"/>
            <a:r>
              <a:rPr lang="en-US" sz="2000" err="1"/>
              <a:t>Thủ</a:t>
            </a:r>
            <a:r>
              <a:rPr lang="en-US" sz="2000"/>
              <a:t> </a:t>
            </a:r>
            <a:r>
              <a:rPr lang="en-US" sz="2000" err="1"/>
              <a:t>tục</a:t>
            </a:r>
            <a:r>
              <a:rPr lang="en-US" sz="2000"/>
              <a:t> </a:t>
            </a:r>
            <a:r>
              <a:rPr lang="en-US" sz="2000" err="1"/>
              <a:t>điều</a:t>
            </a:r>
            <a:r>
              <a:rPr lang="en-US" sz="2000"/>
              <a:t> </a:t>
            </a:r>
            <a:r>
              <a:rPr lang="en-US" sz="2000" err="1"/>
              <a:t>khiển</a:t>
            </a:r>
            <a:r>
              <a:rPr lang="en-US" sz="2000"/>
              <a:t> </a:t>
            </a:r>
            <a:r>
              <a:rPr lang="en-US" sz="2000" err="1"/>
              <a:t>lỗi</a:t>
            </a:r>
            <a:r>
              <a:rPr lang="en-US" sz="2000"/>
              <a:t> </a:t>
            </a:r>
            <a:r>
              <a:rPr lang="en-US" sz="2000" err="1"/>
              <a:t>đưa</a:t>
            </a:r>
            <a:r>
              <a:rPr lang="en-US" sz="2000"/>
              <a:t> </a:t>
            </a:r>
            <a:r>
              <a:rPr lang="en-US" sz="2000" err="1"/>
              <a:t>ra</a:t>
            </a:r>
            <a:r>
              <a:rPr lang="en-US" sz="2000"/>
              <a:t> </a:t>
            </a:r>
            <a:r>
              <a:rPr lang="en-US" sz="2000" err="1"/>
              <a:t>giải</a:t>
            </a:r>
            <a:r>
              <a:rPr lang="en-US" sz="2000"/>
              <a:t> </a:t>
            </a:r>
            <a:r>
              <a:rPr lang="en-US" sz="2000" err="1"/>
              <a:t>pháp</a:t>
            </a:r>
            <a:r>
              <a:rPr lang="en-US" sz="2000"/>
              <a:t> </a:t>
            </a:r>
            <a:r>
              <a:rPr lang="en-US" sz="2000" err="1"/>
              <a:t>sửa</a:t>
            </a:r>
            <a:r>
              <a:rPr lang="en-US" sz="2000"/>
              <a:t> </a:t>
            </a:r>
            <a:r>
              <a:rPr lang="en-US" sz="2000" err="1"/>
              <a:t>lỗi</a:t>
            </a:r>
            <a:endParaRPr lang="en-US" sz="2000"/>
          </a:p>
        </p:txBody>
      </p:sp>
    </p:spTree>
    <p:extLst>
      <p:ext uri="{BB962C8B-B14F-4D97-AF65-F5344CB8AC3E}">
        <p14:creationId xmlns:p14="http://schemas.microsoft.com/office/powerpoint/2010/main" val="19006571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a:t>1.</a:t>
            </a:r>
            <a:r>
              <a:rPr lang="vi-VN" sz="3200"/>
              <a:t>7</a:t>
            </a:r>
            <a:r>
              <a:rPr lang="en-US" sz="3200"/>
              <a:t>. </a:t>
            </a:r>
            <a:r>
              <a:rPr lang="en-US" sz="3200" err="1"/>
              <a:t>Cont</a:t>
            </a:r>
            <a:r>
              <a:rPr lang="en-US" sz="3200"/>
              <a:t>’</a:t>
            </a:r>
          </a:p>
        </p:txBody>
      </p:sp>
      <p:sp>
        <p:nvSpPr>
          <p:cNvPr id="3" name="Content Placeholder 2"/>
          <p:cNvSpPr>
            <a:spLocks noGrp="1"/>
          </p:cNvSpPr>
          <p:nvPr>
            <p:ph idx="1"/>
          </p:nvPr>
        </p:nvSpPr>
        <p:spPr>
          <a:xfrm>
            <a:off x="503999" y="1006476"/>
            <a:ext cx="9071640" cy="3608364"/>
          </a:xfrm>
        </p:spPr>
        <p:txBody>
          <a:bodyPr/>
          <a:lstStyle/>
          <a:p>
            <a:r>
              <a:rPr lang="en-US" sz="2400" err="1"/>
              <a:t>Khi</a:t>
            </a:r>
            <a:r>
              <a:rPr lang="en-US" sz="2400"/>
              <a:t> </a:t>
            </a:r>
            <a:r>
              <a:rPr lang="en-US" sz="2400" err="1"/>
              <a:t>sử</a:t>
            </a:r>
            <a:r>
              <a:rPr lang="en-US" sz="2400"/>
              <a:t> </a:t>
            </a:r>
            <a:r>
              <a:rPr lang="en-US" sz="2400" err="1"/>
              <a:t>dụng</a:t>
            </a:r>
            <a:r>
              <a:rPr lang="en-US" sz="2400"/>
              <a:t> </a:t>
            </a:r>
            <a:r>
              <a:rPr lang="en-US" sz="2400" err="1"/>
              <a:t>môi</a:t>
            </a:r>
            <a:r>
              <a:rPr lang="en-US" sz="2400"/>
              <a:t> </a:t>
            </a:r>
            <a:r>
              <a:rPr lang="en-US" sz="2400" err="1"/>
              <a:t>trường</a:t>
            </a:r>
            <a:r>
              <a:rPr lang="en-US" sz="2400"/>
              <a:t> </a:t>
            </a:r>
            <a:r>
              <a:rPr lang="en-US" sz="2400" err="1"/>
              <a:t>truyền</a:t>
            </a:r>
            <a:r>
              <a:rPr lang="en-US" sz="2400"/>
              <a:t> chia </a:t>
            </a:r>
            <a:r>
              <a:rPr lang="en-US" sz="2400" err="1"/>
              <a:t>sẻ</a:t>
            </a:r>
            <a:r>
              <a:rPr lang="en-US" sz="2400"/>
              <a:t> hay </a:t>
            </a:r>
            <a:r>
              <a:rPr lang="en-US" sz="2400" err="1"/>
              <a:t>dùng</a:t>
            </a:r>
            <a:r>
              <a:rPr lang="en-US" sz="2400"/>
              <a:t> </a:t>
            </a:r>
            <a:r>
              <a:rPr lang="en-US" sz="2400" err="1"/>
              <a:t>chung</a:t>
            </a:r>
            <a:r>
              <a:rPr lang="en-US" sz="2400"/>
              <a:t> </a:t>
            </a:r>
            <a:r>
              <a:rPr lang="en-US" sz="2400" err="1"/>
              <a:t>sẽ</a:t>
            </a:r>
            <a:r>
              <a:rPr lang="en-US" sz="2400"/>
              <a:t> </a:t>
            </a:r>
            <a:r>
              <a:rPr lang="en-US" sz="2400" err="1"/>
              <a:t>có</a:t>
            </a:r>
            <a:r>
              <a:rPr lang="en-US" sz="2400"/>
              <a:t> </a:t>
            </a:r>
            <a:r>
              <a:rPr lang="en-US" sz="2400" err="1"/>
              <a:t>những</a:t>
            </a:r>
            <a:r>
              <a:rPr lang="en-US" sz="2400"/>
              <a:t> </a:t>
            </a:r>
            <a:r>
              <a:rPr lang="en-US" sz="2400" err="1"/>
              <a:t>vấn</a:t>
            </a:r>
            <a:r>
              <a:rPr lang="en-US" sz="2400"/>
              <a:t> </a:t>
            </a:r>
            <a:r>
              <a:rPr lang="en-US" sz="2400" err="1"/>
              <a:t>đề</a:t>
            </a:r>
            <a:r>
              <a:rPr lang="en-US" sz="2400"/>
              <a:t> </a:t>
            </a:r>
            <a:r>
              <a:rPr lang="en-US" sz="2400" err="1"/>
              <a:t>gì</a:t>
            </a:r>
            <a:r>
              <a:rPr lang="en-US" sz="2400"/>
              <a:t> </a:t>
            </a:r>
            <a:r>
              <a:rPr lang="en-US" sz="2400" err="1"/>
              <a:t>nảy</a:t>
            </a:r>
            <a:r>
              <a:rPr lang="en-US" sz="2400"/>
              <a:t> </a:t>
            </a:r>
            <a:r>
              <a:rPr lang="en-US" sz="2400" err="1"/>
              <a:t>sinh</a:t>
            </a:r>
            <a:r>
              <a:rPr lang="en-US" sz="2400"/>
              <a:t> </a:t>
            </a:r>
            <a:r>
              <a:rPr lang="en-US" sz="2400" err="1"/>
              <a:t>và</a:t>
            </a:r>
            <a:r>
              <a:rPr lang="en-US" sz="2400"/>
              <a:t> </a:t>
            </a:r>
            <a:r>
              <a:rPr lang="en-US" sz="2400" err="1"/>
              <a:t>cách</a:t>
            </a:r>
            <a:r>
              <a:rPr lang="en-US" sz="2400"/>
              <a:t> </a:t>
            </a:r>
            <a:r>
              <a:rPr lang="en-US" sz="2400" err="1"/>
              <a:t>giải</a:t>
            </a:r>
            <a:r>
              <a:rPr lang="en-US" sz="2400"/>
              <a:t> </a:t>
            </a:r>
            <a:r>
              <a:rPr lang="en-US" sz="2400" err="1"/>
              <a:t>quyết</a:t>
            </a:r>
            <a:endParaRPr lang="en-US" sz="2400"/>
          </a:p>
          <a:p>
            <a:pPr lvl="1"/>
            <a:r>
              <a:rPr lang="en-US" sz="2000" err="1"/>
              <a:t>Phần</a:t>
            </a:r>
            <a:r>
              <a:rPr lang="en-US" sz="2000"/>
              <a:t> </a:t>
            </a:r>
            <a:r>
              <a:rPr lang="en-US" sz="2000" err="1"/>
              <a:t>dồn</a:t>
            </a:r>
            <a:r>
              <a:rPr lang="en-US" sz="2000"/>
              <a:t> </a:t>
            </a:r>
            <a:r>
              <a:rPr lang="en-US" sz="2000" err="1"/>
              <a:t>kênh</a:t>
            </a:r>
            <a:r>
              <a:rPr lang="en-US" sz="2000"/>
              <a:t> / </a:t>
            </a:r>
            <a:r>
              <a:rPr lang="en-US" sz="2000" err="1"/>
              <a:t>phân</a:t>
            </a:r>
            <a:r>
              <a:rPr lang="en-US" sz="2000"/>
              <a:t> </a:t>
            </a:r>
            <a:r>
              <a:rPr lang="en-US" sz="2000" err="1"/>
              <a:t>kênh</a:t>
            </a:r>
            <a:r>
              <a:rPr lang="en-US" sz="2000"/>
              <a:t> </a:t>
            </a:r>
            <a:r>
              <a:rPr lang="en-US" sz="2000" err="1"/>
              <a:t>sẽ</a:t>
            </a:r>
            <a:r>
              <a:rPr lang="en-US" sz="2000"/>
              <a:t> </a:t>
            </a:r>
            <a:r>
              <a:rPr lang="en-US" sz="2000" err="1"/>
              <a:t>nêu</a:t>
            </a:r>
            <a:r>
              <a:rPr lang="en-US" sz="2000"/>
              <a:t> </a:t>
            </a:r>
            <a:r>
              <a:rPr lang="en-US" sz="2000" err="1"/>
              <a:t>các</a:t>
            </a:r>
            <a:r>
              <a:rPr lang="en-US" sz="2000"/>
              <a:t> </a:t>
            </a:r>
            <a:r>
              <a:rPr lang="en-US" sz="2000" err="1"/>
              <a:t>giải</a:t>
            </a:r>
            <a:r>
              <a:rPr lang="en-US" sz="2000"/>
              <a:t> </a:t>
            </a:r>
            <a:r>
              <a:rPr lang="en-US" sz="2000" err="1"/>
              <a:t>pháp</a:t>
            </a:r>
            <a:r>
              <a:rPr lang="en-US" sz="2000"/>
              <a:t> chia </a:t>
            </a:r>
            <a:r>
              <a:rPr lang="en-US" sz="2000" err="1"/>
              <a:t>tách</a:t>
            </a:r>
            <a:r>
              <a:rPr lang="en-US" sz="2000"/>
              <a:t> </a:t>
            </a:r>
            <a:r>
              <a:rPr lang="en-US" sz="2000" err="1"/>
              <a:t>kênh</a:t>
            </a:r>
            <a:r>
              <a:rPr lang="en-US" sz="2000"/>
              <a:t> </a:t>
            </a:r>
            <a:r>
              <a:rPr lang="en-US" sz="2000" err="1"/>
              <a:t>để</a:t>
            </a:r>
            <a:r>
              <a:rPr lang="en-US" sz="2000"/>
              <a:t> </a:t>
            </a:r>
            <a:r>
              <a:rPr lang="en-US" sz="2000" err="1"/>
              <a:t>tạo</a:t>
            </a:r>
            <a:r>
              <a:rPr lang="en-US" sz="2000"/>
              <a:t> </a:t>
            </a:r>
            <a:r>
              <a:rPr lang="en-US" sz="2000" err="1"/>
              <a:t>các</a:t>
            </a:r>
            <a:r>
              <a:rPr lang="en-US" sz="2000"/>
              <a:t> </a:t>
            </a:r>
            <a:r>
              <a:rPr lang="en-US" sz="2000" err="1"/>
              <a:t>kênh</a:t>
            </a:r>
            <a:r>
              <a:rPr lang="en-US" sz="2000"/>
              <a:t> con </a:t>
            </a:r>
            <a:r>
              <a:rPr lang="en-US" sz="2000" err="1"/>
              <a:t>truyền</a:t>
            </a:r>
            <a:r>
              <a:rPr lang="en-US" sz="2000"/>
              <a:t> </a:t>
            </a:r>
            <a:r>
              <a:rPr lang="en-US" sz="2000" err="1"/>
              <a:t>từng</a:t>
            </a:r>
            <a:r>
              <a:rPr lang="en-US" sz="2000"/>
              <a:t> </a:t>
            </a:r>
            <a:r>
              <a:rPr lang="en-US" sz="2000" err="1"/>
              <a:t>luồng</a:t>
            </a:r>
            <a:r>
              <a:rPr lang="en-US" sz="2000"/>
              <a:t> </a:t>
            </a:r>
            <a:r>
              <a:rPr lang="en-US" sz="2000" err="1"/>
              <a:t>thông</a:t>
            </a:r>
            <a:r>
              <a:rPr lang="en-US" sz="2000"/>
              <a:t> tin </a:t>
            </a:r>
            <a:r>
              <a:rPr lang="en-US" sz="2000" err="1"/>
              <a:t>tách</a:t>
            </a:r>
            <a:r>
              <a:rPr lang="en-US" sz="2000"/>
              <a:t> </a:t>
            </a:r>
            <a:r>
              <a:rPr lang="en-US" sz="2000" err="1"/>
              <a:t>biệt</a:t>
            </a:r>
            <a:r>
              <a:rPr lang="en-US" sz="2000"/>
              <a:t> </a:t>
            </a:r>
            <a:r>
              <a:rPr lang="en-US" sz="2000" err="1"/>
              <a:t>giữa</a:t>
            </a:r>
            <a:r>
              <a:rPr lang="en-US" sz="2000"/>
              <a:t> </a:t>
            </a:r>
            <a:r>
              <a:rPr lang="en-US" sz="2000" err="1"/>
              <a:t>một</a:t>
            </a:r>
            <a:r>
              <a:rPr lang="en-US" sz="2000"/>
              <a:t> </a:t>
            </a:r>
            <a:r>
              <a:rPr lang="en-US" sz="2000" err="1"/>
              <a:t>cặp</a:t>
            </a:r>
            <a:r>
              <a:rPr lang="en-US" sz="2000"/>
              <a:t> </a:t>
            </a:r>
            <a:r>
              <a:rPr lang="en-US" sz="2000" err="1"/>
              <a:t>nguồn</a:t>
            </a:r>
            <a:r>
              <a:rPr lang="en-US" sz="2000"/>
              <a:t>, </a:t>
            </a:r>
            <a:r>
              <a:rPr lang="en-US" sz="2000" err="1"/>
              <a:t>đích</a:t>
            </a:r>
            <a:endParaRPr lang="en-US" sz="2000"/>
          </a:p>
          <a:p>
            <a:pPr lvl="1"/>
            <a:r>
              <a:rPr lang="en-US" sz="2000" err="1"/>
              <a:t>Các</a:t>
            </a:r>
            <a:r>
              <a:rPr lang="en-US" sz="2000"/>
              <a:t> </a:t>
            </a:r>
            <a:r>
              <a:rPr lang="en-US" sz="2000" err="1"/>
              <a:t>thủ</a:t>
            </a:r>
            <a:r>
              <a:rPr lang="en-US" sz="2000"/>
              <a:t> </a:t>
            </a:r>
            <a:r>
              <a:rPr lang="en-US" sz="2000" err="1"/>
              <a:t>tục</a:t>
            </a:r>
            <a:r>
              <a:rPr lang="en-US" sz="2000"/>
              <a:t> can </a:t>
            </a:r>
            <a:r>
              <a:rPr lang="en-US" sz="2000" err="1"/>
              <a:t>thiệp</a:t>
            </a:r>
            <a:r>
              <a:rPr lang="en-US" sz="2000"/>
              <a:t> </a:t>
            </a:r>
            <a:r>
              <a:rPr lang="en-US" sz="2000" err="1"/>
              <a:t>môi</a:t>
            </a:r>
            <a:r>
              <a:rPr lang="en-US" sz="2000"/>
              <a:t> </a:t>
            </a:r>
            <a:r>
              <a:rPr lang="en-US" sz="2000" err="1"/>
              <a:t>trường</a:t>
            </a:r>
            <a:r>
              <a:rPr lang="en-US" sz="2000"/>
              <a:t> </a:t>
            </a:r>
            <a:r>
              <a:rPr lang="en-US" sz="2000" err="1"/>
              <a:t>cho</a:t>
            </a:r>
            <a:r>
              <a:rPr lang="en-US" sz="2000"/>
              <a:t> </a:t>
            </a:r>
            <a:r>
              <a:rPr lang="en-US" sz="2000" err="1"/>
              <a:t>phép</a:t>
            </a:r>
            <a:r>
              <a:rPr lang="en-US" sz="2000"/>
              <a:t> </a:t>
            </a:r>
            <a:r>
              <a:rPr lang="en-US" sz="2000" err="1"/>
              <a:t>chỉ</a:t>
            </a:r>
            <a:r>
              <a:rPr lang="en-US" sz="2000"/>
              <a:t> </a:t>
            </a:r>
            <a:r>
              <a:rPr lang="en-US" sz="2000" err="1"/>
              <a:t>một</a:t>
            </a:r>
            <a:r>
              <a:rPr lang="en-US" sz="2000"/>
              <a:t> </a:t>
            </a:r>
            <a:r>
              <a:rPr lang="en-US" sz="2000" err="1"/>
              <a:t>cặp</a:t>
            </a:r>
            <a:r>
              <a:rPr lang="en-US" sz="2000"/>
              <a:t> </a:t>
            </a:r>
            <a:r>
              <a:rPr lang="en-US" sz="2000" err="1"/>
              <a:t>nguồn</a:t>
            </a:r>
            <a:r>
              <a:rPr lang="en-US" sz="2000"/>
              <a:t> , </a:t>
            </a:r>
            <a:r>
              <a:rPr lang="en-US" sz="2000" err="1"/>
              <a:t>đích</a:t>
            </a:r>
            <a:r>
              <a:rPr lang="en-US" sz="2000"/>
              <a:t> </a:t>
            </a:r>
            <a:r>
              <a:rPr lang="en-US" sz="2000" err="1"/>
              <a:t>được</a:t>
            </a:r>
            <a:r>
              <a:rPr lang="en-US" sz="2000"/>
              <a:t> </a:t>
            </a:r>
            <a:r>
              <a:rPr lang="en-US" sz="2000" err="1"/>
              <a:t>quyền</a:t>
            </a:r>
            <a:r>
              <a:rPr lang="en-US" sz="2000"/>
              <a:t> </a:t>
            </a:r>
            <a:r>
              <a:rPr lang="en-US" sz="2000" err="1"/>
              <a:t>chiếm</a:t>
            </a:r>
            <a:r>
              <a:rPr lang="en-US" sz="2000"/>
              <a:t> </a:t>
            </a:r>
            <a:r>
              <a:rPr lang="en-US" sz="2000" err="1"/>
              <a:t>môi</a:t>
            </a:r>
            <a:r>
              <a:rPr lang="en-US" sz="2000"/>
              <a:t> </a:t>
            </a:r>
            <a:r>
              <a:rPr lang="en-US" sz="2000" err="1"/>
              <a:t>trường</a:t>
            </a:r>
            <a:r>
              <a:rPr lang="en-US" sz="2000"/>
              <a:t> </a:t>
            </a:r>
            <a:r>
              <a:rPr lang="en-US" sz="2000" err="1"/>
              <a:t>để</a:t>
            </a:r>
            <a:r>
              <a:rPr lang="en-US" sz="2000"/>
              <a:t> </a:t>
            </a:r>
            <a:r>
              <a:rPr lang="en-US" sz="2000" err="1"/>
              <a:t>thiết</a:t>
            </a:r>
            <a:r>
              <a:rPr lang="en-US" sz="2000"/>
              <a:t> </a:t>
            </a:r>
            <a:r>
              <a:rPr lang="en-US" sz="2000" err="1"/>
              <a:t>lập</a:t>
            </a:r>
            <a:r>
              <a:rPr lang="en-US" sz="2000"/>
              <a:t> </a:t>
            </a:r>
            <a:r>
              <a:rPr lang="en-US" sz="2000" err="1"/>
              <a:t>cuộc</a:t>
            </a:r>
            <a:r>
              <a:rPr lang="en-US" sz="2000"/>
              <a:t> </a:t>
            </a:r>
            <a:r>
              <a:rPr lang="en-US" sz="2000" err="1"/>
              <a:t>truyền</a:t>
            </a:r>
            <a:endParaRPr lang="en-US" sz="2000"/>
          </a:p>
          <a:p>
            <a:pPr lvl="1"/>
            <a:r>
              <a:rPr lang="en-US" sz="2000" err="1"/>
              <a:t>Mã</a:t>
            </a:r>
            <a:r>
              <a:rPr lang="en-US" sz="2000"/>
              <a:t> </a:t>
            </a:r>
            <a:r>
              <a:rPr lang="en-US" sz="2000" err="1"/>
              <a:t>mật</a:t>
            </a:r>
            <a:r>
              <a:rPr lang="en-US" sz="2000"/>
              <a:t> </a:t>
            </a:r>
            <a:r>
              <a:rPr lang="en-US" sz="2000" err="1"/>
              <a:t>sẽ</a:t>
            </a:r>
            <a:r>
              <a:rPr lang="en-US" sz="2000"/>
              <a:t> </a:t>
            </a:r>
            <a:r>
              <a:rPr lang="en-US" sz="2000" err="1"/>
              <a:t>được</a:t>
            </a:r>
            <a:r>
              <a:rPr lang="en-US" sz="2000"/>
              <a:t> </a:t>
            </a:r>
            <a:r>
              <a:rPr lang="en-US" sz="2000" err="1"/>
              <a:t>dùng</a:t>
            </a:r>
            <a:r>
              <a:rPr lang="en-US" sz="2000"/>
              <a:t> </a:t>
            </a:r>
            <a:r>
              <a:rPr lang="en-US" sz="2000" err="1"/>
              <a:t>để</a:t>
            </a:r>
            <a:r>
              <a:rPr lang="en-US" sz="2000"/>
              <a:t> </a:t>
            </a:r>
            <a:r>
              <a:rPr lang="en-US" sz="2000" err="1"/>
              <a:t>bảo</a:t>
            </a:r>
            <a:r>
              <a:rPr lang="en-US" sz="2000"/>
              <a:t> </a:t>
            </a:r>
            <a:r>
              <a:rPr lang="en-US" sz="2000" err="1"/>
              <a:t>đảm</a:t>
            </a:r>
            <a:r>
              <a:rPr lang="en-US" sz="2000"/>
              <a:t> </a:t>
            </a:r>
            <a:r>
              <a:rPr lang="en-US" sz="2000" err="1"/>
              <a:t>tính</a:t>
            </a:r>
            <a:r>
              <a:rPr lang="en-US" sz="2000"/>
              <a:t> </a:t>
            </a:r>
            <a:r>
              <a:rPr lang="en-US" sz="2000" err="1"/>
              <a:t>riêng</a:t>
            </a:r>
            <a:r>
              <a:rPr lang="en-US" sz="2000"/>
              <a:t> </a:t>
            </a:r>
            <a:r>
              <a:rPr lang="en-US" sz="2000" err="1"/>
              <a:t>tư</a:t>
            </a:r>
            <a:r>
              <a:rPr lang="en-US" sz="2000"/>
              <a:t> </a:t>
            </a:r>
            <a:r>
              <a:rPr lang="en-US" sz="2000" err="1"/>
              <a:t>của</a:t>
            </a:r>
            <a:r>
              <a:rPr lang="en-US" sz="2000"/>
              <a:t> </a:t>
            </a:r>
            <a:r>
              <a:rPr lang="en-US" sz="2000" err="1"/>
              <a:t>thông</a:t>
            </a:r>
            <a:r>
              <a:rPr lang="en-US" sz="2000"/>
              <a:t> tin</a:t>
            </a:r>
          </a:p>
        </p:txBody>
      </p:sp>
    </p:spTree>
    <p:extLst>
      <p:ext uri="{BB962C8B-B14F-4D97-AF65-F5344CB8AC3E}">
        <p14:creationId xmlns:p14="http://schemas.microsoft.com/office/powerpoint/2010/main" val="169821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226080"/>
            <a:ext cx="9071640" cy="6279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a:t>1.</a:t>
            </a:r>
            <a:r>
              <a:rPr lang="vi-VN" sz="3600"/>
              <a:t>1.</a:t>
            </a:r>
            <a:r>
              <a:rPr lang="en-US" sz="3600"/>
              <a:t>2.1. </a:t>
            </a:r>
            <a:r>
              <a:rPr lang="en-US" sz="3600" err="1"/>
              <a:t>Hệ</a:t>
            </a:r>
            <a:r>
              <a:rPr lang="en-US" sz="3600"/>
              <a:t> </a:t>
            </a:r>
            <a:r>
              <a:rPr lang="en-US" sz="3600" err="1"/>
              <a:t>thống</a:t>
            </a:r>
            <a:r>
              <a:rPr lang="en-US" sz="3600"/>
              <a:t> </a:t>
            </a:r>
            <a:r>
              <a:rPr lang="en-US" sz="3600" err="1"/>
              <a:t>thoại</a:t>
            </a:r>
            <a:endParaRPr lang="en-US" sz="3600"/>
          </a:p>
        </p:txBody>
      </p:sp>
      <p:sp>
        <p:nvSpPr>
          <p:cNvPr id="3" name="Text Placeholder 2"/>
          <p:cNvSpPr txBox="1">
            <a:spLocks noGrp="1"/>
          </p:cNvSpPr>
          <p:nvPr>
            <p:ph type="body" idx="4294967295"/>
          </p:nvPr>
        </p:nvSpPr>
        <p:spPr>
          <a:xfrm>
            <a:off x="503999" y="1082676"/>
            <a:ext cx="9071640" cy="4343400"/>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600" err="1">
                <a:latin typeface="Arial" pitchFamily="34" charset="0"/>
                <a:cs typeface="Arial" pitchFamily="34" charset="0"/>
              </a:rPr>
              <a:t>Hệ</a:t>
            </a:r>
            <a:r>
              <a:rPr lang="en-US" sz="1600">
                <a:latin typeface="Arial" pitchFamily="34" charset="0"/>
                <a:cs typeface="Arial" pitchFamily="34" charset="0"/>
              </a:rPr>
              <a:t> </a:t>
            </a:r>
            <a:r>
              <a:rPr lang="en-US" sz="1600" err="1">
                <a:latin typeface="Arial" pitchFamily="34" charset="0"/>
                <a:cs typeface="Arial" pitchFamily="34" charset="0"/>
              </a:rPr>
              <a:t>thống</a:t>
            </a:r>
            <a:r>
              <a:rPr lang="en-US" sz="1600">
                <a:latin typeface="Arial" pitchFamily="34" charset="0"/>
                <a:cs typeface="Arial" pitchFamily="34" charset="0"/>
              </a:rPr>
              <a:t> </a:t>
            </a:r>
            <a:r>
              <a:rPr lang="en-US" sz="1600" err="1">
                <a:latin typeface="Arial" pitchFamily="34" charset="0"/>
                <a:cs typeface="Arial" pitchFamily="34" charset="0"/>
              </a:rPr>
              <a:t>thoại</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hệ</a:t>
            </a:r>
            <a:r>
              <a:rPr lang="en-US" sz="1600">
                <a:latin typeface="Arial" pitchFamily="34" charset="0"/>
                <a:cs typeface="Arial" pitchFamily="34" charset="0"/>
              </a:rPr>
              <a:t> </a:t>
            </a:r>
            <a:r>
              <a:rPr lang="en-US" sz="1600" err="1">
                <a:latin typeface="Arial" pitchFamily="34" charset="0"/>
                <a:cs typeface="Arial" pitchFamily="34" charset="0"/>
              </a:rPr>
              <a:t>thống</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một</a:t>
            </a:r>
            <a:r>
              <a:rPr lang="en-US" sz="1600">
                <a:latin typeface="Arial" pitchFamily="34" charset="0"/>
                <a:cs typeface="Arial" pitchFamily="34" charset="0"/>
              </a:rPr>
              <a:t> </a:t>
            </a:r>
            <a:r>
              <a:rPr lang="en-US" sz="1600" err="1">
                <a:latin typeface="Arial" pitchFamily="34" charset="0"/>
                <a:cs typeface="Arial" pitchFamily="34" charset="0"/>
              </a:rPr>
              <a:t>người</a:t>
            </a:r>
            <a:r>
              <a:rPr lang="en-US" sz="1600">
                <a:latin typeface="Arial" pitchFamily="34" charset="0"/>
                <a:cs typeface="Arial" pitchFamily="34" charset="0"/>
              </a:rPr>
              <a:t> </a:t>
            </a:r>
            <a:r>
              <a:rPr lang="en-US" sz="1600" err="1">
                <a:latin typeface="Arial" pitchFamily="34" charset="0"/>
                <a:cs typeface="Arial" pitchFamily="34" charset="0"/>
              </a:rPr>
              <a:t>dùng</a:t>
            </a:r>
            <a:r>
              <a:rPr lang="en-US" sz="1600">
                <a:latin typeface="Arial" pitchFamily="34" charset="0"/>
                <a:cs typeface="Arial" pitchFamily="34" charset="0"/>
              </a:rPr>
              <a:t> </a:t>
            </a:r>
            <a:r>
              <a:rPr lang="en-US" sz="1600" err="1">
                <a:latin typeface="Arial" pitchFamily="34" charset="0"/>
                <a:cs typeface="Arial" pitchFamily="34" charset="0"/>
              </a:rPr>
              <a:t>tiếng</a:t>
            </a:r>
            <a:r>
              <a:rPr lang="en-US" sz="1600">
                <a:latin typeface="Arial" pitchFamily="34" charset="0"/>
                <a:cs typeface="Arial" pitchFamily="34" charset="0"/>
              </a:rPr>
              <a:t> </a:t>
            </a:r>
            <a:r>
              <a:rPr lang="en-US" sz="1600" err="1">
                <a:latin typeface="Arial" pitchFamily="34" charset="0"/>
                <a:cs typeface="Arial" pitchFamily="34" charset="0"/>
              </a:rPr>
              <a:t>nói</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cảm</a:t>
            </a:r>
            <a:r>
              <a:rPr lang="en-US" sz="1600">
                <a:latin typeface="Arial" pitchFamily="34" charset="0"/>
                <a:cs typeface="Arial" pitchFamily="34" charset="0"/>
              </a:rPr>
              <a:t> </a:t>
            </a:r>
            <a:r>
              <a:rPr lang="en-US" sz="1600" err="1">
                <a:latin typeface="Arial" pitchFamily="34" charset="0"/>
                <a:cs typeface="Arial" pitchFamily="34" charset="0"/>
              </a:rPr>
              <a:t>nhận</a:t>
            </a:r>
            <a:r>
              <a:rPr lang="en-US" sz="1600">
                <a:latin typeface="Arial" pitchFamily="34" charset="0"/>
                <a:cs typeface="Arial" pitchFamily="34" charset="0"/>
              </a:rPr>
              <a:t> </a:t>
            </a:r>
            <a:r>
              <a:rPr lang="en-US" sz="1600" err="1">
                <a:latin typeface="Arial" pitchFamily="34" charset="0"/>
                <a:cs typeface="Arial" pitchFamily="34" charset="0"/>
              </a:rPr>
              <a:t>của</a:t>
            </a:r>
            <a:r>
              <a:rPr lang="en-US" sz="1600">
                <a:latin typeface="Arial" pitchFamily="34" charset="0"/>
                <a:cs typeface="Arial" pitchFamily="34" charset="0"/>
              </a:rPr>
              <a:t> </a:t>
            </a:r>
            <a:r>
              <a:rPr lang="en-US" sz="1600" err="1">
                <a:latin typeface="Arial" pitchFamily="34" charset="0"/>
                <a:cs typeface="Arial" pitchFamily="34" charset="0"/>
              </a:rPr>
              <a:t>mình</a:t>
            </a:r>
            <a:r>
              <a:rPr lang="en-US" sz="1600">
                <a:latin typeface="Arial" pitchFamily="34" charset="0"/>
                <a:cs typeface="Arial" pitchFamily="34" charset="0"/>
              </a:rPr>
              <a:t> qua </a:t>
            </a:r>
            <a:r>
              <a:rPr lang="en-US" sz="1600" err="1">
                <a:latin typeface="Arial" pitchFamily="34" charset="0"/>
                <a:cs typeface="Arial" pitchFamily="34" charset="0"/>
              </a:rPr>
              <a:t>môi</a:t>
            </a:r>
            <a:r>
              <a:rPr lang="en-US" sz="1600">
                <a:latin typeface="Arial" pitchFamily="34" charset="0"/>
                <a:cs typeface="Arial" pitchFamily="34" charset="0"/>
              </a:rPr>
              <a:t> </a:t>
            </a:r>
            <a:r>
              <a:rPr lang="en-US" sz="1600" err="1">
                <a:latin typeface="Arial" pitchFamily="34" charset="0"/>
                <a:cs typeface="Arial" pitchFamily="34" charset="0"/>
              </a:rPr>
              <a:t>trường</a:t>
            </a:r>
            <a:r>
              <a:rPr lang="en-US" sz="1600">
                <a:latin typeface="Arial" pitchFamily="34" charset="0"/>
                <a:cs typeface="Arial" pitchFamily="34" charset="0"/>
              </a:rPr>
              <a:t> </a:t>
            </a:r>
            <a:r>
              <a:rPr lang="en-US" sz="1600" err="1">
                <a:latin typeface="Arial" pitchFamily="34" charset="0"/>
                <a:cs typeface="Arial" pitchFamily="34" charset="0"/>
              </a:rPr>
              <a:t>không</a:t>
            </a:r>
            <a:r>
              <a:rPr lang="en-US" sz="1600">
                <a:latin typeface="Arial" pitchFamily="34" charset="0"/>
                <a:cs typeface="Arial" pitchFamily="34" charset="0"/>
              </a:rPr>
              <a:t> </a:t>
            </a:r>
            <a:r>
              <a:rPr lang="en-US" sz="1600" err="1">
                <a:latin typeface="Arial" pitchFamily="34" charset="0"/>
                <a:cs typeface="Arial" pitchFamily="34" charset="0"/>
              </a:rPr>
              <a:t>khí</a:t>
            </a:r>
            <a:r>
              <a:rPr lang="en-US" sz="1600">
                <a:latin typeface="Arial" pitchFamily="34" charset="0"/>
                <a:cs typeface="Arial" pitchFamily="34" charset="0"/>
              </a:rPr>
              <a:t> </a:t>
            </a:r>
            <a:r>
              <a:rPr lang="en-US" sz="1600" err="1">
                <a:latin typeface="Arial" pitchFamily="34" charset="0"/>
                <a:cs typeface="Arial" pitchFamily="34" charset="0"/>
              </a:rPr>
              <a:t>đến</a:t>
            </a:r>
            <a:r>
              <a:rPr lang="en-US" sz="1600">
                <a:latin typeface="Arial" pitchFamily="34" charset="0"/>
                <a:cs typeface="Arial" pitchFamily="34" charset="0"/>
              </a:rPr>
              <a:t> </a:t>
            </a:r>
            <a:r>
              <a:rPr lang="en-US" sz="1600" err="1">
                <a:latin typeface="Arial" pitchFamily="34" charset="0"/>
                <a:cs typeface="Arial" pitchFamily="34" charset="0"/>
              </a:rPr>
              <a:t>người</a:t>
            </a:r>
            <a:r>
              <a:rPr lang="en-US" sz="1600">
                <a:latin typeface="Arial" pitchFamily="34" charset="0"/>
                <a:cs typeface="Arial" pitchFamily="34" charset="0"/>
              </a:rPr>
              <a:t> </a:t>
            </a:r>
            <a:r>
              <a:rPr lang="en-US" sz="1600" err="1">
                <a:latin typeface="Arial" pitchFamily="34" charset="0"/>
                <a:cs typeface="Arial" pitchFamily="34" charset="0"/>
              </a:rPr>
              <a:t>nhận</a:t>
            </a:r>
            <a:r>
              <a:rPr lang="en-US" sz="1600">
                <a:latin typeface="Arial" pitchFamily="34" charset="0"/>
                <a:cs typeface="Arial" pitchFamily="34" charset="0"/>
              </a:rPr>
              <a:t>. </a:t>
            </a:r>
            <a:r>
              <a:rPr lang="en-US" sz="1600" err="1">
                <a:latin typeface="Arial" pitchFamily="34" charset="0"/>
                <a:cs typeface="Arial" pitchFamily="34" charset="0"/>
              </a:rPr>
              <a:t>Đây</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hệ</a:t>
            </a:r>
            <a:r>
              <a:rPr lang="en-US" sz="1600">
                <a:latin typeface="Arial" pitchFamily="34" charset="0"/>
                <a:cs typeface="Arial" pitchFamily="34" charset="0"/>
              </a:rPr>
              <a:t> </a:t>
            </a:r>
            <a:r>
              <a:rPr lang="en-US" sz="1600" err="1">
                <a:latin typeface="Arial" pitchFamily="34" charset="0"/>
                <a:cs typeface="Arial" pitchFamily="34" charset="0"/>
              </a:rPr>
              <a:t>thống</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từ</a:t>
            </a:r>
            <a:r>
              <a:rPr lang="en-US" sz="1600">
                <a:latin typeface="Arial" pitchFamily="34" charset="0"/>
                <a:cs typeface="Arial" pitchFamily="34" charset="0"/>
              </a:rPr>
              <a:t> </a:t>
            </a:r>
            <a:r>
              <a:rPr lang="en-US" sz="1600" err="1">
                <a:latin typeface="Arial" pitchFamily="34" charset="0"/>
                <a:cs typeface="Arial" pitchFamily="34" charset="0"/>
              </a:rPr>
              <a:t>khi</a:t>
            </a:r>
            <a:r>
              <a:rPr lang="en-US" sz="1600">
                <a:latin typeface="Arial" pitchFamily="34" charset="0"/>
                <a:cs typeface="Arial" pitchFamily="34" charset="0"/>
              </a:rPr>
              <a:t> con </a:t>
            </a:r>
            <a:r>
              <a:rPr lang="en-US" sz="1600" err="1">
                <a:latin typeface="Arial" pitchFamily="34" charset="0"/>
                <a:cs typeface="Arial" pitchFamily="34" charset="0"/>
              </a:rPr>
              <a:t>người</a:t>
            </a:r>
            <a:r>
              <a:rPr lang="en-US" sz="1600">
                <a:latin typeface="Arial" pitchFamily="34" charset="0"/>
                <a:cs typeface="Arial" pitchFamily="34" charset="0"/>
              </a:rPr>
              <a:t> </a:t>
            </a:r>
            <a:r>
              <a:rPr lang="en-US" sz="1600" err="1">
                <a:latin typeface="Arial" pitchFamily="34" charset="0"/>
                <a:cs typeface="Arial" pitchFamily="34" charset="0"/>
              </a:rPr>
              <a:t>biết</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âm</a:t>
            </a:r>
            <a:r>
              <a:rPr lang="en-US" sz="1600">
                <a:latin typeface="Arial" pitchFamily="34" charset="0"/>
                <a:cs typeface="Arial" pitchFamily="34" charset="0"/>
              </a:rPr>
              <a:t> </a:t>
            </a:r>
            <a:r>
              <a:rPr lang="en-US" sz="1600" err="1">
                <a:latin typeface="Arial" pitchFamily="34" charset="0"/>
                <a:cs typeface="Arial" pitchFamily="34" charset="0"/>
              </a:rPr>
              <a:t>thanh</a:t>
            </a:r>
            <a:r>
              <a:rPr lang="en-US" sz="1600">
                <a:latin typeface="Arial" pitchFamily="34" charset="0"/>
                <a:cs typeface="Arial" pitchFamily="34" charset="0"/>
              </a:rPr>
              <a:t> </a:t>
            </a:r>
            <a:r>
              <a:rPr lang="en-US" sz="1600" err="1">
                <a:latin typeface="Arial" pitchFamily="34" charset="0"/>
                <a:cs typeface="Arial" pitchFamily="34" charset="0"/>
              </a:rPr>
              <a:t>để</a:t>
            </a:r>
            <a:r>
              <a:rPr lang="en-US" sz="1600">
                <a:latin typeface="Arial" pitchFamily="34" charset="0"/>
                <a:cs typeface="Arial" pitchFamily="34" charset="0"/>
              </a:rPr>
              <a:t> </a:t>
            </a:r>
            <a:r>
              <a:rPr lang="en-US" sz="1600" err="1">
                <a:latin typeface="Arial" pitchFamily="34" charset="0"/>
                <a:cs typeface="Arial" pitchFamily="34" charset="0"/>
              </a:rPr>
              <a:t>báo</a:t>
            </a:r>
            <a:r>
              <a:rPr lang="en-US" sz="1600">
                <a:latin typeface="Arial" pitchFamily="34" charset="0"/>
                <a:cs typeface="Arial" pitchFamily="34" charset="0"/>
              </a:rPr>
              <a:t> </a:t>
            </a:r>
            <a:r>
              <a:rPr lang="en-US" sz="1600" err="1">
                <a:latin typeface="Arial" pitchFamily="34" charset="0"/>
                <a:cs typeface="Arial" pitchFamily="34" charset="0"/>
              </a:rPr>
              <a:t>hiệu</a:t>
            </a:r>
            <a:r>
              <a:rPr lang="en-US" sz="1600">
                <a:latin typeface="Arial" pitchFamily="34" charset="0"/>
                <a:cs typeface="Arial" pitchFamily="34" charset="0"/>
              </a:rPr>
              <a:t> </a:t>
            </a:r>
            <a:r>
              <a:rPr lang="en-US" sz="1600" err="1">
                <a:latin typeface="Arial" pitchFamily="34" charset="0"/>
                <a:cs typeface="Arial" pitchFamily="34" charset="0"/>
              </a:rPr>
              <a:t>cho</a:t>
            </a:r>
            <a:r>
              <a:rPr lang="en-US" sz="1600">
                <a:latin typeface="Arial" pitchFamily="34" charset="0"/>
                <a:cs typeface="Arial" pitchFamily="34" charset="0"/>
              </a:rPr>
              <a:t> </a:t>
            </a:r>
            <a:r>
              <a:rPr lang="en-US" sz="1600" err="1">
                <a:latin typeface="Arial" pitchFamily="34" charset="0"/>
                <a:cs typeface="Arial" pitchFamily="34" charset="0"/>
              </a:rPr>
              <a:t>nhau</a:t>
            </a:r>
            <a:r>
              <a:rPr lang="vi-VN" sz="1600">
                <a:latin typeface="Arial" pitchFamily="34" charset="0"/>
                <a:cs typeface="Arial" pitchFamily="34" charset="0"/>
              </a:rPr>
              <a:t>. </a:t>
            </a:r>
            <a:endParaRPr lang="en-US" sz="1600">
              <a:latin typeface="Arial" pitchFamily="34" charset="0"/>
              <a:cs typeface="Arial" pitchFamily="34" charset="0"/>
            </a:endParaRPr>
          </a:p>
          <a:p>
            <a:pPr lvl="0"/>
            <a:r>
              <a:rPr lang="en-US" sz="1600">
                <a:latin typeface="Arial" pitchFamily="34" charset="0"/>
                <a:cs typeface="Arial" pitchFamily="34" charset="0"/>
              </a:rPr>
              <a:t>                                       </a:t>
            </a:r>
            <a:r>
              <a:rPr lang="en-US" sz="1600" err="1">
                <a:latin typeface="Arial" pitchFamily="34" charset="0"/>
                <a:cs typeface="Arial" pitchFamily="34" charset="0"/>
              </a:rPr>
              <a:t>Trời</a:t>
            </a:r>
            <a:r>
              <a:rPr lang="en-US" sz="1600">
                <a:latin typeface="Arial" pitchFamily="34" charset="0"/>
                <a:cs typeface="Arial" pitchFamily="34" charset="0"/>
              </a:rPr>
              <a:t> </a:t>
            </a:r>
            <a:r>
              <a:rPr lang="en-US" sz="1600" err="1">
                <a:latin typeface="Arial" pitchFamily="34" charset="0"/>
                <a:cs typeface="Arial" pitchFamily="34" charset="0"/>
              </a:rPr>
              <a:t>mưa</a:t>
            </a:r>
            <a:r>
              <a:rPr lang="en-US" sz="1600">
                <a:latin typeface="Arial" pitchFamily="34" charset="0"/>
                <a:cs typeface="Arial" pitchFamily="34" charset="0"/>
              </a:rPr>
              <a:t>                        	</a:t>
            </a:r>
          </a:p>
          <a:p>
            <a:pPr lvl="0"/>
            <a:endParaRPr lang="en-US" sz="1600">
              <a:latin typeface="Arial" pitchFamily="34" charset="0"/>
              <a:cs typeface="Arial" pitchFamily="34" charset="0"/>
            </a:endParaRPr>
          </a:p>
          <a:p>
            <a:pPr lvl="0"/>
            <a:r>
              <a:rPr lang="en-US" sz="1600" err="1">
                <a:latin typeface="Arial" pitchFamily="34" charset="0"/>
                <a:cs typeface="Arial" pitchFamily="34" charset="0"/>
              </a:rPr>
              <a:t>Hệ</a:t>
            </a:r>
            <a:r>
              <a:rPr lang="en-US" sz="1600">
                <a:latin typeface="Arial" pitchFamily="34" charset="0"/>
                <a:cs typeface="Arial" pitchFamily="34" charset="0"/>
              </a:rPr>
              <a:t> </a:t>
            </a:r>
            <a:r>
              <a:rPr lang="en-US" sz="1600" err="1">
                <a:latin typeface="Arial" pitchFamily="34" charset="0"/>
                <a:cs typeface="Arial" pitchFamily="34" charset="0"/>
              </a:rPr>
              <a:t>thống</a:t>
            </a:r>
            <a:r>
              <a:rPr lang="en-US" sz="1600">
                <a:latin typeface="Arial" pitchFamily="34" charset="0"/>
                <a:cs typeface="Arial" pitchFamily="34" charset="0"/>
              </a:rPr>
              <a:t> </a:t>
            </a:r>
            <a:r>
              <a:rPr lang="en-US" sz="1600" err="1">
                <a:latin typeface="Arial" pitchFamily="34" charset="0"/>
                <a:cs typeface="Arial" pitchFamily="34" charset="0"/>
              </a:rPr>
              <a:t>này</a:t>
            </a:r>
            <a:r>
              <a:rPr lang="en-US" sz="1600">
                <a:latin typeface="Arial" pitchFamily="34" charset="0"/>
                <a:cs typeface="Arial" pitchFamily="34" charset="0"/>
              </a:rPr>
              <a:t> </a:t>
            </a:r>
            <a:r>
              <a:rPr lang="en-US" sz="1600" err="1">
                <a:latin typeface="Arial" pitchFamily="34" charset="0"/>
                <a:cs typeface="Arial" pitchFamily="34" charset="0"/>
              </a:rPr>
              <a:t>có</a:t>
            </a:r>
            <a:r>
              <a:rPr lang="en-US" sz="1600">
                <a:latin typeface="Arial" pitchFamily="34" charset="0"/>
                <a:cs typeface="Arial" pitchFamily="34" charset="0"/>
              </a:rPr>
              <a:t> </a:t>
            </a:r>
            <a:r>
              <a:rPr lang="en-US" sz="1600" err="1">
                <a:latin typeface="Arial" pitchFamily="34" charset="0"/>
                <a:cs typeface="Arial" pitchFamily="34" charset="0"/>
              </a:rPr>
              <a:t>người</a:t>
            </a:r>
            <a:r>
              <a:rPr lang="en-US" sz="1600">
                <a:latin typeface="Arial" pitchFamily="34" charset="0"/>
                <a:cs typeface="Arial" pitchFamily="34" charset="0"/>
              </a:rPr>
              <a:t> </a:t>
            </a:r>
            <a:r>
              <a:rPr lang="en-US" sz="1600" err="1">
                <a:latin typeface="Arial" pitchFamily="34" charset="0"/>
                <a:cs typeface="Arial" pitchFamily="34" charset="0"/>
              </a:rPr>
              <a:t>nói</a:t>
            </a:r>
            <a:r>
              <a:rPr lang="en-US" sz="1600">
                <a:latin typeface="Arial" pitchFamily="34" charset="0"/>
                <a:cs typeface="Arial" pitchFamily="34" charset="0"/>
              </a:rPr>
              <a:t> </a:t>
            </a:r>
            <a:r>
              <a:rPr lang="en-US" sz="1600" err="1">
                <a:latin typeface="Arial" pitchFamily="34" charset="0"/>
                <a:cs typeface="Arial" pitchFamily="34" charset="0"/>
              </a:rPr>
              <a:t>đóng</a:t>
            </a:r>
            <a:r>
              <a:rPr lang="en-US" sz="1600">
                <a:latin typeface="Arial" pitchFamily="34" charset="0"/>
                <a:cs typeface="Arial" pitchFamily="34" charset="0"/>
              </a:rPr>
              <a:t> </a:t>
            </a:r>
            <a:r>
              <a:rPr lang="en-US" sz="1600" err="1">
                <a:latin typeface="Arial" pitchFamily="34" charset="0"/>
                <a:cs typeface="Arial" pitchFamily="34" charset="0"/>
              </a:rPr>
              <a:t>vai</a:t>
            </a:r>
            <a:r>
              <a:rPr lang="en-US" sz="1600">
                <a:latin typeface="Arial" pitchFamily="34" charset="0"/>
                <a:cs typeface="Arial" pitchFamily="34" charset="0"/>
              </a:rPr>
              <a:t> </a:t>
            </a:r>
            <a:r>
              <a:rPr lang="en-US" sz="1600" err="1">
                <a:latin typeface="Arial" pitchFamily="34" charset="0"/>
                <a:cs typeface="Arial" pitchFamily="34" charset="0"/>
              </a:rPr>
              <a:t>trò</a:t>
            </a:r>
            <a:r>
              <a:rPr lang="en-US" sz="1600">
                <a:latin typeface="Arial" pitchFamily="34" charset="0"/>
                <a:cs typeface="Arial" pitchFamily="34" charset="0"/>
              </a:rPr>
              <a:t> </a:t>
            </a:r>
            <a:r>
              <a:rPr lang="en-US" sz="1600" err="1">
                <a:latin typeface="Arial" pitchFamily="34" charset="0"/>
                <a:cs typeface="Arial" pitchFamily="34" charset="0"/>
              </a:rPr>
              <a:t>điểm</a:t>
            </a:r>
            <a:r>
              <a:rPr lang="en-US" sz="1600">
                <a:latin typeface="Arial" pitchFamily="34" charset="0"/>
                <a:cs typeface="Arial" pitchFamily="34" charset="0"/>
              </a:rPr>
              <a:t> </a:t>
            </a:r>
            <a:r>
              <a:rPr lang="en-US" sz="1600" err="1">
                <a:latin typeface="Arial" pitchFamily="34" charset="0"/>
                <a:cs typeface="Arial" pitchFamily="34" charset="0"/>
              </a:rPr>
              <a:t>nguồn</a:t>
            </a:r>
            <a:r>
              <a:rPr lang="en-US" sz="1600">
                <a:latin typeface="Arial" pitchFamily="34" charset="0"/>
                <a:cs typeface="Arial" pitchFamily="34" charset="0"/>
              </a:rPr>
              <a:t>, </a:t>
            </a:r>
            <a:r>
              <a:rPr lang="en-US" sz="1600" err="1">
                <a:latin typeface="Arial" pitchFamily="34" charset="0"/>
                <a:cs typeface="Arial" pitchFamily="34" charset="0"/>
              </a:rPr>
              <a:t>mà</a:t>
            </a:r>
            <a:r>
              <a:rPr lang="en-US" sz="1600">
                <a:latin typeface="Arial" pitchFamily="34" charset="0"/>
                <a:cs typeface="Arial" pitchFamily="34" charset="0"/>
              </a:rPr>
              <a:t> </a:t>
            </a:r>
            <a:r>
              <a:rPr lang="en-US" sz="1600" err="1">
                <a:latin typeface="Arial" pitchFamily="34" charset="0"/>
                <a:cs typeface="Arial" pitchFamily="34" charset="0"/>
              </a:rPr>
              <a:t>trong</a:t>
            </a:r>
            <a:r>
              <a:rPr lang="en-US" sz="1600">
                <a:latin typeface="Arial" pitchFamily="34" charset="0"/>
                <a:cs typeface="Arial" pitchFamily="34" charset="0"/>
              </a:rPr>
              <a:t> </a:t>
            </a:r>
            <a:r>
              <a:rPr lang="en-US" sz="1600" err="1">
                <a:latin typeface="Arial" pitchFamily="34" charset="0"/>
                <a:cs typeface="Arial" pitchFamily="34" charset="0"/>
              </a:rPr>
              <a:t>nó</a:t>
            </a:r>
            <a:r>
              <a:rPr lang="en-US" sz="1600">
                <a:latin typeface="Arial" pitchFamily="34" charset="0"/>
                <a:cs typeface="Arial" pitchFamily="34" charset="0"/>
              </a:rPr>
              <a:t> </a:t>
            </a:r>
            <a:r>
              <a:rPr lang="en-US" sz="1600" err="1">
                <a:latin typeface="Arial" pitchFamily="34" charset="0"/>
                <a:cs typeface="Arial" pitchFamily="34" charset="0"/>
              </a:rPr>
              <a:t>thông</a:t>
            </a:r>
            <a:r>
              <a:rPr lang="en-US" sz="1600">
                <a:latin typeface="Arial" pitchFamily="34" charset="0"/>
                <a:cs typeface="Arial" pitchFamily="34" charset="0"/>
              </a:rPr>
              <a:t> tin, </a:t>
            </a:r>
            <a:r>
              <a:rPr lang="en-US" sz="1600" err="1">
                <a:latin typeface="Arial" pitchFamily="34" charset="0"/>
                <a:cs typeface="Arial" pitchFamily="34" charset="0"/>
              </a:rPr>
              <a:t>cảm</a:t>
            </a:r>
            <a:r>
              <a:rPr lang="en-US" sz="1600">
                <a:latin typeface="Arial" pitchFamily="34" charset="0"/>
                <a:cs typeface="Arial" pitchFamily="34" charset="0"/>
              </a:rPr>
              <a:t> </a:t>
            </a:r>
            <a:r>
              <a:rPr lang="en-US" sz="1600" err="1">
                <a:latin typeface="Arial" pitchFamily="34" charset="0"/>
                <a:cs typeface="Arial" pitchFamily="34" charset="0"/>
              </a:rPr>
              <a:t>nhận</a:t>
            </a:r>
            <a:r>
              <a:rPr lang="en-US" sz="1600">
                <a:latin typeface="Arial" pitchFamily="34" charset="0"/>
                <a:cs typeface="Arial" pitchFamily="34" charset="0"/>
              </a:rPr>
              <a:t> “</a:t>
            </a:r>
            <a:r>
              <a:rPr lang="en-US" sz="1600" err="1">
                <a:latin typeface="Arial" pitchFamily="34" charset="0"/>
                <a:cs typeface="Arial" pitchFamily="34" charset="0"/>
              </a:rPr>
              <a:t>trời</a:t>
            </a:r>
            <a:r>
              <a:rPr lang="en-US" sz="1600">
                <a:latin typeface="Arial" pitchFamily="34" charset="0"/>
                <a:cs typeface="Arial" pitchFamily="34" charset="0"/>
              </a:rPr>
              <a:t> </a:t>
            </a:r>
            <a:r>
              <a:rPr lang="en-US" sz="1600" err="1">
                <a:latin typeface="Arial" pitchFamily="34" charset="0"/>
                <a:cs typeface="Arial" pitchFamily="34" charset="0"/>
              </a:rPr>
              <a:t>mưa</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chuyển</a:t>
            </a:r>
            <a:r>
              <a:rPr lang="en-US" sz="1600">
                <a:latin typeface="Arial" pitchFamily="34" charset="0"/>
                <a:cs typeface="Arial" pitchFamily="34" charset="0"/>
              </a:rPr>
              <a:t> </a:t>
            </a:r>
            <a:r>
              <a:rPr lang="en-US" sz="1600" err="1">
                <a:latin typeface="Arial" pitchFamily="34" charset="0"/>
                <a:cs typeface="Arial" pitchFamily="34" charset="0"/>
              </a:rPr>
              <a:t>thành</a:t>
            </a:r>
            <a:r>
              <a:rPr lang="en-US" sz="1600">
                <a:latin typeface="Arial" pitchFamily="34" charset="0"/>
                <a:cs typeface="Arial" pitchFamily="34" charset="0"/>
              </a:rPr>
              <a:t> </a:t>
            </a:r>
            <a:r>
              <a:rPr lang="en-US" sz="1600" err="1">
                <a:latin typeface="Arial" pitchFamily="34" charset="0"/>
                <a:cs typeface="Arial" pitchFamily="34" charset="0"/>
              </a:rPr>
              <a:t>tiếng</a:t>
            </a:r>
            <a:r>
              <a:rPr lang="en-US" sz="1600">
                <a:latin typeface="Arial" pitchFamily="34" charset="0"/>
                <a:cs typeface="Arial" pitchFamily="34" charset="0"/>
              </a:rPr>
              <a:t> </a:t>
            </a:r>
            <a:r>
              <a:rPr lang="en-US" sz="1600" err="1">
                <a:latin typeface="Arial" pitchFamily="34" charset="0"/>
                <a:cs typeface="Arial" pitchFamily="34" charset="0"/>
              </a:rPr>
              <a:t>nói</a:t>
            </a:r>
            <a:r>
              <a:rPr lang="en-US" sz="1600">
                <a:latin typeface="Arial" pitchFamily="34" charset="0"/>
                <a:cs typeface="Arial" pitchFamily="34" charset="0"/>
              </a:rPr>
              <a:t>.</a:t>
            </a:r>
          </a:p>
          <a:p>
            <a:pPr lvl="0"/>
            <a:r>
              <a:rPr lang="en-US" sz="1600" err="1">
                <a:latin typeface="Arial" pitchFamily="34" charset="0"/>
                <a:cs typeface="Arial" pitchFamily="34" charset="0"/>
              </a:rPr>
              <a:t>Môi</a:t>
            </a:r>
            <a:r>
              <a:rPr lang="en-US" sz="1600">
                <a:latin typeface="Arial" pitchFamily="34" charset="0"/>
                <a:cs typeface="Arial" pitchFamily="34" charset="0"/>
              </a:rPr>
              <a:t> </a:t>
            </a:r>
            <a:r>
              <a:rPr lang="en-US" sz="1600" err="1">
                <a:latin typeface="Arial" pitchFamily="34" charset="0"/>
                <a:cs typeface="Arial" pitchFamily="34" charset="0"/>
              </a:rPr>
              <a:t>trường</a:t>
            </a:r>
            <a:r>
              <a:rPr lang="en-US" sz="1600">
                <a:latin typeface="Arial" pitchFamily="34" charset="0"/>
                <a:cs typeface="Arial" pitchFamily="34" charset="0"/>
              </a:rPr>
              <a:t> </a:t>
            </a:r>
            <a:r>
              <a:rPr lang="en-US" sz="1600" err="1">
                <a:latin typeface="Arial" pitchFamily="34" charset="0"/>
                <a:cs typeface="Arial" pitchFamily="34" charset="0"/>
              </a:rPr>
              <a:t>không</a:t>
            </a:r>
            <a:r>
              <a:rPr lang="en-US" sz="1600">
                <a:latin typeface="Arial" pitchFamily="34" charset="0"/>
                <a:cs typeface="Arial" pitchFamily="34" charset="0"/>
              </a:rPr>
              <a:t> </a:t>
            </a:r>
            <a:r>
              <a:rPr lang="en-US" sz="1600" err="1">
                <a:latin typeface="Arial" pitchFamily="34" charset="0"/>
                <a:cs typeface="Arial" pitchFamily="34" charset="0"/>
              </a:rPr>
              <a:t>khí</a:t>
            </a:r>
            <a:r>
              <a:rPr lang="en-US" sz="1600">
                <a:latin typeface="Arial" pitchFamily="34" charset="0"/>
                <a:cs typeface="Arial" pitchFamily="34" charset="0"/>
              </a:rPr>
              <a:t> </a:t>
            </a:r>
            <a:r>
              <a:rPr lang="en-US" sz="1600" err="1">
                <a:latin typeface="Arial" pitchFamily="34" charset="0"/>
                <a:cs typeface="Arial" pitchFamily="34" charset="0"/>
              </a:rPr>
              <a:t>là</a:t>
            </a:r>
            <a:r>
              <a:rPr lang="en-US" sz="1600">
                <a:latin typeface="Arial" pitchFamily="34" charset="0"/>
                <a:cs typeface="Arial" pitchFamily="34" charset="0"/>
              </a:rPr>
              <a:t> </a:t>
            </a:r>
            <a:r>
              <a:rPr lang="en-US" sz="1600" err="1">
                <a:latin typeface="Arial" pitchFamily="34" charset="0"/>
                <a:cs typeface="Arial" pitchFamily="34" charset="0"/>
              </a:rPr>
              <a:t>môi</a:t>
            </a:r>
            <a:r>
              <a:rPr lang="en-US" sz="1600">
                <a:latin typeface="Arial" pitchFamily="34" charset="0"/>
                <a:cs typeface="Arial" pitchFamily="34" charset="0"/>
              </a:rPr>
              <a:t> </a:t>
            </a:r>
            <a:r>
              <a:rPr lang="en-US" sz="1600" err="1">
                <a:latin typeface="Arial" pitchFamily="34" charset="0"/>
                <a:cs typeface="Arial" pitchFamily="34" charset="0"/>
              </a:rPr>
              <a:t>trường</a:t>
            </a:r>
            <a:r>
              <a:rPr lang="en-US" sz="1600">
                <a:latin typeface="Arial" pitchFamily="34" charset="0"/>
                <a:cs typeface="Arial" pitchFamily="34" charset="0"/>
              </a:rPr>
              <a:t>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sóng</a:t>
            </a:r>
            <a:r>
              <a:rPr lang="en-US" sz="1600">
                <a:latin typeface="Arial" pitchFamily="34" charset="0"/>
                <a:cs typeface="Arial" pitchFamily="34" charset="0"/>
              </a:rPr>
              <a:t> </a:t>
            </a:r>
            <a:r>
              <a:rPr lang="en-US" sz="1600" err="1">
                <a:latin typeface="Arial" pitchFamily="34" charset="0"/>
                <a:cs typeface="Arial" pitchFamily="34" charset="0"/>
              </a:rPr>
              <a:t>âm</a:t>
            </a:r>
            <a:r>
              <a:rPr lang="en-US" sz="1600">
                <a:latin typeface="Arial" pitchFamily="34" charset="0"/>
                <a:cs typeface="Arial" pitchFamily="34" charset="0"/>
              </a:rPr>
              <a:t> </a:t>
            </a:r>
            <a:r>
              <a:rPr lang="en-US" sz="1600" err="1">
                <a:latin typeface="Arial" pitchFamily="34" charset="0"/>
                <a:cs typeface="Arial" pitchFamily="34" charset="0"/>
              </a:rPr>
              <a:t>giưa</a:t>
            </a:r>
            <a:r>
              <a:rPr lang="en-US" sz="1600">
                <a:latin typeface="Arial" pitchFamily="34" charset="0"/>
                <a:cs typeface="Arial" pitchFamily="34" charset="0"/>
              </a:rPr>
              <a:t> </a:t>
            </a:r>
            <a:r>
              <a:rPr lang="en-US" sz="1600" err="1">
                <a:latin typeface="Arial" pitchFamily="34" charset="0"/>
                <a:cs typeface="Arial" pitchFamily="34" charset="0"/>
              </a:rPr>
              <a:t>hai</a:t>
            </a:r>
            <a:r>
              <a:rPr lang="en-US" sz="1600">
                <a:latin typeface="Arial" pitchFamily="34" charset="0"/>
                <a:cs typeface="Arial" pitchFamily="34" charset="0"/>
              </a:rPr>
              <a:t> </a:t>
            </a:r>
            <a:r>
              <a:rPr lang="en-US" sz="1600" err="1">
                <a:latin typeface="Arial" pitchFamily="34" charset="0"/>
                <a:cs typeface="Arial" pitchFamily="34" charset="0"/>
              </a:rPr>
              <a:t>người</a:t>
            </a:r>
            <a:endParaRPr lang="en-US" sz="1600">
              <a:latin typeface="Arial" pitchFamily="34" charset="0"/>
              <a:cs typeface="Arial" pitchFamily="34" charset="0"/>
            </a:endParaRPr>
          </a:p>
          <a:p>
            <a:pPr lvl="0"/>
            <a:r>
              <a:rPr lang="en-US" sz="1600" err="1">
                <a:latin typeface="Arial" pitchFamily="34" charset="0"/>
                <a:cs typeface="Arial" pitchFamily="34" charset="0"/>
              </a:rPr>
              <a:t>Người</a:t>
            </a:r>
            <a:r>
              <a:rPr lang="en-US" sz="1600">
                <a:latin typeface="Arial" pitchFamily="34" charset="0"/>
                <a:cs typeface="Arial" pitchFamily="34" charset="0"/>
              </a:rPr>
              <a:t> </a:t>
            </a:r>
            <a:r>
              <a:rPr lang="en-US" sz="1600" err="1">
                <a:latin typeface="Arial" pitchFamily="34" charset="0"/>
                <a:cs typeface="Arial" pitchFamily="34" charset="0"/>
              </a:rPr>
              <a:t>nghe</a:t>
            </a:r>
            <a:r>
              <a:rPr lang="en-US" sz="1600">
                <a:latin typeface="Arial" pitchFamily="34" charset="0"/>
                <a:cs typeface="Arial" pitchFamily="34" charset="0"/>
              </a:rPr>
              <a:t> </a:t>
            </a:r>
            <a:r>
              <a:rPr lang="en-US" sz="1600" err="1">
                <a:latin typeface="Arial" pitchFamily="34" charset="0"/>
                <a:cs typeface="Arial" pitchFamily="34" charset="0"/>
              </a:rPr>
              <a:t>đóng</a:t>
            </a:r>
            <a:r>
              <a:rPr lang="en-US" sz="1600">
                <a:latin typeface="Arial" pitchFamily="34" charset="0"/>
                <a:cs typeface="Arial" pitchFamily="34" charset="0"/>
              </a:rPr>
              <a:t> </a:t>
            </a:r>
            <a:r>
              <a:rPr lang="en-US" sz="1600" err="1">
                <a:latin typeface="Arial" pitchFamily="34" charset="0"/>
                <a:cs typeface="Arial" pitchFamily="34" charset="0"/>
              </a:rPr>
              <a:t>vai</a:t>
            </a:r>
            <a:r>
              <a:rPr lang="en-US" sz="1600">
                <a:latin typeface="Arial" pitchFamily="34" charset="0"/>
                <a:cs typeface="Arial" pitchFamily="34" charset="0"/>
              </a:rPr>
              <a:t> </a:t>
            </a:r>
            <a:r>
              <a:rPr lang="en-US" sz="1600" err="1">
                <a:latin typeface="Arial" pitchFamily="34" charset="0"/>
                <a:cs typeface="Arial" pitchFamily="34" charset="0"/>
              </a:rPr>
              <a:t>trò</a:t>
            </a:r>
            <a:r>
              <a:rPr lang="en-US" sz="1600">
                <a:latin typeface="Arial" pitchFamily="34" charset="0"/>
                <a:cs typeface="Arial" pitchFamily="34" charset="0"/>
              </a:rPr>
              <a:t> </a:t>
            </a:r>
            <a:r>
              <a:rPr lang="en-US" sz="1600" err="1">
                <a:latin typeface="Arial" pitchFamily="34" charset="0"/>
                <a:cs typeface="Arial" pitchFamily="34" charset="0"/>
              </a:rPr>
              <a:t>nơi</a:t>
            </a:r>
            <a:r>
              <a:rPr lang="en-US" sz="1600">
                <a:latin typeface="Arial" pitchFamily="34" charset="0"/>
                <a:cs typeface="Arial" pitchFamily="34" charset="0"/>
              </a:rPr>
              <a:t> </a:t>
            </a:r>
            <a:r>
              <a:rPr lang="en-US" sz="1600" err="1">
                <a:latin typeface="Arial" pitchFamily="34" charset="0"/>
                <a:cs typeface="Arial" pitchFamily="34" charset="0"/>
              </a:rPr>
              <a:t>nhận</a:t>
            </a:r>
            <a:r>
              <a:rPr lang="en-US" sz="1600">
                <a:latin typeface="Arial" pitchFamily="34" charset="0"/>
                <a:cs typeface="Arial" pitchFamily="34" charset="0"/>
              </a:rPr>
              <a:t>, </a:t>
            </a:r>
            <a:r>
              <a:rPr lang="en-US" sz="1600" err="1">
                <a:latin typeface="Arial" pitchFamily="34" charset="0"/>
                <a:cs typeface="Arial" pitchFamily="34" charset="0"/>
              </a:rPr>
              <a:t>sóng</a:t>
            </a:r>
            <a:r>
              <a:rPr lang="en-US" sz="1600">
                <a:latin typeface="Arial" pitchFamily="34" charset="0"/>
                <a:cs typeface="Arial" pitchFamily="34" charset="0"/>
              </a:rPr>
              <a:t> </a:t>
            </a:r>
            <a:r>
              <a:rPr lang="en-US" sz="1600" err="1">
                <a:latin typeface="Arial" pitchFamily="34" charset="0"/>
                <a:cs typeface="Arial" pitchFamily="34" charset="0"/>
              </a:rPr>
              <a:t>âm</a:t>
            </a:r>
            <a:r>
              <a:rPr lang="en-US" sz="1600">
                <a:latin typeface="Arial" pitchFamily="34" charset="0"/>
                <a:cs typeface="Arial" pitchFamily="34" charset="0"/>
              </a:rPr>
              <a:t> </a:t>
            </a:r>
            <a:r>
              <a:rPr lang="en-US" sz="1600" err="1">
                <a:latin typeface="Arial" pitchFamily="34" charset="0"/>
                <a:cs typeface="Arial" pitchFamily="34" charset="0"/>
              </a:rPr>
              <a:t>đến</a:t>
            </a:r>
            <a:r>
              <a:rPr lang="en-US" sz="1600">
                <a:latin typeface="Arial" pitchFamily="34" charset="0"/>
                <a:cs typeface="Arial" pitchFamily="34" charset="0"/>
              </a:rPr>
              <a:t> tai </a:t>
            </a:r>
            <a:r>
              <a:rPr lang="en-US" sz="1600" err="1">
                <a:latin typeface="Arial" pitchFamily="34" charset="0"/>
                <a:cs typeface="Arial" pitchFamily="34" charset="0"/>
              </a:rPr>
              <a:t>sẽ</a:t>
            </a:r>
            <a:r>
              <a:rPr lang="en-US" sz="1600">
                <a:latin typeface="Arial" pitchFamily="34" charset="0"/>
                <a:cs typeface="Arial" pitchFamily="34" charset="0"/>
              </a:rPr>
              <a:t> </a:t>
            </a:r>
            <a:r>
              <a:rPr lang="en-US" sz="1600" err="1">
                <a:latin typeface="Arial" pitchFamily="34" charset="0"/>
                <a:cs typeface="Arial" pitchFamily="34" charset="0"/>
              </a:rPr>
              <a:t>được</a:t>
            </a:r>
            <a:r>
              <a:rPr lang="en-US" sz="1600">
                <a:latin typeface="Arial" pitchFamily="34" charset="0"/>
                <a:cs typeface="Arial" pitchFamily="34" charset="0"/>
              </a:rPr>
              <a:t> </a:t>
            </a:r>
            <a:r>
              <a:rPr lang="en-US" sz="1600" err="1">
                <a:latin typeface="Arial" pitchFamily="34" charset="0"/>
                <a:cs typeface="Arial" pitchFamily="34" charset="0"/>
              </a:rPr>
              <a:t>phân</a:t>
            </a:r>
            <a:r>
              <a:rPr lang="en-US" sz="1600">
                <a:latin typeface="Arial" pitchFamily="34" charset="0"/>
                <a:cs typeface="Arial" pitchFamily="34" charset="0"/>
              </a:rPr>
              <a:t> </a:t>
            </a:r>
            <a:r>
              <a:rPr lang="en-US" sz="1600" err="1">
                <a:latin typeface="Arial" pitchFamily="34" charset="0"/>
                <a:cs typeface="Arial" pitchFamily="34" charset="0"/>
              </a:rPr>
              <a:t>tích</a:t>
            </a:r>
            <a:r>
              <a:rPr lang="en-US" sz="1600">
                <a:latin typeface="Arial" pitchFamily="34" charset="0"/>
                <a:cs typeface="Arial" pitchFamily="34" charset="0"/>
              </a:rPr>
              <a:t> </a:t>
            </a:r>
            <a:r>
              <a:rPr lang="en-US" sz="1600" err="1">
                <a:latin typeface="Arial" pitchFamily="34" charset="0"/>
                <a:cs typeface="Arial" pitchFamily="34" charset="0"/>
              </a:rPr>
              <a:t>và</a:t>
            </a:r>
            <a:r>
              <a:rPr lang="en-US" sz="1600">
                <a:latin typeface="Arial" pitchFamily="34" charset="0"/>
                <a:cs typeface="Arial" pitchFamily="34" charset="0"/>
              </a:rPr>
              <a:t> </a:t>
            </a:r>
            <a:r>
              <a:rPr lang="en-US" sz="1600" err="1">
                <a:latin typeface="Arial" pitchFamily="34" charset="0"/>
                <a:cs typeface="Arial" pitchFamily="34" charset="0"/>
              </a:rPr>
              <a:t>chuyển</a:t>
            </a:r>
            <a:r>
              <a:rPr lang="en-US" sz="1600">
                <a:latin typeface="Arial" pitchFamily="34" charset="0"/>
                <a:cs typeface="Arial" pitchFamily="34" charset="0"/>
              </a:rPr>
              <a:t> </a:t>
            </a:r>
            <a:r>
              <a:rPr lang="en-US" sz="1600" err="1">
                <a:latin typeface="Arial" pitchFamily="34" charset="0"/>
                <a:cs typeface="Arial" pitchFamily="34" charset="0"/>
              </a:rPr>
              <a:t>lên</a:t>
            </a:r>
            <a:r>
              <a:rPr lang="en-US" sz="1600">
                <a:latin typeface="Arial" pitchFamily="34" charset="0"/>
                <a:cs typeface="Arial" pitchFamily="34" charset="0"/>
              </a:rPr>
              <a:t> </a:t>
            </a:r>
            <a:r>
              <a:rPr lang="en-US" sz="1600" err="1">
                <a:latin typeface="Arial" pitchFamily="34" charset="0"/>
                <a:cs typeface="Arial" pitchFamily="34" charset="0"/>
              </a:rPr>
              <a:t>não</a:t>
            </a:r>
            <a:r>
              <a:rPr lang="en-US" sz="1600">
                <a:latin typeface="Arial" pitchFamily="34" charset="0"/>
                <a:cs typeface="Arial" pitchFamily="34" charset="0"/>
              </a:rPr>
              <a:t> </a:t>
            </a:r>
            <a:r>
              <a:rPr lang="en-US" sz="1600" err="1">
                <a:latin typeface="Arial" pitchFamily="34" charset="0"/>
                <a:cs typeface="Arial" pitchFamily="34" charset="0"/>
              </a:rPr>
              <a:t>để</a:t>
            </a:r>
            <a:r>
              <a:rPr lang="en-US" sz="1600">
                <a:latin typeface="Arial" pitchFamily="34" charset="0"/>
                <a:cs typeface="Arial" pitchFamily="34" charset="0"/>
              </a:rPr>
              <a:t> </a:t>
            </a:r>
            <a:r>
              <a:rPr lang="en-US" sz="1600" err="1">
                <a:latin typeface="Arial" pitchFamily="34" charset="0"/>
                <a:cs typeface="Arial" pitchFamily="34" charset="0"/>
              </a:rPr>
              <a:t>nhận</a:t>
            </a:r>
            <a:r>
              <a:rPr lang="en-US" sz="1600">
                <a:latin typeface="Arial" pitchFamily="34" charset="0"/>
                <a:cs typeface="Arial" pitchFamily="34" charset="0"/>
              </a:rPr>
              <a:t> </a:t>
            </a:r>
            <a:r>
              <a:rPr lang="en-US" sz="1600" err="1">
                <a:latin typeface="Arial" pitchFamily="34" charset="0"/>
                <a:cs typeface="Arial" pitchFamily="34" charset="0"/>
              </a:rPr>
              <a:t>biết</a:t>
            </a:r>
            <a:r>
              <a:rPr lang="en-US" sz="1600">
                <a:latin typeface="Arial" pitchFamily="34" charset="0"/>
                <a:cs typeface="Arial" pitchFamily="34" charset="0"/>
              </a:rPr>
              <a:t> </a:t>
            </a:r>
            <a:r>
              <a:rPr lang="en-US" sz="1600" err="1">
                <a:latin typeface="Arial" pitchFamily="34" charset="0"/>
                <a:cs typeface="Arial" pitchFamily="34" charset="0"/>
              </a:rPr>
              <a:t>thông</a:t>
            </a:r>
            <a:r>
              <a:rPr lang="en-US" sz="1600">
                <a:latin typeface="Arial" pitchFamily="34" charset="0"/>
                <a:cs typeface="Arial" pitchFamily="34" charset="0"/>
              </a:rPr>
              <a:t> tin </a:t>
            </a:r>
            <a:r>
              <a:rPr lang="en-US" sz="1600" err="1">
                <a:latin typeface="Arial" pitchFamily="34" charset="0"/>
                <a:cs typeface="Arial" pitchFamily="34" charset="0"/>
              </a:rPr>
              <a:t>truyền</a:t>
            </a:r>
            <a:r>
              <a:rPr lang="en-US" sz="1600">
                <a:latin typeface="Arial" pitchFamily="34" charset="0"/>
                <a:cs typeface="Arial" pitchFamily="34" charset="0"/>
              </a:rPr>
              <a:t> </a:t>
            </a:r>
            <a:r>
              <a:rPr lang="en-US" sz="1600" err="1">
                <a:latin typeface="Arial" pitchFamily="34" charset="0"/>
                <a:cs typeface="Arial" pitchFamily="34" charset="0"/>
              </a:rPr>
              <a:t>đến</a:t>
            </a:r>
            <a:r>
              <a:rPr lang="en-US" sz="1600">
                <a:latin typeface="Arial" pitchFamily="34" charset="0"/>
                <a:cs typeface="Arial" pitchFamily="34" charset="0"/>
              </a:rPr>
              <a:t> </a:t>
            </a:r>
            <a:r>
              <a:rPr lang="en-US" sz="1600" err="1">
                <a:latin typeface="Arial" pitchFamily="34" charset="0"/>
                <a:cs typeface="Arial" pitchFamily="34" charset="0"/>
              </a:rPr>
              <a:t>người</a:t>
            </a:r>
            <a:r>
              <a:rPr lang="en-US" sz="1600">
                <a:latin typeface="Arial" pitchFamily="34" charset="0"/>
                <a:cs typeface="Arial" pitchFamily="34" charset="0"/>
              </a:rPr>
              <a:t> </a:t>
            </a:r>
            <a:r>
              <a:rPr lang="en-US" sz="1600" err="1">
                <a:latin typeface="Arial" pitchFamily="34" charset="0"/>
                <a:cs typeface="Arial" pitchFamily="34" charset="0"/>
              </a:rPr>
              <a:t>nhận</a:t>
            </a:r>
            <a:r>
              <a:rPr lang="vi-VN" sz="1600">
                <a:latin typeface="Arial" pitchFamily="34" charset="0"/>
                <a:cs typeface="Arial" pitchFamily="34" charset="0"/>
              </a:rPr>
              <a:t>.</a:t>
            </a:r>
          </a:p>
          <a:p>
            <a:pPr lvl="0"/>
            <a:r>
              <a:rPr lang="vi-VN" sz="1600">
                <a:latin typeface="Arial" pitchFamily="34" charset="0"/>
                <a:cs typeface="Arial" pitchFamily="34" charset="0"/>
              </a:rPr>
              <a:t>Hệ thống truyền thoại là hệ thống chuyển thông tin cần truyền thành sóng âm (tiếng nói), truyền sóng âm đến người nhận và người nhận cảm nhận và phục hồi thông tin từ sóng âm</a:t>
            </a:r>
            <a:endParaRPr lang="en-US" sz="1600">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12" y="2483055"/>
            <a:ext cx="638175" cy="65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312" y="2483055"/>
            <a:ext cx="6381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a:off x="2982912" y="2749755"/>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a:t>1.</a:t>
            </a:r>
            <a:r>
              <a:rPr lang="vi-VN" sz="3200"/>
              <a:t>7</a:t>
            </a:r>
            <a:r>
              <a:rPr lang="en-US" sz="3200"/>
              <a:t>. </a:t>
            </a:r>
            <a:r>
              <a:rPr lang="en-US" sz="3200" err="1"/>
              <a:t>Cont</a:t>
            </a:r>
            <a:r>
              <a:rPr lang="en-US" sz="3200"/>
              <a:t>’</a:t>
            </a:r>
          </a:p>
        </p:txBody>
      </p:sp>
      <p:sp>
        <p:nvSpPr>
          <p:cNvPr id="3" name="Content Placeholder 2"/>
          <p:cNvSpPr>
            <a:spLocks noGrp="1"/>
          </p:cNvSpPr>
          <p:nvPr>
            <p:ph idx="1"/>
          </p:nvPr>
        </p:nvSpPr>
        <p:spPr>
          <a:xfrm>
            <a:off x="503999" y="1006475"/>
            <a:ext cx="9071640" cy="3608365"/>
          </a:xfrm>
        </p:spPr>
        <p:txBody>
          <a:bodyPr/>
          <a:lstStyle/>
          <a:p>
            <a:r>
              <a:rPr lang="en-US" sz="2400" err="1"/>
              <a:t>Khi</a:t>
            </a:r>
            <a:r>
              <a:rPr lang="en-US" sz="2400"/>
              <a:t> </a:t>
            </a:r>
            <a:r>
              <a:rPr lang="en-US" sz="2400" err="1"/>
              <a:t>kênh</a:t>
            </a:r>
            <a:r>
              <a:rPr lang="en-US" sz="2400"/>
              <a:t> </a:t>
            </a:r>
            <a:r>
              <a:rPr lang="en-US" sz="2400" err="1"/>
              <a:t>có</a:t>
            </a:r>
            <a:r>
              <a:rPr lang="en-US" sz="2400"/>
              <a:t> </a:t>
            </a:r>
            <a:r>
              <a:rPr lang="en-US" sz="2400" err="1"/>
              <a:t>dải</a:t>
            </a:r>
            <a:r>
              <a:rPr lang="en-US" sz="2400"/>
              <a:t> </a:t>
            </a:r>
            <a:r>
              <a:rPr lang="en-US" sz="2400" err="1"/>
              <a:t>tần</a:t>
            </a:r>
            <a:r>
              <a:rPr lang="en-US" sz="2400"/>
              <a:t> </a:t>
            </a:r>
            <a:r>
              <a:rPr lang="en-US" sz="2400" err="1"/>
              <a:t>đủ</a:t>
            </a:r>
            <a:r>
              <a:rPr lang="en-US" sz="2400"/>
              <a:t> </a:t>
            </a:r>
            <a:r>
              <a:rPr lang="en-US" sz="2400" err="1"/>
              <a:t>nhỏ</a:t>
            </a:r>
            <a:r>
              <a:rPr lang="en-US" sz="2400"/>
              <a:t> so </a:t>
            </a:r>
            <a:r>
              <a:rPr lang="en-US" sz="2400" err="1"/>
              <a:t>với</a:t>
            </a:r>
            <a:r>
              <a:rPr lang="en-US" sz="2400"/>
              <a:t> </a:t>
            </a:r>
            <a:r>
              <a:rPr lang="en-US" sz="2400" err="1"/>
              <a:t>dải</a:t>
            </a:r>
            <a:r>
              <a:rPr lang="en-US" sz="2400"/>
              <a:t> </a:t>
            </a:r>
            <a:r>
              <a:rPr lang="en-US" sz="2400" err="1"/>
              <a:t>phổ</a:t>
            </a:r>
            <a:r>
              <a:rPr lang="en-US" sz="2400"/>
              <a:t> </a:t>
            </a:r>
            <a:r>
              <a:rPr lang="en-US" sz="2400" err="1"/>
              <a:t>dẫn</a:t>
            </a:r>
            <a:r>
              <a:rPr lang="en-US" sz="2400"/>
              <a:t> </a:t>
            </a:r>
            <a:r>
              <a:rPr lang="en-US" sz="2400" err="1"/>
              <a:t>đến</a:t>
            </a:r>
            <a:r>
              <a:rPr lang="en-US" sz="2400"/>
              <a:t> </a:t>
            </a:r>
            <a:r>
              <a:rPr lang="en-US" sz="2400" err="1"/>
              <a:t>có</a:t>
            </a:r>
            <a:r>
              <a:rPr lang="en-US" sz="2400"/>
              <a:t> </a:t>
            </a:r>
            <a:r>
              <a:rPr lang="en-US" sz="2400" err="1"/>
              <a:t>sự</a:t>
            </a:r>
            <a:r>
              <a:rPr lang="en-US" sz="2400"/>
              <a:t> </a:t>
            </a:r>
            <a:r>
              <a:rPr lang="en-US" sz="2400" err="1"/>
              <a:t>chồng</a:t>
            </a:r>
            <a:r>
              <a:rPr lang="en-US" sz="2400"/>
              <a:t> </a:t>
            </a:r>
            <a:r>
              <a:rPr lang="en-US" sz="2400" err="1"/>
              <a:t>lấn</a:t>
            </a:r>
            <a:r>
              <a:rPr lang="en-US" sz="2400"/>
              <a:t> </a:t>
            </a:r>
            <a:r>
              <a:rPr lang="en-US" sz="2400" err="1"/>
              <a:t>giữa</a:t>
            </a:r>
            <a:r>
              <a:rPr lang="en-US" sz="2400"/>
              <a:t> </a:t>
            </a:r>
            <a:r>
              <a:rPr lang="en-US" sz="2400" err="1"/>
              <a:t>các</a:t>
            </a:r>
            <a:r>
              <a:rPr lang="en-US" sz="2400"/>
              <a:t> </a:t>
            </a:r>
            <a:r>
              <a:rPr lang="en-US" sz="2400" err="1"/>
              <a:t>tín</a:t>
            </a:r>
            <a:r>
              <a:rPr lang="en-US" sz="2400"/>
              <a:t> </a:t>
            </a:r>
            <a:r>
              <a:rPr lang="en-US" sz="2400" err="1"/>
              <a:t>hiệu</a:t>
            </a:r>
            <a:r>
              <a:rPr lang="en-US" sz="2400"/>
              <a:t> </a:t>
            </a:r>
            <a:r>
              <a:rPr lang="en-US" sz="2400" err="1"/>
              <a:t>truyền</a:t>
            </a:r>
            <a:r>
              <a:rPr lang="en-US" sz="2400"/>
              <a:t> </a:t>
            </a:r>
            <a:r>
              <a:rPr lang="en-US" sz="2400" err="1"/>
              <a:t>kế</a:t>
            </a:r>
            <a:r>
              <a:rPr lang="en-US" sz="2400"/>
              <a:t> </a:t>
            </a:r>
            <a:r>
              <a:rPr lang="en-US" sz="2400" err="1"/>
              <a:t>tiếp</a:t>
            </a:r>
            <a:r>
              <a:rPr lang="en-US" sz="2400"/>
              <a:t> </a:t>
            </a:r>
            <a:r>
              <a:rPr lang="en-US" sz="2400" err="1"/>
              <a:t>nhau</a:t>
            </a:r>
            <a:r>
              <a:rPr lang="en-US" sz="2400"/>
              <a:t> </a:t>
            </a:r>
            <a:r>
              <a:rPr lang="en-US" sz="2400" err="1"/>
              <a:t>thì</a:t>
            </a:r>
            <a:r>
              <a:rPr lang="en-US" sz="2400"/>
              <a:t> </a:t>
            </a:r>
            <a:r>
              <a:rPr lang="en-US" sz="2400" err="1"/>
              <a:t>các</a:t>
            </a:r>
            <a:r>
              <a:rPr lang="en-US" sz="2400"/>
              <a:t> </a:t>
            </a:r>
            <a:r>
              <a:rPr lang="en-US" sz="2400" err="1"/>
              <a:t>giải</a:t>
            </a:r>
            <a:r>
              <a:rPr lang="en-US" sz="2400"/>
              <a:t> </a:t>
            </a:r>
            <a:r>
              <a:rPr lang="en-US" sz="2400" err="1"/>
              <a:t>pháp</a:t>
            </a:r>
            <a:r>
              <a:rPr lang="en-US" sz="2400"/>
              <a:t> </a:t>
            </a:r>
            <a:r>
              <a:rPr lang="en-US" sz="2400" err="1"/>
              <a:t>truyền</a:t>
            </a:r>
            <a:r>
              <a:rPr lang="en-US" sz="2400"/>
              <a:t> qua </a:t>
            </a:r>
            <a:r>
              <a:rPr lang="en-US" sz="2400" err="1"/>
              <a:t>kênh</a:t>
            </a:r>
            <a:r>
              <a:rPr lang="en-US" sz="2400"/>
              <a:t> </a:t>
            </a:r>
            <a:r>
              <a:rPr lang="en-US" sz="2400" err="1"/>
              <a:t>có</a:t>
            </a:r>
            <a:r>
              <a:rPr lang="en-US" sz="2400"/>
              <a:t> </a:t>
            </a:r>
            <a:r>
              <a:rPr lang="en-US" sz="2400" err="1"/>
              <a:t>băng</a:t>
            </a:r>
            <a:r>
              <a:rPr lang="en-US" sz="2400"/>
              <a:t> </a:t>
            </a:r>
            <a:r>
              <a:rPr lang="en-US" sz="2400" err="1"/>
              <a:t>tần</a:t>
            </a:r>
            <a:r>
              <a:rPr lang="en-US" sz="2400"/>
              <a:t> </a:t>
            </a:r>
            <a:r>
              <a:rPr lang="en-US" sz="2400" err="1"/>
              <a:t>hữu</a:t>
            </a:r>
            <a:r>
              <a:rPr lang="en-US" sz="2400"/>
              <a:t> </a:t>
            </a:r>
            <a:r>
              <a:rPr lang="en-US" sz="2400" err="1"/>
              <a:t>hạn</a:t>
            </a:r>
            <a:r>
              <a:rPr lang="en-US" sz="2400"/>
              <a:t> </a:t>
            </a:r>
            <a:r>
              <a:rPr lang="en-US" sz="2400" err="1"/>
              <a:t>sẽ</a:t>
            </a:r>
            <a:r>
              <a:rPr lang="en-US" sz="2400"/>
              <a:t> </a:t>
            </a:r>
            <a:r>
              <a:rPr lang="en-US" sz="2400" err="1"/>
              <a:t>được</a:t>
            </a:r>
            <a:r>
              <a:rPr lang="en-US" sz="2400"/>
              <a:t> </a:t>
            </a:r>
            <a:r>
              <a:rPr lang="en-US" sz="2400" err="1"/>
              <a:t>sử</a:t>
            </a:r>
            <a:r>
              <a:rPr lang="en-US" sz="2400"/>
              <a:t> </a:t>
            </a:r>
            <a:r>
              <a:rPr lang="en-US" sz="2400" err="1"/>
              <a:t>dụng</a:t>
            </a:r>
            <a:endParaRPr lang="en-US" sz="2400"/>
          </a:p>
          <a:p>
            <a:r>
              <a:rPr lang="en-US" sz="2400" err="1"/>
              <a:t>Khi</a:t>
            </a:r>
            <a:r>
              <a:rPr lang="en-US" sz="2400"/>
              <a:t> </a:t>
            </a:r>
            <a:r>
              <a:rPr lang="en-US" sz="2400" err="1"/>
              <a:t>kênh</a:t>
            </a:r>
            <a:r>
              <a:rPr lang="en-US" sz="2400"/>
              <a:t> </a:t>
            </a:r>
            <a:r>
              <a:rPr lang="en-US" sz="2400" err="1"/>
              <a:t>có</a:t>
            </a:r>
            <a:r>
              <a:rPr lang="en-US" sz="2400"/>
              <a:t> </a:t>
            </a:r>
            <a:r>
              <a:rPr lang="en-US" sz="2400" err="1"/>
              <a:t>những</a:t>
            </a:r>
            <a:r>
              <a:rPr lang="en-US" sz="2400"/>
              <a:t> </a:t>
            </a:r>
            <a:r>
              <a:rPr lang="en-US" sz="2400" err="1"/>
              <a:t>khiếm</a:t>
            </a:r>
            <a:r>
              <a:rPr lang="en-US" sz="2400"/>
              <a:t> </a:t>
            </a:r>
            <a:r>
              <a:rPr lang="en-US" sz="2400" err="1"/>
              <a:t>khuyết</a:t>
            </a:r>
            <a:r>
              <a:rPr lang="en-US" sz="2400"/>
              <a:t> </a:t>
            </a:r>
            <a:r>
              <a:rPr lang="en-US" sz="2400" err="1"/>
              <a:t>như</a:t>
            </a:r>
            <a:r>
              <a:rPr lang="en-US" sz="2400"/>
              <a:t> </a:t>
            </a:r>
            <a:r>
              <a:rPr lang="en-US" sz="2400" err="1"/>
              <a:t>không</a:t>
            </a:r>
            <a:r>
              <a:rPr lang="en-US" sz="2400"/>
              <a:t> </a:t>
            </a:r>
            <a:r>
              <a:rPr lang="en-US" sz="2400" err="1"/>
              <a:t>cho</a:t>
            </a:r>
            <a:r>
              <a:rPr lang="en-US" sz="2400"/>
              <a:t> </a:t>
            </a:r>
            <a:r>
              <a:rPr lang="en-US" sz="2400" err="1"/>
              <a:t>truyền</a:t>
            </a:r>
            <a:r>
              <a:rPr lang="en-US" sz="2400"/>
              <a:t> </a:t>
            </a:r>
            <a:r>
              <a:rPr lang="en-US" sz="2400" err="1"/>
              <a:t>thành</a:t>
            </a:r>
            <a:r>
              <a:rPr lang="en-US" sz="2400"/>
              <a:t> </a:t>
            </a:r>
            <a:r>
              <a:rPr lang="en-US" sz="2400" err="1"/>
              <a:t>phần</a:t>
            </a:r>
            <a:r>
              <a:rPr lang="en-US" sz="2400"/>
              <a:t> </a:t>
            </a:r>
            <a:r>
              <a:rPr lang="en-US" sz="2400" err="1"/>
              <a:t>một</a:t>
            </a:r>
            <a:r>
              <a:rPr lang="en-US" sz="2400"/>
              <a:t> </a:t>
            </a:r>
            <a:r>
              <a:rPr lang="en-US" sz="2400" err="1"/>
              <a:t>chiều</a:t>
            </a:r>
            <a:r>
              <a:rPr lang="en-US" sz="2400"/>
              <a:t> </a:t>
            </a:r>
            <a:r>
              <a:rPr lang="en-US" sz="2400" err="1"/>
              <a:t>thì</a:t>
            </a:r>
            <a:r>
              <a:rPr lang="en-US" sz="2400"/>
              <a:t> </a:t>
            </a:r>
            <a:r>
              <a:rPr lang="en-US" sz="2400" err="1"/>
              <a:t>các</a:t>
            </a:r>
            <a:r>
              <a:rPr lang="en-US" sz="2400"/>
              <a:t> </a:t>
            </a:r>
            <a:r>
              <a:rPr lang="en-US" sz="2400" err="1"/>
              <a:t>giải</a:t>
            </a:r>
            <a:r>
              <a:rPr lang="en-US" sz="2400"/>
              <a:t> </a:t>
            </a:r>
            <a:r>
              <a:rPr lang="en-US" sz="2400" err="1"/>
              <a:t>pháp</a:t>
            </a:r>
            <a:r>
              <a:rPr lang="en-US" sz="2400"/>
              <a:t> </a:t>
            </a:r>
            <a:r>
              <a:rPr lang="en-US" sz="2400" err="1"/>
              <a:t>sử</a:t>
            </a:r>
            <a:r>
              <a:rPr lang="en-US" sz="2400"/>
              <a:t> </a:t>
            </a:r>
            <a:r>
              <a:rPr lang="en-US" sz="2400" err="1"/>
              <a:t>dụng</a:t>
            </a:r>
            <a:r>
              <a:rPr lang="en-US" sz="2400"/>
              <a:t> </a:t>
            </a:r>
            <a:r>
              <a:rPr lang="en-US" sz="2400" err="1"/>
              <a:t>các</a:t>
            </a:r>
            <a:r>
              <a:rPr lang="en-US" sz="2400"/>
              <a:t> </a:t>
            </a:r>
            <a:r>
              <a:rPr lang="en-US" sz="2400" err="1"/>
              <a:t>mã</a:t>
            </a:r>
            <a:r>
              <a:rPr lang="en-US" sz="2400"/>
              <a:t> </a:t>
            </a:r>
            <a:r>
              <a:rPr lang="en-US" sz="2400" err="1"/>
              <a:t>đường</a:t>
            </a:r>
            <a:r>
              <a:rPr lang="en-US" sz="2400"/>
              <a:t> </a:t>
            </a:r>
            <a:r>
              <a:rPr lang="en-US" sz="2400" err="1"/>
              <a:t>truyền</a:t>
            </a:r>
            <a:r>
              <a:rPr lang="en-US" sz="2400"/>
              <a:t> (line code) </a:t>
            </a:r>
            <a:r>
              <a:rPr lang="en-US" sz="2400" err="1"/>
              <a:t>sẽ</a:t>
            </a:r>
            <a:r>
              <a:rPr lang="en-US" sz="2400"/>
              <a:t> </a:t>
            </a:r>
            <a:r>
              <a:rPr lang="en-US" sz="2400" err="1"/>
              <a:t>được</a:t>
            </a:r>
            <a:r>
              <a:rPr lang="en-US" sz="2400"/>
              <a:t> </a:t>
            </a:r>
            <a:r>
              <a:rPr lang="en-US" sz="2400" err="1"/>
              <a:t>áp</a:t>
            </a:r>
            <a:r>
              <a:rPr lang="en-US" sz="2400"/>
              <a:t> </a:t>
            </a:r>
            <a:r>
              <a:rPr lang="en-US" sz="2400" err="1"/>
              <a:t>dụng</a:t>
            </a:r>
            <a:endParaRPr lang="en-US" sz="2400"/>
          </a:p>
          <a:p>
            <a:r>
              <a:rPr lang="en-US" sz="2400" err="1"/>
              <a:t>Để</a:t>
            </a:r>
            <a:r>
              <a:rPr lang="en-US" sz="2400"/>
              <a:t> </a:t>
            </a:r>
            <a:r>
              <a:rPr lang="en-US" sz="2400" err="1"/>
              <a:t>có</a:t>
            </a:r>
            <a:r>
              <a:rPr lang="en-US" sz="2400"/>
              <a:t> </a:t>
            </a:r>
            <a:r>
              <a:rPr lang="en-US" sz="2400" err="1"/>
              <a:t>thể</a:t>
            </a:r>
            <a:r>
              <a:rPr lang="en-US" sz="2400"/>
              <a:t> </a:t>
            </a:r>
            <a:r>
              <a:rPr lang="en-US" sz="2400" err="1"/>
              <a:t>thực</a:t>
            </a:r>
            <a:r>
              <a:rPr lang="en-US" sz="2400"/>
              <a:t> </a:t>
            </a:r>
            <a:r>
              <a:rPr lang="en-US" sz="2400" err="1"/>
              <a:t>hiện</a:t>
            </a:r>
            <a:r>
              <a:rPr lang="en-US" sz="2400"/>
              <a:t> </a:t>
            </a:r>
            <a:r>
              <a:rPr lang="en-US" sz="2400" err="1"/>
              <a:t>một</a:t>
            </a:r>
            <a:r>
              <a:rPr lang="en-US" sz="2400"/>
              <a:t> </a:t>
            </a:r>
            <a:r>
              <a:rPr lang="en-US" sz="2400" err="1"/>
              <a:t>cuộc</a:t>
            </a:r>
            <a:r>
              <a:rPr lang="en-US" sz="2400"/>
              <a:t> </a:t>
            </a:r>
            <a:r>
              <a:rPr lang="en-US" sz="2400" err="1"/>
              <a:t>truyền</a:t>
            </a:r>
            <a:r>
              <a:rPr lang="en-US" sz="2400"/>
              <a:t> </a:t>
            </a:r>
            <a:r>
              <a:rPr lang="en-US" sz="2400" err="1"/>
              <a:t>bình</a:t>
            </a:r>
            <a:r>
              <a:rPr lang="en-US" sz="2400"/>
              <a:t> </a:t>
            </a:r>
            <a:r>
              <a:rPr lang="en-US" sz="2400" err="1"/>
              <a:t>thường</a:t>
            </a:r>
            <a:r>
              <a:rPr lang="en-US" sz="2400"/>
              <a:t> </a:t>
            </a:r>
            <a:r>
              <a:rPr lang="en-US" sz="2400" err="1"/>
              <a:t>cần</a:t>
            </a:r>
            <a:r>
              <a:rPr lang="en-US" sz="2400"/>
              <a:t> </a:t>
            </a:r>
            <a:r>
              <a:rPr lang="en-US" sz="2400" err="1"/>
              <a:t>phối</a:t>
            </a:r>
            <a:r>
              <a:rPr lang="en-US" sz="2400"/>
              <a:t> </a:t>
            </a:r>
            <a:r>
              <a:rPr lang="en-US" sz="2400" err="1"/>
              <a:t>hợp</a:t>
            </a:r>
            <a:r>
              <a:rPr lang="en-US" sz="2400"/>
              <a:t> </a:t>
            </a:r>
            <a:r>
              <a:rPr lang="en-US" sz="2400" err="1"/>
              <a:t>tốt</a:t>
            </a:r>
            <a:r>
              <a:rPr lang="en-US" sz="2400"/>
              <a:t> </a:t>
            </a:r>
            <a:r>
              <a:rPr lang="en-US" sz="2400" err="1"/>
              <a:t>nguồn</a:t>
            </a:r>
            <a:r>
              <a:rPr lang="en-US" sz="2400"/>
              <a:t> </a:t>
            </a:r>
            <a:r>
              <a:rPr lang="en-US" sz="2400" err="1"/>
              <a:t>kênh</a:t>
            </a:r>
            <a:r>
              <a:rPr lang="en-US" sz="2400"/>
              <a:t> </a:t>
            </a:r>
            <a:r>
              <a:rPr lang="en-US" sz="2400" err="1"/>
              <a:t>và</a:t>
            </a:r>
            <a:r>
              <a:rPr lang="en-US" sz="2400"/>
              <a:t> </a:t>
            </a:r>
            <a:r>
              <a:rPr lang="en-US" sz="2400" err="1"/>
              <a:t>có</a:t>
            </a:r>
            <a:r>
              <a:rPr lang="en-US" sz="2400"/>
              <a:t> </a:t>
            </a:r>
            <a:r>
              <a:rPr lang="en-US" sz="2400" err="1"/>
              <a:t>các</a:t>
            </a:r>
            <a:r>
              <a:rPr lang="en-US" sz="2400"/>
              <a:t> </a:t>
            </a:r>
            <a:r>
              <a:rPr lang="en-US" sz="2400" err="1"/>
              <a:t>thủ</a:t>
            </a:r>
            <a:r>
              <a:rPr lang="en-US" sz="2400"/>
              <a:t> </a:t>
            </a:r>
            <a:r>
              <a:rPr lang="en-US" sz="2400" err="1"/>
              <a:t>tục</a:t>
            </a:r>
            <a:r>
              <a:rPr lang="en-US" sz="2400"/>
              <a:t> </a:t>
            </a:r>
            <a:r>
              <a:rPr lang="en-US" sz="2400" err="1"/>
              <a:t>điều</a:t>
            </a:r>
            <a:r>
              <a:rPr lang="en-US" sz="2400"/>
              <a:t> </a:t>
            </a:r>
            <a:r>
              <a:rPr lang="en-US" sz="2400" err="1"/>
              <a:t>khiển</a:t>
            </a:r>
            <a:r>
              <a:rPr lang="en-US" sz="2400"/>
              <a:t> </a:t>
            </a:r>
            <a:r>
              <a:rPr lang="en-US" sz="2400" err="1"/>
              <a:t>liên</a:t>
            </a:r>
            <a:r>
              <a:rPr lang="en-US" sz="2400"/>
              <a:t> </a:t>
            </a:r>
            <a:r>
              <a:rPr lang="en-US" sz="2400" err="1"/>
              <a:t>kết</a:t>
            </a:r>
            <a:r>
              <a:rPr lang="en-US" sz="2400"/>
              <a:t> </a:t>
            </a:r>
            <a:r>
              <a:rPr lang="en-US" sz="2400" err="1"/>
              <a:t>cũng</a:t>
            </a:r>
            <a:r>
              <a:rPr lang="en-US" sz="2400"/>
              <a:t> </a:t>
            </a:r>
            <a:r>
              <a:rPr lang="en-US" sz="2400" err="1"/>
              <a:t>như</a:t>
            </a:r>
            <a:r>
              <a:rPr lang="en-US" sz="2400"/>
              <a:t> </a:t>
            </a:r>
            <a:r>
              <a:rPr lang="en-US" sz="2400" err="1"/>
              <a:t>các</a:t>
            </a:r>
            <a:r>
              <a:rPr lang="en-US" sz="2400"/>
              <a:t> </a:t>
            </a:r>
            <a:r>
              <a:rPr lang="en-US" sz="2400" err="1"/>
              <a:t>giải</a:t>
            </a:r>
            <a:r>
              <a:rPr lang="en-US" sz="2400"/>
              <a:t> </a:t>
            </a:r>
            <a:r>
              <a:rPr lang="en-US" sz="2400" err="1"/>
              <a:t>pháp</a:t>
            </a:r>
            <a:r>
              <a:rPr lang="en-US" sz="2400"/>
              <a:t> </a:t>
            </a:r>
            <a:r>
              <a:rPr lang="en-US" sz="2400" err="1"/>
              <a:t>trong</a:t>
            </a:r>
            <a:r>
              <a:rPr lang="en-US" sz="2400"/>
              <a:t> </a:t>
            </a:r>
            <a:r>
              <a:rPr lang="en-US" sz="2400" err="1"/>
              <a:t>kỹ</a:t>
            </a:r>
            <a:r>
              <a:rPr lang="en-US" sz="2400"/>
              <a:t> </a:t>
            </a:r>
            <a:r>
              <a:rPr lang="en-US" sz="2400" err="1"/>
              <a:t>thuật</a:t>
            </a:r>
            <a:r>
              <a:rPr lang="en-US" sz="2400"/>
              <a:t> </a:t>
            </a:r>
            <a:r>
              <a:rPr lang="en-US" sz="2400" err="1"/>
              <a:t>truyền</a:t>
            </a:r>
            <a:r>
              <a:rPr lang="en-US" sz="2400"/>
              <a:t> </a:t>
            </a:r>
            <a:r>
              <a:rPr lang="en-US" sz="2400" err="1"/>
              <a:t>dữ</a:t>
            </a:r>
            <a:r>
              <a:rPr lang="en-US" sz="2400"/>
              <a:t> </a:t>
            </a:r>
            <a:r>
              <a:rPr lang="en-US" sz="2400" err="1"/>
              <a:t>liệu</a:t>
            </a:r>
            <a:r>
              <a:rPr lang="en-US" sz="2400"/>
              <a:t> </a:t>
            </a:r>
            <a:r>
              <a:rPr lang="en-US" sz="2400" err="1"/>
              <a:t>được</a:t>
            </a:r>
            <a:r>
              <a:rPr lang="en-US" sz="2400"/>
              <a:t> </a:t>
            </a:r>
            <a:r>
              <a:rPr lang="en-US" sz="2400" err="1"/>
              <a:t>xem</a:t>
            </a:r>
            <a:r>
              <a:rPr lang="en-US" sz="2400"/>
              <a:t> </a:t>
            </a:r>
            <a:r>
              <a:rPr lang="en-US" sz="2400" err="1"/>
              <a:t>xét</a:t>
            </a:r>
            <a:endParaRPr lang="en-US" sz="2400"/>
          </a:p>
        </p:txBody>
      </p:sp>
    </p:spTree>
    <p:extLst>
      <p:ext uri="{BB962C8B-B14F-4D97-AF65-F5344CB8AC3E}">
        <p14:creationId xmlns:p14="http://schemas.microsoft.com/office/powerpoint/2010/main" val="9008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1.</a:t>
            </a:r>
            <a:r>
              <a:rPr lang="vi-VN"/>
              <a:t>1.</a:t>
            </a:r>
            <a:r>
              <a:rPr lang="en-US"/>
              <a:t>2.2. </a:t>
            </a:r>
            <a:r>
              <a:rPr lang="en-US" err="1"/>
              <a:t>Hệ</a:t>
            </a:r>
            <a:r>
              <a:rPr lang="en-US"/>
              <a:t> </a:t>
            </a:r>
            <a:r>
              <a:rPr lang="en-US" err="1"/>
              <a:t>thống</a:t>
            </a:r>
            <a:r>
              <a:rPr lang="en-US"/>
              <a:t> </a:t>
            </a:r>
            <a:r>
              <a:rPr lang="en-US" err="1"/>
              <a:t>điện</a:t>
            </a:r>
            <a:r>
              <a:rPr lang="en-US"/>
              <a:t> </a:t>
            </a:r>
            <a:r>
              <a:rPr lang="en-US" err="1"/>
              <a:t>thoại</a:t>
            </a:r>
            <a:endParaRPr lang="en-US"/>
          </a:p>
        </p:txBody>
      </p:sp>
      <p:sp>
        <p:nvSpPr>
          <p:cNvPr id="3" name="Text Placeholder 2"/>
          <p:cNvSpPr txBox="1">
            <a:spLocks noGrp="1"/>
          </p:cNvSpPr>
          <p:nvPr>
            <p:ph type="body" idx="4294967295"/>
          </p:nvPr>
        </p:nvSpPr>
        <p:spPr>
          <a:xfrm>
            <a:off x="503999" y="1326600"/>
            <a:ext cx="9071640" cy="35660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vi-VN" sz="2000">
                <a:latin typeface="Arial" pitchFamily="34" charset="0"/>
                <a:cs typeface="Arial" pitchFamily="34" charset="0"/>
              </a:rPr>
              <a:t>điện</a:t>
            </a:r>
            <a:r>
              <a:rPr lang="en-US" sz="2000">
                <a:latin typeface="Arial" pitchFamily="34" charset="0"/>
                <a:cs typeface="Arial" pitchFamily="34" charset="0"/>
              </a:rPr>
              <a:t> </a:t>
            </a:r>
            <a:r>
              <a:rPr lang="en-US" sz="2000" err="1">
                <a:latin typeface="Arial" pitchFamily="34" charset="0"/>
                <a:cs typeface="Arial" pitchFamily="34" charset="0"/>
              </a:rPr>
              <a:t>thoại</a:t>
            </a:r>
            <a:r>
              <a:rPr lang="en-US" sz="2000">
                <a:latin typeface="Arial" pitchFamily="34" charset="0"/>
                <a:cs typeface="Arial" pitchFamily="34" charset="0"/>
              </a:rPr>
              <a:t> </a:t>
            </a:r>
            <a:r>
              <a:rPr lang="en-US" sz="2000" err="1">
                <a:latin typeface="Arial" pitchFamily="34" charset="0"/>
                <a:cs typeface="Arial" pitchFamily="34" charset="0"/>
              </a:rPr>
              <a:t>là</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thoại</a:t>
            </a:r>
            <a:r>
              <a:rPr lang="en-US" sz="2000">
                <a:latin typeface="Arial" pitchFamily="34" charset="0"/>
                <a:cs typeface="Arial" pitchFamily="34" charset="0"/>
              </a:rPr>
              <a:t> </a:t>
            </a:r>
            <a:r>
              <a:rPr lang="en-US" sz="2000" err="1">
                <a:latin typeface="Arial" pitchFamily="34" charset="0"/>
                <a:cs typeface="Arial" pitchFamily="34" charset="0"/>
              </a:rPr>
              <a:t>nhưng</a:t>
            </a:r>
            <a:r>
              <a:rPr lang="en-US" sz="2000">
                <a:latin typeface="Arial" pitchFamily="34" charset="0"/>
                <a:cs typeface="Arial" pitchFamily="34" charset="0"/>
              </a:rPr>
              <a:t> </a:t>
            </a:r>
            <a:r>
              <a:rPr lang="en-US" sz="2000" err="1">
                <a:latin typeface="Arial" pitchFamily="34" charset="0"/>
                <a:cs typeface="Arial" pitchFamily="34" charset="0"/>
              </a:rPr>
              <a:t>giữa</a:t>
            </a:r>
            <a:r>
              <a:rPr lang="en-US" sz="2000">
                <a:latin typeface="Arial" pitchFamily="34" charset="0"/>
                <a:cs typeface="Arial" pitchFamily="34" charset="0"/>
              </a:rPr>
              <a:t> </a:t>
            </a:r>
            <a:r>
              <a:rPr lang="en-US" sz="2000" err="1">
                <a:latin typeface="Arial" pitchFamily="34" charset="0"/>
                <a:cs typeface="Arial" pitchFamily="34" charset="0"/>
              </a:rPr>
              <a:t>người</a:t>
            </a:r>
            <a:r>
              <a:rPr lang="en-US" sz="2000">
                <a:latin typeface="Arial" pitchFamily="34" charset="0"/>
                <a:cs typeface="Arial" pitchFamily="34" charset="0"/>
              </a:rPr>
              <a:t> </a:t>
            </a:r>
            <a:r>
              <a:rPr lang="en-US" sz="2000" err="1">
                <a:latin typeface="Arial" pitchFamily="34" charset="0"/>
                <a:cs typeface="Arial" pitchFamily="34" charset="0"/>
              </a:rPr>
              <a:t>nói</a:t>
            </a:r>
            <a:r>
              <a:rPr lang="en-US" sz="2000">
                <a:latin typeface="Arial" pitchFamily="34" charset="0"/>
                <a:cs typeface="Arial" pitchFamily="34" charset="0"/>
              </a:rPr>
              <a:t>, </a:t>
            </a:r>
            <a:r>
              <a:rPr lang="en-US" sz="2000" err="1">
                <a:latin typeface="Arial" pitchFamily="34" charset="0"/>
                <a:cs typeface="Arial" pitchFamily="34" charset="0"/>
              </a:rPr>
              <a:t>người</a:t>
            </a:r>
            <a:r>
              <a:rPr lang="en-US" sz="2000">
                <a:latin typeface="Arial" pitchFamily="34" charset="0"/>
                <a:cs typeface="Arial" pitchFamily="34" charset="0"/>
              </a:rPr>
              <a:t> </a:t>
            </a:r>
            <a:r>
              <a:rPr lang="en-US" sz="2000" err="1">
                <a:latin typeface="Arial" pitchFamily="34" charset="0"/>
                <a:cs typeface="Arial" pitchFamily="34" charset="0"/>
              </a:rPr>
              <a:t>nghe</a:t>
            </a:r>
            <a:r>
              <a:rPr lang="en-US" sz="2000">
                <a:latin typeface="Arial" pitchFamily="34" charset="0"/>
                <a:cs typeface="Arial" pitchFamily="34" charset="0"/>
              </a:rPr>
              <a:t> </a:t>
            </a:r>
            <a:r>
              <a:rPr lang="en-US" sz="2000" err="1">
                <a:latin typeface="Arial" pitchFamily="34" charset="0"/>
                <a:cs typeface="Arial" pitchFamily="34" charset="0"/>
              </a:rPr>
              <a:t>có</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micro </a:t>
            </a:r>
            <a:r>
              <a:rPr lang="en-US" sz="2000" err="1">
                <a:latin typeface="Arial" pitchFamily="34" charset="0"/>
                <a:cs typeface="Arial" pitchFamily="34" charset="0"/>
              </a:rPr>
              <a:t>chuyển</a:t>
            </a:r>
            <a:r>
              <a:rPr lang="en-US" sz="2000">
                <a:latin typeface="Arial" pitchFamily="34" charset="0"/>
                <a:cs typeface="Arial" pitchFamily="34" charset="0"/>
              </a:rPr>
              <a:t> </a:t>
            </a:r>
            <a:r>
              <a:rPr lang="en-US" sz="2000" err="1">
                <a:latin typeface="Arial" pitchFamily="34" charset="0"/>
                <a:cs typeface="Arial" pitchFamily="34" charset="0"/>
              </a:rPr>
              <a:t>tiếng</a:t>
            </a:r>
            <a:r>
              <a:rPr lang="en-US" sz="2000">
                <a:latin typeface="Arial" pitchFamily="34" charset="0"/>
                <a:cs typeface="Arial" pitchFamily="34" charset="0"/>
              </a:rPr>
              <a:t> </a:t>
            </a:r>
            <a:r>
              <a:rPr lang="en-US" sz="2000" err="1">
                <a:latin typeface="Arial" pitchFamily="34" charset="0"/>
                <a:cs typeface="Arial" pitchFamily="34" charset="0"/>
              </a:rPr>
              <a:t>nói</a:t>
            </a:r>
            <a:r>
              <a:rPr lang="en-US" sz="2000">
                <a:latin typeface="Arial" pitchFamily="34" charset="0"/>
                <a:cs typeface="Arial" pitchFamily="34" charset="0"/>
              </a:rPr>
              <a:t> </a:t>
            </a:r>
            <a:r>
              <a:rPr lang="en-US" sz="2000" err="1">
                <a:latin typeface="Arial" pitchFamily="34" charset="0"/>
                <a:cs typeface="Arial" pitchFamily="34" charset="0"/>
              </a:rPr>
              <a:t>thành</a:t>
            </a:r>
            <a:r>
              <a:rPr lang="en-US" sz="2000">
                <a:latin typeface="Arial" pitchFamily="34" charset="0"/>
                <a:cs typeface="Arial" pitchFamily="34" charset="0"/>
              </a:rPr>
              <a:t> </a:t>
            </a:r>
            <a:r>
              <a:rPr lang="en-US" sz="2000" err="1">
                <a:latin typeface="Arial" pitchFamily="34" charset="0"/>
                <a:cs typeface="Arial" pitchFamily="34" charset="0"/>
              </a:rPr>
              <a:t>điện</a:t>
            </a:r>
            <a:r>
              <a:rPr lang="en-US" sz="2000">
                <a:latin typeface="Arial" pitchFamily="34" charset="0"/>
                <a:cs typeface="Arial" pitchFamily="34" charset="0"/>
              </a:rPr>
              <a:t> </a:t>
            </a:r>
            <a:r>
              <a:rPr lang="en-US" sz="2000" err="1">
                <a:latin typeface="Arial" pitchFamily="34" charset="0"/>
                <a:cs typeface="Arial" pitchFamily="34" charset="0"/>
              </a:rPr>
              <a:t>thanh</a:t>
            </a:r>
            <a:r>
              <a:rPr lang="en-US" sz="2000">
                <a:latin typeface="Arial" pitchFamily="34" charset="0"/>
                <a:cs typeface="Arial" pitchFamily="34" charset="0"/>
              </a:rPr>
              <a:t> (</a:t>
            </a:r>
            <a:r>
              <a:rPr lang="en-US" sz="2000" err="1">
                <a:latin typeface="Arial" pitchFamily="34" charset="0"/>
                <a:cs typeface="Arial" pitchFamily="34" charset="0"/>
              </a:rPr>
              <a:t>dòng</a:t>
            </a:r>
            <a:r>
              <a:rPr lang="en-US" sz="2000">
                <a:latin typeface="Arial" pitchFamily="34" charset="0"/>
                <a:cs typeface="Arial" pitchFamily="34" charset="0"/>
              </a:rPr>
              <a:t> </a:t>
            </a:r>
            <a:r>
              <a:rPr lang="en-US" sz="2000" err="1">
                <a:latin typeface="Arial" pitchFamily="34" charset="0"/>
                <a:cs typeface="Arial" pitchFamily="34" charset="0"/>
              </a:rPr>
              <a:t>điện</a:t>
            </a:r>
            <a:r>
              <a:rPr lang="en-US" sz="2000">
                <a:latin typeface="Arial" pitchFamily="34" charset="0"/>
                <a:cs typeface="Arial" pitchFamily="34" charset="0"/>
              </a:rPr>
              <a:t> </a:t>
            </a:r>
            <a:r>
              <a:rPr lang="en-US" sz="2000" err="1">
                <a:latin typeface="Arial" pitchFamily="34" charset="0"/>
                <a:cs typeface="Arial" pitchFamily="34" charset="0"/>
              </a:rPr>
              <a:t>chứa</a:t>
            </a:r>
            <a:r>
              <a:rPr lang="en-US" sz="2000">
                <a:latin typeface="Arial" pitchFamily="34" charset="0"/>
                <a:cs typeface="Arial" pitchFamily="34" charset="0"/>
              </a:rPr>
              <a:t> </a:t>
            </a:r>
            <a:r>
              <a:rPr lang="en-US" sz="2000" err="1">
                <a:latin typeface="Arial" pitchFamily="34" charset="0"/>
                <a:cs typeface="Arial" pitchFamily="34" charset="0"/>
              </a:rPr>
              <a:t>âm</a:t>
            </a:r>
            <a:r>
              <a:rPr lang="en-US" sz="2000">
                <a:latin typeface="Arial" pitchFamily="34" charset="0"/>
                <a:cs typeface="Arial" pitchFamily="34" charset="0"/>
              </a:rPr>
              <a:t> </a:t>
            </a:r>
            <a:r>
              <a:rPr lang="en-US" sz="2000" err="1">
                <a:latin typeface="Arial" pitchFamily="34" charset="0"/>
                <a:cs typeface="Arial" pitchFamily="34" charset="0"/>
              </a:rPr>
              <a:t>thanh</a:t>
            </a:r>
            <a:r>
              <a:rPr lang="en-US" sz="2000">
                <a:latin typeface="Arial" pitchFamily="34" charset="0"/>
                <a:cs typeface="Arial" pitchFamily="34" charset="0"/>
              </a:rPr>
              <a:t>) </a:t>
            </a:r>
            <a:r>
              <a:rPr lang="en-US" sz="2000" err="1">
                <a:latin typeface="Arial" pitchFamily="34" charset="0"/>
                <a:cs typeface="Arial" pitchFamily="34" charset="0"/>
              </a:rPr>
              <a:t>rồi</a:t>
            </a:r>
            <a:r>
              <a:rPr lang="en-US" sz="2000">
                <a:latin typeface="Arial" pitchFamily="34" charset="0"/>
                <a:cs typeface="Arial" pitchFamily="34" charset="0"/>
              </a:rPr>
              <a:t> qua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điện</a:t>
            </a:r>
            <a:r>
              <a:rPr lang="en-US" sz="2000">
                <a:latin typeface="Arial" pitchFamily="34" charset="0"/>
                <a:cs typeface="Arial" pitchFamily="34" charset="0"/>
              </a:rPr>
              <a:t> </a:t>
            </a:r>
            <a:r>
              <a:rPr lang="en-US" sz="2000" err="1">
                <a:latin typeface="Arial" pitchFamily="34" charset="0"/>
                <a:cs typeface="Arial" pitchFamily="34" charset="0"/>
              </a:rPr>
              <a:t>thoại</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điện</a:t>
            </a:r>
            <a:r>
              <a:rPr lang="en-US" sz="2000">
                <a:latin typeface="Arial" pitchFamily="34" charset="0"/>
                <a:cs typeface="Arial" pitchFamily="34" charset="0"/>
              </a:rPr>
              <a:t> </a:t>
            </a:r>
            <a:r>
              <a:rPr lang="en-US" sz="2000" err="1">
                <a:latin typeface="Arial" pitchFamily="34" charset="0"/>
                <a:cs typeface="Arial" pitchFamily="34" charset="0"/>
              </a:rPr>
              <a:t>thanh</a:t>
            </a:r>
            <a:r>
              <a:rPr lang="en-US" sz="2000">
                <a:latin typeface="Arial" pitchFamily="34" charset="0"/>
                <a:cs typeface="Arial" pitchFamily="34" charset="0"/>
              </a:rPr>
              <a:t> </a:t>
            </a:r>
            <a:r>
              <a:rPr lang="en-US" sz="2000" err="1">
                <a:latin typeface="Arial" pitchFamily="34" charset="0"/>
                <a:cs typeface="Arial" pitchFamily="34" charset="0"/>
              </a:rPr>
              <a:t>đến</a:t>
            </a:r>
            <a:r>
              <a:rPr lang="en-US" sz="2000">
                <a:latin typeface="Arial" pitchFamily="34" charset="0"/>
                <a:cs typeface="Arial" pitchFamily="34" charset="0"/>
              </a:rPr>
              <a:t> </a:t>
            </a:r>
            <a:r>
              <a:rPr lang="en-US" sz="2000" err="1">
                <a:latin typeface="Arial" pitchFamily="34" charset="0"/>
                <a:cs typeface="Arial" pitchFamily="34" charset="0"/>
              </a:rPr>
              <a:t>loa</a:t>
            </a:r>
            <a:r>
              <a:rPr lang="en-US" sz="2000">
                <a:latin typeface="Arial" pitchFamily="34" charset="0"/>
                <a:cs typeface="Arial" pitchFamily="34" charset="0"/>
              </a:rPr>
              <a:t> </a:t>
            </a:r>
            <a:r>
              <a:rPr lang="en-US" sz="2000" err="1">
                <a:latin typeface="Arial" pitchFamily="34" charset="0"/>
                <a:cs typeface="Arial" pitchFamily="34" charset="0"/>
              </a:rPr>
              <a:t>để</a:t>
            </a:r>
            <a:r>
              <a:rPr lang="en-US" sz="2000">
                <a:latin typeface="Arial" pitchFamily="34" charset="0"/>
                <a:cs typeface="Arial" pitchFamily="34" charset="0"/>
              </a:rPr>
              <a:t> </a:t>
            </a:r>
            <a:r>
              <a:rPr lang="en-US" sz="2000" err="1">
                <a:latin typeface="Arial" pitchFamily="34" charset="0"/>
                <a:cs typeface="Arial" pitchFamily="34" charset="0"/>
              </a:rPr>
              <a:t>loa</a:t>
            </a:r>
            <a:r>
              <a:rPr lang="en-US" sz="2000">
                <a:latin typeface="Arial" pitchFamily="34" charset="0"/>
                <a:cs typeface="Arial" pitchFamily="34" charset="0"/>
              </a:rPr>
              <a:t> </a:t>
            </a:r>
            <a:r>
              <a:rPr lang="en-US" sz="2000" err="1">
                <a:latin typeface="Arial" pitchFamily="34" charset="0"/>
                <a:cs typeface="Arial" pitchFamily="34" charset="0"/>
              </a:rPr>
              <a:t>phục</a:t>
            </a:r>
            <a:r>
              <a:rPr lang="en-US" sz="2000">
                <a:latin typeface="Arial" pitchFamily="34" charset="0"/>
                <a:cs typeface="Arial" pitchFamily="34" charset="0"/>
              </a:rPr>
              <a:t> </a:t>
            </a:r>
            <a:r>
              <a:rPr lang="en-US" sz="2000" err="1">
                <a:latin typeface="Arial" pitchFamily="34" charset="0"/>
                <a:cs typeface="Arial" pitchFamily="34" charset="0"/>
              </a:rPr>
              <a:t>hồi</a:t>
            </a:r>
            <a:r>
              <a:rPr lang="en-US" sz="2000">
                <a:latin typeface="Arial" pitchFamily="34" charset="0"/>
                <a:cs typeface="Arial" pitchFamily="34" charset="0"/>
              </a:rPr>
              <a:t> </a:t>
            </a:r>
            <a:r>
              <a:rPr lang="en-US" sz="2000" err="1">
                <a:latin typeface="Arial" pitchFamily="34" charset="0"/>
                <a:cs typeface="Arial" pitchFamily="34" charset="0"/>
              </a:rPr>
              <a:t>lại</a:t>
            </a:r>
            <a:r>
              <a:rPr lang="en-US" sz="2000">
                <a:latin typeface="Arial" pitchFamily="34" charset="0"/>
                <a:cs typeface="Arial" pitchFamily="34" charset="0"/>
              </a:rPr>
              <a:t> </a:t>
            </a:r>
            <a:r>
              <a:rPr lang="en-US" sz="2000" err="1">
                <a:latin typeface="Arial" pitchFamily="34" charset="0"/>
                <a:cs typeface="Arial" pitchFamily="34" charset="0"/>
              </a:rPr>
              <a:t>tiếng</a:t>
            </a:r>
            <a:r>
              <a:rPr lang="en-US" sz="2000">
                <a:latin typeface="Arial" pitchFamily="34" charset="0"/>
                <a:cs typeface="Arial" pitchFamily="34" charset="0"/>
              </a:rPr>
              <a:t> </a:t>
            </a:r>
            <a:r>
              <a:rPr lang="en-US" sz="2000" err="1">
                <a:latin typeface="Arial" pitchFamily="34" charset="0"/>
                <a:cs typeface="Arial" pitchFamily="34" charset="0"/>
              </a:rPr>
              <a:t>nói</a:t>
            </a:r>
            <a:r>
              <a:rPr lang="en-US" sz="2000">
                <a:latin typeface="Arial" pitchFamily="34" charset="0"/>
                <a:cs typeface="Arial" pitchFamily="34" charset="0"/>
              </a:rPr>
              <a:t>. </a:t>
            </a:r>
            <a:r>
              <a:rPr lang="en-US" sz="2000" err="1">
                <a:latin typeface="Arial" pitchFamily="34" charset="0"/>
                <a:cs typeface="Arial" pitchFamily="34" charset="0"/>
              </a:rPr>
              <a:t>Hệ</a:t>
            </a:r>
            <a:r>
              <a:rPr lang="en-US" sz="2000">
                <a:latin typeface="Arial" pitchFamily="34" charset="0"/>
                <a:cs typeface="Arial" pitchFamily="34" charset="0"/>
              </a:rPr>
              <a:t> </a:t>
            </a:r>
            <a:r>
              <a:rPr lang="en-US" sz="2000" err="1">
                <a:latin typeface="Arial" pitchFamily="34" charset="0"/>
                <a:cs typeface="Arial" pitchFamily="34" charset="0"/>
              </a:rPr>
              <a:t>thống</a:t>
            </a:r>
            <a:r>
              <a:rPr lang="en-US" sz="2000">
                <a:latin typeface="Arial" pitchFamily="34" charset="0"/>
                <a:cs typeface="Arial" pitchFamily="34" charset="0"/>
              </a:rPr>
              <a:t> </a:t>
            </a:r>
            <a:r>
              <a:rPr lang="en-US" sz="2000" err="1">
                <a:latin typeface="Arial" pitchFamily="34" charset="0"/>
                <a:cs typeface="Arial" pitchFamily="34" charset="0"/>
              </a:rPr>
              <a:t>điện</a:t>
            </a:r>
            <a:r>
              <a:rPr lang="en-US" sz="2000">
                <a:latin typeface="Arial" pitchFamily="34" charset="0"/>
                <a:cs typeface="Arial" pitchFamily="34" charset="0"/>
              </a:rPr>
              <a:t> </a:t>
            </a:r>
            <a:r>
              <a:rPr lang="en-US" sz="2000" err="1">
                <a:latin typeface="Arial" pitchFamily="34" charset="0"/>
                <a:cs typeface="Arial" pitchFamily="34" charset="0"/>
              </a:rPr>
              <a:t>thoại</a:t>
            </a:r>
            <a:r>
              <a:rPr lang="en-US" sz="2000">
                <a:latin typeface="Arial" pitchFamily="34" charset="0"/>
                <a:cs typeface="Arial" pitchFamily="34" charset="0"/>
              </a:rPr>
              <a:t> </a:t>
            </a:r>
            <a:r>
              <a:rPr lang="en-US" sz="2000" err="1">
                <a:latin typeface="Arial" pitchFamily="34" charset="0"/>
                <a:cs typeface="Arial" pitchFamily="34" charset="0"/>
              </a:rPr>
              <a:t>cho</a:t>
            </a:r>
            <a:r>
              <a:rPr lang="en-US" sz="2000">
                <a:latin typeface="Arial" pitchFamily="34" charset="0"/>
                <a:cs typeface="Arial" pitchFamily="34" charset="0"/>
              </a:rPr>
              <a:t> </a:t>
            </a:r>
            <a:r>
              <a:rPr lang="en-US" sz="2000" err="1">
                <a:latin typeface="Arial" pitchFamily="34" charset="0"/>
                <a:cs typeface="Arial" pitchFamily="34" charset="0"/>
              </a:rPr>
              <a:t>phép</a:t>
            </a:r>
            <a:r>
              <a:rPr lang="en-US" sz="2000">
                <a:latin typeface="Arial" pitchFamily="34" charset="0"/>
                <a:cs typeface="Arial" pitchFamily="34" charset="0"/>
              </a:rPr>
              <a:t> </a:t>
            </a:r>
            <a:r>
              <a:rPr lang="en-US" sz="2000" err="1">
                <a:latin typeface="Arial" pitchFamily="34" charset="0"/>
                <a:cs typeface="Arial" pitchFamily="34" charset="0"/>
              </a:rPr>
              <a:t>truyền</a:t>
            </a:r>
            <a:r>
              <a:rPr lang="en-US" sz="2000">
                <a:latin typeface="Arial" pitchFamily="34" charset="0"/>
                <a:cs typeface="Arial" pitchFamily="34" charset="0"/>
              </a:rPr>
              <a:t> </a:t>
            </a:r>
            <a:r>
              <a:rPr lang="en-US" sz="2000" err="1">
                <a:latin typeface="Arial" pitchFamily="34" charset="0"/>
                <a:cs typeface="Arial" pitchFamily="34" charset="0"/>
              </a:rPr>
              <a:t>tiếng</a:t>
            </a:r>
            <a:r>
              <a:rPr lang="en-US" sz="2000">
                <a:latin typeface="Arial" pitchFamily="34" charset="0"/>
                <a:cs typeface="Arial" pitchFamily="34" charset="0"/>
              </a:rPr>
              <a:t> </a:t>
            </a:r>
            <a:r>
              <a:rPr lang="en-US" sz="2000" err="1">
                <a:latin typeface="Arial" pitchFamily="34" charset="0"/>
                <a:cs typeface="Arial" pitchFamily="34" charset="0"/>
              </a:rPr>
              <a:t>nói</a:t>
            </a:r>
            <a:r>
              <a:rPr lang="en-US" sz="2000">
                <a:latin typeface="Arial" pitchFamily="34" charset="0"/>
                <a:cs typeface="Arial" pitchFamily="34" charset="0"/>
              </a:rPr>
              <a:t> </a:t>
            </a:r>
            <a:r>
              <a:rPr lang="en-US" sz="2000" err="1">
                <a:latin typeface="Arial" pitchFamily="34" charset="0"/>
                <a:cs typeface="Arial" pitchFamily="34" charset="0"/>
              </a:rPr>
              <a:t>đi</a:t>
            </a:r>
            <a:r>
              <a:rPr lang="en-US" sz="2000">
                <a:latin typeface="Arial" pitchFamily="34" charset="0"/>
                <a:cs typeface="Arial" pitchFamily="34" charset="0"/>
              </a:rPr>
              <a:t> </a:t>
            </a:r>
            <a:r>
              <a:rPr lang="en-US" sz="2000" err="1">
                <a:latin typeface="Arial" pitchFamily="34" charset="0"/>
                <a:cs typeface="Arial" pitchFamily="34" charset="0"/>
              </a:rPr>
              <a:t>xa</a:t>
            </a:r>
            <a:r>
              <a:rPr lang="en-US" sz="2000">
                <a:latin typeface="Arial" pitchFamily="34" charset="0"/>
                <a:cs typeface="Arial" pitchFamily="34" charset="0"/>
              </a:rPr>
              <a:t> </a:t>
            </a:r>
            <a:r>
              <a:rPr lang="en-US" sz="2000" err="1">
                <a:latin typeface="Arial" pitchFamily="34" charset="0"/>
                <a:cs typeface="Arial" pitchFamily="34" charset="0"/>
              </a:rPr>
              <a:t>và</a:t>
            </a:r>
            <a:r>
              <a:rPr lang="en-US" sz="2000">
                <a:latin typeface="Arial" pitchFamily="34" charset="0"/>
                <a:cs typeface="Arial" pitchFamily="34" charset="0"/>
              </a:rPr>
              <a:t> </a:t>
            </a:r>
            <a:r>
              <a:rPr lang="en-US" sz="2000" err="1">
                <a:latin typeface="Arial" pitchFamily="34" charset="0"/>
                <a:cs typeface="Arial" pitchFamily="34" charset="0"/>
              </a:rPr>
              <a:t>đang</a:t>
            </a:r>
            <a:r>
              <a:rPr lang="en-US" sz="2000">
                <a:latin typeface="Arial" pitchFamily="34" charset="0"/>
                <a:cs typeface="Arial" pitchFamily="34" charset="0"/>
              </a:rPr>
              <a:t> </a:t>
            </a:r>
            <a:r>
              <a:rPr lang="en-US" sz="2000" err="1">
                <a:latin typeface="Arial" pitchFamily="34" charset="0"/>
                <a:cs typeface="Arial" pitchFamily="34" charset="0"/>
              </a:rPr>
              <a:t>được</a:t>
            </a:r>
            <a:r>
              <a:rPr lang="en-US" sz="2000">
                <a:latin typeface="Arial" pitchFamily="34" charset="0"/>
                <a:cs typeface="Arial" pitchFamily="34" charset="0"/>
              </a:rPr>
              <a:t> </a:t>
            </a:r>
            <a:r>
              <a:rPr lang="en-US" sz="2000" err="1">
                <a:latin typeface="Arial" pitchFamily="34" charset="0"/>
                <a:cs typeface="Arial" pitchFamily="34" charset="0"/>
              </a:rPr>
              <a:t>sử</a:t>
            </a:r>
            <a:r>
              <a:rPr lang="en-US" sz="2000">
                <a:latin typeface="Arial" pitchFamily="34" charset="0"/>
                <a:cs typeface="Arial" pitchFamily="34" charset="0"/>
              </a:rPr>
              <a:t> </a:t>
            </a:r>
            <a:r>
              <a:rPr lang="en-US" sz="2000" err="1">
                <a:latin typeface="Arial" pitchFamily="34" charset="0"/>
                <a:cs typeface="Arial" pitchFamily="34" charset="0"/>
              </a:rPr>
              <a:t>dụng</a:t>
            </a:r>
            <a:r>
              <a:rPr lang="en-US" sz="2000">
                <a:latin typeface="Arial" pitchFamily="34" charset="0"/>
                <a:cs typeface="Arial" pitchFamily="34" charset="0"/>
              </a:rPr>
              <a:t> </a:t>
            </a:r>
            <a:r>
              <a:rPr lang="en-US" sz="2000" err="1">
                <a:latin typeface="Arial" pitchFamily="34" charset="0"/>
                <a:cs typeface="Arial" pitchFamily="34" charset="0"/>
              </a:rPr>
              <a:t>rất</a:t>
            </a:r>
            <a:r>
              <a:rPr lang="en-US" sz="2000">
                <a:latin typeface="Arial" pitchFamily="34" charset="0"/>
                <a:cs typeface="Arial" pitchFamily="34" charset="0"/>
              </a:rPr>
              <a:t> </a:t>
            </a:r>
            <a:r>
              <a:rPr lang="en-US" sz="2000" err="1">
                <a:latin typeface="Arial" pitchFamily="34" charset="0"/>
                <a:cs typeface="Arial" pitchFamily="34" charset="0"/>
              </a:rPr>
              <a:t>phổ</a:t>
            </a:r>
            <a:r>
              <a:rPr lang="en-US" sz="2000">
                <a:latin typeface="Arial" pitchFamily="34" charset="0"/>
                <a:cs typeface="Arial" pitchFamily="34" charset="0"/>
              </a:rPr>
              <a:t> </a:t>
            </a:r>
            <a:r>
              <a:rPr lang="en-US" sz="2000" err="1">
                <a:latin typeface="Arial" pitchFamily="34" charset="0"/>
                <a:cs typeface="Arial" pitchFamily="34" charset="0"/>
              </a:rPr>
              <a:t>biến</a:t>
            </a:r>
            <a:r>
              <a:rPr lang="en-US" sz="2000">
                <a:latin typeface="Arial" pitchFamily="34" charset="0"/>
                <a:cs typeface="Arial" pitchFamily="34" charset="0"/>
              </a:rPr>
              <a:t>.</a:t>
            </a:r>
            <a:r>
              <a:rPr lang="vi-VN" sz="2000">
                <a:latin typeface="Arial" pitchFamily="34" charset="0"/>
                <a:cs typeface="Arial" pitchFamily="34" charset="0"/>
              </a:rPr>
              <a:t> Để có thể truyền xa điện thanh sẽ được khuếch đại và để tạo các kết nối khác nhau cho từng cặp micro, loa thì có hệ thống chuyển mạch. Cặp micro/loa và hệ thống quay số gộp lại gọi là 1 thiết bị thuê bao</a:t>
            </a:r>
          </a:p>
          <a:p>
            <a:pPr lvl="0"/>
            <a:endParaRPr lang="en-US" sz="2000">
              <a:latin typeface="Arial" pitchFamily="34" charset="0"/>
              <a:cs typeface="Arial" pitchFamily="34" charset="0"/>
            </a:endParaRPr>
          </a:p>
          <a:p>
            <a:pPr lvl="0"/>
            <a:r>
              <a:rPr lang="en-US" sz="2000">
                <a:latin typeface="Arial" pitchFamily="34" charset="0"/>
                <a:cs typeface="Arial" pitchFamily="34" charset="0"/>
              </a:rPr>
              <a:t>            </a:t>
            </a:r>
          </a:p>
        </p:txBody>
      </p:sp>
      <p:cxnSp>
        <p:nvCxnSpPr>
          <p:cNvPr id="11" name="Straight Connector 10"/>
          <p:cNvCxnSpPr/>
          <p:nvPr/>
        </p:nvCxnSpPr>
        <p:spPr>
          <a:xfrm>
            <a:off x="5916612" y="3435701"/>
            <a:ext cx="381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Arc 34"/>
          <p:cNvSpPr/>
          <p:nvPr/>
        </p:nvSpPr>
        <p:spPr>
          <a:xfrm>
            <a:off x="4887912" y="3323303"/>
            <a:ext cx="76200"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137" y="4054475"/>
            <a:ext cx="49339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58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vi-VN"/>
              <a:t>1</a:t>
            </a:r>
            <a:r>
              <a:rPr lang="en-US"/>
              <a:t>.</a:t>
            </a:r>
            <a:r>
              <a:rPr lang="vi-VN"/>
              <a:t>1.</a:t>
            </a:r>
            <a:r>
              <a:rPr lang="en-US"/>
              <a:t>2.</a:t>
            </a:r>
            <a:r>
              <a:rPr lang="vi-VN"/>
              <a:t>3</a:t>
            </a:r>
            <a:r>
              <a:rPr lang="en-US"/>
              <a:t>. </a:t>
            </a:r>
            <a:r>
              <a:rPr lang="vi-VN"/>
              <a:t>Hệ thống điện thoại vô tuyến</a:t>
            </a:r>
            <a:endParaRPr lang="en-US"/>
          </a:p>
        </p:txBody>
      </p:sp>
      <p:sp>
        <p:nvSpPr>
          <p:cNvPr id="3" name="Text Placeholder 2"/>
          <p:cNvSpPr txBox="1">
            <a:spLocks noGrp="1"/>
          </p:cNvSpPr>
          <p:nvPr>
            <p:ph type="body" idx="4294967295"/>
          </p:nvPr>
        </p:nvSpPr>
        <p:spPr>
          <a:xfrm>
            <a:off x="468312" y="1311275"/>
            <a:ext cx="9071640" cy="3288239"/>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vi-VN" sz="2000">
                <a:latin typeface="Arial" pitchFamily="34" charset="0"/>
                <a:cs typeface="Arial" pitchFamily="34" charset="0"/>
              </a:rPr>
              <a:t>Bộ đàm là hệ thống điện thoại vô tuyến. Tiếng nói được chuyển thành điện thanh qua Micro rồi điện thanh được máy phát chuyển thành sóng điện từ truyền vào không gian. Sóng điện từ được thu vào máy thu sẽ được chuyển thành điện thanh chuyển đến loa.</a:t>
            </a:r>
            <a:endParaRPr lang="en-US" sz="2000">
              <a:latin typeface="Arial" pitchFamily="34" charset="0"/>
              <a:cs typeface="Arial"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12" y="3140075"/>
            <a:ext cx="638175" cy="65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912" y="3140075"/>
            <a:ext cx="638175" cy="65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1512" y="3140075"/>
            <a:ext cx="7524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62" y="3202653"/>
            <a:ext cx="10477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63987" y="3140075"/>
            <a:ext cx="390525" cy="310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35512" y="3202653"/>
            <a:ext cx="304800" cy="32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p:cNvCxnSpPr>
          <p:nvPr/>
        </p:nvCxnSpPr>
        <p:spPr>
          <a:xfrm>
            <a:off x="4354512" y="3295189"/>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430712" y="2911475"/>
            <a:ext cx="0" cy="383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83112" y="2911475"/>
            <a:ext cx="0" cy="383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 idx="1"/>
          </p:cNvCxnSpPr>
          <p:nvPr/>
        </p:nvCxnSpPr>
        <p:spPr>
          <a:xfrm>
            <a:off x="4583112" y="3295189"/>
            <a:ext cx="152400"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E9612E24A31348B5951F20F052821B" ma:contentTypeVersion="2" ma:contentTypeDescription="Create a new document." ma:contentTypeScope="" ma:versionID="4b926e98131bc0aba68a576cce74ff27">
  <xsd:schema xmlns:xsd="http://www.w3.org/2001/XMLSchema" xmlns:xs="http://www.w3.org/2001/XMLSchema" xmlns:p="http://schemas.microsoft.com/office/2006/metadata/properties" xmlns:ns2="66b93461-79f3-44af-954b-acc8e441733c" targetNamespace="http://schemas.microsoft.com/office/2006/metadata/properties" ma:root="true" ma:fieldsID="432f251e0680007ab3c879da40303651" ns2:_="">
    <xsd:import namespace="66b93461-79f3-44af-954b-acc8e44173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b93461-79f3-44af-954b-acc8e44173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23FE57-2C1E-4B60-8276-3A810A8D095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EA8DB82-67EE-4099-B26A-6EC8F67F5170}">
  <ds:schemaRefs>
    <ds:schemaRef ds:uri="66b93461-79f3-44af-954b-acc8e44173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B7E5F5B-7C2A-4898-98B2-DC9B3BEAC0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70</Slides>
  <Notes>19</Notes>
  <HiddenSlides>0</HiddenSlide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Default</vt:lpstr>
      <vt:lpstr>Chương 1. Hệ thống truyền thông</vt:lpstr>
      <vt:lpstr>1.1. Khái niệm về hệ thống truyền thông và các ví dụ hệ thống truyền thông thường gặp</vt:lpstr>
      <vt:lpstr>1.1.1. Khái niệm về hệ thống truyền thông</vt:lpstr>
      <vt:lpstr>1.1.1. Khái niệm về hệ thống truyền thông</vt:lpstr>
      <vt:lpstr>1.1.1 Khái niệm về hệ thống truyền thông</vt:lpstr>
      <vt:lpstr>1.1.2. Các ví dụ về hệ thống truyền thông thường gặp</vt:lpstr>
      <vt:lpstr>1.1.2.1. Hệ thống thoại</vt:lpstr>
      <vt:lpstr>1.1.2.2. Hệ thống điện thoại</vt:lpstr>
      <vt:lpstr>1.1.2.3. Hệ thống điện thoại vô tuyến</vt:lpstr>
      <vt:lpstr>1.1.2.4. Hệ thống truyền ảnh trực tiếp</vt:lpstr>
      <vt:lpstr>1.1.2.5. Hệ thống truyền hình và truyền hình vô tuyến</vt:lpstr>
      <vt:lpstr>1.1.2.5. Hệ thống truyền hình và truyền hình vô tuyến</vt:lpstr>
      <vt:lpstr>1.1.2.6. Hệ thống truyền dữ liệu </vt:lpstr>
      <vt:lpstr>1.1.2.7. Hệ thống truyền thông tích hợp</vt:lpstr>
      <vt:lpstr>1.3. Môi trường lan truyền và ảnh hưởng của môi trường lan </vt:lpstr>
      <vt:lpstr>1.3.1. Khái niện về môi trường lan truyền</vt:lpstr>
      <vt:lpstr>1.3.1. Khái niệm về môi trường lan truyền</vt:lpstr>
      <vt:lpstr>1.3.2. Ảnh hưởng của môi trường lan truyền </vt:lpstr>
      <vt:lpstr>1.3.2.1. Suy giảm</vt:lpstr>
      <vt:lpstr>1.3.2.1. Suy giảm</vt:lpstr>
      <vt:lpstr>1.3.2.2. Giới hạn băng thông</vt:lpstr>
      <vt:lpstr>1.3.2.2. Giới hạn băng thông</vt:lpstr>
      <vt:lpstr>1.3.2.2. Giới hạn băng thông</vt:lpstr>
      <vt:lpstr>1.3.2.3. Trễ</vt:lpstr>
      <vt:lpstr>1.3.2.4. Méo phi tuyến</vt:lpstr>
      <vt:lpstr>1.3.2.4. Méo phi tuyến</vt:lpstr>
      <vt:lpstr>1.3.2.5. Nhiễu</vt:lpstr>
      <vt:lpstr>1.3.2.5. Nhiễu</vt:lpstr>
      <vt:lpstr>1.3.2.5. Nhiễu </vt:lpstr>
      <vt:lpstr>1.3.2.5. Nhiễu </vt:lpstr>
      <vt:lpstr>1.4. Mô hình chức năng của hệ thống truyền thông</vt:lpstr>
      <vt:lpstr>1.4.Mô hình chức năng của hệ thống truyền thông</vt:lpstr>
      <vt:lpstr>1.4. Mô hình chức năng của hệ thống truyền thông </vt:lpstr>
      <vt:lpstr>1.4. Mô hình chức năng của hệ thống truyền thông</vt:lpstr>
      <vt:lpstr>1.4. Mô hình chức năng của hệ thống truyền thông</vt:lpstr>
      <vt:lpstr>1.4. Mô hình chức năng của hệ thống truyền</vt:lpstr>
      <vt:lpstr>1.4. Mô hình chức năng của hệ thống truyền thông</vt:lpstr>
      <vt:lpstr>1.4. Mô hình chức năng của hệ thống truyền thông</vt:lpstr>
      <vt:lpstr>1.4. Mô hình chức năng của hệ thống truyền thông</vt:lpstr>
      <vt:lpstr>1.4. Mô hình chức năng của hệ thống truyền thông</vt:lpstr>
      <vt:lpstr>1.5. Một số khái niệm và thuật ngữ</vt:lpstr>
      <vt:lpstr>1.5. Một số khái niệm và thuật ngữ</vt:lpstr>
      <vt:lpstr>1.5. Một số khái niệm và thuật ngữ</vt:lpstr>
      <vt:lpstr>1.5. Một số khái niệm và thuật ngữ</vt:lpstr>
      <vt:lpstr>1.5. Một số khái niệm và thuật ngữ</vt:lpstr>
      <vt:lpstr>1.5. Một số khái niệm và thuật ngữ - máy phát</vt:lpstr>
      <vt:lpstr>1.5. Một số khái niệm và thuật ngữ</vt:lpstr>
      <vt:lpstr>1.5. Một số khái niệm và thuật ngữ</vt:lpstr>
      <vt:lpstr>1.5. Một số khái niệm và thuật ngữ</vt:lpstr>
      <vt:lpstr>1.5. Một số khái niệm và thuật ngữ</vt:lpstr>
      <vt:lpstr>1.5. Một số khái niệm và thuật ngữ</vt:lpstr>
      <vt:lpstr>1.5. Một số khái niệm và thuật ngữ</vt:lpstr>
      <vt:lpstr>1.5. Một số khái niệm và thuật ngữ</vt:lpstr>
      <vt:lpstr>1.5. Một số khái niệm và thuật ngữ</vt:lpstr>
      <vt:lpstr>1.5. Một số khái niệm và thuật ngữ</vt:lpstr>
      <vt:lpstr>1.5. Một số khái niệm và thuật ngữ</vt:lpstr>
      <vt:lpstr>1.5. Một số khái niệm và thuật ngữ</vt:lpstr>
      <vt:lpstr>1.6. Chuyển đổi tương tự - số</vt:lpstr>
      <vt:lpstr>1.6.1. Sự cần thiết chuyển đổi tương tự số</vt:lpstr>
      <vt:lpstr>1.6.1. Sự cần thiết chuyển đổi tương tự số</vt:lpstr>
      <vt:lpstr>1.6.2. Chuyển đổi tương tự sang số</vt:lpstr>
      <vt:lpstr>1.6.2.1. Lấy mẫu </vt:lpstr>
      <vt:lpstr>1.6.2.2. Lượng tử hóa</vt:lpstr>
      <vt:lpstr>1.6.2.3. Mã hóa</vt:lpstr>
      <vt:lpstr>1.6.3. Chuyển đổi số - tương tự</vt:lpstr>
      <vt:lpstr>1.6.3. Chuyển đổi số - tương tự</vt:lpstr>
      <vt:lpstr>1.7. Những vấn đề đặt ra cho hệ thống truyền thông </vt:lpstr>
      <vt:lpstr>1.7. Cont’</vt:lpstr>
      <vt:lpstr>1.7. Cont’</vt:lpstr>
      <vt:lpstr>1.7.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Môi trường lan Truyền</dc:title>
  <dc:creator>IBM</dc:creator>
  <cp:revision>2</cp:revision>
  <dcterms:created xsi:type="dcterms:W3CDTF">2020-03-09T10:19:56Z</dcterms:created>
  <dcterms:modified xsi:type="dcterms:W3CDTF">2022-04-13T02:42:30Z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0x01010026E9612E24A31348B5951F20F052821B</vt:lpwstr>
  </property>
</Properties>
</file>