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49"/>
  </p:notesMasterIdLst>
  <p:handoutMasterIdLst>
    <p:handoutMasterId r:id="rId50"/>
  </p:handoutMasterIdLst>
  <p:sldIdLst>
    <p:sldId id="256" r:id="rId2"/>
    <p:sldId id="543" r:id="rId3"/>
    <p:sldId id="397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 autoAdjust="0"/>
    <p:restoredTop sz="95226" autoAdjust="0"/>
  </p:normalViewPr>
  <p:slideViewPr>
    <p:cSldViewPr>
      <p:cViewPr>
        <p:scale>
          <a:sx n="85" d="100"/>
          <a:sy n="85" d="100"/>
        </p:scale>
        <p:origin x="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70A75-B960-47BE-AE61-0C57A3BCC6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49DE62-F440-491A-B23A-2E50DD4656EE}" type="asst">
      <dgm:prSet phldrT="[Text]"/>
      <dgm:spPr/>
      <dgm:t>
        <a:bodyPr/>
        <a:lstStyle/>
        <a:p>
          <a:r>
            <a:rPr lang="en-US"/>
            <a:t>Quá trình</a:t>
          </a:r>
        </a:p>
      </dgm:t>
    </dgm:pt>
    <dgm:pt modelId="{B965AE61-29B4-4991-99F3-50EEDC9BC94C}" type="parTrans" cxnId="{0E28ED34-3AB9-4A33-8872-3C364D77807B}">
      <dgm:prSet/>
      <dgm:spPr/>
      <dgm:t>
        <a:bodyPr/>
        <a:lstStyle/>
        <a:p>
          <a:endParaRPr lang="en-US"/>
        </a:p>
      </dgm:t>
    </dgm:pt>
    <dgm:pt modelId="{C2E4A7B1-E387-4C74-ADF8-7DF2B4D3B5D4}" type="sibTrans" cxnId="{0E28ED34-3AB9-4A33-8872-3C364D77807B}">
      <dgm:prSet/>
      <dgm:spPr/>
      <dgm:t>
        <a:bodyPr/>
        <a:lstStyle/>
        <a:p>
          <a:endParaRPr lang="en-US"/>
        </a:p>
      </dgm:t>
    </dgm:pt>
    <dgm:pt modelId="{0E80EBA1-50E0-4474-858F-9830EF1D8F65}">
      <dgm:prSet phldrT="[Text]"/>
      <dgm:spPr/>
      <dgm:t>
        <a:bodyPr/>
        <a:lstStyle/>
        <a:p>
          <a:r>
            <a:rPr lang="en-US"/>
            <a:t>Hành động 1</a:t>
          </a:r>
        </a:p>
        <a:p>
          <a:endParaRPr lang="en-US"/>
        </a:p>
      </dgm:t>
    </dgm:pt>
    <dgm:pt modelId="{B9FCC12C-169D-4E17-AB10-122BB69FDD44}" type="parTrans" cxnId="{FE938137-9B51-4F9E-B3CD-C55166B241BA}">
      <dgm:prSet/>
      <dgm:spPr/>
      <dgm:t>
        <a:bodyPr/>
        <a:lstStyle/>
        <a:p>
          <a:endParaRPr lang="en-US"/>
        </a:p>
      </dgm:t>
    </dgm:pt>
    <dgm:pt modelId="{39A0730E-1224-454A-83C3-1965025B802A}" type="sibTrans" cxnId="{FE938137-9B51-4F9E-B3CD-C55166B241BA}">
      <dgm:prSet/>
      <dgm:spPr/>
      <dgm:t>
        <a:bodyPr/>
        <a:lstStyle/>
        <a:p>
          <a:endParaRPr lang="en-US"/>
        </a:p>
      </dgm:t>
    </dgm:pt>
    <dgm:pt modelId="{CBAC0C53-E741-4F2C-BCF2-991BF4F13A56}">
      <dgm:prSet phldrT="[Text]"/>
      <dgm:spPr/>
      <dgm:t>
        <a:bodyPr/>
        <a:lstStyle/>
        <a:p>
          <a:r>
            <a:rPr lang="en-US"/>
            <a:t>...</a:t>
          </a:r>
        </a:p>
        <a:p>
          <a:endParaRPr lang="en-US"/>
        </a:p>
      </dgm:t>
    </dgm:pt>
    <dgm:pt modelId="{BF8781C6-58C4-4B89-8020-288DD921F9D1}" type="parTrans" cxnId="{B1B659D1-5C21-4785-8562-CA42FD4450B3}">
      <dgm:prSet/>
      <dgm:spPr/>
      <dgm:t>
        <a:bodyPr/>
        <a:lstStyle/>
        <a:p>
          <a:endParaRPr lang="en-US"/>
        </a:p>
      </dgm:t>
    </dgm:pt>
    <dgm:pt modelId="{E52093C8-27DE-4B4B-9A8F-870BC2A22E77}" type="sibTrans" cxnId="{B1B659D1-5C21-4785-8562-CA42FD4450B3}">
      <dgm:prSet/>
      <dgm:spPr/>
      <dgm:t>
        <a:bodyPr/>
        <a:lstStyle/>
        <a:p>
          <a:endParaRPr lang="en-US"/>
        </a:p>
      </dgm:t>
    </dgm:pt>
    <dgm:pt modelId="{1D8EF1BC-D0A7-460E-92F4-9ECC83D0785D}">
      <dgm:prSet phldrT="[Text]"/>
      <dgm:spPr/>
      <dgm:t>
        <a:bodyPr/>
        <a:lstStyle/>
        <a:p>
          <a:r>
            <a:rPr lang="en-US"/>
            <a:t>Hành động N</a:t>
          </a:r>
        </a:p>
        <a:p>
          <a:endParaRPr lang="en-US"/>
        </a:p>
      </dgm:t>
    </dgm:pt>
    <dgm:pt modelId="{16A77701-2A35-43C7-A030-21A298F3C50E}" type="parTrans" cxnId="{30B36153-7B23-4F2C-BF2F-35A11B95B060}">
      <dgm:prSet/>
      <dgm:spPr/>
      <dgm:t>
        <a:bodyPr/>
        <a:lstStyle/>
        <a:p>
          <a:endParaRPr lang="en-US"/>
        </a:p>
      </dgm:t>
    </dgm:pt>
    <dgm:pt modelId="{D985188B-B387-44A8-B3A4-202811C8C62C}" type="sibTrans" cxnId="{30B36153-7B23-4F2C-BF2F-35A11B95B060}">
      <dgm:prSet/>
      <dgm:spPr/>
      <dgm:t>
        <a:bodyPr/>
        <a:lstStyle/>
        <a:p>
          <a:endParaRPr lang="en-US"/>
        </a:p>
      </dgm:t>
    </dgm:pt>
    <dgm:pt modelId="{477CB66D-D8E5-425D-ACA6-3254880C23A2}">
      <dgm:prSet/>
      <dgm:spPr/>
      <dgm:t>
        <a:bodyPr/>
        <a:lstStyle/>
        <a:p>
          <a:r>
            <a:rPr lang="en-US"/>
            <a:t>Nhiệm vụ 1.1</a:t>
          </a:r>
        </a:p>
        <a:p>
          <a:endParaRPr lang="en-US"/>
        </a:p>
      </dgm:t>
    </dgm:pt>
    <dgm:pt modelId="{B4F3E145-E60D-4039-AD7C-81AC9585FA1E}" type="parTrans" cxnId="{51B41231-8D49-410A-8170-5C803862547F}">
      <dgm:prSet/>
      <dgm:spPr/>
      <dgm:t>
        <a:bodyPr/>
        <a:lstStyle/>
        <a:p>
          <a:endParaRPr lang="en-US"/>
        </a:p>
      </dgm:t>
    </dgm:pt>
    <dgm:pt modelId="{F6844551-B690-4917-ACF7-5EF27B46E231}" type="sibTrans" cxnId="{51B41231-8D49-410A-8170-5C803862547F}">
      <dgm:prSet/>
      <dgm:spPr/>
      <dgm:t>
        <a:bodyPr/>
        <a:lstStyle/>
        <a:p>
          <a:endParaRPr lang="en-US"/>
        </a:p>
      </dgm:t>
    </dgm:pt>
    <dgm:pt modelId="{B7618999-4A6A-4CB8-9067-F20A183F1286}">
      <dgm:prSet/>
      <dgm:spPr/>
      <dgm:t>
        <a:bodyPr/>
        <a:lstStyle/>
        <a:p>
          <a:r>
            <a:rPr lang="en-US"/>
            <a:t>Nhiệm vụ 1.N</a:t>
          </a:r>
        </a:p>
        <a:p>
          <a:endParaRPr lang="en-US"/>
        </a:p>
      </dgm:t>
    </dgm:pt>
    <dgm:pt modelId="{E1DDD8EA-9780-4661-9ED5-0E3010C74632}" type="parTrans" cxnId="{F2F6FAB9-13CB-4B02-8A92-959225B26345}">
      <dgm:prSet/>
      <dgm:spPr/>
      <dgm:t>
        <a:bodyPr/>
        <a:lstStyle/>
        <a:p>
          <a:endParaRPr lang="en-US"/>
        </a:p>
      </dgm:t>
    </dgm:pt>
    <dgm:pt modelId="{65120229-80C4-47FE-B55E-172F4DF2C134}" type="sibTrans" cxnId="{F2F6FAB9-13CB-4B02-8A92-959225B26345}">
      <dgm:prSet/>
      <dgm:spPr/>
      <dgm:t>
        <a:bodyPr/>
        <a:lstStyle/>
        <a:p>
          <a:endParaRPr lang="en-US"/>
        </a:p>
      </dgm:t>
    </dgm:pt>
    <dgm:pt modelId="{311CFF81-00DE-4F43-B6E4-518BC7B893B6}">
      <dgm:prSet/>
      <dgm:spPr/>
      <dgm:t>
        <a:bodyPr/>
        <a:lstStyle/>
        <a:p>
          <a:r>
            <a:rPr lang="en-US"/>
            <a:t>...</a:t>
          </a:r>
        </a:p>
      </dgm:t>
    </dgm:pt>
    <dgm:pt modelId="{C5C85F36-0925-4E1D-B8DA-99C101B9575C}" type="parTrans" cxnId="{53AF29B4-2CFC-4498-B7FC-EFDB3B965F29}">
      <dgm:prSet/>
      <dgm:spPr/>
      <dgm:t>
        <a:bodyPr/>
        <a:lstStyle/>
        <a:p>
          <a:endParaRPr lang="en-US"/>
        </a:p>
      </dgm:t>
    </dgm:pt>
    <dgm:pt modelId="{C27849EE-130A-44C5-8EA8-BD4847B64B3E}" type="sibTrans" cxnId="{53AF29B4-2CFC-4498-B7FC-EFDB3B965F29}">
      <dgm:prSet/>
      <dgm:spPr/>
      <dgm:t>
        <a:bodyPr/>
        <a:lstStyle/>
        <a:p>
          <a:endParaRPr lang="en-US"/>
        </a:p>
      </dgm:t>
    </dgm:pt>
    <dgm:pt modelId="{768C8FD3-512E-42C0-8179-D801B66C605C}">
      <dgm:prSet/>
      <dgm:spPr/>
      <dgm:t>
        <a:bodyPr/>
        <a:lstStyle/>
        <a:p>
          <a:r>
            <a:rPr lang="en-US"/>
            <a:t>...</a:t>
          </a:r>
        </a:p>
      </dgm:t>
    </dgm:pt>
    <dgm:pt modelId="{8EFD2EFF-8F28-4133-BFA4-76B8FF5C8AC9}" type="parTrans" cxnId="{7DC1AAA3-8978-4D8A-8BB4-E3C4B9B7A526}">
      <dgm:prSet/>
      <dgm:spPr/>
      <dgm:t>
        <a:bodyPr/>
        <a:lstStyle/>
        <a:p>
          <a:endParaRPr lang="en-US"/>
        </a:p>
      </dgm:t>
    </dgm:pt>
    <dgm:pt modelId="{486C309E-3BDF-4FFB-A7D8-A9AA50112026}" type="sibTrans" cxnId="{7DC1AAA3-8978-4D8A-8BB4-E3C4B9B7A526}">
      <dgm:prSet/>
      <dgm:spPr/>
      <dgm:t>
        <a:bodyPr/>
        <a:lstStyle/>
        <a:p>
          <a:endParaRPr lang="en-US"/>
        </a:p>
      </dgm:t>
    </dgm:pt>
    <dgm:pt modelId="{ED217B31-9914-46E3-8C58-005E0FBE60C0}">
      <dgm:prSet/>
      <dgm:spPr/>
      <dgm:t>
        <a:bodyPr/>
        <a:lstStyle/>
        <a:p>
          <a:r>
            <a:rPr lang="en-US"/>
            <a:t>Nhiệm vụ N.1</a:t>
          </a:r>
        </a:p>
        <a:p>
          <a:endParaRPr lang="en-US"/>
        </a:p>
      </dgm:t>
    </dgm:pt>
    <dgm:pt modelId="{DE56666E-ABDB-480C-AF54-079ECE3E43F9}" type="parTrans" cxnId="{01FC00FD-60A4-42A3-931E-0B8B89FF346A}">
      <dgm:prSet/>
      <dgm:spPr/>
      <dgm:t>
        <a:bodyPr/>
        <a:lstStyle/>
        <a:p>
          <a:endParaRPr lang="en-US"/>
        </a:p>
      </dgm:t>
    </dgm:pt>
    <dgm:pt modelId="{3D42454A-8DA7-41AD-98EC-DE3B4F5735E6}" type="sibTrans" cxnId="{01FC00FD-60A4-42A3-931E-0B8B89FF346A}">
      <dgm:prSet/>
      <dgm:spPr/>
      <dgm:t>
        <a:bodyPr/>
        <a:lstStyle/>
        <a:p>
          <a:endParaRPr lang="en-US"/>
        </a:p>
      </dgm:t>
    </dgm:pt>
    <dgm:pt modelId="{ACB6044D-1DB5-44CB-B194-35FFA73C7A85}">
      <dgm:prSet/>
      <dgm:spPr/>
      <dgm:t>
        <a:bodyPr/>
        <a:lstStyle/>
        <a:p>
          <a:r>
            <a:rPr lang="en-US"/>
            <a:t>Nhiệm vụ N.N</a:t>
          </a:r>
        </a:p>
      </dgm:t>
    </dgm:pt>
    <dgm:pt modelId="{1A10A871-718C-49EA-B0DF-95D49FAA493C}" type="parTrans" cxnId="{BDFDF414-4521-4F43-A4FB-72A001EA502D}">
      <dgm:prSet/>
      <dgm:spPr/>
      <dgm:t>
        <a:bodyPr/>
        <a:lstStyle/>
        <a:p>
          <a:endParaRPr lang="en-US"/>
        </a:p>
      </dgm:t>
    </dgm:pt>
    <dgm:pt modelId="{3D31CF46-085C-4CF1-A079-53E68A4A63DF}" type="sibTrans" cxnId="{BDFDF414-4521-4F43-A4FB-72A001EA502D}">
      <dgm:prSet/>
      <dgm:spPr/>
      <dgm:t>
        <a:bodyPr/>
        <a:lstStyle/>
        <a:p>
          <a:endParaRPr lang="en-US"/>
        </a:p>
      </dgm:t>
    </dgm:pt>
    <dgm:pt modelId="{45CA599F-2946-4A6E-B46C-66EAAD556D82}" type="pres">
      <dgm:prSet presAssocID="{C6870A75-B960-47BE-AE61-0C57A3BCC6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4D48BE-5ECF-4DD0-89BB-BDAAF6DDA05D}" type="pres">
      <dgm:prSet presAssocID="{7149DE62-F440-491A-B23A-2E50DD4656EE}" presName="hierRoot1" presStyleCnt="0">
        <dgm:presLayoutVars>
          <dgm:hierBranch val="init"/>
        </dgm:presLayoutVars>
      </dgm:prSet>
      <dgm:spPr/>
    </dgm:pt>
    <dgm:pt modelId="{0A8AE595-0CF9-4240-B8D6-CC7E31995F18}" type="pres">
      <dgm:prSet presAssocID="{7149DE62-F440-491A-B23A-2E50DD4656EE}" presName="rootComposite1" presStyleCnt="0"/>
      <dgm:spPr/>
    </dgm:pt>
    <dgm:pt modelId="{DA11701B-8B7F-464D-B903-AC1E94418044}" type="pres">
      <dgm:prSet presAssocID="{7149DE62-F440-491A-B23A-2E50DD4656EE}" presName="rootText1" presStyleLbl="node0" presStyleIdx="0" presStyleCnt="1">
        <dgm:presLayoutVars>
          <dgm:chPref val="3"/>
        </dgm:presLayoutVars>
      </dgm:prSet>
      <dgm:spPr/>
    </dgm:pt>
    <dgm:pt modelId="{482894C0-FE3A-43FF-BBFE-8F25524186EF}" type="pres">
      <dgm:prSet presAssocID="{7149DE62-F440-491A-B23A-2E50DD4656EE}" presName="rootConnector1" presStyleLbl="asst0" presStyleIdx="0" presStyleCnt="0"/>
      <dgm:spPr/>
    </dgm:pt>
    <dgm:pt modelId="{92D68A68-FDEB-4840-B572-B30C01E1DF45}" type="pres">
      <dgm:prSet presAssocID="{7149DE62-F440-491A-B23A-2E50DD4656EE}" presName="hierChild2" presStyleCnt="0"/>
      <dgm:spPr/>
    </dgm:pt>
    <dgm:pt modelId="{2B5EA3D3-58A6-4C85-B30B-E967F3278960}" type="pres">
      <dgm:prSet presAssocID="{B9FCC12C-169D-4E17-AB10-122BB69FDD44}" presName="Name37" presStyleLbl="parChTrans1D2" presStyleIdx="0" presStyleCnt="3"/>
      <dgm:spPr/>
    </dgm:pt>
    <dgm:pt modelId="{9188CEAC-9518-466E-A56C-480FA744A6CD}" type="pres">
      <dgm:prSet presAssocID="{0E80EBA1-50E0-4474-858F-9830EF1D8F65}" presName="hierRoot2" presStyleCnt="0">
        <dgm:presLayoutVars>
          <dgm:hierBranch val="init"/>
        </dgm:presLayoutVars>
      </dgm:prSet>
      <dgm:spPr/>
    </dgm:pt>
    <dgm:pt modelId="{A92132B7-2B6E-4E55-A713-5E5C45BED762}" type="pres">
      <dgm:prSet presAssocID="{0E80EBA1-50E0-4474-858F-9830EF1D8F65}" presName="rootComposite" presStyleCnt="0"/>
      <dgm:spPr/>
    </dgm:pt>
    <dgm:pt modelId="{C144CE85-CD61-473C-AA7C-F0DF3236BE8A}" type="pres">
      <dgm:prSet presAssocID="{0E80EBA1-50E0-4474-858F-9830EF1D8F65}" presName="rootText" presStyleLbl="node2" presStyleIdx="0" presStyleCnt="3">
        <dgm:presLayoutVars>
          <dgm:chPref val="3"/>
        </dgm:presLayoutVars>
      </dgm:prSet>
      <dgm:spPr/>
    </dgm:pt>
    <dgm:pt modelId="{555836DD-ACEF-40C5-97B9-C9E145103E81}" type="pres">
      <dgm:prSet presAssocID="{0E80EBA1-50E0-4474-858F-9830EF1D8F65}" presName="rootConnector" presStyleLbl="node2" presStyleIdx="0" presStyleCnt="3"/>
      <dgm:spPr/>
    </dgm:pt>
    <dgm:pt modelId="{F2628760-A778-4DC3-8D8C-2F7A51804E96}" type="pres">
      <dgm:prSet presAssocID="{0E80EBA1-50E0-4474-858F-9830EF1D8F65}" presName="hierChild4" presStyleCnt="0"/>
      <dgm:spPr/>
    </dgm:pt>
    <dgm:pt modelId="{13C942C4-2887-401C-9357-9D45AAA8176D}" type="pres">
      <dgm:prSet presAssocID="{B4F3E145-E60D-4039-AD7C-81AC9585FA1E}" presName="Name37" presStyleLbl="parChTrans1D3" presStyleIdx="0" presStyleCnt="6"/>
      <dgm:spPr/>
    </dgm:pt>
    <dgm:pt modelId="{DF78F2B7-7B62-4778-B97A-A27CCEEEF2A0}" type="pres">
      <dgm:prSet presAssocID="{477CB66D-D8E5-425D-ACA6-3254880C23A2}" presName="hierRoot2" presStyleCnt="0">
        <dgm:presLayoutVars>
          <dgm:hierBranch val="init"/>
        </dgm:presLayoutVars>
      </dgm:prSet>
      <dgm:spPr/>
    </dgm:pt>
    <dgm:pt modelId="{A19AAC11-1765-4504-80CA-241C4E28259A}" type="pres">
      <dgm:prSet presAssocID="{477CB66D-D8E5-425D-ACA6-3254880C23A2}" presName="rootComposite" presStyleCnt="0"/>
      <dgm:spPr/>
    </dgm:pt>
    <dgm:pt modelId="{2CA83F2A-83C4-4465-8DEE-A5C4793563D0}" type="pres">
      <dgm:prSet presAssocID="{477CB66D-D8E5-425D-ACA6-3254880C23A2}" presName="rootText" presStyleLbl="node3" presStyleIdx="0" presStyleCnt="6">
        <dgm:presLayoutVars>
          <dgm:chPref val="3"/>
        </dgm:presLayoutVars>
      </dgm:prSet>
      <dgm:spPr/>
    </dgm:pt>
    <dgm:pt modelId="{FB84743B-6D99-4FF0-B58F-00EE9E2D1B12}" type="pres">
      <dgm:prSet presAssocID="{477CB66D-D8E5-425D-ACA6-3254880C23A2}" presName="rootConnector" presStyleLbl="node3" presStyleIdx="0" presStyleCnt="6"/>
      <dgm:spPr/>
    </dgm:pt>
    <dgm:pt modelId="{77E3216D-1B87-4F2E-B277-1E02551F4363}" type="pres">
      <dgm:prSet presAssocID="{477CB66D-D8E5-425D-ACA6-3254880C23A2}" presName="hierChild4" presStyleCnt="0"/>
      <dgm:spPr/>
    </dgm:pt>
    <dgm:pt modelId="{8B698AFB-0391-403D-AB5A-765386C04E19}" type="pres">
      <dgm:prSet presAssocID="{477CB66D-D8E5-425D-ACA6-3254880C23A2}" presName="hierChild5" presStyleCnt="0"/>
      <dgm:spPr/>
    </dgm:pt>
    <dgm:pt modelId="{4DA602BA-2156-4597-A93E-2E2C1444F014}" type="pres">
      <dgm:prSet presAssocID="{E1DDD8EA-9780-4661-9ED5-0E3010C74632}" presName="Name37" presStyleLbl="parChTrans1D3" presStyleIdx="1" presStyleCnt="6"/>
      <dgm:spPr/>
    </dgm:pt>
    <dgm:pt modelId="{31F3CD32-22A2-492B-B3A2-E70A800BDED2}" type="pres">
      <dgm:prSet presAssocID="{B7618999-4A6A-4CB8-9067-F20A183F1286}" presName="hierRoot2" presStyleCnt="0">
        <dgm:presLayoutVars>
          <dgm:hierBranch val="init"/>
        </dgm:presLayoutVars>
      </dgm:prSet>
      <dgm:spPr/>
    </dgm:pt>
    <dgm:pt modelId="{560F2668-E825-407F-841C-219C27DDFD75}" type="pres">
      <dgm:prSet presAssocID="{B7618999-4A6A-4CB8-9067-F20A183F1286}" presName="rootComposite" presStyleCnt="0"/>
      <dgm:spPr/>
    </dgm:pt>
    <dgm:pt modelId="{931F4ABE-F165-4917-A0C1-E8F4D7B129D7}" type="pres">
      <dgm:prSet presAssocID="{B7618999-4A6A-4CB8-9067-F20A183F1286}" presName="rootText" presStyleLbl="node3" presStyleIdx="1" presStyleCnt="6">
        <dgm:presLayoutVars>
          <dgm:chPref val="3"/>
        </dgm:presLayoutVars>
      </dgm:prSet>
      <dgm:spPr/>
    </dgm:pt>
    <dgm:pt modelId="{ABF1EDCD-97BA-4A3E-A396-E6F58989627C}" type="pres">
      <dgm:prSet presAssocID="{B7618999-4A6A-4CB8-9067-F20A183F1286}" presName="rootConnector" presStyleLbl="node3" presStyleIdx="1" presStyleCnt="6"/>
      <dgm:spPr/>
    </dgm:pt>
    <dgm:pt modelId="{7E2BF784-AE9F-4968-89C1-1D8F7FA231FB}" type="pres">
      <dgm:prSet presAssocID="{B7618999-4A6A-4CB8-9067-F20A183F1286}" presName="hierChild4" presStyleCnt="0"/>
      <dgm:spPr/>
    </dgm:pt>
    <dgm:pt modelId="{2B1BB5EC-9264-437E-B264-17A360ABD6C8}" type="pres">
      <dgm:prSet presAssocID="{B7618999-4A6A-4CB8-9067-F20A183F1286}" presName="hierChild5" presStyleCnt="0"/>
      <dgm:spPr/>
    </dgm:pt>
    <dgm:pt modelId="{235BF794-33E8-4A10-883E-4DD0EB147D36}" type="pres">
      <dgm:prSet presAssocID="{0E80EBA1-50E0-4474-858F-9830EF1D8F65}" presName="hierChild5" presStyleCnt="0"/>
      <dgm:spPr/>
    </dgm:pt>
    <dgm:pt modelId="{1B0DE587-AF69-41E0-A725-10AFD20EBC18}" type="pres">
      <dgm:prSet presAssocID="{BF8781C6-58C4-4B89-8020-288DD921F9D1}" presName="Name37" presStyleLbl="parChTrans1D2" presStyleIdx="1" presStyleCnt="3"/>
      <dgm:spPr/>
    </dgm:pt>
    <dgm:pt modelId="{2E4C1B31-89D5-4750-B3C0-D6E42A1CC687}" type="pres">
      <dgm:prSet presAssocID="{CBAC0C53-E741-4F2C-BCF2-991BF4F13A56}" presName="hierRoot2" presStyleCnt="0">
        <dgm:presLayoutVars>
          <dgm:hierBranch val="init"/>
        </dgm:presLayoutVars>
      </dgm:prSet>
      <dgm:spPr/>
    </dgm:pt>
    <dgm:pt modelId="{0CF835CD-F510-4A50-9A94-DC7D60CAA26F}" type="pres">
      <dgm:prSet presAssocID="{CBAC0C53-E741-4F2C-BCF2-991BF4F13A56}" presName="rootComposite" presStyleCnt="0"/>
      <dgm:spPr/>
    </dgm:pt>
    <dgm:pt modelId="{BEC0CC1A-B89C-4C00-BAE7-B3B38DCC30F7}" type="pres">
      <dgm:prSet presAssocID="{CBAC0C53-E741-4F2C-BCF2-991BF4F13A56}" presName="rootText" presStyleLbl="node2" presStyleIdx="1" presStyleCnt="3">
        <dgm:presLayoutVars>
          <dgm:chPref val="3"/>
        </dgm:presLayoutVars>
      </dgm:prSet>
      <dgm:spPr/>
    </dgm:pt>
    <dgm:pt modelId="{4936F1EF-175B-4131-AC55-1FA0D66A5655}" type="pres">
      <dgm:prSet presAssocID="{CBAC0C53-E741-4F2C-BCF2-991BF4F13A56}" presName="rootConnector" presStyleLbl="node2" presStyleIdx="1" presStyleCnt="3"/>
      <dgm:spPr/>
    </dgm:pt>
    <dgm:pt modelId="{4DA3C566-7522-40B1-92DC-D2E107505551}" type="pres">
      <dgm:prSet presAssocID="{CBAC0C53-E741-4F2C-BCF2-991BF4F13A56}" presName="hierChild4" presStyleCnt="0"/>
      <dgm:spPr/>
    </dgm:pt>
    <dgm:pt modelId="{79162BD8-C6A1-4F80-B11F-6EFB2195954C}" type="pres">
      <dgm:prSet presAssocID="{C5C85F36-0925-4E1D-B8DA-99C101B9575C}" presName="Name37" presStyleLbl="parChTrans1D3" presStyleIdx="2" presStyleCnt="6"/>
      <dgm:spPr/>
    </dgm:pt>
    <dgm:pt modelId="{804B18E3-52B4-4ABC-B855-117F93BFB9F6}" type="pres">
      <dgm:prSet presAssocID="{311CFF81-00DE-4F43-B6E4-518BC7B893B6}" presName="hierRoot2" presStyleCnt="0">
        <dgm:presLayoutVars>
          <dgm:hierBranch val="init"/>
        </dgm:presLayoutVars>
      </dgm:prSet>
      <dgm:spPr/>
    </dgm:pt>
    <dgm:pt modelId="{FF2D76EF-A641-45C5-B873-3829D2796824}" type="pres">
      <dgm:prSet presAssocID="{311CFF81-00DE-4F43-B6E4-518BC7B893B6}" presName="rootComposite" presStyleCnt="0"/>
      <dgm:spPr/>
    </dgm:pt>
    <dgm:pt modelId="{F5DE215D-457F-47A4-8450-04AA363AA98A}" type="pres">
      <dgm:prSet presAssocID="{311CFF81-00DE-4F43-B6E4-518BC7B893B6}" presName="rootText" presStyleLbl="node3" presStyleIdx="2" presStyleCnt="6">
        <dgm:presLayoutVars>
          <dgm:chPref val="3"/>
        </dgm:presLayoutVars>
      </dgm:prSet>
      <dgm:spPr/>
    </dgm:pt>
    <dgm:pt modelId="{438FC9C3-019B-4490-B579-556B17280D86}" type="pres">
      <dgm:prSet presAssocID="{311CFF81-00DE-4F43-B6E4-518BC7B893B6}" presName="rootConnector" presStyleLbl="node3" presStyleIdx="2" presStyleCnt="6"/>
      <dgm:spPr/>
    </dgm:pt>
    <dgm:pt modelId="{90401DE7-658B-4A29-873B-6114C6DCE941}" type="pres">
      <dgm:prSet presAssocID="{311CFF81-00DE-4F43-B6E4-518BC7B893B6}" presName="hierChild4" presStyleCnt="0"/>
      <dgm:spPr/>
    </dgm:pt>
    <dgm:pt modelId="{8939F255-6BF5-4403-ADF1-93B34A6898A3}" type="pres">
      <dgm:prSet presAssocID="{311CFF81-00DE-4F43-B6E4-518BC7B893B6}" presName="hierChild5" presStyleCnt="0"/>
      <dgm:spPr/>
    </dgm:pt>
    <dgm:pt modelId="{07660FD5-B0EC-414B-B281-0CC84E59C8E9}" type="pres">
      <dgm:prSet presAssocID="{8EFD2EFF-8F28-4133-BFA4-76B8FF5C8AC9}" presName="Name37" presStyleLbl="parChTrans1D3" presStyleIdx="3" presStyleCnt="6"/>
      <dgm:spPr/>
    </dgm:pt>
    <dgm:pt modelId="{9C6E9D59-EA00-44FA-901C-25D111E1456F}" type="pres">
      <dgm:prSet presAssocID="{768C8FD3-512E-42C0-8179-D801B66C605C}" presName="hierRoot2" presStyleCnt="0">
        <dgm:presLayoutVars>
          <dgm:hierBranch val="init"/>
        </dgm:presLayoutVars>
      </dgm:prSet>
      <dgm:spPr/>
    </dgm:pt>
    <dgm:pt modelId="{796409AD-DD11-4E99-A53F-A16A9703CF21}" type="pres">
      <dgm:prSet presAssocID="{768C8FD3-512E-42C0-8179-D801B66C605C}" presName="rootComposite" presStyleCnt="0"/>
      <dgm:spPr/>
    </dgm:pt>
    <dgm:pt modelId="{6C536CE3-0292-49D7-80C6-A755FE8ED2A6}" type="pres">
      <dgm:prSet presAssocID="{768C8FD3-512E-42C0-8179-D801B66C605C}" presName="rootText" presStyleLbl="node3" presStyleIdx="3" presStyleCnt="6">
        <dgm:presLayoutVars>
          <dgm:chPref val="3"/>
        </dgm:presLayoutVars>
      </dgm:prSet>
      <dgm:spPr/>
    </dgm:pt>
    <dgm:pt modelId="{D2CD4103-E586-4E5E-826B-0D39DCB0359E}" type="pres">
      <dgm:prSet presAssocID="{768C8FD3-512E-42C0-8179-D801B66C605C}" presName="rootConnector" presStyleLbl="node3" presStyleIdx="3" presStyleCnt="6"/>
      <dgm:spPr/>
    </dgm:pt>
    <dgm:pt modelId="{BF20C75F-1527-4AF0-A035-D4711D34CBE6}" type="pres">
      <dgm:prSet presAssocID="{768C8FD3-512E-42C0-8179-D801B66C605C}" presName="hierChild4" presStyleCnt="0"/>
      <dgm:spPr/>
    </dgm:pt>
    <dgm:pt modelId="{57410987-7A1D-4629-B79D-FFA7CBC6CB6C}" type="pres">
      <dgm:prSet presAssocID="{768C8FD3-512E-42C0-8179-D801B66C605C}" presName="hierChild5" presStyleCnt="0"/>
      <dgm:spPr/>
    </dgm:pt>
    <dgm:pt modelId="{4BB2CDC1-3DBE-4233-91E9-3D79D477A43E}" type="pres">
      <dgm:prSet presAssocID="{CBAC0C53-E741-4F2C-BCF2-991BF4F13A56}" presName="hierChild5" presStyleCnt="0"/>
      <dgm:spPr/>
    </dgm:pt>
    <dgm:pt modelId="{8405C2C3-8B1B-49A9-82B0-5604388E1AD4}" type="pres">
      <dgm:prSet presAssocID="{16A77701-2A35-43C7-A030-21A298F3C50E}" presName="Name37" presStyleLbl="parChTrans1D2" presStyleIdx="2" presStyleCnt="3"/>
      <dgm:spPr/>
    </dgm:pt>
    <dgm:pt modelId="{991B4DB1-9737-4F64-A1F7-88A045598D43}" type="pres">
      <dgm:prSet presAssocID="{1D8EF1BC-D0A7-460E-92F4-9ECC83D0785D}" presName="hierRoot2" presStyleCnt="0">
        <dgm:presLayoutVars>
          <dgm:hierBranch val="init"/>
        </dgm:presLayoutVars>
      </dgm:prSet>
      <dgm:spPr/>
    </dgm:pt>
    <dgm:pt modelId="{8D2FA838-3D8C-4859-BEE0-15EF811D9448}" type="pres">
      <dgm:prSet presAssocID="{1D8EF1BC-D0A7-460E-92F4-9ECC83D0785D}" presName="rootComposite" presStyleCnt="0"/>
      <dgm:spPr/>
    </dgm:pt>
    <dgm:pt modelId="{69784F28-E6C5-4468-9118-502B1FFDCD6A}" type="pres">
      <dgm:prSet presAssocID="{1D8EF1BC-D0A7-460E-92F4-9ECC83D0785D}" presName="rootText" presStyleLbl="node2" presStyleIdx="2" presStyleCnt="3">
        <dgm:presLayoutVars>
          <dgm:chPref val="3"/>
        </dgm:presLayoutVars>
      </dgm:prSet>
      <dgm:spPr/>
    </dgm:pt>
    <dgm:pt modelId="{B350E53D-9D0A-4010-8890-346F1A6CEDE7}" type="pres">
      <dgm:prSet presAssocID="{1D8EF1BC-D0A7-460E-92F4-9ECC83D0785D}" presName="rootConnector" presStyleLbl="node2" presStyleIdx="2" presStyleCnt="3"/>
      <dgm:spPr/>
    </dgm:pt>
    <dgm:pt modelId="{FA767639-A2CD-4CA1-ADE7-1BF2844AD1BF}" type="pres">
      <dgm:prSet presAssocID="{1D8EF1BC-D0A7-460E-92F4-9ECC83D0785D}" presName="hierChild4" presStyleCnt="0"/>
      <dgm:spPr/>
    </dgm:pt>
    <dgm:pt modelId="{2751B0AA-64BB-479A-932B-FA1B51C0F1DE}" type="pres">
      <dgm:prSet presAssocID="{DE56666E-ABDB-480C-AF54-079ECE3E43F9}" presName="Name37" presStyleLbl="parChTrans1D3" presStyleIdx="4" presStyleCnt="6"/>
      <dgm:spPr/>
    </dgm:pt>
    <dgm:pt modelId="{5438A86B-FDB1-4687-A4FD-887AEE5AD899}" type="pres">
      <dgm:prSet presAssocID="{ED217B31-9914-46E3-8C58-005E0FBE60C0}" presName="hierRoot2" presStyleCnt="0">
        <dgm:presLayoutVars>
          <dgm:hierBranch val="init"/>
        </dgm:presLayoutVars>
      </dgm:prSet>
      <dgm:spPr/>
    </dgm:pt>
    <dgm:pt modelId="{E2961401-5DC3-4F75-AAE7-0BC180C9126D}" type="pres">
      <dgm:prSet presAssocID="{ED217B31-9914-46E3-8C58-005E0FBE60C0}" presName="rootComposite" presStyleCnt="0"/>
      <dgm:spPr/>
    </dgm:pt>
    <dgm:pt modelId="{99EA1384-884B-4FC1-9716-0D45D62EDD5F}" type="pres">
      <dgm:prSet presAssocID="{ED217B31-9914-46E3-8C58-005E0FBE60C0}" presName="rootText" presStyleLbl="node3" presStyleIdx="4" presStyleCnt="6">
        <dgm:presLayoutVars>
          <dgm:chPref val="3"/>
        </dgm:presLayoutVars>
      </dgm:prSet>
      <dgm:spPr/>
    </dgm:pt>
    <dgm:pt modelId="{45D197B0-96EB-4141-9493-F50873ABE1BB}" type="pres">
      <dgm:prSet presAssocID="{ED217B31-9914-46E3-8C58-005E0FBE60C0}" presName="rootConnector" presStyleLbl="node3" presStyleIdx="4" presStyleCnt="6"/>
      <dgm:spPr/>
    </dgm:pt>
    <dgm:pt modelId="{078CF92D-2EFF-486A-9280-FC66D222A169}" type="pres">
      <dgm:prSet presAssocID="{ED217B31-9914-46E3-8C58-005E0FBE60C0}" presName="hierChild4" presStyleCnt="0"/>
      <dgm:spPr/>
    </dgm:pt>
    <dgm:pt modelId="{87F4E333-E9AE-4415-8E4F-FCF9426A4348}" type="pres">
      <dgm:prSet presAssocID="{ED217B31-9914-46E3-8C58-005E0FBE60C0}" presName="hierChild5" presStyleCnt="0"/>
      <dgm:spPr/>
    </dgm:pt>
    <dgm:pt modelId="{32C0FAE3-8144-4099-99E6-466106F33097}" type="pres">
      <dgm:prSet presAssocID="{1A10A871-718C-49EA-B0DF-95D49FAA493C}" presName="Name37" presStyleLbl="parChTrans1D3" presStyleIdx="5" presStyleCnt="6"/>
      <dgm:spPr/>
    </dgm:pt>
    <dgm:pt modelId="{7EE75B79-1779-4AFB-B3E4-41AB02AA2993}" type="pres">
      <dgm:prSet presAssocID="{ACB6044D-1DB5-44CB-B194-35FFA73C7A85}" presName="hierRoot2" presStyleCnt="0">
        <dgm:presLayoutVars>
          <dgm:hierBranch val="init"/>
        </dgm:presLayoutVars>
      </dgm:prSet>
      <dgm:spPr/>
    </dgm:pt>
    <dgm:pt modelId="{F896F9B2-1BEE-4C20-BC92-20646A8E3918}" type="pres">
      <dgm:prSet presAssocID="{ACB6044D-1DB5-44CB-B194-35FFA73C7A85}" presName="rootComposite" presStyleCnt="0"/>
      <dgm:spPr/>
    </dgm:pt>
    <dgm:pt modelId="{9AF0102F-09B8-48EC-8EA8-7572F7F4AF47}" type="pres">
      <dgm:prSet presAssocID="{ACB6044D-1DB5-44CB-B194-35FFA73C7A85}" presName="rootText" presStyleLbl="node3" presStyleIdx="5" presStyleCnt="6">
        <dgm:presLayoutVars>
          <dgm:chPref val="3"/>
        </dgm:presLayoutVars>
      </dgm:prSet>
      <dgm:spPr/>
    </dgm:pt>
    <dgm:pt modelId="{140CE186-D471-4C46-8B49-FEFAB82A717B}" type="pres">
      <dgm:prSet presAssocID="{ACB6044D-1DB5-44CB-B194-35FFA73C7A85}" presName="rootConnector" presStyleLbl="node3" presStyleIdx="5" presStyleCnt="6"/>
      <dgm:spPr/>
    </dgm:pt>
    <dgm:pt modelId="{AC81DCF3-1750-4A05-A042-D66E5A6DB2B2}" type="pres">
      <dgm:prSet presAssocID="{ACB6044D-1DB5-44CB-B194-35FFA73C7A85}" presName="hierChild4" presStyleCnt="0"/>
      <dgm:spPr/>
    </dgm:pt>
    <dgm:pt modelId="{FC6FDADE-5F96-473C-AF8D-968B3EA76AC3}" type="pres">
      <dgm:prSet presAssocID="{ACB6044D-1DB5-44CB-B194-35FFA73C7A85}" presName="hierChild5" presStyleCnt="0"/>
      <dgm:spPr/>
    </dgm:pt>
    <dgm:pt modelId="{7F2367CB-2019-4D8D-906C-669E46224141}" type="pres">
      <dgm:prSet presAssocID="{1D8EF1BC-D0A7-460E-92F4-9ECC83D0785D}" presName="hierChild5" presStyleCnt="0"/>
      <dgm:spPr/>
    </dgm:pt>
    <dgm:pt modelId="{7BC1416D-3588-4C09-82D2-E948442B12BA}" type="pres">
      <dgm:prSet presAssocID="{7149DE62-F440-491A-B23A-2E50DD4656EE}" presName="hierChild3" presStyleCnt="0"/>
      <dgm:spPr/>
    </dgm:pt>
  </dgm:ptLst>
  <dgm:cxnLst>
    <dgm:cxn modelId="{20E3C00A-6F76-4168-BF78-AA8999651824}" type="presOf" srcId="{1D8EF1BC-D0A7-460E-92F4-9ECC83D0785D}" destId="{69784F28-E6C5-4468-9118-502B1FFDCD6A}" srcOrd="0" destOrd="0" presId="urn:microsoft.com/office/officeart/2005/8/layout/orgChart1"/>
    <dgm:cxn modelId="{E76E3612-5FDE-4F33-AD1B-3D2D40B0CDCB}" type="presOf" srcId="{DE56666E-ABDB-480C-AF54-079ECE3E43F9}" destId="{2751B0AA-64BB-479A-932B-FA1B51C0F1DE}" srcOrd="0" destOrd="0" presId="urn:microsoft.com/office/officeart/2005/8/layout/orgChart1"/>
    <dgm:cxn modelId="{BDFDF414-4521-4F43-A4FB-72A001EA502D}" srcId="{1D8EF1BC-D0A7-460E-92F4-9ECC83D0785D}" destId="{ACB6044D-1DB5-44CB-B194-35FFA73C7A85}" srcOrd="1" destOrd="0" parTransId="{1A10A871-718C-49EA-B0DF-95D49FAA493C}" sibTransId="{3D31CF46-085C-4CF1-A079-53E68A4A63DF}"/>
    <dgm:cxn modelId="{7058E019-80C9-49C6-8C1B-658A763790E0}" type="presOf" srcId="{CBAC0C53-E741-4F2C-BCF2-991BF4F13A56}" destId="{BEC0CC1A-B89C-4C00-BAE7-B3B38DCC30F7}" srcOrd="0" destOrd="0" presId="urn:microsoft.com/office/officeart/2005/8/layout/orgChart1"/>
    <dgm:cxn modelId="{492A8423-EDBB-47DC-9667-E1C064E74B69}" type="presOf" srcId="{BF8781C6-58C4-4B89-8020-288DD921F9D1}" destId="{1B0DE587-AF69-41E0-A725-10AFD20EBC18}" srcOrd="0" destOrd="0" presId="urn:microsoft.com/office/officeart/2005/8/layout/orgChart1"/>
    <dgm:cxn modelId="{51B41231-8D49-410A-8170-5C803862547F}" srcId="{0E80EBA1-50E0-4474-858F-9830EF1D8F65}" destId="{477CB66D-D8E5-425D-ACA6-3254880C23A2}" srcOrd="0" destOrd="0" parTransId="{B4F3E145-E60D-4039-AD7C-81AC9585FA1E}" sibTransId="{F6844551-B690-4917-ACF7-5EF27B46E231}"/>
    <dgm:cxn modelId="{0E28ED34-3AB9-4A33-8872-3C364D77807B}" srcId="{C6870A75-B960-47BE-AE61-0C57A3BCC626}" destId="{7149DE62-F440-491A-B23A-2E50DD4656EE}" srcOrd="0" destOrd="0" parTransId="{B965AE61-29B4-4991-99F3-50EEDC9BC94C}" sibTransId="{C2E4A7B1-E387-4C74-ADF8-7DF2B4D3B5D4}"/>
    <dgm:cxn modelId="{FE938137-9B51-4F9E-B3CD-C55166B241BA}" srcId="{7149DE62-F440-491A-B23A-2E50DD4656EE}" destId="{0E80EBA1-50E0-4474-858F-9830EF1D8F65}" srcOrd="0" destOrd="0" parTransId="{B9FCC12C-169D-4E17-AB10-122BB69FDD44}" sibTransId="{39A0730E-1224-454A-83C3-1965025B802A}"/>
    <dgm:cxn modelId="{0D174338-B782-4B21-813D-072F304FEF64}" type="presOf" srcId="{311CFF81-00DE-4F43-B6E4-518BC7B893B6}" destId="{F5DE215D-457F-47A4-8450-04AA363AA98A}" srcOrd="0" destOrd="0" presId="urn:microsoft.com/office/officeart/2005/8/layout/orgChart1"/>
    <dgm:cxn modelId="{F452973A-35E3-425F-915B-193AF765B786}" type="presOf" srcId="{ACB6044D-1DB5-44CB-B194-35FFA73C7A85}" destId="{140CE186-D471-4C46-8B49-FEFAB82A717B}" srcOrd="1" destOrd="0" presId="urn:microsoft.com/office/officeart/2005/8/layout/orgChart1"/>
    <dgm:cxn modelId="{BF1A9E3A-9548-45D6-A6F0-3FF2F469294E}" type="presOf" srcId="{477CB66D-D8E5-425D-ACA6-3254880C23A2}" destId="{2CA83F2A-83C4-4465-8DEE-A5C4793563D0}" srcOrd="0" destOrd="0" presId="urn:microsoft.com/office/officeart/2005/8/layout/orgChart1"/>
    <dgm:cxn modelId="{117F263D-01E6-4363-AE22-7002B20FB1A2}" type="presOf" srcId="{ACB6044D-1DB5-44CB-B194-35FFA73C7A85}" destId="{9AF0102F-09B8-48EC-8EA8-7572F7F4AF47}" srcOrd="0" destOrd="0" presId="urn:microsoft.com/office/officeart/2005/8/layout/orgChart1"/>
    <dgm:cxn modelId="{41D4223E-6C4C-4DED-963B-3E21B8E169C2}" type="presOf" srcId="{ED217B31-9914-46E3-8C58-005E0FBE60C0}" destId="{45D197B0-96EB-4141-9493-F50873ABE1BB}" srcOrd="1" destOrd="0" presId="urn:microsoft.com/office/officeart/2005/8/layout/orgChart1"/>
    <dgm:cxn modelId="{0589283E-39F1-4BF8-BF7F-43A344DFC091}" type="presOf" srcId="{8EFD2EFF-8F28-4133-BFA4-76B8FF5C8AC9}" destId="{07660FD5-B0EC-414B-B281-0CC84E59C8E9}" srcOrd="0" destOrd="0" presId="urn:microsoft.com/office/officeart/2005/8/layout/orgChart1"/>
    <dgm:cxn modelId="{88ACC05F-6C6A-4062-ACEE-0DD42D1A0B1B}" type="presOf" srcId="{B7618999-4A6A-4CB8-9067-F20A183F1286}" destId="{931F4ABE-F165-4917-A0C1-E8F4D7B129D7}" srcOrd="0" destOrd="0" presId="urn:microsoft.com/office/officeart/2005/8/layout/orgChart1"/>
    <dgm:cxn modelId="{1E16AE41-8806-4D93-8084-D8C28E426F83}" type="presOf" srcId="{311CFF81-00DE-4F43-B6E4-518BC7B893B6}" destId="{438FC9C3-019B-4490-B579-556B17280D86}" srcOrd="1" destOrd="0" presId="urn:microsoft.com/office/officeart/2005/8/layout/orgChart1"/>
    <dgm:cxn modelId="{FBD1EF62-A692-4C1F-8B93-EED8C8813669}" type="presOf" srcId="{0E80EBA1-50E0-4474-858F-9830EF1D8F65}" destId="{C144CE85-CD61-473C-AA7C-F0DF3236BE8A}" srcOrd="0" destOrd="0" presId="urn:microsoft.com/office/officeart/2005/8/layout/orgChart1"/>
    <dgm:cxn modelId="{78D2B648-2735-4EE9-B353-6F4E36BC76C4}" type="presOf" srcId="{C6870A75-B960-47BE-AE61-0C57A3BCC626}" destId="{45CA599F-2946-4A6E-B46C-66EAAD556D82}" srcOrd="0" destOrd="0" presId="urn:microsoft.com/office/officeart/2005/8/layout/orgChart1"/>
    <dgm:cxn modelId="{30B36153-7B23-4F2C-BF2F-35A11B95B060}" srcId="{7149DE62-F440-491A-B23A-2E50DD4656EE}" destId="{1D8EF1BC-D0A7-460E-92F4-9ECC83D0785D}" srcOrd="2" destOrd="0" parTransId="{16A77701-2A35-43C7-A030-21A298F3C50E}" sibTransId="{D985188B-B387-44A8-B3A4-202811C8C62C}"/>
    <dgm:cxn modelId="{999F6956-C818-4B67-8FD5-33CEDCE59787}" type="presOf" srcId="{B9FCC12C-169D-4E17-AB10-122BB69FDD44}" destId="{2B5EA3D3-58A6-4C85-B30B-E967F3278960}" srcOrd="0" destOrd="0" presId="urn:microsoft.com/office/officeart/2005/8/layout/orgChart1"/>
    <dgm:cxn modelId="{A2ED0283-49E5-429C-9802-F5D6D2986F2D}" type="presOf" srcId="{7149DE62-F440-491A-B23A-2E50DD4656EE}" destId="{DA11701B-8B7F-464D-B903-AC1E94418044}" srcOrd="0" destOrd="0" presId="urn:microsoft.com/office/officeart/2005/8/layout/orgChart1"/>
    <dgm:cxn modelId="{ADA12593-7134-4898-BF97-F18C26BBD0A1}" type="presOf" srcId="{CBAC0C53-E741-4F2C-BCF2-991BF4F13A56}" destId="{4936F1EF-175B-4131-AC55-1FA0D66A5655}" srcOrd="1" destOrd="0" presId="urn:microsoft.com/office/officeart/2005/8/layout/orgChart1"/>
    <dgm:cxn modelId="{7DC1AAA3-8978-4D8A-8BB4-E3C4B9B7A526}" srcId="{CBAC0C53-E741-4F2C-BCF2-991BF4F13A56}" destId="{768C8FD3-512E-42C0-8179-D801B66C605C}" srcOrd="1" destOrd="0" parTransId="{8EFD2EFF-8F28-4133-BFA4-76B8FF5C8AC9}" sibTransId="{486C309E-3BDF-4FFB-A7D8-A9AA50112026}"/>
    <dgm:cxn modelId="{B26496AA-E1B2-49AA-B669-43876AE036A6}" type="presOf" srcId="{16A77701-2A35-43C7-A030-21A298F3C50E}" destId="{8405C2C3-8B1B-49A9-82B0-5604388E1AD4}" srcOrd="0" destOrd="0" presId="urn:microsoft.com/office/officeart/2005/8/layout/orgChart1"/>
    <dgm:cxn modelId="{06F6A5AB-F44A-464D-A962-C0E13EBD5F23}" type="presOf" srcId="{1A10A871-718C-49EA-B0DF-95D49FAA493C}" destId="{32C0FAE3-8144-4099-99E6-466106F33097}" srcOrd="0" destOrd="0" presId="urn:microsoft.com/office/officeart/2005/8/layout/orgChart1"/>
    <dgm:cxn modelId="{4CC8AAAB-65AB-4D40-A8A4-BE9B74E9BA26}" type="presOf" srcId="{ED217B31-9914-46E3-8C58-005E0FBE60C0}" destId="{99EA1384-884B-4FC1-9716-0D45D62EDD5F}" srcOrd="0" destOrd="0" presId="urn:microsoft.com/office/officeart/2005/8/layout/orgChart1"/>
    <dgm:cxn modelId="{FE4E88AE-B59A-460F-A60E-D7CC904EADC6}" type="presOf" srcId="{B4F3E145-E60D-4039-AD7C-81AC9585FA1E}" destId="{13C942C4-2887-401C-9357-9D45AAA8176D}" srcOrd="0" destOrd="0" presId="urn:microsoft.com/office/officeart/2005/8/layout/orgChart1"/>
    <dgm:cxn modelId="{131A0AAF-2250-4127-9B2D-6AABD320D379}" type="presOf" srcId="{E1DDD8EA-9780-4661-9ED5-0E3010C74632}" destId="{4DA602BA-2156-4597-A93E-2E2C1444F014}" srcOrd="0" destOrd="0" presId="urn:microsoft.com/office/officeart/2005/8/layout/orgChart1"/>
    <dgm:cxn modelId="{9740B6B0-8BD0-4F55-899C-78854E364878}" type="presOf" srcId="{768C8FD3-512E-42C0-8179-D801B66C605C}" destId="{D2CD4103-E586-4E5E-826B-0D39DCB0359E}" srcOrd="1" destOrd="0" presId="urn:microsoft.com/office/officeart/2005/8/layout/orgChart1"/>
    <dgm:cxn modelId="{CF5844B2-4D18-468B-B926-53F9C747251E}" type="presOf" srcId="{0E80EBA1-50E0-4474-858F-9830EF1D8F65}" destId="{555836DD-ACEF-40C5-97B9-C9E145103E81}" srcOrd="1" destOrd="0" presId="urn:microsoft.com/office/officeart/2005/8/layout/orgChart1"/>
    <dgm:cxn modelId="{53AF29B4-2CFC-4498-B7FC-EFDB3B965F29}" srcId="{CBAC0C53-E741-4F2C-BCF2-991BF4F13A56}" destId="{311CFF81-00DE-4F43-B6E4-518BC7B893B6}" srcOrd="0" destOrd="0" parTransId="{C5C85F36-0925-4E1D-B8DA-99C101B9575C}" sibTransId="{C27849EE-130A-44C5-8EA8-BD4847B64B3E}"/>
    <dgm:cxn modelId="{3F2943B5-9ECB-4165-A582-2864E022C7A2}" type="presOf" srcId="{7149DE62-F440-491A-B23A-2E50DD4656EE}" destId="{482894C0-FE3A-43FF-BBFE-8F25524186EF}" srcOrd="1" destOrd="0" presId="urn:microsoft.com/office/officeart/2005/8/layout/orgChart1"/>
    <dgm:cxn modelId="{F2F6FAB9-13CB-4B02-8A92-959225B26345}" srcId="{0E80EBA1-50E0-4474-858F-9830EF1D8F65}" destId="{B7618999-4A6A-4CB8-9067-F20A183F1286}" srcOrd="1" destOrd="0" parTransId="{E1DDD8EA-9780-4661-9ED5-0E3010C74632}" sibTransId="{65120229-80C4-47FE-B55E-172F4DF2C134}"/>
    <dgm:cxn modelId="{2203CFBC-2D48-45D8-BCF5-705442F71D5D}" type="presOf" srcId="{1D8EF1BC-D0A7-460E-92F4-9ECC83D0785D}" destId="{B350E53D-9D0A-4010-8890-346F1A6CEDE7}" srcOrd="1" destOrd="0" presId="urn:microsoft.com/office/officeart/2005/8/layout/orgChart1"/>
    <dgm:cxn modelId="{B1B659D1-5C21-4785-8562-CA42FD4450B3}" srcId="{7149DE62-F440-491A-B23A-2E50DD4656EE}" destId="{CBAC0C53-E741-4F2C-BCF2-991BF4F13A56}" srcOrd="1" destOrd="0" parTransId="{BF8781C6-58C4-4B89-8020-288DD921F9D1}" sibTransId="{E52093C8-27DE-4B4B-9A8F-870BC2A22E77}"/>
    <dgm:cxn modelId="{8B188FE6-3B8E-4766-81A1-E0A3B9FB5917}" type="presOf" srcId="{477CB66D-D8E5-425D-ACA6-3254880C23A2}" destId="{FB84743B-6D99-4FF0-B58F-00EE9E2D1B12}" srcOrd="1" destOrd="0" presId="urn:microsoft.com/office/officeart/2005/8/layout/orgChart1"/>
    <dgm:cxn modelId="{065B93EC-3FD5-4EE9-908F-B33FDCDF9050}" type="presOf" srcId="{B7618999-4A6A-4CB8-9067-F20A183F1286}" destId="{ABF1EDCD-97BA-4A3E-A396-E6F58989627C}" srcOrd="1" destOrd="0" presId="urn:microsoft.com/office/officeart/2005/8/layout/orgChart1"/>
    <dgm:cxn modelId="{01FC00FD-60A4-42A3-931E-0B8B89FF346A}" srcId="{1D8EF1BC-D0A7-460E-92F4-9ECC83D0785D}" destId="{ED217B31-9914-46E3-8C58-005E0FBE60C0}" srcOrd="0" destOrd="0" parTransId="{DE56666E-ABDB-480C-AF54-079ECE3E43F9}" sibTransId="{3D42454A-8DA7-41AD-98EC-DE3B4F5735E6}"/>
    <dgm:cxn modelId="{CEC137FD-9A47-4466-BD4A-8682EF4E1E74}" type="presOf" srcId="{C5C85F36-0925-4E1D-B8DA-99C101B9575C}" destId="{79162BD8-C6A1-4F80-B11F-6EFB2195954C}" srcOrd="0" destOrd="0" presId="urn:microsoft.com/office/officeart/2005/8/layout/orgChart1"/>
    <dgm:cxn modelId="{7BC340FE-A501-446E-9D8D-701134BBA018}" type="presOf" srcId="{768C8FD3-512E-42C0-8179-D801B66C605C}" destId="{6C536CE3-0292-49D7-80C6-A755FE8ED2A6}" srcOrd="0" destOrd="0" presId="urn:microsoft.com/office/officeart/2005/8/layout/orgChart1"/>
    <dgm:cxn modelId="{0C70A6E3-673B-4646-BDAE-9CACBCA1252D}" type="presParOf" srcId="{45CA599F-2946-4A6E-B46C-66EAAD556D82}" destId="{7B4D48BE-5ECF-4DD0-89BB-BDAAF6DDA05D}" srcOrd="0" destOrd="0" presId="urn:microsoft.com/office/officeart/2005/8/layout/orgChart1"/>
    <dgm:cxn modelId="{5E2F71A4-BE00-41E2-B941-479E42AC8794}" type="presParOf" srcId="{7B4D48BE-5ECF-4DD0-89BB-BDAAF6DDA05D}" destId="{0A8AE595-0CF9-4240-B8D6-CC7E31995F18}" srcOrd="0" destOrd="0" presId="urn:microsoft.com/office/officeart/2005/8/layout/orgChart1"/>
    <dgm:cxn modelId="{524798C9-3161-4B03-855E-0CE92E454FFF}" type="presParOf" srcId="{0A8AE595-0CF9-4240-B8D6-CC7E31995F18}" destId="{DA11701B-8B7F-464D-B903-AC1E94418044}" srcOrd="0" destOrd="0" presId="urn:microsoft.com/office/officeart/2005/8/layout/orgChart1"/>
    <dgm:cxn modelId="{4BB79307-6308-4E4C-A6DD-854D4D3B32CA}" type="presParOf" srcId="{0A8AE595-0CF9-4240-B8D6-CC7E31995F18}" destId="{482894C0-FE3A-43FF-BBFE-8F25524186EF}" srcOrd="1" destOrd="0" presId="urn:microsoft.com/office/officeart/2005/8/layout/orgChart1"/>
    <dgm:cxn modelId="{57859538-37E2-48F6-92B7-F80DFE7107E6}" type="presParOf" srcId="{7B4D48BE-5ECF-4DD0-89BB-BDAAF6DDA05D}" destId="{92D68A68-FDEB-4840-B572-B30C01E1DF45}" srcOrd="1" destOrd="0" presId="urn:microsoft.com/office/officeart/2005/8/layout/orgChart1"/>
    <dgm:cxn modelId="{B19D9E9A-CBF8-43EA-95E2-75E09F9A247A}" type="presParOf" srcId="{92D68A68-FDEB-4840-B572-B30C01E1DF45}" destId="{2B5EA3D3-58A6-4C85-B30B-E967F3278960}" srcOrd="0" destOrd="0" presId="urn:microsoft.com/office/officeart/2005/8/layout/orgChart1"/>
    <dgm:cxn modelId="{3D968D0F-E73E-4D24-B0DA-8B96A96D86D1}" type="presParOf" srcId="{92D68A68-FDEB-4840-B572-B30C01E1DF45}" destId="{9188CEAC-9518-466E-A56C-480FA744A6CD}" srcOrd="1" destOrd="0" presId="urn:microsoft.com/office/officeart/2005/8/layout/orgChart1"/>
    <dgm:cxn modelId="{1474F4E2-89AE-4E8F-91C1-7D43748BC325}" type="presParOf" srcId="{9188CEAC-9518-466E-A56C-480FA744A6CD}" destId="{A92132B7-2B6E-4E55-A713-5E5C45BED762}" srcOrd="0" destOrd="0" presId="urn:microsoft.com/office/officeart/2005/8/layout/orgChart1"/>
    <dgm:cxn modelId="{AA63F5DF-C27C-4528-A026-A06E0100F21D}" type="presParOf" srcId="{A92132B7-2B6E-4E55-A713-5E5C45BED762}" destId="{C144CE85-CD61-473C-AA7C-F0DF3236BE8A}" srcOrd="0" destOrd="0" presId="urn:microsoft.com/office/officeart/2005/8/layout/orgChart1"/>
    <dgm:cxn modelId="{733C8F32-3F43-45BF-A925-575C975D63E2}" type="presParOf" srcId="{A92132B7-2B6E-4E55-A713-5E5C45BED762}" destId="{555836DD-ACEF-40C5-97B9-C9E145103E81}" srcOrd="1" destOrd="0" presId="urn:microsoft.com/office/officeart/2005/8/layout/orgChart1"/>
    <dgm:cxn modelId="{C47D09A7-557C-49CE-BED7-E17F94017B46}" type="presParOf" srcId="{9188CEAC-9518-466E-A56C-480FA744A6CD}" destId="{F2628760-A778-4DC3-8D8C-2F7A51804E96}" srcOrd="1" destOrd="0" presId="urn:microsoft.com/office/officeart/2005/8/layout/orgChart1"/>
    <dgm:cxn modelId="{BE03FA41-2E9D-41F3-BD9B-76A89E4C5E4F}" type="presParOf" srcId="{F2628760-A778-4DC3-8D8C-2F7A51804E96}" destId="{13C942C4-2887-401C-9357-9D45AAA8176D}" srcOrd="0" destOrd="0" presId="urn:microsoft.com/office/officeart/2005/8/layout/orgChart1"/>
    <dgm:cxn modelId="{6107994E-471F-48CC-B791-4BEC09C60B47}" type="presParOf" srcId="{F2628760-A778-4DC3-8D8C-2F7A51804E96}" destId="{DF78F2B7-7B62-4778-B97A-A27CCEEEF2A0}" srcOrd="1" destOrd="0" presId="urn:microsoft.com/office/officeart/2005/8/layout/orgChart1"/>
    <dgm:cxn modelId="{8F24C586-257C-4241-966B-4D97C42DB0DF}" type="presParOf" srcId="{DF78F2B7-7B62-4778-B97A-A27CCEEEF2A0}" destId="{A19AAC11-1765-4504-80CA-241C4E28259A}" srcOrd="0" destOrd="0" presId="urn:microsoft.com/office/officeart/2005/8/layout/orgChart1"/>
    <dgm:cxn modelId="{5B4FFAF9-BD44-4AC6-8429-9847E90D78B3}" type="presParOf" srcId="{A19AAC11-1765-4504-80CA-241C4E28259A}" destId="{2CA83F2A-83C4-4465-8DEE-A5C4793563D0}" srcOrd="0" destOrd="0" presId="urn:microsoft.com/office/officeart/2005/8/layout/orgChart1"/>
    <dgm:cxn modelId="{386F38A6-FB9D-431C-A102-5D58E5DE850C}" type="presParOf" srcId="{A19AAC11-1765-4504-80CA-241C4E28259A}" destId="{FB84743B-6D99-4FF0-B58F-00EE9E2D1B12}" srcOrd="1" destOrd="0" presId="urn:microsoft.com/office/officeart/2005/8/layout/orgChart1"/>
    <dgm:cxn modelId="{46FE2B78-B6AF-4488-A53E-A5F5E7D9732B}" type="presParOf" srcId="{DF78F2B7-7B62-4778-B97A-A27CCEEEF2A0}" destId="{77E3216D-1B87-4F2E-B277-1E02551F4363}" srcOrd="1" destOrd="0" presId="urn:microsoft.com/office/officeart/2005/8/layout/orgChart1"/>
    <dgm:cxn modelId="{E1B7A15F-9A5B-4C02-B5A7-67CEC0874AC1}" type="presParOf" srcId="{DF78F2B7-7B62-4778-B97A-A27CCEEEF2A0}" destId="{8B698AFB-0391-403D-AB5A-765386C04E19}" srcOrd="2" destOrd="0" presId="urn:microsoft.com/office/officeart/2005/8/layout/orgChart1"/>
    <dgm:cxn modelId="{9213A32F-10C1-4472-943A-CB2B436E79C1}" type="presParOf" srcId="{F2628760-A778-4DC3-8D8C-2F7A51804E96}" destId="{4DA602BA-2156-4597-A93E-2E2C1444F014}" srcOrd="2" destOrd="0" presId="urn:microsoft.com/office/officeart/2005/8/layout/orgChart1"/>
    <dgm:cxn modelId="{D857DDFA-B695-4899-976F-ED0A36DF3855}" type="presParOf" srcId="{F2628760-A778-4DC3-8D8C-2F7A51804E96}" destId="{31F3CD32-22A2-492B-B3A2-E70A800BDED2}" srcOrd="3" destOrd="0" presId="urn:microsoft.com/office/officeart/2005/8/layout/orgChart1"/>
    <dgm:cxn modelId="{4F3F90C7-367B-416F-A18E-630218881F90}" type="presParOf" srcId="{31F3CD32-22A2-492B-B3A2-E70A800BDED2}" destId="{560F2668-E825-407F-841C-219C27DDFD75}" srcOrd="0" destOrd="0" presId="urn:microsoft.com/office/officeart/2005/8/layout/orgChart1"/>
    <dgm:cxn modelId="{3B917CF5-C084-4EFF-B0E9-1093C035F38F}" type="presParOf" srcId="{560F2668-E825-407F-841C-219C27DDFD75}" destId="{931F4ABE-F165-4917-A0C1-E8F4D7B129D7}" srcOrd="0" destOrd="0" presId="urn:microsoft.com/office/officeart/2005/8/layout/orgChart1"/>
    <dgm:cxn modelId="{A25F9511-20C1-492E-BE6C-9D76EFA56617}" type="presParOf" srcId="{560F2668-E825-407F-841C-219C27DDFD75}" destId="{ABF1EDCD-97BA-4A3E-A396-E6F58989627C}" srcOrd="1" destOrd="0" presId="urn:microsoft.com/office/officeart/2005/8/layout/orgChart1"/>
    <dgm:cxn modelId="{8A6722D7-454A-4556-BC70-313C031B28A3}" type="presParOf" srcId="{31F3CD32-22A2-492B-B3A2-E70A800BDED2}" destId="{7E2BF784-AE9F-4968-89C1-1D8F7FA231FB}" srcOrd="1" destOrd="0" presId="urn:microsoft.com/office/officeart/2005/8/layout/orgChart1"/>
    <dgm:cxn modelId="{34F78814-9969-486A-BA0A-07919CF7BE93}" type="presParOf" srcId="{31F3CD32-22A2-492B-B3A2-E70A800BDED2}" destId="{2B1BB5EC-9264-437E-B264-17A360ABD6C8}" srcOrd="2" destOrd="0" presId="urn:microsoft.com/office/officeart/2005/8/layout/orgChart1"/>
    <dgm:cxn modelId="{0388E7EA-7BAB-490D-A12C-A9989EA52A68}" type="presParOf" srcId="{9188CEAC-9518-466E-A56C-480FA744A6CD}" destId="{235BF794-33E8-4A10-883E-4DD0EB147D36}" srcOrd="2" destOrd="0" presId="urn:microsoft.com/office/officeart/2005/8/layout/orgChart1"/>
    <dgm:cxn modelId="{6A41350F-255F-43D2-A44B-110A3273105B}" type="presParOf" srcId="{92D68A68-FDEB-4840-B572-B30C01E1DF45}" destId="{1B0DE587-AF69-41E0-A725-10AFD20EBC18}" srcOrd="2" destOrd="0" presId="urn:microsoft.com/office/officeart/2005/8/layout/orgChart1"/>
    <dgm:cxn modelId="{A4B2231D-D6DA-4B92-A20C-561943B6A073}" type="presParOf" srcId="{92D68A68-FDEB-4840-B572-B30C01E1DF45}" destId="{2E4C1B31-89D5-4750-B3C0-D6E42A1CC687}" srcOrd="3" destOrd="0" presId="urn:microsoft.com/office/officeart/2005/8/layout/orgChart1"/>
    <dgm:cxn modelId="{F2CA21FB-8EFE-4EBF-86EE-09E619D2C088}" type="presParOf" srcId="{2E4C1B31-89D5-4750-B3C0-D6E42A1CC687}" destId="{0CF835CD-F510-4A50-9A94-DC7D60CAA26F}" srcOrd="0" destOrd="0" presId="urn:microsoft.com/office/officeart/2005/8/layout/orgChart1"/>
    <dgm:cxn modelId="{127DC27C-68BC-4631-9F58-7796BB8638D4}" type="presParOf" srcId="{0CF835CD-F510-4A50-9A94-DC7D60CAA26F}" destId="{BEC0CC1A-B89C-4C00-BAE7-B3B38DCC30F7}" srcOrd="0" destOrd="0" presId="urn:microsoft.com/office/officeart/2005/8/layout/orgChart1"/>
    <dgm:cxn modelId="{2A5DBC4C-6B95-4CE6-A76B-EB2BF44987DE}" type="presParOf" srcId="{0CF835CD-F510-4A50-9A94-DC7D60CAA26F}" destId="{4936F1EF-175B-4131-AC55-1FA0D66A5655}" srcOrd="1" destOrd="0" presId="urn:microsoft.com/office/officeart/2005/8/layout/orgChart1"/>
    <dgm:cxn modelId="{4FA66942-1298-495B-AC9A-636D295D9642}" type="presParOf" srcId="{2E4C1B31-89D5-4750-B3C0-D6E42A1CC687}" destId="{4DA3C566-7522-40B1-92DC-D2E107505551}" srcOrd="1" destOrd="0" presId="urn:microsoft.com/office/officeart/2005/8/layout/orgChart1"/>
    <dgm:cxn modelId="{BFB0A1C6-6B97-4703-BB4E-EDB67CBDD8F0}" type="presParOf" srcId="{4DA3C566-7522-40B1-92DC-D2E107505551}" destId="{79162BD8-C6A1-4F80-B11F-6EFB2195954C}" srcOrd="0" destOrd="0" presId="urn:microsoft.com/office/officeart/2005/8/layout/orgChart1"/>
    <dgm:cxn modelId="{1479BBBA-AC03-4FDB-9175-0802E7B2ED17}" type="presParOf" srcId="{4DA3C566-7522-40B1-92DC-D2E107505551}" destId="{804B18E3-52B4-4ABC-B855-117F93BFB9F6}" srcOrd="1" destOrd="0" presId="urn:microsoft.com/office/officeart/2005/8/layout/orgChart1"/>
    <dgm:cxn modelId="{B7C14B8E-5111-4802-9242-F352ED339DCD}" type="presParOf" srcId="{804B18E3-52B4-4ABC-B855-117F93BFB9F6}" destId="{FF2D76EF-A641-45C5-B873-3829D2796824}" srcOrd="0" destOrd="0" presId="urn:microsoft.com/office/officeart/2005/8/layout/orgChart1"/>
    <dgm:cxn modelId="{8A621712-8996-48C0-A134-452403CA44F8}" type="presParOf" srcId="{FF2D76EF-A641-45C5-B873-3829D2796824}" destId="{F5DE215D-457F-47A4-8450-04AA363AA98A}" srcOrd="0" destOrd="0" presId="urn:microsoft.com/office/officeart/2005/8/layout/orgChart1"/>
    <dgm:cxn modelId="{FB533965-9254-4003-8F45-0D4CEDD2257A}" type="presParOf" srcId="{FF2D76EF-A641-45C5-B873-3829D2796824}" destId="{438FC9C3-019B-4490-B579-556B17280D86}" srcOrd="1" destOrd="0" presId="urn:microsoft.com/office/officeart/2005/8/layout/orgChart1"/>
    <dgm:cxn modelId="{7B3B680D-3AD0-46FB-B7A0-409BEA081A9D}" type="presParOf" srcId="{804B18E3-52B4-4ABC-B855-117F93BFB9F6}" destId="{90401DE7-658B-4A29-873B-6114C6DCE941}" srcOrd="1" destOrd="0" presId="urn:microsoft.com/office/officeart/2005/8/layout/orgChart1"/>
    <dgm:cxn modelId="{C319D7D7-778C-4D66-94ED-02C44A130F98}" type="presParOf" srcId="{804B18E3-52B4-4ABC-B855-117F93BFB9F6}" destId="{8939F255-6BF5-4403-ADF1-93B34A6898A3}" srcOrd="2" destOrd="0" presId="urn:microsoft.com/office/officeart/2005/8/layout/orgChart1"/>
    <dgm:cxn modelId="{A6E05D2E-358B-47DC-A29C-FFCE77D102BF}" type="presParOf" srcId="{4DA3C566-7522-40B1-92DC-D2E107505551}" destId="{07660FD5-B0EC-414B-B281-0CC84E59C8E9}" srcOrd="2" destOrd="0" presId="urn:microsoft.com/office/officeart/2005/8/layout/orgChart1"/>
    <dgm:cxn modelId="{A60EAA88-C028-49A1-BCBA-69AC84EA826F}" type="presParOf" srcId="{4DA3C566-7522-40B1-92DC-D2E107505551}" destId="{9C6E9D59-EA00-44FA-901C-25D111E1456F}" srcOrd="3" destOrd="0" presId="urn:microsoft.com/office/officeart/2005/8/layout/orgChart1"/>
    <dgm:cxn modelId="{FB705434-5E84-4D5A-8FD0-E013E18F55BD}" type="presParOf" srcId="{9C6E9D59-EA00-44FA-901C-25D111E1456F}" destId="{796409AD-DD11-4E99-A53F-A16A9703CF21}" srcOrd="0" destOrd="0" presId="urn:microsoft.com/office/officeart/2005/8/layout/orgChart1"/>
    <dgm:cxn modelId="{E9824992-C03F-4E19-A8E7-ED709623EE30}" type="presParOf" srcId="{796409AD-DD11-4E99-A53F-A16A9703CF21}" destId="{6C536CE3-0292-49D7-80C6-A755FE8ED2A6}" srcOrd="0" destOrd="0" presId="urn:microsoft.com/office/officeart/2005/8/layout/orgChart1"/>
    <dgm:cxn modelId="{152528D6-37EB-4D1A-9061-BAADD7A1AD41}" type="presParOf" srcId="{796409AD-DD11-4E99-A53F-A16A9703CF21}" destId="{D2CD4103-E586-4E5E-826B-0D39DCB0359E}" srcOrd="1" destOrd="0" presId="urn:microsoft.com/office/officeart/2005/8/layout/orgChart1"/>
    <dgm:cxn modelId="{E981A52E-2494-4C6B-83CF-63BBCAA842AB}" type="presParOf" srcId="{9C6E9D59-EA00-44FA-901C-25D111E1456F}" destId="{BF20C75F-1527-4AF0-A035-D4711D34CBE6}" srcOrd="1" destOrd="0" presId="urn:microsoft.com/office/officeart/2005/8/layout/orgChart1"/>
    <dgm:cxn modelId="{8B2DF2BA-E0DF-4E4E-B1CE-606A1F3AE256}" type="presParOf" srcId="{9C6E9D59-EA00-44FA-901C-25D111E1456F}" destId="{57410987-7A1D-4629-B79D-FFA7CBC6CB6C}" srcOrd="2" destOrd="0" presId="urn:microsoft.com/office/officeart/2005/8/layout/orgChart1"/>
    <dgm:cxn modelId="{032EA359-29C4-4F37-A189-840C8C4D071C}" type="presParOf" srcId="{2E4C1B31-89D5-4750-B3C0-D6E42A1CC687}" destId="{4BB2CDC1-3DBE-4233-91E9-3D79D477A43E}" srcOrd="2" destOrd="0" presId="urn:microsoft.com/office/officeart/2005/8/layout/orgChart1"/>
    <dgm:cxn modelId="{5A15B7A8-CF9D-46E0-8947-A49D7957047C}" type="presParOf" srcId="{92D68A68-FDEB-4840-B572-B30C01E1DF45}" destId="{8405C2C3-8B1B-49A9-82B0-5604388E1AD4}" srcOrd="4" destOrd="0" presId="urn:microsoft.com/office/officeart/2005/8/layout/orgChart1"/>
    <dgm:cxn modelId="{5DA3DC03-3E91-4D78-8EC0-9C2C8BF92E30}" type="presParOf" srcId="{92D68A68-FDEB-4840-B572-B30C01E1DF45}" destId="{991B4DB1-9737-4F64-A1F7-88A045598D43}" srcOrd="5" destOrd="0" presId="urn:microsoft.com/office/officeart/2005/8/layout/orgChart1"/>
    <dgm:cxn modelId="{AF87C781-FE37-4FA5-9742-F531D8EA07D8}" type="presParOf" srcId="{991B4DB1-9737-4F64-A1F7-88A045598D43}" destId="{8D2FA838-3D8C-4859-BEE0-15EF811D9448}" srcOrd="0" destOrd="0" presId="urn:microsoft.com/office/officeart/2005/8/layout/orgChart1"/>
    <dgm:cxn modelId="{DD615490-08B1-4583-B393-27F925AF79B5}" type="presParOf" srcId="{8D2FA838-3D8C-4859-BEE0-15EF811D9448}" destId="{69784F28-E6C5-4468-9118-502B1FFDCD6A}" srcOrd="0" destOrd="0" presId="urn:microsoft.com/office/officeart/2005/8/layout/orgChart1"/>
    <dgm:cxn modelId="{CFFDFE26-E523-4A17-80E8-FBBF0E77675D}" type="presParOf" srcId="{8D2FA838-3D8C-4859-BEE0-15EF811D9448}" destId="{B350E53D-9D0A-4010-8890-346F1A6CEDE7}" srcOrd="1" destOrd="0" presId="urn:microsoft.com/office/officeart/2005/8/layout/orgChart1"/>
    <dgm:cxn modelId="{E881DEDE-084C-418F-8BD2-D51118CAAA38}" type="presParOf" srcId="{991B4DB1-9737-4F64-A1F7-88A045598D43}" destId="{FA767639-A2CD-4CA1-ADE7-1BF2844AD1BF}" srcOrd="1" destOrd="0" presId="urn:microsoft.com/office/officeart/2005/8/layout/orgChart1"/>
    <dgm:cxn modelId="{2FB39101-9AB1-4099-81FB-69A42E1C5A53}" type="presParOf" srcId="{FA767639-A2CD-4CA1-ADE7-1BF2844AD1BF}" destId="{2751B0AA-64BB-479A-932B-FA1B51C0F1DE}" srcOrd="0" destOrd="0" presId="urn:microsoft.com/office/officeart/2005/8/layout/orgChart1"/>
    <dgm:cxn modelId="{FFB42CF4-D3B0-44D8-993F-38575B280076}" type="presParOf" srcId="{FA767639-A2CD-4CA1-ADE7-1BF2844AD1BF}" destId="{5438A86B-FDB1-4687-A4FD-887AEE5AD899}" srcOrd="1" destOrd="0" presId="urn:microsoft.com/office/officeart/2005/8/layout/orgChart1"/>
    <dgm:cxn modelId="{F695B032-4CC2-4B69-A6E0-E6D9D2A9917A}" type="presParOf" srcId="{5438A86B-FDB1-4687-A4FD-887AEE5AD899}" destId="{E2961401-5DC3-4F75-AAE7-0BC180C9126D}" srcOrd="0" destOrd="0" presId="urn:microsoft.com/office/officeart/2005/8/layout/orgChart1"/>
    <dgm:cxn modelId="{53614686-BE0A-458D-9B91-C38E95844E1B}" type="presParOf" srcId="{E2961401-5DC3-4F75-AAE7-0BC180C9126D}" destId="{99EA1384-884B-4FC1-9716-0D45D62EDD5F}" srcOrd="0" destOrd="0" presId="urn:microsoft.com/office/officeart/2005/8/layout/orgChart1"/>
    <dgm:cxn modelId="{F946B49A-7FBE-436E-AC89-D93736FBE099}" type="presParOf" srcId="{E2961401-5DC3-4F75-AAE7-0BC180C9126D}" destId="{45D197B0-96EB-4141-9493-F50873ABE1BB}" srcOrd="1" destOrd="0" presId="urn:microsoft.com/office/officeart/2005/8/layout/orgChart1"/>
    <dgm:cxn modelId="{56D37A55-E3AE-4E4D-B9AA-5FFE97A4EF5D}" type="presParOf" srcId="{5438A86B-FDB1-4687-A4FD-887AEE5AD899}" destId="{078CF92D-2EFF-486A-9280-FC66D222A169}" srcOrd="1" destOrd="0" presId="urn:microsoft.com/office/officeart/2005/8/layout/orgChart1"/>
    <dgm:cxn modelId="{F712EC02-A804-4908-9FE9-BC100CBB04C5}" type="presParOf" srcId="{5438A86B-FDB1-4687-A4FD-887AEE5AD899}" destId="{87F4E333-E9AE-4415-8E4F-FCF9426A4348}" srcOrd="2" destOrd="0" presId="urn:microsoft.com/office/officeart/2005/8/layout/orgChart1"/>
    <dgm:cxn modelId="{29523162-8E23-4492-9424-6C1FA764BF4B}" type="presParOf" srcId="{FA767639-A2CD-4CA1-ADE7-1BF2844AD1BF}" destId="{32C0FAE3-8144-4099-99E6-466106F33097}" srcOrd="2" destOrd="0" presId="urn:microsoft.com/office/officeart/2005/8/layout/orgChart1"/>
    <dgm:cxn modelId="{FECE2FA1-5D1D-4CB6-ABB5-C9593DA0BE4F}" type="presParOf" srcId="{FA767639-A2CD-4CA1-ADE7-1BF2844AD1BF}" destId="{7EE75B79-1779-4AFB-B3E4-41AB02AA2993}" srcOrd="3" destOrd="0" presId="urn:microsoft.com/office/officeart/2005/8/layout/orgChart1"/>
    <dgm:cxn modelId="{E7CBFF7C-B6FF-4668-8DCF-7C77A92541D3}" type="presParOf" srcId="{7EE75B79-1779-4AFB-B3E4-41AB02AA2993}" destId="{F896F9B2-1BEE-4C20-BC92-20646A8E3918}" srcOrd="0" destOrd="0" presId="urn:microsoft.com/office/officeart/2005/8/layout/orgChart1"/>
    <dgm:cxn modelId="{E08BEA36-20C1-4064-A4DD-93D576EC92C6}" type="presParOf" srcId="{F896F9B2-1BEE-4C20-BC92-20646A8E3918}" destId="{9AF0102F-09B8-48EC-8EA8-7572F7F4AF47}" srcOrd="0" destOrd="0" presId="urn:microsoft.com/office/officeart/2005/8/layout/orgChart1"/>
    <dgm:cxn modelId="{C5B58557-0C5D-4104-924C-A645597976FE}" type="presParOf" srcId="{F896F9B2-1BEE-4C20-BC92-20646A8E3918}" destId="{140CE186-D471-4C46-8B49-FEFAB82A717B}" srcOrd="1" destOrd="0" presId="urn:microsoft.com/office/officeart/2005/8/layout/orgChart1"/>
    <dgm:cxn modelId="{2E3C857B-F13E-4465-83FD-7F5A3303469E}" type="presParOf" srcId="{7EE75B79-1779-4AFB-B3E4-41AB02AA2993}" destId="{AC81DCF3-1750-4A05-A042-D66E5A6DB2B2}" srcOrd="1" destOrd="0" presId="urn:microsoft.com/office/officeart/2005/8/layout/orgChart1"/>
    <dgm:cxn modelId="{70157695-5A62-47EB-8BEF-A59F371A8D9C}" type="presParOf" srcId="{7EE75B79-1779-4AFB-B3E4-41AB02AA2993}" destId="{FC6FDADE-5F96-473C-AF8D-968B3EA76AC3}" srcOrd="2" destOrd="0" presId="urn:microsoft.com/office/officeart/2005/8/layout/orgChart1"/>
    <dgm:cxn modelId="{DCA1D28A-1027-41D5-BEAD-0C5DFF75C0FD}" type="presParOf" srcId="{991B4DB1-9737-4F64-A1F7-88A045598D43}" destId="{7F2367CB-2019-4D8D-906C-669E46224141}" srcOrd="2" destOrd="0" presId="urn:microsoft.com/office/officeart/2005/8/layout/orgChart1"/>
    <dgm:cxn modelId="{F37137FA-C541-49BC-8FE9-8331DEB6F77C}" type="presParOf" srcId="{7B4D48BE-5ECF-4DD0-89BB-BDAAF6DDA05D}" destId="{7BC1416D-3588-4C09-82D2-E948442B12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0FAE3-8144-4099-99E6-466106F33097}">
      <dsp:nvSpPr>
        <dsp:cNvPr id="0" name=""/>
        <dsp:cNvSpPr/>
      </dsp:nvSpPr>
      <dsp:spPr>
        <a:xfrm>
          <a:off x="3575854" y="1472566"/>
          <a:ext cx="182333" cy="1422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197"/>
              </a:lnTo>
              <a:lnTo>
                <a:pt x="182333" y="1422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1B0AA-64BB-479A-932B-FA1B51C0F1DE}">
      <dsp:nvSpPr>
        <dsp:cNvPr id="0" name=""/>
        <dsp:cNvSpPr/>
      </dsp:nvSpPr>
      <dsp:spPr>
        <a:xfrm>
          <a:off x="3575854" y="1472566"/>
          <a:ext cx="182333" cy="55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54"/>
              </a:lnTo>
              <a:lnTo>
                <a:pt x="182333" y="55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5C2C3-8B1B-49A9-82B0-5604388E1AD4}">
      <dsp:nvSpPr>
        <dsp:cNvPr id="0" name=""/>
        <dsp:cNvSpPr/>
      </dsp:nvSpPr>
      <dsp:spPr>
        <a:xfrm>
          <a:off x="2591255" y="609523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33"/>
              </a:lnTo>
              <a:lnTo>
                <a:pt x="1470819" y="127633"/>
              </a:lnTo>
              <a:lnTo>
                <a:pt x="1470819" y="255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60FD5-B0EC-414B-B281-0CC84E59C8E9}">
      <dsp:nvSpPr>
        <dsp:cNvPr id="0" name=""/>
        <dsp:cNvSpPr/>
      </dsp:nvSpPr>
      <dsp:spPr>
        <a:xfrm>
          <a:off x="2105034" y="1472566"/>
          <a:ext cx="182333" cy="1422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197"/>
              </a:lnTo>
              <a:lnTo>
                <a:pt x="182333" y="1422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62BD8-C6A1-4F80-B11F-6EFB2195954C}">
      <dsp:nvSpPr>
        <dsp:cNvPr id="0" name=""/>
        <dsp:cNvSpPr/>
      </dsp:nvSpPr>
      <dsp:spPr>
        <a:xfrm>
          <a:off x="2105034" y="1472566"/>
          <a:ext cx="182333" cy="55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54"/>
              </a:lnTo>
              <a:lnTo>
                <a:pt x="182333" y="55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DE587-AF69-41E0-A725-10AFD20EBC18}">
      <dsp:nvSpPr>
        <dsp:cNvPr id="0" name=""/>
        <dsp:cNvSpPr/>
      </dsp:nvSpPr>
      <dsp:spPr>
        <a:xfrm>
          <a:off x="2545535" y="609523"/>
          <a:ext cx="91440" cy="25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602BA-2156-4597-A93E-2E2C1444F014}">
      <dsp:nvSpPr>
        <dsp:cNvPr id="0" name=""/>
        <dsp:cNvSpPr/>
      </dsp:nvSpPr>
      <dsp:spPr>
        <a:xfrm>
          <a:off x="634214" y="1472566"/>
          <a:ext cx="182333" cy="1422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197"/>
              </a:lnTo>
              <a:lnTo>
                <a:pt x="182333" y="1422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942C4-2887-401C-9357-9D45AAA8176D}">
      <dsp:nvSpPr>
        <dsp:cNvPr id="0" name=""/>
        <dsp:cNvSpPr/>
      </dsp:nvSpPr>
      <dsp:spPr>
        <a:xfrm>
          <a:off x="634214" y="1472566"/>
          <a:ext cx="182333" cy="55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54"/>
              </a:lnTo>
              <a:lnTo>
                <a:pt x="182333" y="55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EA3D3-58A6-4C85-B30B-E967F3278960}">
      <dsp:nvSpPr>
        <dsp:cNvPr id="0" name=""/>
        <dsp:cNvSpPr/>
      </dsp:nvSpPr>
      <dsp:spPr>
        <a:xfrm>
          <a:off x="1120435" y="609523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1470819" y="0"/>
              </a:moveTo>
              <a:lnTo>
                <a:pt x="1470819" y="127633"/>
              </a:lnTo>
              <a:lnTo>
                <a:pt x="0" y="127633"/>
              </a:lnTo>
              <a:lnTo>
                <a:pt x="0" y="255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1701B-8B7F-464D-B903-AC1E94418044}">
      <dsp:nvSpPr>
        <dsp:cNvPr id="0" name=""/>
        <dsp:cNvSpPr/>
      </dsp:nvSpPr>
      <dsp:spPr>
        <a:xfrm>
          <a:off x="1983478" y="174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Quá trình</a:t>
          </a:r>
        </a:p>
      </dsp:txBody>
      <dsp:txXfrm>
        <a:off x="1983478" y="1746"/>
        <a:ext cx="1215553" cy="607776"/>
      </dsp:txXfrm>
    </dsp:sp>
    <dsp:sp modelId="{C144CE85-CD61-473C-AA7C-F0DF3236BE8A}">
      <dsp:nvSpPr>
        <dsp:cNvPr id="0" name=""/>
        <dsp:cNvSpPr/>
      </dsp:nvSpPr>
      <dsp:spPr>
        <a:xfrm>
          <a:off x="512658" y="864790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Hành động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2658" y="864790"/>
        <a:ext cx="1215553" cy="607776"/>
      </dsp:txXfrm>
    </dsp:sp>
    <dsp:sp modelId="{2CA83F2A-83C4-4465-8DEE-A5C4793563D0}">
      <dsp:nvSpPr>
        <dsp:cNvPr id="0" name=""/>
        <dsp:cNvSpPr/>
      </dsp:nvSpPr>
      <dsp:spPr>
        <a:xfrm>
          <a:off x="816547" y="1727833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1.1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16547" y="1727833"/>
        <a:ext cx="1215553" cy="607776"/>
      </dsp:txXfrm>
    </dsp:sp>
    <dsp:sp modelId="{931F4ABE-F165-4917-A0C1-E8F4D7B129D7}">
      <dsp:nvSpPr>
        <dsp:cNvPr id="0" name=""/>
        <dsp:cNvSpPr/>
      </dsp:nvSpPr>
      <dsp:spPr>
        <a:xfrm>
          <a:off x="816547" y="259087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1.N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16547" y="2590876"/>
        <a:ext cx="1215553" cy="607776"/>
      </dsp:txXfrm>
    </dsp:sp>
    <dsp:sp modelId="{BEC0CC1A-B89C-4C00-BAE7-B3B38DCC30F7}">
      <dsp:nvSpPr>
        <dsp:cNvPr id="0" name=""/>
        <dsp:cNvSpPr/>
      </dsp:nvSpPr>
      <dsp:spPr>
        <a:xfrm>
          <a:off x="1983478" y="864790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...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83478" y="864790"/>
        <a:ext cx="1215553" cy="607776"/>
      </dsp:txXfrm>
    </dsp:sp>
    <dsp:sp modelId="{F5DE215D-457F-47A4-8450-04AA363AA98A}">
      <dsp:nvSpPr>
        <dsp:cNvPr id="0" name=""/>
        <dsp:cNvSpPr/>
      </dsp:nvSpPr>
      <dsp:spPr>
        <a:xfrm>
          <a:off x="2287367" y="1727833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...</a:t>
          </a:r>
        </a:p>
      </dsp:txBody>
      <dsp:txXfrm>
        <a:off x="2287367" y="1727833"/>
        <a:ext cx="1215553" cy="607776"/>
      </dsp:txXfrm>
    </dsp:sp>
    <dsp:sp modelId="{6C536CE3-0292-49D7-80C6-A755FE8ED2A6}">
      <dsp:nvSpPr>
        <dsp:cNvPr id="0" name=""/>
        <dsp:cNvSpPr/>
      </dsp:nvSpPr>
      <dsp:spPr>
        <a:xfrm>
          <a:off x="2287367" y="259087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...</a:t>
          </a:r>
        </a:p>
      </dsp:txBody>
      <dsp:txXfrm>
        <a:off x="2287367" y="2590876"/>
        <a:ext cx="1215553" cy="607776"/>
      </dsp:txXfrm>
    </dsp:sp>
    <dsp:sp modelId="{69784F28-E6C5-4468-9118-502B1FFDCD6A}">
      <dsp:nvSpPr>
        <dsp:cNvPr id="0" name=""/>
        <dsp:cNvSpPr/>
      </dsp:nvSpPr>
      <dsp:spPr>
        <a:xfrm>
          <a:off x="3454298" y="864790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Hành động 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54298" y="864790"/>
        <a:ext cx="1215553" cy="607776"/>
      </dsp:txXfrm>
    </dsp:sp>
    <dsp:sp modelId="{99EA1384-884B-4FC1-9716-0D45D62EDD5F}">
      <dsp:nvSpPr>
        <dsp:cNvPr id="0" name=""/>
        <dsp:cNvSpPr/>
      </dsp:nvSpPr>
      <dsp:spPr>
        <a:xfrm>
          <a:off x="3758187" y="1727833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N.1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58187" y="1727833"/>
        <a:ext cx="1215553" cy="607776"/>
      </dsp:txXfrm>
    </dsp:sp>
    <dsp:sp modelId="{9AF0102F-09B8-48EC-8EA8-7572F7F4AF47}">
      <dsp:nvSpPr>
        <dsp:cNvPr id="0" name=""/>
        <dsp:cNvSpPr/>
      </dsp:nvSpPr>
      <dsp:spPr>
        <a:xfrm>
          <a:off x="3758187" y="2590876"/>
          <a:ext cx="1215553" cy="60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Nhiệm vụ N.N</a:t>
          </a:r>
        </a:p>
      </dsp:txBody>
      <dsp:txXfrm>
        <a:off x="3758187" y="2590876"/>
        <a:ext cx="1215553" cy="6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D4F7E-F8E3-5B41-9FC6-3E83DC1BE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9B2A8-DF2A-8B4D-A566-47016FCDB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VN"/>
          </a:p>
          <a:p>
            <a:pPr>
              <a:defRPr/>
            </a:pPr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AA42-A680-5445-95BB-0D737FA8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ADA77-1854-354E-80C5-A54254BE43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AD8C67-9AEB-274C-8446-9F99FCD9B399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3134C6-75DA-3A4A-91D2-F95E02B30F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3445-C887-2A40-98C2-20DE742F21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22128-AC85-014A-ADB4-1AB0918C0A15}" type="datetimeFigureOut">
              <a:rPr lang="en-US" altLang="en-VN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3E2D8B-A235-B84E-B486-1D5D545F8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617F9D-7882-4B48-8413-14371250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4FFB-A537-CD40-A1FE-291C8E7FF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5B95-F452-314F-85F5-7F897FF3F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574A-0D60-A345-87B8-9060973A35EA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8521347-575F-C948-8FDE-C9C1FBA80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990901F-A0DA-C240-9DC4-37816F3D3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VN" altLang="en-VN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09D8309-E155-E049-91F6-7914270A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7CB4-D073-5F42-98AC-A2CCF4D8ABF2}" type="slidenum">
              <a:rPr lang="en-US" altLang="en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V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Theo </a:t>
            </a:r>
            <a:r>
              <a:rPr lang="vi-VN" dirty="0" err="1"/>
              <a:t>Grady</a:t>
            </a:r>
            <a:r>
              <a:rPr lang="vi-VN" dirty="0"/>
              <a:t> </a:t>
            </a:r>
            <a:r>
              <a:rPr lang="vi-VN" dirty="0" err="1"/>
              <a:t>Booch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,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hơn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30.000 </a:t>
            </a:r>
            <a:r>
              <a:rPr lang="vi-VN" dirty="0" err="1"/>
              <a:t>foot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không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khép</a:t>
            </a:r>
            <a:r>
              <a:rPr lang="vi-VN" dirty="0"/>
              <a:t> </a:t>
            </a:r>
            <a:r>
              <a:rPr lang="vi-VN" dirty="0" err="1"/>
              <a:t>kín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,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vi,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4496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tờ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kẹp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phút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cho con </a:t>
            </a:r>
            <a:r>
              <a:rPr lang="vi-VN" dirty="0" err="1"/>
              <a:t>bạn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vừa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luôn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thông minh không khi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chiến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theo </a:t>
            </a:r>
            <a:r>
              <a:rPr lang="vi-VN" dirty="0" err="1"/>
              <a:t>cách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?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thép</a:t>
            </a:r>
            <a:r>
              <a:rPr lang="vi-VN" dirty="0"/>
              <a:t>, đai </a:t>
            </a:r>
            <a:r>
              <a:rPr lang="vi-VN" dirty="0" err="1"/>
              <a:t>ốc</a:t>
            </a:r>
            <a:r>
              <a:rPr lang="vi-VN" dirty="0"/>
              <a:t>, bu lông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dây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ngay công </a:t>
            </a:r>
            <a:r>
              <a:rPr lang="vi-VN" dirty="0" err="1"/>
              <a:t>việc</a:t>
            </a:r>
            <a:r>
              <a:rPr lang="vi-VN" dirty="0"/>
              <a:t>. </a:t>
            </a:r>
            <a:r>
              <a:rPr lang="vi-VN" dirty="0" err="1"/>
              <a:t>Dĩ</a:t>
            </a:r>
            <a:r>
              <a:rPr lang="vi-VN" dirty="0"/>
              <a:t> nhiên </a:t>
            </a:r>
            <a:r>
              <a:rPr lang="vi-VN" dirty="0" err="1"/>
              <a:t>là</a:t>
            </a:r>
            <a:r>
              <a:rPr lang="vi-VN" dirty="0"/>
              <a:t> không. </a:t>
            </a:r>
            <a:r>
              <a:rPr lang="vi-VN" dirty="0" err="1"/>
              <a:t>Bạn</a:t>
            </a:r>
            <a:r>
              <a:rPr lang="vi-VN" dirty="0"/>
              <a:t> đang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chiếc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tiêu </a:t>
            </a:r>
            <a:r>
              <a:rPr lang="vi-VN" dirty="0" err="1"/>
              <a:t>tốn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triệu</a:t>
            </a:r>
            <a:r>
              <a:rPr lang="vi-VN" dirty="0"/>
              <a:t> đô la </a:t>
            </a:r>
            <a:r>
              <a:rPr lang="vi-VN" dirty="0" err="1"/>
              <a:t>và</a:t>
            </a: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hỏng</a:t>
            </a:r>
            <a:r>
              <a:rPr lang="vi-VN" dirty="0"/>
              <a:t> </a:t>
            </a:r>
            <a:r>
              <a:rPr lang="vi-VN" dirty="0" err="1"/>
              <a:t>hóc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cao.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hơn </a:t>
            </a:r>
            <a:r>
              <a:rPr lang="vi-VN" dirty="0" err="1"/>
              <a:t>nhiều</a:t>
            </a:r>
            <a:r>
              <a:rPr lang="vi-VN" dirty="0"/>
              <a:t>,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nhau.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41834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nay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óc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do </a:t>
            </a:r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bạn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sâu </a:t>
            </a:r>
            <a:r>
              <a:rPr lang="vi-VN" dirty="0" err="1"/>
              <a:t>sắc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. Không </a:t>
            </a:r>
            <a:r>
              <a:rPr lang="vi-VN" dirty="0" err="1"/>
              <a:t>có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.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thông qua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gần</a:t>
            </a:r>
            <a:r>
              <a:rPr lang="vi-VN" dirty="0"/>
              <a:t> như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tăng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hiểu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như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(UML)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.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như UML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29136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Thông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riêng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khiến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mới</a:t>
            </a:r>
            <a:r>
              <a:rPr lang="vi-VN" dirty="0"/>
              <a:t> trong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chuyện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đang </a:t>
            </a:r>
            <a:r>
              <a:rPr lang="vi-VN" dirty="0" err="1"/>
              <a:t>xảy</a:t>
            </a:r>
            <a:r>
              <a:rPr lang="vi-VN" dirty="0"/>
              <a:t> ra.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sai </a:t>
            </a:r>
            <a:r>
              <a:rPr lang="vi-VN" dirty="0" err="1"/>
              <a:t>sót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khi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liên quan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. UML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trong UML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.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qua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.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suy ra, nhưng không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,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chằm</a:t>
            </a:r>
            <a:r>
              <a:rPr lang="vi-VN" dirty="0"/>
              <a:t> </a:t>
            </a:r>
            <a:r>
              <a:rPr lang="vi-VN" dirty="0" err="1"/>
              <a:t>chằm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. UML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không bao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, thông tin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vĩnh</a:t>
            </a:r>
            <a:r>
              <a:rPr lang="vi-VN" dirty="0"/>
              <a:t> </a:t>
            </a:r>
            <a:r>
              <a:rPr lang="vi-VN" dirty="0" err="1"/>
              <a:t>viễn</a:t>
            </a:r>
            <a:r>
              <a:rPr lang="vi-VN" dirty="0"/>
              <a:t>.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thông tin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khôi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sau khi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sang. </a:t>
            </a:r>
            <a:r>
              <a:rPr lang="vi-VN" dirty="0" err="1"/>
              <a:t>Viết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trong UML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6166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,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.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, UML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chuyên sâu.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9451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UML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quan. Tuy nhiên,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UML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nhau,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trong UML sang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 trong UML.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: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UML sang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: </a:t>
            </a:r>
            <a:r>
              <a:rPr lang="vi-VN" dirty="0" err="1"/>
              <a:t>việc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UML.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49643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,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sau khi </a:t>
            </a:r>
            <a:r>
              <a:rPr lang="vi-VN" dirty="0" err="1"/>
              <a:t>triển</a:t>
            </a:r>
            <a:r>
              <a:rPr lang="vi-VN" dirty="0"/>
              <a:t> khai. UML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 UML </a:t>
            </a:r>
            <a:r>
              <a:rPr lang="vi-VN" dirty="0" err="1"/>
              <a:t>cũng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tra.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, UML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. (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Booch</a:t>
            </a:r>
            <a:r>
              <a:rPr lang="vi-VN" dirty="0"/>
              <a:t>, 1999.) Trang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UML.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ở đây cho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nâng cao hơn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trong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UML2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trong mô-đun sau.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70849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UML 2.0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hai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sung,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.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UML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UML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.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lo </a:t>
            </a:r>
            <a:r>
              <a:rPr lang="vi-VN" dirty="0" err="1"/>
              <a:t>lắng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song </a:t>
            </a:r>
            <a:r>
              <a:rPr lang="vi-VN" dirty="0" err="1"/>
              <a:t>song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UML. Siêu mô </a:t>
            </a:r>
            <a:r>
              <a:rPr lang="vi-VN" dirty="0" err="1"/>
              <a:t>hình</a:t>
            </a:r>
            <a:r>
              <a:rPr lang="vi-VN" dirty="0"/>
              <a:t> UML (mô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) </a:t>
            </a:r>
            <a:r>
              <a:rPr lang="vi-VN" dirty="0" err="1"/>
              <a:t>được</a:t>
            </a:r>
            <a:r>
              <a:rPr lang="vi-VN" dirty="0"/>
              <a:t> chia </a:t>
            </a:r>
            <a:r>
              <a:rPr lang="vi-VN" dirty="0" err="1"/>
              <a:t>thành</a:t>
            </a:r>
            <a:r>
              <a:rPr lang="vi-VN" dirty="0"/>
              <a:t> hai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,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với</a:t>
            </a:r>
            <a:r>
              <a:rPr lang="vi-VN" dirty="0"/>
              <a:t> hai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,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. •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UML.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chương trong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thượng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15135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UML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ý </a:t>
            </a:r>
            <a:r>
              <a:rPr lang="vi-VN" dirty="0" err="1"/>
              <a:t>tưởng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Thách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nhưng cho </a:t>
            </a:r>
            <a:r>
              <a:rPr lang="vi-VN" dirty="0" err="1"/>
              <a:t>phép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Khung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nhanh </a:t>
            </a:r>
            <a:r>
              <a:rPr lang="vi-VN" dirty="0" err="1"/>
              <a:t>chóng</a:t>
            </a:r>
            <a:r>
              <a:rPr lang="vi-VN" dirty="0"/>
              <a:t>, nhưng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hơn.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cực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mang </a:t>
            </a:r>
            <a:r>
              <a:rPr lang="vi-VN" dirty="0" err="1"/>
              <a:t>lại</a:t>
            </a:r>
            <a:r>
              <a:rPr lang="vi-VN" dirty="0"/>
              <a:t> chuyên môn </a:t>
            </a:r>
            <a:r>
              <a:rPr lang="vi-VN" dirty="0" err="1"/>
              <a:t>và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đáo</a:t>
            </a:r>
            <a:r>
              <a:rPr lang="vi-VN" dirty="0"/>
              <a:t> cho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UML.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UML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phận</a:t>
            </a:r>
            <a:r>
              <a:rPr lang="vi-VN" dirty="0"/>
              <a:t> trong </a:t>
            </a:r>
            <a:r>
              <a:rPr lang="vi-VN" dirty="0" err="1"/>
              <a:t>ngành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trong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UML bao </a:t>
            </a:r>
            <a:r>
              <a:rPr lang="vi-VN" dirty="0" err="1"/>
              <a:t>gồm</a:t>
            </a:r>
            <a:r>
              <a:rPr lang="vi-VN" dirty="0"/>
              <a:t> HP, ICON </a:t>
            </a:r>
            <a:r>
              <a:rPr lang="vi-VN" dirty="0" err="1"/>
              <a:t>Computing</a:t>
            </a:r>
            <a:r>
              <a:rPr lang="vi-VN" dirty="0"/>
              <a:t>, IBM, I-</a:t>
            </a:r>
            <a:r>
              <a:rPr lang="vi-VN" dirty="0" err="1"/>
              <a:t>Logix</a:t>
            </a:r>
            <a:r>
              <a:rPr lang="vi-VN" dirty="0"/>
              <a:t>, </a:t>
            </a:r>
            <a:r>
              <a:rPr lang="vi-VN" dirty="0" err="1"/>
              <a:t>Intellicorp</a:t>
            </a:r>
            <a:r>
              <a:rPr lang="vi-VN" dirty="0"/>
              <a:t>, MCI </a:t>
            </a:r>
            <a:r>
              <a:rPr lang="vi-VN" dirty="0" err="1"/>
              <a:t>Systemhouse</a:t>
            </a:r>
            <a:r>
              <a:rPr lang="vi-VN" dirty="0"/>
              <a:t>, Microsoft, </a:t>
            </a:r>
            <a:r>
              <a:rPr lang="vi-VN" dirty="0" err="1"/>
              <a:t>ObjecTime</a:t>
            </a:r>
            <a:r>
              <a:rPr lang="vi-VN" dirty="0"/>
              <a:t>, </a:t>
            </a:r>
            <a:r>
              <a:rPr lang="vi-VN" dirty="0" err="1"/>
              <a:t>Oracle</a:t>
            </a:r>
            <a:r>
              <a:rPr lang="vi-VN" dirty="0"/>
              <a:t>, </a:t>
            </a:r>
            <a:r>
              <a:rPr lang="vi-VN" dirty="0" err="1"/>
              <a:t>Platinum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, </a:t>
            </a:r>
            <a:r>
              <a:rPr lang="vi-VN" dirty="0" err="1"/>
              <a:t>Ptech</a:t>
            </a:r>
            <a:r>
              <a:rPr lang="vi-VN" dirty="0"/>
              <a:t>, </a:t>
            </a:r>
            <a:r>
              <a:rPr lang="vi-VN" dirty="0" err="1"/>
              <a:t>Reich</a:t>
            </a:r>
            <a:r>
              <a:rPr lang="vi-VN" dirty="0"/>
              <a:t> Technologies, </a:t>
            </a:r>
            <a:r>
              <a:rPr lang="vi-VN" dirty="0" err="1"/>
              <a:t>Softeam</a:t>
            </a:r>
            <a:r>
              <a:rPr lang="vi-VN" dirty="0"/>
              <a:t>, </a:t>
            </a:r>
            <a:r>
              <a:rPr lang="vi-VN" dirty="0" err="1"/>
              <a:t>Sterling</a:t>
            </a:r>
            <a:r>
              <a:rPr lang="vi-VN" dirty="0"/>
              <a:t> Software, </a:t>
            </a:r>
            <a:r>
              <a:rPr lang="vi-VN" dirty="0" err="1"/>
              <a:t>Taskon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Unisys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ủng</a:t>
            </a:r>
            <a:r>
              <a:rPr lang="vi-VN" dirty="0"/>
              <a:t> </a:t>
            </a:r>
            <a:r>
              <a:rPr lang="vi-VN" dirty="0" err="1"/>
              <a:t>hộ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đựng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rãi</a:t>
            </a:r>
            <a:r>
              <a:rPr lang="vi-VN" dirty="0"/>
              <a:t> trong </a:t>
            </a:r>
            <a:r>
              <a:rPr lang="vi-VN" dirty="0" err="1"/>
              <a:t>ngành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quốc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75909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Không </a:t>
            </a:r>
            <a:r>
              <a:rPr lang="vi-VN" dirty="0" err="1"/>
              <a:t>có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trong UML, nhưng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tôi chia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xem. </a:t>
            </a:r>
            <a:r>
              <a:rPr lang="vi-VN" dirty="0" err="1"/>
              <a:t>Một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UML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phân chia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là</a:t>
            </a:r>
            <a:r>
              <a:rPr lang="vi-VN" dirty="0"/>
              <a:t> hơi </a:t>
            </a:r>
            <a:r>
              <a:rPr lang="vi-VN" dirty="0" err="1"/>
              <a:t>tùy</a:t>
            </a:r>
            <a:r>
              <a:rPr lang="vi-VN" dirty="0"/>
              <a:t> ý, nhưng </a:t>
            </a:r>
            <a:r>
              <a:rPr lang="vi-VN" dirty="0" err="1"/>
              <a:t>chúng</a:t>
            </a:r>
            <a:r>
              <a:rPr lang="vi-VN" dirty="0"/>
              <a:t> tôi hy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hai </a:t>
            </a:r>
            <a:r>
              <a:rPr lang="vi-VN" dirty="0" err="1"/>
              <a:t>loại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trong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xem. </a:t>
            </a:r>
            <a:r>
              <a:rPr lang="vi-VN" dirty="0" err="1"/>
              <a:t>Các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cuốn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UML, nhưng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UML. Ở </a:t>
            </a:r>
            <a:r>
              <a:rPr lang="vi-VN" dirty="0" err="1"/>
              <a:t>cấp</a:t>
            </a:r>
            <a:r>
              <a:rPr lang="vi-VN" dirty="0"/>
              <a:t> cao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chia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sau: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cục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38820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7802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Bảng</a:t>
            </a:r>
            <a:r>
              <a:rPr lang="vi-VN" dirty="0"/>
              <a:t> 3-1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 UML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,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xem.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nên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</a:t>
            </a:r>
            <a:r>
              <a:rPr lang="vi-VN" dirty="0" err="1"/>
              <a:t>nhắc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đơn </a:t>
            </a:r>
            <a:r>
              <a:rPr lang="vi-VN" dirty="0" err="1"/>
              <a:t>thuần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thông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xem.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Bộ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,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tác</a:t>
            </a:r>
            <a:r>
              <a:rPr lang="vi-VN" dirty="0"/>
              <a:t> nhân, </a:t>
            </a:r>
            <a:r>
              <a:rPr lang="vi-VN" dirty="0" err="1"/>
              <a:t>nút</a:t>
            </a:r>
            <a:r>
              <a:rPr lang="vi-VN" dirty="0"/>
              <a:t>,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. </a:t>
            </a:r>
            <a:r>
              <a:rPr lang="vi-VN" dirty="0" err="1"/>
              <a:t>Bộ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trên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. </a:t>
            </a:r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tĩnh</a:t>
            </a:r>
            <a:r>
              <a:rPr lang="vi-VN" dirty="0"/>
              <a:t>, </a:t>
            </a:r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xem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chụp</a:t>
            </a:r>
            <a:r>
              <a:rPr lang="vi-VN" dirty="0"/>
              <a:t> nhanh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tĩnh</a:t>
            </a:r>
            <a:r>
              <a:rPr lang="vi-VN" dirty="0"/>
              <a:t>.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động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xem,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tương </a:t>
            </a:r>
            <a:r>
              <a:rPr lang="vi-VN" dirty="0" err="1"/>
              <a:t>tác</a:t>
            </a:r>
            <a:r>
              <a:rPr lang="vi-VN" dirty="0"/>
              <a:t>.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cục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trên </a:t>
            </a:r>
            <a:r>
              <a:rPr lang="vi-VN" dirty="0" err="1"/>
              <a:t>chúng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triển</a:t>
            </a:r>
            <a:r>
              <a:rPr lang="vi-VN" dirty="0"/>
              <a:t> khai.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.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chung cho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. A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qua </a:t>
            </a:r>
            <a:r>
              <a:rPr lang="vi-VN" dirty="0" err="1"/>
              <a:t>các</a:t>
            </a:r>
            <a:r>
              <a:rPr lang="vi-VN" dirty="0"/>
              <a:t> khung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cho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29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248271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: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mẽ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Kinh doanh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cho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cho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trong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4045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Use-Case</a:t>
            </a:r>
            <a:r>
              <a:rPr lang="vi-VN" dirty="0"/>
              <a:t>,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chú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;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.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;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).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xung quanh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tâm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.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.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,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​​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,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hơn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sang </a:t>
            </a:r>
            <a:r>
              <a:rPr lang="vi-VN" dirty="0" err="1"/>
              <a:t>một</a:t>
            </a:r>
            <a:r>
              <a:rPr lang="vi-VN" dirty="0"/>
              <a:t> bên.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tăng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ghi </a:t>
            </a:r>
            <a:r>
              <a:rPr lang="vi-VN" dirty="0" err="1"/>
              <a:t>lại</a:t>
            </a:r>
            <a:r>
              <a:rPr lang="vi-VN" dirty="0"/>
              <a:t> trong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nằm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nhưng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88974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hay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lên.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đi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bên </a:t>
            </a:r>
            <a:r>
              <a:rPr lang="vi-VN" dirty="0" err="1"/>
              <a:t>trái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theo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lên; </a:t>
            </a:r>
            <a:r>
              <a:rPr lang="vi-VN" dirty="0" err="1"/>
              <a:t>chúng</a:t>
            </a:r>
            <a:r>
              <a:rPr lang="vi-VN" dirty="0"/>
              <a:t> ở </a:t>
            </a:r>
            <a:r>
              <a:rPr lang="vi-VN" dirty="0" err="1"/>
              <a:t>giữa</a:t>
            </a:r>
            <a:r>
              <a:rPr lang="vi-VN" dirty="0"/>
              <a:t>.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lên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con đang tăng lên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đang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. Phân </a:t>
            </a:r>
            <a:r>
              <a:rPr lang="vi-VN" dirty="0" err="1"/>
              <a:t>tích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, </a:t>
            </a:r>
            <a:r>
              <a:rPr lang="vi-VN" dirty="0" err="1"/>
              <a:t>giữa</a:t>
            </a:r>
            <a:r>
              <a:rPr lang="vi-VN" dirty="0"/>
              <a:t> lên,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.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hơn </a:t>
            </a:r>
            <a:r>
              <a:rPr lang="vi-VN" dirty="0" err="1"/>
              <a:t>một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-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đi trên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đưa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đi </a:t>
            </a:r>
            <a:r>
              <a:rPr lang="vi-VN" dirty="0" err="1"/>
              <a:t>đúng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.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bốn</a:t>
            </a:r>
            <a:r>
              <a:rPr lang="vi-VN" dirty="0"/>
              <a:t>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như nhau.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do </a:t>
            </a:r>
            <a:r>
              <a:rPr lang="vi-VN" dirty="0" err="1"/>
              <a:t>tại</a:t>
            </a:r>
            <a:r>
              <a:rPr lang="vi-VN" dirty="0"/>
              <a:t> sao câu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lên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trên </a:t>
            </a:r>
            <a:r>
              <a:rPr lang="vi-VN" dirty="0" err="1"/>
              <a:t>xuống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96079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latin typeface="Times New Roman" charset="0"/>
                <a:ea typeface="ＭＳ Ｐ明朝" charset="0"/>
              </a:rPr>
              <a:t>Mặc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dù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quy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phát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triển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mềm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được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quy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định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rất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rõ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ràng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từng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bước</a:t>
            </a:r>
            <a:r>
              <a:rPr lang="en-GB" dirty="0">
                <a:latin typeface="Times New Roman" charset="0"/>
                <a:ea typeface="ＭＳ Ｐ明朝" charset="0"/>
              </a:rPr>
              <a:t> bao </a:t>
            </a:r>
            <a:r>
              <a:rPr lang="en-GB" dirty="0" err="1">
                <a:latin typeface="Times New Roman" charset="0"/>
                <a:ea typeface="ＭＳ Ｐ明朝" charset="0"/>
              </a:rPr>
              <a:t>gồm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công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việc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làm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các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cấu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hoàn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thành</a:t>
            </a:r>
            <a:r>
              <a:rPr lang="en-GB" dirty="0">
                <a:latin typeface="Times New Roman" charset="0"/>
                <a:ea typeface="ＭＳ Ｐ明朝" charset="0"/>
              </a:rPr>
              <a:t>. </a:t>
            </a:r>
            <a:r>
              <a:rPr lang="en-GB" dirty="0" err="1">
                <a:latin typeface="Times New Roman" charset="0"/>
                <a:ea typeface="ＭＳ Ｐ明朝" charset="0"/>
              </a:rPr>
              <a:t>Tuy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nhiên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trong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thực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tế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tuỳ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dự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án</a:t>
            </a:r>
            <a:r>
              <a:rPr lang="en-GB" dirty="0">
                <a:latin typeface="Times New Roman" charset="0"/>
                <a:ea typeface="ＭＳ Ｐ明朝" charset="0"/>
              </a:rPr>
              <a:t>, </a:t>
            </a:r>
            <a:r>
              <a:rPr lang="en-GB" dirty="0" err="1">
                <a:latin typeface="Times New Roman" charset="0"/>
                <a:ea typeface="ＭＳ Ｐ明朝" charset="0"/>
              </a:rPr>
              <a:t>từng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huống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mà</a:t>
            </a:r>
            <a:r>
              <a:rPr lang="en-GB" dirty="0">
                <a:latin typeface="Times New Roman" charset="0"/>
                <a:ea typeface="ＭＳ Ｐ明朝" charset="0"/>
              </a:rPr>
              <a:t> ta </a:t>
            </a:r>
            <a:r>
              <a:rPr lang="en-GB" dirty="0" err="1">
                <a:latin typeface="Times New Roman" charset="0"/>
                <a:ea typeface="ＭＳ Ｐ明朝" charset="0"/>
              </a:rPr>
              <a:t>có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thể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lựa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chọn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mô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phát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triển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mềm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sao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cho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phù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hợp</a:t>
            </a:r>
            <a:r>
              <a:rPr lang="en-GB" dirty="0">
                <a:latin typeface="Times New Roman" charset="0"/>
                <a:ea typeface="ＭＳ Ｐ明朝" charset="0"/>
              </a:rPr>
              <a:t>. </a:t>
            </a:r>
            <a:r>
              <a:rPr lang="en-GB" dirty="0" err="1">
                <a:latin typeface="Times New Roman" charset="0"/>
                <a:ea typeface="ＭＳ Ｐ明朝" charset="0"/>
              </a:rPr>
              <a:t>Một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số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mô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phát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triển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phần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mềm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phổ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biến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có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thể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kể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đến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như</a:t>
            </a:r>
            <a:r>
              <a:rPr lang="en-GB" dirty="0">
                <a:latin typeface="Times New Roman" charset="0"/>
                <a:ea typeface="ＭＳ Ｐ明朝" charset="0"/>
              </a:rPr>
              <a:t>: </a:t>
            </a:r>
            <a:r>
              <a:rPr lang="en-GB" dirty="0" err="1">
                <a:latin typeface="Times New Roman" charset="0"/>
                <a:ea typeface="ＭＳ Ｐ明朝" charset="0"/>
              </a:rPr>
              <a:t>Mô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hình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thác</a:t>
            </a:r>
            <a:r>
              <a:rPr lang="en-GB" dirty="0">
                <a:latin typeface="Times New Roman" charset="0"/>
                <a:ea typeface="ＭＳ Ｐ明朝" charset="0"/>
              </a:rPr>
              <a:t> </a:t>
            </a:r>
            <a:r>
              <a:rPr lang="en-GB" dirty="0" err="1">
                <a:latin typeface="Times New Roman" charset="0"/>
                <a:ea typeface="ＭＳ Ｐ明朝" charset="0"/>
              </a:rPr>
              <a:t>nước</a:t>
            </a:r>
            <a:r>
              <a:rPr lang="en-GB" dirty="0">
                <a:latin typeface="Times New Roman" charset="0"/>
                <a:ea typeface="ＭＳ Ｐ明朝" charset="0"/>
              </a:rPr>
              <a:t> (</a:t>
            </a:r>
            <a:r>
              <a:rPr lang="is-IS" dirty="0">
                <a:latin typeface="Times New Roman" charset="0"/>
                <a:ea typeface="ＭＳ Ｐ明朝" charset="0"/>
              </a:rPr>
              <a:t>…), Mô hình lặp (...), Mô hình mẫu thử (...), Mô hình xoắn ốc và Phương pháp phát triển phần mềm nhanh (...).</a:t>
            </a:r>
            <a:endParaRPr lang="en-GB" dirty="0">
              <a:latin typeface="Times New Roman" charset="0"/>
              <a:ea typeface="ＭＳ Ｐ明朝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15697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>
                <a:latin typeface="Times" charset="0"/>
                <a:ea typeface="MS PMincho" charset="0"/>
                <a:cs typeface="MS PMincho" charset="0"/>
              </a:rPr>
              <a:t>Đầu tiên là mô hình thác nước, hay còn gọi là mô hình tuyến tính. </a:t>
            </a:r>
          </a:p>
          <a:p>
            <a:pPr eaLnBrk="1" hangingPunct="1">
              <a:defRPr/>
            </a:pPr>
            <a:endParaRPr lang="de-DE" dirty="0">
              <a:latin typeface="Times" charset="0"/>
              <a:ea typeface="MS PMincho" charset="0"/>
              <a:cs typeface="MS PMincho" charset="0"/>
            </a:endParaRPr>
          </a:p>
          <a:p>
            <a:pPr eaLnBrk="1" hangingPunct="1">
              <a:defRPr/>
            </a:pPr>
            <a:r>
              <a:rPr lang="en-GB" dirty="0"/>
              <a:t>Theo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,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tuyến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nghiêm</a:t>
            </a:r>
            <a:r>
              <a:rPr lang="en-GB" dirty="0"/>
              <a:t> </a:t>
            </a:r>
            <a:r>
              <a:rPr lang="en-GB" dirty="0" err="1"/>
              <a:t>ngặt</a:t>
            </a:r>
            <a:r>
              <a:rPr lang="en-GB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hết</a:t>
            </a:r>
            <a:r>
              <a:rPr lang="en-GB" dirty="0"/>
              <a:t>,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"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địnhvà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"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,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dirty="0"/>
              <a:t>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, ta </a:t>
            </a:r>
            <a:r>
              <a:rPr lang="en-GB" dirty="0" err="1"/>
              <a:t>chuyển</a:t>
            </a:r>
            <a:r>
              <a:rPr lang="en-GB" dirty="0"/>
              <a:t> sang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. Ở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,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nhằm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rõ</a:t>
            </a:r>
            <a:r>
              <a:rPr lang="en-GB" dirty="0"/>
              <a:t> ở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dirty="0"/>
              <a:t>Sau </a:t>
            </a:r>
            <a:r>
              <a:rPr lang="en-GB" dirty="0" err="1"/>
              <a:t>đó</a:t>
            </a:r>
            <a:r>
              <a:rPr lang="en-GB" dirty="0"/>
              <a:t>,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(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r>
              <a:rPr lang="en-GB" dirty="0"/>
              <a:t>,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)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 </a:t>
            </a:r>
            <a:r>
              <a:rPr lang="en-GB" dirty="0" err="1"/>
              <a:t>họ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.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riêng</a:t>
            </a:r>
            <a:r>
              <a:rPr lang="en-GB" dirty="0"/>
              <a:t> </a:t>
            </a:r>
            <a:r>
              <a:rPr lang="en-GB" dirty="0" err="1"/>
              <a:t>lẻ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đội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. 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,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thử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 </a:t>
            </a:r>
            <a:r>
              <a:rPr lang="en-GB" dirty="0" err="1"/>
              <a:t>sửa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; ở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khiếm</a:t>
            </a:r>
            <a:r>
              <a:rPr lang="en-GB" dirty="0"/>
              <a:t> </a:t>
            </a:r>
            <a:r>
              <a:rPr lang="en-GB" dirty="0" err="1"/>
              <a:t>khuyết</a:t>
            </a:r>
            <a:r>
              <a:rPr lang="en-GB" dirty="0"/>
              <a:t> ở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bỏ</a:t>
            </a:r>
            <a:r>
              <a:rPr lang="en-GB" dirty="0"/>
              <a:t>. Sau </a:t>
            </a:r>
            <a:r>
              <a:rPr lang="en-GB" dirty="0" err="1"/>
              <a:t>đó</a:t>
            </a:r>
            <a:r>
              <a:rPr lang="en-GB" dirty="0"/>
              <a:t>,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;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trì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đảm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bổ</a:t>
            </a:r>
            <a:r>
              <a:rPr lang="en-GB" dirty="0"/>
              <a:t> sung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trừ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. 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vậy</a:t>
            </a:r>
            <a:r>
              <a:rPr lang="en-GB" dirty="0"/>
              <a:t>,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thác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 </a:t>
            </a:r>
            <a:r>
              <a:rPr lang="en-GB" dirty="0" err="1"/>
              <a:t>ngụ</a:t>
            </a:r>
            <a:r>
              <a:rPr lang="en-GB" dirty="0"/>
              <a:t> ý </a:t>
            </a:r>
            <a:r>
              <a:rPr lang="en-GB" dirty="0" err="1"/>
              <a:t>rằng</a:t>
            </a:r>
            <a:r>
              <a:rPr lang="en-GB" dirty="0"/>
              <a:t>,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sang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thúc</a:t>
            </a:r>
            <a:r>
              <a:rPr lang="en-GB" dirty="0"/>
              <a:t> </a:t>
            </a:r>
            <a:r>
              <a:rPr lang="en-GB" dirty="0" err="1"/>
              <a:t>hoàn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,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quay </a:t>
            </a:r>
            <a:r>
              <a:rPr lang="en-GB" dirty="0" err="1"/>
              <a:t>lui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hay </a:t>
            </a:r>
            <a:r>
              <a:rPr lang="en-GB" dirty="0" err="1"/>
              <a:t>nhảy</a:t>
            </a:r>
            <a:r>
              <a:rPr lang="en-GB" dirty="0"/>
              <a:t> </a:t>
            </a:r>
            <a:r>
              <a:rPr lang="en-GB" dirty="0" err="1"/>
              <a:t>vượt</a:t>
            </a:r>
            <a:r>
              <a:rPr lang="en-GB" dirty="0"/>
              <a:t> </a:t>
            </a:r>
            <a:r>
              <a:rPr lang="en-GB" dirty="0" err="1"/>
              <a:t>pha</a:t>
            </a:r>
            <a:r>
              <a:rPr lang="en-GB" dirty="0"/>
              <a:t>.</a:t>
            </a:r>
            <a:endParaRPr lang="de-DE" dirty="0">
              <a:latin typeface="Times" charset="0"/>
              <a:ea typeface="MS PMincho" charset="0"/>
              <a:cs typeface="MS PMincho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521997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đi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liên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,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thi.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: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khi </a:t>
            </a:r>
            <a:r>
              <a:rPr lang="vi-VN" dirty="0" err="1"/>
              <a:t>đầu</a:t>
            </a:r>
            <a:r>
              <a:rPr lang="vi-VN" dirty="0"/>
              <a:t> tư </a:t>
            </a:r>
            <a:r>
              <a:rPr lang="vi-VN" dirty="0" err="1"/>
              <a:t>lớn</a:t>
            </a:r>
            <a:r>
              <a:rPr lang="vi-VN" dirty="0"/>
              <a:t>. </a:t>
            </a:r>
            <a:r>
              <a:rPr lang="vi-VN" dirty="0" err="1"/>
              <a:t>Bật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.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mốc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.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.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ở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gia tăng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gia tăng </a:t>
            </a:r>
            <a:r>
              <a:rPr lang="vi-VN" dirty="0" err="1"/>
              <a:t>khác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gia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rủi</a:t>
            </a:r>
            <a:r>
              <a:rPr lang="vi-VN" dirty="0"/>
              <a:t> ro,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ưu tiên cao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.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(</a:t>
            </a:r>
            <a:r>
              <a:rPr lang="vi-VN" dirty="0" err="1"/>
              <a:t>các</a:t>
            </a:r>
            <a:r>
              <a:rPr lang="vi-VN" dirty="0"/>
              <a:t>)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,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con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</a:t>
            </a:r>
            <a:r>
              <a:rPr lang="vi-VN" dirty="0" err="1"/>
              <a:t>thiểu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minh </a:t>
            </a:r>
            <a:r>
              <a:rPr lang="vi-VN" dirty="0" err="1"/>
              <a:t>khách</a:t>
            </a:r>
            <a:r>
              <a:rPr lang="vi-VN" dirty="0"/>
              <a:t> quan (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thông qua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thi)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. Sau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tăng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cao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theo, </a:t>
            </a:r>
            <a:r>
              <a:rPr lang="vi-VN" dirty="0" err="1"/>
              <a:t>v.v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39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625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0179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1401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2014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209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nên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đưa ra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theo quan </a:t>
            </a:r>
            <a:r>
              <a:rPr lang="vi-VN" dirty="0" err="1"/>
              <a:t>điểm</a:t>
            </a:r>
            <a:r>
              <a:rPr lang="vi-VN" dirty="0"/>
              <a:t> sau; -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gọn</a:t>
            </a:r>
            <a:r>
              <a:rPr lang="vi-VN" dirty="0"/>
              <a:t>. -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trong mô </a:t>
            </a:r>
            <a:r>
              <a:rPr lang="vi-VN" dirty="0" err="1"/>
              <a:t>tả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-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thi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nên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chung </a:t>
            </a:r>
            <a:r>
              <a:rPr lang="vi-VN" dirty="0" err="1"/>
              <a:t>với</a:t>
            </a:r>
            <a:r>
              <a:rPr lang="vi-VN" dirty="0"/>
              <a:t> bên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1339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thêm thông tin 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bổ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7943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vi-VN" dirty="0"/>
            </a:b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công trong kinh doanh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phụ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thuộc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công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mềm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Doanh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những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Doanh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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cuộc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thảo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luận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tiến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!!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Dẫn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những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sau đây;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mềm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đáp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yêu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năng. —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nhiên?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Giữ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đúng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giao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- Đôi khi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nhiên?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Đáp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yêu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như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cậy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năng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suất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năng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trì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 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cung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trì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gian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vận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-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Tùy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theo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đồng</a:t>
            </a:r>
            <a:r>
              <a:rPr lang="vi-V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21605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C5614B-355E-CF4C-B4AA-3F60F14CA36F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DEF80D-E5FA-3D48-B9BE-069806C9ADA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0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FD9780-9B12-FF4D-A530-092DCB5E8C66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B8540D-2BF0-0040-8F23-1EB8E9E337A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71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DFA-8D2B-409C-A98A-45DF399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9D13-708E-4BA2-B9A5-425DA79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ACFE-4D07-4BCA-9996-D604978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6760-C94F-4D63-B64F-7DD2988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737008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AA7E66-F726-A440-85B7-7FAFDE20A583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684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829CF9-E40E-6A4D-AB27-EBFB12D95E19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5BD70-F083-5B4C-BA82-D2A9CDD00BC8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840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3F060D-134E-CA4E-9C06-7CEE2E341E32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3AD70D-33A1-0B4F-969C-A287FFEB0BC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247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58D8E8-6C6D-6C4B-96F9-F36D806D0754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57921F-F8D6-9941-8720-AA13DB9ABA40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523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E4260B-02B7-D243-B5C6-1C42093EB114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3A7AB1-E8B2-3A48-90B0-21E5B6174EB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3768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89E2B-7048-B14A-B79B-D7D899BD0168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4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1A2267-DD4D-A04E-A11B-F47D66E87EE0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C6BC9-B3DA-7046-9DF0-5C781925C82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02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3BC7F3-E4B9-4A44-AA71-39AC1CE2A7E7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E6061-0ED2-BE4B-B161-48FCC8FA5B5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408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1/13/2021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478AF84-EF57-894F-9B7C-C5F4B53D70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" y="461963"/>
            <a:ext cx="482600" cy="376237"/>
            <a:chOff x="127000" y="427038"/>
            <a:chExt cx="1152525" cy="89693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5B58CA9-7138-6F48-8BF3-CF247B5267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8924" y="427038"/>
              <a:ext cx="435987" cy="473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D6BFFDDB-E9CB-A049-B8CA-DF7EDB10A80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1834" y="427038"/>
              <a:ext cx="326043" cy="47306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992358D-29AB-0042-B1E7-7B6683F1A8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0242" y="850908"/>
              <a:ext cx="424614" cy="4730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3778AC-EFED-7149-A4EF-0B4BAC4B39F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911780" y="850908"/>
              <a:ext cx="367745" cy="47306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8422C17-1B15-8846-A5AA-64F7E4420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7000" y="775217"/>
              <a:ext cx="561098" cy="4238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C42F55-49FF-FA48-99CB-0FA11B351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62897"/>
            <a:ext cx="7886700" cy="11811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VN" sz="4000" dirty="0" err="1"/>
              <a:t>Phát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triển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r>
              <a:rPr lang="en-US" altLang="en-VN" sz="4000" dirty="0"/>
              <a:t> ITSS</a:t>
            </a:r>
            <a:br>
              <a:rPr lang="en-US" altLang="en-VN" sz="4000" dirty="0"/>
            </a:br>
            <a:endParaRPr lang="en-US" altLang="en-VN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D485A9-37A7-4392-BC3C-4590D4ECBDEE}"/>
              </a:ext>
            </a:extLst>
          </p:cNvPr>
          <p:cNvSpPr txBox="1">
            <a:spLocks noChangeArrowheads="1"/>
          </p:cNvSpPr>
          <p:nvPr/>
        </p:nvSpPr>
        <p:spPr>
          <a:xfrm>
            <a:off x="774123" y="2220957"/>
            <a:ext cx="7886700" cy="105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l"/>
            <a:br>
              <a:rPr lang="en-US" altLang="en-VN" sz="4000" dirty="0"/>
            </a:br>
            <a:r>
              <a:rPr lang="en-US" altLang="en-VN" sz="4000" dirty="0" err="1"/>
              <a:t>Bài</a:t>
            </a:r>
            <a:r>
              <a:rPr lang="en-US" altLang="en-VN" sz="4000" dirty="0"/>
              <a:t> 1: </a:t>
            </a:r>
            <a:r>
              <a:rPr lang="en-US" altLang="en-VN" sz="4000" dirty="0" err="1"/>
              <a:t>Quy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trình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phát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triển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endParaRPr lang="en-US" altLang="en-V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A85D-DFE3-469E-9E40-8CFA70FE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2.2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8FFE-759C-4E7C-94D8-6A13F5E8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” [1]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A981-3737-42EC-AEC6-BB74D420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10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E9CB0-463D-4104-B372-6D00A7984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[1]: Session 7.1.3.1; pp. 61</a:t>
            </a:r>
          </a:p>
        </p:txBody>
      </p:sp>
    </p:spTree>
    <p:extLst>
      <p:ext uri="{BB962C8B-B14F-4D97-AF65-F5344CB8AC3E}">
        <p14:creationId xmlns:p14="http://schemas.microsoft.com/office/powerpoint/2010/main" val="385338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66BB-AACD-4FA2-AEBF-890BAE6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582B-E058-4B1F-B698-1724A036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” [1]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A9A09-1DA5-4B80-9B22-EE06999E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DFCDC-7C7A-4991-B0BB-5F98ACE7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62679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[1]: Session 7.1.4.1; pp. 62</a:t>
            </a:r>
          </a:p>
        </p:txBody>
      </p:sp>
    </p:spTree>
    <p:extLst>
      <p:ext uri="{BB962C8B-B14F-4D97-AF65-F5344CB8AC3E}">
        <p14:creationId xmlns:p14="http://schemas.microsoft.com/office/powerpoint/2010/main" val="142347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2995-BF80-4D57-9D95-E0A5771A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A7FC-ACD4-4140-9EF6-91529D6C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” [1]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60BE-9318-4377-ABEA-6396FEC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12</a:t>
            </a:fld>
            <a:endParaRPr lang="en-US" altLang="en-VN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657D872-1ABB-4C02-AC70-1D94C599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2644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[1]: Session 7.1.5.1; pp. 63</a:t>
            </a:r>
          </a:p>
        </p:txBody>
      </p:sp>
    </p:spTree>
    <p:extLst>
      <p:ext uri="{BB962C8B-B14F-4D97-AF65-F5344CB8AC3E}">
        <p14:creationId xmlns:p14="http://schemas.microsoft.com/office/powerpoint/2010/main" val="112727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D647-873C-4F98-B66E-3F77B5CB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53A3-6D35-499E-8E31-D7B38501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đích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hạng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tích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phù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minh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thỏa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tảng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tương đương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 [1]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/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/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/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/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B401B-8C57-4DE3-ADF6-A65F2C17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58836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022D-4B46-402A-AC5B-890FADD7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2.6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1202-FC7C-4CFA-B9BC-0463E00A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”[1].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)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60ED7-AEA5-4490-B97C-0EE30EE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14</a:t>
            </a:fld>
            <a:endParaRPr lang="en-US" altLang="en-VN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C78D3FE-8770-492B-8DC7-FF09F444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60635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292934"/>
                </a:solidFill>
              </a:rPr>
              <a:t>[1]: Session 7.1.7.1; pp. 66</a:t>
            </a:r>
          </a:p>
        </p:txBody>
      </p:sp>
    </p:spTree>
    <p:extLst>
      <p:ext uri="{BB962C8B-B14F-4D97-AF65-F5344CB8AC3E}">
        <p14:creationId xmlns:p14="http://schemas.microsoft.com/office/powerpoint/2010/main" val="19399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17A1-B13C-4D3F-B1BB-DCF196BE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A612-1FC3-4FAD-AA0E-98E05214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– SLCP”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SLCP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dụng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như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chung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giữa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bên liên quan như bên mua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cấp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giao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hoặc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lệnh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bằng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SLCP.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dụ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chúng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nói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đặt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hoặc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khai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sau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này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thư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”.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DB11E-1528-48C6-9F76-422ECDB4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15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C585C4-FD38-4AF0-B0CE-32F7A9B2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1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7D7C-F43E-4E7B-8E8C-76AFC092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34"/>
                <a:cs typeface="+mj-cs"/>
              </a:rPr>
              <a:t>Đánh</a:t>
            </a:r>
            <a:r>
              <a:rPr lang="en-US" dirty="0">
                <a:latin typeface="Helvetica" pitchFamily="34"/>
                <a:cs typeface="+mj-cs"/>
              </a:rPr>
              <a:t> </a:t>
            </a:r>
            <a:r>
              <a:rPr lang="en-US" dirty="0" err="1">
                <a:latin typeface="Helvetica" pitchFamily="34"/>
                <a:cs typeface="+mj-cs"/>
              </a:rPr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C402-7D85-420D-B6D8-7F5C471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trong kinh doanh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phụ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thuộc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.”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BA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BA.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yếu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gì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?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700" dirty="0"/>
          </a:p>
          <a:p>
            <a:pPr marL="577850" lvl="1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577850" lvl="1" indent="0">
              <a:buNone/>
            </a:pPr>
            <a:r>
              <a:rPr lang="en-US" altLang="en-US" sz="1800" dirty="0">
                <a:solidFill>
                  <a:srgbClr val="202124"/>
                </a:solidFill>
                <a:latin typeface="inherit"/>
              </a:rPr>
              <a:t>2.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giữ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ngày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giao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đã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hẹn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577850" lvl="1" indent="0">
              <a:buNone/>
            </a:pPr>
            <a:r>
              <a:rPr lang="en-US" altLang="en-US" sz="1800" dirty="0">
                <a:solidFill>
                  <a:srgbClr val="202124"/>
                </a:solidFill>
                <a:latin typeface="inherit"/>
              </a:rPr>
              <a:t>3.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chất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lượng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như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tin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cậy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Khả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sử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dụng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suất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Khả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bảo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577850" lvl="1" indent="0">
              <a:buNone/>
            </a:pPr>
            <a:r>
              <a:rPr lang="en-US" altLang="en-US" sz="1800" dirty="0">
                <a:solidFill>
                  <a:srgbClr val="202124"/>
                </a:solidFill>
                <a:latin typeface="inherit"/>
              </a:rPr>
              <a:t>4.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cung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bảo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suốt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thời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gian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vận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?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D124-4FEB-4926-936A-4E0CBDF4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16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EE31DA-8D0A-4A6E-8E93-47591A24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06B91B-46CE-4F35-96E3-5FF83FC9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7A3C464-EDEE-40B5-8675-4A691280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5CAD3CB-11CB-4325-A512-EAD7E9B4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vòng</a:t>
            </a:r>
            <a:r>
              <a:rPr lang="en-US" altLang="en-VN" dirty="0"/>
              <a:t> </a:t>
            </a:r>
            <a:r>
              <a:rPr lang="en-US" altLang="en-VN" dirty="0" err="1"/>
              <a:t>đời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khai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u="sng" dirty="0" err="1"/>
              <a:t>Phân</a:t>
            </a:r>
            <a:r>
              <a:rPr lang="en-US" altLang="en-VN" u="sng" dirty="0"/>
              <a:t> </a:t>
            </a:r>
            <a:r>
              <a:rPr lang="en-US" altLang="en-VN" u="sng" dirty="0" err="1"/>
              <a:t>tích</a:t>
            </a:r>
            <a:r>
              <a:rPr lang="en-US" altLang="en-VN" u="sng" dirty="0"/>
              <a:t> </a:t>
            </a:r>
            <a:r>
              <a:rPr lang="en-US" altLang="en-VN" u="sng" dirty="0" err="1"/>
              <a:t>thiết</a:t>
            </a:r>
            <a:r>
              <a:rPr lang="en-US" altLang="en-VN" u="sng" dirty="0"/>
              <a:t> </a:t>
            </a:r>
            <a:r>
              <a:rPr lang="en-US" altLang="en-VN" u="sng" dirty="0" err="1"/>
              <a:t>kế</a:t>
            </a:r>
            <a:r>
              <a:rPr lang="en-US" altLang="en-VN" u="sng" dirty="0"/>
              <a:t> </a:t>
            </a:r>
            <a:r>
              <a:rPr lang="en-US" altLang="en-VN" u="sng" dirty="0" err="1"/>
              <a:t>hướng</a:t>
            </a:r>
            <a:r>
              <a:rPr lang="en-US" altLang="en-VN" u="sng" dirty="0"/>
              <a:t> </a:t>
            </a:r>
            <a:r>
              <a:rPr lang="en-US" altLang="en-VN" u="sng" dirty="0" err="1"/>
              <a:t>đối</a:t>
            </a:r>
            <a:r>
              <a:rPr lang="en-US" altLang="en-VN" u="sng" dirty="0"/>
              <a:t> </a:t>
            </a:r>
            <a:r>
              <a:rPr lang="en-US" altLang="en-VN" u="sng" dirty="0" err="1"/>
              <a:t>tượng</a:t>
            </a:r>
            <a:endParaRPr lang="en-US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Mô</a:t>
            </a:r>
            <a:r>
              <a:rPr lang="en-US" altLang="en-VN" dirty="0"/>
              <a:t> </a:t>
            </a:r>
            <a:r>
              <a:rPr lang="en-US" altLang="en-VN" dirty="0" err="1"/>
              <a:t>hình</a:t>
            </a:r>
            <a:r>
              <a:rPr lang="en-US" altLang="en-VN" dirty="0"/>
              <a:t> </a:t>
            </a:r>
            <a:r>
              <a:rPr lang="en-US" altLang="en-VN" dirty="0" err="1"/>
              <a:t>phát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2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EF63-A13C-4A1C-8313-82774163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35AF-484C-4ADE-9AD3-7C231A3E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18429-1AAF-41FD-9C27-7A8548F3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18</a:t>
            </a:fld>
            <a:endParaRPr lang="en-US" altLang="en-VN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32685C74-F39F-4D64-8A0A-4A61A9449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25"/>
            <a:ext cx="2819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46EAB702-0390-43D2-8CA4-9F83E7C65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681287"/>
            <a:ext cx="26924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D82E1863-21A0-4F5D-B1ED-49BEDB50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64062"/>
            <a:ext cx="28194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206C34BD-1108-4A10-9C8D-7BCCB29E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91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>
            <a:extLst>
              <a:ext uri="{FF2B5EF4-FFF2-40B4-BE49-F238E27FC236}">
                <a16:creationId xmlns:a16="http://schemas.microsoft.com/office/drawing/2014/main" id="{79B87ADA-461B-4E05-81B0-3F91602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24087"/>
            <a:ext cx="3619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5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5C0-F3E2-45A9-B914-B0464277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B406-4FF6-4D6C-94AF-71DFD420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hóa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bốn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tiêu [1]: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Giúp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dung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như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muốn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vi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Cung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khuôn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mẫu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hướng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dẫn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“Ghi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lại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quyết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đã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phức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bởi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vì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không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toàn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như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vậy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hiểu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rõ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đang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3200" dirty="0">
              <a:latin typeface="inherit"/>
            </a:endParaRPr>
          </a:p>
          <a:p>
            <a:pPr marL="0" indent="0">
              <a:buNone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2F503-E6BE-4B81-AE1F-68F684D9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19</a:t>
            </a:fld>
            <a:endParaRPr lang="en-US" altLang="en-V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F4CFED-E412-4D0D-9F9E-7613307C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EAEE306-308E-49A3-88A0-4BFB062B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05A06-7BE4-4B55-9DEF-3D2505DE4F35}"/>
              </a:ext>
            </a:extLst>
          </p:cNvPr>
          <p:cNvSpPr txBox="1"/>
          <p:nvPr/>
        </p:nvSpPr>
        <p:spPr>
          <a:xfrm>
            <a:off x="1676400" y="5715000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dirty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[1]: Chapter 1, Section 1.1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4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6C55-16FA-43E3-BEF2-9DC23B0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</a:t>
            </a:fld>
            <a:endParaRPr lang="en-US" altLang="en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B83FB0-F3BF-4B26-BB0D-190821E8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Arial" charset="0"/>
                <a:cs typeface="Arial" charset="0"/>
              </a:rPr>
              <a:t>Giáo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trình</a:t>
            </a:r>
            <a:endParaRPr lang="en-US" dirty="0"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34E88B-29D9-44BF-97C8-2F2D2E6A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Verdana" charset="0"/>
                <a:cs typeface="Arial" charset="0"/>
              </a:rPr>
              <a:t>[1] ISO/IEC FDIS 12207, </a:t>
            </a:r>
            <a:r>
              <a:rPr lang="en-US" i="1" dirty="0">
                <a:latin typeface="Verdana" charset="0"/>
                <a:cs typeface="Arial" charset="0"/>
              </a:rPr>
              <a:t>Systems and software engineering — Software life cycle processes</a:t>
            </a:r>
            <a:r>
              <a:rPr lang="en-US" dirty="0">
                <a:latin typeface="Verdana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2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C9E3-9904-4C15-B57E-0E01188F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82FDD-5122-4105-840D-2DC80E2E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20</a:t>
            </a:fld>
            <a:endParaRPr lang="en-US" altLang="en-VN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6B359B6C-3EEF-44FC-B4D4-00F5368B0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4981575"/>
            <a:ext cx="15954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Paper Airplane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2DA89D38-79DF-4B2B-AEEB-8EEA6DFC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4981575"/>
            <a:ext cx="11985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Fighter Jet</a:t>
            </a: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F31A2E1B-1DD9-4273-BBD2-9C83F0DB5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5867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33CA8446-377C-4C3E-800D-97FB7C23C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84325"/>
            <a:ext cx="1454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2"/>
                </a:solidFill>
              </a:rPr>
              <a:t>Less Important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32676DF9-5E97-4180-8959-B0F27C7E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584325"/>
            <a:ext cx="15224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More Important</a:t>
            </a:r>
          </a:p>
        </p:txBody>
      </p:sp>
      <p:pic>
        <p:nvPicPr>
          <p:cNvPr id="11" name="Picture 18">
            <a:extLst>
              <a:ext uri="{FF2B5EF4-FFF2-40B4-BE49-F238E27FC236}">
                <a16:creationId xmlns:a16="http://schemas.microsoft.com/office/drawing/2014/main" id="{6C7A2002-1DA8-44F1-AAC3-ED1011F37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49625"/>
            <a:ext cx="2590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2E0A4EF3-72C1-4365-84D1-B68EB610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4638"/>
            <a:ext cx="28956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82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0949-BF3B-4015-AB3A-79EEAB94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0613-5B5F-413D-83CB-E1863083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dung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hồ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sơ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dụng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”[1].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FBFB-480A-406E-9DE7-7B82D8E4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21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90F65A-F9B7-4638-B34E-ED581947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9D42-A989-47B2-B455-D7C78F3626B8}"/>
              </a:ext>
            </a:extLst>
          </p:cNvPr>
          <p:cNvSpPr txBox="1"/>
          <p:nvPr/>
        </p:nvSpPr>
        <p:spPr>
          <a:xfrm>
            <a:off x="1066800" y="5486400"/>
            <a:ext cx="7924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[1]: Chapter 2, Section 2.1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5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8A5D-E7FE-40D5-A78B-F756387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70D0-3CE2-41ED-8CAE-65BFCAFF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6000750" cy="5174881"/>
          </a:xfrm>
        </p:spPr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truyền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niệm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dễ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sai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sót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mọi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liên quan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nói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cùng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hiểu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rõ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39FC-E30C-4471-B537-34B790DC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22</a:t>
            </a:fld>
            <a:endParaRPr lang="en-US" altLang="en-VN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E1BAED4D-40D8-4788-90AD-9443D9D81BD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86000"/>
            <a:ext cx="1422400" cy="2490788"/>
            <a:chOff x="3931" y="975"/>
            <a:chExt cx="1399" cy="2374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9E13ED-DACC-4637-9C12-888DFE02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975"/>
              <a:ext cx="1399" cy="1739"/>
            </a:xfrm>
            <a:custGeom>
              <a:avLst/>
              <a:gdLst>
                <a:gd name="T0" fmla="*/ 1884 w 1349"/>
                <a:gd name="T1" fmla="*/ 1697 h 1741"/>
                <a:gd name="T2" fmla="*/ 1949 w 1349"/>
                <a:gd name="T3" fmla="*/ 1676 h 1741"/>
                <a:gd name="T4" fmla="*/ 1985 w 1349"/>
                <a:gd name="T5" fmla="*/ 1580 h 1741"/>
                <a:gd name="T6" fmla="*/ 1989 w 1349"/>
                <a:gd name="T7" fmla="*/ 1292 h 1741"/>
                <a:gd name="T8" fmla="*/ 2067 w 1349"/>
                <a:gd name="T9" fmla="*/ 1198 h 1741"/>
                <a:gd name="T10" fmla="*/ 2339 w 1349"/>
                <a:gd name="T11" fmla="*/ 1004 h 1741"/>
                <a:gd name="T12" fmla="*/ 2536 w 1349"/>
                <a:gd name="T13" fmla="*/ 869 h 1741"/>
                <a:gd name="T14" fmla="*/ 2636 w 1349"/>
                <a:gd name="T15" fmla="*/ 756 h 1741"/>
                <a:gd name="T16" fmla="*/ 2694 w 1349"/>
                <a:gd name="T17" fmla="*/ 610 h 1741"/>
                <a:gd name="T18" fmla="*/ 2657 w 1349"/>
                <a:gd name="T19" fmla="*/ 450 h 1741"/>
                <a:gd name="T20" fmla="*/ 2430 w 1349"/>
                <a:gd name="T21" fmla="*/ 246 h 1741"/>
                <a:gd name="T22" fmla="*/ 2123 w 1349"/>
                <a:gd name="T23" fmla="*/ 115 h 1741"/>
                <a:gd name="T24" fmla="*/ 1631 w 1349"/>
                <a:gd name="T25" fmla="*/ 20 h 1741"/>
                <a:gd name="T26" fmla="*/ 1230 w 1349"/>
                <a:gd name="T27" fmla="*/ 8 h 1741"/>
                <a:gd name="T28" fmla="*/ 763 w 1349"/>
                <a:gd name="T29" fmla="*/ 64 h 1741"/>
                <a:gd name="T30" fmla="*/ 364 w 1349"/>
                <a:gd name="T31" fmla="*/ 190 h 1741"/>
                <a:gd name="T32" fmla="*/ 67 w 1349"/>
                <a:gd name="T33" fmla="*/ 400 h 1741"/>
                <a:gd name="T34" fmla="*/ 3 w 1349"/>
                <a:gd name="T35" fmla="*/ 672 h 1741"/>
                <a:gd name="T36" fmla="*/ 148 w 1349"/>
                <a:gd name="T37" fmla="*/ 858 h 1741"/>
                <a:gd name="T38" fmla="*/ 423 w 1349"/>
                <a:gd name="T39" fmla="*/ 1052 h 1741"/>
                <a:gd name="T40" fmla="*/ 663 w 1349"/>
                <a:gd name="T41" fmla="*/ 1241 h 1741"/>
                <a:gd name="T42" fmla="*/ 736 w 1349"/>
                <a:gd name="T43" fmla="*/ 1361 h 1741"/>
                <a:gd name="T44" fmla="*/ 744 w 1349"/>
                <a:gd name="T45" fmla="*/ 1678 h 1741"/>
                <a:gd name="T46" fmla="*/ 869 w 1349"/>
                <a:gd name="T47" fmla="*/ 1675 h 1741"/>
                <a:gd name="T48" fmla="*/ 811 w 1349"/>
                <a:gd name="T49" fmla="*/ 1646 h 1741"/>
                <a:gd name="T50" fmla="*/ 740 w 1349"/>
                <a:gd name="T51" fmla="*/ 1229 h 1741"/>
                <a:gd name="T52" fmla="*/ 254 w 1349"/>
                <a:gd name="T53" fmla="*/ 885 h 1741"/>
                <a:gd name="T54" fmla="*/ 75 w 1349"/>
                <a:gd name="T55" fmla="*/ 653 h 1741"/>
                <a:gd name="T56" fmla="*/ 120 w 1349"/>
                <a:gd name="T57" fmla="*/ 429 h 1741"/>
                <a:gd name="T58" fmla="*/ 384 w 1349"/>
                <a:gd name="T59" fmla="*/ 226 h 1741"/>
                <a:gd name="T60" fmla="*/ 784 w 1349"/>
                <a:gd name="T61" fmla="*/ 96 h 1741"/>
                <a:gd name="T62" fmla="*/ 1058 w 1349"/>
                <a:gd name="T63" fmla="*/ 50 h 1741"/>
                <a:gd name="T64" fmla="*/ 1543 w 1349"/>
                <a:gd name="T65" fmla="*/ 41 h 1741"/>
                <a:gd name="T66" fmla="*/ 2126 w 1349"/>
                <a:gd name="T67" fmla="*/ 152 h 1741"/>
                <a:gd name="T68" fmla="*/ 2484 w 1349"/>
                <a:gd name="T69" fmla="*/ 341 h 1741"/>
                <a:gd name="T70" fmla="*/ 2619 w 1349"/>
                <a:gd name="T71" fmla="*/ 596 h 1741"/>
                <a:gd name="T72" fmla="*/ 2463 w 1349"/>
                <a:gd name="T73" fmla="*/ 863 h 1741"/>
                <a:gd name="T74" fmla="*/ 1980 w 1349"/>
                <a:gd name="T75" fmla="*/ 1207 h 1741"/>
                <a:gd name="T76" fmla="*/ 1893 w 1349"/>
                <a:gd name="T77" fmla="*/ 1412 h 1741"/>
                <a:gd name="T78" fmla="*/ 1874 w 1349"/>
                <a:gd name="T79" fmla="*/ 1660 h 1741"/>
                <a:gd name="T80" fmla="*/ 1879 w 1349"/>
                <a:gd name="T81" fmla="*/ 1703 h 17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49"/>
                <a:gd name="T124" fmla="*/ 0 h 1741"/>
                <a:gd name="T125" fmla="*/ 1349 w 1349"/>
                <a:gd name="T126" fmla="*/ 1741 h 174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49" h="1741">
                  <a:moveTo>
                    <a:pt x="942" y="1741"/>
                  </a:moveTo>
                  <a:lnTo>
                    <a:pt x="944" y="1735"/>
                  </a:lnTo>
                  <a:lnTo>
                    <a:pt x="966" y="1722"/>
                  </a:lnTo>
                  <a:lnTo>
                    <a:pt x="977" y="1714"/>
                  </a:lnTo>
                  <a:lnTo>
                    <a:pt x="988" y="1664"/>
                  </a:lnTo>
                  <a:lnTo>
                    <a:pt x="994" y="1618"/>
                  </a:lnTo>
                  <a:lnTo>
                    <a:pt x="986" y="1372"/>
                  </a:lnTo>
                  <a:lnTo>
                    <a:pt x="997" y="1317"/>
                  </a:lnTo>
                  <a:lnTo>
                    <a:pt x="1018" y="1251"/>
                  </a:lnTo>
                  <a:lnTo>
                    <a:pt x="1036" y="1217"/>
                  </a:lnTo>
                  <a:lnTo>
                    <a:pt x="1077" y="1146"/>
                  </a:lnTo>
                  <a:lnTo>
                    <a:pt x="1172" y="1023"/>
                  </a:lnTo>
                  <a:lnTo>
                    <a:pt x="1223" y="956"/>
                  </a:lnTo>
                  <a:lnTo>
                    <a:pt x="1270" y="888"/>
                  </a:lnTo>
                  <a:lnTo>
                    <a:pt x="1296" y="837"/>
                  </a:lnTo>
                  <a:lnTo>
                    <a:pt x="1319" y="775"/>
                  </a:lnTo>
                  <a:lnTo>
                    <a:pt x="1340" y="695"/>
                  </a:lnTo>
                  <a:lnTo>
                    <a:pt x="1349" y="629"/>
                  </a:lnTo>
                  <a:lnTo>
                    <a:pt x="1343" y="507"/>
                  </a:lnTo>
                  <a:lnTo>
                    <a:pt x="1332" y="469"/>
                  </a:lnTo>
                  <a:lnTo>
                    <a:pt x="1288" y="350"/>
                  </a:lnTo>
                  <a:lnTo>
                    <a:pt x="1217" y="246"/>
                  </a:lnTo>
                  <a:lnTo>
                    <a:pt x="1145" y="173"/>
                  </a:lnTo>
                  <a:lnTo>
                    <a:pt x="1062" y="115"/>
                  </a:lnTo>
                  <a:lnTo>
                    <a:pt x="944" y="57"/>
                  </a:lnTo>
                  <a:lnTo>
                    <a:pt x="817" y="20"/>
                  </a:lnTo>
                  <a:lnTo>
                    <a:pt x="702" y="0"/>
                  </a:lnTo>
                  <a:lnTo>
                    <a:pt x="616" y="8"/>
                  </a:lnTo>
                  <a:lnTo>
                    <a:pt x="499" y="24"/>
                  </a:lnTo>
                  <a:lnTo>
                    <a:pt x="383" y="64"/>
                  </a:lnTo>
                  <a:lnTo>
                    <a:pt x="276" y="115"/>
                  </a:lnTo>
                  <a:lnTo>
                    <a:pt x="182" y="190"/>
                  </a:lnTo>
                  <a:lnTo>
                    <a:pt x="96" y="284"/>
                  </a:lnTo>
                  <a:lnTo>
                    <a:pt x="35" y="400"/>
                  </a:lnTo>
                  <a:lnTo>
                    <a:pt x="0" y="526"/>
                  </a:lnTo>
                  <a:lnTo>
                    <a:pt x="3" y="691"/>
                  </a:lnTo>
                  <a:lnTo>
                    <a:pt x="28" y="785"/>
                  </a:lnTo>
                  <a:lnTo>
                    <a:pt x="74" y="877"/>
                  </a:lnTo>
                  <a:lnTo>
                    <a:pt x="138" y="980"/>
                  </a:lnTo>
                  <a:lnTo>
                    <a:pt x="212" y="1071"/>
                  </a:lnTo>
                  <a:lnTo>
                    <a:pt x="284" y="1160"/>
                  </a:lnTo>
                  <a:lnTo>
                    <a:pt x="333" y="1260"/>
                  </a:lnTo>
                  <a:lnTo>
                    <a:pt x="358" y="1333"/>
                  </a:lnTo>
                  <a:lnTo>
                    <a:pt x="369" y="1399"/>
                  </a:lnTo>
                  <a:lnTo>
                    <a:pt x="364" y="1598"/>
                  </a:lnTo>
                  <a:lnTo>
                    <a:pt x="372" y="1716"/>
                  </a:lnTo>
                  <a:lnTo>
                    <a:pt x="422" y="1741"/>
                  </a:lnTo>
                  <a:lnTo>
                    <a:pt x="435" y="1713"/>
                  </a:lnTo>
                  <a:lnTo>
                    <a:pt x="418" y="1702"/>
                  </a:lnTo>
                  <a:lnTo>
                    <a:pt x="407" y="1684"/>
                  </a:lnTo>
                  <a:lnTo>
                    <a:pt x="404" y="1389"/>
                  </a:lnTo>
                  <a:lnTo>
                    <a:pt x="371" y="1248"/>
                  </a:lnTo>
                  <a:lnTo>
                    <a:pt x="302" y="1125"/>
                  </a:lnTo>
                  <a:lnTo>
                    <a:pt x="127" y="904"/>
                  </a:lnTo>
                  <a:lnTo>
                    <a:pt x="69" y="791"/>
                  </a:lnTo>
                  <a:lnTo>
                    <a:pt x="38" y="672"/>
                  </a:lnTo>
                  <a:lnTo>
                    <a:pt x="31" y="548"/>
                  </a:lnTo>
                  <a:lnTo>
                    <a:pt x="61" y="429"/>
                  </a:lnTo>
                  <a:lnTo>
                    <a:pt x="115" y="320"/>
                  </a:lnTo>
                  <a:lnTo>
                    <a:pt x="192" y="226"/>
                  </a:lnTo>
                  <a:lnTo>
                    <a:pt x="281" y="152"/>
                  </a:lnTo>
                  <a:lnTo>
                    <a:pt x="393" y="96"/>
                  </a:lnTo>
                  <a:lnTo>
                    <a:pt x="462" y="66"/>
                  </a:lnTo>
                  <a:lnTo>
                    <a:pt x="531" y="50"/>
                  </a:lnTo>
                  <a:lnTo>
                    <a:pt x="650" y="38"/>
                  </a:lnTo>
                  <a:lnTo>
                    <a:pt x="773" y="41"/>
                  </a:lnTo>
                  <a:lnTo>
                    <a:pt x="945" y="89"/>
                  </a:lnTo>
                  <a:lnTo>
                    <a:pt x="1065" y="152"/>
                  </a:lnTo>
                  <a:lnTo>
                    <a:pt x="1167" y="235"/>
                  </a:lnTo>
                  <a:lnTo>
                    <a:pt x="1244" y="341"/>
                  </a:lnTo>
                  <a:lnTo>
                    <a:pt x="1300" y="472"/>
                  </a:lnTo>
                  <a:lnTo>
                    <a:pt x="1313" y="615"/>
                  </a:lnTo>
                  <a:lnTo>
                    <a:pt x="1291" y="753"/>
                  </a:lnTo>
                  <a:lnTo>
                    <a:pt x="1234" y="882"/>
                  </a:lnTo>
                  <a:lnTo>
                    <a:pt x="1062" y="1111"/>
                  </a:lnTo>
                  <a:lnTo>
                    <a:pt x="991" y="1226"/>
                  </a:lnTo>
                  <a:lnTo>
                    <a:pt x="956" y="1367"/>
                  </a:lnTo>
                  <a:lnTo>
                    <a:pt x="949" y="1450"/>
                  </a:lnTo>
                  <a:lnTo>
                    <a:pt x="945" y="1636"/>
                  </a:lnTo>
                  <a:lnTo>
                    <a:pt x="938" y="1698"/>
                  </a:lnTo>
                  <a:lnTo>
                    <a:pt x="917" y="1713"/>
                  </a:lnTo>
                  <a:lnTo>
                    <a:pt x="942" y="174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405F80A-F072-45E2-9F23-9F5F5D660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1013"/>
              <a:ext cx="1330" cy="1673"/>
            </a:xfrm>
            <a:custGeom>
              <a:avLst/>
              <a:gdLst>
                <a:gd name="T0" fmla="*/ 1780 w 1282"/>
                <a:gd name="T1" fmla="*/ 1637 h 1675"/>
                <a:gd name="T2" fmla="*/ 1824 w 1282"/>
                <a:gd name="T3" fmla="*/ 1622 h 1675"/>
                <a:gd name="T4" fmla="*/ 1836 w 1282"/>
                <a:gd name="T5" fmla="*/ 1560 h 1675"/>
                <a:gd name="T6" fmla="*/ 1844 w 1282"/>
                <a:gd name="T7" fmla="*/ 1374 h 1675"/>
                <a:gd name="T8" fmla="*/ 1861 w 1282"/>
                <a:gd name="T9" fmla="*/ 1291 h 1675"/>
                <a:gd name="T10" fmla="*/ 1931 w 1282"/>
                <a:gd name="T11" fmla="*/ 1169 h 1675"/>
                <a:gd name="T12" fmla="*/ 2075 w 1282"/>
                <a:gd name="T13" fmla="*/ 1054 h 1675"/>
                <a:gd name="T14" fmla="*/ 2416 w 1282"/>
                <a:gd name="T15" fmla="*/ 825 h 1675"/>
                <a:gd name="T16" fmla="*/ 2534 w 1282"/>
                <a:gd name="T17" fmla="*/ 696 h 1675"/>
                <a:gd name="T18" fmla="*/ 2578 w 1282"/>
                <a:gd name="T19" fmla="*/ 558 h 1675"/>
                <a:gd name="T20" fmla="*/ 2551 w 1282"/>
                <a:gd name="T21" fmla="*/ 418 h 1675"/>
                <a:gd name="T22" fmla="*/ 2441 w 1282"/>
                <a:gd name="T23" fmla="*/ 303 h 1675"/>
                <a:gd name="T24" fmla="*/ 2284 w 1282"/>
                <a:gd name="T25" fmla="*/ 197 h 1675"/>
                <a:gd name="T26" fmla="*/ 2079 w 1282"/>
                <a:gd name="T27" fmla="*/ 114 h 1675"/>
                <a:gd name="T28" fmla="*/ 1836 w 1282"/>
                <a:gd name="T29" fmla="*/ 51 h 1675"/>
                <a:gd name="T30" fmla="*/ 1493 w 1282"/>
                <a:gd name="T31" fmla="*/ 3 h 1675"/>
                <a:gd name="T32" fmla="*/ 1244 w 1282"/>
                <a:gd name="T33" fmla="*/ 0 h 1675"/>
                <a:gd name="T34" fmla="*/ 1004 w 1282"/>
                <a:gd name="T35" fmla="*/ 12 h 1675"/>
                <a:gd name="T36" fmla="*/ 865 w 1282"/>
                <a:gd name="T37" fmla="*/ 28 h 1675"/>
                <a:gd name="T38" fmla="*/ 729 w 1282"/>
                <a:gd name="T39" fmla="*/ 58 h 1675"/>
                <a:gd name="T40" fmla="*/ 504 w 1282"/>
                <a:gd name="T41" fmla="*/ 114 h 1675"/>
                <a:gd name="T42" fmla="*/ 322 w 1282"/>
                <a:gd name="T43" fmla="*/ 188 h 1675"/>
                <a:gd name="T44" fmla="*/ 167 w 1282"/>
                <a:gd name="T45" fmla="*/ 282 h 1675"/>
                <a:gd name="T46" fmla="*/ 57 w 1282"/>
                <a:gd name="T47" fmla="*/ 391 h 1675"/>
                <a:gd name="T48" fmla="*/ 0 w 1282"/>
                <a:gd name="T49" fmla="*/ 491 h 1675"/>
                <a:gd name="T50" fmla="*/ 7 w 1282"/>
                <a:gd name="T51" fmla="*/ 615 h 1675"/>
                <a:gd name="T52" fmla="*/ 76 w 1282"/>
                <a:gd name="T53" fmla="*/ 734 h 1675"/>
                <a:gd name="T54" fmla="*/ 193 w 1282"/>
                <a:gd name="T55" fmla="*/ 847 h 1675"/>
                <a:gd name="T56" fmla="*/ 546 w 1282"/>
                <a:gd name="T57" fmla="*/ 1068 h 1675"/>
                <a:gd name="T58" fmla="*/ 684 w 1282"/>
                <a:gd name="T59" fmla="*/ 1191 h 1675"/>
                <a:gd name="T60" fmla="*/ 749 w 1282"/>
                <a:gd name="T61" fmla="*/ 1313 h 1675"/>
                <a:gd name="T62" fmla="*/ 756 w 1282"/>
                <a:gd name="T63" fmla="*/ 1608 h 1675"/>
                <a:gd name="T64" fmla="*/ 777 w 1282"/>
                <a:gd name="T65" fmla="*/ 1626 h 1675"/>
                <a:gd name="T66" fmla="*/ 812 w 1282"/>
                <a:gd name="T67" fmla="*/ 1637 h 1675"/>
                <a:gd name="T68" fmla="*/ 1780 w 1282"/>
                <a:gd name="T69" fmla="*/ 1637 h 16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82"/>
                <a:gd name="T106" fmla="*/ 0 h 1675"/>
                <a:gd name="T107" fmla="*/ 1282 w 1282"/>
                <a:gd name="T108" fmla="*/ 1675 h 16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82" h="1675">
                  <a:moveTo>
                    <a:pt x="886" y="1675"/>
                  </a:moveTo>
                  <a:lnTo>
                    <a:pt x="907" y="1660"/>
                  </a:lnTo>
                  <a:lnTo>
                    <a:pt x="914" y="1598"/>
                  </a:lnTo>
                  <a:lnTo>
                    <a:pt x="918" y="1412"/>
                  </a:lnTo>
                  <a:lnTo>
                    <a:pt x="925" y="1329"/>
                  </a:lnTo>
                  <a:lnTo>
                    <a:pt x="960" y="1188"/>
                  </a:lnTo>
                  <a:lnTo>
                    <a:pt x="1031" y="1073"/>
                  </a:lnTo>
                  <a:lnTo>
                    <a:pt x="1203" y="844"/>
                  </a:lnTo>
                  <a:lnTo>
                    <a:pt x="1260" y="715"/>
                  </a:lnTo>
                  <a:lnTo>
                    <a:pt x="1282" y="577"/>
                  </a:lnTo>
                  <a:lnTo>
                    <a:pt x="1269" y="434"/>
                  </a:lnTo>
                  <a:lnTo>
                    <a:pt x="1213" y="303"/>
                  </a:lnTo>
                  <a:lnTo>
                    <a:pt x="1136" y="197"/>
                  </a:lnTo>
                  <a:lnTo>
                    <a:pt x="1034" y="114"/>
                  </a:lnTo>
                  <a:lnTo>
                    <a:pt x="914" y="51"/>
                  </a:lnTo>
                  <a:lnTo>
                    <a:pt x="742" y="3"/>
                  </a:lnTo>
                  <a:lnTo>
                    <a:pt x="619" y="0"/>
                  </a:lnTo>
                  <a:lnTo>
                    <a:pt x="500" y="12"/>
                  </a:lnTo>
                  <a:lnTo>
                    <a:pt x="431" y="28"/>
                  </a:lnTo>
                  <a:lnTo>
                    <a:pt x="362" y="58"/>
                  </a:lnTo>
                  <a:lnTo>
                    <a:pt x="250" y="114"/>
                  </a:lnTo>
                  <a:lnTo>
                    <a:pt x="161" y="188"/>
                  </a:lnTo>
                  <a:lnTo>
                    <a:pt x="84" y="282"/>
                  </a:lnTo>
                  <a:lnTo>
                    <a:pt x="30" y="391"/>
                  </a:lnTo>
                  <a:lnTo>
                    <a:pt x="0" y="510"/>
                  </a:lnTo>
                  <a:lnTo>
                    <a:pt x="7" y="634"/>
                  </a:lnTo>
                  <a:lnTo>
                    <a:pt x="38" y="753"/>
                  </a:lnTo>
                  <a:lnTo>
                    <a:pt x="96" y="866"/>
                  </a:lnTo>
                  <a:lnTo>
                    <a:pt x="271" y="1087"/>
                  </a:lnTo>
                  <a:lnTo>
                    <a:pt x="340" y="1210"/>
                  </a:lnTo>
                  <a:lnTo>
                    <a:pt x="373" y="1351"/>
                  </a:lnTo>
                  <a:lnTo>
                    <a:pt x="376" y="1646"/>
                  </a:lnTo>
                  <a:lnTo>
                    <a:pt x="387" y="1664"/>
                  </a:lnTo>
                  <a:lnTo>
                    <a:pt x="404" y="1675"/>
                  </a:lnTo>
                  <a:lnTo>
                    <a:pt x="886" y="1675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5DAA387-ACB4-4B69-B100-EFE72187C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1071"/>
              <a:ext cx="783" cy="1569"/>
            </a:xfrm>
            <a:custGeom>
              <a:avLst/>
              <a:gdLst>
                <a:gd name="T0" fmla="*/ 511 w 755"/>
                <a:gd name="T1" fmla="*/ 0 h 1571"/>
                <a:gd name="T2" fmla="*/ 807 w 755"/>
                <a:gd name="T3" fmla="*/ 106 h 1571"/>
                <a:gd name="T4" fmla="*/ 932 w 755"/>
                <a:gd name="T5" fmla="*/ 172 h 1571"/>
                <a:gd name="T6" fmla="*/ 1036 w 755"/>
                <a:gd name="T7" fmla="*/ 246 h 1571"/>
                <a:gd name="T8" fmla="*/ 1093 w 755"/>
                <a:gd name="T9" fmla="*/ 314 h 1571"/>
                <a:gd name="T10" fmla="*/ 1112 w 755"/>
                <a:gd name="T11" fmla="*/ 387 h 1571"/>
                <a:gd name="T12" fmla="*/ 1093 w 755"/>
                <a:gd name="T13" fmla="*/ 442 h 1571"/>
                <a:gd name="T14" fmla="*/ 1055 w 755"/>
                <a:gd name="T15" fmla="*/ 514 h 1571"/>
                <a:gd name="T16" fmla="*/ 932 w 755"/>
                <a:gd name="T17" fmla="*/ 634 h 1571"/>
                <a:gd name="T18" fmla="*/ 593 w 755"/>
                <a:gd name="T19" fmla="*/ 849 h 1571"/>
                <a:gd name="T20" fmla="*/ 457 w 755"/>
                <a:gd name="T21" fmla="*/ 968 h 1571"/>
                <a:gd name="T22" fmla="*/ 379 w 755"/>
                <a:gd name="T23" fmla="*/ 1091 h 1571"/>
                <a:gd name="T24" fmla="*/ 304 w 755"/>
                <a:gd name="T25" fmla="*/ 1461 h 1571"/>
                <a:gd name="T26" fmla="*/ 0 w 755"/>
                <a:gd name="T27" fmla="*/ 1530 h 1571"/>
                <a:gd name="T28" fmla="*/ 807 w 755"/>
                <a:gd name="T29" fmla="*/ 1533 h 1571"/>
                <a:gd name="T30" fmla="*/ 842 w 755"/>
                <a:gd name="T31" fmla="*/ 1176 h 1571"/>
                <a:gd name="T32" fmla="*/ 946 w 755"/>
                <a:gd name="T33" fmla="*/ 1058 h 1571"/>
                <a:gd name="T34" fmla="*/ 1112 w 755"/>
                <a:gd name="T35" fmla="*/ 934 h 1571"/>
                <a:gd name="T36" fmla="*/ 1296 w 755"/>
                <a:gd name="T37" fmla="*/ 819 h 1571"/>
                <a:gd name="T38" fmla="*/ 1414 w 755"/>
                <a:gd name="T39" fmla="*/ 715 h 1571"/>
                <a:gd name="T40" fmla="*/ 1491 w 755"/>
                <a:gd name="T41" fmla="*/ 593 h 1571"/>
                <a:gd name="T42" fmla="*/ 1507 w 755"/>
                <a:gd name="T43" fmla="*/ 471 h 1571"/>
                <a:gd name="T44" fmla="*/ 1469 w 755"/>
                <a:gd name="T45" fmla="*/ 369 h 1571"/>
                <a:gd name="T46" fmla="*/ 1344 w 755"/>
                <a:gd name="T47" fmla="*/ 245 h 1571"/>
                <a:gd name="T48" fmla="*/ 1154 w 755"/>
                <a:gd name="T49" fmla="*/ 143 h 1571"/>
                <a:gd name="T50" fmla="*/ 917 w 755"/>
                <a:gd name="T51" fmla="*/ 69 h 1571"/>
                <a:gd name="T52" fmla="*/ 662 w 755"/>
                <a:gd name="T53" fmla="*/ 19 h 1571"/>
                <a:gd name="T54" fmla="*/ 511 w 755"/>
                <a:gd name="T55" fmla="*/ 0 h 15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55"/>
                <a:gd name="T85" fmla="*/ 0 h 1571"/>
                <a:gd name="T86" fmla="*/ 755 w 755"/>
                <a:gd name="T87" fmla="*/ 1571 h 15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55" h="1571">
                  <a:moveTo>
                    <a:pt x="256" y="0"/>
                  </a:moveTo>
                  <a:lnTo>
                    <a:pt x="403" y="106"/>
                  </a:lnTo>
                  <a:lnTo>
                    <a:pt x="466" y="172"/>
                  </a:lnTo>
                  <a:lnTo>
                    <a:pt x="518" y="246"/>
                  </a:lnTo>
                  <a:lnTo>
                    <a:pt x="548" y="314"/>
                  </a:lnTo>
                  <a:lnTo>
                    <a:pt x="555" y="387"/>
                  </a:lnTo>
                  <a:lnTo>
                    <a:pt x="548" y="461"/>
                  </a:lnTo>
                  <a:lnTo>
                    <a:pt x="529" y="533"/>
                  </a:lnTo>
                  <a:lnTo>
                    <a:pt x="466" y="653"/>
                  </a:lnTo>
                  <a:lnTo>
                    <a:pt x="298" y="868"/>
                  </a:lnTo>
                  <a:lnTo>
                    <a:pt x="229" y="987"/>
                  </a:lnTo>
                  <a:lnTo>
                    <a:pt x="190" y="1110"/>
                  </a:lnTo>
                  <a:lnTo>
                    <a:pt x="152" y="1499"/>
                  </a:lnTo>
                  <a:lnTo>
                    <a:pt x="0" y="1568"/>
                  </a:lnTo>
                  <a:lnTo>
                    <a:pt x="403" y="1571"/>
                  </a:lnTo>
                  <a:lnTo>
                    <a:pt x="422" y="1213"/>
                  </a:lnTo>
                  <a:lnTo>
                    <a:pt x="474" y="1077"/>
                  </a:lnTo>
                  <a:lnTo>
                    <a:pt x="555" y="953"/>
                  </a:lnTo>
                  <a:lnTo>
                    <a:pt x="648" y="838"/>
                  </a:lnTo>
                  <a:lnTo>
                    <a:pt x="709" y="734"/>
                  </a:lnTo>
                  <a:lnTo>
                    <a:pt x="747" y="612"/>
                  </a:lnTo>
                  <a:lnTo>
                    <a:pt x="755" y="490"/>
                  </a:lnTo>
                  <a:lnTo>
                    <a:pt x="736" y="369"/>
                  </a:lnTo>
                  <a:lnTo>
                    <a:pt x="672" y="245"/>
                  </a:lnTo>
                  <a:lnTo>
                    <a:pt x="577" y="143"/>
                  </a:lnTo>
                  <a:lnTo>
                    <a:pt x="460" y="69"/>
                  </a:lnTo>
                  <a:lnTo>
                    <a:pt x="332" y="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A53931-D490-4D78-B47B-E76A5FB98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1171"/>
              <a:ext cx="362" cy="1254"/>
            </a:xfrm>
            <a:custGeom>
              <a:avLst/>
              <a:gdLst>
                <a:gd name="T0" fmla="*/ 268 w 349"/>
                <a:gd name="T1" fmla="*/ 120 h 1256"/>
                <a:gd name="T2" fmla="*/ 414 w 349"/>
                <a:gd name="T3" fmla="*/ 0 h 1256"/>
                <a:gd name="T4" fmla="*/ 214 w 349"/>
                <a:gd name="T5" fmla="*/ 116 h 1256"/>
                <a:gd name="T6" fmla="*/ 78 w 349"/>
                <a:gd name="T7" fmla="*/ 225 h 1256"/>
                <a:gd name="T8" fmla="*/ 11 w 349"/>
                <a:gd name="T9" fmla="*/ 314 h 1256"/>
                <a:gd name="T10" fmla="*/ 0 w 349"/>
                <a:gd name="T11" fmla="*/ 418 h 1256"/>
                <a:gd name="T12" fmla="*/ 38 w 349"/>
                <a:gd name="T13" fmla="*/ 532 h 1256"/>
                <a:gd name="T14" fmla="*/ 154 w 349"/>
                <a:gd name="T15" fmla="*/ 658 h 1256"/>
                <a:gd name="T16" fmla="*/ 474 w 349"/>
                <a:gd name="T17" fmla="*/ 881 h 1256"/>
                <a:gd name="T18" fmla="*/ 597 w 349"/>
                <a:gd name="T19" fmla="*/ 987 h 1256"/>
                <a:gd name="T20" fmla="*/ 657 w 349"/>
                <a:gd name="T21" fmla="*/ 1102 h 1256"/>
                <a:gd name="T22" fmla="*/ 697 w 349"/>
                <a:gd name="T23" fmla="*/ 1218 h 1256"/>
                <a:gd name="T24" fmla="*/ 666 w 349"/>
                <a:gd name="T25" fmla="*/ 1017 h 1256"/>
                <a:gd name="T26" fmla="*/ 622 w 349"/>
                <a:gd name="T27" fmla="*/ 910 h 1256"/>
                <a:gd name="T28" fmla="*/ 480 w 349"/>
                <a:gd name="T29" fmla="*/ 765 h 1256"/>
                <a:gd name="T30" fmla="*/ 334 w 349"/>
                <a:gd name="T31" fmla="*/ 642 h 1256"/>
                <a:gd name="T32" fmla="*/ 199 w 349"/>
                <a:gd name="T33" fmla="*/ 512 h 1256"/>
                <a:gd name="T34" fmla="*/ 149 w 349"/>
                <a:gd name="T35" fmla="*/ 375 h 1256"/>
                <a:gd name="T36" fmla="*/ 176 w 349"/>
                <a:gd name="T37" fmla="*/ 253 h 1256"/>
                <a:gd name="T38" fmla="*/ 268 w 349"/>
                <a:gd name="T39" fmla="*/ 120 h 12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"/>
                <a:gd name="T61" fmla="*/ 0 h 1256"/>
                <a:gd name="T62" fmla="*/ 349 w 349"/>
                <a:gd name="T63" fmla="*/ 1256 h 12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" h="1256">
                  <a:moveTo>
                    <a:pt x="134" y="120"/>
                  </a:moveTo>
                  <a:lnTo>
                    <a:pt x="206" y="0"/>
                  </a:lnTo>
                  <a:lnTo>
                    <a:pt x="107" y="116"/>
                  </a:lnTo>
                  <a:lnTo>
                    <a:pt x="39" y="225"/>
                  </a:lnTo>
                  <a:lnTo>
                    <a:pt x="11" y="322"/>
                  </a:lnTo>
                  <a:lnTo>
                    <a:pt x="0" y="437"/>
                  </a:lnTo>
                  <a:lnTo>
                    <a:pt x="19" y="551"/>
                  </a:lnTo>
                  <a:lnTo>
                    <a:pt x="77" y="677"/>
                  </a:lnTo>
                  <a:lnTo>
                    <a:pt x="237" y="900"/>
                  </a:lnTo>
                  <a:lnTo>
                    <a:pt x="298" y="1025"/>
                  </a:lnTo>
                  <a:lnTo>
                    <a:pt x="327" y="1140"/>
                  </a:lnTo>
                  <a:lnTo>
                    <a:pt x="349" y="1256"/>
                  </a:lnTo>
                  <a:lnTo>
                    <a:pt x="333" y="1055"/>
                  </a:lnTo>
                  <a:lnTo>
                    <a:pt x="311" y="929"/>
                  </a:lnTo>
                  <a:lnTo>
                    <a:pt x="240" y="784"/>
                  </a:lnTo>
                  <a:lnTo>
                    <a:pt x="167" y="661"/>
                  </a:lnTo>
                  <a:lnTo>
                    <a:pt x="99" y="531"/>
                  </a:lnTo>
                  <a:lnTo>
                    <a:pt x="75" y="394"/>
                  </a:lnTo>
                  <a:lnTo>
                    <a:pt x="88" y="253"/>
                  </a:lnTo>
                  <a:lnTo>
                    <a:pt x="134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22ED7B7-AC0A-412E-96F2-E0078B169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2688"/>
              <a:ext cx="543" cy="661"/>
            </a:xfrm>
            <a:custGeom>
              <a:avLst/>
              <a:gdLst>
                <a:gd name="T0" fmla="*/ 982 w 524"/>
                <a:gd name="T1" fmla="*/ 0 h 662"/>
                <a:gd name="T2" fmla="*/ 4 w 524"/>
                <a:gd name="T3" fmla="*/ 28 h 662"/>
                <a:gd name="T4" fmla="*/ 52 w 524"/>
                <a:gd name="T5" fmla="*/ 55 h 662"/>
                <a:gd name="T6" fmla="*/ 585 w 524"/>
                <a:gd name="T7" fmla="*/ 31 h 662"/>
                <a:gd name="T8" fmla="*/ 52 w 524"/>
                <a:gd name="T9" fmla="*/ 55 h 662"/>
                <a:gd name="T10" fmla="*/ 142 w 524"/>
                <a:gd name="T11" fmla="*/ 100 h 662"/>
                <a:gd name="T12" fmla="*/ 0 w 524"/>
                <a:gd name="T13" fmla="*/ 171 h 662"/>
                <a:gd name="T14" fmla="*/ 52 w 524"/>
                <a:gd name="T15" fmla="*/ 131 h 662"/>
                <a:gd name="T16" fmla="*/ 585 w 524"/>
                <a:gd name="T17" fmla="*/ 155 h 662"/>
                <a:gd name="T18" fmla="*/ 0 w 524"/>
                <a:gd name="T19" fmla="*/ 171 h 662"/>
                <a:gd name="T20" fmla="*/ 1 w 524"/>
                <a:gd name="T21" fmla="*/ 235 h 662"/>
                <a:gd name="T22" fmla="*/ 52 w 524"/>
                <a:gd name="T23" fmla="*/ 262 h 662"/>
                <a:gd name="T24" fmla="*/ 585 w 524"/>
                <a:gd name="T25" fmla="*/ 240 h 662"/>
                <a:gd name="T26" fmla="*/ 52 w 524"/>
                <a:gd name="T27" fmla="*/ 262 h 662"/>
                <a:gd name="T28" fmla="*/ 130 w 524"/>
                <a:gd name="T29" fmla="*/ 318 h 662"/>
                <a:gd name="T30" fmla="*/ 4 w 524"/>
                <a:gd name="T31" fmla="*/ 370 h 662"/>
                <a:gd name="T32" fmla="*/ 52 w 524"/>
                <a:gd name="T33" fmla="*/ 331 h 662"/>
                <a:gd name="T34" fmla="*/ 585 w 524"/>
                <a:gd name="T35" fmla="*/ 353 h 662"/>
                <a:gd name="T36" fmla="*/ 4 w 524"/>
                <a:gd name="T37" fmla="*/ 370 h 662"/>
                <a:gd name="T38" fmla="*/ 4 w 524"/>
                <a:gd name="T39" fmla="*/ 423 h 662"/>
                <a:gd name="T40" fmla="*/ 52 w 524"/>
                <a:gd name="T41" fmla="*/ 453 h 662"/>
                <a:gd name="T42" fmla="*/ 585 w 524"/>
                <a:gd name="T43" fmla="*/ 428 h 662"/>
                <a:gd name="T44" fmla="*/ 52 w 524"/>
                <a:gd name="T45" fmla="*/ 453 h 662"/>
                <a:gd name="T46" fmla="*/ 113 w 524"/>
                <a:gd name="T47" fmla="*/ 508 h 662"/>
                <a:gd name="T48" fmla="*/ 227 w 524"/>
                <a:gd name="T49" fmla="*/ 550 h 662"/>
                <a:gd name="T50" fmla="*/ 585 w 524"/>
                <a:gd name="T51" fmla="*/ 528 h 662"/>
                <a:gd name="T52" fmla="*/ 227 w 524"/>
                <a:gd name="T53" fmla="*/ 550 h 662"/>
                <a:gd name="T54" fmla="*/ 332 w 524"/>
                <a:gd name="T55" fmla="*/ 583 h 662"/>
                <a:gd name="T56" fmla="*/ 395 w 524"/>
                <a:gd name="T57" fmla="*/ 601 h 662"/>
                <a:gd name="T58" fmla="*/ 585 w 524"/>
                <a:gd name="T59" fmla="*/ 580 h 662"/>
                <a:gd name="T60" fmla="*/ 395 w 524"/>
                <a:gd name="T61" fmla="*/ 601 h 662"/>
                <a:gd name="T62" fmla="*/ 648 w 524"/>
                <a:gd name="T63" fmla="*/ 640 h 662"/>
                <a:gd name="T64" fmla="*/ 880 w 524"/>
                <a:gd name="T65" fmla="*/ 583 h 662"/>
                <a:gd name="T66" fmla="*/ 1030 w 524"/>
                <a:gd name="T67" fmla="*/ 478 h 662"/>
                <a:gd name="T68" fmla="*/ 893 w 524"/>
                <a:gd name="T69" fmla="*/ 400 h 662"/>
                <a:gd name="T70" fmla="*/ 1030 w 524"/>
                <a:gd name="T71" fmla="*/ 331 h 662"/>
                <a:gd name="T72" fmla="*/ 1030 w 524"/>
                <a:gd name="T73" fmla="*/ 288 h 662"/>
                <a:gd name="T74" fmla="*/ 899 w 524"/>
                <a:gd name="T75" fmla="*/ 215 h 662"/>
                <a:gd name="T76" fmla="*/ 1030 w 524"/>
                <a:gd name="T77" fmla="*/ 142 h 662"/>
                <a:gd name="T78" fmla="*/ 1030 w 524"/>
                <a:gd name="T79" fmla="*/ 76 h 6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24"/>
                <a:gd name="T121" fmla="*/ 0 h 662"/>
                <a:gd name="T122" fmla="*/ 524 w 524"/>
                <a:gd name="T123" fmla="*/ 662 h 66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24" h="662">
                  <a:moveTo>
                    <a:pt x="524" y="28"/>
                  </a:moveTo>
                  <a:lnTo>
                    <a:pt x="499" y="0"/>
                  </a:lnTo>
                  <a:lnTo>
                    <a:pt x="17" y="0"/>
                  </a:lnTo>
                  <a:lnTo>
                    <a:pt x="4" y="28"/>
                  </a:lnTo>
                  <a:lnTo>
                    <a:pt x="4" y="72"/>
                  </a:lnTo>
                  <a:lnTo>
                    <a:pt x="28" y="55"/>
                  </a:lnTo>
                  <a:lnTo>
                    <a:pt x="28" y="31"/>
                  </a:lnTo>
                  <a:lnTo>
                    <a:pt x="298" y="31"/>
                  </a:lnTo>
                  <a:lnTo>
                    <a:pt x="298" y="55"/>
                  </a:lnTo>
                  <a:lnTo>
                    <a:pt x="28" y="55"/>
                  </a:lnTo>
                  <a:lnTo>
                    <a:pt x="4" y="72"/>
                  </a:lnTo>
                  <a:lnTo>
                    <a:pt x="72" y="100"/>
                  </a:lnTo>
                  <a:lnTo>
                    <a:pt x="0" y="130"/>
                  </a:lnTo>
                  <a:lnTo>
                    <a:pt x="0" y="171"/>
                  </a:lnTo>
                  <a:lnTo>
                    <a:pt x="28" y="155"/>
                  </a:lnTo>
                  <a:lnTo>
                    <a:pt x="28" y="131"/>
                  </a:lnTo>
                  <a:lnTo>
                    <a:pt x="298" y="131"/>
                  </a:lnTo>
                  <a:lnTo>
                    <a:pt x="298" y="155"/>
                  </a:lnTo>
                  <a:lnTo>
                    <a:pt x="28" y="155"/>
                  </a:lnTo>
                  <a:lnTo>
                    <a:pt x="0" y="171"/>
                  </a:lnTo>
                  <a:lnTo>
                    <a:pt x="66" y="202"/>
                  </a:lnTo>
                  <a:lnTo>
                    <a:pt x="1" y="235"/>
                  </a:lnTo>
                  <a:lnTo>
                    <a:pt x="1" y="284"/>
                  </a:lnTo>
                  <a:lnTo>
                    <a:pt x="28" y="262"/>
                  </a:lnTo>
                  <a:lnTo>
                    <a:pt x="28" y="240"/>
                  </a:lnTo>
                  <a:lnTo>
                    <a:pt x="298" y="240"/>
                  </a:lnTo>
                  <a:lnTo>
                    <a:pt x="298" y="262"/>
                  </a:lnTo>
                  <a:lnTo>
                    <a:pt x="28" y="262"/>
                  </a:lnTo>
                  <a:lnTo>
                    <a:pt x="1" y="284"/>
                  </a:lnTo>
                  <a:lnTo>
                    <a:pt x="66" y="318"/>
                  </a:lnTo>
                  <a:lnTo>
                    <a:pt x="4" y="348"/>
                  </a:lnTo>
                  <a:lnTo>
                    <a:pt x="4" y="389"/>
                  </a:lnTo>
                  <a:lnTo>
                    <a:pt x="28" y="372"/>
                  </a:lnTo>
                  <a:lnTo>
                    <a:pt x="28" y="348"/>
                  </a:lnTo>
                  <a:lnTo>
                    <a:pt x="298" y="348"/>
                  </a:lnTo>
                  <a:lnTo>
                    <a:pt x="298" y="372"/>
                  </a:lnTo>
                  <a:lnTo>
                    <a:pt x="28" y="372"/>
                  </a:lnTo>
                  <a:lnTo>
                    <a:pt x="4" y="389"/>
                  </a:lnTo>
                  <a:lnTo>
                    <a:pt x="66" y="416"/>
                  </a:lnTo>
                  <a:lnTo>
                    <a:pt x="4" y="442"/>
                  </a:lnTo>
                  <a:lnTo>
                    <a:pt x="4" y="496"/>
                  </a:lnTo>
                  <a:lnTo>
                    <a:pt x="28" y="472"/>
                  </a:lnTo>
                  <a:lnTo>
                    <a:pt x="28" y="447"/>
                  </a:lnTo>
                  <a:lnTo>
                    <a:pt x="298" y="447"/>
                  </a:lnTo>
                  <a:lnTo>
                    <a:pt x="298" y="472"/>
                  </a:lnTo>
                  <a:lnTo>
                    <a:pt x="28" y="472"/>
                  </a:lnTo>
                  <a:lnTo>
                    <a:pt x="4" y="496"/>
                  </a:lnTo>
                  <a:lnTo>
                    <a:pt x="58" y="527"/>
                  </a:lnTo>
                  <a:lnTo>
                    <a:pt x="58" y="602"/>
                  </a:lnTo>
                  <a:lnTo>
                    <a:pt x="116" y="569"/>
                  </a:lnTo>
                  <a:lnTo>
                    <a:pt x="116" y="547"/>
                  </a:lnTo>
                  <a:lnTo>
                    <a:pt x="298" y="547"/>
                  </a:lnTo>
                  <a:lnTo>
                    <a:pt x="298" y="569"/>
                  </a:lnTo>
                  <a:lnTo>
                    <a:pt x="116" y="569"/>
                  </a:lnTo>
                  <a:lnTo>
                    <a:pt x="58" y="602"/>
                  </a:lnTo>
                  <a:lnTo>
                    <a:pt x="169" y="602"/>
                  </a:lnTo>
                  <a:lnTo>
                    <a:pt x="169" y="662"/>
                  </a:lnTo>
                  <a:lnTo>
                    <a:pt x="201" y="620"/>
                  </a:lnTo>
                  <a:lnTo>
                    <a:pt x="201" y="599"/>
                  </a:lnTo>
                  <a:lnTo>
                    <a:pt x="298" y="599"/>
                  </a:lnTo>
                  <a:lnTo>
                    <a:pt x="298" y="620"/>
                  </a:lnTo>
                  <a:lnTo>
                    <a:pt x="201" y="620"/>
                  </a:lnTo>
                  <a:lnTo>
                    <a:pt x="169" y="662"/>
                  </a:lnTo>
                  <a:lnTo>
                    <a:pt x="330" y="659"/>
                  </a:lnTo>
                  <a:lnTo>
                    <a:pt x="330" y="602"/>
                  </a:lnTo>
                  <a:lnTo>
                    <a:pt x="446" y="602"/>
                  </a:lnTo>
                  <a:lnTo>
                    <a:pt x="447" y="530"/>
                  </a:lnTo>
                  <a:lnTo>
                    <a:pt x="524" y="497"/>
                  </a:lnTo>
                  <a:lnTo>
                    <a:pt x="524" y="450"/>
                  </a:lnTo>
                  <a:lnTo>
                    <a:pt x="455" y="419"/>
                  </a:lnTo>
                  <a:lnTo>
                    <a:pt x="524" y="394"/>
                  </a:lnTo>
                  <a:lnTo>
                    <a:pt x="524" y="346"/>
                  </a:lnTo>
                  <a:lnTo>
                    <a:pt x="455" y="323"/>
                  </a:lnTo>
                  <a:lnTo>
                    <a:pt x="524" y="288"/>
                  </a:lnTo>
                  <a:lnTo>
                    <a:pt x="524" y="244"/>
                  </a:lnTo>
                  <a:lnTo>
                    <a:pt x="458" y="215"/>
                  </a:lnTo>
                  <a:lnTo>
                    <a:pt x="524" y="185"/>
                  </a:lnTo>
                  <a:lnTo>
                    <a:pt x="524" y="142"/>
                  </a:lnTo>
                  <a:lnTo>
                    <a:pt x="455" y="108"/>
                  </a:lnTo>
                  <a:lnTo>
                    <a:pt x="524" y="76"/>
                  </a:lnTo>
                  <a:lnTo>
                    <a:pt x="524" y="28"/>
                  </a:ln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856978F-CD00-49CB-902F-B6D649C0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135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EC97D36F-4001-412E-AE71-9D805528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928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6793D5D-FC84-4FC2-900C-711D4A45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719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D62AA1BA-67D2-4E4F-AF55-79594C9A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036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4510B16A-8B0E-49DC-B170-CBDDF5D6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819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544645A-CE58-4DBA-9CBD-0D65AF6C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235"/>
              <a:ext cx="189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643BF414-173E-4DD4-9F0E-0DD104A43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3287"/>
              <a:ext cx="101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28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2C4F-59DC-4EA7-8F16-212AA83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D197-D010-417D-BCCA-8E4E29A3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UML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rõ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0109-4A2B-4FB6-BDDB-D95AFD91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23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048ECD-D2F8-44BA-866E-EABDA42A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2801E47-04E6-4715-BEC3-04BB5EAD586C}"/>
              </a:ext>
            </a:extLst>
          </p:cNvPr>
          <p:cNvSpPr>
            <a:spLocks/>
          </p:cNvSpPr>
          <p:nvPr/>
        </p:nvSpPr>
        <p:spPr bwMode="auto">
          <a:xfrm>
            <a:off x="3779837" y="4651717"/>
            <a:ext cx="677863" cy="817562"/>
          </a:xfrm>
          <a:custGeom>
            <a:avLst/>
            <a:gdLst>
              <a:gd name="T0" fmla="*/ 2147483647 w 427"/>
              <a:gd name="T1" fmla="*/ 0 h 515"/>
              <a:gd name="T2" fmla="*/ 0 w 427"/>
              <a:gd name="T3" fmla="*/ 2147483647 h 515"/>
              <a:gd name="T4" fmla="*/ 2147483647 w 427"/>
              <a:gd name="T5" fmla="*/ 2147483647 h 515"/>
              <a:gd name="T6" fmla="*/ 2147483647 w 427"/>
              <a:gd name="T7" fmla="*/ 2147483647 h 515"/>
              <a:gd name="T8" fmla="*/ 2147483647 w 427"/>
              <a:gd name="T9" fmla="*/ 2147483647 h 515"/>
              <a:gd name="T10" fmla="*/ 2147483647 w 427"/>
              <a:gd name="T11" fmla="*/ 2147483647 h 515"/>
              <a:gd name="T12" fmla="*/ 2147483647 w 427"/>
              <a:gd name="T13" fmla="*/ 2147483647 h 515"/>
              <a:gd name="T14" fmla="*/ 2147483647 w 427"/>
              <a:gd name="T15" fmla="*/ 2147483647 h 515"/>
              <a:gd name="T16" fmla="*/ 2147483647 w 427"/>
              <a:gd name="T17" fmla="*/ 0 h 5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7"/>
              <a:gd name="T28" fmla="*/ 0 h 515"/>
              <a:gd name="T29" fmla="*/ 427 w 427"/>
              <a:gd name="T30" fmla="*/ 515 h 5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7" h="515">
                <a:moveTo>
                  <a:pt x="253" y="0"/>
                </a:moveTo>
                <a:lnTo>
                  <a:pt x="0" y="515"/>
                </a:lnTo>
                <a:lnTo>
                  <a:pt x="193" y="515"/>
                </a:lnTo>
                <a:lnTo>
                  <a:pt x="427" y="58"/>
                </a:lnTo>
                <a:lnTo>
                  <a:pt x="427" y="50"/>
                </a:lnTo>
                <a:lnTo>
                  <a:pt x="378" y="40"/>
                </a:lnTo>
                <a:lnTo>
                  <a:pt x="343" y="32"/>
                </a:lnTo>
                <a:lnTo>
                  <a:pt x="296" y="16"/>
                </a:lnTo>
                <a:lnTo>
                  <a:pt x="253" y="0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7085B22-9E21-4074-8E0A-A7C5D1C08478}"/>
              </a:ext>
            </a:extLst>
          </p:cNvPr>
          <p:cNvSpPr>
            <a:spLocks/>
          </p:cNvSpPr>
          <p:nvPr/>
        </p:nvSpPr>
        <p:spPr bwMode="auto">
          <a:xfrm>
            <a:off x="4552950" y="4758079"/>
            <a:ext cx="244475" cy="714375"/>
          </a:xfrm>
          <a:custGeom>
            <a:avLst/>
            <a:gdLst>
              <a:gd name="T0" fmla="*/ 2147483647 w 154"/>
              <a:gd name="T1" fmla="*/ 0 h 450"/>
              <a:gd name="T2" fmla="*/ 0 w 154"/>
              <a:gd name="T3" fmla="*/ 2147483647 h 450"/>
              <a:gd name="T4" fmla="*/ 2147483647 w 154"/>
              <a:gd name="T5" fmla="*/ 2147483647 h 450"/>
              <a:gd name="T6" fmla="*/ 2147483647 w 154"/>
              <a:gd name="T7" fmla="*/ 0 h 450"/>
              <a:gd name="T8" fmla="*/ 2147483647 w 154"/>
              <a:gd name="T9" fmla="*/ 0 h 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"/>
              <a:gd name="T16" fmla="*/ 0 h 450"/>
              <a:gd name="T17" fmla="*/ 154 w 154"/>
              <a:gd name="T18" fmla="*/ 450 h 4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" h="450">
                <a:moveTo>
                  <a:pt x="103" y="0"/>
                </a:moveTo>
                <a:lnTo>
                  <a:pt x="0" y="448"/>
                </a:lnTo>
                <a:lnTo>
                  <a:pt x="49" y="450"/>
                </a:lnTo>
                <a:lnTo>
                  <a:pt x="154" y="0"/>
                </a:lnTo>
                <a:lnTo>
                  <a:pt x="103" y="0"/>
                </a:lnTo>
              </a:path>
            </a:pathLst>
          </a:custGeom>
          <a:solidFill>
            <a:srgbClr val="0099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A0F30441-F3AA-457E-86E8-F95B9C6E1A46}"/>
              </a:ext>
            </a:extLst>
          </p:cNvPr>
          <p:cNvSpPr>
            <a:spLocks/>
          </p:cNvSpPr>
          <p:nvPr/>
        </p:nvSpPr>
        <p:spPr bwMode="auto">
          <a:xfrm>
            <a:off x="5564187" y="4288179"/>
            <a:ext cx="746125" cy="1181100"/>
          </a:xfrm>
          <a:custGeom>
            <a:avLst/>
            <a:gdLst>
              <a:gd name="T0" fmla="*/ 2147483647 w 470"/>
              <a:gd name="T1" fmla="*/ 2147483647 h 744"/>
              <a:gd name="T2" fmla="*/ 2147483647 w 470"/>
              <a:gd name="T3" fmla="*/ 2147483647 h 744"/>
              <a:gd name="T4" fmla="*/ 2147483647 w 470"/>
              <a:gd name="T5" fmla="*/ 0 h 744"/>
              <a:gd name="T6" fmla="*/ 2147483647 w 470"/>
              <a:gd name="T7" fmla="*/ 2147483647 h 744"/>
              <a:gd name="T8" fmla="*/ 2147483647 w 470"/>
              <a:gd name="T9" fmla="*/ 2147483647 h 744"/>
              <a:gd name="T10" fmla="*/ 2147483647 w 470"/>
              <a:gd name="T11" fmla="*/ 2147483647 h 744"/>
              <a:gd name="T12" fmla="*/ 0 w 470"/>
              <a:gd name="T13" fmla="*/ 2147483647 h 744"/>
              <a:gd name="T14" fmla="*/ 2147483647 w 470"/>
              <a:gd name="T15" fmla="*/ 2147483647 h 7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0"/>
              <a:gd name="T25" fmla="*/ 0 h 744"/>
              <a:gd name="T26" fmla="*/ 470 w 470"/>
              <a:gd name="T27" fmla="*/ 744 h 7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0" h="744">
                <a:moveTo>
                  <a:pt x="247" y="744"/>
                </a:moveTo>
                <a:lnTo>
                  <a:pt x="470" y="744"/>
                </a:lnTo>
                <a:lnTo>
                  <a:pt x="161" y="0"/>
                </a:lnTo>
                <a:lnTo>
                  <a:pt x="143" y="18"/>
                </a:lnTo>
                <a:lnTo>
                  <a:pt x="103" y="62"/>
                </a:lnTo>
                <a:lnTo>
                  <a:pt x="54" y="107"/>
                </a:lnTo>
                <a:lnTo>
                  <a:pt x="0" y="147"/>
                </a:lnTo>
                <a:lnTo>
                  <a:pt x="247" y="744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209D47C8-6B68-4111-894E-2AF701C06EF5}"/>
              </a:ext>
            </a:extLst>
          </p:cNvPr>
          <p:cNvSpPr>
            <a:spLocks/>
          </p:cNvSpPr>
          <p:nvPr/>
        </p:nvSpPr>
        <p:spPr bwMode="auto">
          <a:xfrm>
            <a:off x="4711700" y="2948329"/>
            <a:ext cx="420687" cy="423863"/>
          </a:xfrm>
          <a:custGeom>
            <a:avLst/>
            <a:gdLst>
              <a:gd name="T0" fmla="*/ 2147483647 w 265"/>
              <a:gd name="T1" fmla="*/ 2147483647 h 267"/>
              <a:gd name="T2" fmla="*/ 2147483647 w 265"/>
              <a:gd name="T3" fmla="*/ 2147483647 h 267"/>
              <a:gd name="T4" fmla="*/ 2147483647 w 265"/>
              <a:gd name="T5" fmla="*/ 0 h 267"/>
              <a:gd name="T6" fmla="*/ 2147483647 w 265"/>
              <a:gd name="T7" fmla="*/ 2147483647 h 267"/>
              <a:gd name="T8" fmla="*/ 2147483647 w 265"/>
              <a:gd name="T9" fmla="*/ 2147483647 h 267"/>
              <a:gd name="T10" fmla="*/ 2147483647 w 265"/>
              <a:gd name="T11" fmla="*/ 2147483647 h 267"/>
              <a:gd name="T12" fmla="*/ 2147483647 w 265"/>
              <a:gd name="T13" fmla="*/ 2147483647 h 267"/>
              <a:gd name="T14" fmla="*/ 2147483647 w 265"/>
              <a:gd name="T15" fmla="*/ 2147483647 h 267"/>
              <a:gd name="T16" fmla="*/ 0 w 265"/>
              <a:gd name="T17" fmla="*/ 2147483647 h 267"/>
              <a:gd name="T18" fmla="*/ 2147483647 w 265"/>
              <a:gd name="T19" fmla="*/ 2147483647 h 267"/>
              <a:gd name="T20" fmla="*/ 2147483647 w 265"/>
              <a:gd name="T21" fmla="*/ 2147483647 h 267"/>
              <a:gd name="T22" fmla="*/ 2147483647 w 265"/>
              <a:gd name="T23" fmla="*/ 2147483647 h 267"/>
              <a:gd name="T24" fmla="*/ 2147483647 w 265"/>
              <a:gd name="T25" fmla="*/ 2147483647 h 267"/>
              <a:gd name="T26" fmla="*/ 2147483647 w 265"/>
              <a:gd name="T27" fmla="*/ 2147483647 h 267"/>
              <a:gd name="T28" fmla="*/ 2147483647 w 265"/>
              <a:gd name="T29" fmla="*/ 2147483647 h 267"/>
              <a:gd name="T30" fmla="*/ 2147483647 w 265"/>
              <a:gd name="T31" fmla="*/ 2147483647 h 267"/>
              <a:gd name="T32" fmla="*/ 2147483647 w 265"/>
              <a:gd name="T33" fmla="*/ 2147483647 h 267"/>
              <a:gd name="T34" fmla="*/ 2147483647 w 265"/>
              <a:gd name="T35" fmla="*/ 2147483647 h 267"/>
              <a:gd name="T36" fmla="*/ 2147483647 w 265"/>
              <a:gd name="T37" fmla="*/ 2147483647 h 267"/>
              <a:gd name="T38" fmla="*/ 2147483647 w 265"/>
              <a:gd name="T39" fmla="*/ 2147483647 h 267"/>
              <a:gd name="T40" fmla="*/ 2147483647 w 265"/>
              <a:gd name="T41" fmla="*/ 2147483647 h 267"/>
              <a:gd name="T42" fmla="*/ 2147483647 w 265"/>
              <a:gd name="T43" fmla="*/ 2147483647 h 267"/>
              <a:gd name="T44" fmla="*/ 2147483647 w 265"/>
              <a:gd name="T45" fmla="*/ 2147483647 h 267"/>
              <a:gd name="T46" fmla="*/ 2147483647 w 265"/>
              <a:gd name="T47" fmla="*/ 2147483647 h 267"/>
              <a:gd name="T48" fmla="*/ 2147483647 w 265"/>
              <a:gd name="T49" fmla="*/ 2147483647 h 267"/>
              <a:gd name="T50" fmla="*/ 2147483647 w 265"/>
              <a:gd name="T51" fmla="*/ 2147483647 h 267"/>
              <a:gd name="T52" fmla="*/ 2147483647 w 265"/>
              <a:gd name="T53" fmla="*/ 2147483647 h 267"/>
              <a:gd name="T54" fmla="*/ 2147483647 w 265"/>
              <a:gd name="T55" fmla="*/ 2147483647 h 26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65"/>
              <a:gd name="T85" fmla="*/ 0 h 267"/>
              <a:gd name="T86" fmla="*/ 265 w 265"/>
              <a:gd name="T87" fmla="*/ 267 h 26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65" h="267">
                <a:moveTo>
                  <a:pt x="110" y="143"/>
                </a:moveTo>
                <a:lnTo>
                  <a:pt x="176" y="5"/>
                </a:lnTo>
                <a:lnTo>
                  <a:pt x="128" y="0"/>
                </a:lnTo>
                <a:lnTo>
                  <a:pt x="119" y="2"/>
                </a:lnTo>
                <a:lnTo>
                  <a:pt x="76" y="13"/>
                </a:lnTo>
                <a:lnTo>
                  <a:pt x="49" y="31"/>
                </a:lnTo>
                <a:lnTo>
                  <a:pt x="23" y="56"/>
                </a:lnTo>
                <a:lnTo>
                  <a:pt x="7" y="91"/>
                </a:lnTo>
                <a:lnTo>
                  <a:pt x="0" y="132"/>
                </a:lnTo>
                <a:lnTo>
                  <a:pt x="3" y="169"/>
                </a:lnTo>
                <a:lnTo>
                  <a:pt x="18" y="199"/>
                </a:lnTo>
                <a:lnTo>
                  <a:pt x="23" y="210"/>
                </a:lnTo>
                <a:lnTo>
                  <a:pt x="43" y="232"/>
                </a:lnTo>
                <a:lnTo>
                  <a:pt x="74" y="252"/>
                </a:lnTo>
                <a:lnTo>
                  <a:pt x="92" y="259"/>
                </a:lnTo>
                <a:lnTo>
                  <a:pt x="110" y="265"/>
                </a:lnTo>
                <a:lnTo>
                  <a:pt x="128" y="267"/>
                </a:lnTo>
                <a:lnTo>
                  <a:pt x="148" y="267"/>
                </a:lnTo>
                <a:lnTo>
                  <a:pt x="185" y="254"/>
                </a:lnTo>
                <a:lnTo>
                  <a:pt x="216" y="238"/>
                </a:lnTo>
                <a:lnTo>
                  <a:pt x="241" y="209"/>
                </a:lnTo>
                <a:lnTo>
                  <a:pt x="257" y="174"/>
                </a:lnTo>
                <a:lnTo>
                  <a:pt x="265" y="143"/>
                </a:lnTo>
                <a:lnTo>
                  <a:pt x="265" y="136"/>
                </a:lnTo>
                <a:lnTo>
                  <a:pt x="265" y="123"/>
                </a:lnTo>
                <a:lnTo>
                  <a:pt x="261" y="98"/>
                </a:lnTo>
                <a:lnTo>
                  <a:pt x="252" y="67"/>
                </a:lnTo>
                <a:lnTo>
                  <a:pt x="110" y="143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72C3E03D-2CC2-47CF-AA6E-163C54A98FE3}"/>
              </a:ext>
            </a:extLst>
          </p:cNvPr>
          <p:cNvSpPr>
            <a:spLocks/>
          </p:cNvSpPr>
          <p:nvPr/>
        </p:nvSpPr>
        <p:spPr bwMode="auto">
          <a:xfrm>
            <a:off x="4267200" y="2499067"/>
            <a:ext cx="1287462" cy="1287462"/>
          </a:xfrm>
          <a:custGeom>
            <a:avLst/>
            <a:gdLst>
              <a:gd name="T0" fmla="*/ 2147483647 w 811"/>
              <a:gd name="T1" fmla="*/ 2147483647 h 811"/>
              <a:gd name="T2" fmla="*/ 2147483647 w 811"/>
              <a:gd name="T3" fmla="*/ 2147483647 h 811"/>
              <a:gd name="T4" fmla="*/ 2147483647 w 811"/>
              <a:gd name="T5" fmla="*/ 2147483647 h 811"/>
              <a:gd name="T6" fmla="*/ 2147483647 w 811"/>
              <a:gd name="T7" fmla="*/ 2147483647 h 811"/>
              <a:gd name="T8" fmla="*/ 2147483647 w 811"/>
              <a:gd name="T9" fmla="*/ 2147483647 h 811"/>
              <a:gd name="T10" fmla="*/ 2147483647 w 811"/>
              <a:gd name="T11" fmla="*/ 2147483647 h 811"/>
              <a:gd name="T12" fmla="*/ 2147483647 w 811"/>
              <a:gd name="T13" fmla="*/ 2147483647 h 811"/>
              <a:gd name="T14" fmla="*/ 2147483647 w 811"/>
              <a:gd name="T15" fmla="*/ 2147483647 h 811"/>
              <a:gd name="T16" fmla="*/ 2147483647 w 811"/>
              <a:gd name="T17" fmla="*/ 2147483647 h 811"/>
              <a:gd name="T18" fmla="*/ 2147483647 w 811"/>
              <a:gd name="T19" fmla="*/ 2147483647 h 811"/>
              <a:gd name="T20" fmla="*/ 2147483647 w 811"/>
              <a:gd name="T21" fmla="*/ 2147483647 h 811"/>
              <a:gd name="T22" fmla="*/ 2147483647 w 811"/>
              <a:gd name="T23" fmla="*/ 2147483647 h 811"/>
              <a:gd name="T24" fmla="*/ 2147483647 w 811"/>
              <a:gd name="T25" fmla="*/ 2147483647 h 811"/>
              <a:gd name="T26" fmla="*/ 2147483647 w 811"/>
              <a:gd name="T27" fmla="*/ 2147483647 h 811"/>
              <a:gd name="T28" fmla="*/ 2147483647 w 811"/>
              <a:gd name="T29" fmla="*/ 2147483647 h 811"/>
              <a:gd name="T30" fmla="*/ 2147483647 w 811"/>
              <a:gd name="T31" fmla="*/ 2147483647 h 811"/>
              <a:gd name="T32" fmla="*/ 2147483647 w 811"/>
              <a:gd name="T33" fmla="*/ 2147483647 h 811"/>
              <a:gd name="T34" fmla="*/ 2147483647 w 811"/>
              <a:gd name="T35" fmla="*/ 2147483647 h 811"/>
              <a:gd name="T36" fmla="*/ 2147483647 w 811"/>
              <a:gd name="T37" fmla="*/ 2147483647 h 811"/>
              <a:gd name="T38" fmla="*/ 2147483647 w 811"/>
              <a:gd name="T39" fmla="*/ 0 h 811"/>
              <a:gd name="T40" fmla="*/ 2147483647 w 811"/>
              <a:gd name="T41" fmla="*/ 2147483647 h 811"/>
              <a:gd name="T42" fmla="*/ 2147483647 w 811"/>
              <a:gd name="T43" fmla="*/ 2147483647 h 811"/>
              <a:gd name="T44" fmla="*/ 2147483647 w 811"/>
              <a:gd name="T45" fmla="*/ 2147483647 h 811"/>
              <a:gd name="T46" fmla="*/ 2147483647 w 811"/>
              <a:gd name="T47" fmla="*/ 2147483647 h 811"/>
              <a:gd name="T48" fmla="*/ 0 w 811"/>
              <a:gd name="T49" fmla="*/ 2147483647 h 811"/>
              <a:gd name="T50" fmla="*/ 2147483647 w 811"/>
              <a:gd name="T51" fmla="*/ 2147483647 h 811"/>
              <a:gd name="T52" fmla="*/ 2147483647 w 811"/>
              <a:gd name="T53" fmla="*/ 2147483647 h 811"/>
              <a:gd name="T54" fmla="*/ 2147483647 w 811"/>
              <a:gd name="T55" fmla="*/ 2147483647 h 811"/>
              <a:gd name="T56" fmla="*/ 2147483647 w 811"/>
              <a:gd name="T57" fmla="*/ 2147483647 h 811"/>
              <a:gd name="T58" fmla="*/ 2147483647 w 811"/>
              <a:gd name="T59" fmla="*/ 2147483647 h 811"/>
              <a:gd name="T60" fmla="*/ 2147483647 w 811"/>
              <a:gd name="T61" fmla="*/ 2147483647 h 811"/>
              <a:gd name="T62" fmla="*/ 2147483647 w 811"/>
              <a:gd name="T63" fmla="*/ 2147483647 h 811"/>
              <a:gd name="T64" fmla="*/ 2147483647 w 811"/>
              <a:gd name="T65" fmla="*/ 2147483647 h 811"/>
              <a:gd name="T66" fmla="*/ 2147483647 w 811"/>
              <a:gd name="T67" fmla="*/ 2147483647 h 811"/>
              <a:gd name="T68" fmla="*/ 2147483647 w 811"/>
              <a:gd name="T69" fmla="*/ 2147483647 h 811"/>
              <a:gd name="T70" fmla="*/ 2147483647 w 811"/>
              <a:gd name="T71" fmla="*/ 2147483647 h 811"/>
              <a:gd name="T72" fmla="*/ 2147483647 w 811"/>
              <a:gd name="T73" fmla="*/ 2147483647 h 811"/>
              <a:gd name="T74" fmla="*/ 2147483647 w 811"/>
              <a:gd name="T75" fmla="*/ 2147483647 h 811"/>
              <a:gd name="T76" fmla="*/ 2147483647 w 811"/>
              <a:gd name="T77" fmla="*/ 2147483647 h 811"/>
              <a:gd name="T78" fmla="*/ 2147483647 w 811"/>
              <a:gd name="T79" fmla="*/ 2147483647 h 811"/>
              <a:gd name="T80" fmla="*/ 2147483647 w 811"/>
              <a:gd name="T81" fmla="*/ 2147483647 h 811"/>
              <a:gd name="T82" fmla="*/ 2147483647 w 811"/>
              <a:gd name="T83" fmla="*/ 2147483647 h 811"/>
              <a:gd name="T84" fmla="*/ 2147483647 w 811"/>
              <a:gd name="T85" fmla="*/ 2147483647 h 811"/>
              <a:gd name="T86" fmla="*/ 2147483647 w 811"/>
              <a:gd name="T87" fmla="*/ 2147483647 h 811"/>
              <a:gd name="T88" fmla="*/ 2147483647 w 811"/>
              <a:gd name="T89" fmla="*/ 2147483647 h 81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811"/>
              <a:gd name="T136" fmla="*/ 0 h 811"/>
              <a:gd name="T137" fmla="*/ 811 w 811"/>
              <a:gd name="T138" fmla="*/ 811 h 81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811" h="811">
                <a:moveTo>
                  <a:pt x="541" y="381"/>
                </a:moveTo>
                <a:lnTo>
                  <a:pt x="545" y="406"/>
                </a:lnTo>
                <a:lnTo>
                  <a:pt x="545" y="419"/>
                </a:lnTo>
                <a:lnTo>
                  <a:pt x="545" y="426"/>
                </a:lnTo>
                <a:lnTo>
                  <a:pt x="537" y="457"/>
                </a:lnTo>
                <a:lnTo>
                  <a:pt x="521" y="492"/>
                </a:lnTo>
                <a:lnTo>
                  <a:pt x="496" y="521"/>
                </a:lnTo>
                <a:lnTo>
                  <a:pt x="467" y="537"/>
                </a:lnTo>
                <a:lnTo>
                  <a:pt x="428" y="550"/>
                </a:lnTo>
                <a:lnTo>
                  <a:pt x="412" y="550"/>
                </a:lnTo>
                <a:lnTo>
                  <a:pt x="390" y="548"/>
                </a:lnTo>
                <a:lnTo>
                  <a:pt x="372" y="542"/>
                </a:lnTo>
                <a:lnTo>
                  <a:pt x="356" y="535"/>
                </a:lnTo>
                <a:lnTo>
                  <a:pt x="334" y="522"/>
                </a:lnTo>
                <a:lnTo>
                  <a:pt x="323" y="515"/>
                </a:lnTo>
                <a:lnTo>
                  <a:pt x="303" y="493"/>
                </a:lnTo>
                <a:lnTo>
                  <a:pt x="296" y="481"/>
                </a:lnTo>
                <a:lnTo>
                  <a:pt x="283" y="452"/>
                </a:lnTo>
                <a:lnTo>
                  <a:pt x="280" y="415"/>
                </a:lnTo>
                <a:lnTo>
                  <a:pt x="287" y="374"/>
                </a:lnTo>
                <a:lnTo>
                  <a:pt x="300" y="345"/>
                </a:lnTo>
                <a:lnTo>
                  <a:pt x="303" y="339"/>
                </a:lnTo>
                <a:lnTo>
                  <a:pt x="312" y="330"/>
                </a:lnTo>
                <a:lnTo>
                  <a:pt x="320" y="321"/>
                </a:lnTo>
                <a:lnTo>
                  <a:pt x="325" y="315"/>
                </a:lnTo>
                <a:lnTo>
                  <a:pt x="338" y="306"/>
                </a:lnTo>
                <a:lnTo>
                  <a:pt x="356" y="296"/>
                </a:lnTo>
                <a:lnTo>
                  <a:pt x="399" y="285"/>
                </a:lnTo>
                <a:lnTo>
                  <a:pt x="408" y="283"/>
                </a:lnTo>
                <a:lnTo>
                  <a:pt x="456" y="288"/>
                </a:lnTo>
                <a:lnTo>
                  <a:pt x="525" y="141"/>
                </a:lnTo>
                <a:lnTo>
                  <a:pt x="563" y="239"/>
                </a:lnTo>
                <a:lnTo>
                  <a:pt x="688" y="114"/>
                </a:lnTo>
                <a:lnTo>
                  <a:pt x="681" y="107"/>
                </a:lnTo>
                <a:lnTo>
                  <a:pt x="674" y="98"/>
                </a:lnTo>
                <a:lnTo>
                  <a:pt x="626" y="63"/>
                </a:lnTo>
                <a:lnTo>
                  <a:pt x="575" y="36"/>
                </a:lnTo>
                <a:lnTo>
                  <a:pt x="521" y="14"/>
                </a:lnTo>
                <a:lnTo>
                  <a:pt x="456" y="3"/>
                </a:lnTo>
                <a:lnTo>
                  <a:pt x="399" y="0"/>
                </a:lnTo>
                <a:lnTo>
                  <a:pt x="312" y="11"/>
                </a:lnTo>
                <a:lnTo>
                  <a:pt x="256" y="30"/>
                </a:lnTo>
                <a:lnTo>
                  <a:pt x="202" y="54"/>
                </a:lnTo>
                <a:lnTo>
                  <a:pt x="153" y="87"/>
                </a:lnTo>
                <a:lnTo>
                  <a:pt x="109" y="129"/>
                </a:lnTo>
                <a:lnTo>
                  <a:pt x="71" y="174"/>
                </a:lnTo>
                <a:lnTo>
                  <a:pt x="42" y="227"/>
                </a:lnTo>
                <a:lnTo>
                  <a:pt x="11" y="305"/>
                </a:lnTo>
                <a:lnTo>
                  <a:pt x="7" y="337"/>
                </a:lnTo>
                <a:lnTo>
                  <a:pt x="0" y="395"/>
                </a:lnTo>
                <a:lnTo>
                  <a:pt x="4" y="457"/>
                </a:lnTo>
                <a:lnTo>
                  <a:pt x="15" y="515"/>
                </a:lnTo>
                <a:lnTo>
                  <a:pt x="24" y="542"/>
                </a:lnTo>
                <a:lnTo>
                  <a:pt x="35" y="571"/>
                </a:lnTo>
                <a:lnTo>
                  <a:pt x="47" y="595"/>
                </a:lnTo>
                <a:lnTo>
                  <a:pt x="65" y="622"/>
                </a:lnTo>
                <a:lnTo>
                  <a:pt x="100" y="669"/>
                </a:lnTo>
                <a:lnTo>
                  <a:pt x="120" y="691"/>
                </a:lnTo>
                <a:lnTo>
                  <a:pt x="143" y="713"/>
                </a:lnTo>
                <a:lnTo>
                  <a:pt x="189" y="748"/>
                </a:lnTo>
                <a:lnTo>
                  <a:pt x="241" y="775"/>
                </a:lnTo>
                <a:lnTo>
                  <a:pt x="296" y="797"/>
                </a:lnTo>
                <a:lnTo>
                  <a:pt x="325" y="802"/>
                </a:lnTo>
                <a:lnTo>
                  <a:pt x="356" y="807"/>
                </a:lnTo>
                <a:lnTo>
                  <a:pt x="414" y="811"/>
                </a:lnTo>
                <a:lnTo>
                  <a:pt x="443" y="807"/>
                </a:lnTo>
                <a:lnTo>
                  <a:pt x="474" y="804"/>
                </a:lnTo>
                <a:lnTo>
                  <a:pt x="532" y="791"/>
                </a:lnTo>
                <a:lnTo>
                  <a:pt x="585" y="769"/>
                </a:lnTo>
                <a:lnTo>
                  <a:pt x="637" y="738"/>
                </a:lnTo>
                <a:lnTo>
                  <a:pt x="684" y="702"/>
                </a:lnTo>
                <a:lnTo>
                  <a:pt x="721" y="659"/>
                </a:lnTo>
                <a:lnTo>
                  <a:pt x="757" y="611"/>
                </a:lnTo>
                <a:lnTo>
                  <a:pt x="784" y="559"/>
                </a:lnTo>
                <a:lnTo>
                  <a:pt x="801" y="501"/>
                </a:lnTo>
                <a:lnTo>
                  <a:pt x="804" y="470"/>
                </a:lnTo>
                <a:lnTo>
                  <a:pt x="810" y="439"/>
                </a:lnTo>
                <a:lnTo>
                  <a:pt x="811" y="421"/>
                </a:lnTo>
                <a:lnTo>
                  <a:pt x="811" y="394"/>
                </a:lnTo>
                <a:lnTo>
                  <a:pt x="811" y="381"/>
                </a:lnTo>
                <a:lnTo>
                  <a:pt x="810" y="354"/>
                </a:lnTo>
                <a:lnTo>
                  <a:pt x="804" y="323"/>
                </a:lnTo>
                <a:lnTo>
                  <a:pt x="790" y="266"/>
                </a:lnTo>
                <a:lnTo>
                  <a:pt x="775" y="239"/>
                </a:lnTo>
                <a:lnTo>
                  <a:pt x="762" y="210"/>
                </a:lnTo>
                <a:lnTo>
                  <a:pt x="741" y="181"/>
                </a:lnTo>
                <a:lnTo>
                  <a:pt x="710" y="141"/>
                </a:lnTo>
                <a:lnTo>
                  <a:pt x="588" y="261"/>
                </a:lnTo>
                <a:lnTo>
                  <a:pt x="664" y="281"/>
                </a:lnTo>
                <a:lnTo>
                  <a:pt x="532" y="352"/>
                </a:lnTo>
                <a:lnTo>
                  <a:pt x="541" y="3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61ADC604-1061-428C-A282-0B25A18229F1}"/>
              </a:ext>
            </a:extLst>
          </p:cNvPr>
          <p:cNvSpPr>
            <a:spLocks/>
          </p:cNvSpPr>
          <p:nvPr/>
        </p:nvSpPr>
        <p:spPr bwMode="auto">
          <a:xfrm>
            <a:off x="3832225" y="2083142"/>
            <a:ext cx="2106612" cy="2106612"/>
          </a:xfrm>
          <a:custGeom>
            <a:avLst/>
            <a:gdLst>
              <a:gd name="T0" fmla="*/ 2147483647 w 1327"/>
              <a:gd name="T1" fmla="*/ 2147483647 h 1327"/>
              <a:gd name="T2" fmla="*/ 2147483647 w 1327"/>
              <a:gd name="T3" fmla="*/ 2147483647 h 1327"/>
              <a:gd name="T4" fmla="*/ 2147483647 w 1327"/>
              <a:gd name="T5" fmla="*/ 2147483647 h 1327"/>
              <a:gd name="T6" fmla="*/ 2147483647 w 1327"/>
              <a:gd name="T7" fmla="*/ 2147483647 h 1327"/>
              <a:gd name="T8" fmla="*/ 2147483647 w 1327"/>
              <a:gd name="T9" fmla="*/ 2147483647 h 1327"/>
              <a:gd name="T10" fmla="*/ 2147483647 w 1327"/>
              <a:gd name="T11" fmla="*/ 2147483647 h 1327"/>
              <a:gd name="T12" fmla="*/ 2147483647 w 1327"/>
              <a:gd name="T13" fmla="*/ 2147483647 h 1327"/>
              <a:gd name="T14" fmla="*/ 2147483647 w 1327"/>
              <a:gd name="T15" fmla="*/ 2147483647 h 1327"/>
              <a:gd name="T16" fmla="*/ 2147483647 w 1327"/>
              <a:gd name="T17" fmla="*/ 2147483647 h 1327"/>
              <a:gd name="T18" fmla="*/ 2147483647 w 1327"/>
              <a:gd name="T19" fmla="*/ 2147483647 h 1327"/>
              <a:gd name="T20" fmla="*/ 2147483647 w 1327"/>
              <a:gd name="T21" fmla="*/ 2147483647 h 1327"/>
              <a:gd name="T22" fmla="*/ 0 w 1327"/>
              <a:gd name="T23" fmla="*/ 2147483647 h 1327"/>
              <a:gd name="T24" fmla="*/ 2147483647 w 1327"/>
              <a:gd name="T25" fmla="*/ 2147483647 h 1327"/>
              <a:gd name="T26" fmla="*/ 2147483647 w 1327"/>
              <a:gd name="T27" fmla="*/ 2147483647 h 1327"/>
              <a:gd name="T28" fmla="*/ 2147483647 w 1327"/>
              <a:gd name="T29" fmla="*/ 2147483647 h 1327"/>
              <a:gd name="T30" fmla="*/ 2147483647 w 1327"/>
              <a:gd name="T31" fmla="*/ 2147483647 h 1327"/>
              <a:gd name="T32" fmla="*/ 2147483647 w 1327"/>
              <a:gd name="T33" fmla="*/ 2147483647 h 1327"/>
              <a:gd name="T34" fmla="*/ 2147483647 w 1327"/>
              <a:gd name="T35" fmla="*/ 2147483647 h 1327"/>
              <a:gd name="T36" fmla="*/ 2147483647 w 1327"/>
              <a:gd name="T37" fmla="*/ 2147483647 h 1327"/>
              <a:gd name="T38" fmla="*/ 2147483647 w 1327"/>
              <a:gd name="T39" fmla="*/ 2147483647 h 1327"/>
              <a:gd name="T40" fmla="*/ 2147483647 w 1327"/>
              <a:gd name="T41" fmla="*/ 2147483647 h 1327"/>
              <a:gd name="T42" fmla="*/ 2147483647 w 1327"/>
              <a:gd name="T43" fmla="*/ 2147483647 h 1327"/>
              <a:gd name="T44" fmla="*/ 2147483647 w 1327"/>
              <a:gd name="T45" fmla="*/ 2147483647 h 1327"/>
              <a:gd name="T46" fmla="*/ 2147483647 w 1327"/>
              <a:gd name="T47" fmla="*/ 2147483647 h 1327"/>
              <a:gd name="T48" fmla="*/ 2147483647 w 1327"/>
              <a:gd name="T49" fmla="*/ 2147483647 h 1327"/>
              <a:gd name="T50" fmla="*/ 2147483647 w 1327"/>
              <a:gd name="T51" fmla="*/ 2147483647 h 1327"/>
              <a:gd name="T52" fmla="*/ 2147483647 w 1327"/>
              <a:gd name="T53" fmla="*/ 2147483647 h 1327"/>
              <a:gd name="T54" fmla="*/ 2147483647 w 1327"/>
              <a:gd name="T55" fmla="*/ 2147483647 h 1327"/>
              <a:gd name="T56" fmla="*/ 2147483647 w 1327"/>
              <a:gd name="T57" fmla="*/ 2147483647 h 1327"/>
              <a:gd name="T58" fmla="*/ 2147483647 w 1327"/>
              <a:gd name="T59" fmla="*/ 2147483647 h 1327"/>
              <a:gd name="T60" fmla="*/ 2147483647 w 1327"/>
              <a:gd name="T61" fmla="*/ 2147483647 h 1327"/>
              <a:gd name="T62" fmla="*/ 2147483647 w 1327"/>
              <a:gd name="T63" fmla="*/ 2147483647 h 1327"/>
              <a:gd name="T64" fmla="*/ 2147483647 w 1327"/>
              <a:gd name="T65" fmla="*/ 2147483647 h 1327"/>
              <a:gd name="T66" fmla="*/ 2147483647 w 1327"/>
              <a:gd name="T67" fmla="*/ 2147483647 h 1327"/>
              <a:gd name="T68" fmla="*/ 2147483647 w 1327"/>
              <a:gd name="T69" fmla="*/ 2147483647 h 1327"/>
              <a:gd name="T70" fmla="*/ 2147483647 w 1327"/>
              <a:gd name="T71" fmla="*/ 2147483647 h 1327"/>
              <a:gd name="T72" fmla="*/ 2147483647 w 1327"/>
              <a:gd name="T73" fmla="*/ 2147483647 h 1327"/>
              <a:gd name="T74" fmla="*/ 2147483647 w 1327"/>
              <a:gd name="T75" fmla="*/ 2147483647 h 1327"/>
              <a:gd name="T76" fmla="*/ 2147483647 w 1327"/>
              <a:gd name="T77" fmla="*/ 2147483647 h 1327"/>
              <a:gd name="T78" fmla="*/ 2147483647 w 1327"/>
              <a:gd name="T79" fmla="*/ 2147483647 h 1327"/>
              <a:gd name="T80" fmla="*/ 2147483647 w 1327"/>
              <a:gd name="T81" fmla="*/ 2147483647 h 1327"/>
              <a:gd name="T82" fmla="*/ 2147483647 w 1327"/>
              <a:gd name="T83" fmla="*/ 2147483647 h 1327"/>
              <a:gd name="T84" fmla="*/ 2147483647 w 1327"/>
              <a:gd name="T85" fmla="*/ 2147483647 h 1327"/>
              <a:gd name="T86" fmla="*/ 2147483647 w 1327"/>
              <a:gd name="T87" fmla="*/ 2147483647 h 1327"/>
              <a:gd name="T88" fmla="*/ 2147483647 w 1327"/>
              <a:gd name="T89" fmla="*/ 2147483647 h 1327"/>
              <a:gd name="T90" fmla="*/ 2147483647 w 1327"/>
              <a:gd name="T91" fmla="*/ 2147483647 h 1327"/>
              <a:gd name="T92" fmla="*/ 2147483647 w 1327"/>
              <a:gd name="T93" fmla="*/ 2147483647 h 1327"/>
              <a:gd name="T94" fmla="*/ 2147483647 w 1327"/>
              <a:gd name="T95" fmla="*/ 2147483647 h 1327"/>
              <a:gd name="T96" fmla="*/ 2147483647 w 1327"/>
              <a:gd name="T97" fmla="*/ 2147483647 h 1327"/>
              <a:gd name="T98" fmla="*/ 2147483647 w 1327"/>
              <a:gd name="T99" fmla="*/ 2147483647 h 1327"/>
              <a:gd name="T100" fmla="*/ 2147483647 w 1327"/>
              <a:gd name="T101" fmla="*/ 2147483647 h 1327"/>
              <a:gd name="T102" fmla="*/ 2147483647 w 1327"/>
              <a:gd name="T103" fmla="*/ 2147483647 h 13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27"/>
              <a:gd name="T157" fmla="*/ 0 h 1327"/>
              <a:gd name="T158" fmla="*/ 1327 w 1327"/>
              <a:gd name="T159" fmla="*/ 1327 h 132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27" h="1327">
                <a:moveTo>
                  <a:pt x="962" y="376"/>
                </a:moveTo>
                <a:lnTo>
                  <a:pt x="1136" y="198"/>
                </a:lnTo>
                <a:lnTo>
                  <a:pt x="1067" y="138"/>
                </a:lnTo>
                <a:lnTo>
                  <a:pt x="1007" y="96"/>
                </a:lnTo>
                <a:lnTo>
                  <a:pt x="944" y="64"/>
                </a:lnTo>
                <a:lnTo>
                  <a:pt x="879" y="37"/>
                </a:lnTo>
                <a:lnTo>
                  <a:pt x="810" y="17"/>
                </a:lnTo>
                <a:lnTo>
                  <a:pt x="741" y="6"/>
                </a:lnTo>
                <a:lnTo>
                  <a:pt x="668" y="0"/>
                </a:lnTo>
                <a:lnTo>
                  <a:pt x="597" y="4"/>
                </a:lnTo>
                <a:lnTo>
                  <a:pt x="525" y="17"/>
                </a:lnTo>
                <a:lnTo>
                  <a:pt x="456" y="35"/>
                </a:lnTo>
                <a:lnTo>
                  <a:pt x="388" y="60"/>
                </a:lnTo>
                <a:lnTo>
                  <a:pt x="327" y="93"/>
                </a:lnTo>
                <a:lnTo>
                  <a:pt x="265" y="133"/>
                </a:lnTo>
                <a:lnTo>
                  <a:pt x="211" y="178"/>
                </a:lnTo>
                <a:lnTo>
                  <a:pt x="162" y="229"/>
                </a:lnTo>
                <a:lnTo>
                  <a:pt x="116" y="285"/>
                </a:lnTo>
                <a:lnTo>
                  <a:pt x="78" y="347"/>
                </a:lnTo>
                <a:lnTo>
                  <a:pt x="49" y="412"/>
                </a:lnTo>
                <a:lnTo>
                  <a:pt x="25" y="479"/>
                </a:lnTo>
                <a:lnTo>
                  <a:pt x="7" y="550"/>
                </a:lnTo>
                <a:lnTo>
                  <a:pt x="0" y="621"/>
                </a:lnTo>
                <a:lnTo>
                  <a:pt x="0" y="692"/>
                </a:lnTo>
                <a:lnTo>
                  <a:pt x="7" y="763"/>
                </a:lnTo>
                <a:lnTo>
                  <a:pt x="22" y="833"/>
                </a:lnTo>
                <a:lnTo>
                  <a:pt x="44" y="901"/>
                </a:lnTo>
                <a:lnTo>
                  <a:pt x="73" y="966"/>
                </a:lnTo>
                <a:lnTo>
                  <a:pt x="107" y="1028"/>
                </a:lnTo>
                <a:lnTo>
                  <a:pt x="151" y="1086"/>
                </a:lnTo>
                <a:lnTo>
                  <a:pt x="200" y="1138"/>
                </a:lnTo>
                <a:lnTo>
                  <a:pt x="254" y="1186"/>
                </a:lnTo>
                <a:lnTo>
                  <a:pt x="310" y="1226"/>
                </a:lnTo>
                <a:lnTo>
                  <a:pt x="376" y="1262"/>
                </a:lnTo>
                <a:lnTo>
                  <a:pt x="441" y="1287"/>
                </a:lnTo>
                <a:lnTo>
                  <a:pt x="510" y="1307"/>
                </a:lnTo>
                <a:lnTo>
                  <a:pt x="581" y="1322"/>
                </a:lnTo>
                <a:lnTo>
                  <a:pt x="652" y="1327"/>
                </a:lnTo>
                <a:lnTo>
                  <a:pt x="722" y="1324"/>
                </a:lnTo>
                <a:lnTo>
                  <a:pt x="795" y="1314"/>
                </a:lnTo>
                <a:lnTo>
                  <a:pt x="864" y="1296"/>
                </a:lnTo>
                <a:lnTo>
                  <a:pt x="928" y="1271"/>
                </a:lnTo>
                <a:lnTo>
                  <a:pt x="995" y="1238"/>
                </a:lnTo>
                <a:lnTo>
                  <a:pt x="1084" y="1177"/>
                </a:lnTo>
                <a:lnTo>
                  <a:pt x="1160" y="1100"/>
                </a:lnTo>
                <a:lnTo>
                  <a:pt x="1225" y="1015"/>
                </a:lnTo>
                <a:lnTo>
                  <a:pt x="1274" y="922"/>
                </a:lnTo>
                <a:lnTo>
                  <a:pt x="1300" y="855"/>
                </a:lnTo>
                <a:lnTo>
                  <a:pt x="1316" y="784"/>
                </a:lnTo>
                <a:lnTo>
                  <a:pt x="1325" y="715"/>
                </a:lnTo>
                <a:lnTo>
                  <a:pt x="1327" y="643"/>
                </a:lnTo>
                <a:lnTo>
                  <a:pt x="1320" y="572"/>
                </a:lnTo>
                <a:lnTo>
                  <a:pt x="1305" y="501"/>
                </a:lnTo>
                <a:lnTo>
                  <a:pt x="1285" y="434"/>
                </a:lnTo>
                <a:lnTo>
                  <a:pt x="1258" y="367"/>
                </a:lnTo>
                <a:lnTo>
                  <a:pt x="1222" y="305"/>
                </a:lnTo>
                <a:lnTo>
                  <a:pt x="1187" y="260"/>
                </a:lnTo>
                <a:lnTo>
                  <a:pt x="1160" y="227"/>
                </a:lnTo>
                <a:lnTo>
                  <a:pt x="984" y="403"/>
                </a:lnTo>
                <a:lnTo>
                  <a:pt x="993" y="416"/>
                </a:lnTo>
                <a:lnTo>
                  <a:pt x="1011" y="438"/>
                </a:lnTo>
                <a:lnTo>
                  <a:pt x="1036" y="472"/>
                </a:lnTo>
                <a:lnTo>
                  <a:pt x="1049" y="501"/>
                </a:lnTo>
                <a:lnTo>
                  <a:pt x="1064" y="528"/>
                </a:lnTo>
                <a:lnTo>
                  <a:pt x="1084" y="617"/>
                </a:lnTo>
                <a:lnTo>
                  <a:pt x="1085" y="656"/>
                </a:lnTo>
                <a:lnTo>
                  <a:pt x="1084" y="701"/>
                </a:lnTo>
                <a:lnTo>
                  <a:pt x="1075" y="763"/>
                </a:lnTo>
                <a:lnTo>
                  <a:pt x="1058" y="821"/>
                </a:lnTo>
                <a:lnTo>
                  <a:pt x="1029" y="873"/>
                </a:lnTo>
                <a:lnTo>
                  <a:pt x="997" y="921"/>
                </a:lnTo>
                <a:lnTo>
                  <a:pt x="958" y="966"/>
                </a:lnTo>
                <a:lnTo>
                  <a:pt x="909" y="1000"/>
                </a:lnTo>
                <a:lnTo>
                  <a:pt x="859" y="1031"/>
                </a:lnTo>
                <a:lnTo>
                  <a:pt x="804" y="1053"/>
                </a:lnTo>
                <a:lnTo>
                  <a:pt x="746" y="1066"/>
                </a:lnTo>
                <a:lnTo>
                  <a:pt x="686" y="1073"/>
                </a:lnTo>
                <a:lnTo>
                  <a:pt x="630" y="1069"/>
                </a:lnTo>
                <a:lnTo>
                  <a:pt x="572" y="1059"/>
                </a:lnTo>
                <a:lnTo>
                  <a:pt x="515" y="1037"/>
                </a:lnTo>
                <a:lnTo>
                  <a:pt x="461" y="1010"/>
                </a:lnTo>
                <a:lnTo>
                  <a:pt x="414" y="973"/>
                </a:lnTo>
                <a:lnTo>
                  <a:pt x="374" y="931"/>
                </a:lnTo>
                <a:lnTo>
                  <a:pt x="339" y="884"/>
                </a:lnTo>
                <a:lnTo>
                  <a:pt x="309" y="833"/>
                </a:lnTo>
                <a:lnTo>
                  <a:pt x="289" y="777"/>
                </a:lnTo>
                <a:lnTo>
                  <a:pt x="278" y="721"/>
                </a:lnTo>
                <a:lnTo>
                  <a:pt x="274" y="657"/>
                </a:lnTo>
                <a:lnTo>
                  <a:pt x="281" y="597"/>
                </a:lnTo>
                <a:lnTo>
                  <a:pt x="285" y="567"/>
                </a:lnTo>
                <a:lnTo>
                  <a:pt x="316" y="489"/>
                </a:lnTo>
                <a:lnTo>
                  <a:pt x="345" y="436"/>
                </a:lnTo>
                <a:lnTo>
                  <a:pt x="383" y="391"/>
                </a:lnTo>
                <a:lnTo>
                  <a:pt x="427" y="351"/>
                </a:lnTo>
                <a:lnTo>
                  <a:pt x="476" y="316"/>
                </a:lnTo>
                <a:lnTo>
                  <a:pt x="530" y="292"/>
                </a:lnTo>
                <a:lnTo>
                  <a:pt x="586" y="273"/>
                </a:lnTo>
                <a:lnTo>
                  <a:pt x="673" y="262"/>
                </a:lnTo>
                <a:lnTo>
                  <a:pt x="732" y="265"/>
                </a:lnTo>
                <a:lnTo>
                  <a:pt x="791" y="276"/>
                </a:lnTo>
                <a:lnTo>
                  <a:pt x="849" y="298"/>
                </a:lnTo>
                <a:lnTo>
                  <a:pt x="900" y="325"/>
                </a:lnTo>
                <a:lnTo>
                  <a:pt x="948" y="360"/>
                </a:lnTo>
                <a:lnTo>
                  <a:pt x="962" y="376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2D2220EA-3E68-4622-9213-A5D031B4CE7D}"/>
              </a:ext>
            </a:extLst>
          </p:cNvPr>
          <p:cNvSpPr>
            <a:spLocks/>
          </p:cNvSpPr>
          <p:nvPr/>
        </p:nvSpPr>
        <p:spPr bwMode="auto">
          <a:xfrm>
            <a:off x="3414712" y="1668804"/>
            <a:ext cx="2933700" cy="2930525"/>
          </a:xfrm>
          <a:custGeom>
            <a:avLst/>
            <a:gdLst>
              <a:gd name="T0" fmla="*/ 2147483647 w 1848"/>
              <a:gd name="T1" fmla="*/ 2147483647 h 1846"/>
              <a:gd name="T2" fmla="*/ 2147483647 w 1848"/>
              <a:gd name="T3" fmla="*/ 2147483647 h 1846"/>
              <a:gd name="T4" fmla="*/ 2147483647 w 1848"/>
              <a:gd name="T5" fmla="*/ 2147483647 h 1846"/>
              <a:gd name="T6" fmla="*/ 2147483647 w 1848"/>
              <a:gd name="T7" fmla="*/ 2147483647 h 1846"/>
              <a:gd name="T8" fmla="*/ 2147483647 w 1848"/>
              <a:gd name="T9" fmla="*/ 2147483647 h 1846"/>
              <a:gd name="T10" fmla="*/ 2147483647 w 1848"/>
              <a:gd name="T11" fmla="*/ 2147483647 h 1846"/>
              <a:gd name="T12" fmla="*/ 2147483647 w 1848"/>
              <a:gd name="T13" fmla="*/ 2147483647 h 1846"/>
              <a:gd name="T14" fmla="*/ 2147483647 w 1848"/>
              <a:gd name="T15" fmla="*/ 2147483647 h 1846"/>
              <a:gd name="T16" fmla="*/ 2147483647 w 1848"/>
              <a:gd name="T17" fmla="*/ 2147483647 h 1846"/>
              <a:gd name="T18" fmla="*/ 2147483647 w 1848"/>
              <a:gd name="T19" fmla="*/ 2147483647 h 1846"/>
              <a:gd name="T20" fmla="*/ 2147483647 w 1848"/>
              <a:gd name="T21" fmla="*/ 2147483647 h 1846"/>
              <a:gd name="T22" fmla="*/ 2147483647 w 1848"/>
              <a:gd name="T23" fmla="*/ 2147483647 h 1846"/>
              <a:gd name="T24" fmla="*/ 2147483647 w 1848"/>
              <a:gd name="T25" fmla="*/ 2147483647 h 1846"/>
              <a:gd name="T26" fmla="*/ 2147483647 w 1848"/>
              <a:gd name="T27" fmla="*/ 2147483647 h 1846"/>
              <a:gd name="T28" fmla="*/ 2147483647 w 1848"/>
              <a:gd name="T29" fmla="*/ 2147483647 h 1846"/>
              <a:gd name="T30" fmla="*/ 2147483647 w 1848"/>
              <a:gd name="T31" fmla="*/ 2147483647 h 1846"/>
              <a:gd name="T32" fmla="*/ 2147483647 w 1848"/>
              <a:gd name="T33" fmla="*/ 2147483647 h 1846"/>
              <a:gd name="T34" fmla="*/ 2147483647 w 1848"/>
              <a:gd name="T35" fmla="*/ 2147483647 h 1846"/>
              <a:gd name="T36" fmla="*/ 2147483647 w 1848"/>
              <a:gd name="T37" fmla="*/ 2147483647 h 1846"/>
              <a:gd name="T38" fmla="*/ 2147483647 w 1848"/>
              <a:gd name="T39" fmla="*/ 2147483647 h 1846"/>
              <a:gd name="T40" fmla="*/ 2147483647 w 1848"/>
              <a:gd name="T41" fmla="*/ 2147483647 h 1846"/>
              <a:gd name="T42" fmla="*/ 2147483647 w 1848"/>
              <a:gd name="T43" fmla="*/ 2147483647 h 1846"/>
              <a:gd name="T44" fmla="*/ 2147483647 w 1848"/>
              <a:gd name="T45" fmla="*/ 2147483647 h 1846"/>
              <a:gd name="T46" fmla="*/ 2147483647 w 1848"/>
              <a:gd name="T47" fmla="*/ 2147483647 h 1846"/>
              <a:gd name="T48" fmla="*/ 2147483647 w 1848"/>
              <a:gd name="T49" fmla="*/ 2147483647 h 1846"/>
              <a:gd name="T50" fmla="*/ 2147483647 w 1848"/>
              <a:gd name="T51" fmla="*/ 2147483647 h 1846"/>
              <a:gd name="T52" fmla="*/ 2147483647 w 1848"/>
              <a:gd name="T53" fmla="*/ 2147483647 h 1846"/>
              <a:gd name="T54" fmla="*/ 2147483647 w 1848"/>
              <a:gd name="T55" fmla="*/ 2147483647 h 1846"/>
              <a:gd name="T56" fmla="*/ 2147483647 w 1848"/>
              <a:gd name="T57" fmla="*/ 2147483647 h 1846"/>
              <a:gd name="T58" fmla="*/ 2147483647 w 1848"/>
              <a:gd name="T59" fmla="*/ 2147483647 h 1846"/>
              <a:gd name="T60" fmla="*/ 2147483647 w 1848"/>
              <a:gd name="T61" fmla="*/ 2147483647 h 1846"/>
              <a:gd name="T62" fmla="*/ 2147483647 w 1848"/>
              <a:gd name="T63" fmla="*/ 2147483647 h 1846"/>
              <a:gd name="T64" fmla="*/ 2147483647 w 1848"/>
              <a:gd name="T65" fmla="*/ 2147483647 h 1846"/>
              <a:gd name="T66" fmla="*/ 2147483647 w 1848"/>
              <a:gd name="T67" fmla="*/ 2147483647 h 1846"/>
              <a:gd name="T68" fmla="*/ 2147483647 w 1848"/>
              <a:gd name="T69" fmla="*/ 2147483647 h 1846"/>
              <a:gd name="T70" fmla="*/ 2147483647 w 1848"/>
              <a:gd name="T71" fmla="*/ 2147483647 h 1846"/>
              <a:gd name="T72" fmla="*/ 2147483647 w 1848"/>
              <a:gd name="T73" fmla="*/ 2147483647 h 1846"/>
              <a:gd name="T74" fmla="*/ 2147483647 w 1848"/>
              <a:gd name="T75" fmla="*/ 2147483647 h 1846"/>
              <a:gd name="T76" fmla="*/ 2147483647 w 1848"/>
              <a:gd name="T77" fmla="*/ 2147483647 h 1846"/>
              <a:gd name="T78" fmla="*/ 2147483647 w 1848"/>
              <a:gd name="T79" fmla="*/ 2147483647 h 1846"/>
              <a:gd name="T80" fmla="*/ 2147483647 w 1848"/>
              <a:gd name="T81" fmla="*/ 2147483647 h 1846"/>
              <a:gd name="T82" fmla="*/ 2147483647 w 1848"/>
              <a:gd name="T83" fmla="*/ 2147483647 h 1846"/>
              <a:gd name="T84" fmla="*/ 2147483647 w 1848"/>
              <a:gd name="T85" fmla="*/ 2147483647 h 1846"/>
              <a:gd name="T86" fmla="*/ 2147483647 w 1848"/>
              <a:gd name="T87" fmla="*/ 2147483647 h 1846"/>
              <a:gd name="T88" fmla="*/ 2147483647 w 1848"/>
              <a:gd name="T89" fmla="*/ 2147483647 h 1846"/>
              <a:gd name="T90" fmla="*/ 2147483647 w 1848"/>
              <a:gd name="T91" fmla="*/ 2147483647 h 1846"/>
              <a:gd name="T92" fmla="*/ 2147483647 w 1848"/>
              <a:gd name="T93" fmla="*/ 2147483647 h 1846"/>
              <a:gd name="T94" fmla="*/ 2147483647 w 1848"/>
              <a:gd name="T95" fmla="*/ 2147483647 h 1846"/>
              <a:gd name="T96" fmla="*/ 2147483647 w 1848"/>
              <a:gd name="T97" fmla="*/ 2147483647 h 1846"/>
              <a:gd name="T98" fmla="*/ 2147483647 w 1848"/>
              <a:gd name="T99" fmla="*/ 2147483647 h 1846"/>
              <a:gd name="T100" fmla="*/ 2147483647 w 1848"/>
              <a:gd name="T101" fmla="*/ 2147483647 h 1846"/>
              <a:gd name="T102" fmla="*/ 2147483647 w 1848"/>
              <a:gd name="T103" fmla="*/ 2147483647 h 1846"/>
              <a:gd name="T104" fmla="*/ 2147483647 w 1848"/>
              <a:gd name="T105" fmla="*/ 2147483647 h 1846"/>
              <a:gd name="T106" fmla="*/ 2147483647 w 1848"/>
              <a:gd name="T107" fmla="*/ 2147483647 h 1846"/>
              <a:gd name="T108" fmla="*/ 2147483647 w 1848"/>
              <a:gd name="T109" fmla="*/ 2147483647 h 1846"/>
              <a:gd name="T110" fmla="*/ 2147483647 w 1848"/>
              <a:gd name="T111" fmla="*/ 2147483647 h 1846"/>
              <a:gd name="T112" fmla="*/ 2147483647 w 1848"/>
              <a:gd name="T113" fmla="*/ 2147483647 h 184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848"/>
              <a:gd name="T172" fmla="*/ 0 h 1846"/>
              <a:gd name="T173" fmla="*/ 1848 w 1848"/>
              <a:gd name="T174" fmla="*/ 1846 h 184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848" h="1846">
                <a:moveTo>
                  <a:pt x="1423" y="488"/>
                </a:moveTo>
                <a:lnTo>
                  <a:pt x="1452" y="521"/>
                </a:lnTo>
                <a:lnTo>
                  <a:pt x="1485" y="566"/>
                </a:lnTo>
                <a:lnTo>
                  <a:pt x="1521" y="628"/>
                </a:lnTo>
                <a:lnTo>
                  <a:pt x="1548" y="695"/>
                </a:lnTo>
                <a:lnTo>
                  <a:pt x="1568" y="762"/>
                </a:lnTo>
                <a:lnTo>
                  <a:pt x="1583" y="833"/>
                </a:lnTo>
                <a:lnTo>
                  <a:pt x="1590" y="904"/>
                </a:lnTo>
                <a:lnTo>
                  <a:pt x="1588" y="976"/>
                </a:lnTo>
                <a:lnTo>
                  <a:pt x="1579" y="1045"/>
                </a:lnTo>
                <a:lnTo>
                  <a:pt x="1563" y="1116"/>
                </a:lnTo>
                <a:lnTo>
                  <a:pt x="1537" y="1183"/>
                </a:lnTo>
                <a:lnTo>
                  <a:pt x="1488" y="1276"/>
                </a:lnTo>
                <a:lnTo>
                  <a:pt x="1423" y="1361"/>
                </a:lnTo>
                <a:lnTo>
                  <a:pt x="1347" y="1438"/>
                </a:lnTo>
                <a:lnTo>
                  <a:pt x="1258" y="1499"/>
                </a:lnTo>
                <a:lnTo>
                  <a:pt x="1192" y="1532"/>
                </a:lnTo>
                <a:lnTo>
                  <a:pt x="1127" y="1557"/>
                </a:lnTo>
                <a:lnTo>
                  <a:pt x="1058" y="1575"/>
                </a:lnTo>
                <a:lnTo>
                  <a:pt x="985" y="1585"/>
                </a:lnTo>
                <a:lnTo>
                  <a:pt x="915" y="1588"/>
                </a:lnTo>
                <a:lnTo>
                  <a:pt x="846" y="1583"/>
                </a:lnTo>
                <a:lnTo>
                  <a:pt x="773" y="1568"/>
                </a:lnTo>
                <a:lnTo>
                  <a:pt x="704" y="1548"/>
                </a:lnTo>
                <a:lnTo>
                  <a:pt x="639" y="1523"/>
                </a:lnTo>
                <a:lnTo>
                  <a:pt x="573" y="1487"/>
                </a:lnTo>
                <a:lnTo>
                  <a:pt x="517" y="1447"/>
                </a:lnTo>
                <a:lnTo>
                  <a:pt x="463" y="1399"/>
                </a:lnTo>
                <a:lnTo>
                  <a:pt x="414" y="1347"/>
                </a:lnTo>
                <a:lnTo>
                  <a:pt x="370" y="1289"/>
                </a:lnTo>
                <a:lnTo>
                  <a:pt x="336" y="1227"/>
                </a:lnTo>
                <a:lnTo>
                  <a:pt x="307" y="1162"/>
                </a:lnTo>
                <a:lnTo>
                  <a:pt x="285" y="1094"/>
                </a:lnTo>
                <a:lnTo>
                  <a:pt x="270" y="1024"/>
                </a:lnTo>
                <a:lnTo>
                  <a:pt x="263" y="955"/>
                </a:lnTo>
                <a:lnTo>
                  <a:pt x="263" y="882"/>
                </a:lnTo>
                <a:lnTo>
                  <a:pt x="270" y="811"/>
                </a:lnTo>
                <a:lnTo>
                  <a:pt x="288" y="740"/>
                </a:lnTo>
                <a:lnTo>
                  <a:pt x="312" y="673"/>
                </a:lnTo>
                <a:lnTo>
                  <a:pt x="341" y="608"/>
                </a:lnTo>
                <a:lnTo>
                  <a:pt x="379" y="548"/>
                </a:lnTo>
                <a:lnTo>
                  <a:pt x="425" y="490"/>
                </a:lnTo>
                <a:lnTo>
                  <a:pt x="474" y="439"/>
                </a:lnTo>
                <a:lnTo>
                  <a:pt x="528" y="394"/>
                </a:lnTo>
                <a:lnTo>
                  <a:pt x="590" y="354"/>
                </a:lnTo>
                <a:lnTo>
                  <a:pt x="651" y="321"/>
                </a:lnTo>
                <a:lnTo>
                  <a:pt x="719" y="296"/>
                </a:lnTo>
                <a:lnTo>
                  <a:pt x="788" y="278"/>
                </a:lnTo>
                <a:lnTo>
                  <a:pt x="860" y="265"/>
                </a:lnTo>
                <a:lnTo>
                  <a:pt x="931" y="261"/>
                </a:lnTo>
                <a:lnTo>
                  <a:pt x="1004" y="267"/>
                </a:lnTo>
                <a:lnTo>
                  <a:pt x="1073" y="278"/>
                </a:lnTo>
                <a:lnTo>
                  <a:pt x="1142" y="298"/>
                </a:lnTo>
                <a:lnTo>
                  <a:pt x="1207" y="325"/>
                </a:lnTo>
                <a:lnTo>
                  <a:pt x="1270" y="357"/>
                </a:lnTo>
                <a:lnTo>
                  <a:pt x="1330" y="399"/>
                </a:lnTo>
                <a:lnTo>
                  <a:pt x="1399" y="459"/>
                </a:lnTo>
                <a:lnTo>
                  <a:pt x="1488" y="370"/>
                </a:lnTo>
                <a:lnTo>
                  <a:pt x="1581" y="278"/>
                </a:lnTo>
                <a:lnTo>
                  <a:pt x="1497" y="199"/>
                </a:lnTo>
                <a:lnTo>
                  <a:pt x="1392" y="123"/>
                </a:lnTo>
                <a:lnTo>
                  <a:pt x="1285" y="74"/>
                </a:lnTo>
                <a:lnTo>
                  <a:pt x="1169" y="31"/>
                </a:lnTo>
                <a:lnTo>
                  <a:pt x="1047" y="9"/>
                </a:lnTo>
                <a:lnTo>
                  <a:pt x="882" y="0"/>
                </a:lnTo>
                <a:lnTo>
                  <a:pt x="800" y="7"/>
                </a:lnTo>
                <a:lnTo>
                  <a:pt x="661" y="36"/>
                </a:lnTo>
                <a:lnTo>
                  <a:pt x="515" y="91"/>
                </a:lnTo>
                <a:lnTo>
                  <a:pt x="381" y="176"/>
                </a:lnTo>
                <a:lnTo>
                  <a:pt x="288" y="254"/>
                </a:lnTo>
                <a:lnTo>
                  <a:pt x="201" y="345"/>
                </a:lnTo>
                <a:lnTo>
                  <a:pt x="187" y="365"/>
                </a:lnTo>
                <a:lnTo>
                  <a:pt x="152" y="412"/>
                </a:lnTo>
                <a:lnTo>
                  <a:pt x="74" y="559"/>
                </a:lnTo>
                <a:lnTo>
                  <a:pt x="43" y="639"/>
                </a:lnTo>
                <a:lnTo>
                  <a:pt x="9" y="795"/>
                </a:lnTo>
                <a:lnTo>
                  <a:pt x="0" y="877"/>
                </a:lnTo>
                <a:lnTo>
                  <a:pt x="7" y="1047"/>
                </a:lnTo>
                <a:lnTo>
                  <a:pt x="22" y="1122"/>
                </a:lnTo>
                <a:lnTo>
                  <a:pt x="71" y="1280"/>
                </a:lnTo>
                <a:lnTo>
                  <a:pt x="107" y="1358"/>
                </a:lnTo>
                <a:lnTo>
                  <a:pt x="196" y="1492"/>
                </a:lnTo>
                <a:lnTo>
                  <a:pt x="254" y="1561"/>
                </a:lnTo>
                <a:lnTo>
                  <a:pt x="357" y="1646"/>
                </a:lnTo>
                <a:lnTo>
                  <a:pt x="497" y="1742"/>
                </a:lnTo>
                <a:lnTo>
                  <a:pt x="593" y="1786"/>
                </a:lnTo>
                <a:lnTo>
                  <a:pt x="706" y="1819"/>
                </a:lnTo>
                <a:lnTo>
                  <a:pt x="829" y="1842"/>
                </a:lnTo>
                <a:lnTo>
                  <a:pt x="904" y="1846"/>
                </a:lnTo>
                <a:lnTo>
                  <a:pt x="1054" y="1837"/>
                </a:lnTo>
                <a:lnTo>
                  <a:pt x="1174" y="1813"/>
                </a:lnTo>
                <a:lnTo>
                  <a:pt x="1238" y="1790"/>
                </a:lnTo>
                <a:lnTo>
                  <a:pt x="1269" y="1779"/>
                </a:lnTo>
                <a:lnTo>
                  <a:pt x="1358" y="1741"/>
                </a:lnTo>
                <a:lnTo>
                  <a:pt x="1497" y="1644"/>
                </a:lnTo>
                <a:lnTo>
                  <a:pt x="1534" y="1617"/>
                </a:lnTo>
                <a:lnTo>
                  <a:pt x="1586" y="1568"/>
                </a:lnTo>
                <a:lnTo>
                  <a:pt x="1637" y="1510"/>
                </a:lnTo>
                <a:lnTo>
                  <a:pt x="1688" y="1441"/>
                </a:lnTo>
                <a:lnTo>
                  <a:pt x="1731" y="1372"/>
                </a:lnTo>
                <a:lnTo>
                  <a:pt x="1768" y="1298"/>
                </a:lnTo>
                <a:lnTo>
                  <a:pt x="1799" y="1220"/>
                </a:lnTo>
                <a:lnTo>
                  <a:pt x="1822" y="1142"/>
                </a:lnTo>
                <a:lnTo>
                  <a:pt x="1839" y="1060"/>
                </a:lnTo>
                <a:lnTo>
                  <a:pt x="1848" y="980"/>
                </a:lnTo>
                <a:lnTo>
                  <a:pt x="1848" y="897"/>
                </a:lnTo>
                <a:lnTo>
                  <a:pt x="1842" y="813"/>
                </a:lnTo>
                <a:lnTo>
                  <a:pt x="1828" y="733"/>
                </a:lnTo>
                <a:lnTo>
                  <a:pt x="1808" y="653"/>
                </a:lnTo>
                <a:lnTo>
                  <a:pt x="1780" y="575"/>
                </a:lnTo>
                <a:lnTo>
                  <a:pt x="1744" y="501"/>
                </a:lnTo>
                <a:lnTo>
                  <a:pt x="1704" y="428"/>
                </a:lnTo>
                <a:lnTo>
                  <a:pt x="1655" y="359"/>
                </a:lnTo>
                <a:lnTo>
                  <a:pt x="1610" y="305"/>
                </a:lnTo>
                <a:lnTo>
                  <a:pt x="1423" y="4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C8A432F0-1EE1-46B7-8D59-C6948B7A561C}"/>
              </a:ext>
            </a:extLst>
          </p:cNvPr>
          <p:cNvSpPr>
            <a:spLocks/>
          </p:cNvSpPr>
          <p:nvPr/>
        </p:nvSpPr>
        <p:spPr bwMode="auto">
          <a:xfrm>
            <a:off x="3270250" y="2248242"/>
            <a:ext cx="2662237" cy="2506662"/>
          </a:xfrm>
          <a:custGeom>
            <a:avLst/>
            <a:gdLst>
              <a:gd name="T0" fmla="*/ 2147483647 w 1677"/>
              <a:gd name="T1" fmla="*/ 2147483647 h 1579"/>
              <a:gd name="T2" fmla="*/ 2147483647 w 1677"/>
              <a:gd name="T3" fmla="*/ 2147483647 h 1579"/>
              <a:gd name="T4" fmla="*/ 2147483647 w 1677"/>
              <a:gd name="T5" fmla="*/ 2147483647 h 1579"/>
              <a:gd name="T6" fmla="*/ 2147483647 w 1677"/>
              <a:gd name="T7" fmla="*/ 2147483647 h 1579"/>
              <a:gd name="T8" fmla="*/ 2147483647 w 1677"/>
              <a:gd name="T9" fmla="*/ 2147483647 h 1579"/>
              <a:gd name="T10" fmla="*/ 2147483647 w 1677"/>
              <a:gd name="T11" fmla="*/ 2147483647 h 1579"/>
              <a:gd name="T12" fmla="*/ 2147483647 w 1677"/>
              <a:gd name="T13" fmla="*/ 2147483647 h 1579"/>
              <a:gd name="T14" fmla="*/ 2147483647 w 1677"/>
              <a:gd name="T15" fmla="*/ 2147483647 h 1579"/>
              <a:gd name="T16" fmla="*/ 2147483647 w 1677"/>
              <a:gd name="T17" fmla="*/ 2147483647 h 1579"/>
              <a:gd name="T18" fmla="*/ 2147483647 w 1677"/>
              <a:gd name="T19" fmla="*/ 2147483647 h 1579"/>
              <a:gd name="T20" fmla="*/ 2147483647 w 1677"/>
              <a:gd name="T21" fmla="*/ 2147483647 h 1579"/>
              <a:gd name="T22" fmla="*/ 2147483647 w 1677"/>
              <a:gd name="T23" fmla="*/ 2147483647 h 1579"/>
              <a:gd name="T24" fmla="*/ 2147483647 w 1677"/>
              <a:gd name="T25" fmla="*/ 2147483647 h 1579"/>
              <a:gd name="T26" fmla="*/ 2147483647 w 1677"/>
              <a:gd name="T27" fmla="*/ 2147483647 h 1579"/>
              <a:gd name="T28" fmla="*/ 2147483647 w 1677"/>
              <a:gd name="T29" fmla="*/ 2147483647 h 1579"/>
              <a:gd name="T30" fmla="*/ 2147483647 w 1677"/>
              <a:gd name="T31" fmla="*/ 2147483647 h 1579"/>
              <a:gd name="T32" fmla="*/ 2147483647 w 1677"/>
              <a:gd name="T33" fmla="*/ 2147483647 h 1579"/>
              <a:gd name="T34" fmla="*/ 2147483647 w 1677"/>
              <a:gd name="T35" fmla="*/ 2147483647 h 1579"/>
              <a:gd name="T36" fmla="*/ 2147483647 w 1677"/>
              <a:gd name="T37" fmla="*/ 2147483647 h 1579"/>
              <a:gd name="T38" fmla="*/ 2147483647 w 1677"/>
              <a:gd name="T39" fmla="*/ 2147483647 h 1579"/>
              <a:gd name="T40" fmla="*/ 2147483647 w 1677"/>
              <a:gd name="T41" fmla="*/ 2147483647 h 1579"/>
              <a:gd name="T42" fmla="*/ 2147483647 w 1677"/>
              <a:gd name="T43" fmla="*/ 2147483647 h 1579"/>
              <a:gd name="T44" fmla="*/ 2147483647 w 1677"/>
              <a:gd name="T45" fmla="*/ 2147483647 h 1579"/>
              <a:gd name="T46" fmla="*/ 2147483647 w 1677"/>
              <a:gd name="T47" fmla="*/ 2147483647 h 1579"/>
              <a:gd name="T48" fmla="*/ 2147483647 w 1677"/>
              <a:gd name="T49" fmla="*/ 2147483647 h 1579"/>
              <a:gd name="T50" fmla="*/ 2147483647 w 1677"/>
              <a:gd name="T51" fmla="*/ 2147483647 h 1579"/>
              <a:gd name="T52" fmla="*/ 0 w 1677"/>
              <a:gd name="T53" fmla="*/ 2147483647 h 1579"/>
              <a:gd name="T54" fmla="*/ 2147483647 w 1677"/>
              <a:gd name="T55" fmla="*/ 2147483647 h 1579"/>
              <a:gd name="T56" fmla="*/ 2147483647 w 1677"/>
              <a:gd name="T57" fmla="*/ 2147483647 h 1579"/>
              <a:gd name="T58" fmla="*/ 2147483647 w 1677"/>
              <a:gd name="T59" fmla="*/ 2147483647 h 1579"/>
              <a:gd name="T60" fmla="*/ 2147483647 w 1677"/>
              <a:gd name="T61" fmla="*/ 2147483647 h 1579"/>
              <a:gd name="T62" fmla="*/ 2147483647 w 1677"/>
              <a:gd name="T63" fmla="*/ 2147483647 h 1579"/>
              <a:gd name="T64" fmla="*/ 2147483647 w 1677"/>
              <a:gd name="T65" fmla="*/ 2147483647 h 1579"/>
              <a:gd name="T66" fmla="*/ 2147483647 w 1677"/>
              <a:gd name="T67" fmla="*/ 2147483647 h 1579"/>
              <a:gd name="T68" fmla="*/ 2147483647 w 1677"/>
              <a:gd name="T69" fmla="*/ 0 h 1579"/>
              <a:gd name="T70" fmla="*/ 2147483647 w 1677"/>
              <a:gd name="T71" fmla="*/ 2147483647 h 1579"/>
              <a:gd name="T72" fmla="*/ 2147483647 w 1677"/>
              <a:gd name="T73" fmla="*/ 2147483647 h 1579"/>
              <a:gd name="T74" fmla="*/ 2147483647 w 1677"/>
              <a:gd name="T75" fmla="*/ 2147483647 h 1579"/>
              <a:gd name="T76" fmla="*/ 2147483647 w 1677"/>
              <a:gd name="T77" fmla="*/ 2147483647 h 1579"/>
              <a:gd name="T78" fmla="*/ 2147483647 w 1677"/>
              <a:gd name="T79" fmla="*/ 2147483647 h 1579"/>
              <a:gd name="T80" fmla="*/ 2147483647 w 1677"/>
              <a:gd name="T81" fmla="*/ 2147483647 h 1579"/>
              <a:gd name="T82" fmla="*/ 2147483647 w 1677"/>
              <a:gd name="T83" fmla="*/ 2147483647 h 1579"/>
              <a:gd name="T84" fmla="*/ 2147483647 w 1677"/>
              <a:gd name="T85" fmla="*/ 2147483647 h 1579"/>
              <a:gd name="T86" fmla="*/ 2147483647 w 1677"/>
              <a:gd name="T87" fmla="*/ 2147483647 h 1579"/>
              <a:gd name="T88" fmla="*/ 2147483647 w 1677"/>
              <a:gd name="T89" fmla="*/ 2147483647 h 1579"/>
              <a:gd name="T90" fmla="*/ 2147483647 w 1677"/>
              <a:gd name="T91" fmla="*/ 2147483647 h 1579"/>
              <a:gd name="T92" fmla="*/ 2147483647 w 1677"/>
              <a:gd name="T93" fmla="*/ 2147483647 h 1579"/>
              <a:gd name="T94" fmla="*/ 2147483647 w 1677"/>
              <a:gd name="T95" fmla="*/ 2147483647 h 1579"/>
              <a:gd name="T96" fmla="*/ 2147483647 w 1677"/>
              <a:gd name="T97" fmla="*/ 2147483647 h 1579"/>
              <a:gd name="T98" fmla="*/ 2147483647 w 1677"/>
              <a:gd name="T99" fmla="*/ 2147483647 h 1579"/>
              <a:gd name="T100" fmla="*/ 2147483647 w 1677"/>
              <a:gd name="T101" fmla="*/ 2147483647 h 1579"/>
              <a:gd name="T102" fmla="*/ 2147483647 w 1677"/>
              <a:gd name="T103" fmla="*/ 2147483647 h 1579"/>
              <a:gd name="T104" fmla="*/ 2147483647 w 1677"/>
              <a:gd name="T105" fmla="*/ 2147483647 h 1579"/>
              <a:gd name="T106" fmla="*/ 2147483647 w 1677"/>
              <a:gd name="T107" fmla="*/ 2147483647 h 1579"/>
              <a:gd name="T108" fmla="*/ 2147483647 w 1677"/>
              <a:gd name="T109" fmla="*/ 2147483647 h 1579"/>
              <a:gd name="T110" fmla="*/ 2147483647 w 1677"/>
              <a:gd name="T111" fmla="*/ 2147483647 h 1579"/>
              <a:gd name="T112" fmla="*/ 2147483647 w 1677"/>
              <a:gd name="T113" fmla="*/ 2147483647 h 1579"/>
              <a:gd name="T114" fmla="*/ 2147483647 w 1677"/>
              <a:gd name="T115" fmla="*/ 2147483647 h 1579"/>
              <a:gd name="T116" fmla="*/ 2147483647 w 1677"/>
              <a:gd name="T117" fmla="*/ 2147483647 h 1579"/>
              <a:gd name="T118" fmla="*/ 2147483647 w 1677"/>
              <a:gd name="T119" fmla="*/ 2147483647 h 1579"/>
              <a:gd name="T120" fmla="*/ 2147483647 w 1677"/>
              <a:gd name="T121" fmla="*/ 2147483647 h 15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7"/>
              <a:gd name="T184" fmla="*/ 0 h 1579"/>
              <a:gd name="T185" fmla="*/ 1677 w 1677"/>
              <a:gd name="T186" fmla="*/ 1579 h 15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7" h="1579">
                <a:moveTo>
                  <a:pt x="1677" y="1203"/>
                </a:moveTo>
                <a:lnTo>
                  <a:pt x="1581" y="1314"/>
                </a:lnTo>
                <a:lnTo>
                  <a:pt x="1548" y="1347"/>
                </a:lnTo>
                <a:lnTo>
                  <a:pt x="1501" y="1390"/>
                </a:lnTo>
                <a:lnTo>
                  <a:pt x="1470" y="1414"/>
                </a:lnTo>
                <a:lnTo>
                  <a:pt x="1430" y="1439"/>
                </a:lnTo>
                <a:lnTo>
                  <a:pt x="1401" y="1457"/>
                </a:lnTo>
                <a:lnTo>
                  <a:pt x="1336" y="1490"/>
                </a:lnTo>
                <a:lnTo>
                  <a:pt x="1243" y="1528"/>
                </a:lnTo>
                <a:lnTo>
                  <a:pt x="1149" y="1557"/>
                </a:lnTo>
                <a:lnTo>
                  <a:pt x="1055" y="1574"/>
                </a:lnTo>
                <a:lnTo>
                  <a:pt x="962" y="1579"/>
                </a:lnTo>
                <a:lnTo>
                  <a:pt x="842" y="1579"/>
                </a:lnTo>
                <a:lnTo>
                  <a:pt x="748" y="1563"/>
                </a:lnTo>
                <a:lnTo>
                  <a:pt x="663" y="1545"/>
                </a:lnTo>
                <a:lnTo>
                  <a:pt x="570" y="1512"/>
                </a:lnTo>
                <a:lnTo>
                  <a:pt x="479" y="1468"/>
                </a:lnTo>
                <a:lnTo>
                  <a:pt x="398" y="1417"/>
                </a:lnTo>
                <a:lnTo>
                  <a:pt x="319" y="1356"/>
                </a:lnTo>
                <a:lnTo>
                  <a:pt x="247" y="1287"/>
                </a:lnTo>
                <a:lnTo>
                  <a:pt x="185" y="1212"/>
                </a:lnTo>
                <a:lnTo>
                  <a:pt x="131" y="1129"/>
                </a:lnTo>
                <a:lnTo>
                  <a:pt x="84" y="1040"/>
                </a:lnTo>
                <a:lnTo>
                  <a:pt x="49" y="949"/>
                </a:lnTo>
                <a:lnTo>
                  <a:pt x="22" y="853"/>
                </a:lnTo>
                <a:lnTo>
                  <a:pt x="7" y="757"/>
                </a:lnTo>
                <a:lnTo>
                  <a:pt x="0" y="659"/>
                </a:lnTo>
                <a:lnTo>
                  <a:pt x="7" y="561"/>
                </a:lnTo>
                <a:lnTo>
                  <a:pt x="22" y="463"/>
                </a:lnTo>
                <a:lnTo>
                  <a:pt x="49" y="366"/>
                </a:lnTo>
                <a:lnTo>
                  <a:pt x="84" y="276"/>
                </a:lnTo>
                <a:lnTo>
                  <a:pt x="133" y="188"/>
                </a:lnTo>
                <a:lnTo>
                  <a:pt x="187" y="107"/>
                </a:lnTo>
                <a:lnTo>
                  <a:pt x="249" y="29"/>
                </a:lnTo>
                <a:lnTo>
                  <a:pt x="278" y="0"/>
                </a:lnTo>
                <a:lnTo>
                  <a:pt x="243" y="47"/>
                </a:lnTo>
                <a:lnTo>
                  <a:pt x="207" y="116"/>
                </a:lnTo>
                <a:lnTo>
                  <a:pt x="180" y="167"/>
                </a:lnTo>
                <a:lnTo>
                  <a:pt x="165" y="194"/>
                </a:lnTo>
                <a:lnTo>
                  <a:pt x="134" y="274"/>
                </a:lnTo>
                <a:lnTo>
                  <a:pt x="100" y="430"/>
                </a:lnTo>
                <a:lnTo>
                  <a:pt x="91" y="512"/>
                </a:lnTo>
                <a:lnTo>
                  <a:pt x="98" y="682"/>
                </a:lnTo>
                <a:lnTo>
                  <a:pt x="113" y="757"/>
                </a:lnTo>
                <a:lnTo>
                  <a:pt x="163" y="916"/>
                </a:lnTo>
                <a:lnTo>
                  <a:pt x="198" y="989"/>
                </a:lnTo>
                <a:lnTo>
                  <a:pt x="287" y="1127"/>
                </a:lnTo>
                <a:lnTo>
                  <a:pt x="345" y="1196"/>
                </a:lnTo>
                <a:lnTo>
                  <a:pt x="448" y="1281"/>
                </a:lnTo>
                <a:lnTo>
                  <a:pt x="588" y="1377"/>
                </a:lnTo>
                <a:lnTo>
                  <a:pt x="684" y="1421"/>
                </a:lnTo>
                <a:lnTo>
                  <a:pt x="797" y="1454"/>
                </a:lnTo>
                <a:lnTo>
                  <a:pt x="920" y="1477"/>
                </a:lnTo>
                <a:lnTo>
                  <a:pt x="995" y="1481"/>
                </a:lnTo>
                <a:lnTo>
                  <a:pt x="1145" y="1472"/>
                </a:lnTo>
                <a:lnTo>
                  <a:pt x="1265" y="1448"/>
                </a:lnTo>
                <a:lnTo>
                  <a:pt x="1358" y="1414"/>
                </a:lnTo>
                <a:lnTo>
                  <a:pt x="1449" y="1376"/>
                </a:lnTo>
                <a:lnTo>
                  <a:pt x="1588" y="1279"/>
                </a:lnTo>
                <a:lnTo>
                  <a:pt x="1625" y="1252"/>
                </a:lnTo>
                <a:lnTo>
                  <a:pt x="1677" y="1203"/>
                </a:lnTo>
              </a:path>
            </a:pathLst>
          </a:custGeom>
          <a:solidFill>
            <a:srgbClr val="0099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28AEEE57-93FF-4AAD-ACD4-C5D0FE2EAF3D}"/>
              </a:ext>
            </a:extLst>
          </p:cNvPr>
          <p:cNvSpPr>
            <a:spLocks/>
          </p:cNvSpPr>
          <p:nvPr/>
        </p:nvSpPr>
        <p:spPr bwMode="auto">
          <a:xfrm>
            <a:off x="4886325" y="1654517"/>
            <a:ext cx="1544637" cy="1520825"/>
          </a:xfrm>
          <a:custGeom>
            <a:avLst/>
            <a:gdLst>
              <a:gd name="T0" fmla="*/ 2147483647 w 973"/>
              <a:gd name="T1" fmla="*/ 2147483647 h 958"/>
              <a:gd name="T2" fmla="*/ 2147483647 w 973"/>
              <a:gd name="T3" fmla="*/ 2147483647 h 958"/>
              <a:gd name="T4" fmla="*/ 0 w 973"/>
              <a:gd name="T5" fmla="*/ 2147483647 h 958"/>
              <a:gd name="T6" fmla="*/ 2147483647 w 973"/>
              <a:gd name="T7" fmla="*/ 2147483647 h 958"/>
              <a:gd name="T8" fmla="*/ 2147483647 w 973"/>
              <a:gd name="T9" fmla="*/ 2147483647 h 958"/>
              <a:gd name="T10" fmla="*/ 2147483647 w 973"/>
              <a:gd name="T11" fmla="*/ 2147483647 h 958"/>
              <a:gd name="T12" fmla="*/ 2147483647 w 973"/>
              <a:gd name="T13" fmla="*/ 2147483647 h 958"/>
              <a:gd name="T14" fmla="*/ 2147483647 w 973"/>
              <a:gd name="T15" fmla="*/ 2147483647 h 958"/>
              <a:gd name="T16" fmla="*/ 2147483647 w 973"/>
              <a:gd name="T17" fmla="*/ 2147483647 h 958"/>
              <a:gd name="T18" fmla="*/ 2147483647 w 973"/>
              <a:gd name="T19" fmla="*/ 2147483647 h 958"/>
              <a:gd name="T20" fmla="*/ 2147483647 w 973"/>
              <a:gd name="T21" fmla="*/ 2147483647 h 958"/>
              <a:gd name="T22" fmla="*/ 2147483647 w 973"/>
              <a:gd name="T23" fmla="*/ 0 h 958"/>
              <a:gd name="T24" fmla="*/ 2147483647 w 973"/>
              <a:gd name="T25" fmla="*/ 2147483647 h 958"/>
              <a:gd name="T26" fmla="*/ 2147483647 w 973"/>
              <a:gd name="T27" fmla="*/ 2147483647 h 958"/>
              <a:gd name="T28" fmla="*/ 2147483647 w 973"/>
              <a:gd name="T29" fmla="*/ 2147483647 h 958"/>
              <a:gd name="T30" fmla="*/ 2147483647 w 973"/>
              <a:gd name="T31" fmla="*/ 2147483647 h 958"/>
              <a:gd name="T32" fmla="*/ 2147483647 w 973"/>
              <a:gd name="T33" fmla="*/ 2147483647 h 9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3"/>
              <a:gd name="T52" fmla="*/ 0 h 958"/>
              <a:gd name="T53" fmla="*/ 973 w 973"/>
              <a:gd name="T54" fmla="*/ 958 h 95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3" h="958">
                <a:moveTo>
                  <a:pt x="173" y="771"/>
                </a:moveTo>
                <a:lnTo>
                  <a:pt x="135" y="673"/>
                </a:lnTo>
                <a:lnTo>
                  <a:pt x="0" y="958"/>
                </a:lnTo>
                <a:lnTo>
                  <a:pt x="274" y="813"/>
                </a:lnTo>
                <a:lnTo>
                  <a:pt x="198" y="793"/>
                </a:lnTo>
                <a:lnTo>
                  <a:pt x="320" y="673"/>
                </a:lnTo>
                <a:lnTo>
                  <a:pt x="496" y="499"/>
                </a:lnTo>
                <a:lnTo>
                  <a:pt x="683" y="314"/>
                </a:lnTo>
                <a:lnTo>
                  <a:pt x="723" y="277"/>
                </a:lnTo>
                <a:lnTo>
                  <a:pt x="973" y="29"/>
                </a:lnTo>
                <a:lnTo>
                  <a:pt x="939" y="29"/>
                </a:lnTo>
                <a:lnTo>
                  <a:pt x="939" y="0"/>
                </a:lnTo>
                <a:lnTo>
                  <a:pt x="696" y="245"/>
                </a:lnTo>
                <a:lnTo>
                  <a:pt x="654" y="287"/>
                </a:lnTo>
                <a:lnTo>
                  <a:pt x="472" y="468"/>
                </a:lnTo>
                <a:lnTo>
                  <a:pt x="298" y="646"/>
                </a:lnTo>
                <a:lnTo>
                  <a:pt x="173" y="77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30">
            <a:extLst>
              <a:ext uri="{FF2B5EF4-FFF2-40B4-BE49-F238E27FC236}">
                <a16:creationId xmlns:a16="http://schemas.microsoft.com/office/drawing/2014/main" id="{5216920E-9A1D-40EF-9A37-A9966DB2C4B0}"/>
              </a:ext>
            </a:extLst>
          </p:cNvPr>
          <p:cNvSpPr>
            <a:spLocks/>
          </p:cNvSpPr>
          <p:nvPr/>
        </p:nvSpPr>
        <p:spPr bwMode="auto">
          <a:xfrm>
            <a:off x="5988050" y="1478304"/>
            <a:ext cx="388937" cy="565150"/>
          </a:xfrm>
          <a:custGeom>
            <a:avLst/>
            <a:gdLst>
              <a:gd name="T0" fmla="*/ 2147483647 w 245"/>
              <a:gd name="T1" fmla="*/ 0 h 356"/>
              <a:gd name="T2" fmla="*/ 0 w 245"/>
              <a:gd name="T3" fmla="*/ 2147483647 h 356"/>
              <a:gd name="T4" fmla="*/ 2147483647 w 245"/>
              <a:gd name="T5" fmla="*/ 2147483647 h 356"/>
              <a:gd name="T6" fmla="*/ 2147483647 w 245"/>
              <a:gd name="T7" fmla="*/ 2147483647 h 356"/>
              <a:gd name="T8" fmla="*/ 2147483647 w 245"/>
              <a:gd name="T9" fmla="*/ 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"/>
              <a:gd name="T16" fmla="*/ 0 h 356"/>
              <a:gd name="T17" fmla="*/ 245 w 245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" h="356">
                <a:moveTo>
                  <a:pt x="245" y="0"/>
                </a:moveTo>
                <a:lnTo>
                  <a:pt x="0" y="245"/>
                </a:lnTo>
                <a:lnTo>
                  <a:pt x="2" y="356"/>
                </a:lnTo>
                <a:lnTo>
                  <a:pt x="245" y="111"/>
                </a:lnTo>
                <a:lnTo>
                  <a:pt x="245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32">
            <a:extLst>
              <a:ext uri="{FF2B5EF4-FFF2-40B4-BE49-F238E27FC236}">
                <a16:creationId xmlns:a16="http://schemas.microsoft.com/office/drawing/2014/main" id="{E4784CC2-ACCD-4792-8044-E757C71ED5FE}"/>
              </a:ext>
            </a:extLst>
          </p:cNvPr>
          <p:cNvSpPr>
            <a:spLocks/>
          </p:cNvSpPr>
          <p:nvPr/>
        </p:nvSpPr>
        <p:spPr bwMode="auto">
          <a:xfrm>
            <a:off x="6034087" y="1700554"/>
            <a:ext cx="604838" cy="393700"/>
          </a:xfrm>
          <a:custGeom>
            <a:avLst/>
            <a:gdLst>
              <a:gd name="T0" fmla="*/ 2147483647 w 381"/>
              <a:gd name="T1" fmla="*/ 0 h 248"/>
              <a:gd name="T2" fmla="*/ 2147483647 w 381"/>
              <a:gd name="T3" fmla="*/ 0 h 248"/>
              <a:gd name="T4" fmla="*/ 2147483647 w 381"/>
              <a:gd name="T5" fmla="*/ 2147483647 h 248"/>
              <a:gd name="T6" fmla="*/ 0 w 381"/>
              <a:gd name="T7" fmla="*/ 2147483647 h 248"/>
              <a:gd name="T8" fmla="*/ 2147483647 w 381"/>
              <a:gd name="T9" fmla="*/ 0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1"/>
              <a:gd name="T16" fmla="*/ 0 h 248"/>
              <a:gd name="T17" fmla="*/ 381 w 381"/>
              <a:gd name="T18" fmla="*/ 248 h 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1" h="248">
                <a:moveTo>
                  <a:pt x="250" y="0"/>
                </a:moveTo>
                <a:lnTo>
                  <a:pt x="381" y="0"/>
                </a:lnTo>
                <a:lnTo>
                  <a:pt x="120" y="248"/>
                </a:lnTo>
                <a:lnTo>
                  <a:pt x="0" y="248"/>
                </a:lnTo>
                <a:lnTo>
                  <a:pt x="250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35D-D907-4014-8CAD-466D6858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9979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789D-04D7-4FEB-9F63-CCFB5562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4" y="851592"/>
            <a:ext cx="7755255" cy="5174881"/>
          </a:xfrm>
        </p:spPr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được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ngôn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ngữ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tới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Java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C ++,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Visual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Basic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v.v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bảng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RDBMS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lưu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liên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tục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OODBMS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kỹ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chuyển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ngược</a:t>
            </a:r>
            <a:r>
              <a:rPr kumimoji="0" lang="vi-VN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FB73-2B16-43AB-BF3D-22ED68D6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24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74A12B-AEBD-4425-9FEE-563BA1D8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0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ACFA-BB41-4219-ADCA-0453FD68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CC8A-E7EF-4F6D-8282-65052741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kiểm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tra,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lý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DB85-DFDD-4DDE-A9CE-4D59824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25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E8A478-2824-436F-A108-E64A27D0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30">
            <a:extLst>
              <a:ext uri="{FF2B5EF4-FFF2-40B4-BE49-F238E27FC236}">
                <a16:creationId xmlns:a16="http://schemas.microsoft.com/office/drawing/2014/main" id="{BDFA544C-AE3C-4DFA-9629-2C5194EA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369343"/>
            <a:ext cx="1722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4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Use Case Diagram</a:t>
            </a:r>
            <a:endParaRPr lang="en-AU" sz="14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7" name="Group 131">
            <a:extLst>
              <a:ext uri="{FF2B5EF4-FFF2-40B4-BE49-F238E27FC236}">
                <a16:creationId xmlns:a16="http://schemas.microsoft.com/office/drawing/2014/main" id="{73905315-775B-4306-921D-790D60FDE460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2658268"/>
            <a:ext cx="2120900" cy="1616075"/>
            <a:chOff x="1133" y="1439"/>
            <a:chExt cx="684" cy="528"/>
          </a:xfrm>
        </p:grpSpPr>
        <p:sp>
          <p:nvSpPr>
            <p:cNvPr id="8" name="Rectangle 132">
              <a:extLst>
                <a:ext uri="{FF2B5EF4-FFF2-40B4-BE49-F238E27FC236}">
                  <a16:creationId xmlns:a16="http://schemas.microsoft.com/office/drawing/2014/main" id="{D209B705-79ED-43E2-9F58-4D85B31CE05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294" y="1439"/>
              <a:ext cx="30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91440" bIns="9144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" name="Oval 133">
              <a:extLst>
                <a:ext uri="{FF2B5EF4-FFF2-40B4-BE49-F238E27FC236}">
                  <a16:creationId xmlns:a16="http://schemas.microsoft.com/office/drawing/2014/main" id="{889768F9-777C-47F9-AE66-90D89DD8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535"/>
              <a:ext cx="102" cy="46"/>
            </a:xfrm>
            <a:prstGeom prst="ellips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" name="Line 134">
              <a:extLst>
                <a:ext uri="{FF2B5EF4-FFF2-40B4-BE49-F238E27FC236}">
                  <a16:creationId xmlns:a16="http://schemas.microsoft.com/office/drawing/2014/main" id="{238DF185-B412-4D1E-AD1B-E0188E476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8" y="1571"/>
              <a:ext cx="166" cy="76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35">
              <a:extLst>
                <a:ext uri="{FF2B5EF4-FFF2-40B4-BE49-F238E27FC236}">
                  <a16:creationId xmlns:a16="http://schemas.microsoft.com/office/drawing/2014/main" id="{2E3867BD-6193-4A7A-A90A-D26D439E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823"/>
              <a:ext cx="103" cy="47"/>
            </a:xfrm>
            <a:prstGeom prst="ellips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2" name="Oval 136">
              <a:extLst>
                <a:ext uri="{FF2B5EF4-FFF2-40B4-BE49-F238E27FC236}">
                  <a16:creationId xmlns:a16="http://schemas.microsoft.com/office/drawing/2014/main" id="{DE9D047C-616F-45EB-A9DD-F904662D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679"/>
              <a:ext cx="103" cy="46"/>
            </a:xfrm>
            <a:prstGeom prst="ellips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3" name="Line 137">
              <a:extLst>
                <a:ext uri="{FF2B5EF4-FFF2-40B4-BE49-F238E27FC236}">
                  <a16:creationId xmlns:a16="http://schemas.microsoft.com/office/drawing/2014/main" id="{1CEE77BA-7A80-4DE9-AF01-6389CFE2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553"/>
              <a:ext cx="236" cy="44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8">
              <a:extLst>
                <a:ext uri="{FF2B5EF4-FFF2-40B4-BE49-F238E27FC236}">
                  <a16:creationId xmlns:a16="http://schemas.microsoft.com/office/drawing/2014/main" id="{1DD1635F-761A-4ED4-BC3C-F36065BB3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2" y="1654"/>
              <a:ext cx="245" cy="48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9">
              <a:extLst>
                <a:ext uri="{FF2B5EF4-FFF2-40B4-BE49-F238E27FC236}">
                  <a16:creationId xmlns:a16="http://schemas.microsoft.com/office/drawing/2014/main" id="{17CEE209-D065-43CC-9473-9568A445C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4" y="1701"/>
              <a:ext cx="247" cy="139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0">
              <a:extLst>
                <a:ext uri="{FF2B5EF4-FFF2-40B4-BE49-F238E27FC236}">
                  <a16:creationId xmlns:a16="http://schemas.microsoft.com/office/drawing/2014/main" id="{E29D39B7-CE89-4915-8239-2AB81FEF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723"/>
              <a:ext cx="63" cy="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Actor A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7" name="Rectangle 141">
              <a:extLst>
                <a:ext uri="{FF2B5EF4-FFF2-40B4-BE49-F238E27FC236}">
                  <a16:creationId xmlns:a16="http://schemas.microsoft.com/office/drawing/2014/main" id="{A4E467AC-FFE9-4C51-9E21-970FE127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1596"/>
              <a:ext cx="101" cy="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Use Case 1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8" name="Rectangle 142">
              <a:extLst>
                <a:ext uri="{FF2B5EF4-FFF2-40B4-BE49-F238E27FC236}">
                  <a16:creationId xmlns:a16="http://schemas.microsoft.com/office/drawing/2014/main" id="{7C2C4874-18FB-4F76-B3FB-5D53F9ABB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738"/>
              <a:ext cx="102" cy="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Use Case 2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9" name="Rectangle 143">
              <a:extLst>
                <a:ext uri="{FF2B5EF4-FFF2-40B4-BE49-F238E27FC236}">
                  <a16:creationId xmlns:a16="http://schemas.microsoft.com/office/drawing/2014/main" id="{4E681AA4-6451-4893-8EB7-4F2227E6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885"/>
              <a:ext cx="101" cy="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Use Case 3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0" name="Rectangle 144">
              <a:extLst>
                <a:ext uri="{FF2B5EF4-FFF2-40B4-BE49-F238E27FC236}">
                  <a16:creationId xmlns:a16="http://schemas.microsoft.com/office/drawing/2014/main" id="{94BAAD84-FB7B-413E-B9EB-3E95A434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722"/>
              <a:ext cx="63" cy="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400">
                  <a:solidFill>
                    <a:srgbClr val="000000"/>
                  </a:solidFill>
                </a:rPr>
                <a:t>Actor B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grpSp>
          <p:nvGrpSpPr>
            <p:cNvPr id="21" name="Group 145">
              <a:extLst>
                <a:ext uri="{FF2B5EF4-FFF2-40B4-BE49-F238E27FC236}">
                  <a16:creationId xmlns:a16="http://schemas.microsoft.com/office/drawing/2014/main" id="{AB8FFFB6-4AA1-4F9F-A455-B6214FA03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624"/>
              <a:ext cx="39" cy="81"/>
              <a:chOff x="1110" y="1625"/>
              <a:chExt cx="39" cy="81"/>
            </a:xfrm>
          </p:grpSpPr>
          <p:sp>
            <p:nvSpPr>
              <p:cNvPr id="28" name="Oval 146">
                <a:extLst>
                  <a:ext uri="{FF2B5EF4-FFF2-40B4-BE49-F238E27FC236}">
                    <a16:creationId xmlns:a16="http://schemas.microsoft.com/office/drawing/2014/main" id="{9BD8C839-6FF2-44EC-80EF-EDB8B0E1E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1625"/>
                <a:ext cx="27" cy="22"/>
              </a:xfrm>
              <a:prstGeom prst="ellipse">
                <a:avLst/>
              </a:prstGeom>
              <a:noFill/>
              <a:ln w="158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9" name="Line 147">
                <a:extLst>
                  <a:ext uri="{FF2B5EF4-FFF2-40B4-BE49-F238E27FC236}">
                    <a16:creationId xmlns:a16="http://schemas.microsoft.com/office/drawing/2014/main" id="{E94DDB2F-6AA6-4CBD-AA39-78B0B876C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1646"/>
                <a:ext cx="1" cy="4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48">
                <a:extLst>
                  <a:ext uri="{FF2B5EF4-FFF2-40B4-BE49-F238E27FC236}">
                    <a16:creationId xmlns:a16="http://schemas.microsoft.com/office/drawing/2014/main" id="{69CF8530-33B3-4217-8BB7-66AA244C0F83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 flipH="1">
                <a:off x="1110" y="1686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31" name="Line 149">
                <a:extLst>
                  <a:ext uri="{FF2B5EF4-FFF2-40B4-BE49-F238E27FC236}">
                    <a16:creationId xmlns:a16="http://schemas.microsoft.com/office/drawing/2014/main" id="{20F5BC5D-2E01-4589-BE8E-08E6FD64FED5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1129" y="1685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32" name="Line 150">
                <a:extLst>
                  <a:ext uri="{FF2B5EF4-FFF2-40B4-BE49-F238E27FC236}">
                    <a16:creationId xmlns:a16="http://schemas.microsoft.com/office/drawing/2014/main" id="{177BB7FA-5B1A-4682-A5BB-D5520E869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31" y="1649"/>
                <a:ext cx="0" cy="31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151">
              <a:extLst>
                <a:ext uri="{FF2B5EF4-FFF2-40B4-BE49-F238E27FC236}">
                  <a16:creationId xmlns:a16="http://schemas.microsoft.com/office/drawing/2014/main" id="{17E3D07A-EE91-4148-B169-C60D8353F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" y="1602"/>
              <a:ext cx="39" cy="81"/>
              <a:chOff x="1110" y="1625"/>
              <a:chExt cx="39" cy="81"/>
            </a:xfrm>
          </p:grpSpPr>
          <p:sp>
            <p:nvSpPr>
              <p:cNvPr id="23" name="Oval 152">
                <a:extLst>
                  <a:ext uri="{FF2B5EF4-FFF2-40B4-BE49-F238E27FC236}">
                    <a16:creationId xmlns:a16="http://schemas.microsoft.com/office/drawing/2014/main" id="{C084DE5B-504A-4D41-8F4B-BAE8D3DA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1625"/>
                <a:ext cx="27" cy="22"/>
              </a:xfrm>
              <a:prstGeom prst="ellipse">
                <a:avLst/>
              </a:prstGeom>
              <a:noFill/>
              <a:ln w="158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53">
                <a:extLst>
                  <a:ext uri="{FF2B5EF4-FFF2-40B4-BE49-F238E27FC236}">
                    <a16:creationId xmlns:a16="http://schemas.microsoft.com/office/drawing/2014/main" id="{B99717A5-2DF3-4076-B34D-BDA51F316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1646"/>
                <a:ext cx="1" cy="4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54">
                <a:extLst>
                  <a:ext uri="{FF2B5EF4-FFF2-40B4-BE49-F238E27FC236}">
                    <a16:creationId xmlns:a16="http://schemas.microsoft.com/office/drawing/2014/main" id="{DDA3B649-7DB5-4BF2-B7D4-319B71A8B4D4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 flipH="1">
                <a:off x="1110" y="1686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26" name="Line 155">
                <a:extLst>
                  <a:ext uri="{FF2B5EF4-FFF2-40B4-BE49-F238E27FC236}">
                    <a16:creationId xmlns:a16="http://schemas.microsoft.com/office/drawing/2014/main" id="{193624B2-8595-4303-8007-19141072A98A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1129" y="1685"/>
                <a:ext cx="20" cy="2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27" name="Line 156">
                <a:extLst>
                  <a:ext uri="{FF2B5EF4-FFF2-40B4-BE49-F238E27FC236}">
                    <a16:creationId xmlns:a16="http://schemas.microsoft.com/office/drawing/2014/main" id="{90BC5CC4-B0ED-474A-8FD3-46A35CB9C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31" y="1649"/>
                <a:ext cx="0" cy="31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" name="Rectangle 212">
            <a:extLst>
              <a:ext uri="{FF2B5EF4-FFF2-40B4-BE49-F238E27FC236}">
                <a16:creationId xmlns:a16="http://schemas.microsoft.com/office/drawing/2014/main" id="{A4DB2F3F-5E40-414E-BC78-0B04EC13E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41143"/>
            <a:ext cx="11334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4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Class Diagram</a:t>
            </a:r>
            <a:endParaRPr lang="en-AU" sz="14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34" name="Group 213">
            <a:extLst>
              <a:ext uri="{FF2B5EF4-FFF2-40B4-BE49-F238E27FC236}">
                <a16:creationId xmlns:a16="http://schemas.microsoft.com/office/drawing/2014/main" id="{282244EC-A567-4B25-877C-9E8C049062FC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4507706"/>
            <a:ext cx="2117725" cy="1595437"/>
            <a:chOff x="2078" y="1651"/>
            <a:chExt cx="669" cy="408"/>
          </a:xfrm>
        </p:grpSpPr>
        <p:sp>
          <p:nvSpPr>
            <p:cNvPr id="35" name="Rectangle 214">
              <a:extLst>
                <a:ext uri="{FF2B5EF4-FFF2-40B4-BE49-F238E27FC236}">
                  <a16:creationId xmlns:a16="http://schemas.microsoft.com/office/drawing/2014/main" id="{C8D57546-8044-479F-A627-E871F83E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966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GrpFile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36" name="Picture 215">
              <a:extLst>
                <a:ext uri="{FF2B5EF4-FFF2-40B4-BE49-F238E27FC236}">
                  <a16:creationId xmlns:a16="http://schemas.microsoft.com/office/drawing/2014/main" id="{CCC5598F-A55E-40E0-8811-9A41893B4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199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16">
              <a:extLst>
                <a:ext uri="{FF2B5EF4-FFF2-40B4-BE49-F238E27FC236}">
                  <a16:creationId xmlns:a16="http://schemas.microsoft.com/office/drawing/2014/main" id="{07773F6B-3F28-4A1E-9B0A-778C1326F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199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17">
              <a:extLst>
                <a:ext uri="{FF2B5EF4-FFF2-40B4-BE49-F238E27FC236}">
                  <a16:creationId xmlns:a16="http://schemas.microsoft.com/office/drawing/2014/main" id="{60B548FB-1E6E-47E5-9D6F-AFAEBC0C0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199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218">
              <a:extLst>
                <a:ext uri="{FF2B5EF4-FFF2-40B4-BE49-F238E27FC236}">
                  <a16:creationId xmlns:a16="http://schemas.microsoft.com/office/drawing/2014/main" id="{59DCA25E-97BC-4B77-9251-965A2A16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994"/>
              <a:ext cx="14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40" name="Picture 219">
              <a:extLst>
                <a:ext uri="{FF2B5EF4-FFF2-40B4-BE49-F238E27FC236}">
                  <a16:creationId xmlns:a16="http://schemas.microsoft.com/office/drawing/2014/main" id="{295CBC54-2C33-413F-8554-F18B26B0A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0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20">
              <a:extLst>
                <a:ext uri="{FF2B5EF4-FFF2-40B4-BE49-F238E27FC236}">
                  <a16:creationId xmlns:a16="http://schemas.microsoft.com/office/drawing/2014/main" id="{0005AC77-E1FE-4D49-9A8C-894C5EF37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0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21">
              <a:extLst>
                <a:ext uri="{FF2B5EF4-FFF2-40B4-BE49-F238E27FC236}">
                  <a16:creationId xmlns:a16="http://schemas.microsoft.com/office/drawing/2014/main" id="{DB335D76-B843-4DBC-BCBC-CADD6FB4E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0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222">
              <a:extLst>
                <a:ext uri="{FF2B5EF4-FFF2-40B4-BE49-F238E27FC236}">
                  <a16:creationId xmlns:a16="http://schemas.microsoft.com/office/drawing/2014/main" id="{8E9C8C84-E5B2-488E-B843-B73AC872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2004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open(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44" name="Picture 223">
              <a:extLst>
                <a:ext uri="{FF2B5EF4-FFF2-40B4-BE49-F238E27FC236}">
                  <a16:creationId xmlns:a16="http://schemas.microsoft.com/office/drawing/2014/main" id="{24CF4022-4B96-4ED2-AB44-113E836A5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1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24">
              <a:extLst>
                <a:ext uri="{FF2B5EF4-FFF2-40B4-BE49-F238E27FC236}">
                  <a16:creationId xmlns:a16="http://schemas.microsoft.com/office/drawing/2014/main" id="{23F0FFDF-2816-4A83-A5B4-37347B4DC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1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25">
              <a:extLst>
                <a:ext uri="{FF2B5EF4-FFF2-40B4-BE49-F238E27FC236}">
                  <a16:creationId xmlns:a16="http://schemas.microsoft.com/office/drawing/2014/main" id="{F96BB4FE-1FA0-4496-945A-8F996DB12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14"/>
              <a:ext cx="15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226">
              <a:extLst>
                <a:ext uri="{FF2B5EF4-FFF2-40B4-BE49-F238E27FC236}">
                  <a16:creationId xmlns:a16="http://schemas.microsoft.com/office/drawing/2014/main" id="{2F3DA758-9925-462E-9618-84B359C2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014"/>
              <a:ext cx="1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create(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48" name="Picture 227">
              <a:extLst>
                <a:ext uri="{FF2B5EF4-FFF2-40B4-BE49-F238E27FC236}">
                  <a16:creationId xmlns:a16="http://schemas.microsoft.com/office/drawing/2014/main" id="{B87F1FBD-29ED-4F25-BE3A-A74913B60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2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28">
              <a:extLst>
                <a:ext uri="{FF2B5EF4-FFF2-40B4-BE49-F238E27FC236}">
                  <a16:creationId xmlns:a16="http://schemas.microsoft.com/office/drawing/2014/main" id="{0E7B6B21-6561-4542-94F2-53B029337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2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29">
              <a:extLst>
                <a:ext uri="{FF2B5EF4-FFF2-40B4-BE49-F238E27FC236}">
                  <a16:creationId xmlns:a16="http://schemas.microsoft.com/office/drawing/2014/main" id="{CC120F08-FE26-4FC2-A47B-E6C9441F6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" y="202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230">
              <a:extLst>
                <a:ext uri="{FF2B5EF4-FFF2-40B4-BE49-F238E27FC236}">
                  <a16:creationId xmlns:a16="http://schemas.microsoft.com/office/drawing/2014/main" id="{6C8DB9C1-6393-4E80-ADA3-CEC192E3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2024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fillFile(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52" name="Rectangle 231">
              <a:extLst>
                <a:ext uri="{FF2B5EF4-FFF2-40B4-BE49-F238E27FC236}">
                  <a16:creationId xmlns:a16="http://schemas.microsoft.com/office/drawing/2014/main" id="{3190E0F5-E84E-49E0-9CE4-499A5224A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910"/>
              <a:ext cx="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rep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53" name="Rectangle 232">
              <a:extLst>
                <a:ext uri="{FF2B5EF4-FFF2-40B4-BE49-F238E27FC236}">
                  <a16:creationId xmlns:a16="http://schemas.microsoft.com/office/drawing/2014/main" id="{813F71A0-2714-421E-8CB6-311182A3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1929"/>
              <a:ext cx="121" cy="13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54" name="Rectangle 233">
              <a:extLst>
                <a:ext uri="{FF2B5EF4-FFF2-40B4-BE49-F238E27FC236}">
                  <a16:creationId xmlns:a16="http://schemas.microsoft.com/office/drawing/2014/main" id="{5A055BD4-D976-45F8-BB80-B72BCBCA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935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Repository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55" name="Picture 234">
              <a:extLst>
                <a:ext uri="{FF2B5EF4-FFF2-40B4-BE49-F238E27FC236}">
                  <a16:creationId xmlns:a16="http://schemas.microsoft.com/office/drawing/2014/main" id="{94A91518-8070-44FA-A513-54DB56196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7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35">
              <a:extLst>
                <a:ext uri="{FF2B5EF4-FFF2-40B4-BE49-F238E27FC236}">
                  <a16:creationId xmlns:a16="http://schemas.microsoft.com/office/drawing/2014/main" id="{D3AFC87E-F289-48FB-AE7A-FD5513511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7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36">
              <a:extLst>
                <a:ext uri="{FF2B5EF4-FFF2-40B4-BE49-F238E27FC236}">
                  <a16:creationId xmlns:a16="http://schemas.microsoft.com/office/drawing/2014/main" id="{54CB53D8-6B83-4F9E-9833-4F5C15050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7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237">
              <a:extLst>
                <a:ext uri="{FF2B5EF4-FFF2-40B4-BE49-F238E27FC236}">
                  <a16:creationId xmlns:a16="http://schemas.microsoft.com/office/drawing/2014/main" id="{397B2783-904C-443D-9FE0-16D240057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1978"/>
              <a:ext cx="4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name : char * = 0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59" name="Picture 238">
              <a:extLst>
                <a:ext uri="{FF2B5EF4-FFF2-40B4-BE49-F238E27FC236}">
                  <a16:creationId xmlns:a16="http://schemas.microsoft.com/office/drawing/2014/main" id="{B7071FA3-41CA-45BB-8F40-D428F1E24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9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39">
              <a:extLst>
                <a:ext uri="{FF2B5EF4-FFF2-40B4-BE49-F238E27FC236}">
                  <a16:creationId xmlns:a16="http://schemas.microsoft.com/office/drawing/2014/main" id="{4E36BC71-AE3F-4FEC-8EFF-2085DEBDB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9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40">
              <a:extLst>
                <a:ext uri="{FF2B5EF4-FFF2-40B4-BE49-F238E27FC236}">
                  <a16:creationId xmlns:a16="http://schemas.microsoft.com/office/drawing/2014/main" id="{8086A64B-701A-4CEE-A755-8BAE92517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199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241">
              <a:extLst>
                <a:ext uri="{FF2B5EF4-FFF2-40B4-BE49-F238E27FC236}">
                  <a16:creationId xmlns:a16="http://schemas.microsoft.com/office/drawing/2014/main" id="{CC6E748B-C12A-41BE-B5FC-C4A99DFD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998"/>
              <a:ext cx="2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readDoc(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63" name="Picture 242">
              <a:extLst>
                <a:ext uri="{FF2B5EF4-FFF2-40B4-BE49-F238E27FC236}">
                  <a16:creationId xmlns:a16="http://schemas.microsoft.com/office/drawing/2014/main" id="{686613D5-BA59-4F1F-9365-2FFE3C24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200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43">
              <a:extLst>
                <a:ext uri="{FF2B5EF4-FFF2-40B4-BE49-F238E27FC236}">
                  <a16:creationId xmlns:a16="http://schemas.microsoft.com/office/drawing/2014/main" id="{DF355226-0B5F-439C-BAE0-62D953DD0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200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44">
              <a:extLst>
                <a:ext uri="{FF2B5EF4-FFF2-40B4-BE49-F238E27FC236}">
                  <a16:creationId xmlns:a16="http://schemas.microsoft.com/office/drawing/2014/main" id="{0133F98E-FA07-4A16-84DA-F6D4B3182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200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245">
              <a:extLst>
                <a:ext uri="{FF2B5EF4-FFF2-40B4-BE49-F238E27FC236}">
                  <a16:creationId xmlns:a16="http://schemas.microsoft.com/office/drawing/2014/main" id="{84901D85-9D6B-453B-A8AE-8B15E109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008"/>
              <a:ext cx="2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readFile(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67" name="Rectangle 246">
              <a:extLst>
                <a:ext uri="{FF2B5EF4-FFF2-40B4-BE49-F238E27FC236}">
                  <a16:creationId xmlns:a16="http://schemas.microsoft.com/office/drawing/2014/main" id="{8D50FE59-9A4B-4277-8DD7-C82D413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1959"/>
              <a:ext cx="3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(from Persistence)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68" name="Rectangle 247">
              <a:extLst>
                <a:ext uri="{FF2B5EF4-FFF2-40B4-BE49-F238E27FC236}">
                  <a16:creationId xmlns:a16="http://schemas.microsoft.com/office/drawing/2014/main" id="{4BA3E6F8-3E07-499E-8EA7-D7FA11AF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664"/>
              <a:ext cx="94" cy="93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69" name="Rectangle 248">
              <a:extLst>
                <a:ext uri="{FF2B5EF4-FFF2-40B4-BE49-F238E27FC236}">
                  <a16:creationId xmlns:a16="http://schemas.microsoft.com/office/drawing/2014/main" id="{F00394D0-0F96-4950-BC6A-BDE43B12A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1677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FileMgr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70" name="Picture 249">
              <a:extLst>
                <a:ext uri="{FF2B5EF4-FFF2-40B4-BE49-F238E27FC236}">
                  <a16:creationId xmlns:a16="http://schemas.microsoft.com/office/drawing/2014/main" id="{78220186-940E-4732-9123-40BB7EA25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0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50">
              <a:extLst>
                <a:ext uri="{FF2B5EF4-FFF2-40B4-BE49-F238E27FC236}">
                  <a16:creationId xmlns:a16="http://schemas.microsoft.com/office/drawing/2014/main" id="{9F48A062-BEA7-4215-B141-839A1163F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0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51">
              <a:extLst>
                <a:ext uri="{FF2B5EF4-FFF2-40B4-BE49-F238E27FC236}">
                  <a16:creationId xmlns:a16="http://schemas.microsoft.com/office/drawing/2014/main" id="{821E16E7-630F-473B-9B86-8EB0CF2D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0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252">
              <a:extLst>
                <a:ext uri="{FF2B5EF4-FFF2-40B4-BE49-F238E27FC236}">
                  <a16:creationId xmlns:a16="http://schemas.microsoft.com/office/drawing/2014/main" id="{FA8DF775-A1E6-42EF-943F-04ACB6A6E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704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fetchDoc(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74" name="Picture 253">
              <a:extLst>
                <a:ext uri="{FF2B5EF4-FFF2-40B4-BE49-F238E27FC236}">
                  <a16:creationId xmlns:a16="http://schemas.microsoft.com/office/drawing/2014/main" id="{F9E3A40E-F2A9-4EBD-905C-4DA98E0BB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1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54">
              <a:extLst>
                <a:ext uri="{FF2B5EF4-FFF2-40B4-BE49-F238E27FC236}">
                  <a16:creationId xmlns:a16="http://schemas.microsoft.com/office/drawing/2014/main" id="{BB09B4E2-2233-40F7-8957-394FFE45A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1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55">
              <a:extLst>
                <a:ext uri="{FF2B5EF4-FFF2-40B4-BE49-F238E27FC236}">
                  <a16:creationId xmlns:a16="http://schemas.microsoft.com/office/drawing/2014/main" id="{3BA9457E-873A-497E-B325-E90C8270C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1714"/>
              <a:ext cx="15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Rectangle 256">
              <a:extLst>
                <a:ext uri="{FF2B5EF4-FFF2-40B4-BE49-F238E27FC236}">
                  <a16:creationId xmlns:a16="http://schemas.microsoft.com/office/drawing/2014/main" id="{DEF17DA3-7F98-406B-B14C-18DD93444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1714"/>
              <a:ext cx="30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sortByName(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78" name="Line 257">
              <a:extLst>
                <a:ext uri="{FF2B5EF4-FFF2-40B4-BE49-F238E27FC236}">
                  <a16:creationId xmlns:a16="http://schemas.microsoft.com/office/drawing/2014/main" id="{8043B7E9-5479-46B7-BB5C-518890011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1843"/>
              <a:ext cx="1" cy="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58">
              <a:extLst>
                <a:ext uri="{FF2B5EF4-FFF2-40B4-BE49-F238E27FC236}">
                  <a16:creationId xmlns:a16="http://schemas.microsoft.com/office/drawing/2014/main" id="{C1DC4F4D-DBD4-46EB-866E-9411FD894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" y="1916"/>
              <a:ext cx="4" cy="1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9">
              <a:extLst>
                <a:ext uri="{FF2B5EF4-FFF2-40B4-BE49-F238E27FC236}">
                  <a16:creationId xmlns:a16="http://schemas.microsoft.com/office/drawing/2014/main" id="{50CBADCE-E43B-45E1-9CE2-F8EE8D230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5" y="1916"/>
              <a:ext cx="5" cy="1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0">
              <a:extLst>
                <a:ext uri="{FF2B5EF4-FFF2-40B4-BE49-F238E27FC236}">
                  <a16:creationId xmlns:a16="http://schemas.microsoft.com/office/drawing/2014/main" id="{543CEC71-85CF-4E2E-BA03-FFC8BBD2E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" y="1757"/>
              <a:ext cx="1" cy="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261">
              <a:extLst>
                <a:ext uri="{FF2B5EF4-FFF2-40B4-BE49-F238E27FC236}">
                  <a16:creationId xmlns:a16="http://schemas.microsoft.com/office/drawing/2014/main" id="{69A8666F-DA9E-42FF-AF9B-0FE73388C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658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DocumentList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83" name="Picture 262">
              <a:extLst>
                <a:ext uri="{FF2B5EF4-FFF2-40B4-BE49-F238E27FC236}">
                  <a16:creationId xmlns:a16="http://schemas.microsoft.com/office/drawing/2014/main" id="{953DE7F4-CB20-414F-90A1-63B81B241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692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63">
              <a:extLst>
                <a:ext uri="{FF2B5EF4-FFF2-40B4-BE49-F238E27FC236}">
                  <a16:creationId xmlns:a16="http://schemas.microsoft.com/office/drawing/2014/main" id="{065A92E3-5E6E-42C8-B7F5-323FC52D8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692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64">
              <a:extLst>
                <a:ext uri="{FF2B5EF4-FFF2-40B4-BE49-F238E27FC236}">
                  <a16:creationId xmlns:a16="http://schemas.microsoft.com/office/drawing/2014/main" id="{F781BD03-3098-43C0-A19C-401A838DB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692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265">
              <a:extLst>
                <a:ext uri="{FF2B5EF4-FFF2-40B4-BE49-F238E27FC236}">
                  <a16:creationId xmlns:a16="http://schemas.microsoft.com/office/drawing/2014/main" id="{A0B7B93A-2640-4C8F-897D-A89EC6B5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1692"/>
              <a:ext cx="1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add(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87" name="Picture 266">
              <a:extLst>
                <a:ext uri="{FF2B5EF4-FFF2-40B4-BE49-F238E27FC236}">
                  <a16:creationId xmlns:a16="http://schemas.microsoft.com/office/drawing/2014/main" id="{FA6332F5-4623-4A12-ABE3-0FC7469DA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703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67">
              <a:extLst>
                <a:ext uri="{FF2B5EF4-FFF2-40B4-BE49-F238E27FC236}">
                  <a16:creationId xmlns:a16="http://schemas.microsoft.com/office/drawing/2014/main" id="{BCE26858-A9D8-4976-B359-5E469E76D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703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68">
              <a:extLst>
                <a:ext uri="{FF2B5EF4-FFF2-40B4-BE49-F238E27FC236}">
                  <a16:creationId xmlns:a16="http://schemas.microsoft.com/office/drawing/2014/main" id="{65B60EBE-9D97-457D-9BA9-7BD05B98B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703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269">
              <a:extLst>
                <a:ext uri="{FF2B5EF4-FFF2-40B4-BE49-F238E27FC236}">
                  <a16:creationId xmlns:a16="http://schemas.microsoft.com/office/drawing/2014/main" id="{32E3E64E-F07A-49B3-A108-C38643DF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703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delete(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91" name="Rectangle 270">
              <a:extLst>
                <a:ext uri="{FF2B5EF4-FFF2-40B4-BE49-F238E27FC236}">
                  <a16:creationId xmlns:a16="http://schemas.microsoft.com/office/drawing/2014/main" id="{23329E44-314C-49DD-AA8B-8159EBCE2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667"/>
              <a:ext cx="103" cy="1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2" name="Rectangle 271">
              <a:extLst>
                <a:ext uri="{FF2B5EF4-FFF2-40B4-BE49-F238E27FC236}">
                  <a16:creationId xmlns:a16="http://schemas.microsoft.com/office/drawing/2014/main" id="{46818735-89B3-4489-98BF-2C28D4EDB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72"/>
              <a:ext cx="2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Document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93" name="Picture 272">
              <a:extLst>
                <a:ext uri="{FF2B5EF4-FFF2-40B4-BE49-F238E27FC236}">
                  <a16:creationId xmlns:a16="http://schemas.microsoft.com/office/drawing/2014/main" id="{1F6A4D4E-6E4C-4F39-B698-2E3617C08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697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73">
              <a:extLst>
                <a:ext uri="{FF2B5EF4-FFF2-40B4-BE49-F238E27FC236}">
                  <a16:creationId xmlns:a16="http://schemas.microsoft.com/office/drawing/2014/main" id="{E2CECDEC-6348-429D-87EE-CBD090606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697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74">
              <a:extLst>
                <a:ext uri="{FF2B5EF4-FFF2-40B4-BE49-F238E27FC236}">
                  <a16:creationId xmlns:a16="http://schemas.microsoft.com/office/drawing/2014/main" id="{53D58DAE-3DDB-4BFD-94EB-C6E367535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697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tangle 275">
              <a:extLst>
                <a:ext uri="{FF2B5EF4-FFF2-40B4-BE49-F238E27FC236}">
                  <a16:creationId xmlns:a16="http://schemas.microsoft.com/office/drawing/2014/main" id="{4C43A04C-2492-40E0-8491-812B1924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697"/>
              <a:ext cx="20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name : int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97" name="Picture 276">
              <a:extLst>
                <a:ext uri="{FF2B5EF4-FFF2-40B4-BE49-F238E27FC236}">
                  <a16:creationId xmlns:a16="http://schemas.microsoft.com/office/drawing/2014/main" id="{7DCE41CF-AED6-4C20-ACBB-2CDC89A1D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0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77">
              <a:extLst>
                <a:ext uri="{FF2B5EF4-FFF2-40B4-BE49-F238E27FC236}">
                  <a16:creationId xmlns:a16="http://schemas.microsoft.com/office/drawing/2014/main" id="{70762B56-3360-4026-A728-E58E6F5BE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0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78">
              <a:extLst>
                <a:ext uri="{FF2B5EF4-FFF2-40B4-BE49-F238E27FC236}">
                  <a16:creationId xmlns:a16="http://schemas.microsoft.com/office/drawing/2014/main" id="{875821AE-7691-4C7F-9C75-6704D8E46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0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Rectangle 279">
              <a:extLst>
                <a:ext uri="{FF2B5EF4-FFF2-40B4-BE49-F238E27FC236}">
                  <a16:creationId xmlns:a16="http://schemas.microsoft.com/office/drawing/2014/main" id="{32910751-14E9-43D2-A0B4-C82987E6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1708"/>
              <a:ext cx="1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docid : int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01" name="Picture 280">
              <a:extLst>
                <a:ext uri="{FF2B5EF4-FFF2-40B4-BE49-F238E27FC236}">
                  <a16:creationId xmlns:a16="http://schemas.microsoft.com/office/drawing/2014/main" id="{C0CAD700-9C7C-40F1-B2E2-CA1129886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1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81">
              <a:extLst>
                <a:ext uri="{FF2B5EF4-FFF2-40B4-BE49-F238E27FC236}">
                  <a16:creationId xmlns:a16="http://schemas.microsoft.com/office/drawing/2014/main" id="{FF2B5392-F233-4611-BFA1-AEAEF45B9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1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82">
              <a:extLst>
                <a:ext uri="{FF2B5EF4-FFF2-40B4-BE49-F238E27FC236}">
                  <a16:creationId xmlns:a16="http://schemas.microsoft.com/office/drawing/2014/main" id="{00B4FA1D-D6E0-437A-B126-95202D065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18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ectangle 283">
              <a:extLst>
                <a:ext uri="{FF2B5EF4-FFF2-40B4-BE49-F238E27FC236}">
                  <a16:creationId xmlns:a16="http://schemas.microsoft.com/office/drawing/2014/main" id="{B494C9C5-DB74-43C5-AA89-74927B37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718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numField : int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05" name="Picture 284">
              <a:extLst>
                <a:ext uri="{FF2B5EF4-FFF2-40B4-BE49-F238E27FC236}">
                  <a16:creationId xmlns:a16="http://schemas.microsoft.com/office/drawing/2014/main" id="{FA1992D4-F052-482B-81D6-250BEC0E9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3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85">
              <a:extLst>
                <a:ext uri="{FF2B5EF4-FFF2-40B4-BE49-F238E27FC236}">
                  <a16:creationId xmlns:a16="http://schemas.microsoft.com/office/drawing/2014/main" id="{ADBCD1C4-43CA-4B7A-BE0C-DD08AD5FB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3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86">
              <a:extLst>
                <a:ext uri="{FF2B5EF4-FFF2-40B4-BE49-F238E27FC236}">
                  <a16:creationId xmlns:a16="http://schemas.microsoft.com/office/drawing/2014/main" id="{97A28467-4C4A-4952-89D4-4D210FA81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3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Rectangle 287">
              <a:extLst>
                <a:ext uri="{FF2B5EF4-FFF2-40B4-BE49-F238E27FC236}">
                  <a16:creationId xmlns:a16="http://schemas.microsoft.com/office/drawing/2014/main" id="{291BCC44-25EA-4347-8344-ACF59FA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738"/>
              <a:ext cx="11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get(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09" name="Picture 288">
              <a:extLst>
                <a:ext uri="{FF2B5EF4-FFF2-40B4-BE49-F238E27FC236}">
                  <a16:creationId xmlns:a16="http://schemas.microsoft.com/office/drawing/2014/main" id="{48513E78-35B7-4A5C-BE75-B0FB874A8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4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89">
              <a:extLst>
                <a:ext uri="{FF2B5EF4-FFF2-40B4-BE49-F238E27FC236}">
                  <a16:creationId xmlns:a16="http://schemas.microsoft.com/office/drawing/2014/main" id="{F30E0825-8DEF-4F48-9CC1-4913D0260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4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90">
              <a:extLst>
                <a:ext uri="{FF2B5EF4-FFF2-40B4-BE49-F238E27FC236}">
                  <a16:creationId xmlns:a16="http://schemas.microsoft.com/office/drawing/2014/main" id="{1F329C11-5465-41F2-94F0-F38C6E5B9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48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Rectangle 291">
              <a:extLst>
                <a:ext uri="{FF2B5EF4-FFF2-40B4-BE49-F238E27FC236}">
                  <a16:creationId xmlns:a16="http://schemas.microsoft.com/office/drawing/2014/main" id="{DBAA1A2C-8BAE-4E93-BBC1-3BA58D43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1748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open(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13" name="Picture 292">
              <a:extLst>
                <a:ext uri="{FF2B5EF4-FFF2-40B4-BE49-F238E27FC236}">
                  <a16:creationId xmlns:a16="http://schemas.microsoft.com/office/drawing/2014/main" id="{E05E0D90-C4F2-4063-9FF9-82116AAF8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5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93">
              <a:extLst>
                <a:ext uri="{FF2B5EF4-FFF2-40B4-BE49-F238E27FC236}">
                  <a16:creationId xmlns:a16="http://schemas.microsoft.com/office/drawing/2014/main" id="{3E16A075-EC2C-409F-8AB5-C80051279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5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94">
              <a:extLst>
                <a:ext uri="{FF2B5EF4-FFF2-40B4-BE49-F238E27FC236}">
                  <a16:creationId xmlns:a16="http://schemas.microsoft.com/office/drawing/2014/main" id="{744546B9-E29E-45F5-97C7-37304CF18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5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Rectangle 295">
              <a:extLst>
                <a:ext uri="{FF2B5EF4-FFF2-40B4-BE49-F238E27FC236}">
                  <a16:creationId xmlns:a16="http://schemas.microsoft.com/office/drawing/2014/main" id="{AA3BBA99-6800-43A2-9252-49B44C37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1759"/>
              <a:ext cx="1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close(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17" name="Picture 296">
              <a:extLst>
                <a:ext uri="{FF2B5EF4-FFF2-40B4-BE49-F238E27FC236}">
                  <a16:creationId xmlns:a16="http://schemas.microsoft.com/office/drawing/2014/main" id="{9EFCCE4D-BE10-444D-85A9-174440C2F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6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97">
              <a:extLst>
                <a:ext uri="{FF2B5EF4-FFF2-40B4-BE49-F238E27FC236}">
                  <a16:creationId xmlns:a16="http://schemas.microsoft.com/office/drawing/2014/main" id="{0DB0CD52-2E19-499C-8225-0A8CD688C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6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98">
              <a:extLst>
                <a:ext uri="{FF2B5EF4-FFF2-40B4-BE49-F238E27FC236}">
                  <a16:creationId xmlns:a16="http://schemas.microsoft.com/office/drawing/2014/main" id="{BDCD6415-827B-4C3A-AAC2-55EFA295C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6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 299">
              <a:extLst>
                <a:ext uri="{FF2B5EF4-FFF2-40B4-BE49-F238E27FC236}">
                  <a16:creationId xmlns:a16="http://schemas.microsoft.com/office/drawing/2014/main" id="{6EE3E84D-9FD7-423A-BF73-F3DD68BA6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769"/>
              <a:ext cx="14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21" name="Picture 300">
              <a:extLst>
                <a:ext uri="{FF2B5EF4-FFF2-40B4-BE49-F238E27FC236}">
                  <a16:creationId xmlns:a16="http://schemas.microsoft.com/office/drawing/2014/main" id="{6E10B6A1-02EB-41F6-A2C6-DA1D008DB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7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301">
              <a:extLst>
                <a:ext uri="{FF2B5EF4-FFF2-40B4-BE49-F238E27FC236}">
                  <a16:creationId xmlns:a16="http://schemas.microsoft.com/office/drawing/2014/main" id="{DE6C70BE-D5AA-4EFC-A8D3-3E1C5E4C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7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302">
              <a:extLst>
                <a:ext uri="{FF2B5EF4-FFF2-40B4-BE49-F238E27FC236}">
                  <a16:creationId xmlns:a16="http://schemas.microsoft.com/office/drawing/2014/main" id="{02A4D299-EBA6-43BA-891C-82960BC29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7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Rectangle 303">
              <a:extLst>
                <a:ext uri="{FF2B5EF4-FFF2-40B4-BE49-F238E27FC236}">
                  <a16:creationId xmlns:a16="http://schemas.microsoft.com/office/drawing/2014/main" id="{F080B3DA-9982-4646-8E46-A4B5B542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779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sortFileList(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25" name="Picture 304">
              <a:extLst>
                <a:ext uri="{FF2B5EF4-FFF2-40B4-BE49-F238E27FC236}">
                  <a16:creationId xmlns:a16="http://schemas.microsoft.com/office/drawing/2014/main" id="{57F46DC6-4655-4598-8876-9F2D3AD0A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8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305">
              <a:extLst>
                <a:ext uri="{FF2B5EF4-FFF2-40B4-BE49-F238E27FC236}">
                  <a16:creationId xmlns:a16="http://schemas.microsoft.com/office/drawing/2014/main" id="{A58E578F-5B61-4E9F-9A38-09B9C4AB0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8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306">
              <a:extLst>
                <a:ext uri="{FF2B5EF4-FFF2-40B4-BE49-F238E27FC236}">
                  <a16:creationId xmlns:a16="http://schemas.microsoft.com/office/drawing/2014/main" id="{31F83651-D8F0-4B33-A12A-7B05D2121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89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Rectangle 307">
              <a:extLst>
                <a:ext uri="{FF2B5EF4-FFF2-40B4-BE49-F238E27FC236}">
                  <a16:creationId xmlns:a16="http://schemas.microsoft.com/office/drawing/2014/main" id="{45C8B2AE-FBA8-48C5-971A-DF743352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789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create(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29" name="Picture 308">
              <a:extLst>
                <a:ext uri="{FF2B5EF4-FFF2-40B4-BE49-F238E27FC236}">
                  <a16:creationId xmlns:a16="http://schemas.microsoft.com/office/drawing/2014/main" id="{A1831BB7-985F-4290-A052-92DAAF18F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99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309">
              <a:extLst>
                <a:ext uri="{FF2B5EF4-FFF2-40B4-BE49-F238E27FC236}">
                  <a16:creationId xmlns:a16="http://schemas.microsoft.com/office/drawing/2014/main" id="{6C5D54C1-B60E-40BE-A63A-CA50A2CA0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99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310">
              <a:extLst>
                <a:ext uri="{FF2B5EF4-FFF2-40B4-BE49-F238E27FC236}">
                  <a16:creationId xmlns:a16="http://schemas.microsoft.com/office/drawing/2014/main" id="{C101124F-B01D-4D49-A4AE-697E11073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799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 311">
              <a:extLst>
                <a:ext uri="{FF2B5EF4-FFF2-40B4-BE49-F238E27FC236}">
                  <a16:creationId xmlns:a16="http://schemas.microsoft.com/office/drawing/2014/main" id="{1A40C278-53BA-4540-8E57-078532CD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799"/>
              <a:ext cx="30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fillDocument(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33" name="Line 312">
              <a:extLst>
                <a:ext uri="{FF2B5EF4-FFF2-40B4-BE49-F238E27FC236}">
                  <a16:creationId xmlns:a16="http://schemas.microsoft.com/office/drawing/2014/main" id="{A60AA9BA-3850-4B80-ABB6-957005424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6" y="1726"/>
              <a:ext cx="36" cy="1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313">
              <a:extLst>
                <a:ext uri="{FF2B5EF4-FFF2-40B4-BE49-F238E27FC236}">
                  <a16:creationId xmlns:a16="http://schemas.microsoft.com/office/drawing/2014/main" id="{E328D1E2-DD92-4894-B1F5-FAAA3B4F2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717"/>
              <a:ext cx="89" cy="45"/>
              <a:chOff x="2416" y="1725"/>
              <a:chExt cx="73" cy="37"/>
            </a:xfrm>
          </p:grpSpPr>
          <p:sp>
            <p:nvSpPr>
              <p:cNvPr id="200" name="Freeform 314">
                <a:extLst>
                  <a:ext uri="{FF2B5EF4-FFF2-40B4-BE49-F238E27FC236}">
                    <a16:creationId xmlns:a16="http://schemas.microsoft.com/office/drawing/2014/main" id="{2FE64399-429C-40F5-8AAF-DAE0AA712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1725"/>
                <a:ext cx="16" cy="10"/>
              </a:xfrm>
              <a:custGeom>
                <a:avLst/>
                <a:gdLst>
                  <a:gd name="T0" fmla="*/ 0 w 63"/>
                  <a:gd name="T1" fmla="*/ 0 h 31"/>
                  <a:gd name="T2" fmla="*/ 0 w 63"/>
                  <a:gd name="T3" fmla="*/ 0 h 31"/>
                  <a:gd name="T4" fmla="*/ 0 w 63"/>
                  <a:gd name="T5" fmla="*/ 0 h 31"/>
                  <a:gd name="T6" fmla="*/ 0 w 63"/>
                  <a:gd name="T7" fmla="*/ 0 h 31"/>
                  <a:gd name="T8" fmla="*/ 0 w 63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31"/>
                  <a:gd name="T17" fmla="*/ 63 w 63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31">
                    <a:moveTo>
                      <a:pt x="0" y="4"/>
                    </a:moveTo>
                    <a:lnTo>
                      <a:pt x="39" y="0"/>
                    </a:lnTo>
                    <a:lnTo>
                      <a:pt x="63" y="28"/>
                    </a:lnTo>
                    <a:lnTo>
                      <a:pt x="24" y="3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15">
                <a:extLst>
                  <a:ext uri="{FF2B5EF4-FFF2-40B4-BE49-F238E27FC236}">
                    <a16:creationId xmlns:a16="http://schemas.microsoft.com/office/drawing/2014/main" id="{7F1CFCB9-053C-45E5-B2E1-E31338E42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2" y="1744"/>
                <a:ext cx="37" cy="18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5" name="Line 316">
              <a:extLst>
                <a:ext uri="{FF2B5EF4-FFF2-40B4-BE49-F238E27FC236}">
                  <a16:creationId xmlns:a16="http://schemas.microsoft.com/office/drawing/2014/main" id="{76EE9D8F-630F-4DB8-95F8-45141BDE2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0" y="1752"/>
              <a:ext cx="9" cy="10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317">
              <a:extLst>
                <a:ext uri="{FF2B5EF4-FFF2-40B4-BE49-F238E27FC236}">
                  <a16:creationId xmlns:a16="http://schemas.microsoft.com/office/drawing/2014/main" id="{889972E0-E7CF-419B-A5A5-605E488B2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1762"/>
              <a:ext cx="12" cy="1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318">
              <a:extLst>
                <a:ext uri="{FF2B5EF4-FFF2-40B4-BE49-F238E27FC236}">
                  <a16:creationId xmlns:a16="http://schemas.microsoft.com/office/drawing/2014/main" id="{EA5EE0E1-1A4E-42CB-960A-4024E576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86"/>
              <a:ext cx="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fList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38" name="Rectangle 319">
              <a:extLst>
                <a:ext uri="{FF2B5EF4-FFF2-40B4-BE49-F238E27FC236}">
                  <a16:creationId xmlns:a16="http://schemas.microsoft.com/office/drawing/2014/main" id="{0E0A9BAA-BB6C-43A3-A1FD-53AD1968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823"/>
              <a:ext cx="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1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39" name="Rectangle 320">
              <a:extLst>
                <a:ext uri="{FF2B5EF4-FFF2-40B4-BE49-F238E27FC236}">
                  <a16:creationId xmlns:a16="http://schemas.microsoft.com/office/drawing/2014/main" id="{0F048DA8-4402-42BD-9810-2B377B2C8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766"/>
              <a:ext cx="94" cy="9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40" name="Rectangle 321">
              <a:extLst>
                <a:ext uri="{FF2B5EF4-FFF2-40B4-BE49-F238E27FC236}">
                  <a16:creationId xmlns:a16="http://schemas.microsoft.com/office/drawing/2014/main" id="{9202F83D-62F3-4D20-8DD4-21CDE3D5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771"/>
              <a:ext cx="1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FileList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41" name="Picture 322">
              <a:extLst>
                <a:ext uri="{FF2B5EF4-FFF2-40B4-BE49-F238E27FC236}">
                  <a16:creationId xmlns:a16="http://schemas.microsoft.com/office/drawing/2014/main" id="{DB56D390-E8ED-49BF-9153-7CBDD59A2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06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323">
              <a:extLst>
                <a:ext uri="{FF2B5EF4-FFF2-40B4-BE49-F238E27FC236}">
                  <a16:creationId xmlns:a16="http://schemas.microsoft.com/office/drawing/2014/main" id="{F6892B48-1565-4BA7-98F2-8854DCA12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06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324">
              <a:extLst>
                <a:ext uri="{FF2B5EF4-FFF2-40B4-BE49-F238E27FC236}">
                  <a16:creationId xmlns:a16="http://schemas.microsoft.com/office/drawing/2014/main" id="{65A0BDBC-2843-4BE5-8718-466A08C37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06"/>
              <a:ext cx="16" cy="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Rectangle 325">
              <a:extLst>
                <a:ext uri="{FF2B5EF4-FFF2-40B4-BE49-F238E27FC236}">
                  <a16:creationId xmlns:a16="http://schemas.microsoft.com/office/drawing/2014/main" id="{D658F771-4C8F-46B2-803B-4FA248C6B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806"/>
              <a:ext cx="1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add(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45" name="Picture 326">
              <a:extLst>
                <a:ext uri="{FF2B5EF4-FFF2-40B4-BE49-F238E27FC236}">
                  <a16:creationId xmlns:a16="http://schemas.microsoft.com/office/drawing/2014/main" id="{A9247B5B-5C77-4CCC-8AE4-B1AFFF2F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16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327">
              <a:extLst>
                <a:ext uri="{FF2B5EF4-FFF2-40B4-BE49-F238E27FC236}">
                  <a16:creationId xmlns:a16="http://schemas.microsoft.com/office/drawing/2014/main" id="{178CE394-D3D7-4ABD-BDAF-B6D2E04F0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16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328">
              <a:extLst>
                <a:ext uri="{FF2B5EF4-FFF2-40B4-BE49-F238E27FC236}">
                  <a16:creationId xmlns:a16="http://schemas.microsoft.com/office/drawing/2014/main" id="{E6C13B2A-6335-4CB3-8B43-C2DEDEBF3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1816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Rectangle 329">
              <a:extLst>
                <a:ext uri="{FF2B5EF4-FFF2-40B4-BE49-F238E27FC236}">
                  <a16:creationId xmlns:a16="http://schemas.microsoft.com/office/drawing/2014/main" id="{E9B85A8C-EE5D-49B2-A030-4995401E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816"/>
              <a:ext cx="1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delete(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49" name="Line 330">
              <a:extLst>
                <a:ext uri="{FF2B5EF4-FFF2-40B4-BE49-F238E27FC236}">
                  <a16:creationId xmlns:a16="http://schemas.microsoft.com/office/drawing/2014/main" id="{327A6417-1958-4E5C-B932-02F662FD3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3" y="1794"/>
              <a:ext cx="76" cy="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331">
              <a:extLst>
                <a:ext uri="{FF2B5EF4-FFF2-40B4-BE49-F238E27FC236}">
                  <a16:creationId xmlns:a16="http://schemas.microsoft.com/office/drawing/2014/main" id="{B9EBAF68-70BB-4EC6-8DDA-D80A9E641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789"/>
              <a:ext cx="17" cy="11"/>
            </a:xfrm>
            <a:custGeom>
              <a:avLst/>
              <a:gdLst>
                <a:gd name="T0" fmla="*/ 0 w 68"/>
                <a:gd name="T1" fmla="*/ 0 h 34"/>
                <a:gd name="T2" fmla="*/ 0 w 68"/>
                <a:gd name="T3" fmla="*/ 0 h 34"/>
                <a:gd name="T4" fmla="*/ 0 w 68"/>
                <a:gd name="T5" fmla="*/ 0 h 34"/>
                <a:gd name="T6" fmla="*/ 0 w 68"/>
                <a:gd name="T7" fmla="*/ 0 h 34"/>
                <a:gd name="T8" fmla="*/ 0 w 68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4"/>
                <a:gd name="T17" fmla="*/ 68 w 6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4">
                  <a:moveTo>
                    <a:pt x="68" y="15"/>
                  </a:moveTo>
                  <a:lnTo>
                    <a:pt x="35" y="34"/>
                  </a:lnTo>
                  <a:lnTo>
                    <a:pt x="0" y="19"/>
                  </a:lnTo>
                  <a:lnTo>
                    <a:pt x="33" y="0"/>
                  </a:lnTo>
                  <a:lnTo>
                    <a:pt x="68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32">
              <a:extLst>
                <a:ext uri="{FF2B5EF4-FFF2-40B4-BE49-F238E27FC236}">
                  <a16:creationId xmlns:a16="http://schemas.microsoft.com/office/drawing/2014/main" id="{341DD996-3D17-43A4-9431-AA2FD8518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7" y="1801"/>
              <a:ext cx="76" cy="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333">
              <a:extLst>
                <a:ext uri="{FF2B5EF4-FFF2-40B4-BE49-F238E27FC236}">
                  <a16:creationId xmlns:a16="http://schemas.microsoft.com/office/drawing/2014/main" id="{324A1D1C-277F-4429-ACAF-615B6A955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823"/>
              <a:ext cx="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1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53" name="Line 334">
              <a:extLst>
                <a:ext uri="{FF2B5EF4-FFF2-40B4-BE49-F238E27FC236}">
                  <a16:creationId xmlns:a16="http://schemas.microsoft.com/office/drawing/2014/main" id="{7784D17C-E5DE-4B65-982D-8CE1DB5C0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1808"/>
              <a:ext cx="12" cy="5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335">
              <a:extLst>
                <a:ext uri="{FF2B5EF4-FFF2-40B4-BE49-F238E27FC236}">
                  <a16:creationId xmlns:a16="http://schemas.microsoft.com/office/drawing/2014/main" id="{E711C7C9-1B41-4CD5-AD24-E4E36D1E5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7" y="1802"/>
              <a:ext cx="11" cy="6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336">
              <a:extLst>
                <a:ext uri="{FF2B5EF4-FFF2-40B4-BE49-F238E27FC236}">
                  <a16:creationId xmlns:a16="http://schemas.microsoft.com/office/drawing/2014/main" id="{DC6D139A-A35B-41AD-A502-97DF4823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925"/>
              <a:ext cx="92" cy="7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6" name="Rectangle 337">
              <a:extLst>
                <a:ext uri="{FF2B5EF4-FFF2-40B4-BE49-F238E27FC236}">
                  <a16:creationId xmlns:a16="http://schemas.microsoft.com/office/drawing/2014/main" id="{95A3E6A8-C8E8-4903-A217-A8215E36D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30"/>
              <a:ext cx="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File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pic>
          <p:nvPicPr>
            <p:cNvPr id="157" name="Picture 338">
              <a:extLst>
                <a:ext uri="{FF2B5EF4-FFF2-40B4-BE49-F238E27FC236}">
                  <a16:creationId xmlns:a16="http://schemas.microsoft.com/office/drawing/2014/main" id="{809DB988-586E-4138-AF71-0F2BA3A51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" y="1965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339">
              <a:extLst>
                <a:ext uri="{FF2B5EF4-FFF2-40B4-BE49-F238E27FC236}">
                  <a16:creationId xmlns:a16="http://schemas.microsoft.com/office/drawing/2014/main" id="{A8AF9D08-526B-4BBB-BA56-543EB5F33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" y="1965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340">
              <a:extLst>
                <a:ext uri="{FF2B5EF4-FFF2-40B4-BE49-F238E27FC236}">
                  <a16:creationId xmlns:a16="http://schemas.microsoft.com/office/drawing/2014/main" id="{89E5B6B5-FEC9-47EE-A33C-76C39C05B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" y="1965"/>
              <a:ext cx="16" cy="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Rectangle 341">
              <a:extLst>
                <a:ext uri="{FF2B5EF4-FFF2-40B4-BE49-F238E27FC236}">
                  <a16:creationId xmlns:a16="http://schemas.microsoft.com/office/drawing/2014/main" id="{073E8064-9936-426D-BC6F-DE08BAEC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965"/>
              <a:ext cx="1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61" name="Line 342">
              <a:extLst>
                <a:ext uri="{FF2B5EF4-FFF2-40B4-BE49-F238E27FC236}">
                  <a16:creationId xmlns:a16="http://schemas.microsoft.com/office/drawing/2014/main" id="{A11252DF-6B23-48CC-9355-19310D7E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6" y="1980"/>
              <a:ext cx="74" cy="2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43">
              <a:extLst>
                <a:ext uri="{FF2B5EF4-FFF2-40B4-BE49-F238E27FC236}">
                  <a16:creationId xmlns:a16="http://schemas.microsoft.com/office/drawing/2014/main" id="{1BA43AEF-57EB-4C46-A394-32BC03013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1978"/>
              <a:ext cx="20" cy="16"/>
            </a:xfrm>
            <a:custGeom>
              <a:avLst/>
              <a:gdLst>
                <a:gd name="T0" fmla="*/ 0 w 80"/>
                <a:gd name="T1" fmla="*/ 0 h 47"/>
                <a:gd name="T2" fmla="*/ 0 w 80"/>
                <a:gd name="T3" fmla="*/ 0 h 47"/>
                <a:gd name="T4" fmla="*/ 0 w 80"/>
                <a:gd name="T5" fmla="*/ 0 h 47"/>
                <a:gd name="T6" fmla="*/ 0 w 80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47"/>
                <a:gd name="T14" fmla="*/ 80 w 8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47">
                  <a:moveTo>
                    <a:pt x="0" y="4"/>
                  </a:moveTo>
                  <a:lnTo>
                    <a:pt x="80" y="0"/>
                  </a:lnTo>
                  <a:lnTo>
                    <a:pt x="65" y="4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344">
              <a:extLst>
                <a:ext uri="{FF2B5EF4-FFF2-40B4-BE49-F238E27FC236}">
                  <a16:creationId xmlns:a16="http://schemas.microsoft.com/office/drawing/2014/main" id="{011FDDF2-9DD6-4CFB-80BD-C61688471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1860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45">
              <a:extLst>
                <a:ext uri="{FF2B5EF4-FFF2-40B4-BE49-F238E27FC236}">
                  <a16:creationId xmlns:a16="http://schemas.microsoft.com/office/drawing/2014/main" id="{2B16C40B-6FCB-4104-9EE1-090DA4E16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860"/>
              <a:ext cx="10" cy="20"/>
            </a:xfrm>
            <a:custGeom>
              <a:avLst/>
              <a:gdLst>
                <a:gd name="T0" fmla="*/ 0 w 37"/>
                <a:gd name="T1" fmla="*/ 0 h 61"/>
                <a:gd name="T2" fmla="*/ 0 w 37"/>
                <a:gd name="T3" fmla="*/ 0 h 61"/>
                <a:gd name="T4" fmla="*/ 0 w 37"/>
                <a:gd name="T5" fmla="*/ 0 h 61"/>
                <a:gd name="T6" fmla="*/ 0 w 37"/>
                <a:gd name="T7" fmla="*/ 0 h 61"/>
                <a:gd name="T8" fmla="*/ 0 w 37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1"/>
                <a:gd name="T17" fmla="*/ 37 w 37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1">
                  <a:moveTo>
                    <a:pt x="18" y="0"/>
                  </a:moveTo>
                  <a:lnTo>
                    <a:pt x="37" y="31"/>
                  </a:lnTo>
                  <a:lnTo>
                    <a:pt x="18" y="61"/>
                  </a:lnTo>
                  <a:lnTo>
                    <a:pt x="0" y="3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346">
              <a:extLst>
                <a:ext uri="{FF2B5EF4-FFF2-40B4-BE49-F238E27FC236}">
                  <a16:creationId xmlns:a16="http://schemas.microsoft.com/office/drawing/2014/main" id="{2B8B63AE-6720-4B3A-9C8B-87B352C1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92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347">
              <a:extLst>
                <a:ext uri="{FF2B5EF4-FFF2-40B4-BE49-F238E27FC236}">
                  <a16:creationId xmlns:a16="http://schemas.microsoft.com/office/drawing/2014/main" id="{35B014D4-6E97-4D43-ABAE-DC0D910BE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1911"/>
              <a:ext cx="5" cy="1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348">
              <a:extLst>
                <a:ext uri="{FF2B5EF4-FFF2-40B4-BE49-F238E27FC236}">
                  <a16:creationId xmlns:a16="http://schemas.microsoft.com/office/drawing/2014/main" id="{A511E070-C7E4-46F1-BDBD-556CD48FD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1911"/>
              <a:ext cx="5" cy="1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349">
              <a:extLst>
                <a:ext uri="{FF2B5EF4-FFF2-40B4-BE49-F238E27FC236}">
                  <a16:creationId xmlns:a16="http://schemas.microsoft.com/office/drawing/2014/main" id="{1BBCFB3E-FEB5-4733-8A52-85A683A5A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6" y="1744"/>
              <a:ext cx="57" cy="36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350">
              <a:extLst>
                <a:ext uri="{FF2B5EF4-FFF2-40B4-BE49-F238E27FC236}">
                  <a16:creationId xmlns:a16="http://schemas.microsoft.com/office/drawing/2014/main" id="{8287C644-97A6-47A8-AF34-C0E3FAF06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5" y="1769"/>
              <a:ext cx="8" cy="11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351">
              <a:extLst>
                <a:ext uri="{FF2B5EF4-FFF2-40B4-BE49-F238E27FC236}">
                  <a16:creationId xmlns:a16="http://schemas.microsoft.com/office/drawing/2014/main" id="{F0C7D8DC-25EF-44FF-9D94-35B58AEBA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1" y="1779"/>
              <a:ext cx="12" cy="1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352">
              <a:extLst>
                <a:ext uri="{FF2B5EF4-FFF2-40B4-BE49-F238E27FC236}">
                  <a16:creationId xmlns:a16="http://schemas.microsoft.com/office/drawing/2014/main" id="{6C3080E4-325B-4028-8182-60F40B298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1701"/>
              <a:ext cx="118" cy="6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353">
              <a:extLst>
                <a:ext uri="{FF2B5EF4-FFF2-40B4-BE49-F238E27FC236}">
                  <a16:creationId xmlns:a16="http://schemas.microsoft.com/office/drawing/2014/main" id="{7FECA2A0-1461-4B4D-A282-FC50E16CC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3" y="1701"/>
              <a:ext cx="11" cy="7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354">
              <a:extLst>
                <a:ext uri="{FF2B5EF4-FFF2-40B4-BE49-F238E27FC236}">
                  <a16:creationId xmlns:a16="http://schemas.microsoft.com/office/drawing/2014/main" id="{5B35AC1A-4916-4B4B-93D4-F849D0674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2" y="1696"/>
              <a:ext cx="12" cy="5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355">
              <a:extLst>
                <a:ext uri="{FF2B5EF4-FFF2-40B4-BE49-F238E27FC236}">
                  <a16:creationId xmlns:a16="http://schemas.microsoft.com/office/drawing/2014/main" id="{81053E1D-6DD5-429E-8071-E30705D6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1744"/>
              <a:ext cx="104" cy="63"/>
            </a:xfrm>
            <a:custGeom>
              <a:avLst/>
              <a:gdLst>
                <a:gd name="T0" fmla="*/ 0 w 332"/>
                <a:gd name="T1" fmla="*/ 0 h 168"/>
                <a:gd name="T2" fmla="*/ 0 w 332"/>
                <a:gd name="T3" fmla="*/ 0 h 168"/>
                <a:gd name="T4" fmla="*/ 0 w 332"/>
                <a:gd name="T5" fmla="*/ 0 h 168"/>
                <a:gd name="T6" fmla="*/ 0 w 332"/>
                <a:gd name="T7" fmla="*/ 0 h 168"/>
                <a:gd name="T8" fmla="*/ 0 w 332"/>
                <a:gd name="T9" fmla="*/ 0 h 168"/>
                <a:gd name="T10" fmla="*/ 0 w 332"/>
                <a:gd name="T11" fmla="*/ 0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2"/>
                <a:gd name="T19" fmla="*/ 0 h 168"/>
                <a:gd name="T20" fmla="*/ 332 w 332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2" h="168">
                  <a:moveTo>
                    <a:pt x="0" y="0"/>
                  </a:moveTo>
                  <a:lnTo>
                    <a:pt x="296" y="0"/>
                  </a:lnTo>
                  <a:lnTo>
                    <a:pt x="332" y="36"/>
                  </a:lnTo>
                  <a:lnTo>
                    <a:pt x="332" y="168"/>
                  </a:lnTo>
                  <a:lnTo>
                    <a:pt x="0" y="16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356">
              <a:extLst>
                <a:ext uri="{FF2B5EF4-FFF2-40B4-BE49-F238E27FC236}">
                  <a16:creationId xmlns:a16="http://schemas.microsoft.com/office/drawing/2014/main" id="{84EDCDE5-1EB5-4BE1-B2BF-4FC79E75D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744"/>
              <a:ext cx="11" cy="13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0 h 36"/>
                <a:gd name="T4" fmla="*/ 0 w 36"/>
                <a:gd name="T5" fmla="*/ 0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357">
              <a:extLst>
                <a:ext uri="{FF2B5EF4-FFF2-40B4-BE49-F238E27FC236}">
                  <a16:creationId xmlns:a16="http://schemas.microsoft.com/office/drawing/2014/main" id="{C995A668-3C06-45E9-9150-A24FC906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746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read() fill the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77" name="Rectangle 358">
              <a:extLst>
                <a:ext uri="{FF2B5EF4-FFF2-40B4-BE49-F238E27FC236}">
                  <a16:creationId xmlns:a16="http://schemas.microsoft.com/office/drawing/2014/main" id="{631C949E-51EB-4E25-93EF-5A1F4648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756"/>
              <a:ext cx="1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code..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178" name="Line 359">
              <a:extLst>
                <a:ext uri="{FF2B5EF4-FFF2-40B4-BE49-F238E27FC236}">
                  <a16:creationId xmlns:a16="http://schemas.microsoft.com/office/drawing/2014/main" id="{B64A30E8-24B8-4739-9A84-F11490494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1780"/>
              <a:ext cx="51" cy="5"/>
            </a:xfrm>
            <a:prstGeom prst="line">
              <a:avLst/>
            </a:prstGeom>
            <a:noFill/>
            <a:ln w="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360">
              <a:extLst>
                <a:ext uri="{FF2B5EF4-FFF2-40B4-BE49-F238E27FC236}">
                  <a16:creationId xmlns:a16="http://schemas.microsoft.com/office/drawing/2014/main" id="{F65CBC05-6F04-4F16-B561-BE9FE42121A2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079" y="1995"/>
              <a:ext cx="122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  <p:sp>
          <p:nvSpPr>
            <p:cNvPr id="180" name="Line 361">
              <a:extLst>
                <a:ext uri="{FF2B5EF4-FFF2-40B4-BE49-F238E27FC236}">
                  <a16:creationId xmlns:a16="http://schemas.microsoft.com/office/drawing/2014/main" id="{67D53BE0-E017-4496-8509-24647342D013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078" y="1974"/>
              <a:ext cx="122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  <p:grpSp>
          <p:nvGrpSpPr>
            <p:cNvPr id="181" name="Group 362">
              <a:extLst>
                <a:ext uri="{FF2B5EF4-FFF2-40B4-BE49-F238E27FC236}">
                  <a16:creationId xmlns:a16="http://schemas.microsoft.com/office/drawing/2014/main" id="{27218DC8-5519-47F7-9B09-1C9864AD3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1951"/>
              <a:ext cx="91" cy="9"/>
              <a:chOff x="2245" y="1951"/>
              <a:chExt cx="91" cy="9"/>
            </a:xfrm>
          </p:grpSpPr>
          <p:sp>
            <p:nvSpPr>
              <p:cNvPr id="198" name="Line 363">
                <a:extLst>
                  <a:ext uri="{FF2B5EF4-FFF2-40B4-BE49-F238E27FC236}">
                    <a16:creationId xmlns:a16="http://schemas.microsoft.com/office/drawing/2014/main" id="{5E6381FA-5168-4FEF-9D4B-1DB05B544332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9" name="Line 364">
                <a:extLst>
                  <a:ext uri="{FF2B5EF4-FFF2-40B4-BE49-F238E27FC236}">
                    <a16:creationId xmlns:a16="http://schemas.microsoft.com/office/drawing/2014/main" id="{093B2C64-6C29-4D4A-A042-81731CAEDEA8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sp>
          <p:nvSpPr>
            <p:cNvPr id="182" name="Rectangle 365">
              <a:extLst>
                <a:ext uri="{FF2B5EF4-FFF2-40B4-BE49-F238E27FC236}">
                  <a16:creationId xmlns:a16="http://schemas.microsoft.com/office/drawing/2014/main" id="{4251E90C-29CC-4589-B910-8358A072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957"/>
              <a:ext cx="92" cy="7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83" name="Group 366">
              <a:extLst>
                <a:ext uri="{FF2B5EF4-FFF2-40B4-BE49-F238E27FC236}">
                  <a16:creationId xmlns:a16="http://schemas.microsoft.com/office/drawing/2014/main" id="{E2B29577-10BD-4EAB-AF36-9F0240656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" y="1983"/>
              <a:ext cx="91" cy="9"/>
              <a:chOff x="2245" y="1951"/>
              <a:chExt cx="91" cy="9"/>
            </a:xfrm>
          </p:grpSpPr>
          <p:sp>
            <p:nvSpPr>
              <p:cNvPr id="196" name="Line 367">
                <a:extLst>
                  <a:ext uri="{FF2B5EF4-FFF2-40B4-BE49-F238E27FC236}">
                    <a16:creationId xmlns:a16="http://schemas.microsoft.com/office/drawing/2014/main" id="{0871F21E-410C-4B5C-A2A0-543B042BE36A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7" name="Line 368">
                <a:extLst>
                  <a:ext uri="{FF2B5EF4-FFF2-40B4-BE49-F238E27FC236}">
                    <a16:creationId xmlns:a16="http://schemas.microsoft.com/office/drawing/2014/main" id="{A4F76CC5-0D4A-421A-9330-B507CB2D23AD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grpSp>
          <p:nvGrpSpPr>
            <p:cNvPr id="184" name="Group 369">
              <a:extLst>
                <a:ext uri="{FF2B5EF4-FFF2-40B4-BE49-F238E27FC236}">
                  <a16:creationId xmlns:a16="http://schemas.microsoft.com/office/drawing/2014/main" id="{3FA2D15F-C8C0-49BD-9C06-D54EC7E3B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3" y="1786"/>
              <a:ext cx="91" cy="9"/>
              <a:chOff x="2245" y="1951"/>
              <a:chExt cx="91" cy="9"/>
            </a:xfrm>
          </p:grpSpPr>
          <p:sp>
            <p:nvSpPr>
              <p:cNvPr id="194" name="Line 370">
                <a:extLst>
                  <a:ext uri="{FF2B5EF4-FFF2-40B4-BE49-F238E27FC236}">
                    <a16:creationId xmlns:a16="http://schemas.microsoft.com/office/drawing/2014/main" id="{63D252E7-3FC9-40C0-92D6-2FC9A8831ACF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5" name="Line 371">
                <a:extLst>
                  <a:ext uri="{FF2B5EF4-FFF2-40B4-BE49-F238E27FC236}">
                    <a16:creationId xmlns:a16="http://schemas.microsoft.com/office/drawing/2014/main" id="{11099472-81E7-41BD-B790-10D8BA06C4B9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grpSp>
          <p:nvGrpSpPr>
            <p:cNvPr id="185" name="Group 372">
              <a:extLst>
                <a:ext uri="{FF2B5EF4-FFF2-40B4-BE49-F238E27FC236}">
                  <a16:creationId xmlns:a16="http://schemas.microsoft.com/office/drawing/2014/main" id="{A142CD3A-73E6-4033-9D23-362C12B04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9" y="1691"/>
              <a:ext cx="91" cy="9"/>
              <a:chOff x="2245" y="1951"/>
              <a:chExt cx="91" cy="9"/>
            </a:xfrm>
          </p:grpSpPr>
          <p:sp>
            <p:nvSpPr>
              <p:cNvPr id="192" name="Line 373">
                <a:extLst>
                  <a:ext uri="{FF2B5EF4-FFF2-40B4-BE49-F238E27FC236}">
                    <a16:creationId xmlns:a16="http://schemas.microsoft.com/office/drawing/2014/main" id="{13A68F4F-1861-418A-A06B-D28FE3408C91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3" name="Line 374">
                <a:extLst>
                  <a:ext uri="{FF2B5EF4-FFF2-40B4-BE49-F238E27FC236}">
                    <a16:creationId xmlns:a16="http://schemas.microsoft.com/office/drawing/2014/main" id="{0204A556-6BFA-4E64-BEB2-DEDF8FDE4853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sp>
          <p:nvSpPr>
            <p:cNvPr id="186" name="Rectangle 375">
              <a:extLst>
                <a:ext uri="{FF2B5EF4-FFF2-40B4-BE49-F238E27FC236}">
                  <a16:creationId xmlns:a16="http://schemas.microsoft.com/office/drawing/2014/main" id="{A87C4316-877C-4D14-B2EE-6582DEE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651"/>
              <a:ext cx="94" cy="93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87" name="Group 376">
              <a:extLst>
                <a:ext uri="{FF2B5EF4-FFF2-40B4-BE49-F238E27FC236}">
                  <a16:creationId xmlns:a16="http://schemas.microsoft.com/office/drawing/2014/main" id="{FBF6642F-0A38-42DD-9402-7CDCFD1C7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" y="1678"/>
              <a:ext cx="91" cy="9"/>
              <a:chOff x="2245" y="1951"/>
              <a:chExt cx="91" cy="9"/>
            </a:xfrm>
          </p:grpSpPr>
          <p:sp>
            <p:nvSpPr>
              <p:cNvPr id="190" name="Line 377">
                <a:extLst>
                  <a:ext uri="{FF2B5EF4-FFF2-40B4-BE49-F238E27FC236}">
                    <a16:creationId xmlns:a16="http://schemas.microsoft.com/office/drawing/2014/main" id="{65E41FF3-3462-4A4E-A9F4-1BEA19772599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5" y="1960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  <p:sp>
            <p:nvSpPr>
              <p:cNvPr id="191" name="Line 378">
                <a:extLst>
                  <a:ext uri="{FF2B5EF4-FFF2-40B4-BE49-F238E27FC236}">
                    <a16:creationId xmlns:a16="http://schemas.microsoft.com/office/drawing/2014/main" id="{FFB03C0B-E332-48BE-AAE3-7ABBE9333639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2246" y="1951"/>
                <a:ext cx="90" cy="0"/>
              </a:xfrm>
              <a:prstGeom prst="line">
                <a:avLst/>
              </a:prstGeom>
              <a:noFill/>
              <a:ln w="165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91440" bIns="91440" anchor="ctr"/>
              <a:lstStyle/>
              <a:p>
                <a:endParaRPr lang="en-US"/>
              </a:p>
            </p:txBody>
          </p:sp>
        </p:grpSp>
        <p:sp>
          <p:nvSpPr>
            <p:cNvPr id="188" name="Line 379">
              <a:extLst>
                <a:ext uri="{FF2B5EF4-FFF2-40B4-BE49-F238E27FC236}">
                  <a16:creationId xmlns:a16="http://schemas.microsoft.com/office/drawing/2014/main" id="{A33361DE-451F-4F5E-898A-362146859AE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493" y="1735"/>
              <a:ext cx="102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  <p:sp>
          <p:nvSpPr>
            <p:cNvPr id="189" name="Line 380">
              <a:extLst>
                <a:ext uri="{FF2B5EF4-FFF2-40B4-BE49-F238E27FC236}">
                  <a16:creationId xmlns:a16="http://schemas.microsoft.com/office/drawing/2014/main" id="{09815DB4-8539-4DF2-9B75-0228FA053185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492" y="1691"/>
              <a:ext cx="99" cy="0"/>
            </a:xfrm>
            <a:prstGeom prst="line">
              <a:avLst/>
            </a:prstGeom>
            <a:noFill/>
            <a:ln w="16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91440" bIns="91440" anchor="ctr"/>
            <a:lstStyle/>
            <a:p>
              <a:endParaRPr lang="en-US"/>
            </a:p>
          </p:txBody>
        </p:sp>
      </p:grpSp>
      <p:sp>
        <p:nvSpPr>
          <p:cNvPr id="202" name="Rectangle 565">
            <a:extLst>
              <a:ext uri="{FF2B5EF4-FFF2-40B4-BE49-F238E27FC236}">
                <a16:creationId xmlns:a16="http://schemas.microsoft.com/office/drawing/2014/main" id="{57066532-12E7-4471-892A-5715F5D4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5112543"/>
            <a:ext cx="14414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4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Sequence Diagram</a:t>
            </a:r>
            <a:endParaRPr lang="en-AU" sz="14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203" name="Group 566">
            <a:extLst>
              <a:ext uri="{FF2B5EF4-FFF2-40B4-BE49-F238E27FC236}">
                <a16:creationId xmlns:a16="http://schemas.microsoft.com/office/drawing/2014/main" id="{921DDE92-CC6B-4E35-8918-6D96AF043C9C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4507706"/>
            <a:ext cx="2120900" cy="1595437"/>
            <a:chOff x="1296" y="3162"/>
            <a:chExt cx="656" cy="387"/>
          </a:xfrm>
        </p:grpSpPr>
        <p:sp>
          <p:nvSpPr>
            <p:cNvPr id="204" name="Oval 567">
              <a:extLst>
                <a:ext uri="{FF2B5EF4-FFF2-40B4-BE49-F238E27FC236}">
                  <a16:creationId xmlns:a16="http://schemas.microsoft.com/office/drawing/2014/main" id="{629A209C-050A-4F23-A88C-311764D0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3162"/>
              <a:ext cx="11" cy="10"/>
            </a:xfrm>
            <a:prstGeom prst="ellips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05" name="Line 568">
              <a:extLst>
                <a:ext uri="{FF2B5EF4-FFF2-40B4-BE49-F238E27FC236}">
                  <a16:creationId xmlns:a16="http://schemas.microsoft.com/office/drawing/2014/main" id="{8D06B211-5D79-45C4-BC91-9E47760B9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3172"/>
              <a:ext cx="1" cy="1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569">
              <a:extLst>
                <a:ext uri="{FF2B5EF4-FFF2-40B4-BE49-F238E27FC236}">
                  <a16:creationId xmlns:a16="http://schemas.microsoft.com/office/drawing/2014/main" id="{8C1BFCF8-09B8-441E-A96D-54CB66364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3175"/>
              <a:ext cx="1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570">
              <a:extLst>
                <a:ext uri="{FF2B5EF4-FFF2-40B4-BE49-F238E27FC236}">
                  <a16:creationId xmlns:a16="http://schemas.microsoft.com/office/drawing/2014/main" id="{F22AF535-28F6-4C7A-AA72-1455E5B68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3182"/>
              <a:ext cx="24" cy="11"/>
            </a:xfrm>
            <a:custGeom>
              <a:avLst/>
              <a:gdLst>
                <a:gd name="T0" fmla="*/ 0 w 108"/>
                <a:gd name="T1" fmla="*/ 0 h 54"/>
                <a:gd name="T2" fmla="*/ 0 w 108"/>
                <a:gd name="T3" fmla="*/ 0 h 54"/>
                <a:gd name="T4" fmla="*/ 0 w 108"/>
                <a:gd name="T5" fmla="*/ 0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571">
              <a:extLst>
                <a:ext uri="{FF2B5EF4-FFF2-40B4-BE49-F238E27FC236}">
                  <a16:creationId xmlns:a16="http://schemas.microsoft.com/office/drawing/2014/main" id="{7B6297B5-F719-4614-8D63-79B3B68A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194"/>
              <a:ext cx="18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user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09" name="Line 572">
              <a:extLst>
                <a:ext uri="{FF2B5EF4-FFF2-40B4-BE49-F238E27FC236}">
                  <a16:creationId xmlns:a16="http://schemas.microsoft.com/office/drawing/2014/main" id="{FB8973F1-5FA0-424D-9E92-6DBDD3BFC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573">
              <a:extLst>
                <a:ext uri="{FF2B5EF4-FFF2-40B4-BE49-F238E27FC236}">
                  <a16:creationId xmlns:a16="http://schemas.microsoft.com/office/drawing/2014/main" id="{FD791717-2384-42F4-82F6-3F0607F2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3172"/>
              <a:ext cx="73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1" name="Rectangle 574">
              <a:extLst>
                <a:ext uri="{FF2B5EF4-FFF2-40B4-BE49-F238E27FC236}">
                  <a16:creationId xmlns:a16="http://schemas.microsoft.com/office/drawing/2014/main" id="{1767938A-D3D7-486C-8FE1-D8C0108CE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174"/>
              <a:ext cx="40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mainWnd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2" name="Line 575">
              <a:extLst>
                <a:ext uri="{FF2B5EF4-FFF2-40B4-BE49-F238E27FC236}">
                  <a16:creationId xmlns:a16="http://schemas.microsoft.com/office/drawing/2014/main" id="{82D29F51-D51F-481B-A4A7-F0E0CB19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576">
              <a:extLst>
                <a:ext uri="{FF2B5EF4-FFF2-40B4-BE49-F238E27FC236}">
                  <a16:creationId xmlns:a16="http://schemas.microsoft.com/office/drawing/2014/main" id="{5437C52B-2C44-43EB-B299-AFD642E9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3172"/>
              <a:ext cx="79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4" name="Rectangle 577">
              <a:extLst>
                <a:ext uri="{FF2B5EF4-FFF2-40B4-BE49-F238E27FC236}">
                  <a16:creationId xmlns:a16="http://schemas.microsoft.com/office/drawing/2014/main" id="{E18E0F38-189D-4CD2-8478-6C9024681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174"/>
              <a:ext cx="34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fileMgr :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5" name="Rectangle 578">
              <a:extLst>
                <a:ext uri="{FF2B5EF4-FFF2-40B4-BE49-F238E27FC236}">
                  <a16:creationId xmlns:a16="http://schemas.microsoft.com/office/drawing/2014/main" id="{88673FE4-F253-4C84-8298-F5C8D7F8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3190"/>
              <a:ext cx="31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FileMgr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6" name="Line 579">
              <a:extLst>
                <a:ext uri="{FF2B5EF4-FFF2-40B4-BE49-F238E27FC236}">
                  <a16:creationId xmlns:a16="http://schemas.microsoft.com/office/drawing/2014/main" id="{AB3D4879-B09E-47B2-ADD1-B95AD9215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580">
              <a:extLst>
                <a:ext uri="{FF2B5EF4-FFF2-40B4-BE49-F238E27FC236}">
                  <a16:creationId xmlns:a16="http://schemas.microsoft.com/office/drawing/2014/main" id="{1A98E9D3-6C79-4843-B190-55394336B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172"/>
              <a:ext cx="72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8" name="Rectangle 581">
              <a:extLst>
                <a:ext uri="{FF2B5EF4-FFF2-40B4-BE49-F238E27FC236}">
                  <a16:creationId xmlns:a16="http://schemas.microsoft.com/office/drawing/2014/main" id="{AA2CD37C-E2DA-4E83-8A20-F800150C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174"/>
              <a:ext cx="40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repository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19" name="Line 582">
              <a:extLst>
                <a:ext uri="{FF2B5EF4-FFF2-40B4-BE49-F238E27FC236}">
                  <a16:creationId xmlns:a16="http://schemas.microsoft.com/office/drawing/2014/main" id="{402B7F1C-094A-4E9B-86EC-55A83AEDA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583">
              <a:extLst>
                <a:ext uri="{FF2B5EF4-FFF2-40B4-BE49-F238E27FC236}">
                  <a16:creationId xmlns:a16="http://schemas.microsoft.com/office/drawing/2014/main" id="{8D33ED99-C1BB-4423-92E5-18E94D39C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172"/>
              <a:ext cx="79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21" name="Rectangle 584">
              <a:extLst>
                <a:ext uri="{FF2B5EF4-FFF2-40B4-BE49-F238E27FC236}">
                  <a16:creationId xmlns:a16="http://schemas.microsoft.com/office/drawing/2014/main" id="{B6AD7ECB-EF28-4ECD-A3B8-0E507AFAF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3174"/>
              <a:ext cx="47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document :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22" name="Rectangle 585">
              <a:extLst>
                <a:ext uri="{FF2B5EF4-FFF2-40B4-BE49-F238E27FC236}">
                  <a16:creationId xmlns:a16="http://schemas.microsoft.com/office/drawing/2014/main" id="{825382C5-F520-490C-B0AD-12CD1BE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3190"/>
              <a:ext cx="42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Document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23" name="Line 586">
              <a:extLst>
                <a:ext uri="{FF2B5EF4-FFF2-40B4-BE49-F238E27FC236}">
                  <a16:creationId xmlns:a16="http://schemas.microsoft.com/office/drawing/2014/main" id="{1FAAA855-7335-4265-91F7-6A2E0D299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587">
              <a:extLst>
                <a:ext uri="{FF2B5EF4-FFF2-40B4-BE49-F238E27FC236}">
                  <a16:creationId xmlns:a16="http://schemas.microsoft.com/office/drawing/2014/main" id="{C340E078-6769-4D52-98B6-84CC5250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72"/>
              <a:ext cx="45" cy="3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25" name="Rectangle 588">
              <a:extLst>
                <a:ext uri="{FF2B5EF4-FFF2-40B4-BE49-F238E27FC236}">
                  <a16:creationId xmlns:a16="http://schemas.microsoft.com/office/drawing/2014/main" id="{41318C17-3EC2-44AD-83FD-2DD70C9A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3174"/>
              <a:ext cx="21" cy="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200" u="sng">
                  <a:solidFill>
                    <a:srgbClr val="000000"/>
                  </a:solidFill>
                </a:rPr>
                <a:t>gFile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26" name="Line 589">
              <a:extLst>
                <a:ext uri="{FF2B5EF4-FFF2-40B4-BE49-F238E27FC236}">
                  <a16:creationId xmlns:a16="http://schemas.microsoft.com/office/drawing/2014/main" id="{177549F2-8332-4239-B5D8-714052737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6" y="3221"/>
              <a:ext cx="1" cy="328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590">
              <a:extLst>
                <a:ext uri="{FF2B5EF4-FFF2-40B4-BE49-F238E27FC236}">
                  <a16:creationId xmlns:a16="http://schemas.microsoft.com/office/drawing/2014/main" id="{F629D2FB-1CD0-4C45-97AC-6737DE5A6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3258"/>
              <a:ext cx="113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591">
              <a:extLst>
                <a:ext uri="{FF2B5EF4-FFF2-40B4-BE49-F238E27FC236}">
                  <a16:creationId xmlns:a16="http://schemas.microsoft.com/office/drawing/2014/main" id="{0EA5ECCD-00B1-48BD-ACB8-38D8F6BE6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1" y="3258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592">
              <a:extLst>
                <a:ext uri="{FF2B5EF4-FFF2-40B4-BE49-F238E27FC236}">
                  <a16:creationId xmlns:a16="http://schemas.microsoft.com/office/drawing/2014/main" id="{26F1DD38-3587-441A-A13E-3EDDCA505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1" y="3254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593">
              <a:extLst>
                <a:ext uri="{FF2B5EF4-FFF2-40B4-BE49-F238E27FC236}">
                  <a16:creationId xmlns:a16="http://schemas.microsoft.com/office/drawing/2014/main" id="{B61C901E-BBA8-4FF3-8CB1-29FB6BF6A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3246"/>
              <a:ext cx="4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1: Doc view  request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31" name="Line 594">
              <a:extLst>
                <a:ext uri="{FF2B5EF4-FFF2-40B4-BE49-F238E27FC236}">
                  <a16:creationId xmlns:a16="http://schemas.microsoft.com/office/drawing/2014/main" id="{60902FC7-7ECA-49E0-B396-69C8B52D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285"/>
              <a:ext cx="8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595">
              <a:extLst>
                <a:ext uri="{FF2B5EF4-FFF2-40B4-BE49-F238E27FC236}">
                  <a16:creationId xmlns:a16="http://schemas.microsoft.com/office/drawing/2014/main" id="{7DF3633C-82E0-428E-AE68-49DCF9A38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9" y="3285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596">
              <a:extLst>
                <a:ext uri="{FF2B5EF4-FFF2-40B4-BE49-F238E27FC236}">
                  <a16:creationId xmlns:a16="http://schemas.microsoft.com/office/drawing/2014/main" id="{5C69A5FA-310A-4D79-A746-900B5B34F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9" y="3282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597">
              <a:extLst>
                <a:ext uri="{FF2B5EF4-FFF2-40B4-BE49-F238E27FC236}">
                  <a16:creationId xmlns:a16="http://schemas.microsoft.com/office/drawing/2014/main" id="{B967C3CD-DC96-4E92-9B86-89E0062AE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273"/>
              <a:ext cx="2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2: fetchDoc(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35" name="Line 598">
              <a:extLst>
                <a:ext uri="{FF2B5EF4-FFF2-40B4-BE49-F238E27FC236}">
                  <a16:creationId xmlns:a16="http://schemas.microsoft.com/office/drawing/2014/main" id="{A5510EC4-9338-48BB-8A6E-D5B21F08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309"/>
              <a:ext cx="9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599">
              <a:extLst>
                <a:ext uri="{FF2B5EF4-FFF2-40B4-BE49-F238E27FC236}">
                  <a16:creationId xmlns:a16="http://schemas.microsoft.com/office/drawing/2014/main" id="{D4ABD5A3-457A-472A-9D6F-9ECD82EF5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3309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600">
              <a:extLst>
                <a:ext uri="{FF2B5EF4-FFF2-40B4-BE49-F238E27FC236}">
                  <a16:creationId xmlns:a16="http://schemas.microsoft.com/office/drawing/2014/main" id="{D2ECC0E4-AADB-48C0-A4BF-D0787A153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8" y="3305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601">
              <a:extLst>
                <a:ext uri="{FF2B5EF4-FFF2-40B4-BE49-F238E27FC236}">
                  <a16:creationId xmlns:a16="http://schemas.microsoft.com/office/drawing/2014/main" id="{DC647392-8537-4B69-A966-3540CD98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" y="3296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3: create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39" name="Line 602">
              <a:extLst>
                <a:ext uri="{FF2B5EF4-FFF2-40B4-BE49-F238E27FC236}">
                  <a16:creationId xmlns:a16="http://schemas.microsoft.com/office/drawing/2014/main" id="{FF80E672-E53C-4430-9259-1F0A24BF0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339"/>
              <a:ext cx="17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603">
              <a:extLst>
                <a:ext uri="{FF2B5EF4-FFF2-40B4-BE49-F238E27FC236}">
                  <a16:creationId xmlns:a16="http://schemas.microsoft.com/office/drawing/2014/main" id="{D7CAB104-8A54-4D7E-89EA-07D9ACD2D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8" y="3339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604">
              <a:extLst>
                <a:ext uri="{FF2B5EF4-FFF2-40B4-BE49-F238E27FC236}">
                  <a16:creationId xmlns:a16="http://schemas.microsoft.com/office/drawing/2014/main" id="{FB6C4823-A885-46E0-A0DE-0F954DE7D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8" y="3336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605">
              <a:extLst>
                <a:ext uri="{FF2B5EF4-FFF2-40B4-BE49-F238E27FC236}">
                  <a16:creationId xmlns:a16="http://schemas.microsoft.com/office/drawing/2014/main" id="{44D75AAF-EFD7-4016-A638-13DA1CB8E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3327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4: create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43" name="Line 606">
              <a:extLst>
                <a:ext uri="{FF2B5EF4-FFF2-40B4-BE49-F238E27FC236}">
                  <a16:creationId xmlns:a16="http://schemas.microsoft.com/office/drawing/2014/main" id="{ACF62EFF-381A-433E-990D-D3F787DBA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366"/>
              <a:ext cx="24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607">
              <a:extLst>
                <a:ext uri="{FF2B5EF4-FFF2-40B4-BE49-F238E27FC236}">
                  <a16:creationId xmlns:a16="http://schemas.microsoft.com/office/drawing/2014/main" id="{246CE697-1E40-424F-B641-6CE44FAE9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3366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08">
              <a:extLst>
                <a:ext uri="{FF2B5EF4-FFF2-40B4-BE49-F238E27FC236}">
                  <a16:creationId xmlns:a16="http://schemas.microsoft.com/office/drawing/2014/main" id="{0A020E3F-AECC-4C8F-88AC-A267C4A6B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8" y="3363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Rectangle 609">
              <a:extLst>
                <a:ext uri="{FF2B5EF4-FFF2-40B4-BE49-F238E27FC236}">
                  <a16:creationId xmlns:a16="http://schemas.microsoft.com/office/drawing/2014/main" id="{A3848B5C-0B59-4EEC-A508-C98572284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3354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5: readDoc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47" name="Line 610">
              <a:extLst>
                <a:ext uri="{FF2B5EF4-FFF2-40B4-BE49-F238E27FC236}">
                  <a16:creationId xmlns:a16="http://schemas.microsoft.com/office/drawing/2014/main" id="{7CC66C1B-0DDC-4F00-8C87-FF5C088EB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400"/>
              <a:ext cx="9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11">
              <a:extLst>
                <a:ext uri="{FF2B5EF4-FFF2-40B4-BE49-F238E27FC236}">
                  <a16:creationId xmlns:a16="http://schemas.microsoft.com/office/drawing/2014/main" id="{D7DC6505-CE08-43E5-82CB-36A952B9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3400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12">
              <a:extLst>
                <a:ext uri="{FF2B5EF4-FFF2-40B4-BE49-F238E27FC236}">
                  <a16:creationId xmlns:a16="http://schemas.microsoft.com/office/drawing/2014/main" id="{84BA8762-00C4-4447-BC21-D6F7BBB88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8" y="3397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Rectangle 613">
              <a:extLst>
                <a:ext uri="{FF2B5EF4-FFF2-40B4-BE49-F238E27FC236}">
                  <a16:creationId xmlns:a16="http://schemas.microsoft.com/office/drawing/2014/main" id="{6B77DCAE-21EE-4226-995C-3217DB924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388"/>
              <a:ext cx="3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6: fillDocument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51" name="Line 614">
              <a:extLst>
                <a:ext uri="{FF2B5EF4-FFF2-40B4-BE49-F238E27FC236}">
                  <a16:creationId xmlns:a16="http://schemas.microsoft.com/office/drawing/2014/main" id="{A81499B3-2A89-4B9C-9C81-F16A02B9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431"/>
              <a:ext cx="24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15">
              <a:extLst>
                <a:ext uri="{FF2B5EF4-FFF2-40B4-BE49-F238E27FC236}">
                  <a16:creationId xmlns:a16="http://schemas.microsoft.com/office/drawing/2014/main" id="{895EDD16-E589-46C9-B850-06FA20685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3431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616">
              <a:extLst>
                <a:ext uri="{FF2B5EF4-FFF2-40B4-BE49-F238E27FC236}">
                  <a16:creationId xmlns:a16="http://schemas.microsoft.com/office/drawing/2014/main" id="{1633F4EA-7895-40A4-B973-C461B7EBF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8" y="3428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Rectangle 617">
              <a:extLst>
                <a:ext uri="{FF2B5EF4-FFF2-40B4-BE49-F238E27FC236}">
                  <a16:creationId xmlns:a16="http://schemas.microsoft.com/office/drawing/2014/main" id="{2675DF58-DEB9-4972-B864-7E3AED086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3419"/>
              <a:ext cx="27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7: readFile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55" name="Line 618">
              <a:extLst>
                <a:ext uri="{FF2B5EF4-FFF2-40B4-BE49-F238E27FC236}">
                  <a16:creationId xmlns:a16="http://schemas.microsoft.com/office/drawing/2014/main" id="{313E8F87-0019-482E-911C-03AAB52D5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3462"/>
              <a:ext cx="17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619">
              <a:extLst>
                <a:ext uri="{FF2B5EF4-FFF2-40B4-BE49-F238E27FC236}">
                  <a16:creationId xmlns:a16="http://schemas.microsoft.com/office/drawing/2014/main" id="{B1DEE0F3-6830-4B57-9A4B-2EE39F056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8" y="3462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620">
              <a:extLst>
                <a:ext uri="{FF2B5EF4-FFF2-40B4-BE49-F238E27FC236}">
                  <a16:creationId xmlns:a16="http://schemas.microsoft.com/office/drawing/2014/main" id="{C8CED7C0-805B-4A7F-A712-25C05AFFE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8" y="3458"/>
              <a:ext cx="8" cy="4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Rectangle 621">
              <a:extLst>
                <a:ext uri="{FF2B5EF4-FFF2-40B4-BE49-F238E27FC236}">
                  <a16:creationId xmlns:a16="http://schemas.microsoft.com/office/drawing/2014/main" id="{BA14CEB0-184F-47B8-9271-7139E1A2D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3449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8: fillFile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59" name="Line 622">
              <a:extLst>
                <a:ext uri="{FF2B5EF4-FFF2-40B4-BE49-F238E27FC236}">
                  <a16:creationId xmlns:a16="http://schemas.microsoft.com/office/drawing/2014/main" id="{81A3A54B-0CE1-4F7A-8862-1B1B890C4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485"/>
              <a:ext cx="3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623">
              <a:extLst>
                <a:ext uri="{FF2B5EF4-FFF2-40B4-BE49-F238E27FC236}">
                  <a16:creationId xmlns:a16="http://schemas.microsoft.com/office/drawing/2014/main" id="{67B68579-53BC-4471-BD80-6BD810FFF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" y="3485"/>
              <a:ext cx="1" cy="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624">
              <a:extLst>
                <a:ext uri="{FF2B5EF4-FFF2-40B4-BE49-F238E27FC236}">
                  <a16:creationId xmlns:a16="http://schemas.microsoft.com/office/drawing/2014/main" id="{F6E5E1D1-A4C7-441C-8F07-B5FE7D06B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0" y="3497"/>
              <a:ext cx="3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625">
              <a:extLst>
                <a:ext uri="{FF2B5EF4-FFF2-40B4-BE49-F238E27FC236}">
                  <a16:creationId xmlns:a16="http://schemas.microsoft.com/office/drawing/2014/main" id="{EED3D8EE-57CF-4650-9320-6A9F4C696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497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626">
              <a:extLst>
                <a:ext uri="{FF2B5EF4-FFF2-40B4-BE49-F238E27FC236}">
                  <a16:creationId xmlns:a16="http://schemas.microsoft.com/office/drawing/2014/main" id="{2E1E7AA1-C8BF-4F8D-824E-AB2680C37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0" y="3494"/>
              <a:ext cx="8" cy="3"/>
            </a:xfrm>
            <a:prstGeom prst="line">
              <a:avLst/>
            </a:prstGeom>
            <a:noFill/>
            <a:ln w="15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627">
              <a:extLst>
                <a:ext uri="{FF2B5EF4-FFF2-40B4-BE49-F238E27FC236}">
                  <a16:creationId xmlns:a16="http://schemas.microsoft.com/office/drawing/2014/main" id="{9B2C78D1-1C12-4757-A111-F72108D7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473"/>
              <a:ext cx="3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9: sortByName ( )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5" name="Rectangle 628">
              <a:extLst>
                <a:ext uri="{FF2B5EF4-FFF2-40B4-BE49-F238E27FC236}">
                  <a16:creationId xmlns:a16="http://schemas.microsoft.com/office/drawing/2014/main" id="{A644F352-72B4-4953-8353-1C84037CF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247"/>
              <a:ext cx="53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Æ¯Á¤¹®¼­¿¡ ´ëÇÑ º¸±â¸¦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6" name="Rectangle 629">
              <a:extLst>
                <a:ext uri="{FF2B5EF4-FFF2-40B4-BE49-F238E27FC236}">
                  <a16:creationId xmlns:a16="http://schemas.microsoft.com/office/drawing/2014/main" id="{8EE73588-BDDB-47F5-BCA9-2BC42BC9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3253"/>
              <a:ext cx="45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»ç¿ëÀÚ°¡ ¿äÃ»ÇÑ´Ù.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7" name="Rectangle 630">
              <a:extLst>
                <a:ext uri="{FF2B5EF4-FFF2-40B4-BE49-F238E27FC236}">
                  <a16:creationId xmlns:a16="http://schemas.microsoft.com/office/drawing/2014/main" id="{A2702D46-8CDA-482B-87AC-337ED6BDC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3387"/>
              <a:ext cx="4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È­ÀÏ°ü¸®ÀÚ´Â ÀÐ¾î¿Â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8" name="Rectangle 631">
              <a:extLst>
                <a:ext uri="{FF2B5EF4-FFF2-40B4-BE49-F238E27FC236}">
                  <a16:creationId xmlns:a16="http://schemas.microsoft.com/office/drawing/2014/main" id="{EAB61BF6-F4F0-44C7-A4AE-191160789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3393"/>
              <a:ext cx="56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¹®¼­ÀÇ Á¤º¸¸¦ ÇØ´ç ¹®¼­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69" name="Rectangle 632">
              <a:extLst>
                <a:ext uri="{FF2B5EF4-FFF2-40B4-BE49-F238E27FC236}">
                  <a16:creationId xmlns:a16="http://schemas.microsoft.com/office/drawing/2014/main" id="{0A5C6CF4-911B-4FB6-ABA4-FC94ADE1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398"/>
              <a:ext cx="58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°´Ã¼¿¡ ¼³Á¤À» ¿äÃ»ÇÑ´Ù.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0" name="Freeform 633">
              <a:extLst>
                <a:ext uri="{FF2B5EF4-FFF2-40B4-BE49-F238E27FC236}">
                  <a16:creationId xmlns:a16="http://schemas.microsoft.com/office/drawing/2014/main" id="{9B2FFBD6-CF03-44A4-ACFC-C89C4652D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3471"/>
              <a:ext cx="141" cy="61"/>
            </a:xfrm>
            <a:custGeom>
              <a:avLst/>
              <a:gdLst>
                <a:gd name="T0" fmla="*/ 0 w 618"/>
                <a:gd name="T1" fmla="*/ 0 h 288"/>
                <a:gd name="T2" fmla="*/ 0 w 618"/>
                <a:gd name="T3" fmla="*/ 0 h 288"/>
                <a:gd name="T4" fmla="*/ 0 w 618"/>
                <a:gd name="T5" fmla="*/ 0 h 288"/>
                <a:gd name="T6" fmla="*/ 0 w 618"/>
                <a:gd name="T7" fmla="*/ 0 h 288"/>
                <a:gd name="T8" fmla="*/ 0 w 618"/>
                <a:gd name="T9" fmla="*/ 0 h 288"/>
                <a:gd name="T10" fmla="*/ 0 w 618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8"/>
                <a:gd name="T19" fmla="*/ 0 h 288"/>
                <a:gd name="T20" fmla="*/ 618 w 618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8" h="288">
                  <a:moveTo>
                    <a:pt x="0" y="0"/>
                  </a:moveTo>
                  <a:lnTo>
                    <a:pt x="582" y="0"/>
                  </a:lnTo>
                  <a:lnTo>
                    <a:pt x="618" y="36"/>
                  </a:lnTo>
                  <a:lnTo>
                    <a:pt x="618" y="288"/>
                  </a:ln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634">
              <a:extLst>
                <a:ext uri="{FF2B5EF4-FFF2-40B4-BE49-F238E27FC236}">
                  <a16:creationId xmlns:a16="http://schemas.microsoft.com/office/drawing/2014/main" id="{BFAB46D7-7838-4DEC-A4F3-06B3B4B4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3471"/>
              <a:ext cx="8" cy="8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0 h 36"/>
                <a:gd name="T4" fmla="*/ 0 w 36"/>
                <a:gd name="T5" fmla="*/ 0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Rectangle 635">
              <a:extLst>
                <a:ext uri="{FF2B5EF4-FFF2-40B4-BE49-F238E27FC236}">
                  <a16:creationId xmlns:a16="http://schemas.microsoft.com/office/drawing/2014/main" id="{0C15080C-2926-444A-B86E-31319A48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472"/>
              <a:ext cx="4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È­¸é °´Ã¼´Â ÀÐ¾îµéÀÎ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3" name="Rectangle 636">
              <a:extLst>
                <a:ext uri="{FF2B5EF4-FFF2-40B4-BE49-F238E27FC236}">
                  <a16:creationId xmlns:a16="http://schemas.microsoft.com/office/drawing/2014/main" id="{7FD329D9-93B8-4631-BB6E-95573BFE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478"/>
              <a:ext cx="49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°´Ã¼µé¿¡ ´ëÇØ ÀÌ¸§º°·Î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4" name="Rectangle 637">
              <a:extLst>
                <a:ext uri="{FF2B5EF4-FFF2-40B4-BE49-F238E27FC236}">
                  <a16:creationId xmlns:a16="http://schemas.microsoft.com/office/drawing/2014/main" id="{41079A80-CB77-4D00-AD02-D24BBD44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484"/>
              <a:ext cx="44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Á¤·ÄÀ» ½ÃÄÑ È­¸é¿¡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5" name="Rectangle 638">
              <a:extLst>
                <a:ext uri="{FF2B5EF4-FFF2-40B4-BE49-F238E27FC236}">
                  <a16:creationId xmlns:a16="http://schemas.microsoft.com/office/drawing/2014/main" id="{265879FF-28B8-4977-AE90-5248F548B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3490"/>
              <a:ext cx="22" cy="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º¸¿©ÁØ´Ù.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76" name="Line 639">
              <a:extLst>
                <a:ext uri="{FF2B5EF4-FFF2-40B4-BE49-F238E27FC236}">
                  <a16:creationId xmlns:a16="http://schemas.microsoft.com/office/drawing/2014/main" id="{2A95F6FE-F43F-43F3-99B8-95FF73AA1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" y="3482"/>
              <a:ext cx="102" cy="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" name="Rectangle 648">
            <a:extLst>
              <a:ext uri="{FF2B5EF4-FFF2-40B4-BE49-F238E27FC236}">
                <a16:creationId xmlns:a16="http://schemas.microsoft.com/office/drawing/2014/main" id="{804CFFEC-A5F9-4FA9-B76F-C48E82A8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2293143"/>
            <a:ext cx="18891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AU" sz="1600" b="1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Deployment Diagram</a:t>
            </a:r>
            <a:endParaRPr lang="en-AU" sz="1600" b="1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278" name="Group 649">
            <a:extLst>
              <a:ext uri="{FF2B5EF4-FFF2-40B4-BE49-F238E27FC236}">
                <a16:creationId xmlns:a16="http://schemas.microsoft.com/office/drawing/2014/main" id="{41F71522-3A5E-401C-AB2A-C9620052CF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59856"/>
            <a:ext cx="2028825" cy="1538287"/>
            <a:chOff x="4224" y="1968"/>
            <a:chExt cx="588" cy="487"/>
          </a:xfrm>
        </p:grpSpPr>
        <p:sp>
          <p:nvSpPr>
            <p:cNvPr id="279" name="Rectangle 650">
              <a:extLst>
                <a:ext uri="{FF2B5EF4-FFF2-40B4-BE49-F238E27FC236}">
                  <a16:creationId xmlns:a16="http://schemas.microsoft.com/office/drawing/2014/main" id="{795E3C74-587D-4B6A-87CF-488871C4C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2100"/>
              <a:ext cx="80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80" name="Rectangle 651">
              <a:extLst>
                <a:ext uri="{FF2B5EF4-FFF2-40B4-BE49-F238E27FC236}">
                  <a16:creationId xmlns:a16="http://schemas.microsoft.com/office/drawing/2014/main" id="{E48CB0FB-6469-4B65-AAC1-417C1213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101"/>
              <a:ext cx="2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Window95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1" name="Rectangle 652">
              <a:extLst>
                <a:ext uri="{FF2B5EF4-FFF2-40B4-BE49-F238E27FC236}">
                  <a16:creationId xmlns:a16="http://schemas.microsoft.com/office/drawing/2014/main" id="{0F6515FA-6717-4088-BEB4-9CC5CE18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173"/>
              <a:ext cx="19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¹®¼­°ü¸®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2" name="Rectangle 653">
              <a:extLst>
                <a:ext uri="{FF2B5EF4-FFF2-40B4-BE49-F238E27FC236}">
                  <a16:creationId xmlns:a16="http://schemas.microsoft.com/office/drawing/2014/main" id="{4001CDA5-56EC-4EE7-AA2F-526B9692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180"/>
              <a:ext cx="35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Å¬¶óÀÌ¾ðÆ®.EXE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3" name="Rectangle 654">
              <a:extLst>
                <a:ext uri="{FF2B5EF4-FFF2-40B4-BE49-F238E27FC236}">
                  <a16:creationId xmlns:a16="http://schemas.microsoft.com/office/drawing/2014/main" id="{93F6FD34-6975-4716-8AFA-82D95C581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212"/>
              <a:ext cx="81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84" name="Freeform 655">
              <a:extLst>
                <a:ext uri="{FF2B5EF4-FFF2-40B4-BE49-F238E27FC236}">
                  <a16:creationId xmlns:a16="http://schemas.microsoft.com/office/drawing/2014/main" id="{B8D27AAA-FEC3-4559-90A4-ABEC8045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2199"/>
              <a:ext cx="112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9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656">
              <a:extLst>
                <a:ext uri="{FF2B5EF4-FFF2-40B4-BE49-F238E27FC236}">
                  <a16:creationId xmlns:a16="http://schemas.microsoft.com/office/drawing/2014/main" id="{DAEBE401-61AA-4DFC-B1C3-846ECDD8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199"/>
              <a:ext cx="31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3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657">
              <a:extLst>
                <a:ext uri="{FF2B5EF4-FFF2-40B4-BE49-F238E27FC236}">
                  <a16:creationId xmlns:a16="http://schemas.microsoft.com/office/drawing/2014/main" id="{0528D8F3-A1FF-4D32-9A56-FB5041BA5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2214"/>
              <a:ext cx="17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Windows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7" name="Rectangle 658">
              <a:extLst>
                <a:ext uri="{FF2B5EF4-FFF2-40B4-BE49-F238E27FC236}">
                  <a16:creationId xmlns:a16="http://schemas.microsoft.com/office/drawing/2014/main" id="{AB95298D-0EBA-48AB-9544-77F9CB36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221"/>
              <a:ext cx="6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8" name="Rectangle 659">
              <a:extLst>
                <a:ext uri="{FF2B5EF4-FFF2-40B4-BE49-F238E27FC236}">
                  <a16:creationId xmlns:a16="http://schemas.microsoft.com/office/drawing/2014/main" id="{FC9E1FFF-23C4-46D1-ABD9-9A60693A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85"/>
              <a:ext cx="38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¹®¼­°ü¸® ¿£Áø.EXE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89" name="Rectangle 660">
              <a:extLst>
                <a:ext uri="{FF2B5EF4-FFF2-40B4-BE49-F238E27FC236}">
                  <a16:creationId xmlns:a16="http://schemas.microsoft.com/office/drawing/2014/main" id="{82BC96F8-5C44-4DD5-B1A2-F568638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338"/>
              <a:ext cx="80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90" name="Freeform 661">
              <a:extLst>
                <a:ext uri="{FF2B5EF4-FFF2-40B4-BE49-F238E27FC236}">
                  <a16:creationId xmlns:a16="http://schemas.microsoft.com/office/drawing/2014/main" id="{8093978D-D510-4872-9531-7105049B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3" y="2325"/>
              <a:ext cx="112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8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662">
              <a:extLst>
                <a:ext uri="{FF2B5EF4-FFF2-40B4-BE49-F238E27FC236}">
                  <a16:creationId xmlns:a16="http://schemas.microsoft.com/office/drawing/2014/main" id="{B0D515F7-67C8-4E45-B5CD-041C3C876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325"/>
              <a:ext cx="32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4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663">
              <a:extLst>
                <a:ext uri="{FF2B5EF4-FFF2-40B4-BE49-F238E27FC236}">
                  <a16:creationId xmlns:a16="http://schemas.microsoft.com/office/drawing/2014/main" id="{0B624950-8861-496E-94AF-E6E7663E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2339"/>
              <a:ext cx="17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Windows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3" name="Rectangle 664">
              <a:extLst>
                <a:ext uri="{FF2B5EF4-FFF2-40B4-BE49-F238E27FC236}">
                  <a16:creationId xmlns:a16="http://schemas.microsoft.com/office/drawing/2014/main" id="{B297C80B-37C3-4A75-AFFC-EFEB4F56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347"/>
              <a:ext cx="5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NT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4" name="Rectangle 665">
              <a:extLst>
                <a:ext uri="{FF2B5EF4-FFF2-40B4-BE49-F238E27FC236}">
                  <a16:creationId xmlns:a16="http://schemas.microsoft.com/office/drawing/2014/main" id="{5B5493D9-4CB7-4176-B3A1-B8FB10E51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2090"/>
              <a:ext cx="85" cy="71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95" name="Freeform 666">
              <a:extLst>
                <a:ext uri="{FF2B5EF4-FFF2-40B4-BE49-F238E27FC236}">
                  <a16:creationId xmlns:a16="http://schemas.microsoft.com/office/drawing/2014/main" id="{825371C8-DF63-46DA-806E-5FC36513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2075"/>
              <a:ext cx="120" cy="15"/>
            </a:xfrm>
            <a:custGeom>
              <a:avLst/>
              <a:gdLst>
                <a:gd name="T0" fmla="*/ 0 w 479"/>
                <a:gd name="T1" fmla="*/ 0 h 57"/>
                <a:gd name="T2" fmla="*/ 0 w 479"/>
                <a:gd name="T3" fmla="*/ 0 h 57"/>
                <a:gd name="T4" fmla="*/ 0 w 479"/>
                <a:gd name="T5" fmla="*/ 0 h 57"/>
                <a:gd name="T6" fmla="*/ 0 w 479"/>
                <a:gd name="T7" fmla="*/ 0 h 57"/>
                <a:gd name="T8" fmla="*/ 0 w 479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9"/>
                <a:gd name="T16" fmla="*/ 0 h 57"/>
                <a:gd name="T17" fmla="*/ 479 w 47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9" h="57">
                  <a:moveTo>
                    <a:pt x="0" y="57"/>
                  </a:moveTo>
                  <a:lnTo>
                    <a:pt x="191" y="0"/>
                  </a:lnTo>
                  <a:lnTo>
                    <a:pt x="479" y="0"/>
                  </a:lnTo>
                  <a:lnTo>
                    <a:pt x="343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667">
              <a:extLst>
                <a:ext uri="{FF2B5EF4-FFF2-40B4-BE49-F238E27FC236}">
                  <a16:creationId xmlns:a16="http://schemas.microsoft.com/office/drawing/2014/main" id="{8344A80D-19F9-4DFD-8EA2-8722EE345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2075"/>
              <a:ext cx="35" cy="86"/>
            </a:xfrm>
            <a:custGeom>
              <a:avLst/>
              <a:gdLst>
                <a:gd name="T0" fmla="*/ 0 w 136"/>
                <a:gd name="T1" fmla="*/ 0 h 344"/>
                <a:gd name="T2" fmla="*/ 0 w 136"/>
                <a:gd name="T3" fmla="*/ 0 h 344"/>
                <a:gd name="T4" fmla="*/ 0 w 136"/>
                <a:gd name="T5" fmla="*/ 0 h 344"/>
                <a:gd name="T6" fmla="*/ 0 w 136"/>
                <a:gd name="T7" fmla="*/ 0 h 344"/>
                <a:gd name="T8" fmla="*/ 0 w 136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344"/>
                <a:gd name="T17" fmla="*/ 136 w 136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344">
                  <a:moveTo>
                    <a:pt x="0" y="57"/>
                  </a:moveTo>
                  <a:lnTo>
                    <a:pt x="136" y="0"/>
                  </a:lnTo>
                  <a:lnTo>
                    <a:pt x="136" y="259"/>
                  </a:lnTo>
                  <a:lnTo>
                    <a:pt x="0" y="34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668">
              <a:extLst>
                <a:ext uri="{FF2B5EF4-FFF2-40B4-BE49-F238E27FC236}">
                  <a16:creationId xmlns:a16="http://schemas.microsoft.com/office/drawing/2014/main" id="{26987175-03CE-46BA-81FE-02C5FEF82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091"/>
              <a:ext cx="1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8" name="Rectangle 669">
              <a:extLst>
                <a:ext uri="{FF2B5EF4-FFF2-40B4-BE49-F238E27FC236}">
                  <a16:creationId xmlns:a16="http://schemas.microsoft.com/office/drawing/2014/main" id="{CCDB1101-425E-4E62-88EE-F9D69382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098"/>
              <a:ext cx="2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Windows95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299" name="Rectangle 670">
              <a:extLst>
                <a:ext uri="{FF2B5EF4-FFF2-40B4-BE49-F238E27FC236}">
                  <a16:creationId xmlns:a16="http://schemas.microsoft.com/office/drawing/2014/main" id="{0FBD2259-4AD2-4C1C-8157-E54AEC55D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251"/>
              <a:ext cx="80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0" name="Freeform 671">
              <a:extLst>
                <a:ext uri="{FF2B5EF4-FFF2-40B4-BE49-F238E27FC236}">
                  <a16:creationId xmlns:a16="http://schemas.microsoft.com/office/drawing/2014/main" id="{69F7FB2E-4635-4119-8538-81F5627B2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2238"/>
              <a:ext cx="112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9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672">
              <a:extLst>
                <a:ext uri="{FF2B5EF4-FFF2-40B4-BE49-F238E27FC236}">
                  <a16:creationId xmlns:a16="http://schemas.microsoft.com/office/drawing/2014/main" id="{06FE02A2-F831-440F-B63B-6B406358C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2238"/>
              <a:ext cx="32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3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673">
              <a:extLst>
                <a:ext uri="{FF2B5EF4-FFF2-40B4-BE49-F238E27FC236}">
                  <a16:creationId xmlns:a16="http://schemas.microsoft.com/office/drawing/2014/main" id="{2F1CF75D-5551-4DAB-B96E-BBEE2170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253"/>
              <a:ext cx="13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Solaris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3" name="Rectangle 674">
              <a:extLst>
                <a:ext uri="{FF2B5EF4-FFF2-40B4-BE49-F238E27FC236}">
                  <a16:creationId xmlns:a16="http://schemas.microsoft.com/office/drawing/2014/main" id="{F597ECA5-0F73-4352-8A11-EA71CA860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" y="2324"/>
              <a:ext cx="27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ÀÀ¿ë¼­¹ö.EXE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4" name="Rectangle 675">
              <a:extLst>
                <a:ext uri="{FF2B5EF4-FFF2-40B4-BE49-F238E27FC236}">
                  <a16:creationId xmlns:a16="http://schemas.microsoft.com/office/drawing/2014/main" id="{FD8755F6-57A1-4F79-B4E4-9285713C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2308"/>
              <a:ext cx="80" cy="6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5" name="Freeform 676">
              <a:extLst>
                <a:ext uri="{FF2B5EF4-FFF2-40B4-BE49-F238E27FC236}">
                  <a16:creationId xmlns:a16="http://schemas.microsoft.com/office/drawing/2014/main" id="{01E5DE68-443A-4290-BC89-4F4EB624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" y="2294"/>
              <a:ext cx="112" cy="14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9" y="0"/>
                  </a:lnTo>
                  <a:lnTo>
                    <a:pt x="447" y="0"/>
                  </a:lnTo>
                  <a:lnTo>
                    <a:pt x="32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677">
              <a:extLst>
                <a:ext uri="{FF2B5EF4-FFF2-40B4-BE49-F238E27FC236}">
                  <a16:creationId xmlns:a16="http://schemas.microsoft.com/office/drawing/2014/main" id="{8E008037-6CC9-4F1E-9DF9-62307981D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2294"/>
              <a:ext cx="32" cy="81"/>
            </a:xfrm>
            <a:custGeom>
              <a:avLst/>
              <a:gdLst>
                <a:gd name="T0" fmla="*/ 0 w 126"/>
                <a:gd name="T1" fmla="*/ 0 h 325"/>
                <a:gd name="T2" fmla="*/ 0 w 126"/>
                <a:gd name="T3" fmla="*/ 0 h 325"/>
                <a:gd name="T4" fmla="*/ 0 w 126"/>
                <a:gd name="T5" fmla="*/ 0 h 325"/>
                <a:gd name="T6" fmla="*/ 0 w 126"/>
                <a:gd name="T7" fmla="*/ 0 h 325"/>
                <a:gd name="T8" fmla="*/ 0 w 126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325"/>
                <a:gd name="T17" fmla="*/ 126 w 126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325">
                  <a:moveTo>
                    <a:pt x="0" y="54"/>
                  </a:moveTo>
                  <a:lnTo>
                    <a:pt x="126" y="0"/>
                  </a:lnTo>
                  <a:lnTo>
                    <a:pt x="126" y="244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678">
              <a:extLst>
                <a:ext uri="{FF2B5EF4-FFF2-40B4-BE49-F238E27FC236}">
                  <a16:creationId xmlns:a16="http://schemas.microsoft.com/office/drawing/2014/main" id="{DA5A8DDE-5EF4-4403-8EA0-AB8EA2AA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2309"/>
              <a:ext cx="11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Alpha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8" name="Rectangle 679">
              <a:extLst>
                <a:ext uri="{FF2B5EF4-FFF2-40B4-BE49-F238E27FC236}">
                  <a16:creationId xmlns:a16="http://schemas.microsoft.com/office/drawing/2014/main" id="{290A7745-F3BC-4805-A2ED-A2AF5E151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2316"/>
              <a:ext cx="1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UNIX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09" name="Rectangle 680">
              <a:extLst>
                <a:ext uri="{FF2B5EF4-FFF2-40B4-BE49-F238E27FC236}">
                  <a16:creationId xmlns:a16="http://schemas.microsoft.com/office/drawing/2014/main" id="{461C6178-50DD-4402-8136-90738433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377"/>
              <a:ext cx="80" cy="6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0" name="Freeform 681">
              <a:extLst>
                <a:ext uri="{FF2B5EF4-FFF2-40B4-BE49-F238E27FC236}">
                  <a16:creationId xmlns:a16="http://schemas.microsoft.com/office/drawing/2014/main" id="{F5F470EA-5599-49AE-85ED-EF093B72D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364"/>
              <a:ext cx="111" cy="13"/>
            </a:xfrm>
            <a:custGeom>
              <a:avLst/>
              <a:gdLst>
                <a:gd name="T0" fmla="*/ 0 w 447"/>
                <a:gd name="T1" fmla="*/ 0 h 54"/>
                <a:gd name="T2" fmla="*/ 0 w 447"/>
                <a:gd name="T3" fmla="*/ 0 h 54"/>
                <a:gd name="T4" fmla="*/ 0 w 447"/>
                <a:gd name="T5" fmla="*/ 0 h 54"/>
                <a:gd name="T6" fmla="*/ 0 w 447"/>
                <a:gd name="T7" fmla="*/ 0 h 54"/>
                <a:gd name="T8" fmla="*/ 0 w 447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7"/>
                <a:gd name="T16" fmla="*/ 0 h 54"/>
                <a:gd name="T17" fmla="*/ 447 w 447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7" h="54">
                  <a:moveTo>
                    <a:pt x="0" y="54"/>
                  </a:moveTo>
                  <a:lnTo>
                    <a:pt x="178" y="0"/>
                  </a:lnTo>
                  <a:lnTo>
                    <a:pt x="447" y="0"/>
                  </a:lnTo>
                  <a:lnTo>
                    <a:pt x="32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682">
              <a:extLst>
                <a:ext uri="{FF2B5EF4-FFF2-40B4-BE49-F238E27FC236}">
                  <a16:creationId xmlns:a16="http://schemas.microsoft.com/office/drawing/2014/main" id="{C1AAAECA-21C6-4EA0-B2EC-655029188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364"/>
              <a:ext cx="31" cy="81"/>
            </a:xfrm>
            <a:custGeom>
              <a:avLst/>
              <a:gdLst>
                <a:gd name="T0" fmla="*/ 0 w 127"/>
                <a:gd name="T1" fmla="*/ 0 h 325"/>
                <a:gd name="T2" fmla="*/ 0 w 127"/>
                <a:gd name="T3" fmla="*/ 0 h 325"/>
                <a:gd name="T4" fmla="*/ 0 w 127"/>
                <a:gd name="T5" fmla="*/ 0 h 325"/>
                <a:gd name="T6" fmla="*/ 0 w 127"/>
                <a:gd name="T7" fmla="*/ 0 h 325"/>
                <a:gd name="T8" fmla="*/ 0 w 127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325"/>
                <a:gd name="T17" fmla="*/ 127 w 12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325">
                  <a:moveTo>
                    <a:pt x="0" y="54"/>
                  </a:moveTo>
                  <a:lnTo>
                    <a:pt x="127" y="0"/>
                  </a:lnTo>
                  <a:lnTo>
                    <a:pt x="127" y="244"/>
                  </a:lnTo>
                  <a:lnTo>
                    <a:pt x="0" y="32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683">
              <a:extLst>
                <a:ext uri="{FF2B5EF4-FFF2-40B4-BE49-F238E27FC236}">
                  <a16:creationId xmlns:a16="http://schemas.microsoft.com/office/drawing/2014/main" id="{AF98CA7B-1DD3-4E34-AE65-42289AE5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2378"/>
              <a:ext cx="9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IBM 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3" name="Rectangle 684">
              <a:extLst>
                <a:ext uri="{FF2B5EF4-FFF2-40B4-BE49-F238E27FC236}">
                  <a16:creationId xmlns:a16="http://schemas.microsoft.com/office/drawing/2014/main" id="{38225492-04C8-4A41-BA05-FD1525039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386"/>
              <a:ext cx="19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Mainframe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4" name="Rectangle 685">
              <a:extLst>
                <a:ext uri="{FF2B5EF4-FFF2-40B4-BE49-F238E27FC236}">
                  <a16:creationId xmlns:a16="http://schemas.microsoft.com/office/drawing/2014/main" id="{CC387015-5F1F-4767-A054-CA464010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2450"/>
              <a:ext cx="34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µ¥ÀÌÅ¸º£ÀÌ½º¼­¹ö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5" name="Rectangle 686">
              <a:extLst>
                <a:ext uri="{FF2B5EF4-FFF2-40B4-BE49-F238E27FC236}">
                  <a16:creationId xmlns:a16="http://schemas.microsoft.com/office/drawing/2014/main" id="{5FB669EA-3B2F-4124-B583-9707D616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2111"/>
              <a:ext cx="86" cy="7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6" name="Freeform 687">
              <a:extLst>
                <a:ext uri="{FF2B5EF4-FFF2-40B4-BE49-F238E27FC236}">
                  <a16:creationId xmlns:a16="http://schemas.microsoft.com/office/drawing/2014/main" id="{425A2CAA-C8BE-4AFB-A097-FC58DDA98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" y="2097"/>
              <a:ext cx="120" cy="14"/>
            </a:xfrm>
            <a:custGeom>
              <a:avLst/>
              <a:gdLst>
                <a:gd name="T0" fmla="*/ 0 w 479"/>
                <a:gd name="T1" fmla="*/ 0 h 57"/>
                <a:gd name="T2" fmla="*/ 0 w 479"/>
                <a:gd name="T3" fmla="*/ 0 h 57"/>
                <a:gd name="T4" fmla="*/ 0 w 479"/>
                <a:gd name="T5" fmla="*/ 0 h 57"/>
                <a:gd name="T6" fmla="*/ 0 w 479"/>
                <a:gd name="T7" fmla="*/ 0 h 57"/>
                <a:gd name="T8" fmla="*/ 0 w 479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9"/>
                <a:gd name="T16" fmla="*/ 0 h 57"/>
                <a:gd name="T17" fmla="*/ 479 w 47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9" h="57">
                  <a:moveTo>
                    <a:pt x="0" y="57"/>
                  </a:moveTo>
                  <a:lnTo>
                    <a:pt x="191" y="0"/>
                  </a:lnTo>
                  <a:lnTo>
                    <a:pt x="479" y="0"/>
                  </a:lnTo>
                  <a:lnTo>
                    <a:pt x="342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688">
              <a:extLst>
                <a:ext uri="{FF2B5EF4-FFF2-40B4-BE49-F238E27FC236}">
                  <a16:creationId xmlns:a16="http://schemas.microsoft.com/office/drawing/2014/main" id="{202901D6-7155-4B75-A5E3-904224216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" y="2097"/>
              <a:ext cx="34" cy="86"/>
            </a:xfrm>
            <a:custGeom>
              <a:avLst/>
              <a:gdLst>
                <a:gd name="T0" fmla="*/ 0 w 137"/>
                <a:gd name="T1" fmla="*/ 0 h 344"/>
                <a:gd name="T2" fmla="*/ 0 w 137"/>
                <a:gd name="T3" fmla="*/ 0 h 344"/>
                <a:gd name="T4" fmla="*/ 0 w 137"/>
                <a:gd name="T5" fmla="*/ 0 h 344"/>
                <a:gd name="T6" fmla="*/ 0 w 137"/>
                <a:gd name="T7" fmla="*/ 0 h 344"/>
                <a:gd name="T8" fmla="*/ 0 w 137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"/>
                <a:gd name="T16" fmla="*/ 0 h 344"/>
                <a:gd name="T17" fmla="*/ 137 w 137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" h="344">
                  <a:moveTo>
                    <a:pt x="0" y="57"/>
                  </a:moveTo>
                  <a:lnTo>
                    <a:pt x="137" y="0"/>
                  </a:lnTo>
                  <a:lnTo>
                    <a:pt x="137" y="258"/>
                  </a:lnTo>
                  <a:lnTo>
                    <a:pt x="0" y="34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689">
              <a:extLst>
                <a:ext uri="{FF2B5EF4-FFF2-40B4-BE49-F238E27FC236}">
                  <a16:creationId xmlns:a16="http://schemas.microsoft.com/office/drawing/2014/main" id="{F06AF625-2235-4089-8C49-126A4A5A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112"/>
              <a:ext cx="20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Windows95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19" name="Rectangle 690">
              <a:extLst>
                <a:ext uri="{FF2B5EF4-FFF2-40B4-BE49-F238E27FC236}">
                  <a16:creationId xmlns:a16="http://schemas.microsoft.com/office/drawing/2014/main" id="{C5548BD4-82A2-4A60-8477-5487E1B64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188"/>
              <a:ext cx="35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¹®¼­°ü¸® ¾ÖÇÃ¸´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20" name="Line 691">
              <a:extLst>
                <a:ext uri="{FF2B5EF4-FFF2-40B4-BE49-F238E27FC236}">
                  <a16:creationId xmlns:a16="http://schemas.microsoft.com/office/drawing/2014/main" id="{2EA9590E-70F4-4B85-A228-23E2BE9D4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2168"/>
              <a:ext cx="104" cy="3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692">
              <a:extLst>
                <a:ext uri="{FF2B5EF4-FFF2-40B4-BE49-F238E27FC236}">
                  <a16:creationId xmlns:a16="http://schemas.microsoft.com/office/drawing/2014/main" id="{6F64FA40-2039-42B7-88F7-07FCFCFA9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3" y="2161"/>
              <a:ext cx="90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693">
              <a:extLst>
                <a:ext uri="{FF2B5EF4-FFF2-40B4-BE49-F238E27FC236}">
                  <a16:creationId xmlns:a16="http://schemas.microsoft.com/office/drawing/2014/main" id="{D8C689B5-DF22-4690-B719-B96100FE6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9" y="2280"/>
              <a:ext cx="64" cy="5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694">
              <a:extLst>
                <a:ext uri="{FF2B5EF4-FFF2-40B4-BE49-F238E27FC236}">
                  <a16:creationId xmlns:a16="http://schemas.microsoft.com/office/drawing/2014/main" id="{CCAE2BA0-FA46-475B-AE2D-ECACE0422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9" y="2279"/>
              <a:ext cx="152" cy="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695">
              <a:extLst>
                <a:ext uri="{FF2B5EF4-FFF2-40B4-BE49-F238E27FC236}">
                  <a16:creationId xmlns:a16="http://schemas.microsoft.com/office/drawing/2014/main" id="{63AD001B-7362-4F13-993C-7765CF2B3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7" y="2183"/>
              <a:ext cx="104" cy="6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696">
              <a:extLst>
                <a:ext uri="{FF2B5EF4-FFF2-40B4-BE49-F238E27FC236}">
                  <a16:creationId xmlns:a16="http://schemas.microsoft.com/office/drawing/2014/main" id="{11CEA757-DEDC-4265-8C46-569553B76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3" y="2140"/>
              <a:ext cx="188" cy="10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Line 697">
              <a:extLst>
                <a:ext uri="{FF2B5EF4-FFF2-40B4-BE49-F238E27FC236}">
                  <a16:creationId xmlns:a16="http://schemas.microsoft.com/office/drawing/2014/main" id="{964AE99B-4E06-4E91-8847-E8F769824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365"/>
              <a:ext cx="83" cy="3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Line 698">
              <a:extLst>
                <a:ext uri="{FF2B5EF4-FFF2-40B4-BE49-F238E27FC236}">
                  <a16:creationId xmlns:a16="http://schemas.microsoft.com/office/drawing/2014/main" id="{741011AC-0F8F-4609-AF06-038520FF5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2279"/>
              <a:ext cx="63" cy="5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Line 699">
              <a:extLst>
                <a:ext uri="{FF2B5EF4-FFF2-40B4-BE49-F238E27FC236}">
                  <a16:creationId xmlns:a16="http://schemas.microsoft.com/office/drawing/2014/main" id="{3BE37821-B75C-4BDE-BCC7-E0D3CE1DF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8" y="2335"/>
              <a:ext cx="132" cy="6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700">
              <a:extLst>
                <a:ext uri="{FF2B5EF4-FFF2-40B4-BE49-F238E27FC236}">
                  <a16:creationId xmlns:a16="http://schemas.microsoft.com/office/drawing/2014/main" id="{143E348D-BB01-49BB-B3F1-C95BCD2C9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968"/>
              <a:ext cx="526" cy="91"/>
            </a:xfrm>
            <a:custGeom>
              <a:avLst/>
              <a:gdLst>
                <a:gd name="T0" fmla="*/ 0 w 1694"/>
                <a:gd name="T1" fmla="*/ 0 h 336"/>
                <a:gd name="T2" fmla="*/ 0 w 1694"/>
                <a:gd name="T3" fmla="*/ 0 h 336"/>
                <a:gd name="T4" fmla="*/ 0 w 1694"/>
                <a:gd name="T5" fmla="*/ 0 h 336"/>
                <a:gd name="T6" fmla="*/ 0 w 1694"/>
                <a:gd name="T7" fmla="*/ 0 h 336"/>
                <a:gd name="T8" fmla="*/ 0 w 1694"/>
                <a:gd name="T9" fmla="*/ 0 h 336"/>
                <a:gd name="T10" fmla="*/ 0 w 1694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4"/>
                <a:gd name="T19" fmla="*/ 0 h 336"/>
                <a:gd name="T20" fmla="*/ 1694 w 1694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4" h="336">
                  <a:moveTo>
                    <a:pt x="0" y="0"/>
                  </a:moveTo>
                  <a:lnTo>
                    <a:pt x="1658" y="0"/>
                  </a:lnTo>
                  <a:lnTo>
                    <a:pt x="1694" y="36"/>
                  </a:lnTo>
                  <a:lnTo>
                    <a:pt x="1694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701">
              <a:extLst>
                <a:ext uri="{FF2B5EF4-FFF2-40B4-BE49-F238E27FC236}">
                  <a16:creationId xmlns:a16="http://schemas.microsoft.com/office/drawing/2014/main" id="{69A8E81E-29D7-4FE9-98D3-A82728932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1968"/>
              <a:ext cx="11" cy="10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0 h 36"/>
                <a:gd name="T4" fmla="*/ 0 w 36"/>
                <a:gd name="T5" fmla="*/ 0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Rectangle 702">
              <a:extLst>
                <a:ext uri="{FF2B5EF4-FFF2-40B4-BE49-F238E27FC236}">
                  <a16:creationId xmlns:a16="http://schemas.microsoft.com/office/drawing/2014/main" id="{CE1EE8AF-FB47-4D34-AD60-F7D3DD20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1970"/>
              <a:ext cx="124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ºÐ»ê È¯°æÀÇ ÇÏµå¿þ¾î¹× ³×Æ®¿÷À¸·ÎÀÇ Á¤º¸ ½Ã½ºÅÛ ¿¬°á ¸ðµ¨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2" name="Rectangle 703">
              <a:extLst>
                <a:ext uri="{FF2B5EF4-FFF2-40B4-BE49-F238E27FC236}">
                  <a16:creationId xmlns:a16="http://schemas.microsoft.com/office/drawing/2014/main" id="{D5E6CA7B-0701-4DD7-8821-198F0931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977"/>
              <a:ext cx="52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À©µµ¿ì 95 : Å¬¶óÀÌ¾ðÆ®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3" name="Rectangle 704">
              <a:extLst>
                <a:ext uri="{FF2B5EF4-FFF2-40B4-BE49-F238E27FC236}">
                  <a16:creationId xmlns:a16="http://schemas.microsoft.com/office/drawing/2014/main" id="{195F597B-A68F-4B46-93E3-E179A2379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984"/>
              <a:ext cx="46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À©µµ¿ì NT: ÀÀ¿ë¼­¹ö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4" name="Rectangle 705">
              <a:extLst>
                <a:ext uri="{FF2B5EF4-FFF2-40B4-BE49-F238E27FC236}">
                  <a16:creationId xmlns:a16="http://schemas.microsoft.com/office/drawing/2014/main" id="{C9A33829-5642-4024-A598-1BD76BC4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992"/>
              <a:ext cx="103" cy="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À¯´Ð½º ¸Ó½Å: ÀÀ¿ë ¼­¹ö ¹× µ¥ÀÌÅ¸ ¼­¹ö, Åë½Å 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sp>
          <p:nvSpPr>
            <p:cNvPr id="335" name="Rectangle 706">
              <a:extLst>
                <a:ext uri="{FF2B5EF4-FFF2-40B4-BE49-F238E27FC236}">
                  <a16:creationId xmlns:a16="http://schemas.microsoft.com/office/drawing/2014/main" id="{9301ED52-BCA1-4E8D-B01B-69D66CCB6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1999"/>
              <a:ext cx="81" cy="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AU" altLang="en-US" sz="100">
                  <a:solidFill>
                    <a:srgbClr val="000000"/>
                  </a:solidFill>
                </a:rPr>
                <a:t> - IBM ¸ÞÀÎÇÁ·¹ÀÓ: µ¥ÀÌÅ¸ ¼­¹ö, Åë½Å ¼­¹ö</a:t>
              </a:r>
              <a:endParaRPr lang="en-AU" altLang="en-US" b="1">
                <a:latin typeface="Arial Narrow" panose="020B0604020202020204" pitchFamily="34" charset="0"/>
              </a:endParaRPr>
            </a:p>
          </p:txBody>
        </p:sp>
        <p:grpSp>
          <p:nvGrpSpPr>
            <p:cNvPr id="336" name="Group 707">
              <a:extLst>
                <a:ext uri="{FF2B5EF4-FFF2-40B4-BE49-F238E27FC236}">
                  <a16:creationId xmlns:a16="http://schemas.microsoft.com/office/drawing/2014/main" id="{588F956A-6755-4086-8D1D-825F86C79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3" y="2086"/>
              <a:ext cx="120" cy="86"/>
              <a:chOff x="4272" y="2097"/>
              <a:chExt cx="120" cy="86"/>
            </a:xfrm>
          </p:grpSpPr>
          <p:sp>
            <p:nvSpPr>
              <p:cNvPr id="337" name="Rectangle 708">
                <a:extLst>
                  <a:ext uri="{FF2B5EF4-FFF2-40B4-BE49-F238E27FC236}">
                    <a16:creationId xmlns:a16="http://schemas.microsoft.com/office/drawing/2014/main" id="{6C2B94F1-DFE1-4077-9265-D34A8F52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85" cy="71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38" name="Freeform 709">
                <a:extLst>
                  <a:ext uri="{FF2B5EF4-FFF2-40B4-BE49-F238E27FC236}">
                    <a16:creationId xmlns:a16="http://schemas.microsoft.com/office/drawing/2014/main" id="{E8F62055-4670-42EC-971A-F2819D8F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097"/>
                <a:ext cx="120" cy="15"/>
              </a:xfrm>
              <a:custGeom>
                <a:avLst/>
                <a:gdLst>
                  <a:gd name="T0" fmla="*/ 0 w 479"/>
                  <a:gd name="T1" fmla="*/ 0 h 57"/>
                  <a:gd name="T2" fmla="*/ 0 w 479"/>
                  <a:gd name="T3" fmla="*/ 0 h 57"/>
                  <a:gd name="T4" fmla="*/ 0 w 479"/>
                  <a:gd name="T5" fmla="*/ 0 h 57"/>
                  <a:gd name="T6" fmla="*/ 0 w 479"/>
                  <a:gd name="T7" fmla="*/ 0 h 57"/>
                  <a:gd name="T8" fmla="*/ 0 w 479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57"/>
                  <a:gd name="T17" fmla="*/ 479 w 479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57">
                    <a:moveTo>
                      <a:pt x="0" y="57"/>
                    </a:moveTo>
                    <a:lnTo>
                      <a:pt x="191" y="0"/>
                    </a:lnTo>
                    <a:lnTo>
                      <a:pt x="479" y="0"/>
                    </a:lnTo>
                    <a:lnTo>
                      <a:pt x="343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Freeform 710">
                <a:extLst>
                  <a:ext uri="{FF2B5EF4-FFF2-40B4-BE49-F238E27FC236}">
                    <a16:creationId xmlns:a16="http://schemas.microsoft.com/office/drawing/2014/main" id="{CE8094C5-AF34-467B-968B-76C1AA87B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" y="2097"/>
                <a:ext cx="35" cy="86"/>
              </a:xfrm>
              <a:custGeom>
                <a:avLst/>
                <a:gdLst>
                  <a:gd name="T0" fmla="*/ 0 w 136"/>
                  <a:gd name="T1" fmla="*/ 0 h 344"/>
                  <a:gd name="T2" fmla="*/ 0 w 136"/>
                  <a:gd name="T3" fmla="*/ 0 h 344"/>
                  <a:gd name="T4" fmla="*/ 0 w 136"/>
                  <a:gd name="T5" fmla="*/ 0 h 344"/>
                  <a:gd name="T6" fmla="*/ 0 w 136"/>
                  <a:gd name="T7" fmla="*/ 0 h 344"/>
                  <a:gd name="T8" fmla="*/ 0 w 136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344"/>
                  <a:gd name="T17" fmla="*/ 136 w 136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344">
                    <a:moveTo>
                      <a:pt x="0" y="57"/>
                    </a:moveTo>
                    <a:lnTo>
                      <a:pt x="136" y="0"/>
                    </a:lnTo>
                    <a:lnTo>
                      <a:pt x="136" y="259"/>
                    </a:lnTo>
                    <a:lnTo>
                      <a:pt x="0" y="34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3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FBEC-2E70-4F53-B8AE-B29F9CC6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138D-1C76-4D91-9AB5-8B7FE5E2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26</a:t>
            </a:fld>
            <a:endParaRPr lang="en-US" altLang="en-VN"/>
          </a:p>
        </p:txBody>
      </p:sp>
      <p:pic>
        <p:nvPicPr>
          <p:cNvPr id="5" name="Picture 4" descr="icon_UML">
            <a:extLst>
              <a:ext uri="{FF2B5EF4-FFF2-40B4-BE49-F238E27FC236}">
                <a16:creationId xmlns:a16="http://schemas.microsoft.com/office/drawing/2014/main" id="{4133DB1C-899E-44CD-94EC-5C0358A9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5" y="652557"/>
            <a:ext cx="12525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4">
            <a:extLst>
              <a:ext uri="{FF2B5EF4-FFF2-40B4-BE49-F238E27FC236}">
                <a16:creationId xmlns:a16="http://schemas.microsoft.com/office/drawing/2014/main" id="{EE33A577-49BE-493F-9509-6A859B015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1432" y="2405157"/>
            <a:ext cx="1828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189D301E-1278-4DA1-A8F8-21698232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632" y="2268632"/>
            <a:ext cx="10668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</a:rPr>
              <a:t>UML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</a:rPr>
              <a:t>Partners</a:t>
            </a:r>
            <a:r>
              <a:rPr lang="ja-JP" altLang="en-US" sz="1400">
                <a:solidFill>
                  <a:srgbClr val="0000FF"/>
                </a:solidFill>
              </a:rPr>
              <a:t>’</a:t>
            </a:r>
            <a:r>
              <a:rPr lang="en-US" altLang="ja-JP" sz="1400">
                <a:solidFill>
                  <a:srgbClr val="0000FF"/>
                </a:solidFill>
              </a:rPr>
              <a:t>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</a:rPr>
              <a:t>Expertise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6F458B8-F303-4EA9-B1CC-0BE8DE5A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182" y="2829020"/>
            <a:ext cx="1143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UML 1.0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(Jan. </a:t>
            </a:r>
            <a:r>
              <a:rPr lang="ja-JP" altLang="en-US" sz="1200">
                <a:solidFill>
                  <a:srgbClr val="FFCCCC"/>
                </a:solidFill>
              </a:rPr>
              <a:t>‘</a:t>
            </a:r>
            <a:r>
              <a:rPr lang="en-US" altLang="ja-JP" sz="1200">
                <a:solidFill>
                  <a:srgbClr val="FFCCCC"/>
                </a:solidFill>
              </a:rPr>
              <a:t>97)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C3E34D0-B2C2-4D23-A4E1-70ACF026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182" y="2219420"/>
            <a:ext cx="1219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UML 1.1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(Sept. </a:t>
            </a:r>
            <a:r>
              <a:rPr lang="ja-JP" altLang="en-US" sz="1200">
                <a:solidFill>
                  <a:srgbClr val="FFCCCC"/>
                </a:solidFill>
              </a:rPr>
              <a:t>‘</a:t>
            </a:r>
            <a:r>
              <a:rPr lang="en-US" altLang="ja-JP" sz="1200">
                <a:solidFill>
                  <a:srgbClr val="FFCCCC"/>
                </a:solidFill>
              </a:rPr>
              <a:t>97)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FCF118D-B1FC-4E6D-A86A-EC5787D09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182" y="1490757"/>
            <a:ext cx="1143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UML 1.5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(March, </a:t>
            </a:r>
            <a:r>
              <a:rPr lang="ja-JP" altLang="en-US" sz="1200">
                <a:solidFill>
                  <a:srgbClr val="FFCCCC"/>
                </a:solidFill>
              </a:rPr>
              <a:t>‘</a:t>
            </a:r>
            <a:r>
              <a:rPr lang="en-US" altLang="ja-JP" sz="1200">
                <a:solidFill>
                  <a:srgbClr val="FFCCCC"/>
                </a:solidFill>
              </a:rPr>
              <a:t>03)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134B596-A9F8-4F08-8191-A8A8B21F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782" y="741457"/>
            <a:ext cx="1143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UML 2.0</a:t>
            </a:r>
          </a:p>
          <a:p>
            <a:pPr algn="ctr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(2004)</a:t>
            </a:r>
          </a:p>
        </p:txBody>
      </p:sp>
      <p:sp>
        <p:nvSpPr>
          <p:cNvPr id="12" name="Text Box 47">
            <a:extLst>
              <a:ext uri="{FF2B5EF4-FFF2-40B4-BE49-F238E27FC236}">
                <a16:creationId xmlns:a16="http://schemas.microsoft.com/office/drawing/2014/main" id="{0078D8CE-512F-42FC-A5F3-D2A81A93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57" y="5378545"/>
            <a:ext cx="15240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/>
              <a:t>Other </a:t>
            </a:r>
          </a:p>
          <a:p>
            <a:pPr algn="ctr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400"/>
              <a:t>Methods</a:t>
            </a:r>
          </a:p>
        </p:txBody>
      </p:sp>
      <p:sp>
        <p:nvSpPr>
          <p:cNvPr id="13" name="Text Box 48">
            <a:extLst>
              <a:ext uri="{FF2B5EF4-FFF2-40B4-BE49-F238E27FC236}">
                <a16:creationId xmlns:a16="http://schemas.microsoft.com/office/drawing/2014/main" id="{697C6300-E7C4-4E46-9EB1-A317B444A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382" y="5830982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Booch </a:t>
            </a:r>
            <a:r>
              <a:rPr lang="ja-JP" altLang="en-US" sz="1400"/>
              <a:t>‘</a:t>
            </a:r>
            <a:r>
              <a:rPr lang="en-US" altLang="ja-JP" sz="1400"/>
              <a:t>91</a:t>
            </a:r>
            <a:endParaRPr lang="en-US" altLang="en-US" sz="1400"/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A1BA886D-FDA2-42A2-8F6A-B6490123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782" y="5830982"/>
            <a:ext cx="914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OMT - 1</a:t>
            </a:r>
          </a:p>
        </p:txBody>
      </p:sp>
      <p:sp>
        <p:nvSpPr>
          <p:cNvPr id="15" name="Text Box 50">
            <a:extLst>
              <a:ext uri="{FF2B5EF4-FFF2-40B4-BE49-F238E27FC236}">
                <a16:creationId xmlns:a16="http://schemas.microsoft.com/office/drawing/2014/main" id="{B17C8D37-DD88-4F9A-BE69-6EF0D04E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2" y="5665882"/>
            <a:ext cx="762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OOSE</a:t>
            </a:r>
          </a:p>
        </p:txBody>
      </p:sp>
      <p:sp>
        <p:nvSpPr>
          <p:cNvPr id="16" name="Text Box 51">
            <a:extLst>
              <a:ext uri="{FF2B5EF4-FFF2-40B4-BE49-F238E27FC236}">
                <a16:creationId xmlns:a16="http://schemas.microsoft.com/office/drawing/2014/main" id="{AE047BAB-BB7A-41E4-82B5-462CAAA2E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182" y="5115020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Booch </a:t>
            </a:r>
            <a:r>
              <a:rPr lang="ja-JP" altLang="en-US" sz="1400"/>
              <a:t>’</a:t>
            </a:r>
            <a:r>
              <a:rPr lang="en-US" altLang="ja-JP" sz="1400"/>
              <a:t>93</a:t>
            </a:r>
            <a:endParaRPr lang="en-US" altLang="en-US" sz="1400"/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C29F73C9-9F86-4439-A7CA-4D0991E93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182" y="4322857"/>
            <a:ext cx="2362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Unified Method 0.8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1200">
                <a:solidFill>
                  <a:srgbClr val="FFCCCC"/>
                </a:solidFill>
              </a:rPr>
              <a:t>(OOPSLA </a:t>
            </a:r>
            <a:r>
              <a:rPr lang="ja-JP" altLang="en-US" sz="1200">
                <a:solidFill>
                  <a:srgbClr val="FFCCCC"/>
                </a:solidFill>
              </a:rPr>
              <a:t>’</a:t>
            </a:r>
            <a:r>
              <a:rPr lang="en-US" altLang="ja-JP" sz="1200">
                <a:solidFill>
                  <a:srgbClr val="FFCCCC"/>
                </a:solidFill>
              </a:rPr>
              <a:t>95)</a:t>
            </a:r>
            <a:endParaRPr lang="en-US" altLang="en-US" sz="1200">
              <a:solidFill>
                <a:srgbClr val="FFCCCC"/>
              </a:solidFill>
            </a:endParaRPr>
          </a:p>
        </p:txBody>
      </p:sp>
      <p:grpSp>
        <p:nvGrpSpPr>
          <p:cNvPr id="18" name="Group 59">
            <a:extLst>
              <a:ext uri="{FF2B5EF4-FFF2-40B4-BE49-F238E27FC236}">
                <a16:creationId xmlns:a16="http://schemas.microsoft.com/office/drawing/2014/main" id="{42388A50-C484-4E05-AF5C-68DEFA2058C2}"/>
              </a:ext>
            </a:extLst>
          </p:cNvPr>
          <p:cNvGrpSpPr>
            <a:grpSpLocks/>
          </p:cNvGrpSpPr>
          <p:nvPr/>
        </p:nvGrpSpPr>
        <p:grpSpPr bwMode="auto">
          <a:xfrm>
            <a:off x="2404782" y="3679920"/>
            <a:ext cx="2819400" cy="520700"/>
            <a:chOff x="2304" y="2379"/>
            <a:chExt cx="1776" cy="328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B62A037-905A-430B-953E-D86CF4972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79"/>
              <a:ext cx="72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UML 0.9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en-US" sz="1200">
                  <a:solidFill>
                    <a:srgbClr val="FFCCCC"/>
                  </a:solidFill>
                </a:rPr>
                <a:t>(June </a:t>
              </a:r>
              <a:r>
                <a:rPr lang="ja-JP" altLang="en-US" sz="1200">
                  <a:solidFill>
                    <a:srgbClr val="FFCCCC"/>
                  </a:solidFill>
                </a:rPr>
                <a:t>‘</a:t>
              </a:r>
              <a:r>
                <a:rPr lang="en-US" altLang="ja-JP" sz="1200">
                  <a:solidFill>
                    <a:srgbClr val="FFCCCC"/>
                  </a:solidFill>
                </a:rPr>
                <a:t>96)</a:t>
              </a:r>
              <a:endParaRPr lang="en-US" altLang="en-US" sz="1200">
                <a:solidFill>
                  <a:srgbClr val="FFCCCC"/>
                </a:solidFill>
              </a:endParaRP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B1851004-F6EE-4F9B-8A97-FBA086F42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79"/>
              <a:ext cx="81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UML 0.91</a:t>
              </a:r>
            </a:p>
            <a:p>
              <a:pPr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en-US" sz="1200">
                  <a:solidFill>
                    <a:srgbClr val="FFCCCC"/>
                  </a:solidFill>
                </a:rPr>
                <a:t>(Oct. </a:t>
              </a:r>
              <a:r>
                <a:rPr lang="ja-JP" altLang="en-US" sz="1200">
                  <a:solidFill>
                    <a:srgbClr val="FFCCCC"/>
                  </a:solidFill>
                </a:rPr>
                <a:t>‘</a:t>
              </a:r>
              <a:r>
                <a:rPr lang="en-US" altLang="ja-JP" sz="1200">
                  <a:solidFill>
                    <a:srgbClr val="FFCCCC"/>
                  </a:solidFill>
                </a:rPr>
                <a:t>96)</a:t>
              </a:r>
              <a:endParaRPr lang="en-US" altLang="en-US" sz="1200">
                <a:solidFill>
                  <a:srgbClr val="FFCCCC"/>
                </a:solidFill>
              </a:endParaRP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A9C72FEF-A888-481C-AF31-F968ED154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79"/>
              <a:ext cx="43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and</a:t>
              </a:r>
            </a:p>
          </p:txBody>
        </p:sp>
      </p:grpSp>
      <p:sp>
        <p:nvSpPr>
          <p:cNvPr id="22" name="Line 60">
            <a:extLst>
              <a:ext uri="{FF2B5EF4-FFF2-40B4-BE49-F238E27FC236}">
                <a16:creationId xmlns:a16="http://schemas.microsoft.com/office/drawing/2014/main" id="{9737E5F1-6FD8-47BF-AECE-FFA8840AAA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95" y="5434107"/>
            <a:ext cx="246062" cy="438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3" name="Line 67">
            <a:extLst>
              <a:ext uri="{FF2B5EF4-FFF2-40B4-BE49-F238E27FC236}">
                <a16:creationId xmlns:a16="http://schemas.microsoft.com/office/drawing/2014/main" id="{7D58B376-66A4-4B9A-ACEA-B958E1ABA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7520" y="4703857"/>
            <a:ext cx="246062" cy="438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4" name="Line 68">
            <a:extLst>
              <a:ext uri="{FF2B5EF4-FFF2-40B4-BE49-F238E27FC236}">
                <a16:creationId xmlns:a16="http://schemas.microsoft.com/office/drawing/2014/main" id="{B8D235B0-E3A4-438A-A6DE-B714A14B6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3807" y="5402357"/>
            <a:ext cx="3175" cy="444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5" name="Line 69">
            <a:extLst>
              <a:ext uri="{FF2B5EF4-FFF2-40B4-BE49-F238E27FC236}">
                <a16:creationId xmlns:a16="http://schemas.microsoft.com/office/drawing/2014/main" id="{8061794F-BCBE-4199-B3CA-0C734AAEDA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6982" y="4703857"/>
            <a:ext cx="3175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6" name="Line 70">
            <a:extLst>
              <a:ext uri="{FF2B5EF4-FFF2-40B4-BE49-F238E27FC236}">
                <a16:creationId xmlns:a16="http://schemas.microsoft.com/office/drawing/2014/main" id="{B6C4759F-C2DB-41DB-8506-A46874A5B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0882" y="4551457"/>
            <a:ext cx="1282700" cy="1308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7" name="Line 73">
            <a:extLst>
              <a:ext uri="{FF2B5EF4-FFF2-40B4-BE49-F238E27FC236}">
                <a16:creationId xmlns:a16="http://schemas.microsoft.com/office/drawing/2014/main" id="{D054F676-878A-40F4-9CA7-866278D4F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907" y="3751357"/>
            <a:ext cx="1958975" cy="1897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8" name="Line 74">
            <a:extLst>
              <a:ext uri="{FF2B5EF4-FFF2-40B4-BE49-F238E27FC236}">
                <a16:creationId xmlns:a16="http://schemas.microsoft.com/office/drawing/2014/main" id="{B9A1B3CD-1799-4643-95EC-6B3CF239C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432" y="2709957"/>
            <a:ext cx="1828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9" name="Line 75">
            <a:extLst>
              <a:ext uri="{FF2B5EF4-FFF2-40B4-BE49-F238E27FC236}">
                <a16:creationId xmlns:a16="http://schemas.microsoft.com/office/drawing/2014/main" id="{E8DE33B1-DD92-4AEB-B7E7-D29BDA8FA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582" y="982757"/>
            <a:ext cx="0" cy="3670300"/>
          </a:xfrm>
          <a:prstGeom prst="line">
            <a:avLst/>
          </a:prstGeom>
          <a:noFill/>
          <a:ln w="1524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9711B0BA-7A91-47B9-AEB0-B9CD8DDD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7" y="1668557"/>
            <a:ext cx="33940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1EC98EFF-459E-4835-A116-23BC79FDD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482" y="5192807"/>
            <a:ext cx="3429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sz="1600">
                <a:latin typeface="Arial" panose="020B0604020202020204" pitchFamily="34" charset="0"/>
              </a:rPr>
              <a:t>Booch91 (Grady Booch): Conception, Architecture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sz="1600">
                <a:latin typeface="Arial" panose="020B0604020202020204" pitchFamily="34" charset="0"/>
              </a:rPr>
              <a:t>OOSE (Ivar Jacobson): Use cases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sz="1600">
                <a:latin typeface="Arial" panose="020B0604020202020204" pitchFamily="34" charset="0"/>
              </a:rPr>
              <a:t>OMT (Jim Rumbaugh): Analysis</a:t>
            </a:r>
          </a:p>
        </p:txBody>
      </p:sp>
    </p:spTree>
    <p:extLst>
      <p:ext uri="{BB962C8B-B14F-4D97-AF65-F5344CB8AC3E}">
        <p14:creationId xmlns:p14="http://schemas.microsoft.com/office/powerpoint/2010/main" val="160443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575A-703F-4E16-9863-05F2FDBC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B7A72-05AC-420A-BBFA-2DD17DC3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27</a:t>
            </a:fld>
            <a:endParaRPr lang="en-US" altLang="en-VN"/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C327E198-282A-45AB-8E1E-6567C54F7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2145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Fusion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C750252D-F586-48F2-9E3C-9DF5890C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514600"/>
            <a:ext cx="2005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Operation descriptions,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message numbering</a:t>
            </a:r>
          </a:p>
        </p:txBody>
      </p:sp>
      <p:sp>
        <p:nvSpPr>
          <p:cNvPr id="7" name="Rectangle 57">
            <a:extLst>
              <a:ext uri="{FF2B5EF4-FFF2-40B4-BE49-F238E27FC236}">
                <a16:creationId xmlns:a16="http://schemas.microsoft.com/office/drawing/2014/main" id="{F684725F-6729-454B-B573-A5FD4B4D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514600"/>
            <a:ext cx="1391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Before and after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conditions </a:t>
            </a:r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7D8C3A5E-8BF9-4FCA-A04E-474D3935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63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Meyer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7AFF2AB6-4A08-4A33-AA17-B6D5B2BC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581400"/>
            <a:ext cx="9778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State charts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0" name="Rectangle 79">
            <a:extLst>
              <a:ext uri="{FF2B5EF4-FFF2-40B4-BE49-F238E27FC236}">
                <a16:creationId xmlns:a16="http://schemas.microsoft.com/office/drawing/2014/main" id="{85B5007E-9FED-4283-861A-7EF077F6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402138"/>
            <a:ext cx="1181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Wirfs-Brock</a:t>
            </a:r>
          </a:p>
        </p:txBody>
      </p:sp>
      <p:sp>
        <p:nvSpPr>
          <p:cNvPr id="11" name="Rectangle 83">
            <a:extLst>
              <a:ext uri="{FF2B5EF4-FFF2-40B4-BE49-F238E27FC236}">
                <a16:creationId xmlns:a16="http://schemas.microsoft.com/office/drawing/2014/main" id="{F9A5A564-4B50-4517-A67E-4C53F028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708525"/>
            <a:ext cx="13048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Responsibilities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2" name="Rectangle 92">
            <a:extLst>
              <a:ext uri="{FF2B5EF4-FFF2-40B4-BE49-F238E27FC236}">
                <a16:creationId xmlns:a16="http://schemas.microsoft.com/office/drawing/2014/main" id="{DD82093E-49F6-41E5-AC19-D94CE201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32766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Embley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13" name="Rectangle 94">
            <a:extLst>
              <a:ext uri="{FF2B5EF4-FFF2-40B4-BE49-F238E27FC236}">
                <a16:creationId xmlns:a16="http://schemas.microsoft.com/office/drawing/2014/main" id="{DAFB6F48-2263-408B-9EC9-275E5108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3581400"/>
            <a:ext cx="1514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Singleton classes,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High</a:t>
            </a:r>
            <a:r>
              <a:rPr lang="en-US" altLang="en-US" sz="1600">
                <a:solidFill>
                  <a:srgbClr val="0000FF"/>
                </a:solidFill>
              </a:rPr>
              <a:t>-</a:t>
            </a:r>
            <a:r>
              <a:rPr lang="en-US" altLang="en-US" sz="1600" i="1">
                <a:solidFill>
                  <a:srgbClr val="0000FF"/>
                </a:solidFill>
              </a:rPr>
              <a:t>level view</a:t>
            </a:r>
          </a:p>
        </p:txBody>
      </p:sp>
      <p:sp>
        <p:nvSpPr>
          <p:cNvPr id="14" name="Rectangle 103">
            <a:extLst>
              <a:ext uri="{FF2B5EF4-FFF2-40B4-BE49-F238E27FC236}">
                <a16:creationId xmlns:a16="http://schemas.microsoft.com/office/drawing/2014/main" id="{B2E9C264-AEC3-4907-9880-6C625698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4102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Odell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15" name="Rectangle 105">
            <a:extLst>
              <a:ext uri="{FF2B5EF4-FFF2-40B4-BE49-F238E27FC236}">
                <a16:creationId xmlns:a16="http://schemas.microsoft.com/office/drawing/2014/main" id="{9C13DA0B-D8B3-4861-A27E-1F19E1CE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5715000"/>
            <a:ext cx="11445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Classification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" name="Rectangle 111">
            <a:extLst>
              <a:ext uri="{FF2B5EF4-FFF2-40B4-BE49-F238E27FC236}">
                <a16:creationId xmlns:a16="http://schemas.microsoft.com/office/drawing/2014/main" id="{F8696485-4100-47E7-BD4F-B61C2BA1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1367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FF"/>
                </a:solidFill>
              </a:rPr>
              <a:t>Object lifecycles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7" name="Rectangle 113">
            <a:extLst>
              <a:ext uri="{FF2B5EF4-FFF2-40B4-BE49-F238E27FC236}">
                <a16:creationId xmlns:a16="http://schemas.microsoft.com/office/drawing/2014/main" id="{24220205-1170-4E87-AB87-AF993EAD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410200"/>
            <a:ext cx="148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Shlaer- Mellor </a:t>
            </a:r>
          </a:p>
        </p:txBody>
      </p:sp>
      <p:sp>
        <p:nvSpPr>
          <p:cNvPr id="18" name="Rectangle 124">
            <a:extLst>
              <a:ext uri="{FF2B5EF4-FFF2-40B4-BE49-F238E27FC236}">
                <a16:creationId xmlns:a16="http://schemas.microsoft.com/office/drawing/2014/main" id="{2BBCA343-7E8B-4922-A423-34498964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4402138"/>
            <a:ext cx="1371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Gamma, et.al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19" name="Rectangle 126">
            <a:extLst>
              <a:ext uri="{FF2B5EF4-FFF2-40B4-BE49-F238E27FC236}">
                <a16:creationId xmlns:a16="http://schemas.microsoft.com/office/drawing/2014/main" id="{D7A3DA45-EAD2-4378-9EF7-DCB5305C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191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Frameworks, patterns,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notes</a:t>
            </a:r>
          </a:p>
        </p:txBody>
      </p:sp>
      <p:grpSp>
        <p:nvGrpSpPr>
          <p:cNvPr id="20" name="Group 169">
            <a:extLst>
              <a:ext uri="{FF2B5EF4-FFF2-40B4-BE49-F238E27FC236}">
                <a16:creationId xmlns:a16="http://schemas.microsoft.com/office/drawing/2014/main" id="{FE50553A-7D28-4E58-96E5-A4584056EAB8}"/>
              </a:ext>
            </a:extLst>
          </p:cNvPr>
          <p:cNvGrpSpPr>
            <a:grpSpLocks/>
          </p:cNvGrpSpPr>
          <p:nvPr/>
        </p:nvGrpSpPr>
        <p:grpSpPr bwMode="auto">
          <a:xfrm>
            <a:off x="3497263" y="3174568"/>
            <a:ext cx="2141537" cy="1208088"/>
            <a:chOff x="1968" y="1770"/>
            <a:chExt cx="1349" cy="761"/>
          </a:xfrm>
        </p:grpSpPr>
        <p:pic>
          <p:nvPicPr>
            <p:cNvPr id="21" name="Picture 167">
              <a:extLst>
                <a:ext uri="{FF2B5EF4-FFF2-40B4-BE49-F238E27FC236}">
                  <a16:creationId xmlns:a16="http://schemas.microsoft.com/office/drawing/2014/main" id="{4FBC920F-9467-44D3-AD80-BBC6650D8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1772"/>
              <a:ext cx="13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168">
              <a:extLst>
                <a:ext uri="{FF2B5EF4-FFF2-40B4-BE49-F238E27FC236}">
                  <a16:creationId xmlns:a16="http://schemas.microsoft.com/office/drawing/2014/main" id="{E29752C5-66F1-4572-A498-98772ED0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70"/>
              <a:ext cx="1349" cy="76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23" name="Rectangle 129">
            <a:extLst>
              <a:ext uri="{FF2B5EF4-FFF2-40B4-BE49-F238E27FC236}">
                <a16:creationId xmlns:a16="http://schemas.microsoft.com/office/drawing/2014/main" id="{5582F900-12A3-4BED-B953-53E2B3828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500188"/>
            <a:ext cx="808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Booch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4" name="Rectangle 133">
            <a:extLst>
              <a:ext uri="{FF2B5EF4-FFF2-40B4-BE49-F238E27FC236}">
                <a16:creationId xmlns:a16="http://schemas.microsoft.com/office/drawing/2014/main" id="{48C0F872-CAED-45C6-B94B-A471B22E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1500188"/>
            <a:ext cx="1350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Rumbaugh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5" name="Rectangle 131">
            <a:extLst>
              <a:ext uri="{FF2B5EF4-FFF2-40B4-BE49-F238E27FC236}">
                <a16:creationId xmlns:a16="http://schemas.microsoft.com/office/drawing/2014/main" id="{A83D1DA5-5BA0-4C94-ABF3-193D76FB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1500188"/>
            <a:ext cx="1128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Jacobson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6" name="Line 185">
            <a:extLst>
              <a:ext uri="{FF2B5EF4-FFF2-40B4-BE49-F238E27FC236}">
                <a16:creationId xmlns:a16="http://schemas.microsoft.com/office/drawing/2014/main" id="{5A0643DB-BEEB-4403-B428-8B906A0FA4AE}"/>
              </a:ext>
            </a:extLst>
          </p:cNvPr>
          <p:cNvSpPr>
            <a:spLocks noChangeShapeType="1"/>
          </p:cNvSpPr>
          <p:nvPr/>
        </p:nvSpPr>
        <p:spPr bwMode="auto">
          <a:xfrm rot="18916551" flipV="1">
            <a:off x="4995863" y="2414588"/>
            <a:ext cx="1524000" cy="10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7" name="Line 186">
            <a:extLst>
              <a:ext uri="{FF2B5EF4-FFF2-40B4-BE49-F238E27FC236}">
                <a16:creationId xmlns:a16="http://schemas.microsoft.com/office/drawing/2014/main" id="{F063C5B6-0A46-4019-BBF6-A7370181E10F}"/>
              </a:ext>
            </a:extLst>
          </p:cNvPr>
          <p:cNvSpPr>
            <a:spLocks noChangeShapeType="1"/>
          </p:cNvSpPr>
          <p:nvPr/>
        </p:nvSpPr>
        <p:spPr bwMode="auto">
          <a:xfrm rot="-5749438">
            <a:off x="4010819" y="2470512"/>
            <a:ext cx="1147762" cy="127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8" name="Line 187">
            <a:extLst>
              <a:ext uri="{FF2B5EF4-FFF2-40B4-BE49-F238E27FC236}">
                <a16:creationId xmlns:a16="http://schemas.microsoft.com/office/drawing/2014/main" id="{3304EE34-239C-4424-83EB-EAD5FD1BF0EF}"/>
              </a:ext>
            </a:extLst>
          </p:cNvPr>
          <p:cNvSpPr>
            <a:spLocks noChangeShapeType="1"/>
          </p:cNvSpPr>
          <p:nvPr/>
        </p:nvSpPr>
        <p:spPr bwMode="auto">
          <a:xfrm rot="-8150294">
            <a:off x="2747963" y="2476068"/>
            <a:ext cx="1520825" cy="12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9" name="Rectangle 189">
            <a:extLst>
              <a:ext uri="{FF2B5EF4-FFF2-40B4-BE49-F238E27FC236}">
                <a16:creationId xmlns:a16="http://schemas.microsoft.com/office/drawing/2014/main" id="{8B931D74-A9B8-482D-A908-13B724C6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5410200"/>
            <a:ext cx="231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CCFF"/>
                </a:solidFill>
              </a:rPr>
              <a:t>Selic, Gullekson, Ward</a:t>
            </a:r>
            <a:endParaRPr lang="en-US" altLang="en-US">
              <a:solidFill>
                <a:srgbClr val="00CCFF"/>
              </a:solidFill>
            </a:endParaRPr>
          </a:p>
        </p:txBody>
      </p:sp>
      <p:sp>
        <p:nvSpPr>
          <p:cNvPr id="30" name="Rectangle 190">
            <a:extLst>
              <a:ext uri="{FF2B5EF4-FFF2-40B4-BE49-F238E27FC236}">
                <a16:creationId xmlns:a16="http://schemas.microsoft.com/office/drawing/2014/main" id="{30B5D70C-E20B-43DA-8871-344AD10D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15000"/>
            <a:ext cx="2257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sz="1600" i="1">
                <a:solidFill>
                  <a:srgbClr val="0000FF"/>
                </a:solidFill>
              </a:rPr>
              <a:t>ROOM (Real-Time </a:t>
            </a:r>
            <a:br>
              <a:rPr lang="en-US" altLang="en-US" sz="1600" i="1">
                <a:solidFill>
                  <a:srgbClr val="0000FF"/>
                </a:solidFill>
              </a:rPr>
            </a:br>
            <a:r>
              <a:rPr lang="en-US" altLang="en-US" sz="1600" i="1">
                <a:solidFill>
                  <a:srgbClr val="0000FF"/>
                </a:solidFill>
              </a:rPr>
              <a:t>Object-Oriented Modeling)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31" name="Line 193">
            <a:extLst>
              <a:ext uri="{FF2B5EF4-FFF2-40B4-BE49-F238E27FC236}">
                <a16:creationId xmlns:a16="http://schemas.microsoft.com/office/drawing/2014/main" id="{B65FB6FA-90A8-416C-BFC9-2DBF300C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422093"/>
            <a:ext cx="914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2" name="Line 194">
            <a:extLst>
              <a:ext uri="{FF2B5EF4-FFF2-40B4-BE49-F238E27FC236}">
                <a16:creationId xmlns:a16="http://schemas.microsoft.com/office/drawing/2014/main" id="{9CA80609-62AA-41F4-811F-531657DE8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8889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3" name="Line 195">
            <a:extLst>
              <a:ext uri="{FF2B5EF4-FFF2-40B4-BE49-F238E27FC236}">
                <a16:creationId xmlns:a16="http://schemas.microsoft.com/office/drawing/2014/main" id="{1BFDE95C-0FE1-4206-A249-92B0DCA75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250893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4" name="Line 196">
            <a:extLst>
              <a:ext uri="{FF2B5EF4-FFF2-40B4-BE49-F238E27FC236}">
                <a16:creationId xmlns:a16="http://schemas.microsoft.com/office/drawing/2014/main" id="{D85F33D2-855E-4E10-923A-3EE09B644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495800"/>
            <a:ext cx="685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5" name="Line 197">
            <a:extLst>
              <a:ext uri="{FF2B5EF4-FFF2-40B4-BE49-F238E27FC236}">
                <a16:creationId xmlns:a16="http://schemas.microsoft.com/office/drawing/2014/main" id="{A70A7E04-1C97-469D-BAE9-358D61D5D6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6" name="Line 198">
            <a:extLst>
              <a:ext uri="{FF2B5EF4-FFF2-40B4-BE49-F238E27FC236}">
                <a16:creationId xmlns:a16="http://schemas.microsoft.com/office/drawing/2014/main" id="{F7B98011-1D64-45CB-B15E-B1D66FDFEA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44958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7" name="Line 199">
            <a:extLst>
              <a:ext uri="{FF2B5EF4-FFF2-40B4-BE49-F238E27FC236}">
                <a16:creationId xmlns:a16="http://schemas.microsoft.com/office/drawing/2014/main" id="{B3BCD5BE-8315-4AC7-8D28-BF0EE647D0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1910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8" name="Line 200">
            <a:extLst>
              <a:ext uri="{FF2B5EF4-FFF2-40B4-BE49-F238E27FC236}">
                <a16:creationId xmlns:a16="http://schemas.microsoft.com/office/drawing/2014/main" id="{783C4E1D-4DCC-4041-A65F-2DFFFCB34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429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9" name="Line 201">
            <a:extLst>
              <a:ext uri="{FF2B5EF4-FFF2-40B4-BE49-F238E27FC236}">
                <a16:creationId xmlns:a16="http://schemas.microsoft.com/office/drawing/2014/main" id="{C59EF7FD-1435-4DFE-B078-15C3BA153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362200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9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9917-C03E-4A3D-969D-A756EECB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50EB-608F-4730-BE4A-C3F9B5F6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nhìn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tập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con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hóa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UML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đại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khía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cạnh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 [2]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Bốn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lĩnh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loại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vi năng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trí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vật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hình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20BB2-433F-48CF-AC8D-1CF7D26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28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6751C1-FCE3-4C0B-98B6-BEF42270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B83CC4D-B330-4DDD-BE4F-33B89238A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95819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 dirty="0">
                <a:latin typeface="ZapfHumnst BT" charset="0"/>
              </a:rPr>
              <a:t>[2]: Part 2, Chapter 3, Section 3.1</a:t>
            </a:r>
          </a:p>
        </p:txBody>
      </p:sp>
    </p:spTree>
    <p:extLst>
      <p:ext uri="{BB962C8B-B14F-4D97-AF65-F5344CB8AC3E}">
        <p14:creationId xmlns:p14="http://schemas.microsoft.com/office/powerpoint/2010/main" val="287806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6740-6A2A-4C39-B932-DDD02F1E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1E0A0-2EEC-499B-A4A9-63791C54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29</a:t>
            </a:fld>
            <a:endParaRPr lang="en-US" altLang="en-V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FC6C3F-C7A3-442D-81F3-EFA15757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85415"/>
              </p:ext>
            </p:extLst>
          </p:nvPr>
        </p:nvGraphicFramePr>
        <p:xfrm>
          <a:off x="1066800" y="914400"/>
          <a:ext cx="7143750" cy="479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090">
                  <a:extLst>
                    <a:ext uri="{9D8B030D-6E8A-4147-A177-3AD203B41FA5}">
                      <a16:colId xmlns:a16="http://schemas.microsoft.com/office/drawing/2014/main" val="3713463426"/>
                    </a:ext>
                  </a:extLst>
                </a:gridCol>
                <a:gridCol w="2310249">
                  <a:extLst>
                    <a:ext uri="{9D8B030D-6E8A-4147-A177-3AD203B41FA5}">
                      <a16:colId xmlns:a16="http://schemas.microsoft.com/office/drawing/2014/main" val="3626376251"/>
                    </a:ext>
                  </a:extLst>
                </a:gridCol>
                <a:gridCol w="3211411">
                  <a:extLst>
                    <a:ext uri="{9D8B030D-6E8A-4147-A177-3AD203B41FA5}">
                      <a16:colId xmlns:a16="http://schemas.microsoft.com/office/drawing/2014/main" val="435519932"/>
                    </a:ext>
                  </a:extLst>
                </a:gridCol>
              </a:tblGrid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Khu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vực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chính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Biểu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4590546"/>
                  </a:ext>
                </a:extLst>
              </a:tr>
              <a:tr h="370889">
                <a:tc rowSpan="3">
                  <a:txBody>
                    <a:bodyPr/>
                    <a:lstStyle/>
                    <a:p>
                      <a:r>
                        <a:rPr lang="en-US" sz="1800" b="1" dirty="0" err="1"/>
                        <a:t>Cấu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trúc</a:t>
                      </a:r>
                      <a:endParaRPr lang="en-US" sz="1800" b="1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tĩnh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Biểu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lớp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29236921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thiết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Sơ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nội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bộ</a:t>
                      </a:r>
                      <a:r>
                        <a:rPr lang="en-US" sz="1800" dirty="0"/>
                        <a:t>, </a:t>
                      </a:r>
                      <a:endParaRPr lang="en-US" sz="1800" baseline="0" dirty="0"/>
                    </a:p>
                    <a:p>
                      <a:r>
                        <a:rPr lang="en-US" sz="1800" baseline="0" dirty="0" err="1"/>
                        <a:t>Sơ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đồ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cộng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tác</a:t>
                      </a:r>
                      <a:endParaRPr lang="en-US" sz="1800" baseline="0" dirty="0"/>
                    </a:p>
                    <a:p>
                      <a:r>
                        <a:rPr lang="en-US" sz="1800" baseline="0" dirty="0" err="1"/>
                        <a:t>Sơ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đồ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thành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phần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2289305297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xem</a:t>
                      </a:r>
                      <a:r>
                        <a:rPr lang="en-US" sz="1800" dirty="0"/>
                        <a:t> ca </a:t>
                      </a: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 case diagram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2491511748"/>
                  </a:ext>
                </a:extLst>
              </a:tr>
              <a:tr h="370889">
                <a:tc rowSpan="3">
                  <a:txBody>
                    <a:bodyPr/>
                    <a:lstStyle/>
                    <a:p>
                      <a:r>
                        <a:rPr lang="en-US" sz="1800" b="1" dirty="0" err="1"/>
                        <a:t>Động</a:t>
                      </a:r>
                      <a:endParaRPr lang="en-US" sz="1800" b="1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2166907712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4242922947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3068875498"/>
                  </a:ext>
                </a:extLst>
              </a:tr>
              <a:tr h="370889">
                <a:tc>
                  <a:txBody>
                    <a:bodyPr/>
                    <a:lstStyle/>
                    <a:p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triển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khai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Sơ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đồ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triển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khai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926658300"/>
                  </a:ext>
                </a:extLst>
              </a:tr>
              <a:tr h="370889"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endParaRPr lang="en-US" sz="18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endParaRPr lang="en-US" sz="1800" b="1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gói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80827229"/>
                  </a:ext>
                </a:extLst>
              </a:tr>
              <a:tr h="370889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Sơ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gói</a:t>
                      </a:r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840891727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FE0E216C-B5C0-4105-A6B7-23B3AC39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45841"/>
            <a:ext cx="716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 dirty="0">
                <a:latin typeface="ZapfHumnst BT" charset="0"/>
              </a:rPr>
              <a:t>[2]: Part 2, Chapter 3, Section 3.1, Table 3.1 (extracted)</a:t>
            </a:r>
          </a:p>
        </p:txBody>
      </p:sp>
    </p:spTree>
    <p:extLst>
      <p:ext uri="{BB962C8B-B14F-4D97-AF65-F5344CB8AC3E}">
        <p14:creationId xmlns:p14="http://schemas.microsoft.com/office/powerpoint/2010/main" val="424547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u="sng" dirty="0" err="1"/>
              <a:t>Quy</a:t>
            </a:r>
            <a:r>
              <a:rPr lang="en-US" altLang="en-VN" u="sng" dirty="0"/>
              <a:t> </a:t>
            </a:r>
            <a:r>
              <a:rPr lang="en-US" altLang="en-VN" u="sng" dirty="0" err="1"/>
              <a:t>trình</a:t>
            </a:r>
            <a:r>
              <a:rPr lang="en-US" altLang="en-VN" u="sng" dirty="0"/>
              <a:t> </a:t>
            </a:r>
            <a:r>
              <a:rPr lang="en-US" altLang="en-VN" u="sng" dirty="0" err="1"/>
              <a:t>vòng</a:t>
            </a:r>
            <a:r>
              <a:rPr lang="en-US" altLang="en-VN" u="sng" dirty="0"/>
              <a:t> </a:t>
            </a:r>
            <a:r>
              <a:rPr lang="en-US" altLang="en-VN" u="sng" dirty="0" err="1"/>
              <a:t>đời</a:t>
            </a:r>
            <a:r>
              <a:rPr lang="en-US" altLang="en-VN" u="sng" dirty="0"/>
              <a:t> </a:t>
            </a:r>
            <a:r>
              <a:rPr lang="en-US" altLang="en-VN" u="sng" dirty="0" err="1"/>
              <a:t>phần</a:t>
            </a:r>
            <a:r>
              <a:rPr lang="en-US" altLang="en-VN" u="sng" dirty="0"/>
              <a:t> </a:t>
            </a:r>
            <a:r>
              <a:rPr lang="en-US" altLang="en-VN" u="sng" dirty="0" err="1"/>
              <a:t>mềm</a:t>
            </a:r>
            <a:endParaRPr lang="en-VN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khai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Phân</a:t>
            </a:r>
            <a:r>
              <a:rPr lang="en-US" altLang="en-VN" dirty="0"/>
              <a:t> </a:t>
            </a:r>
            <a:r>
              <a:rPr lang="en-US" altLang="en-VN" dirty="0" err="1"/>
              <a:t>tích</a:t>
            </a:r>
            <a:r>
              <a:rPr lang="en-US" altLang="en-VN" dirty="0"/>
              <a:t> </a:t>
            </a:r>
            <a:r>
              <a:rPr lang="en-US" altLang="en-VN" dirty="0" err="1"/>
              <a:t>thiết</a:t>
            </a:r>
            <a:r>
              <a:rPr lang="en-US" altLang="en-VN" dirty="0"/>
              <a:t> </a:t>
            </a:r>
            <a:r>
              <a:rPr lang="en-US" altLang="en-VN" dirty="0" err="1"/>
              <a:t>kế</a:t>
            </a:r>
            <a:r>
              <a:rPr lang="en-US" altLang="en-VN" dirty="0"/>
              <a:t> </a:t>
            </a:r>
            <a:r>
              <a:rPr lang="en-US" altLang="en-VN" dirty="0" err="1"/>
              <a:t>hướng</a:t>
            </a:r>
            <a:r>
              <a:rPr lang="en-US" altLang="en-VN" dirty="0"/>
              <a:t> </a:t>
            </a:r>
            <a:r>
              <a:rPr lang="en-US" altLang="en-VN" dirty="0" err="1"/>
              <a:t>đối</a:t>
            </a:r>
            <a:r>
              <a:rPr lang="en-US" altLang="en-VN" dirty="0"/>
              <a:t> </a:t>
            </a:r>
            <a:r>
              <a:rPr lang="en-US" altLang="en-VN" dirty="0" err="1"/>
              <a:t>tượng</a:t>
            </a:r>
            <a:endParaRPr lang="en-US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Mô</a:t>
            </a:r>
            <a:r>
              <a:rPr lang="en-US" altLang="en-VN" dirty="0"/>
              <a:t> </a:t>
            </a:r>
            <a:r>
              <a:rPr lang="en-US" altLang="en-VN" dirty="0" err="1"/>
              <a:t>hình</a:t>
            </a:r>
            <a:r>
              <a:rPr lang="en-US" altLang="en-VN" dirty="0"/>
              <a:t> </a:t>
            </a:r>
            <a:r>
              <a:rPr lang="en-US" altLang="en-VN" dirty="0" err="1"/>
              <a:t>phát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C0A5-C341-4ECF-BA5C-9260FBEE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0A4A9-6361-4E0C-9448-0E386C09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30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D4E284-D5BF-4FF6-A8D9-AB533315B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523" y="1144869"/>
            <a:ext cx="3562350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Vai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trò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phận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chúng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liê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z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 quan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</a:t>
            </a:r>
            <a:r>
              <a:rPr kumimoji="0" lang="vi-V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88FCAB-2C6E-4E32-BD95-EA2827E9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127" y="1066800"/>
            <a:ext cx="3943350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401638" indent="-4016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E3B2A"/>
              </a:buClr>
              <a:buFont typeface="Wingdings" pitchFamily="2" charset="2"/>
              <a:buChar char="v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1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3B2A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1000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tương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tác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/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hoặc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trạng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nội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z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theo </a:t>
            </a:r>
            <a:r>
              <a:rPr kumimoji="0" lang="vi-VN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thời</a:t>
            </a: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gian</a:t>
            </a:r>
            <a:r>
              <a:rPr kumimoji="0" lang="vi-V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6D33E6-B39F-4695-884E-1A2C0775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535906E-AA1B-4E15-BAD1-A665B0CF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2465861"/>
            <a:ext cx="4239579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A4493-FAC4-4962-AE1F-A1477635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44" y="2479717"/>
            <a:ext cx="4615350" cy="31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72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62F3-F954-4868-9E7B-3803D776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FD41-A50C-426D-8330-5A5A56D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31</a:t>
            </a:fld>
            <a:endParaRPr lang="en-US" altLang="en-VN"/>
          </a:p>
        </p:txBody>
      </p:sp>
      <p:pic>
        <p:nvPicPr>
          <p:cNvPr id="6" name="Picture 50" descr="RUP_grab">
            <a:extLst>
              <a:ext uri="{FF2B5EF4-FFF2-40B4-BE49-F238E27FC236}">
                <a16:creationId xmlns:a16="http://schemas.microsoft.com/office/drawing/2014/main" id="{F8C5D6A2-1F8B-4C6A-A29E-4E96BA8E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44" y="1493639"/>
            <a:ext cx="4621212" cy="31654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FE4A7-7E0A-4F2F-BE1E-A13A018B586D}"/>
              </a:ext>
            </a:extLst>
          </p:cNvPr>
          <p:cNvSpPr txBox="1"/>
          <p:nvPr/>
        </p:nvSpPr>
        <p:spPr>
          <a:xfrm>
            <a:off x="533400" y="17526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đích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Phân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tích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Chuyển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tương lai.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kiến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mạnh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mẽ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thống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phù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môi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trường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984B54-00F9-4FA9-AB7B-18164228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7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D3CD-737A-4A11-BA40-A9507B9B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A4A5-50A8-499D-AD5D-C1D41A2C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32</a:t>
            </a:fld>
            <a:endParaRPr lang="en-US" altLang="en-VN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0BB698B-B717-47D1-9AF0-AAE7700AC8D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18211"/>
            <a:ext cx="1720850" cy="1860550"/>
            <a:chOff x="3971" y="1776"/>
            <a:chExt cx="1084" cy="1172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32350D55-EC8A-471F-AA77-69912005F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3387C87F-D7F9-47C0-AEE2-D5E964EF1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C67D91CD-18DB-4CAC-898C-58B876787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ED1AACD0-6A16-4B0D-AD27-61ACF54A3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7C5DD0CC-F8A6-4721-8651-3A0E1AE79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DB925332-2A47-46D9-B210-248F7DD8A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0D788369-3407-4E21-8EF0-C579406C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2C4EBD98-D317-401C-8D7E-1F5812195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F49A6C25-A3BA-488E-9956-D61E8AD69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AFA94273-1D3A-4240-B896-4766F5A69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A5813541-5075-40C3-A9E2-75810920C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0E6F6284-E7FA-40D5-BF42-AB2606D42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80657F3F-410D-4152-A858-B38E17350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57C1225B-E6DA-4974-9253-2EBD92740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28E19CB9-D7B2-40C5-A96D-7B420C459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97655792-26F4-40FA-9D22-ECB8A0A3E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13D7F1F7-EACC-4EB7-80B9-A6D94CFA5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96E06BC0-A658-46F4-AEEC-AA6F6B05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2EBC404D-BD01-48E5-B113-D4F38BDF5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7" name="Text Box 22">
              <a:extLst>
                <a:ext uri="{FF2B5EF4-FFF2-40B4-BE49-F238E27FC236}">
                  <a16:creationId xmlns:a16="http://schemas.microsoft.com/office/drawing/2014/main" id="{13F0BC9B-AECA-4238-9AD8-7DA99B1DA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Supplementary</a:t>
              </a:r>
            </a:p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Specification</a:t>
              </a: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EDCE0F41-3C9D-4D6C-8ACB-27364BBB9B6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9811"/>
            <a:ext cx="2522538" cy="1544638"/>
            <a:chOff x="700" y="713"/>
            <a:chExt cx="1589" cy="973"/>
          </a:xfrm>
        </p:grpSpPr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48280474-2353-4BA3-AC99-D7143A9A6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713"/>
              <a:ext cx="1589" cy="681"/>
              <a:chOff x="700" y="713"/>
              <a:chExt cx="1589" cy="681"/>
            </a:xfrm>
          </p:grpSpPr>
          <p:grpSp>
            <p:nvGrpSpPr>
              <p:cNvPr id="29" name="Group 25">
                <a:extLst>
                  <a:ext uri="{FF2B5EF4-FFF2-40B4-BE49-F238E27FC236}">
                    <a16:creationId xmlns:a16="http://schemas.microsoft.com/office/drawing/2014/main" id="{A616EB12-5E45-4993-8AED-FDDB075B1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0" y="713"/>
                <a:ext cx="320" cy="403"/>
                <a:chOff x="7654" y="3380"/>
                <a:chExt cx="554" cy="754"/>
              </a:xfrm>
            </p:grpSpPr>
            <p:sp>
              <p:nvSpPr>
                <p:cNvPr id="36" name="Oval 26">
                  <a:extLst>
                    <a:ext uri="{FF2B5EF4-FFF2-40B4-BE49-F238E27FC236}">
                      <a16:creationId xmlns:a16="http://schemas.microsoft.com/office/drawing/2014/main" id="{C340C027-B2AA-42A8-8A57-B3091BBB6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  <p:sp>
              <p:nvSpPr>
                <p:cNvPr id="37" name="Line 27">
                  <a:extLst>
                    <a:ext uri="{FF2B5EF4-FFF2-40B4-BE49-F238E27FC236}">
                      <a16:creationId xmlns:a16="http://schemas.microsoft.com/office/drawing/2014/main" id="{8BC0439C-BE2A-46C8-98C2-0A12FF2129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28">
                  <a:extLst>
                    <a:ext uri="{FF2B5EF4-FFF2-40B4-BE49-F238E27FC236}">
                      <a16:creationId xmlns:a16="http://schemas.microsoft.com/office/drawing/2014/main" id="{44F48F85-E0D9-4085-AB4B-26C470289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9">
                  <a:extLst>
                    <a:ext uri="{FF2B5EF4-FFF2-40B4-BE49-F238E27FC236}">
                      <a16:creationId xmlns:a16="http://schemas.microsoft.com/office/drawing/2014/main" id="{4A405BE8-A39D-462C-8F59-27F6F2000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6901 h 54"/>
                    <a:gd name="T2" fmla="*/ 7289 w 108"/>
                    <a:gd name="T3" fmla="*/ 0 h 54"/>
                    <a:gd name="T4" fmla="*/ 14578 w 108"/>
                    <a:gd name="T5" fmla="*/ 6901 h 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Oval 30">
                <a:extLst>
                  <a:ext uri="{FF2B5EF4-FFF2-40B4-BE49-F238E27FC236}">
                    <a16:creationId xmlns:a16="http://schemas.microsoft.com/office/drawing/2014/main" id="{8D131D6B-3E00-4E2F-A9E5-54D7CCE0F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799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9896DDD2-E7BB-4D66-B674-A1A33E1BC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1164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2" name="Oval 32">
                <a:extLst>
                  <a:ext uri="{FF2B5EF4-FFF2-40B4-BE49-F238E27FC236}">
                    <a16:creationId xmlns:a16="http://schemas.microsoft.com/office/drawing/2014/main" id="{9905CF6D-F3D8-4E04-9508-21F6752DF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1164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3" name="Line 33">
                <a:extLst>
                  <a:ext uri="{FF2B5EF4-FFF2-40B4-BE49-F238E27FC236}">
                    <a16:creationId xmlns:a16="http://schemas.microsoft.com/office/drawing/2014/main" id="{55024115-868C-45C5-AED5-DF000CE68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914"/>
                <a:ext cx="4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51EDF4C5-DF15-4DF1-BDC6-5EED93BD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6" y="1029"/>
                <a:ext cx="144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5" name="Line 35">
                <a:extLst>
                  <a:ext uri="{FF2B5EF4-FFF2-40B4-BE49-F238E27FC236}">
                    <a16:creationId xmlns:a16="http://schemas.microsoft.com/office/drawing/2014/main" id="{641C6626-C679-48C9-8551-A38BE4F46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90" y="1029"/>
                <a:ext cx="143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3079BBC5-6C40-4451-B121-AF49FDD8B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1455"/>
              <a:ext cx="1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Use-Case Model</a:t>
              </a:r>
            </a:p>
          </p:txBody>
        </p:sp>
      </p:grpSp>
      <p:grpSp>
        <p:nvGrpSpPr>
          <p:cNvPr id="40" name="Group 37">
            <a:extLst>
              <a:ext uri="{FF2B5EF4-FFF2-40B4-BE49-F238E27FC236}">
                <a16:creationId xmlns:a16="http://schemas.microsoft.com/office/drawing/2014/main" id="{1F856D20-CF31-4E0D-8E4F-DDF2B6BCE1B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998811"/>
            <a:ext cx="1976438" cy="1724025"/>
            <a:chOff x="1309" y="1072"/>
            <a:chExt cx="1245" cy="1086"/>
          </a:xfrm>
        </p:grpSpPr>
        <p:grpSp>
          <p:nvGrpSpPr>
            <p:cNvPr id="41" name="Group 38">
              <a:extLst>
                <a:ext uri="{FF2B5EF4-FFF2-40B4-BE49-F238E27FC236}">
                  <a16:creationId xmlns:a16="http://schemas.microsoft.com/office/drawing/2014/main" id="{CA3A4F3E-1B6D-48BB-BABD-5D3014710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9" y="1072"/>
              <a:ext cx="1245" cy="766"/>
              <a:chOff x="1309" y="1072"/>
              <a:chExt cx="1245" cy="766"/>
            </a:xfrm>
          </p:grpSpPr>
          <p:grpSp>
            <p:nvGrpSpPr>
              <p:cNvPr id="43" name="Group 39">
                <a:extLst>
                  <a:ext uri="{FF2B5EF4-FFF2-40B4-BE49-F238E27FC236}">
                    <a16:creationId xmlns:a16="http://schemas.microsoft.com/office/drawing/2014/main" id="{41A58DA3-047B-4611-816B-3508FF1557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60" name="Rectangle 40">
                  <a:extLst>
                    <a:ext uri="{FF2B5EF4-FFF2-40B4-BE49-F238E27FC236}">
                      <a16:creationId xmlns:a16="http://schemas.microsoft.com/office/drawing/2014/main" id="{BC2F1D7B-C5EE-437F-8228-40370C562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1" name="Line 41">
                  <a:extLst>
                    <a:ext uri="{FF2B5EF4-FFF2-40B4-BE49-F238E27FC236}">
                      <a16:creationId xmlns:a16="http://schemas.microsoft.com/office/drawing/2014/main" id="{23889688-C0DB-43FD-8AA2-DDCD3BE1A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2" name="Line 42">
                  <a:extLst>
                    <a:ext uri="{FF2B5EF4-FFF2-40B4-BE49-F238E27FC236}">
                      <a16:creationId xmlns:a16="http://schemas.microsoft.com/office/drawing/2014/main" id="{FEAC3F97-71CF-43B5-8BD8-34D270795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324655-B1A3-439A-A10B-584C07776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57" name="Rectangle 44">
                  <a:extLst>
                    <a:ext uri="{FF2B5EF4-FFF2-40B4-BE49-F238E27FC236}">
                      <a16:creationId xmlns:a16="http://schemas.microsoft.com/office/drawing/2014/main" id="{F6C850C9-4A37-4D78-89D1-0FF71DFED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8" name="Line 45">
                  <a:extLst>
                    <a:ext uri="{FF2B5EF4-FFF2-40B4-BE49-F238E27FC236}">
                      <a16:creationId xmlns:a16="http://schemas.microsoft.com/office/drawing/2014/main" id="{90F33E0D-B7CC-4D80-87A3-A13B14F6A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9" name="Line 46">
                  <a:extLst>
                    <a:ext uri="{FF2B5EF4-FFF2-40B4-BE49-F238E27FC236}">
                      <a16:creationId xmlns:a16="http://schemas.microsoft.com/office/drawing/2014/main" id="{89DDFA57-31C5-4F88-BDCB-4D0AC7AE4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45" name="Group 47">
                <a:extLst>
                  <a:ext uri="{FF2B5EF4-FFF2-40B4-BE49-F238E27FC236}">
                    <a16:creationId xmlns:a16="http://schemas.microsoft.com/office/drawing/2014/main" id="{67C8D6DC-AEC2-4E09-8DCF-8FE93A6BE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54" name="Rectangle 48">
                  <a:extLst>
                    <a:ext uri="{FF2B5EF4-FFF2-40B4-BE49-F238E27FC236}">
                      <a16:creationId xmlns:a16="http://schemas.microsoft.com/office/drawing/2014/main" id="{FBD6600A-D633-4A84-A3C3-45AAF928A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5" name="Line 49">
                  <a:extLst>
                    <a:ext uri="{FF2B5EF4-FFF2-40B4-BE49-F238E27FC236}">
                      <a16:creationId xmlns:a16="http://schemas.microsoft.com/office/drawing/2014/main" id="{ABEB01DB-D38D-4057-82B5-0BB85710B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6" name="Line 50">
                  <a:extLst>
                    <a:ext uri="{FF2B5EF4-FFF2-40B4-BE49-F238E27FC236}">
                      <a16:creationId xmlns:a16="http://schemas.microsoft.com/office/drawing/2014/main" id="{5FAB7430-B6DE-48C0-973C-71767A27D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46" name="Group 51">
                <a:extLst>
                  <a:ext uri="{FF2B5EF4-FFF2-40B4-BE49-F238E27FC236}">
                    <a16:creationId xmlns:a16="http://schemas.microsoft.com/office/drawing/2014/main" id="{854E39AC-192F-4F2D-BA96-0B0286004F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51" name="Rectangle 52">
                  <a:extLst>
                    <a:ext uri="{FF2B5EF4-FFF2-40B4-BE49-F238E27FC236}">
                      <a16:creationId xmlns:a16="http://schemas.microsoft.com/office/drawing/2014/main" id="{4625001F-2E84-47CC-9BE8-907495D80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2" name="Line 53">
                  <a:extLst>
                    <a:ext uri="{FF2B5EF4-FFF2-40B4-BE49-F238E27FC236}">
                      <a16:creationId xmlns:a16="http://schemas.microsoft.com/office/drawing/2014/main" id="{8EED5AFE-D008-4B20-92F1-8A910B9B16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3" name="Line 54">
                  <a:extLst>
                    <a:ext uri="{FF2B5EF4-FFF2-40B4-BE49-F238E27FC236}">
                      <a16:creationId xmlns:a16="http://schemas.microsoft.com/office/drawing/2014/main" id="{D3E22160-3CFC-43EB-91E1-B1DA6B775E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47" name="Line 55">
                <a:extLst>
                  <a:ext uri="{FF2B5EF4-FFF2-40B4-BE49-F238E27FC236}">
                    <a16:creationId xmlns:a16="http://schemas.microsoft.com/office/drawing/2014/main" id="{AF5DC4C0-16BA-4DCA-A6F1-FEA9933A6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8" name="Line 56">
                <a:extLst>
                  <a:ext uri="{FF2B5EF4-FFF2-40B4-BE49-F238E27FC236}">
                    <a16:creationId xmlns:a16="http://schemas.microsoft.com/office/drawing/2014/main" id="{DBD8A33B-356A-45B7-A20A-6C247268B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946756CA-FFDA-4351-8965-9496C7FC8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5C945FE4-1F05-4418-A0BF-31AB0FB21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42" name="Text Box 59">
              <a:extLst>
                <a:ext uri="{FF2B5EF4-FFF2-40B4-BE49-F238E27FC236}">
                  <a16:creationId xmlns:a16="http://schemas.microsoft.com/office/drawing/2014/main" id="{EFB3F476-0485-41E7-96EE-D917A1ECB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927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Design Model</a:t>
              </a:r>
            </a:p>
          </p:txBody>
        </p:sp>
      </p:grpSp>
      <p:sp>
        <p:nvSpPr>
          <p:cNvPr id="63" name="Line 61">
            <a:extLst>
              <a:ext uri="{FF2B5EF4-FFF2-40B4-BE49-F238E27FC236}">
                <a16:creationId xmlns:a16="http://schemas.microsoft.com/office/drawing/2014/main" id="{7C360D92-FECE-4648-9823-C5C77656C7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8500" y="5034236"/>
            <a:ext cx="495300" cy="407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FAF1499E-4F5F-4EC2-8C79-FED71D510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4643711"/>
            <a:ext cx="538163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86C0B37F-B0CB-41C5-B843-190153E9B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800" y="4781824"/>
            <a:ext cx="522288" cy="66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F74252E7-3953-4715-B2A3-C674F3B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861324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292934"/>
                </a:solidFill>
                <a:latin typeface="Times New Roman" charset="0"/>
                <a:ea typeface="MS PGothic" charset="0"/>
                <a:cs typeface="MS PGothic" charset="0"/>
              </a:rPr>
              <a:t>Data Model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C6C3006-C64A-42BC-80C0-51D7C9CC0DF0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4753249"/>
            <a:ext cx="479425" cy="280987"/>
            <a:chOff x="2986" y="2723"/>
            <a:chExt cx="302" cy="1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253094C-DE4A-4268-9507-EF6A92E9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2725"/>
              <a:ext cx="302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DA150D0D-0AAA-4593-9F78-247E46BD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" y="2807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B40D3EB6-FD63-4ED3-9F15-1980D9F99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723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3AEBE297-3C24-4D45-A8C8-F1A2B842A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2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D83C94A-D23B-43DD-9F05-2F6BAC2BBE36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4504011"/>
            <a:ext cx="479425" cy="280988"/>
            <a:chOff x="2986" y="2723"/>
            <a:chExt cx="302" cy="17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BDAEB9-2226-4D4D-B015-322C96D2B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2725"/>
              <a:ext cx="302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C82FB413-397F-4D3B-90E4-0F14B6FBB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" y="2807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B2BCFF2C-11F1-46B6-B6C8-943F51EA4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723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BC96E8AA-508C-424D-A1E5-A969A9E54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2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77" name="Group 159">
            <a:extLst>
              <a:ext uri="{FF2B5EF4-FFF2-40B4-BE49-F238E27FC236}">
                <a16:creationId xmlns:a16="http://schemas.microsoft.com/office/drawing/2014/main" id="{DC2D1495-CCFF-4834-A1AE-C3ACD74C0965}"/>
              </a:ext>
            </a:extLst>
          </p:cNvPr>
          <p:cNvGrpSpPr>
            <a:grpSpLocks/>
          </p:cNvGrpSpPr>
          <p:nvPr/>
        </p:nvGrpSpPr>
        <p:grpSpPr bwMode="auto">
          <a:xfrm>
            <a:off x="7031038" y="5310461"/>
            <a:ext cx="479425" cy="277813"/>
            <a:chOff x="4381" y="3388"/>
            <a:chExt cx="302" cy="175"/>
          </a:xfrm>
        </p:grpSpPr>
        <p:sp>
          <p:nvSpPr>
            <p:cNvPr id="78" name="Rectangle 82">
              <a:extLst>
                <a:ext uri="{FF2B5EF4-FFF2-40B4-BE49-F238E27FC236}">
                  <a16:creationId xmlns:a16="http://schemas.microsoft.com/office/drawing/2014/main" id="{743259F7-DF2A-420D-9DD9-412E6FC4C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3388"/>
              <a:ext cx="302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C7E47DAA-6762-467F-AB78-B651B9E2B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3470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71EB46B9-DE5A-48E9-8559-6BA8A3EB9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" y="3394"/>
              <a:ext cx="0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AAD66711-DCED-4A57-A3BD-2B6590A20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3390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82" name="Group 86">
            <a:extLst>
              <a:ext uri="{FF2B5EF4-FFF2-40B4-BE49-F238E27FC236}">
                <a16:creationId xmlns:a16="http://schemas.microsoft.com/office/drawing/2014/main" id="{CD6860A8-5C1D-4BB4-B77B-3A5C69DB5108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132411"/>
            <a:ext cx="1403350" cy="1860550"/>
            <a:chOff x="4071" y="1776"/>
            <a:chExt cx="884" cy="1172"/>
          </a:xfrm>
        </p:grpSpPr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F113FF45-95D9-4039-888E-AEEB57DDE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5" name="Rectangle 88">
                <a:extLst>
                  <a:ext uri="{FF2B5EF4-FFF2-40B4-BE49-F238E27FC236}">
                    <a16:creationId xmlns:a16="http://schemas.microsoft.com/office/drawing/2014/main" id="{7A51CF62-9CBA-44A6-9806-E9541D2C7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6" name="Line 89">
                <a:extLst>
                  <a:ext uri="{FF2B5EF4-FFF2-40B4-BE49-F238E27FC236}">
                    <a16:creationId xmlns:a16="http://schemas.microsoft.com/office/drawing/2014/main" id="{B66CB86C-796C-4829-A8B2-19EF7D703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7" name="Line 90">
                <a:extLst>
                  <a:ext uri="{FF2B5EF4-FFF2-40B4-BE49-F238E27FC236}">
                    <a16:creationId xmlns:a16="http://schemas.microsoft.com/office/drawing/2014/main" id="{BD4CE2E0-ED6C-4EE6-8A0E-77FDB4B48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8" name="Line 91">
                <a:extLst>
                  <a:ext uri="{FF2B5EF4-FFF2-40B4-BE49-F238E27FC236}">
                    <a16:creationId xmlns:a16="http://schemas.microsoft.com/office/drawing/2014/main" id="{0025E5EC-3815-45FD-9CEB-5AF216444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9" name="Line 92">
                <a:extLst>
                  <a:ext uri="{FF2B5EF4-FFF2-40B4-BE49-F238E27FC236}">
                    <a16:creationId xmlns:a16="http://schemas.microsoft.com/office/drawing/2014/main" id="{7A649279-5B2A-463E-85A7-35AC2A51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0" name="Line 93">
                <a:extLst>
                  <a:ext uri="{FF2B5EF4-FFF2-40B4-BE49-F238E27FC236}">
                    <a16:creationId xmlns:a16="http://schemas.microsoft.com/office/drawing/2014/main" id="{D749CF19-75D5-41DE-A464-7016E6B10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Line 94">
                <a:extLst>
                  <a:ext uri="{FF2B5EF4-FFF2-40B4-BE49-F238E27FC236}">
                    <a16:creationId xmlns:a16="http://schemas.microsoft.com/office/drawing/2014/main" id="{BB761D00-8B59-4EDC-87FC-F24DEBCB4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95">
                <a:extLst>
                  <a:ext uri="{FF2B5EF4-FFF2-40B4-BE49-F238E27FC236}">
                    <a16:creationId xmlns:a16="http://schemas.microsoft.com/office/drawing/2014/main" id="{F03B5DFF-53D3-4E4A-AA32-17BCDC994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96">
                <a:extLst>
                  <a:ext uri="{FF2B5EF4-FFF2-40B4-BE49-F238E27FC236}">
                    <a16:creationId xmlns:a16="http://schemas.microsoft.com/office/drawing/2014/main" id="{741267C3-3266-46CE-83FF-EF44B8D19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4" name="Line 97">
                <a:extLst>
                  <a:ext uri="{FF2B5EF4-FFF2-40B4-BE49-F238E27FC236}">
                    <a16:creationId xmlns:a16="http://schemas.microsoft.com/office/drawing/2014/main" id="{D3B8B899-171A-475A-AB2C-58F0FA44E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5" name="Line 98">
                <a:extLst>
                  <a:ext uri="{FF2B5EF4-FFF2-40B4-BE49-F238E27FC236}">
                    <a16:creationId xmlns:a16="http://schemas.microsoft.com/office/drawing/2014/main" id="{4FD0A121-F103-4684-9E44-00245AA83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6" name="Line 99">
                <a:extLst>
                  <a:ext uri="{FF2B5EF4-FFF2-40B4-BE49-F238E27FC236}">
                    <a16:creationId xmlns:a16="http://schemas.microsoft.com/office/drawing/2014/main" id="{9159AF0D-695A-4884-8D0E-460637EA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7" name="Line 100">
                <a:extLst>
                  <a:ext uri="{FF2B5EF4-FFF2-40B4-BE49-F238E27FC236}">
                    <a16:creationId xmlns:a16="http://schemas.microsoft.com/office/drawing/2014/main" id="{31FEB5E9-DB79-4447-9D98-0D20B1A53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8" name="Line 101">
                <a:extLst>
                  <a:ext uri="{FF2B5EF4-FFF2-40B4-BE49-F238E27FC236}">
                    <a16:creationId xmlns:a16="http://schemas.microsoft.com/office/drawing/2014/main" id="{B8E4B4EE-A613-448E-8E9B-6E63F707D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9" name="Line 102">
                <a:extLst>
                  <a:ext uri="{FF2B5EF4-FFF2-40B4-BE49-F238E27FC236}">
                    <a16:creationId xmlns:a16="http://schemas.microsoft.com/office/drawing/2014/main" id="{C5072D9A-4313-4653-BAAF-64BA78014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0" name="Line 103">
                <a:extLst>
                  <a:ext uri="{FF2B5EF4-FFF2-40B4-BE49-F238E27FC236}">
                    <a16:creationId xmlns:a16="http://schemas.microsoft.com/office/drawing/2014/main" id="{C0A4570E-FBF5-4A82-9765-4DECAB396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1" name="Line 104">
                <a:extLst>
                  <a:ext uri="{FF2B5EF4-FFF2-40B4-BE49-F238E27FC236}">
                    <a16:creationId xmlns:a16="http://schemas.microsoft.com/office/drawing/2014/main" id="{29707724-D1CB-4D81-A8D3-F35CBE113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" name="Line 105">
                <a:extLst>
                  <a:ext uri="{FF2B5EF4-FFF2-40B4-BE49-F238E27FC236}">
                    <a16:creationId xmlns:a16="http://schemas.microsoft.com/office/drawing/2014/main" id="{3F45FAF8-332E-45E7-AB45-4C1ED2E71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84" name="Text Box 106">
              <a:extLst>
                <a:ext uri="{FF2B5EF4-FFF2-40B4-BE49-F238E27FC236}">
                  <a16:creationId xmlns:a16="http://schemas.microsoft.com/office/drawing/2014/main" id="{E0D72C85-CB69-463E-AE51-D6A4FF76F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2544"/>
              <a:ext cx="8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Architecture</a:t>
              </a:r>
            </a:p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Document</a:t>
              </a:r>
            </a:p>
          </p:txBody>
        </p:sp>
      </p:grpSp>
      <p:grpSp>
        <p:nvGrpSpPr>
          <p:cNvPr id="103" name="Group 107">
            <a:extLst>
              <a:ext uri="{FF2B5EF4-FFF2-40B4-BE49-F238E27FC236}">
                <a16:creationId xmlns:a16="http://schemas.microsoft.com/office/drawing/2014/main" id="{E4B6EF14-8750-4EDE-AA1B-6006A3BCEBF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18011"/>
            <a:ext cx="2362200" cy="1524000"/>
            <a:chOff x="2256" y="1440"/>
            <a:chExt cx="1488" cy="960"/>
          </a:xfrm>
        </p:grpSpPr>
        <p:sp>
          <p:nvSpPr>
            <p:cNvPr id="104" name="Rectangle 108">
              <a:extLst>
                <a:ext uri="{FF2B5EF4-FFF2-40B4-BE49-F238E27FC236}">
                  <a16:creationId xmlns:a16="http://schemas.microsoft.com/office/drawing/2014/main" id="{4471DD82-08CA-4873-9342-1B93EA6C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1488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5" name="Text Box 109">
              <a:extLst>
                <a:ext uri="{FF2B5EF4-FFF2-40B4-BE49-F238E27FC236}">
                  <a16:creationId xmlns:a16="http://schemas.microsoft.com/office/drawing/2014/main" id="{99B21CF9-6CAA-4543-8A26-05502AAC1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61"/>
              <a:ext cx="120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b="1" i="1">
                  <a:solidFill>
                    <a:srgbClr val="0000FF"/>
                  </a:solidFill>
                  <a:latin typeface="Times New Roman" charset="0"/>
                  <a:ea typeface="MS PGothic" charset="0"/>
                  <a:cs typeface="MS PGothic" charset="0"/>
                </a:rPr>
                <a:t>Analysis and Design</a:t>
              </a:r>
            </a:p>
          </p:txBody>
        </p:sp>
      </p:grpSp>
      <p:sp>
        <p:nvSpPr>
          <p:cNvPr id="106" name="AutoShape 132">
            <a:extLst>
              <a:ext uri="{FF2B5EF4-FFF2-40B4-BE49-F238E27FC236}">
                <a16:creationId xmlns:a16="http://schemas.microsoft.com/office/drawing/2014/main" id="{A2F60233-5969-4C5D-8FEA-BC1323E2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51411"/>
            <a:ext cx="685800" cy="495300"/>
          </a:xfrm>
          <a:prstGeom prst="rightArrow">
            <a:avLst>
              <a:gd name="adj1" fmla="val 50000"/>
              <a:gd name="adj2" fmla="val 34615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7" name="AutoShape 133">
            <a:extLst>
              <a:ext uri="{FF2B5EF4-FFF2-40B4-BE49-F238E27FC236}">
                <a16:creationId xmlns:a16="http://schemas.microsoft.com/office/drawing/2014/main" id="{DFD963C0-F692-4F5E-9AB5-0EFD92EA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51411"/>
            <a:ext cx="762000" cy="495300"/>
          </a:xfrm>
          <a:prstGeom prst="rightArrow">
            <a:avLst>
              <a:gd name="adj1" fmla="val 50000"/>
              <a:gd name="adj2" fmla="val 38462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08" name="Group 135">
            <a:extLst>
              <a:ext uri="{FF2B5EF4-FFF2-40B4-BE49-F238E27FC236}">
                <a16:creationId xmlns:a16="http://schemas.microsoft.com/office/drawing/2014/main" id="{086CA552-43BF-4AD5-9F9C-6D04D4D226C5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3589611"/>
            <a:ext cx="1085850" cy="1585913"/>
            <a:chOff x="4171" y="1776"/>
            <a:chExt cx="684" cy="999"/>
          </a:xfrm>
        </p:grpSpPr>
        <p:grpSp>
          <p:nvGrpSpPr>
            <p:cNvPr id="109" name="Group 136">
              <a:extLst>
                <a:ext uri="{FF2B5EF4-FFF2-40B4-BE49-F238E27FC236}">
                  <a16:creationId xmlns:a16="http://schemas.microsoft.com/office/drawing/2014/main" id="{DBC33F48-7772-4FA4-B81F-837A29E57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111" name="Rectangle 137">
                <a:extLst>
                  <a:ext uri="{FF2B5EF4-FFF2-40B4-BE49-F238E27FC236}">
                    <a16:creationId xmlns:a16="http://schemas.microsoft.com/office/drawing/2014/main" id="{912FCE28-F135-4470-B6D7-C3BB73B7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2" name="Line 138">
                <a:extLst>
                  <a:ext uri="{FF2B5EF4-FFF2-40B4-BE49-F238E27FC236}">
                    <a16:creationId xmlns:a16="http://schemas.microsoft.com/office/drawing/2014/main" id="{7EB9B537-008B-401D-BA1D-BA2155CC2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3" name="Line 139">
                <a:extLst>
                  <a:ext uri="{FF2B5EF4-FFF2-40B4-BE49-F238E27FC236}">
                    <a16:creationId xmlns:a16="http://schemas.microsoft.com/office/drawing/2014/main" id="{BBE74A13-E3C6-405C-A727-3331E2E03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4" name="Line 140">
                <a:extLst>
                  <a:ext uri="{FF2B5EF4-FFF2-40B4-BE49-F238E27FC236}">
                    <a16:creationId xmlns:a16="http://schemas.microsoft.com/office/drawing/2014/main" id="{776A5353-07D3-4C6A-B249-75F402ED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5" name="Line 141">
                <a:extLst>
                  <a:ext uri="{FF2B5EF4-FFF2-40B4-BE49-F238E27FC236}">
                    <a16:creationId xmlns:a16="http://schemas.microsoft.com/office/drawing/2014/main" id="{1226B7BE-F8ED-4537-B00D-2218DA427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6" name="Line 142">
                <a:extLst>
                  <a:ext uri="{FF2B5EF4-FFF2-40B4-BE49-F238E27FC236}">
                    <a16:creationId xmlns:a16="http://schemas.microsoft.com/office/drawing/2014/main" id="{62E033A8-AAFA-4CC0-847D-FB16B8F52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7" name="Line 143">
                <a:extLst>
                  <a:ext uri="{FF2B5EF4-FFF2-40B4-BE49-F238E27FC236}">
                    <a16:creationId xmlns:a16="http://schemas.microsoft.com/office/drawing/2014/main" id="{5A279260-137C-4692-8689-A0017C4C9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8" name="Line 144">
                <a:extLst>
                  <a:ext uri="{FF2B5EF4-FFF2-40B4-BE49-F238E27FC236}">
                    <a16:creationId xmlns:a16="http://schemas.microsoft.com/office/drawing/2014/main" id="{0BF870DB-8E90-4754-B0E0-F2F4D798B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19" name="Line 145">
                <a:extLst>
                  <a:ext uri="{FF2B5EF4-FFF2-40B4-BE49-F238E27FC236}">
                    <a16:creationId xmlns:a16="http://schemas.microsoft.com/office/drawing/2014/main" id="{824E1585-FC35-45C1-A3A3-CD4A95CF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0" name="Line 146">
                <a:extLst>
                  <a:ext uri="{FF2B5EF4-FFF2-40B4-BE49-F238E27FC236}">
                    <a16:creationId xmlns:a16="http://schemas.microsoft.com/office/drawing/2014/main" id="{1170C7AF-E7EB-4193-AAEA-C55FA75DA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1" name="Line 147">
                <a:extLst>
                  <a:ext uri="{FF2B5EF4-FFF2-40B4-BE49-F238E27FC236}">
                    <a16:creationId xmlns:a16="http://schemas.microsoft.com/office/drawing/2014/main" id="{3746407E-FDEE-4D12-94CC-6FD666B07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2" name="Line 148">
                <a:extLst>
                  <a:ext uri="{FF2B5EF4-FFF2-40B4-BE49-F238E27FC236}">
                    <a16:creationId xmlns:a16="http://schemas.microsoft.com/office/drawing/2014/main" id="{7B073CFF-F115-4267-8218-E361B8280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" name="Line 149">
                <a:extLst>
                  <a:ext uri="{FF2B5EF4-FFF2-40B4-BE49-F238E27FC236}">
                    <a16:creationId xmlns:a16="http://schemas.microsoft.com/office/drawing/2014/main" id="{BF408356-7897-414D-9E45-64F47FFC5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4" name="Line 150">
                <a:extLst>
                  <a:ext uri="{FF2B5EF4-FFF2-40B4-BE49-F238E27FC236}">
                    <a16:creationId xmlns:a16="http://schemas.microsoft.com/office/drawing/2014/main" id="{01F2D27A-26F9-418C-8A6A-F00B6FD21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5" name="Line 151">
                <a:extLst>
                  <a:ext uri="{FF2B5EF4-FFF2-40B4-BE49-F238E27FC236}">
                    <a16:creationId xmlns:a16="http://schemas.microsoft.com/office/drawing/2014/main" id="{B96A9690-FBE4-441F-B070-1F4149971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6" name="Line 152">
                <a:extLst>
                  <a:ext uri="{FF2B5EF4-FFF2-40B4-BE49-F238E27FC236}">
                    <a16:creationId xmlns:a16="http://schemas.microsoft.com/office/drawing/2014/main" id="{DCB016D7-7C3C-4DB4-9418-05672525B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7" name="Line 153">
                <a:extLst>
                  <a:ext uri="{FF2B5EF4-FFF2-40B4-BE49-F238E27FC236}">
                    <a16:creationId xmlns:a16="http://schemas.microsoft.com/office/drawing/2014/main" id="{AAD73CE3-33DD-44C3-ACF1-4F45E9F4A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8" name="Line 154">
                <a:extLst>
                  <a:ext uri="{FF2B5EF4-FFF2-40B4-BE49-F238E27FC236}">
                    <a16:creationId xmlns:a16="http://schemas.microsoft.com/office/drawing/2014/main" id="{053AF0BE-F758-48DD-ABC4-941843800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10" name="Text Box 155">
              <a:extLst>
                <a:ext uri="{FF2B5EF4-FFF2-40B4-BE49-F238E27FC236}">
                  <a16:creationId xmlns:a16="http://schemas.microsoft.com/office/drawing/2014/main" id="{7317F31F-BC96-498C-A648-9D5F9DF5C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254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Glossary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47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D8A9-87D4-41E3-9F96-1B74B721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EF81-9B10-402F-A852-9C78348C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33</a:t>
            </a:fld>
            <a:endParaRPr lang="en-US" altLang="en-VN"/>
          </a:p>
        </p:txBody>
      </p:sp>
      <p:sp>
        <p:nvSpPr>
          <p:cNvPr id="5" name="Line 1029">
            <a:extLst>
              <a:ext uri="{FF2B5EF4-FFF2-40B4-BE49-F238E27FC236}">
                <a16:creationId xmlns:a16="http://schemas.microsoft.com/office/drawing/2014/main" id="{8558DE4F-BD35-4A3E-ADB1-6D60A1021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7603" y="4578063"/>
            <a:ext cx="576263" cy="5762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6" name="Group 1031">
            <a:extLst>
              <a:ext uri="{FF2B5EF4-FFF2-40B4-BE49-F238E27FC236}">
                <a16:creationId xmlns:a16="http://schemas.microsoft.com/office/drawing/2014/main" id="{20D957B6-210F-49C5-8161-282E6A492B5E}"/>
              </a:ext>
            </a:extLst>
          </p:cNvPr>
          <p:cNvGrpSpPr>
            <a:grpSpLocks/>
          </p:cNvGrpSpPr>
          <p:nvPr/>
        </p:nvGrpSpPr>
        <p:grpSpPr bwMode="auto">
          <a:xfrm>
            <a:off x="6457203" y="4806663"/>
            <a:ext cx="1587500" cy="1223963"/>
            <a:chOff x="4088" y="2976"/>
            <a:chExt cx="1000" cy="771"/>
          </a:xfrm>
        </p:grpSpPr>
        <p:grpSp>
          <p:nvGrpSpPr>
            <p:cNvPr id="7" name="Group 1032">
              <a:extLst>
                <a:ext uri="{FF2B5EF4-FFF2-40B4-BE49-F238E27FC236}">
                  <a16:creationId xmlns:a16="http://schemas.microsoft.com/office/drawing/2014/main" id="{8E128C64-D16E-43AD-976E-8D433237A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4" y="2976"/>
              <a:ext cx="708" cy="528"/>
              <a:chOff x="4224" y="2976"/>
              <a:chExt cx="708" cy="528"/>
            </a:xfrm>
          </p:grpSpPr>
          <p:grpSp>
            <p:nvGrpSpPr>
              <p:cNvPr id="9" name="Group 1033">
                <a:extLst>
                  <a:ext uri="{FF2B5EF4-FFF2-40B4-BE49-F238E27FC236}">
                    <a16:creationId xmlns:a16="http://schemas.microsoft.com/office/drawing/2014/main" id="{46EF2503-2F86-4821-B1DE-C1185E6F76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3072"/>
                <a:ext cx="269" cy="184"/>
                <a:chOff x="144" y="1440"/>
                <a:chExt cx="881" cy="602"/>
              </a:xfrm>
            </p:grpSpPr>
            <p:grpSp>
              <p:nvGrpSpPr>
                <p:cNvPr id="28" name="Group 1034">
                  <a:extLst>
                    <a:ext uri="{FF2B5EF4-FFF2-40B4-BE49-F238E27FC236}">
                      <a16:creationId xmlns:a16="http://schemas.microsoft.com/office/drawing/2014/main" id="{41447CD0-DF36-4EBA-87BD-34819A35D1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30" name="Rectangle 1035">
                    <a:extLst>
                      <a:ext uri="{FF2B5EF4-FFF2-40B4-BE49-F238E27FC236}">
                        <a16:creationId xmlns:a16="http://schemas.microsoft.com/office/drawing/2014/main" id="{3A40758D-2839-4D45-995E-13BB8047A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31" name="Line 1036">
                    <a:extLst>
                      <a:ext uri="{FF2B5EF4-FFF2-40B4-BE49-F238E27FC236}">
                        <a16:creationId xmlns:a16="http://schemas.microsoft.com/office/drawing/2014/main" id="{F8792A5E-5E8B-4457-A002-CE2E8EC9D5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32" name="Line 1037">
                    <a:extLst>
                      <a:ext uri="{FF2B5EF4-FFF2-40B4-BE49-F238E27FC236}">
                        <a16:creationId xmlns:a16="http://schemas.microsoft.com/office/drawing/2014/main" id="{A8355569-4978-4B63-B15C-E722056093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29" name="Text Box 1038">
                  <a:extLst>
                    <a:ext uri="{FF2B5EF4-FFF2-40B4-BE49-F238E27FC236}">
                      <a16:creationId xmlns:a16="http://schemas.microsoft.com/office/drawing/2014/main" id="{B428DF72-53B3-4410-9EFE-660CF962ED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0" name="Group 1039">
                <a:extLst>
                  <a:ext uri="{FF2B5EF4-FFF2-40B4-BE49-F238E27FC236}">
                    <a16:creationId xmlns:a16="http://schemas.microsoft.com/office/drawing/2014/main" id="{B09F26CF-256F-46E4-994E-EBBD9872FF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9" y="3319"/>
                <a:ext cx="269" cy="185"/>
                <a:chOff x="144" y="1440"/>
                <a:chExt cx="881" cy="604"/>
              </a:xfrm>
            </p:grpSpPr>
            <p:grpSp>
              <p:nvGrpSpPr>
                <p:cNvPr id="23" name="Group 1040">
                  <a:extLst>
                    <a:ext uri="{FF2B5EF4-FFF2-40B4-BE49-F238E27FC236}">
                      <a16:creationId xmlns:a16="http://schemas.microsoft.com/office/drawing/2014/main" id="{397BF88C-84EC-470C-9889-B512CF2218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25" name="Rectangle 1041">
                    <a:extLst>
                      <a:ext uri="{FF2B5EF4-FFF2-40B4-BE49-F238E27FC236}">
                        <a16:creationId xmlns:a16="http://schemas.microsoft.com/office/drawing/2014/main" id="{359F08E0-4F4A-4A39-9725-E92DCDE63F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6" name="Line 1042">
                    <a:extLst>
                      <a:ext uri="{FF2B5EF4-FFF2-40B4-BE49-F238E27FC236}">
                        <a16:creationId xmlns:a16="http://schemas.microsoft.com/office/drawing/2014/main" id="{5FE9875B-29B4-4ADF-9558-D06717BACE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0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7" name="Line 1043">
                    <a:extLst>
                      <a:ext uri="{FF2B5EF4-FFF2-40B4-BE49-F238E27FC236}">
                        <a16:creationId xmlns:a16="http://schemas.microsoft.com/office/drawing/2014/main" id="{AF18EC62-1EDA-4AEA-90A3-B00444B60C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8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24" name="Text Box 1044">
                  <a:extLst>
                    <a:ext uri="{FF2B5EF4-FFF2-40B4-BE49-F238E27FC236}">
                      <a16:creationId xmlns:a16="http://schemas.microsoft.com/office/drawing/2014/main" id="{ECCE1A93-9D33-4ADC-AC33-25EB62F991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1" name="Group 1045">
                <a:extLst>
                  <a:ext uri="{FF2B5EF4-FFF2-40B4-BE49-F238E27FC236}">
                    <a16:creationId xmlns:a16="http://schemas.microsoft.com/office/drawing/2014/main" id="{74F5B9AD-E247-42B0-AD7A-E55DB0F74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5" y="2976"/>
                <a:ext cx="269" cy="184"/>
                <a:chOff x="144" y="1440"/>
                <a:chExt cx="881" cy="602"/>
              </a:xfrm>
            </p:grpSpPr>
            <p:grpSp>
              <p:nvGrpSpPr>
                <p:cNvPr id="18" name="Group 1046">
                  <a:extLst>
                    <a:ext uri="{FF2B5EF4-FFF2-40B4-BE49-F238E27FC236}">
                      <a16:creationId xmlns:a16="http://schemas.microsoft.com/office/drawing/2014/main" id="{0092AA38-7BA0-4B4D-A07F-F1C619CAFB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20" name="Rectangle 1047">
                    <a:extLst>
                      <a:ext uri="{FF2B5EF4-FFF2-40B4-BE49-F238E27FC236}">
                        <a16:creationId xmlns:a16="http://schemas.microsoft.com/office/drawing/2014/main" id="{5B8BECDA-8319-4553-9976-EBF5A3ED27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1" name="Line 1048">
                    <a:extLst>
                      <a:ext uri="{FF2B5EF4-FFF2-40B4-BE49-F238E27FC236}">
                        <a16:creationId xmlns:a16="http://schemas.microsoft.com/office/drawing/2014/main" id="{5CC4DA1A-81BE-42E6-87F4-B27908CF9C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22" name="Line 1049">
                    <a:extLst>
                      <a:ext uri="{FF2B5EF4-FFF2-40B4-BE49-F238E27FC236}">
                        <a16:creationId xmlns:a16="http://schemas.microsoft.com/office/drawing/2014/main" id="{E149B6AF-DA58-4CC1-8200-0C5C760654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19" name="Text Box 1050">
                  <a:extLst>
                    <a:ext uri="{FF2B5EF4-FFF2-40B4-BE49-F238E27FC236}">
                      <a16:creationId xmlns:a16="http://schemas.microsoft.com/office/drawing/2014/main" id="{1F26D9B4-53D4-4B82-A041-B8691AB7F7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2" name="Group 1051">
                <a:extLst>
                  <a:ext uri="{FF2B5EF4-FFF2-40B4-BE49-F238E27FC236}">
                    <a16:creationId xmlns:a16="http://schemas.microsoft.com/office/drawing/2014/main" id="{77FC9B7B-F84F-4079-97D0-FBC4D0B4DA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3" y="3264"/>
                <a:ext cx="269" cy="184"/>
                <a:chOff x="144" y="1440"/>
                <a:chExt cx="881" cy="602"/>
              </a:xfrm>
            </p:grpSpPr>
            <p:grpSp>
              <p:nvGrpSpPr>
                <p:cNvPr id="13" name="Group 1052">
                  <a:extLst>
                    <a:ext uri="{FF2B5EF4-FFF2-40B4-BE49-F238E27FC236}">
                      <a16:creationId xmlns:a16="http://schemas.microsoft.com/office/drawing/2014/main" id="{B726BCFD-A392-4C3E-A95A-8132765884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15" name="Rectangle 1053">
                    <a:extLst>
                      <a:ext uri="{FF2B5EF4-FFF2-40B4-BE49-F238E27FC236}">
                        <a16:creationId xmlns:a16="http://schemas.microsoft.com/office/drawing/2014/main" id="{715C66B8-D691-4A02-8C8A-64B93311B4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16" name="Line 1054">
                    <a:extLst>
                      <a:ext uri="{FF2B5EF4-FFF2-40B4-BE49-F238E27FC236}">
                        <a16:creationId xmlns:a16="http://schemas.microsoft.com/office/drawing/2014/main" id="{2B05F798-CA13-4569-A7AA-74F4240B2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17" name="Line 1055">
                    <a:extLst>
                      <a:ext uri="{FF2B5EF4-FFF2-40B4-BE49-F238E27FC236}">
                        <a16:creationId xmlns:a16="http://schemas.microsoft.com/office/drawing/2014/main" id="{55257584-9684-4146-9404-245B6A70CD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79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GB">
                      <a:latin typeface="Times New Roman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14" name="Text Box 1056">
                  <a:extLst>
                    <a:ext uri="{FF2B5EF4-FFF2-40B4-BE49-F238E27FC236}">
                      <a16:creationId xmlns:a16="http://schemas.microsoft.com/office/drawing/2014/main" id="{861166A8-516C-42FA-8096-8EA203DAD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" y="1476"/>
                  <a:ext cx="0" cy="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endParaRPr lang="en-GB" sz="1800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</p:grpSp>
        <p:sp>
          <p:nvSpPr>
            <p:cNvPr id="8" name="Text Box 1057">
              <a:extLst>
                <a:ext uri="{FF2B5EF4-FFF2-40B4-BE49-F238E27FC236}">
                  <a16:creationId xmlns:a16="http://schemas.microsoft.com/office/drawing/2014/main" id="{41DAF78A-998C-4FB6-98F5-C16730270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3574"/>
              <a:ext cx="10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Design Classes</a:t>
              </a:r>
            </a:p>
          </p:txBody>
        </p:sp>
      </p:grpSp>
      <p:sp>
        <p:nvSpPr>
          <p:cNvPr id="33" name="Text Box 1072">
            <a:extLst>
              <a:ext uri="{FF2B5EF4-FFF2-40B4-BE49-F238E27FC236}">
                <a16:creationId xmlns:a16="http://schemas.microsoft.com/office/drawing/2014/main" id="{D83A8875-3C9F-48FA-AE39-3074BC2C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603" y="2474626"/>
            <a:ext cx="124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800">
                <a:latin typeface="Times New Roman" charset="0"/>
                <a:ea typeface="MS PGothic" charset="0"/>
                <a:cs typeface="MS PGothic" charset="0"/>
              </a:rPr>
              <a:t>Subsystems</a:t>
            </a:r>
          </a:p>
        </p:txBody>
      </p:sp>
      <p:grpSp>
        <p:nvGrpSpPr>
          <p:cNvPr id="34" name="Group 1073">
            <a:extLst>
              <a:ext uri="{FF2B5EF4-FFF2-40B4-BE49-F238E27FC236}">
                <a16:creationId xmlns:a16="http://schemas.microsoft.com/office/drawing/2014/main" id="{EFC35CFA-3319-4BE9-97C6-8A013FEB094E}"/>
              </a:ext>
            </a:extLst>
          </p:cNvPr>
          <p:cNvGrpSpPr>
            <a:grpSpLocks/>
          </p:cNvGrpSpPr>
          <p:nvPr/>
        </p:nvGrpSpPr>
        <p:grpSpPr bwMode="auto">
          <a:xfrm>
            <a:off x="2786903" y="3008026"/>
            <a:ext cx="1117600" cy="1447800"/>
            <a:chOff x="192" y="1728"/>
            <a:chExt cx="704" cy="912"/>
          </a:xfrm>
        </p:grpSpPr>
        <p:grpSp>
          <p:nvGrpSpPr>
            <p:cNvPr id="35" name="Group 1074">
              <a:extLst>
                <a:ext uri="{FF2B5EF4-FFF2-40B4-BE49-F238E27FC236}">
                  <a16:creationId xmlns:a16="http://schemas.microsoft.com/office/drawing/2014/main" id="{7CCA0B97-8B13-45D8-A0D9-4DF988802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28"/>
              <a:ext cx="513" cy="685"/>
              <a:chOff x="446" y="2208"/>
              <a:chExt cx="754" cy="1008"/>
            </a:xfrm>
          </p:grpSpPr>
          <p:sp>
            <p:nvSpPr>
              <p:cNvPr id="37" name="Oval 1075">
                <a:extLst>
                  <a:ext uri="{FF2B5EF4-FFF2-40B4-BE49-F238E27FC236}">
                    <a16:creationId xmlns:a16="http://schemas.microsoft.com/office/drawing/2014/main" id="{E2ECF3C5-4C10-4F51-B051-4FE8D8033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5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" name="Rectangle 1076">
                <a:extLst>
                  <a:ext uri="{FF2B5EF4-FFF2-40B4-BE49-F238E27FC236}">
                    <a16:creationId xmlns:a16="http://schemas.microsoft.com/office/drawing/2014/main" id="{B2695CCC-0DEC-4CF7-A954-017530D3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9" name="Line 1077">
                <a:extLst>
                  <a:ext uri="{FF2B5EF4-FFF2-40B4-BE49-F238E27FC236}">
                    <a16:creationId xmlns:a16="http://schemas.microsoft.com/office/drawing/2014/main" id="{51F7EA1D-B3B2-41D4-BFC2-50120A4AA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0" name="Line 1078">
                <a:extLst>
                  <a:ext uri="{FF2B5EF4-FFF2-40B4-BE49-F238E27FC236}">
                    <a16:creationId xmlns:a16="http://schemas.microsoft.com/office/drawing/2014/main" id="{29B31D84-A935-4D26-97A6-31C95B810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1" name="Line 1079">
                <a:extLst>
                  <a:ext uri="{FF2B5EF4-FFF2-40B4-BE49-F238E27FC236}">
                    <a16:creationId xmlns:a16="http://schemas.microsoft.com/office/drawing/2014/main" id="{76A0442B-4AE5-4EC4-B17B-3D81B35B6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41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2" name="Line 1080">
                <a:extLst>
                  <a:ext uri="{FF2B5EF4-FFF2-40B4-BE49-F238E27FC236}">
                    <a16:creationId xmlns:a16="http://schemas.microsoft.com/office/drawing/2014/main" id="{C323F8E0-03AF-4B6B-9C99-0E97292CC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3" name="Line 1081">
                <a:extLst>
                  <a:ext uri="{FF2B5EF4-FFF2-40B4-BE49-F238E27FC236}">
                    <a16:creationId xmlns:a16="http://schemas.microsoft.com/office/drawing/2014/main" id="{CCE02B89-72D3-4EB8-BC78-C6B262312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83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4" name="Line 1082">
                <a:extLst>
                  <a:ext uri="{FF2B5EF4-FFF2-40B4-BE49-F238E27FC236}">
                    <a16:creationId xmlns:a16="http://schemas.microsoft.com/office/drawing/2014/main" id="{C13969A8-4F37-46EA-9E75-9D575033B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5" name="Line 1083">
                <a:extLst>
                  <a:ext uri="{FF2B5EF4-FFF2-40B4-BE49-F238E27FC236}">
                    <a16:creationId xmlns:a16="http://schemas.microsoft.com/office/drawing/2014/main" id="{CDC10298-A9E5-4B13-8C4A-004F62E0B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6" name="Line 1084">
                <a:extLst>
                  <a:ext uri="{FF2B5EF4-FFF2-40B4-BE49-F238E27FC236}">
                    <a16:creationId xmlns:a16="http://schemas.microsoft.com/office/drawing/2014/main" id="{17637142-71D3-489A-9C6F-F86C2697E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7" name="Line 1085">
                <a:extLst>
                  <a:ext uri="{FF2B5EF4-FFF2-40B4-BE49-F238E27FC236}">
                    <a16:creationId xmlns:a16="http://schemas.microsoft.com/office/drawing/2014/main" id="{A125562B-E761-450B-AA1B-0F56D3CD9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8" name="Line 1086">
                <a:extLst>
                  <a:ext uri="{FF2B5EF4-FFF2-40B4-BE49-F238E27FC236}">
                    <a16:creationId xmlns:a16="http://schemas.microsoft.com/office/drawing/2014/main" id="{97A763E0-BC92-4E89-89E8-37013AD31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25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49" name="Line 1087">
                <a:extLst>
                  <a:ext uri="{FF2B5EF4-FFF2-40B4-BE49-F238E27FC236}">
                    <a16:creationId xmlns:a16="http://schemas.microsoft.com/office/drawing/2014/main" id="{FC213762-7E01-4E45-BD4B-D7CE9C588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0" name="Line 1088">
                <a:extLst>
                  <a:ext uri="{FF2B5EF4-FFF2-40B4-BE49-F238E27FC236}">
                    <a16:creationId xmlns:a16="http://schemas.microsoft.com/office/drawing/2014/main" id="{5B71527C-1855-4461-AB63-91BB36C60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1" name="Line 1089">
                <a:extLst>
                  <a:ext uri="{FF2B5EF4-FFF2-40B4-BE49-F238E27FC236}">
                    <a16:creationId xmlns:a16="http://schemas.microsoft.com/office/drawing/2014/main" id="{D8EEA96E-7E82-4014-AAAB-12D8A157A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67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2" name="Line 1090">
                <a:extLst>
                  <a:ext uri="{FF2B5EF4-FFF2-40B4-BE49-F238E27FC236}">
                    <a16:creationId xmlns:a16="http://schemas.microsoft.com/office/drawing/2014/main" id="{3916B963-C2CF-4576-8242-EB125F82A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3" name="Line 1091">
                <a:extLst>
                  <a:ext uri="{FF2B5EF4-FFF2-40B4-BE49-F238E27FC236}">
                    <a16:creationId xmlns:a16="http://schemas.microsoft.com/office/drawing/2014/main" id="{FFC3B7F8-18B5-4946-9B09-8E802220B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4" name="Line 1092">
                <a:extLst>
                  <a:ext uri="{FF2B5EF4-FFF2-40B4-BE49-F238E27FC236}">
                    <a16:creationId xmlns:a16="http://schemas.microsoft.com/office/drawing/2014/main" id="{0753E03E-08C7-4055-9340-8286A0E0A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5" name="Line 1093">
                <a:extLst>
                  <a:ext uri="{FF2B5EF4-FFF2-40B4-BE49-F238E27FC236}">
                    <a16:creationId xmlns:a16="http://schemas.microsoft.com/office/drawing/2014/main" id="{2E287023-4FAA-469D-9841-BE04F56C6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41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36" name="Text Box 1094">
              <a:extLst>
                <a:ext uri="{FF2B5EF4-FFF2-40B4-BE49-F238E27FC236}">
                  <a16:creationId xmlns:a16="http://schemas.microsoft.com/office/drawing/2014/main" id="{A6B4CFF6-C6E4-4590-B81B-A3E33645B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67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Use Cases</a:t>
              </a:r>
            </a:p>
          </p:txBody>
        </p:sp>
      </p:grpSp>
      <p:grpSp>
        <p:nvGrpSpPr>
          <p:cNvPr id="56" name="Group 1096">
            <a:extLst>
              <a:ext uri="{FF2B5EF4-FFF2-40B4-BE49-F238E27FC236}">
                <a16:creationId xmlns:a16="http://schemas.microsoft.com/office/drawing/2014/main" id="{0B53E607-0F9C-444F-8FA5-EB29037A1440}"/>
              </a:ext>
            </a:extLst>
          </p:cNvPr>
          <p:cNvGrpSpPr>
            <a:grpSpLocks/>
          </p:cNvGrpSpPr>
          <p:nvPr/>
        </p:nvGrpSpPr>
        <p:grpSpPr bwMode="auto">
          <a:xfrm>
            <a:off x="4780803" y="3130263"/>
            <a:ext cx="1727200" cy="1325563"/>
            <a:chOff x="2544" y="1824"/>
            <a:chExt cx="1088" cy="835"/>
          </a:xfrm>
        </p:grpSpPr>
        <p:grpSp>
          <p:nvGrpSpPr>
            <p:cNvPr id="57" name="Group 1097">
              <a:extLst>
                <a:ext uri="{FF2B5EF4-FFF2-40B4-BE49-F238E27FC236}">
                  <a16:creationId xmlns:a16="http://schemas.microsoft.com/office/drawing/2014/main" id="{8B0DA2D4-E119-44A0-BBE3-1036C4C98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8" y="1824"/>
              <a:ext cx="996" cy="613"/>
              <a:chOff x="1309" y="1072"/>
              <a:chExt cx="1245" cy="766"/>
            </a:xfrm>
          </p:grpSpPr>
          <p:grpSp>
            <p:nvGrpSpPr>
              <p:cNvPr id="59" name="Group 1098">
                <a:extLst>
                  <a:ext uri="{FF2B5EF4-FFF2-40B4-BE49-F238E27FC236}">
                    <a16:creationId xmlns:a16="http://schemas.microsoft.com/office/drawing/2014/main" id="{8F55AE7E-C80D-48A9-957C-30685339F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76" name="Rectangle 1099">
                  <a:extLst>
                    <a:ext uri="{FF2B5EF4-FFF2-40B4-BE49-F238E27FC236}">
                      <a16:creationId xmlns:a16="http://schemas.microsoft.com/office/drawing/2014/main" id="{26ABB2B9-BE02-4B6E-A2CC-F98BB478F3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39"/>
                  <a:ext cx="882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7" name="Line 1100">
                  <a:extLst>
                    <a:ext uri="{FF2B5EF4-FFF2-40B4-BE49-F238E27FC236}">
                      <a16:creationId xmlns:a16="http://schemas.microsoft.com/office/drawing/2014/main" id="{89D52C08-7B52-4DE1-8E03-C654659FC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1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8" name="Line 1101">
                  <a:extLst>
                    <a:ext uri="{FF2B5EF4-FFF2-40B4-BE49-F238E27FC236}">
                      <a16:creationId xmlns:a16="http://schemas.microsoft.com/office/drawing/2014/main" id="{77E4CEA7-4988-42EB-B47E-B3223EBD9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79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60" name="Group 1102">
                <a:extLst>
                  <a:ext uri="{FF2B5EF4-FFF2-40B4-BE49-F238E27FC236}">
                    <a16:creationId xmlns:a16="http://schemas.microsoft.com/office/drawing/2014/main" id="{7ECEC910-F725-4288-A1A1-D28B8DC0C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73" name="Rectangle 1103">
                  <a:extLst>
                    <a:ext uri="{FF2B5EF4-FFF2-40B4-BE49-F238E27FC236}">
                      <a16:creationId xmlns:a16="http://schemas.microsoft.com/office/drawing/2014/main" id="{97C57B01-177C-4872-827B-6FFF73764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" y="1440"/>
                  <a:ext cx="879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4" name="Line 1104">
                  <a:extLst>
                    <a:ext uri="{FF2B5EF4-FFF2-40B4-BE49-F238E27FC236}">
                      <a16:creationId xmlns:a16="http://schemas.microsoft.com/office/drawing/2014/main" id="{7ADC6FCF-F5B3-471D-9DA9-C07C2499A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" y="1811"/>
                  <a:ext cx="8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5" name="Line 1105">
                  <a:extLst>
                    <a:ext uri="{FF2B5EF4-FFF2-40B4-BE49-F238E27FC236}">
                      <a16:creationId xmlns:a16="http://schemas.microsoft.com/office/drawing/2014/main" id="{AA7D6459-0E91-427A-A6E6-D243419C8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" y="1680"/>
                  <a:ext cx="8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61" name="Group 1106">
                <a:extLst>
                  <a:ext uri="{FF2B5EF4-FFF2-40B4-BE49-F238E27FC236}">
                    <a16:creationId xmlns:a16="http://schemas.microsoft.com/office/drawing/2014/main" id="{8FD7CCE3-E422-46CD-988D-5A30FECB8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70" name="Rectangle 1107">
                  <a:extLst>
                    <a:ext uri="{FF2B5EF4-FFF2-40B4-BE49-F238E27FC236}">
                      <a16:creationId xmlns:a16="http://schemas.microsoft.com/office/drawing/2014/main" id="{5BBA462E-36A0-4A51-B764-D8C4AD3BA5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" y="1440"/>
                  <a:ext cx="882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1" name="Line 1108">
                  <a:extLst>
                    <a:ext uri="{FF2B5EF4-FFF2-40B4-BE49-F238E27FC236}">
                      <a16:creationId xmlns:a16="http://schemas.microsoft.com/office/drawing/2014/main" id="{6307D0FE-E408-4E87-9D1D-1061B87566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812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72" name="Line 1109">
                  <a:extLst>
                    <a:ext uri="{FF2B5EF4-FFF2-40B4-BE49-F238E27FC236}">
                      <a16:creationId xmlns:a16="http://schemas.microsoft.com/office/drawing/2014/main" id="{2C1BE6C0-6D77-463F-A9E4-228C0968F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681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62" name="Group 1110">
                <a:extLst>
                  <a:ext uri="{FF2B5EF4-FFF2-40B4-BE49-F238E27FC236}">
                    <a16:creationId xmlns:a16="http://schemas.microsoft.com/office/drawing/2014/main" id="{72BFC66E-784D-4084-B605-ED38D3C224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67" name="Rectangle 1111">
                  <a:extLst>
                    <a:ext uri="{FF2B5EF4-FFF2-40B4-BE49-F238E27FC236}">
                      <a16:creationId xmlns:a16="http://schemas.microsoft.com/office/drawing/2014/main" id="{075B947A-613F-4F94-AB76-8F81A6912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" y="1439"/>
                  <a:ext cx="882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8" name="Line 1112">
                  <a:extLst>
                    <a:ext uri="{FF2B5EF4-FFF2-40B4-BE49-F238E27FC236}">
                      <a16:creationId xmlns:a16="http://schemas.microsoft.com/office/drawing/2014/main" id="{7924D14C-8B47-4AB6-A56E-ED4785173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810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69" name="Line 1113">
                  <a:extLst>
                    <a:ext uri="{FF2B5EF4-FFF2-40B4-BE49-F238E27FC236}">
                      <a16:creationId xmlns:a16="http://schemas.microsoft.com/office/drawing/2014/main" id="{7F6075B3-E335-4625-9968-099BC48D1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" y="1679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>
                    <a:defRPr/>
                  </a:pPr>
                  <a:endParaRPr lang="en-GB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63" name="Line 1114">
                <a:extLst>
                  <a:ext uri="{FF2B5EF4-FFF2-40B4-BE49-F238E27FC236}">
                    <a16:creationId xmlns:a16="http://schemas.microsoft.com/office/drawing/2014/main" id="{D2804312-4A4B-4135-970D-030D6F334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4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64" name="Line 1115">
                <a:extLst>
                  <a:ext uri="{FF2B5EF4-FFF2-40B4-BE49-F238E27FC236}">
                    <a16:creationId xmlns:a16="http://schemas.microsoft.com/office/drawing/2014/main" id="{D13D5EA1-C44D-4EDE-8495-7C9DA446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2" y="1159"/>
                <a:ext cx="340" cy="1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65" name="Line 1116">
                <a:extLst>
                  <a:ext uri="{FF2B5EF4-FFF2-40B4-BE49-F238E27FC236}">
                    <a16:creationId xmlns:a16="http://schemas.microsoft.com/office/drawing/2014/main" id="{0D78C6A1-6CBB-43C0-A7ED-EA5B739D4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1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66" name="Line 1117">
                <a:extLst>
                  <a:ext uri="{FF2B5EF4-FFF2-40B4-BE49-F238E27FC236}">
                    <a16:creationId xmlns:a16="http://schemas.microsoft.com/office/drawing/2014/main" id="{D28E087E-149D-4C59-A7AD-30CC39CA4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58" name="Text Box 1118">
              <a:extLst>
                <a:ext uri="{FF2B5EF4-FFF2-40B4-BE49-F238E27FC236}">
                  <a16:creationId xmlns:a16="http://schemas.microsoft.com/office/drawing/2014/main" id="{6B05FD76-8792-4E10-B1F4-EEB3738B3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86"/>
              <a:ext cx="10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800">
                  <a:latin typeface="Times New Roman" charset="0"/>
                  <a:ea typeface="MS PGothic" charset="0"/>
                  <a:cs typeface="MS PGothic" charset="0"/>
                </a:rPr>
                <a:t>Analysis Classes</a:t>
              </a:r>
            </a:p>
          </p:txBody>
        </p:sp>
      </p:grpSp>
      <p:sp>
        <p:nvSpPr>
          <p:cNvPr id="85" name="Text Box 1129">
            <a:extLst>
              <a:ext uri="{FF2B5EF4-FFF2-40B4-BE49-F238E27FC236}">
                <a16:creationId xmlns:a16="http://schemas.microsoft.com/office/drawing/2014/main" id="{71D8A701-78A3-489D-838D-5C445B45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703" y="4425663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Times New Roman" charset="0"/>
                <a:ea typeface="MS PGothic" charset="0"/>
                <a:cs typeface="MS PGothic" charset="0"/>
              </a:rPr>
              <a:t>(Define a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400">
                <a:latin typeface="Times New Roman" charset="0"/>
                <a:ea typeface="MS PGothic" charset="0"/>
                <a:cs typeface="MS PGothic" charset="0"/>
              </a:rPr>
              <a:t>middle level)</a:t>
            </a:r>
          </a:p>
        </p:txBody>
      </p:sp>
      <p:sp>
        <p:nvSpPr>
          <p:cNvPr id="86" name="Text Box 1130">
            <a:extLst>
              <a:ext uri="{FF2B5EF4-FFF2-40B4-BE49-F238E27FC236}">
                <a16:creationId xmlns:a16="http://schemas.microsoft.com/office/drawing/2014/main" id="{9B9D00DE-E093-4AD8-8219-05665CB2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703" y="1003013"/>
            <a:ext cx="35052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FF"/>
                </a:solidFill>
                <a:latin typeface="Times New Roman" charset="0"/>
                <a:ea typeface="MS PGothic" charset="0"/>
                <a:cs typeface="MS PGothic" charset="0"/>
              </a:rPr>
              <a:t>Analysis and Design</a:t>
            </a:r>
          </a:p>
        </p:txBody>
      </p:sp>
      <p:sp>
        <p:nvSpPr>
          <p:cNvPr id="87" name="Line 1131">
            <a:extLst>
              <a:ext uri="{FF2B5EF4-FFF2-40B4-BE49-F238E27FC236}">
                <a16:creationId xmlns:a16="http://schemas.microsoft.com/office/drawing/2014/main" id="{8969CEA9-0F62-4AAE-992F-515798B90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7603" y="2401601"/>
            <a:ext cx="576263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8" name="AutoShape 1132">
            <a:extLst>
              <a:ext uri="{FF2B5EF4-FFF2-40B4-BE49-F238E27FC236}">
                <a16:creationId xmlns:a16="http://schemas.microsoft.com/office/drawing/2014/main" id="{F3AB1C47-C93D-4F87-B73E-629EC1D4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416" y="1212563"/>
            <a:ext cx="5932487" cy="5029200"/>
          </a:xfrm>
          <a:prstGeom prst="bracketPair">
            <a:avLst>
              <a:gd name="adj" fmla="val 16403"/>
            </a:avLst>
          </a:prstGeom>
          <a:noFill/>
          <a:ln w="28575">
            <a:solidFill>
              <a:srgbClr val="33CC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9" name="Line 1137">
            <a:extLst>
              <a:ext uri="{FF2B5EF4-FFF2-40B4-BE49-F238E27FC236}">
                <a16:creationId xmlns:a16="http://schemas.microsoft.com/office/drawing/2014/main" id="{CEAB212C-E32A-4F1E-BAD6-644B8B4EAC51}"/>
              </a:ext>
            </a:extLst>
          </p:cNvPr>
          <p:cNvSpPr>
            <a:spLocks noChangeShapeType="1"/>
          </p:cNvSpPr>
          <p:nvPr/>
        </p:nvSpPr>
        <p:spPr bwMode="auto">
          <a:xfrm rot="18900000">
            <a:off x="3963241" y="3544601"/>
            <a:ext cx="576262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90" name="Rectangle 1154">
            <a:extLst>
              <a:ext uri="{FF2B5EF4-FFF2-40B4-BE49-F238E27FC236}">
                <a16:creationId xmlns:a16="http://schemas.microsoft.com/office/drawing/2014/main" id="{B0EC254D-9D45-4B3B-A862-9B77DEB3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516" y="2080926"/>
            <a:ext cx="620712" cy="379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91" name="Group 1179">
            <a:extLst>
              <a:ext uri="{FF2B5EF4-FFF2-40B4-BE49-F238E27FC236}">
                <a16:creationId xmlns:a16="http://schemas.microsoft.com/office/drawing/2014/main" id="{A83366FF-EBD2-495D-A0B8-96FE0C074E6D}"/>
              </a:ext>
            </a:extLst>
          </p:cNvPr>
          <p:cNvGrpSpPr>
            <a:grpSpLocks/>
          </p:cNvGrpSpPr>
          <p:nvPr/>
        </p:nvGrpSpPr>
        <p:grpSpPr bwMode="auto">
          <a:xfrm>
            <a:off x="6709616" y="1653888"/>
            <a:ext cx="290512" cy="215900"/>
            <a:chOff x="4247" y="972"/>
            <a:chExt cx="183" cy="136"/>
          </a:xfrm>
        </p:grpSpPr>
        <p:sp>
          <p:nvSpPr>
            <p:cNvPr id="92" name="Rectangle 1144">
              <a:extLst>
                <a:ext uri="{FF2B5EF4-FFF2-40B4-BE49-F238E27FC236}">
                  <a16:creationId xmlns:a16="http://schemas.microsoft.com/office/drawing/2014/main" id="{EBC85B30-D5D6-498D-84B2-892CE9BD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054"/>
              <a:ext cx="94" cy="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3" name="Rectangle 1145">
              <a:extLst>
                <a:ext uri="{FF2B5EF4-FFF2-40B4-BE49-F238E27FC236}">
                  <a16:creationId xmlns:a16="http://schemas.microsoft.com/office/drawing/2014/main" id="{2FC3C666-6F5B-4286-A287-508BE7BA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995"/>
              <a:ext cx="94" cy="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4" name="Freeform 1165">
              <a:extLst>
                <a:ext uri="{FF2B5EF4-FFF2-40B4-BE49-F238E27FC236}">
                  <a16:creationId xmlns:a16="http://schemas.microsoft.com/office/drawing/2014/main" id="{F489BE05-2FF5-4C28-9E98-22350483D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972"/>
              <a:ext cx="134" cy="136"/>
            </a:xfrm>
            <a:custGeom>
              <a:avLst/>
              <a:gdLst>
                <a:gd name="T0" fmla="*/ 0 w 134"/>
                <a:gd name="T1" fmla="*/ 20 h 136"/>
                <a:gd name="T2" fmla="*/ 0 w 134"/>
                <a:gd name="T3" fmla="*/ 0 h 136"/>
                <a:gd name="T4" fmla="*/ 134 w 134"/>
                <a:gd name="T5" fmla="*/ 0 h 136"/>
                <a:gd name="T6" fmla="*/ 134 w 134"/>
                <a:gd name="T7" fmla="*/ 136 h 136"/>
                <a:gd name="T8" fmla="*/ 2 w 134"/>
                <a:gd name="T9" fmla="*/ 136 h 136"/>
                <a:gd name="T10" fmla="*/ 2 w 134"/>
                <a:gd name="T11" fmla="*/ 12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" h="136">
                  <a:moveTo>
                    <a:pt x="0" y="20"/>
                  </a:moveTo>
                  <a:lnTo>
                    <a:pt x="0" y="0"/>
                  </a:lnTo>
                  <a:lnTo>
                    <a:pt x="134" y="0"/>
                  </a:lnTo>
                  <a:lnTo>
                    <a:pt x="134" y="136"/>
                  </a:lnTo>
                  <a:lnTo>
                    <a:pt x="2" y="136"/>
                  </a:lnTo>
                  <a:lnTo>
                    <a:pt x="2" y="12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95" name="Line 1166">
              <a:extLst>
                <a:ext uri="{FF2B5EF4-FFF2-40B4-BE49-F238E27FC236}">
                  <a16:creationId xmlns:a16="http://schemas.microsoft.com/office/drawing/2014/main" id="{C56E0C22-21CA-443C-BB07-4164B5C3C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30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96" name="Group 1180">
            <a:extLst>
              <a:ext uri="{FF2B5EF4-FFF2-40B4-BE49-F238E27FC236}">
                <a16:creationId xmlns:a16="http://schemas.microsoft.com/office/drawing/2014/main" id="{D4617654-D8F5-464A-81BD-DD0406D32161}"/>
              </a:ext>
            </a:extLst>
          </p:cNvPr>
          <p:cNvGrpSpPr>
            <a:grpSpLocks/>
          </p:cNvGrpSpPr>
          <p:nvPr/>
        </p:nvGrpSpPr>
        <p:grpSpPr bwMode="auto">
          <a:xfrm>
            <a:off x="7463678" y="1653888"/>
            <a:ext cx="290513" cy="215900"/>
            <a:chOff x="4722" y="972"/>
            <a:chExt cx="183" cy="136"/>
          </a:xfrm>
        </p:grpSpPr>
        <p:sp>
          <p:nvSpPr>
            <p:cNvPr id="97" name="Rectangle 1167">
              <a:extLst>
                <a:ext uri="{FF2B5EF4-FFF2-40B4-BE49-F238E27FC236}">
                  <a16:creationId xmlns:a16="http://schemas.microsoft.com/office/drawing/2014/main" id="{B5A0C545-A7CD-4D56-B2EA-6E479286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054"/>
              <a:ext cx="94" cy="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8" name="Rectangle 1168">
              <a:extLst>
                <a:ext uri="{FF2B5EF4-FFF2-40B4-BE49-F238E27FC236}">
                  <a16:creationId xmlns:a16="http://schemas.microsoft.com/office/drawing/2014/main" id="{0E98208F-E862-4F3C-A51C-90D99440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995"/>
              <a:ext cx="94" cy="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99" name="Freeform 1169">
              <a:extLst>
                <a:ext uri="{FF2B5EF4-FFF2-40B4-BE49-F238E27FC236}">
                  <a16:creationId xmlns:a16="http://schemas.microsoft.com/office/drawing/2014/main" id="{66C80A94-F222-4410-B30C-0476C200F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972"/>
              <a:ext cx="134" cy="136"/>
            </a:xfrm>
            <a:custGeom>
              <a:avLst/>
              <a:gdLst>
                <a:gd name="T0" fmla="*/ 0 w 134"/>
                <a:gd name="T1" fmla="*/ 20 h 136"/>
                <a:gd name="T2" fmla="*/ 0 w 134"/>
                <a:gd name="T3" fmla="*/ 0 h 136"/>
                <a:gd name="T4" fmla="*/ 134 w 134"/>
                <a:gd name="T5" fmla="*/ 0 h 136"/>
                <a:gd name="T6" fmla="*/ 134 w 134"/>
                <a:gd name="T7" fmla="*/ 136 h 136"/>
                <a:gd name="T8" fmla="*/ 2 w 134"/>
                <a:gd name="T9" fmla="*/ 136 h 136"/>
                <a:gd name="T10" fmla="*/ 2 w 134"/>
                <a:gd name="T11" fmla="*/ 12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" h="136">
                  <a:moveTo>
                    <a:pt x="0" y="20"/>
                  </a:moveTo>
                  <a:lnTo>
                    <a:pt x="0" y="0"/>
                  </a:lnTo>
                  <a:lnTo>
                    <a:pt x="134" y="0"/>
                  </a:lnTo>
                  <a:lnTo>
                    <a:pt x="134" y="136"/>
                  </a:lnTo>
                  <a:lnTo>
                    <a:pt x="2" y="136"/>
                  </a:lnTo>
                  <a:lnTo>
                    <a:pt x="2" y="12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0" name="Line 1170">
              <a:extLst>
                <a:ext uri="{FF2B5EF4-FFF2-40B4-BE49-F238E27FC236}">
                  <a16:creationId xmlns:a16="http://schemas.microsoft.com/office/drawing/2014/main" id="{FE4FB4E8-58B4-4C78-89DD-361FC5282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030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01" name="Group 1182">
            <a:extLst>
              <a:ext uri="{FF2B5EF4-FFF2-40B4-BE49-F238E27FC236}">
                <a16:creationId xmlns:a16="http://schemas.microsoft.com/office/drawing/2014/main" id="{A4F88249-C2A9-40D8-ABE6-E98B425E6A15}"/>
              </a:ext>
            </a:extLst>
          </p:cNvPr>
          <p:cNvGrpSpPr>
            <a:grpSpLocks/>
          </p:cNvGrpSpPr>
          <p:nvPr/>
        </p:nvGrpSpPr>
        <p:grpSpPr bwMode="auto">
          <a:xfrm>
            <a:off x="7463678" y="2149188"/>
            <a:ext cx="290513" cy="215900"/>
            <a:chOff x="4722" y="1302"/>
            <a:chExt cx="183" cy="136"/>
          </a:xfrm>
        </p:grpSpPr>
        <p:sp>
          <p:nvSpPr>
            <p:cNvPr id="102" name="Rectangle 1175">
              <a:extLst>
                <a:ext uri="{FF2B5EF4-FFF2-40B4-BE49-F238E27FC236}">
                  <a16:creationId xmlns:a16="http://schemas.microsoft.com/office/drawing/2014/main" id="{D328A817-E071-4F71-941A-2ECCB5D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384"/>
              <a:ext cx="94" cy="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" name="Rectangle 1176">
              <a:extLst>
                <a:ext uri="{FF2B5EF4-FFF2-40B4-BE49-F238E27FC236}">
                  <a16:creationId xmlns:a16="http://schemas.microsoft.com/office/drawing/2014/main" id="{FDC20A64-062F-4A39-927C-65C70BF9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325"/>
              <a:ext cx="94" cy="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4" name="Freeform 1177">
              <a:extLst>
                <a:ext uri="{FF2B5EF4-FFF2-40B4-BE49-F238E27FC236}">
                  <a16:creationId xmlns:a16="http://schemas.microsoft.com/office/drawing/2014/main" id="{6BAEFFDA-3A5D-4C4A-92F7-D2C6903E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1302"/>
              <a:ext cx="134" cy="136"/>
            </a:xfrm>
            <a:custGeom>
              <a:avLst/>
              <a:gdLst>
                <a:gd name="T0" fmla="*/ 0 w 134"/>
                <a:gd name="T1" fmla="*/ 20 h 136"/>
                <a:gd name="T2" fmla="*/ 0 w 134"/>
                <a:gd name="T3" fmla="*/ 0 h 136"/>
                <a:gd name="T4" fmla="*/ 134 w 134"/>
                <a:gd name="T5" fmla="*/ 0 h 136"/>
                <a:gd name="T6" fmla="*/ 134 w 134"/>
                <a:gd name="T7" fmla="*/ 136 h 136"/>
                <a:gd name="T8" fmla="*/ 2 w 134"/>
                <a:gd name="T9" fmla="*/ 136 h 136"/>
                <a:gd name="T10" fmla="*/ 2 w 134"/>
                <a:gd name="T11" fmla="*/ 12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" h="136">
                  <a:moveTo>
                    <a:pt x="0" y="20"/>
                  </a:moveTo>
                  <a:lnTo>
                    <a:pt x="0" y="0"/>
                  </a:lnTo>
                  <a:lnTo>
                    <a:pt x="134" y="0"/>
                  </a:lnTo>
                  <a:lnTo>
                    <a:pt x="134" y="136"/>
                  </a:lnTo>
                  <a:lnTo>
                    <a:pt x="2" y="136"/>
                  </a:lnTo>
                  <a:lnTo>
                    <a:pt x="2" y="12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5" name="Line 1178">
              <a:extLst>
                <a:ext uri="{FF2B5EF4-FFF2-40B4-BE49-F238E27FC236}">
                  <a16:creationId xmlns:a16="http://schemas.microsoft.com/office/drawing/2014/main" id="{5DE08B65-B1B8-46FB-B2EA-21EBEC67A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360"/>
              <a:ext cx="0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106" name="AutoShape 1119">
            <a:extLst>
              <a:ext uri="{FF2B5EF4-FFF2-40B4-BE49-F238E27FC236}">
                <a16:creationId xmlns:a16="http://schemas.microsoft.com/office/drawing/2014/main" id="{62619DB9-5610-466F-BE7D-47A666CA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69" y="4043983"/>
            <a:ext cx="1628775" cy="1905000"/>
          </a:xfrm>
          <a:prstGeom prst="upArrow">
            <a:avLst>
              <a:gd name="adj1" fmla="val 52778"/>
              <a:gd name="adj2" fmla="val 63028"/>
            </a:avLst>
          </a:prstGeom>
          <a:noFill/>
          <a:ln w="28575">
            <a:solidFill>
              <a:srgbClr val="C0C0C0"/>
            </a:solidFill>
            <a:miter lim="800000"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sz="1800">
              <a:solidFill>
                <a:srgbClr val="00CCFF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7" name="Text Box 1120">
            <a:extLst>
              <a:ext uri="{FF2B5EF4-FFF2-40B4-BE49-F238E27FC236}">
                <a16:creationId xmlns:a16="http://schemas.microsoft.com/office/drawing/2014/main" id="{9DA96F01-F93B-4720-8DA7-0FFA0C94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419" y="4653583"/>
            <a:ext cx="14446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Bottom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Up</a:t>
            </a:r>
          </a:p>
        </p:txBody>
      </p:sp>
      <p:sp>
        <p:nvSpPr>
          <p:cNvPr id="108" name="AutoShape 1124">
            <a:extLst>
              <a:ext uri="{FF2B5EF4-FFF2-40B4-BE49-F238E27FC236}">
                <a16:creationId xmlns:a16="http://schemas.microsoft.com/office/drawing/2014/main" id="{5668DFC2-70BA-48A0-81E7-55C5A293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2" y="1564308"/>
            <a:ext cx="1706562" cy="1909763"/>
          </a:xfrm>
          <a:prstGeom prst="downArrow">
            <a:avLst>
              <a:gd name="adj1" fmla="val 49917"/>
              <a:gd name="adj2" fmla="val 61849"/>
            </a:avLst>
          </a:prstGeom>
          <a:noFill/>
          <a:ln w="28575">
            <a:solidFill>
              <a:srgbClr val="C0C0C0"/>
            </a:solidFill>
            <a:miter lim="800000"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sz="1800">
              <a:solidFill>
                <a:srgbClr val="00CCFF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9" name="Text Box 1125">
            <a:extLst>
              <a:ext uri="{FF2B5EF4-FFF2-40B4-BE49-F238E27FC236}">
                <a16:creationId xmlns:a16="http://schemas.microsoft.com/office/drawing/2014/main" id="{9CE12AA4-8229-4D38-91E8-6600994F5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619" y="2070721"/>
            <a:ext cx="14446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Top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1">
                <a:solidFill>
                  <a:srgbClr val="C0C0C0"/>
                </a:solidFill>
                <a:latin typeface="Times New Roman" charset="0"/>
                <a:ea typeface="MS PGothic" charset="0"/>
                <a:cs typeface="MS PGothic" charset="0"/>
              </a:rPr>
              <a:t>Down</a:t>
            </a:r>
          </a:p>
        </p:txBody>
      </p:sp>
      <p:grpSp>
        <p:nvGrpSpPr>
          <p:cNvPr id="110" name="Group 1121">
            <a:extLst>
              <a:ext uri="{FF2B5EF4-FFF2-40B4-BE49-F238E27FC236}">
                <a16:creationId xmlns:a16="http://schemas.microsoft.com/office/drawing/2014/main" id="{549AE48E-B602-4AF2-AD6E-21AA398D0BAF}"/>
              </a:ext>
            </a:extLst>
          </p:cNvPr>
          <p:cNvGrpSpPr>
            <a:grpSpLocks/>
          </p:cNvGrpSpPr>
          <p:nvPr/>
        </p:nvGrpSpPr>
        <p:grpSpPr bwMode="auto">
          <a:xfrm>
            <a:off x="915241" y="4598510"/>
            <a:ext cx="1216025" cy="1216025"/>
            <a:chOff x="2640" y="3552"/>
            <a:chExt cx="720" cy="720"/>
          </a:xfrm>
        </p:grpSpPr>
        <p:sp>
          <p:nvSpPr>
            <p:cNvPr id="111" name="Oval 1122">
              <a:extLst>
                <a:ext uri="{FF2B5EF4-FFF2-40B4-BE49-F238E27FC236}">
                  <a16:creationId xmlns:a16="http://schemas.microsoft.com/office/drawing/2014/main" id="{ECC6E80F-AEE4-489B-83CE-0E561D7D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552"/>
              <a:ext cx="720" cy="720"/>
            </a:xfrm>
            <a:prstGeom prst="ellips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2" name="Line 1123">
              <a:extLst>
                <a:ext uri="{FF2B5EF4-FFF2-40B4-BE49-F238E27FC236}">
                  <a16:creationId xmlns:a16="http://schemas.microsoft.com/office/drawing/2014/main" id="{B9D17904-03AF-40A2-B459-66C0D24CDC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 flipH="1">
              <a:off x="2648" y="3913"/>
              <a:ext cx="705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13" name="Group 1126">
            <a:extLst>
              <a:ext uri="{FF2B5EF4-FFF2-40B4-BE49-F238E27FC236}">
                <a16:creationId xmlns:a16="http://schemas.microsoft.com/office/drawing/2014/main" id="{2E783DFF-13DF-4DD6-B98B-480CC6BB7F6F}"/>
              </a:ext>
            </a:extLst>
          </p:cNvPr>
          <p:cNvGrpSpPr>
            <a:grpSpLocks/>
          </p:cNvGrpSpPr>
          <p:nvPr/>
        </p:nvGrpSpPr>
        <p:grpSpPr bwMode="auto">
          <a:xfrm>
            <a:off x="915241" y="1891823"/>
            <a:ext cx="1216025" cy="1216025"/>
            <a:chOff x="2640" y="3552"/>
            <a:chExt cx="720" cy="720"/>
          </a:xfrm>
        </p:grpSpPr>
        <p:sp>
          <p:nvSpPr>
            <p:cNvPr id="114" name="Oval 1127">
              <a:extLst>
                <a:ext uri="{FF2B5EF4-FFF2-40B4-BE49-F238E27FC236}">
                  <a16:creationId xmlns:a16="http://schemas.microsoft.com/office/drawing/2014/main" id="{678EFEFC-2247-4993-A42F-56A9148D1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552"/>
              <a:ext cx="720" cy="720"/>
            </a:xfrm>
            <a:prstGeom prst="ellips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5" name="Line 1128">
              <a:extLst>
                <a:ext uri="{FF2B5EF4-FFF2-40B4-BE49-F238E27FC236}">
                  <a16:creationId xmlns:a16="http://schemas.microsoft.com/office/drawing/2014/main" id="{04A9AA28-1142-4521-89FC-260DD9F340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 flipH="1">
              <a:off x="2648" y="3913"/>
              <a:ext cx="705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pPr>
                <a:defRPr/>
              </a:pPr>
              <a:endParaRPr lang="en-GB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116" name="Line 1028">
            <a:extLst>
              <a:ext uri="{FF2B5EF4-FFF2-40B4-BE49-F238E27FC236}">
                <a16:creationId xmlns:a16="http://schemas.microsoft.com/office/drawing/2014/main" id="{5629E7E2-C027-42A7-84AD-40F6C2F6C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78400"/>
            <a:ext cx="2362200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7" name="Line 1027">
            <a:extLst>
              <a:ext uri="{FF2B5EF4-FFF2-40B4-BE49-F238E27FC236}">
                <a16:creationId xmlns:a16="http://schemas.microsoft.com/office/drawing/2014/main" id="{C51727CC-B122-4D5E-A3B4-FD490F375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5803" y="2749263"/>
            <a:ext cx="2362200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GB" dirty="0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55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596F-DDE2-4282-8E8A-7FB08DB8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C9AAD-6BE3-4E9A-A843-1232095B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34</a:t>
            </a:fld>
            <a:endParaRPr lang="en-US" altLang="en-VN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E5FD53D-71ED-405B-87D1-EFDADBAA4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39581"/>
              </p:ext>
            </p:extLst>
          </p:nvPr>
        </p:nvGraphicFramePr>
        <p:xfrm>
          <a:off x="330200" y="728940"/>
          <a:ext cx="8813800" cy="540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07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Hoạt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động</a:t>
                      </a:r>
                      <a:endParaRPr lang="en-GB" sz="1700" dirty="0"/>
                    </a:p>
                  </a:txBody>
                  <a:tcPr marT="43410" marB="43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Bước</a:t>
                      </a:r>
                      <a:endParaRPr lang="en-GB" sz="1700" dirty="0"/>
                    </a:p>
                  </a:txBody>
                  <a:tcPr marT="43410" marB="43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Mô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tả</a:t>
                      </a:r>
                      <a:endParaRPr lang="en-GB" sz="1700" dirty="0"/>
                    </a:p>
                  </a:txBody>
                  <a:tcPr marT="43410" marB="434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/>
                        <a:t>Người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thực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hiện</a:t>
                      </a:r>
                      <a:endParaRPr lang="en-GB" sz="1700" dirty="0"/>
                    </a:p>
                  </a:txBody>
                  <a:tcPr marT="43410" marB="434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err="1"/>
                        <a:t>Xác</a:t>
                      </a:r>
                      <a:r>
                        <a:rPr lang="vi-VN" sz="1600" dirty="0"/>
                        <a:t> </a:t>
                      </a:r>
                      <a:r>
                        <a:rPr lang="vi-VN" sz="1600" dirty="0" err="1"/>
                        <a:t>định</a:t>
                      </a:r>
                      <a:r>
                        <a:rPr lang="vi-VN" sz="1600" dirty="0"/>
                        <a:t> </a:t>
                      </a:r>
                      <a:r>
                        <a:rPr lang="vi-VN" sz="1600" dirty="0" err="1"/>
                        <a:t>kiến</a:t>
                      </a:r>
                      <a:r>
                        <a:rPr lang="vi-VN" sz="1600" dirty="0"/>
                        <a:t> ​​</a:t>
                      </a:r>
                      <a:r>
                        <a:rPr lang="vi-VN" sz="1600" dirty="0" err="1"/>
                        <a:t>trúc</a:t>
                      </a:r>
                      <a:r>
                        <a:rPr lang="vi-VN" sz="1600" dirty="0"/>
                        <a:t> </a:t>
                      </a:r>
                      <a:r>
                        <a:rPr lang="vi-VN" sz="1600" dirty="0" err="1"/>
                        <a:t>ứng</a:t>
                      </a:r>
                      <a:r>
                        <a:rPr lang="vi-VN" sz="1600" dirty="0"/>
                        <a:t> viên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1. </a:t>
                      </a:r>
                      <a:r>
                        <a:rPr lang="en-GB" sz="1700" dirty="0" err="1"/>
                        <a:t>Phân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tích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500" dirty="0" err="1"/>
                        <a:t>Một</a:t>
                      </a:r>
                      <a:r>
                        <a:rPr lang="en-GB" sz="1500" dirty="0"/>
                        <a:t> </a:t>
                      </a:r>
                      <a:r>
                        <a:rPr lang="en-GB" sz="1500" dirty="0" err="1"/>
                        <a:t>lần</a:t>
                      </a:r>
                      <a:r>
                        <a:rPr lang="en-GB" sz="1500" dirty="0"/>
                        <a:t> ở </a:t>
                      </a:r>
                      <a:r>
                        <a:rPr lang="en-GB" sz="1500" dirty="0" err="1"/>
                        <a:t>giai</a:t>
                      </a:r>
                      <a:r>
                        <a:rPr lang="en-GB" sz="1500" dirty="0"/>
                        <a:t> </a:t>
                      </a:r>
                      <a:r>
                        <a:rPr lang="en-GB" sz="1500" dirty="0" err="1"/>
                        <a:t>đoạn</a:t>
                      </a:r>
                      <a:r>
                        <a:rPr lang="en-GB" sz="1500" dirty="0"/>
                        <a:t> </a:t>
                      </a:r>
                      <a:r>
                        <a:rPr lang="en-GB" sz="1500" dirty="0" err="1"/>
                        <a:t>đầu</a:t>
                      </a:r>
                      <a:endParaRPr lang="en-GB" sz="1500" baseline="0" dirty="0"/>
                    </a:p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300" dirty="0" err="1"/>
                        <a:t>Bỏ</a:t>
                      </a:r>
                      <a:r>
                        <a:rPr lang="en-GB" sz="1300" dirty="0"/>
                        <a:t> qua </a:t>
                      </a:r>
                      <a:r>
                        <a:rPr lang="en-GB" sz="1300" dirty="0" err="1"/>
                        <a:t>nếu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rủi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ro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kiến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trúc</a:t>
                      </a:r>
                      <a:r>
                        <a:rPr lang="en-GB" sz="1300" dirty="0"/>
                        <a:t> </a:t>
                      </a:r>
                      <a:r>
                        <a:rPr lang="en-GB" sz="1300" dirty="0" err="1"/>
                        <a:t>thấp</a:t>
                      </a:r>
                      <a:endParaRPr lang="en-GB" sz="13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sư</a:t>
                      </a:r>
                      <a:endParaRPr lang="en-GB" sz="1700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latin typeface="ZapfHumnst BT" charset="0"/>
                        </a:rPr>
                        <a:t>Phân</a:t>
                      </a:r>
                      <a:r>
                        <a:rPr lang="en-US" sz="1700" b="1" dirty="0">
                          <a:latin typeface="ZapfHumnst BT" charset="0"/>
                        </a:rPr>
                        <a:t> </a:t>
                      </a:r>
                      <a:r>
                        <a:rPr lang="en-US" sz="1700" b="1" dirty="0" err="1">
                          <a:latin typeface="ZapfHumnst BT" charset="0"/>
                        </a:rPr>
                        <a:t>tích</a:t>
                      </a:r>
                      <a:r>
                        <a:rPr lang="en-US" sz="1700" b="1" dirty="0">
                          <a:latin typeface="ZapfHumnst BT" charset="0"/>
                        </a:rPr>
                        <a:t> </a:t>
                      </a:r>
                      <a:r>
                        <a:rPr lang="en-US" sz="1700" b="1" dirty="0" err="1">
                          <a:latin typeface="ZapfHumnst BT" charset="0"/>
                        </a:rPr>
                        <a:t>hành</a:t>
                      </a:r>
                      <a:r>
                        <a:rPr lang="en-US" sz="1700" b="1" dirty="0">
                          <a:latin typeface="ZapfHumnst BT" charset="0"/>
                        </a:rPr>
                        <a:t> vi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2. </a:t>
                      </a:r>
                      <a:r>
                        <a:rPr lang="en-GB" sz="1700" b="1" dirty="0" err="1"/>
                        <a:t>Phân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tích</a:t>
                      </a:r>
                      <a:r>
                        <a:rPr lang="en-GB" sz="1700" b="1" dirty="0"/>
                        <a:t> ca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GB" sz="1700" b="1" dirty="0" err="1"/>
                        <a:t>Mỗi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trường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hợp</a:t>
                      </a:r>
                      <a:r>
                        <a:rPr lang="en-GB" sz="1700" b="1" dirty="0"/>
                        <a:t> ca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 err="1"/>
                        <a:t>Nhà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21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err="1"/>
                        <a:t>Tinh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chỉnh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kiến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trúc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3. </a:t>
                      </a:r>
                      <a:r>
                        <a:rPr lang="en-US" sz="1700" b="1" dirty="0" err="1"/>
                        <a:t>Xác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định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các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yếu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tố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thiết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700" b="1" dirty="0" err="1"/>
                        <a:t>Khớp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nối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và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gắn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kết</a:t>
                      </a:r>
                      <a:endParaRPr lang="en-US" sz="1700" b="1" dirty="0"/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GB" sz="1700" b="1" dirty="0" err="1"/>
                        <a:t>Khả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năng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tái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err="1"/>
                        <a:t>Kiến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trúc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sư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747">
                <a:tc vMerge="1"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4. </a:t>
                      </a:r>
                      <a:r>
                        <a:rPr lang="en-GB" sz="1700" b="1" i="0" dirty="0" err="1"/>
                        <a:t>Xác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định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cơ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chế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thiết</a:t>
                      </a:r>
                      <a:r>
                        <a:rPr lang="en-GB" sz="1700" b="1" i="0" dirty="0"/>
                        <a:t> </a:t>
                      </a:r>
                      <a:r>
                        <a:rPr lang="en-GB" sz="1700" b="1" i="0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700" dirty="0" err="1"/>
                        <a:t>Mẫu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thiết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kế</a:t>
                      </a:r>
                      <a:endParaRPr lang="en-GB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74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5. </a:t>
                      </a:r>
                      <a:r>
                        <a:rPr lang="en-GB" sz="1700" dirty="0" err="1"/>
                        <a:t>Mô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tả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thời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gian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chạy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500" dirty="0" err="1"/>
                        <a:t>Bỏ</a:t>
                      </a:r>
                      <a:r>
                        <a:rPr lang="en-US" sz="1500" dirty="0"/>
                        <a:t> qua </a:t>
                      </a:r>
                      <a:r>
                        <a:rPr lang="en-US" sz="1500" dirty="0" err="1"/>
                        <a:t>nếu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không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phải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luồng</a:t>
                      </a:r>
                      <a:endParaRPr lang="en-US" sz="1500" dirty="0">
                        <a:latin typeface="ZapfHumnst BT" charset="0"/>
                      </a:endParaRP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700" dirty="0" err="1"/>
                        <a:t>Chế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độ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xem</a:t>
                      </a:r>
                      <a:endParaRPr lang="en-US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6. </a:t>
                      </a:r>
                      <a:r>
                        <a:rPr lang="en-GB" sz="1700" dirty="0" err="1"/>
                        <a:t>Mô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tả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phân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phối</a:t>
                      </a:r>
                      <a:endParaRPr lang="en-GB" sz="1700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GB" sz="1700" dirty="0" err="1"/>
                        <a:t>Kiến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trúc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vật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lý</a:t>
                      </a:r>
                      <a:endParaRPr lang="en-GB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07">
                <a:tc rowSpan="3">
                  <a:txBody>
                    <a:bodyPr/>
                    <a:lstStyle/>
                    <a:p>
                      <a:r>
                        <a:rPr lang="en-GB" sz="1700" b="1" dirty="0" err="1"/>
                        <a:t>Thành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phần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7.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r>
                        <a:rPr lang="en-GB" sz="1700" b="1" dirty="0"/>
                        <a:t> ca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GB" sz="1700" b="1" dirty="0" err="1"/>
                        <a:t>Mỗi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trường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hợp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sử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dụng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 rowSpan="4">
                  <a:txBody>
                    <a:bodyPr/>
                    <a:lstStyle/>
                    <a:p>
                      <a:r>
                        <a:rPr lang="en-GB" sz="1700" b="1" dirty="0" err="1"/>
                        <a:t>Nhà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0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8. </a:t>
                      </a:r>
                      <a:r>
                        <a:rPr lang="en-GB" sz="1700" dirty="0" err="1"/>
                        <a:t>Thiết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kế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hệ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thống</a:t>
                      </a:r>
                      <a:r>
                        <a:rPr lang="en-GB" sz="1700" dirty="0"/>
                        <a:t> con</a:t>
                      </a:r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0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9.</a:t>
                      </a:r>
                      <a:r>
                        <a:rPr lang="en-GB" sz="1700" b="1" baseline="0" dirty="0"/>
                        <a:t> </a:t>
                      </a:r>
                      <a:r>
                        <a:rPr lang="en-GB" sz="1700" b="1" baseline="0" dirty="0" err="1"/>
                        <a:t>Thiết</a:t>
                      </a:r>
                      <a:r>
                        <a:rPr lang="en-GB" sz="1700" b="1" baseline="0" dirty="0"/>
                        <a:t> </a:t>
                      </a:r>
                      <a:r>
                        <a:rPr lang="en-GB" sz="1700" b="1" baseline="0" dirty="0" err="1"/>
                        <a:t>kế</a:t>
                      </a:r>
                      <a:r>
                        <a:rPr lang="en-GB" sz="1700" b="1" baseline="0" dirty="0"/>
                        <a:t> </a:t>
                      </a:r>
                      <a:r>
                        <a:rPr lang="en-GB" sz="1700" b="1" baseline="0" dirty="0" err="1"/>
                        <a:t>lớp</a:t>
                      </a:r>
                      <a:endParaRPr lang="en-GB" sz="1700" b="1" dirty="0"/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r>
                        <a:rPr lang="en-GB" sz="1700" b="1" dirty="0"/>
                        <a:t> DB</a:t>
                      </a:r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10. </a:t>
                      </a:r>
                      <a:r>
                        <a:rPr lang="en-GB" sz="1700" b="1" dirty="0" err="1"/>
                        <a:t>Thiết</a:t>
                      </a:r>
                      <a:r>
                        <a:rPr lang="en-GB" sz="1700" b="1" dirty="0"/>
                        <a:t> </a:t>
                      </a:r>
                      <a:r>
                        <a:rPr lang="en-GB" sz="1700" b="1" dirty="0" err="1"/>
                        <a:t>kế</a:t>
                      </a:r>
                      <a:r>
                        <a:rPr lang="en-GB" sz="1700" b="1" dirty="0"/>
                        <a:t> CSDL</a:t>
                      </a:r>
                    </a:p>
                  </a:txBody>
                  <a:tcPr marT="43410" marB="43410" anchor="ctr"/>
                </a:tc>
                <a:tc>
                  <a:txBody>
                    <a:bodyPr/>
                    <a:lstStyle/>
                    <a:p>
                      <a:endParaRPr lang="en-GB" sz="1700" b="1" dirty="0"/>
                    </a:p>
                  </a:txBody>
                  <a:tcPr marT="43410" marB="43410" anchor="ctr"/>
                </a:tc>
                <a:tc vMerge="1">
                  <a:txBody>
                    <a:bodyPr/>
                    <a:lstStyle/>
                    <a:p>
                      <a:endParaRPr lang="en-GB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A5C7F-950F-4E04-A3E2-E3319D74DFAC}"/>
              </a:ext>
            </a:extLst>
          </p:cNvPr>
          <p:cNvCxnSpPr/>
          <p:nvPr/>
        </p:nvCxnSpPr>
        <p:spPr>
          <a:xfrm>
            <a:off x="3695700" y="1650426"/>
            <a:ext cx="0" cy="36830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E4D73E-7E88-4EDC-950D-EDB39705CECF}"/>
              </a:ext>
            </a:extLst>
          </p:cNvPr>
          <p:cNvCxnSpPr/>
          <p:nvPr/>
        </p:nvCxnSpPr>
        <p:spPr>
          <a:xfrm>
            <a:off x="4740088" y="1650426"/>
            <a:ext cx="0" cy="148590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4472B5-3ED7-4D13-9408-C91C9451746F}"/>
              </a:ext>
            </a:extLst>
          </p:cNvPr>
          <p:cNvCxnSpPr/>
          <p:nvPr/>
        </p:nvCxnSpPr>
        <p:spPr>
          <a:xfrm>
            <a:off x="4953000" y="3810000"/>
            <a:ext cx="0" cy="67310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88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vòng</a:t>
            </a:r>
            <a:r>
              <a:rPr lang="en-US" altLang="en-VN" dirty="0"/>
              <a:t> </a:t>
            </a:r>
            <a:r>
              <a:rPr lang="en-US" altLang="en-VN" dirty="0" err="1"/>
              <a:t>đời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khai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Phân</a:t>
            </a:r>
            <a:r>
              <a:rPr lang="en-US" altLang="en-VN" dirty="0"/>
              <a:t> </a:t>
            </a:r>
            <a:r>
              <a:rPr lang="en-US" altLang="en-VN" dirty="0" err="1"/>
              <a:t>tích</a:t>
            </a:r>
            <a:r>
              <a:rPr lang="en-US" altLang="en-VN" dirty="0"/>
              <a:t> </a:t>
            </a:r>
            <a:r>
              <a:rPr lang="en-US" altLang="en-VN" dirty="0" err="1"/>
              <a:t>thiết</a:t>
            </a:r>
            <a:r>
              <a:rPr lang="en-US" altLang="en-VN" dirty="0"/>
              <a:t> </a:t>
            </a:r>
            <a:r>
              <a:rPr lang="en-US" altLang="en-VN" dirty="0" err="1"/>
              <a:t>kế</a:t>
            </a:r>
            <a:r>
              <a:rPr lang="en-US" altLang="en-VN" dirty="0"/>
              <a:t> </a:t>
            </a:r>
            <a:r>
              <a:rPr lang="en-US" altLang="en-VN" dirty="0" err="1"/>
              <a:t>hướng</a:t>
            </a:r>
            <a:r>
              <a:rPr lang="en-US" altLang="en-VN" dirty="0"/>
              <a:t> </a:t>
            </a:r>
            <a:r>
              <a:rPr lang="en-US" altLang="en-VN" dirty="0" err="1"/>
              <a:t>đối</a:t>
            </a:r>
            <a:r>
              <a:rPr lang="en-US" altLang="en-VN" dirty="0"/>
              <a:t> </a:t>
            </a:r>
            <a:r>
              <a:rPr lang="en-US" altLang="en-VN" dirty="0" err="1"/>
              <a:t>tượng</a:t>
            </a:r>
            <a:endParaRPr lang="en-US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u="sng" dirty="0" err="1"/>
              <a:t>Mô</a:t>
            </a:r>
            <a:r>
              <a:rPr lang="en-US" altLang="en-VN" u="sng" dirty="0"/>
              <a:t> </a:t>
            </a:r>
            <a:r>
              <a:rPr lang="en-US" altLang="en-VN" u="sng" dirty="0" err="1"/>
              <a:t>hình</a:t>
            </a:r>
            <a:r>
              <a:rPr lang="en-US" altLang="en-VN" u="sng" dirty="0"/>
              <a:t> </a:t>
            </a:r>
            <a:r>
              <a:rPr lang="en-US" altLang="en-VN" u="sng" dirty="0" err="1"/>
              <a:t>phát</a:t>
            </a:r>
            <a:r>
              <a:rPr lang="en-US" altLang="en-VN" u="sng" dirty="0"/>
              <a:t> </a:t>
            </a:r>
            <a:r>
              <a:rPr lang="en-US" altLang="en-VN" u="sng" dirty="0" err="1"/>
              <a:t>triển</a:t>
            </a:r>
            <a:r>
              <a:rPr lang="en-US" altLang="en-VN" u="sng" dirty="0"/>
              <a:t> </a:t>
            </a:r>
            <a:r>
              <a:rPr lang="en-US" altLang="en-VN" u="sng" dirty="0" err="1"/>
              <a:t>phần</a:t>
            </a:r>
            <a:r>
              <a:rPr lang="en-US" altLang="en-VN" u="sng" dirty="0"/>
              <a:t> </a:t>
            </a:r>
            <a:r>
              <a:rPr lang="en-US" altLang="en-VN" u="sng" dirty="0" err="1"/>
              <a:t>mềm</a:t>
            </a:r>
            <a:endParaRPr lang="en-VN" altLang="en-VN" u="sng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41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89B-0999-4F61-9093-217AB0F8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FB9C-3052-4055-8268-A63091C8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</a:t>
            </a:r>
            <a:r>
              <a:rPr lang="en-US" dirty="0" err="1"/>
              <a:t>ốc</a:t>
            </a:r>
            <a:endParaRPr lang="en-US" dirty="0"/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(RUP)</a:t>
            </a: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nhẹn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Gửi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FA5B-930D-43A4-B103-42DFECD8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87522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D36F-95C4-4026-A938-3A40E131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/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C643-647E-4681-8016-4AAE0543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37</a:t>
            </a:fld>
            <a:endParaRPr lang="en-US" altLang="en-V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7B13878-F5AE-4B9D-8364-19399E56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44788"/>
            <a:ext cx="200023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Hệ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thống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thiết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kế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phần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mềm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E13D59CD-42CE-4AC6-892E-F486512B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63713"/>
            <a:ext cx="1957388" cy="8270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4806174-1909-4FFE-A6F5-799A8C8B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537" y="3462338"/>
            <a:ext cx="22177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Thực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hiện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kiểm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thử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đơn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vị</a:t>
            </a:r>
            <a:r>
              <a:rPr lang="vi-VN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9A585AFD-CF1C-4CD0-96E5-1964F43F1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2243138"/>
            <a:ext cx="1588" cy="3476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EE12314F-4F9C-4BD8-9342-B73459219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3143250"/>
            <a:ext cx="1587" cy="219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65D65863-A3B9-4763-9A79-26D1DFCB6876}"/>
              </a:ext>
            </a:extLst>
          </p:cNvPr>
          <p:cNvSpPr>
            <a:spLocks/>
          </p:cNvSpPr>
          <p:nvPr/>
        </p:nvSpPr>
        <p:spPr bwMode="auto">
          <a:xfrm>
            <a:off x="5810250" y="3722688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1" name="Line 25">
            <a:extLst>
              <a:ext uri="{FF2B5EF4-FFF2-40B4-BE49-F238E27FC236}">
                <a16:creationId xmlns:a16="http://schemas.microsoft.com/office/drawing/2014/main" id="{FB6B6595-19E1-41C7-AD58-3FEDCDB1E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713" y="4587875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D79D60D1-EB27-4142-A542-593246A6F129}"/>
              </a:ext>
            </a:extLst>
          </p:cNvPr>
          <p:cNvSpPr>
            <a:spLocks/>
          </p:cNvSpPr>
          <p:nvPr/>
        </p:nvSpPr>
        <p:spPr bwMode="auto">
          <a:xfrm>
            <a:off x="5345907" y="3200400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CBE9A3BE-4D17-4784-95D6-933FA31C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2" y="4219575"/>
            <a:ext cx="27590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de-DE" dirty="0">
                <a:latin typeface="Arial" charset="0"/>
                <a:ea typeface="+mn-ea"/>
                <a:cs typeface="Times New Roman" pitchFamily="18" charset="0"/>
              </a:rPr>
              <a:t>Tích hợp và </a:t>
            </a:r>
          </a:p>
          <a:p>
            <a:pPr defTabSz="901700" eaLnBrk="0" hangingPunct="0">
              <a:defRPr/>
            </a:pPr>
            <a:r>
              <a:rPr lang="de-DE" dirty="0">
                <a:latin typeface="Arial" charset="0"/>
                <a:ea typeface="+mn-ea"/>
                <a:cs typeface="Times New Roman" pitchFamily="18" charset="0"/>
              </a:rPr>
              <a:t>thử nghiệm hệ thống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04890671-3482-49C0-B1FF-7E47CBEC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833" y="5683250"/>
            <a:ext cx="11215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Hoạt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động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bảo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trì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6DC829A-9533-4CEE-94A4-C3E0A0A4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41900"/>
            <a:ext cx="9730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   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Cài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đặt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6EC1F4D-B554-4B5C-BE57-3C6AB1050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2" y="3330712"/>
            <a:ext cx="317064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F55DC762-178E-426C-A20A-06F599C0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674" y="1403434"/>
            <a:ext cx="28456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i="1" dirty="0" err="1"/>
              <a:t>Tuyến</a:t>
            </a:r>
            <a:r>
              <a:rPr lang="en-GB" sz="2800" i="1" dirty="0"/>
              <a:t> </a:t>
            </a:r>
            <a:r>
              <a:rPr lang="en-GB" sz="2800" i="1" dirty="0" err="1"/>
              <a:t>tính</a:t>
            </a:r>
            <a:r>
              <a:rPr lang="en-GB" sz="2800" i="1" dirty="0"/>
              <a:t>, </a:t>
            </a:r>
          </a:p>
          <a:p>
            <a:pPr eaLnBrk="1" hangingPunct="1"/>
            <a:r>
              <a:rPr lang="en-GB" sz="2800" i="1" dirty="0" err="1"/>
              <a:t>không</a:t>
            </a:r>
            <a:r>
              <a:rPr lang="en-GB" sz="2800" i="1" dirty="0"/>
              <a:t> </a:t>
            </a:r>
            <a:r>
              <a:rPr lang="en-GB" sz="2800" i="1" dirty="0" err="1"/>
              <a:t>có</a:t>
            </a:r>
            <a:r>
              <a:rPr lang="en-GB" sz="2800" i="1" dirty="0"/>
              <a:t> </a:t>
            </a:r>
            <a:r>
              <a:rPr lang="en-GB" sz="2800" i="1" dirty="0" err="1"/>
              <a:t>phản</a:t>
            </a:r>
            <a:r>
              <a:rPr lang="en-GB" sz="2800" i="1" dirty="0"/>
              <a:t> </a:t>
            </a:r>
            <a:r>
              <a:rPr lang="en-GB" sz="2800" i="1" dirty="0" err="1"/>
              <a:t>hồi</a:t>
            </a:r>
            <a:endParaRPr lang="en-GB" sz="2800" i="1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3E9F5BC-A490-4A13-A633-C4144DA8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35150"/>
            <a:ext cx="2133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Yêu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cầu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,</a:t>
            </a:r>
          </a:p>
          <a:p>
            <a:pPr algn="ctr"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Phân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tích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định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nghĩa</a:t>
            </a:r>
            <a:endParaRPr lang="de-DE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FC1C81B-BB85-4709-91F6-51C6B0F2409D}"/>
              </a:ext>
            </a:extLst>
          </p:cNvPr>
          <p:cNvSpPr>
            <a:spLocks/>
          </p:cNvSpPr>
          <p:nvPr/>
        </p:nvSpPr>
        <p:spPr bwMode="auto">
          <a:xfrm>
            <a:off x="6122366" y="3733800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6A31A20-15B1-4D74-A290-C96A598F284F}"/>
              </a:ext>
            </a:extLst>
          </p:cNvPr>
          <p:cNvSpPr>
            <a:spLocks/>
          </p:cNvSpPr>
          <p:nvPr/>
        </p:nvSpPr>
        <p:spPr bwMode="auto">
          <a:xfrm>
            <a:off x="7031832" y="4724400"/>
            <a:ext cx="131762" cy="220662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9231BA5-DA4C-41A1-B8C4-FD2B9D8F08C1}"/>
              </a:ext>
            </a:extLst>
          </p:cNvPr>
          <p:cNvSpPr>
            <a:spLocks/>
          </p:cNvSpPr>
          <p:nvPr/>
        </p:nvSpPr>
        <p:spPr bwMode="auto">
          <a:xfrm>
            <a:off x="4343400" y="2438400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43113ED6-E312-4D1D-8C5E-C6B2F3313C4A}"/>
              </a:ext>
            </a:extLst>
          </p:cNvPr>
          <p:cNvSpPr>
            <a:spLocks/>
          </p:cNvSpPr>
          <p:nvPr/>
        </p:nvSpPr>
        <p:spPr bwMode="auto">
          <a:xfrm>
            <a:off x="6726238" y="4445932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AE154758-38FC-4493-B28E-CBC7D0D5C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475" y="5306570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F27F2687-9909-42E6-BC33-1F3B246201DF}"/>
              </a:ext>
            </a:extLst>
          </p:cNvPr>
          <p:cNvSpPr>
            <a:spLocks/>
          </p:cNvSpPr>
          <p:nvPr/>
        </p:nvSpPr>
        <p:spPr bwMode="auto">
          <a:xfrm>
            <a:off x="8306594" y="5494338"/>
            <a:ext cx="131762" cy="220662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8" name="Freeform 22">
            <a:extLst>
              <a:ext uri="{FF2B5EF4-FFF2-40B4-BE49-F238E27FC236}">
                <a16:creationId xmlns:a16="http://schemas.microsoft.com/office/drawing/2014/main" id="{31B413A1-A28F-4EEA-9B15-D632022C307F}"/>
              </a:ext>
            </a:extLst>
          </p:cNvPr>
          <p:cNvSpPr>
            <a:spLocks/>
          </p:cNvSpPr>
          <p:nvPr/>
        </p:nvSpPr>
        <p:spPr bwMode="auto">
          <a:xfrm>
            <a:off x="8001000" y="5164627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26A6B459-3977-4EA5-81AC-0A7F07800DB0}"/>
              </a:ext>
            </a:extLst>
          </p:cNvPr>
          <p:cNvSpPr>
            <a:spLocks/>
          </p:cNvSpPr>
          <p:nvPr/>
        </p:nvSpPr>
        <p:spPr bwMode="auto">
          <a:xfrm>
            <a:off x="5040313" y="2977357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81071224-EECC-40BD-AC8A-C3F12156AEF8}"/>
              </a:ext>
            </a:extLst>
          </p:cNvPr>
          <p:cNvSpPr>
            <a:spLocks/>
          </p:cNvSpPr>
          <p:nvPr/>
        </p:nvSpPr>
        <p:spPr bwMode="auto">
          <a:xfrm>
            <a:off x="4014788" y="2072165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073C8C3B-6B5D-4265-AFF7-AD003297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96" y="2682875"/>
            <a:ext cx="2000230" cy="635000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32" name="AutoShape 12">
            <a:extLst>
              <a:ext uri="{FF2B5EF4-FFF2-40B4-BE49-F238E27FC236}">
                <a16:creationId xmlns:a16="http://schemas.microsoft.com/office/drawing/2014/main" id="{FEBC04B3-0604-4D09-AE05-36AA590E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7" y="3416300"/>
            <a:ext cx="2217738" cy="636588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33" name="AutoShape 29">
            <a:extLst>
              <a:ext uri="{FF2B5EF4-FFF2-40B4-BE49-F238E27FC236}">
                <a16:creationId xmlns:a16="http://schemas.microsoft.com/office/drawing/2014/main" id="{2B09635D-2838-47A7-A283-74744C4F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48138"/>
            <a:ext cx="2446338" cy="6365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E661EB34-2FA0-498A-932B-FEF2CBD1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4878388"/>
            <a:ext cx="1584325" cy="592137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6" name="AutoShape 33">
            <a:extLst>
              <a:ext uri="{FF2B5EF4-FFF2-40B4-BE49-F238E27FC236}">
                <a16:creationId xmlns:a16="http://schemas.microsoft.com/office/drawing/2014/main" id="{BCC00722-638A-49EB-BA7C-EB0334B0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031" y="5631222"/>
            <a:ext cx="1584325" cy="592137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9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C558-FB9D-49EA-9218-0977EC8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/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0E8-A160-49E2-AC3D-1AC6BA74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38</a:t>
            </a:fld>
            <a:endParaRPr lang="en-US" altLang="en-V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3E67EC-2DDF-4B65-838D-1C6346AC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513200"/>
            <a:ext cx="16895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Hệ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thống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thiết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kế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phần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mềm</a:t>
            </a:r>
            <a:endParaRPr lang="de-DE" sz="1600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D351208-49F8-407B-9DDD-91E4D502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1490848"/>
            <a:ext cx="2133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Yêu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cầu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,</a:t>
            </a:r>
          </a:p>
          <a:p>
            <a:pPr algn="ctr"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Phân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tích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định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nghĩa</a:t>
            </a:r>
            <a:endParaRPr lang="de-DE" sz="1600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AD8E1A7-491C-4984-80CB-124269A1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3230750"/>
            <a:ext cx="17568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Thực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hiện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kiểm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thử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đơn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vị</a:t>
            </a:r>
            <a:r>
              <a:rPr lang="vi-VN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C6D4A8CF-8663-4722-BB58-513A25F726F3}"/>
              </a:ext>
            </a:extLst>
          </p:cNvPr>
          <p:cNvSpPr>
            <a:spLocks/>
          </p:cNvSpPr>
          <p:nvPr/>
        </p:nvSpPr>
        <p:spPr bwMode="auto">
          <a:xfrm>
            <a:off x="4015722" y="2046475"/>
            <a:ext cx="130175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6ACF55F-C6EB-41F1-B674-57DB41EE0C6D}"/>
              </a:ext>
            </a:extLst>
          </p:cNvPr>
          <p:cNvSpPr>
            <a:spLocks/>
          </p:cNvSpPr>
          <p:nvPr/>
        </p:nvSpPr>
        <p:spPr bwMode="auto">
          <a:xfrm>
            <a:off x="3705226" y="1857562"/>
            <a:ext cx="373062" cy="153988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F912AC10-CF3D-4EBF-9480-F2C679803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957" y="2768336"/>
            <a:ext cx="1587" cy="219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CDE941D3-C4E7-4188-A065-99495F6E96A9}"/>
              </a:ext>
            </a:extLst>
          </p:cNvPr>
          <p:cNvSpPr>
            <a:spLocks/>
          </p:cNvSpPr>
          <p:nvPr/>
        </p:nvSpPr>
        <p:spPr bwMode="auto">
          <a:xfrm>
            <a:off x="5800726" y="3645087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81BF7D30-D7A5-4170-A563-3A6571EB2177}"/>
              </a:ext>
            </a:extLst>
          </p:cNvPr>
          <p:cNvSpPr>
            <a:spLocks/>
          </p:cNvSpPr>
          <p:nvPr/>
        </p:nvSpPr>
        <p:spPr bwMode="auto">
          <a:xfrm>
            <a:off x="5494338" y="3491100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80660D51-6491-413B-82E7-83129A637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1" y="4356287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BA92C244-BE5E-4BB4-842B-115777ED448E}"/>
              </a:ext>
            </a:extLst>
          </p:cNvPr>
          <p:cNvSpPr>
            <a:spLocks/>
          </p:cNvSpPr>
          <p:nvPr/>
        </p:nvSpPr>
        <p:spPr bwMode="auto">
          <a:xfrm>
            <a:off x="7810501" y="5092887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FB08172A-6D45-4802-A93A-94759E94C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536" y="3987987"/>
            <a:ext cx="20097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de-DE" sz="1600" dirty="0">
                <a:latin typeface="Arial" charset="0"/>
                <a:ea typeface="+mn-ea"/>
                <a:cs typeface="Times New Roman" pitchFamily="18" charset="0"/>
              </a:rPr>
              <a:t>Tích hợp và </a:t>
            </a:r>
          </a:p>
          <a:p>
            <a:pPr defTabSz="901700" eaLnBrk="0" hangingPunct="0">
              <a:defRPr/>
            </a:pPr>
            <a:r>
              <a:rPr lang="de-DE" sz="1600" dirty="0">
                <a:latin typeface="Arial" charset="0"/>
                <a:ea typeface="+mn-ea"/>
                <a:cs typeface="Times New Roman" pitchFamily="18" charset="0"/>
              </a:rPr>
              <a:t>thử nghiệm hệ thống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0255C761-30C1-4233-8660-B46A1E89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5451662"/>
            <a:ext cx="12271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Hoạt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động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</a:p>
          <a:p>
            <a:pPr defTabSz="901700" eaLnBrk="0" hangingPunct="0">
              <a:defRPr/>
            </a:pP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và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bảo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trì</a:t>
            </a:r>
            <a:endParaRPr lang="de-DE" sz="1600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9895CCC2-B733-474D-AE11-6D19E95BC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382" y="4800644"/>
            <a:ext cx="706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01700" eaLnBrk="0" hangingPunct="0">
              <a:defRPr/>
            </a:pP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Cài</a:t>
            </a:r>
            <a:r>
              <a:rPr lang="en-US" sz="1600" dirty="0">
                <a:latin typeface="Arial" charset="0"/>
                <a:ea typeface="+mn-ea"/>
                <a:cs typeface="Times New Roman" pitchFamily="18" charset="0"/>
              </a:rPr>
              <a:t> </a:t>
            </a:r>
            <a:r>
              <a:rPr lang="en-US" sz="1600" dirty="0" err="1">
                <a:latin typeface="Arial" charset="0"/>
                <a:ea typeface="+mn-ea"/>
                <a:cs typeface="Times New Roman" pitchFamily="18" charset="0"/>
              </a:rPr>
              <a:t>đặt</a:t>
            </a:r>
            <a:endParaRPr lang="de-DE" b="1" u="sng" dirty="0">
              <a:latin typeface="Arial" charset="0"/>
              <a:ea typeface="+mn-ea"/>
              <a:cs typeface="Times New Roman" pitchFamily="18" charset="0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4018E8DA-B24D-41BC-87C2-8A6E00C3F5B6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427288" y="2424300"/>
            <a:ext cx="438150" cy="371475"/>
            <a:chOff x="1426" y="826"/>
            <a:chExt cx="276" cy="234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1D00B2B1-90DF-4785-812D-FE211310A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53780B5-859B-4723-9D07-3638DC80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0CCCBC33-01C6-4F07-89A6-EA9FE8FF1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034A3B5C-905B-4237-B66C-CFECBF235F9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090863" y="3164075"/>
            <a:ext cx="438150" cy="371475"/>
            <a:chOff x="1426" y="826"/>
            <a:chExt cx="276" cy="234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EEBB2B4-B2D7-4592-BF83-B6A85BA91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504FE2D-7BF6-4A96-8CE4-26841486B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ECCF38DA-E8DD-40D6-B77E-9C41B1012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7" name="Group 11">
            <a:extLst>
              <a:ext uri="{FF2B5EF4-FFF2-40B4-BE49-F238E27FC236}">
                <a16:creationId xmlns:a16="http://schemas.microsoft.com/office/drawing/2014/main" id="{42BAA6B5-AA3D-412A-95DA-9A4915DBD04E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015722" y="3948300"/>
            <a:ext cx="438150" cy="371475"/>
            <a:chOff x="1426" y="826"/>
            <a:chExt cx="276" cy="234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7B2A41D-ADEA-4AD7-AB49-9D54412C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705ACC35-E8DA-4696-9580-AD6684650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 dirty="0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EEA2CFBC-DDA2-4954-BA0A-70292585C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grpSp>
        <p:nvGrpSpPr>
          <p:cNvPr id="31" name="Group 19">
            <a:extLst>
              <a:ext uri="{FF2B5EF4-FFF2-40B4-BE49-F238E27FC236}">
                <a16:creationId xmlns:a16="http://schemas.microsoft.com/office/drawing/2014/main" id="{198D3B42-6413-4198-B578-D89BFB9E2A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272213" y="5297675"/>
            <a:ext cx="438150" cy="371475"/>
            <a:chOff x="1426" y="826"/>
            <a:chExt cx="276" cy="234"/>
          </a:xfrm>
        </p:grpSpPr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2A234368-D607-40EA-9A65-A4B5BA66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922"/>
              <a:ext cx="83" cy="138"/>
            </a:xfrm>
            <a:custGeom>
              <a:avLst/>
              <a:gdLst>
                <a:gd name="T0" fmla="*/ 75 w 84"/>
                <a:gd name="T1" fmla="*/ 0 h 140"/>
                <a:gd name="T2" fmla="*/ 42 w 84"/>
                <a:gd name="T3" fmla="*/ 122 h 140"/>
                <a:gd name="T4" fmla="*/ 0 w 84"/>
                <a:gd name="T5" fmla="*/ 0 h 140"/>
                <a:gd name="T6" fmla="*/ 0 60000 65536"/>
                <a:gd name="T7" fmla="*/ 0 60000 65536"/>
                <a:gd name="T8" fmla="*/ 0 60000 65536"/>
                <a:gd name="T9" fmla="*/ 0 w 84"/>
                <a:gd name="T10" fmla="*/ 0 h 140"/>
                <a:gd name="T11" fmla="*/ 84 w 84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EE2FFF75-5AFB-4515-BA6D-B026E1294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826"/>
              <a:ext cx="235" cy="96"/>
            </a:xfrm>
            <a:custGeom>
              <a:avLst/>
              <a:gdLst>
                <a:gd name="T0" fmla="*/ 0 w 238"/>
                <a:gd name="T1" fmla="*/ 0 h 98"/>
                <a:gd name="T2" fmla="*/ 211 w 238"/>
                <a:gd name="T3" fmla="*/ 0 h 98"/>
                <a:gd name="T4" fmla="*/ 211 w 238"/>
                <a:gd name="T5" fmla="*/ 80 h 98"/>
                <a:gd name="T6" fmla="*/ 0 60000 65536"/>
                <a:gd name="T7" fmla="*/ 0 60000 65536"/>
                <a:gd name="T8" fmla="*/ 0 60000 65536"/>
                <a:gd name="T9" fmla="*/ 0 w 238"/>
                <a:gd name="T10" fmla="*/ 0 h 98"/>
                <a:gd name="T11" fmla="*/ 238 w 238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98">
                  <a:moveTo>
                    <a:pt x="0" y="0"/>
                  </a:moveTo>
                  <a:lnTo>
                    <a:pt x="238" y="0"/>
                  </a:lnTo>
                  <a:lnTo>
                    <a:pt x="238" y="9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5222169-B992-47E1-933E-D7AA58235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922"/>
              <a:ext cx="1" cy="1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35" name="Freeform 21">
            <a:extLst>
              <a:ext uri="{FF2B5EF4-FFF2-40B4-BE49-F238E27FC236}">
                <a16:creationId xmlns:a16="http://schemas.microsoft.com/office/drawing/2014/main" id="{DE6EF696-D0B3-43AF-B98B-38563788E2D9}"/>
              </a:ext>
            </a:extLst>
          </p:cNvPr>
          <p:cNvSpPr>
            <a:spLocks/>
          </p:cNvSpPr>
          <p:nvPr/>
        </p:nvSpPr>
        <p:spPr bwMode="auto">
          <a:xfrm>
            <a:off x="5032328" y="2932152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C477A744-1B03-49DB-9316-A365AECA2769}"/>
              </a:ext>
            </a:extLst>
          </p:cNvPr>
          <p:cNvSpPr>
            <a:spLocks/>
          </p:cNvSpPr>
          <p:nvPr/>
        </p:nvSpPr>
        <p:spPr bwMode="auto">
          <a:xfrm>
            <a:off x="4714081" y="2634053"/>
            <a:ext cx="373062" cy="153988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C3E8727B-DA66-4D35-A1FE-F21CC4657444}"/>
              </a:ext>
            </a:extLst>
          </p:cNvPr>
          <p:cNvSpPr>
            <a:spLocks/>
          </p:cNvSpPr>
          <p:nvPr/>
        </p:nvSpPr>
        <p:spPr bwMode="auto">
          <a:xfrm>
            <a:off x="6403182" y="4200712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5645860A-A8C7-4C7E-BEC1-38D92DA1D03A}"/>
              </a:ext>
            </a:extLst>
          </p:cNvPr>
          <p:cNvSpPr>
            <a:spLocks/>
          </p:cNvSpPr>
          <p:nvPr/>
        </p:nvSpPr>
        <p:spPr bwMode="auto">
          <a:xfrm>
            <a:off x="6715920" y="4524562"/>
            <a:ext cx="131762" cy="219075"/>
          </a:xfrm>
          <a:custGeom>
            <a:avLst/>
            <a:gdLst>
              <a:gd name="T0" fmla="*/ 2147483647 w 84"/>
              <a:gd name="T1" fmla="*/ 0 h 140"/>
              <a:gd name="T2" fmla="*/ 2147483647 w 84"/>
              <a:gd name="T3" fmla="*/ 2147483647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BB28A270-FE2E-4DB0-A583-CAE9E6887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048" y="4903181"/>
            <a:ext cx="1587" cy="241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897850D7-58A5-457C-9D8B-5B902F16A2A6}"/>
              </a:ext>
            </a:extLst>
          </p:cNvPr>
          <p:cNvSpPr>
            <a:spLocks/>
          </p:cNvSpPr>
          <p:nvPr/>
        </p:nvSpPr>
        <p:spPr bwMode="auto">
          <a:xfrm>
            <a:off x="7489429" y="4747606"/>
            <a:ext cx="371475" cy="153987"/>
          </a:xfrm>
          <a:custGeom>
            <a:avLst/>
            <a:gdLst>
              <a:gd name="T0" fmla="*/ 0 w 238"/>
              <a:gd name="T1" fmla="*/ 0 h 98"/>
              <a:gd name="T2" fmla="*/ 2147483647 w 238"/>
              <a:gd name="T3" fmla="*/ 0 h 98"/>
              <a:gd name="T4" fmla="*/ 2147483647 w 238"/>
              <a:gd name="T5" fmla="*/ 2147483647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3B6DB35E-199A-4966-9973-A8C34ED084ED}"/>
              </a:ext>
            </a:extLst>
          </p:cNvPr>
          <p:cNvSpPr>
            <a:spLocks/>
          </p:cNvSpPr>
          <p:nvPr/>
        </p:nvSpPr>
        <p:spPr bwMode="auto">
          <a:xfrm flipH="1" flipV="1">
            <a:off x="5494338" y="4909485"/>
            <a:ext cx="373063" cy="152400"/>
          </a:xfrm>
          <a:custGeom>
            <a:avLst/>
            <a:gdLst>
              <a:gd name="T0" fmla="*/ 0 w 238"/>
              <a:gd name="T1" fmla="*/ 0 h 98"/>
              <a:gd name="T2" fmla="*/ 211 w 238"/>
              <a:gd name="T3" fmla="*/ 0 h 98"/>
              <a:gd name="T4" fmla="*/ 211 w 238"/>
              <a:gd name="T5" fmla="*/ 80 h 98"/>
              <a:gd name="T6" fmla="*/ 0 60000 65536"/>
              <a:gd name="T7" fmla="*/ 0 60000 65536"/>
              <a:gd name="T8" fmla="*/ 0 60000 65536"/>
              <a:gd name="T9" fmla="*/ 0 w 238"/>
              <a:gd name="T10" fmla="*/ 0 h 98"/>
              <a:gd name="T11" fmla="*/ 238 w 238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3" name="Line 22">
            <a:extLst>
              <a:ext uri="{FF2B5EF4-FFF2-40B4-BE49-F238E27FC236}">
                <a16:creationId xmlns:a16="http://schemas.microsoft.com/office/drawing/2014/main" id="{3703F2B1-12A8-4929-A4E3-2A27B76EED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92750" y="4690410"/>
            <a:ext cx="1588" cy="219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GB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3F4210CD-E5F1-4182-9A85-5C69183649E1}"/>
              </a:ext>
            </a:extLst>
          </p:cNvPr>
          <p:cNvSpPr>
            <a:spLocks/>
          </p:cNvSpPr>
          <p:nvPr/>
        </p:nvSpPr>
        <p:spPr bwMode="auto">
          <a:xfrm flipH="1" flipV="1">
            <a:off x="5445720" y="4538010"/>
            <a:ext cx="131763" cy="219075"/>
          </a:xfrm>
          <a:custGeom>
            <a:avLst/>
            <a:gdLst>
              <a:gd name="T0" fmla="*/ 75 w 84"/>
              <a:gd name="T1" fmla="*/ 0 h 140"/>
              <a:gd name="T2" fmla="*/ 42 w 84"/>
              <a:gd name="T3" fmla="*/ 122 h 140"/>
              <a:gd name="T4" fmla="*/ 0 w 84"/>
              <a:gd name="T5" fmla="*/ 0 h 140"/>
              <a:gd name="T6" fmla="*/ 0 60000 65536"/>
              <a:gd name="T7" fmla="*/ 0 60000 65536"/>
              <a:gd name="T8" fmla="*/ 0 60000 65536"/>
              <a:gd name="T9" fmla="*/ 0 w 84"/>
              <a:gd name="T10" fmla="*/ 0 h 140"/>
              <a:gd name="T11" fmla="*/ 84 w 84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id="{479E78CA-A5C9-4CC1-9C24-9C93EC2B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63414"/>
            <a:ext cx="1838325" cy="635000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4" name="AutoShape 10">
            <a:extLst>
              <a:ext uri="{FF2B5EF4-FFF2-40B4-BE49-F238E27FC236}">
                <a16:creationId xmlns:a16="http://schemas.microsoft.com/office/drawing/2014/main" id="{42345EA8-54A1-4A09-8C6E-6D9510FD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6" y="1444018"/>
            <a:ext cx="1957388" cy="8270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6" name="AutoShape 29">
            <a:extLst>
              <a:ext uri="{FF2B5EF4-FFF2-40B4-BE49-F238E27FC236}">
                <a16:creationId xmlns:a16="http://schemas.microsoft.com/office/drawing/2014/main" id="{800E96C2-E5DB-408A-9C19-06459238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465" y="3928677"/>
            <a:ext cx="2091673" cy="636587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en-GB"/>
          </a:p>
        </p:txBody>
      </p:sp>
      <p:sp>
        <p:nvSpPr>
          <p:cNvPr id="57" name="AutoShape 31">
            <a:extLst>
              <a:ext uri="{FF2B5EF4-FFF2-40B4-BE49-F238E27FC236}">
                <a16:creationId xmlns:a16="http://schemas.microsoft.com/office/drawing/2014/main" id="{65542441-D357-4D0B-8BC7-0B503336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5378064"/>
            <a:ext cx="1763712" cy="650875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8" name="AutoShape 33">
            <a:extLst>
              <a:ext uri="{FF2B5EF4-FFF2-40B4-BE49-F238E27FC236}">
                <a16:creationId xmlns:a16="http://schemas.microsoft.com/office/drawing/2014/main" id="{FEE224F3-FF43-42B1-8847-20DB09307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658927"/>
            <a:ext cx="1584325" cy="592137"/>
          </a:xfrm>
          <a:prstGeom prst="roundRect">
            <a:avLst>
              <a:gd name="adj" fmla="val 48213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59" name="AutoShape 12">
            <a:extLst>
              <a:ext uri="{FF2B5EF4-FFF2-40B4-BE49-F238E27FC236}">
                <a16:creationId xmlns:a16="http://schemas.microsoft.com/office/drawing/2014/main" id="{47AC2480-F435-4F53-9709-E09C9DE0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055" y="3191669"/>
            <a:ext cx="1905000" cy="636588"/>
          </a:xfrm>
          <a:prstGeom prst="roundRect">
            <a:avLst>
              <a:gd name="adj" fmla="val 48278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44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3670-07FF-4567-B2B0-A3BEA4E4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C66E-A24C-40D5-AEF6-9E39A90D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520008"/>
          </a:xfrm>
        </p:spPr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1295F-537C-4E15-931E-98FBE79C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39</a:t>
            </a:fld>
            <a:endParaRPr lang="en-US" altLang="en-VN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3700B82-9F92-42B5-8901-D2A4F617FC30}"/>
              </a:ext>
            </a:extLst>
          </p:cNvPr>
          <p:cNvSpPr>
            <a:spLocks/>
          </p:cNvSpPr>
          <p:nvPr/>
        </p:nvSpPr>
        <p:spPr bwMode="auto">
          <a:xfrm>
            <a:off x="4754562" y="3294062"/>
            <a:ext cx="1416050" cy="869950"/>
          </a:xfrm>
          <a:custGeom>
            <a:avLst/>
            <a:gdLst>
              <a:gd name="T0" fmla="*/ 2147483647 w 743"/>
              <a:gd name="T1" fmla="*/ 0 h 481"/>
              <a:gd name="T2" fmla="*/ 2147483647 w 743"/>
              <a:gd name="T3" fmla="*/ 2147483647 h 481"/>
              <a:gd name="T4" fmla="*/ 2147483647 w 743"/>
              <a:gd name="T5" fmla="*/ 2147483647 h 481"/>
              <a:gd name="T6" fmla="*/ 2147483647 w 743"/>
              <a:gd name="T7" fmla="*/ 2147483647 h 481"/>
              <a:gd name="T8" fmla="*/ 2147483647 w 743"/>
              <a:gd name="T9" fmla="*/ 2147483647 h 481"/>
              <a:gd name="T10" fmla="*/ 2147483647 w 743"/>
              <a:gd name="T11" fmla="*/ 2147483647 h 481"/>
              <a:gd name="T12" fmla="*/ 2147483647 w 743"/>
              <a:gd name="T13" fmla="*/ 2147483647 h 481"/>
              <a:gd name="T14" fmla="*/ 2147483647 w 743"/>
              <a:gd name="T15" fmla="*/ 2147483647 h 481"/>
              <a:gd name="T16" fmla="*/ 2147483647 w 743"/>
              <a:gd name="T17" fmla="*/ 2147483647 h 481"/>
              <a:gd name="T18" fmla="*/ 2147483647 w 743"/>
              <a:gd name="T19" fmla="*/ 2147483647 h 481"/>
              <a:gd name="T20" fmla="*/ 2147483647 w 743"/>
              <a:gd name="T21" fmla="*/ 2147483647 h 481"/>
              <a:gd name="T22" fmla="*/ 2147483647 w 743"/>
              <a:gd name="T23" fmla="*/ 2147483647 h 481"/>
              <a:gd name="T24" fmla="*/ 2147483647 w 743"/>
              <a:gd name="T25" fmla="*/ 2147483647 h 481"/>
              <a:gd name="T26" fmla="*/ 2147483647 w 743"/>
              <a:gd name="T27" fmla="*/ 2147483647 h 481"/>
              <a:gd name="T28" fmla="*/ 2147483647 w 743"/>
              <a:gd name="T29" fmla="*/ 2147483647 h 481"/>
              <a:gd name="T30" fmla="*/ 2147483647 w 743"/>
              <a:gd name="T31" fmla="*/ 2147483647 h 481"/>
              <a:gd name="T32" fmla="*/ 2147483647 w 743"/>
              <a:gd name="T33" fmla="*/ 2147483647 h 481"/>
              <a:gd name="T34" fmla="*/ 2147483647 w 743"/>
              <a:gd name="T35" fmla="*/ 2147483647 h 481"/>
              <a:gd name="T36" fmla="*/ 2147483647 w 743"/>
              <a:gd name="T37" fmla="*/ 2147483647 h 481"/>
              <a:gd name="T38" fmla="*/ 2147483647 w 743"/>
              <a:gd name="T39" fmla="*/ 2147483647 h 481"/>
              <a:gd name="T40" fmla="*/ 2147483647 w 743"/>
              <a:gd name="T41" fmla="*/ 2147483647 h 481"/>
              <a:gd name="T42" fmla="*/ 2147483647 w 743"/>
              <a:gd name="T43" fmla="*/ 2147483647 h 481"/>
              <a:gd name="T44" fmla="*/ 2147483647 w 743"/>
              <a:gd name="T45" fmla="*/ 2147483647 h 481"/>
              <a:gd name="T46" fmla="*/ 2147483647 w 743"/>
              <a:gd name="T47" fmla="*/ 2147483647 h 481"/>
              <a:gd name="T48" fmla="*/ 2147483647 w 743"/>
              <a:gd name="T49" fmla="*/ 2147483647 h 481"/>
              <a:gd name="T50" fmla="*/ 2147483647 w 743"/>
              <a:gd name="T51" fmla="*/ 2147483647 h 481"/>
              <a:gd name="T52" fmla="*/ 2147483647 w 743"/>
              <a:gd name="T53" fmla="*/ 2147483647 h 481"/>
              <a:gd name="T54" fmla="*/ 2147483647 w 743"/>
              <a:gd name="T55" fmla="*/ 2147483647 h 481"/>
              <a:gd name="T56" fmla="*/ 0 w 743"/>
              <a:gd name="T57" fmla="*/ 2147483647 h 481"/>
              <a:gd name="T58" fmla="*/ 2147483647 w 743"/>
              <a:gd name="T59" fmla="*/ 2147483647 h 481"/>
              <a:gd name="T60" fmla="*/ 2147483647 w 743"/>
              <a:gd name="T61" fmla="*/ 2147483647 h 481"/>
              <a:gd name="T62" fmla="*/ 2147483647 w 743"/>
              <a:gd name="T63" fmla="*/ 2147483647 h 481"/>
              <a:gd name="T64" fmla="*/ 2147483647 w 743"/>
              <a:gd name="T65" fmla="*/ 2147483647 h 481"/>
              <a:gd name="T66" fmla="*/ 2147483647 w 743"/>
              <a:gd name="T67" fmla="*/ 2147483647 h 481"/>
              <a:gd name="T68" fmla="*/ 2147483647 w 743"/>
              <a:gd name="T69" fmla="*/ 2147483647 h 481"/>
              <a:gd name="T70" fmla="*/ 2147483647 w 743"/>
              <a:gd name="T71" fmla="*/ 2147483647 h 481"/>
              <a:gd name="T72" fmla="*/ 2147483647 w 743"/>
              <a:gd name="T73" fmla="*/ 2147483647 h 481"/>
              <a:gd name="T74" fmla="*/ 2147483647 w 743"/>
              <a:gd name="T75" fmla="*/ 2147483647 h 481"/>
              <a:gd name="T76" fmla="*/ 2147483647 w 743"/>
              <a:gd name="T77" fmla="*/ 2147483647 h 481"/>
              <a:gd name="T78" fmla="*/ 2147483647 w 743"/>
              <a:gd name="T79" fmla="*/ 2147483647 h 481"/>
              <a:gd name="T80" fmla="*/ 2147483647 w 743"/>
              <a:gd name="T81" fmla="*/ 2147483647 h 481"/>
              <a:gd name="T82" fmla="*/ 2147483647 w 743"/>
              <a:gd name="T83" fmla="*/ 2147483647 h 481"/>
              <a:gd name="T84" fmla="*/ 2147483647 w 743"/>
              <a:gd name="T85" fmla="*/ 2147483647 h 481"/>
              <a:gd name="T86" fmla="*/ 2147483647 w 743"/>
              <a:gd name="T87" fmla="*/ 2147483647 h 481"/>
              <a:gd name="T88" fmla="*/ 2147483647 w 743"/>
              <a:gd name="T89" fmla="*/ 2147483647 h 481"/>
              <a:gd name="T90" fmla="*/ 2147483647 w 743"/>
              <a:gd name="T91" fmla="*/ 2147483647 h 481"/>
              <a:gd name="T92" fmla="*/ 2147483647 w 743"/>
              <a:gd name="T93" fmla="*/ 2147483647 h 481"/>
              <a:gd name="T94" fmla="*/ 2147483647 w 743"/>
              <a:gd name="T95" fmla="*/ 2147483647 h 481"/>
              <a:gd name="T96" fmla="*/ 2147483647 w 743"/>
              <a:gd name="T97" fmla="*/ 2147483647 h 481"/>
              <a:gd name="T98" fmla="*/ 2147483647 w 743"/>
              <a:gd name="T99" fmla="*/ 2147483647 h 481"/>
              <a:gd name="T100" fmla="*/ 2147483647 w 743"/>
              <a:gd name="T101" fmla="*/ 2147483647 h 481"/>
              <a:gd name="T102" fmla="*/ 2147483647 w 743"/>
              <a:gd name="T103" fmla="*/ 2147483647 h 481"/>
              <a:gd name="T104" fmla="*/ 2147483647 w 743"/>
              <a:gd name="T105" fmla="*/ 2147483647 h 481"/>
              <a:gd name="T106" fmla="*/ 2147483647 w 743"/>
              <a:gd name="T107" fmla="*/ 2147483647 h 481"/>
              <a:gd name="T108" fmla="*/ 2147483647 w 743"/>
              <a:gd name="T109" fmla="*/ 2147483647 h 481"/>
              <a:gd name="T110" fmla="*/ 2147483647 w 743"/>
              <a:gd name="T111" fmla="*/ 2147483647 h 481"/>
              <a:gd name="T112" fmla="*/ 2147483647 w 743"/>
              <a:gd name="T113" fmla="*/ 2147483647 h 481"/>
              <a:gd name="T114" fmla="*/ 2147483647 w 743"/>
              <a:gd name="T115" fmla="*/ 2147483647 h 481"/>
              <a:gd name="T116" fmla="*/ 2147483647 w 743"/>
              <a:gd name="T117" fmla="*/ 2147483647 h 481"/>
              <a:gd name="T118" fmla="*/ 2147483647 w 743"/>
              <a:gd name="T119" fmla="*/ 2147483647 h 481"/>
              <a:gd name="T120" fmla="*/ 2147483647 w 743"/>
              <a:gd name="T121" fmla="*/ 2147483647 h 48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3"/>
              <a:gd name="T184" fmla="*/ 0 h 481"/>
              <a:gd name="T185" fmla="*/ 743 w 743"/>
              <a:gd name="T186" fmla="*/ 481 h 48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3" h="481">
                <a:moveTo>
                  <a:pt x="742" y="36"/>
                </a:moveTo>
                <a:lnTo>
                  <a:pt x="640" y="0"/>
                </a:lnTo>
                <a:lnTo>
                  <a:pt x="637" y="7"/>
                </a:lnTo>
                <a:lnTo>
                  <a:pt x="634" y="16"/>
                </a:lnTo>
                <a:lnTo>
                  <a:pt x="631" y="26"/>
                </a:lnTo>
                <a:lnTo>
                  <a:pt x="626" y="35"/>
                </a:lnTo>
                <a:lnTo>
                  <a:pt x="623" y="44"/>
                </a:lnTo>
                <a:lnTo>
                  <a:pt x="618" y="51"/>
                </a:lnTo>
                <a:lnTo>
                  <a:pt x="613" y="62"/>
                </a:lnTo>
                <a:lnTo>
                  <a:pt x="610" y="69"/>
                </a:lnTo>
                <a:lnTo>
                  <a:pt x="605" y="78"/>
                </a:lnTo>
                <a:lnTo>
                  <a:pt x="601" y="86"/>
                </a:lnTo>
                <a:lnTo>
                  <a:pt x="595" y="96"/>
                </a:lnTo>
                <a:lnTo>
                  <a:pt x="590" y="103"/>
                </a:lnTo>
                <a:lnTo>
                  <a:pt x="586" y="110"/>
                </a:lnTo>
                <a:lnTo>
                  <a:pt x="581" y="116"/>
                </a:lnTo>
                <a:lnTo>
                  <a:pt x="576" y="123"/>
                </a:lnTo>
                <a:lnTo>
                  <a:pt x="569" y="131"/>
                </a:lnTo>
                <a:lnTo>
                  <a:pt x="564" y="138"/>
                </a:lnTo>
                <a:lnTo>
                  <a:pt x="557" y="147"/>
                </a:lnTo>
                <a:lnTo>
                  <a:pt x="554" y="152"/>
                </a:lnTo>
                <a:lnTo>
                  <a:pt x="549" y="159"/>
                </a:lnTo>
                <a:lnTo>
                  <a:pt x="542" y="166"/>
                </a:lnTo>
                <a:lnTo>
                  <a:pt x="534" y="173"/>
                </a:lnTo>
                <a:lnTo>
                  <a:pt x="526" y="186"/>
                </a:lnTo>
                <a:lnTo>
                  <a:pt x="516" y="194"/>
                </a:lnTo>
                <a:lnTo>
                  <a:pt x="507" y="203"/>
                </a:lnTo>
                <a:lnTo>
                  <a:pt x="496" y="212"/>
                </a:lnTo>
                <a:lnTo>
                  <a:pt x="485" y="222"/>
                </a:lnTo>
                <a:lnTo>
                  <a:pt x="476" y="230"/>
                </a:lnTo>
                <a:lnTo>
                  <a:pt x="467" y="236"/>
                </a:lnTo>
                <a:lnTo>
                  <a:pt x="455" y="244"/>
                </a:lnTo>
                <a:lnTo>
                  <a:pt x="443" y="253"/>
                </a:lnTo>
                <a:lnTo>
                  <a:pt x="431" y="262"/>
                </a:lnTo>
                <a:lnTo>
                  <a:pt x="418" y="268"/>
                </a:lnTo>
                <a:lnTo>
                  <a:pt x="404" y="276"/>
                </a:lnTo>
                <a:lnTo>
                  <a:pt x="390" y="284"/>
                </a:lnTo>
                <a:lnTo>
                  <a:pt x="378" y="290"/>
                </a:lnTo>
                <a:lnTo>
                  <a:pt x="363" y="297"/>
                </a:lnTo>
                <a:lnTo>
                  <a:pt x="353" y="302"/>
                </a:lnTo>
                <a:lnTo>
                  <a:pt x="340" y="306"/>
                </a:lnTo>
                <a:lnTo>
                  <a:pt x="326" y="312"/>
                </a:lnTo>
                <a:lnTo>
                  <a:pt x="313" y="316"/>
                </a:lnTo>
                <a:lnTo>
                  <a:pt x="301" y="320"/>
                </a:lnTo>
                <a:lnTo>
                  <a:pt x="287" y="325"/>
                </a:lnTo>
                <a:lnTo>
                  <a:pt x="274" y="330"/>
                </a:lnTo>
                <a:lnTo>
                  <a:pt x="259" y="333"/>
                </a:lnTo>
                <a:lnTo>
                  <a:pt x="245" y="336"/>
                </a:lnTo>
                <a:lnTo>
                  <a:pt x="229" y="338"/>
                </a:lnTo>
                <a:lnTo>
                  <a:pt x="215" y="341"/>
                </a:lnTo>
                <a:lnTo>
                  <a:pt x="198" y="344"/>
                </a:lnTo>
                <a:lnTo>
                  <a:pt x="184" y="344"/>
                </a:lnTo>
                <a:lnTo>
                  <a:pt x="168" y="347"/>
                </a:lnTo>
                <a:lnTo>
                  <a:pt x="151" y="347"/>
                </a:lnTo>
                <a:lnTo>
                  <a:pt x="137" y="347"/>
                </a:lnTo>
                <a:lnTo>
                  <a:pt x="119" y="347"/>
                </a:lnTo>
                <a:lnTo>
                  <a:pt x="119" y="312"/>
                </a:lnTo>
                <a:lnTo>
                  <a:pt x="0" y="393"/>
                </a:lnTo>
                <a:lnTo>
                  <a:pt x="119" y="480"/>
                </a:lnTo>
                <a:lnTo>
                  <a:pt x="119" y="446"/>
                </a:lnTo>
                <a:lnTo>
                  <a:pt x="138" y="446"/>
                </a:lnTo>
                <a:lnTo>
                  <a:pt x="157" y="446"/>
                </a:lnTo>
                <a:lnTo>
                  <a:pt x="175" y="444"/>
                </a:lnTo>
                <a:lnTo>
                  <a:pt x="190" y="443"/>
                </a:lnTo>
                <a:lnTo>
                  <a:pt x="206" y="443"/>
                </a:lnTo>
                <a:lnTo>
                  <a:pt x="221" y="440"/>
                </a:lnTo>
                <a:lnTo>
                  <a:pt x="237" y="439"/>
                </a:lnTo>
                <a:lnTo>
                  <a:pt x="252" y="436"/>
                </a:lnTo>
                <a:lnTo>
                  <a:pt x="265" y="433"/>
                </a:lnTo>
                <a:lnTo>
                  <a:pt x="281" y="430"/>
                </a:lnTo>
                <a:lnTo>
                  <a:pt x="300" y="425"/>
                </a:lnTo>
                <a:lnTo>
                  <a:pt x="313" y="422"/>
                </a:lnTo>
                <a:lnTo>
                  <a:pt x="327" y="418"/>
                </a:lnTo>
                <a:lnTo>
                  <a:pt x="340" y="413"/>
                </a:lnTo>
                <a:lnTo>
                  <a:pt x="357" y="407"/>
                </a:lnTo>
                <a:lnTo>
                  <a:pt x="371" y="403"/>
                </a:lnTo>
                <a:lnTo>
                  <a:pt x="385" y="397"/>
                </a:lnTo>
                <a:lnTo>
                  <a:pt x="399" y="391"/>
                </a:lnTo>
                <a:lnTo>
                  <a:pt x="415" y="386"/>
                </a:lnTo>
                <a:lnTo>
                  <a:pt x="429" y="378"/>
                </a:lnTo>
                <a:lnTo>
                  <a:pt x="441" y="372"/>
                </a:lnTo>
                <a:lnTo>
                  <a:pt x="455" y="365"/>
                </a:lnTo>
                <a:lnTo>
                  <a:pt x="467" y="359"/>
                </a:lnTo>
                <a:lnTo>
                  <a:pt x="479" y="350"/>
                </a:lnTo>
                <a:lnTo>
                  <a:pt x="492" y="343"/>
                </a:lnTo>
                <a:lnTo>
                  <a:pt x="506" y="336"/>
                </a:lnTo>
                <a:lnTo>
                  <a:pt x="518" y="326"/>
                </a:lnTo>
                <a:lnTo>
                  <a:pt x="530" y="318"/>
                </a:lnTo>
                <a:lnTo>
                  <a:pt x="542" y="307"/>
                </a:lnTo>
                <a:lnTo>
                  <a:pt x="552" y="300"/>
                </a:lnTo>
                <a:lnTo>
                  <a:pt x="564" y="291"/>
                </a:lnTo>
                <a:lnTo>
                  <a:pt x="571" y="283"/>
                </a:lnTo>
                <a:lnTo>
                  <a:pt x="584" y="273"/>
                </a:lnTo>
                <a:lnTo>
                  <a:pt x="593" y="262"/>
                </a:lnTo>
                <a:lnTo>
                  <a:pt x="603" y="253"/>
                </a:lnTo>
                <a:lnTo>
                  <a:pt x="612" y="243"/>
                </a:lnTo>
                <a:lnTo>
                  <a:pt x="622" y="233"/>
                </a:lnTo>
                <a:lnTo>
                  <a:pt x="631" y="222"/>
                </a:lnTo>
                <a:lnTo>
                  <a:pt x="640" y="210"/>
                </a:lnTo>
                <a:lnTo>
                  <a:pt x="648" y="200"/>
                </a:lnTo>
                <a:lnTo>
                  <a:pt x="658" y="188"/>
                </a:lnTo>
                <a:lnTo>
                  <a:pt x="665" y="180"/>
                </a:lnTo>
                <a:lnTo>
                  <a:pt x="673" y="169"/>
                </a:lnTo>
                <a:lnTo>
                  <a:pt x="676" y="162"/>
                </a:lnTo>
                <a:lnTo>
                  <a:pt x="682" y="156"/>
                </a:lnTo>
                <a:lnTo>
                  <a:pt x="685" y="152"/>
                </a:lnTo>
                <a:lnTo>
                  <a:pt x="689" y="144"/>
                </a:lnTo>
                <a:lnTo>
                  <a:pt x="692" y="138"/>
                </a:lnTo>
                <a:lnTo>
                  <a:pt x="695" y="133"/>
                </a:lnTo>
                <a:lnTo>
                  <a:pt x="699" y="123"/>
                </a:lnTo>
                <a:lnTo>
                  <a:pt x="704" y="119"/>
                </a:lnTo>
                <a:lnTo>
                  <a:pt x="707" y="113"/>
                </a:lnTo>
                <a:lnTo>
                  <a:pt x="711" y="106"/>
                </a:lnTo>
                <a:lnTo>
                  <a:pt x="714" y="99"/>
                </a:lnTo>
                <a:lnTo>
                  <a:pt x="716" y="91"/>
                </a:lnTo>
                <a:lnTo>
                  <a:pt x="723" y="84"/>
                </a:lnTo>
                <a:lnTo>
                  <a:pt x="724" y="76"/>
                </a:lnTo>
                <a:lnTo>
                  <a:pt x="728" y="70"/>
                </a:lnTo>
                <a:lnTo>
                  <a:pt x="731" y="63"/>
                </a:lnTo>
                <a:lnTo>
                  <a:pt x="734" y="56"/>
                </a:lnTo>
                <a:lnTo>
                  <a:pt x="735" y="49"/>
                </a:lnTo>
                <a:lnTo>
                  <a:pt x="738" y="43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DF183DF-E11C-414F-8E34-A4034086300B}"/>
              </a:ext>
            </a:extLst>
          </p:cNvPr>
          <p:cNvSpPr>
            <a:spLocks/>
          </p:cNvSpPr>
          <p:nvPr/>
        </p:nvSpPr>
        <p:spPr bwMode="auto">
          <a:xfrm>
            <a:off x="3678237" y="2789237"/>
            <a:ext cx="989013" cy="1270000"/>
          </a:xfrm>
          <a:custGeom>
            <a:avLst/>
            <a:gdLst>
              <a:gd name="T0" fmla="*/ 2147483647 w 519"/>
              <a:gd name="T1" fmla="*/ 2147483647 h 703"/>
              <a:gd name="T2" fmla="*/ 2147483647 w 519"/>
              <a:gd name="T3" fmla="*/ 2147483647 h 703"/>
              <a:gd name="T4" fmla="*/ 2147483647 w 519"/>
              <a:gd name="T5" fmla="*/ 2147483647 h 703"/>
              <a:gd name="T6" fmla="*/ 2147483647 w 519"/>
              <a:gd name="T7" fmla="*/ 2147483647 h 703"/>
              <a:gd name="T8" fmla="*/ 2147483647 w 519"/>
              <a:gd name="T9" fmla="*/ 2147483647 h 703"/>
              <a:gd name="T10" fmla="*/ 2147483647 w 519"/>
              <a:gd name="T11" fmla="*/ 2147483647 h 703"/>
              <a:gd name="T12" fmla="*/ 2147483647 w 519"/>
              <a:gd name="T13" fmla="*/ 2147483647 h 703"/>
              <a:gd name="T14" fmla="*/ 2147483647 w 519"/>
              <a:gd name="T15" fmla="*/ 2147483647 h 703"/>
              <a:gd name="T16" fmla="*/ 2147483647 w 519"/>
              <a:gd name="T17" fmla="*/ 2147483647 h 703"/>
              <a:gd name="T18" fmla="*/ 2147483647 w 519"/>
              <a:gd name="T19" fmla="*/ 2147483647 h 703"/>
              <a:gd name="T20" fmla="*/ 2147483647 w 519"/>
              <a:gd name="T21" fmla="*/ 2147483647 h 703"/>
              <a:gd name="T22" fmla="*/ 2147483647 w 519"/>
              <a:gd name="T23" fmla="*/ 2147483647 h 703"/>
              <a:gd name="T24" fmla="*/ 2147483647 w 519"/>
              <a:gd name="T25" fmla="*/ 2147483647 h 703"/>
              <a:gd name="T26" fmla="*/ 2147483647 w 519"/>
              <a:gd name="T27" fmla="*/ 2147483647 h 703"/>
              <a:gd name="T28" fmla="*/ 2147483647 w 519"/>
              <a:gd name="T29" fmla="*/ 2147483647 h 703"/>
              <a:gd name="T30" fmla="*/ 2147483647 w 519"/>
              <a:gd name="T31" fmla="*/ 2147483647 h 703"/>
              <a:gd name="T32" fmla="*/ 2147483647 w 519"/>
              <a:gd name="T33" fmla="*/ 2147483647 h 703"/>
              <a:gd name="T34" fmla="*/ 2147483647 w 519"/>
              <a:gd name="T35" fmla="*/ 2147483647 h 703"/>
              <a:gd name="T36" fmla="*/ 2147483647 w 519"/>
              <a:gd name="T37" fmla="*/ 2147483647 h 703"/>
              <a:gd name="T38" fmla="*/ 2147483647 w 519"/>
              <a:gd name="T39" fmla="*/ 2147483647 h 703"/>
              <a:gd name="T40" fmla="*/ 2147483647 w 519"/>
              <a:gd name="T41" fmla="*/ 2147483647 h 703"/>
              <a:gd name="T42" fmla="*/ 2147483647 w 519"/>
              <a:gd name="T43" fmla="*/ 2147483647 h 703"/>
              <a:gd name="T44" fmla="*/ 2147483647 w 519"/>
              <a:gd name="T45" fmla="*/ 2147483647 h 703"/>
              <a:gd name="T46" fmla="*/ 2147483647 w 519"/>
              <a:gd name="T47" fmla="*/ 2147483647 h 703"/>
              <a:gd name="T48" fmla="*/ 2147483647 w 519"/>
              <a:gd name="T49" fmla="*/ 2147483647 h 703"/>
              <a:gd name="T50" fmla="*/ 2147483647 w 519"/>
              <a:gd name="T51" fmla="*/ 2147483647 h 703"/>
              <a:gd name="T52" fmla="*/ 2147483647 w 519"/>
              <a:gd name="T53" fmla="*/ 2147483647 h 703"/>
              <a:gd name="T54" fmla="*/ 2147483647 w 519"/>
              <a:gd name="T55" fmla="*/ 2147483647 h 703"/>
              <a:gd name="T56" fmla="*/ 2147483647 w 519"/>
              <a:gd name="T57" fmla="*/ 2147483647 h 703"/>
              <a:gd name="T58" fmla="*/ 2147483647 w 519"/>
              <a:gd name="T59" fmla="*/ 0 h 703"/>
              <a:gd name="T60" fmla="*/ 2147483647 w 519"/>
              <a:gd name="T61" fmla="*/ 2147483647 h 703"/>
              <a:gd name="T62" fmla="*/ 2147483647 w 519"/>
              <a:gd name="T63" fmla="*/ 2147483647 h 703"/>
              <a:gd name="T64" fmla="*/ 2147483647 w 519"/>
              <a:gd name="T65" fmla="*/ 2147483647 h 703"/>
              <a:gd name="T66" fmla="*/ 2147483647 w 519"/>
              <a:gd name="T67" fmla="*/ 2147483647 h 703"/>
              <a:gd name="T68" fmla="*/ 2147483647 w 519"/>
              <a:gd name="T69" fmla="*/ 2147483647 h 703"/>
              <a:gd name="T70" fmla="*/ 2147483647 w 519"/>
              <a:gd name="T71" fmla="*/ 2147483647 h 703"/>
              <a:gd name="T72" fmla="*/ 2147483647 w 519"/>
              <a:gd name="T73" fmla="*/ 2147483647 h 703"/>
              <a:gd name="T74" fmla="*/ 2147483647 w 519"/>
              <a:gd name="T75" fmla="*/ 2147483647 h 703"/>
              <a:gd name="T76" fmla="*/ 2147483647 w 519"/>
              <a:gd name="T77" fmla="*/ 2147483647 h 703"/>
              <a:gd name="T78" fmla="*/ 2147483647 w 519"/>
              <a:gd name="T79" fmla="*/ 2147483647 h 703"/>
              <a:gd name="T80" fmla="*/ 2147483647 w 519"/>
              <a:gd name="T81" fmla="*/ 2147483647 h 703"/>
              <a:gd name="T82" fmla="*/ 2147483647 w 519"/>
              <a:gd name="T83" fmla="*/ 2147483647 h 703"/>
              <a:gd name="T84" fmla="*/ 2147483647 w 519"/>
              <a:gd name="T85" fmla="*/ 2147483647 h 703"/>
              <a:gd name="T86" fmla="*/ 2147483647 w 519"/>
              <a:gd name="T87" fmla="*/ 2147483647 h 703"/>
              <a:gd name="T88" fmla="*/ 2147483647 w 519"/>
              <a:gd name="T89" fmla="*/ 2147483647 h 703"/>
              <a:gd name="T90" fmla="*/ 2147483647 w 519"/>
              <a:gd name="T91" fmla="*/ 2147483647 h 703"/>
              <a:gd name="T92" fmla="*/ 2147483647 w 519"/>
              <a:gd name="T93" fmla="*/ 2147483647 h 703"/>
              <a:gd name="T94" fmla="*/ 2147483647 w 519"/>
              <a:gd name="T95" fmla="*/ 2147483647 h 703"/>
              <a:gd name="T96" fmla="*/ 2147483647 w 519"/>
              <a:gd name="T97" fmla="*/ 2147483647 h 703"/>
              <a:gd name="T98" fmla="*/ 2147483647 w 519"/>
              <a:gd name="T99" fmla="*/ 2147483647 h 703"/>
              <a:gd name="T100" fmla="*/ 2147483647 w 519"/>
              <a:gd name="T101" fmla="*/ 2147483647 h 703"/>
              <a:gd name="T102" fmla="*/ 2147483647 w 519"/>
              <a:gd name="T103" fmla="*/ 2147483647 h 703"/>
              <a:gd name="T104" fmla="*/ 2147483647 w 519"/>
              <a:gd name="T105" fmla="*/ 2147483647 h 703"/>
              <a:gd name="T106" fmla="*/ 2147483647 w 519"/>
              <a:gd name="T107" fmla="*/ 2147483647 h 703"/>
              <a:gd name="T108" fmla="*/ 2147483647 w 519"/>
              <a:gd name="T109" fmla="*/ 2147483647 h 703"/>
              <a:gd name="T110" fmla="*/ 2147483647 w 519"/>
              <a:gd name="T111" fmla="*/ 2147483647 h 703"/>
              <a:gd name="T112" fmla="*/ 2147483647 w 519"/>
              <a:gd name="T113" fmla="*/ 2147483647 h 703"/>
              <a:gd name="T114" fmla="*/ 2147483647 w 519"/>
              <a:gd name="T115" fmla="*/ 2147483647 h 703"/>
              <a:gd name="T116" fmla="*/ 2147483647 w 519"/>
              <a:gd name="T117" fmla="*/ 2147483647 h 703"/>
              <a:gd name="T118" fmla="*/ 2147483647 w 519"/>
              <a:gd name="T119" fmla="*/ 2147483647 h 703"/>
              <a:gd name="T120" fmla="*/ 2147483647 w 519"/>
              <a:gd name="T121" fmla="*/ 2147483647 h 703"/>
              <a:gd name="T122" fmla="*/ 2147483647 w 519"/>
              <a:gd name="T123" fmla="*/ 2147483647 h 7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19"/>
              <a:gd name="T187" fmla="*/ 0 h 703"/>
              <a:gd name="T188" fmla="*/ 519 w 519"/>
              <a:gd name="T189" fmla="*/ 703 h 70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19" h="703">
                <a:moveTo>
                  <a:pt x="469" y="700"/>
                </a:moveTo>
                <a:lnTo>
                  <a:pt x="478" y="702"/>
                </a:lnTo>
                <a:lnTo>
                  <a:pt x="518" y="607"/>
                </a:lnTo>
                <a:lnTo>
                  <a:pt x="509" y="604"/>
                </a:lnTo>
                <a:lnTo>
                  <a:pt x="499" y="601"/>
                </a:lnTo>
                <a:lnTo>
                  <a:pt x="491" y="598"/>
                </a:lnTo>
                <a:lnTo>
                  <a:pt x="478" y="595"/>
                </a:lnTo>
                <a:lnTo>
                  <a:pt x="471" y="591"/>
                </a:lnTo>
                <a:lnTo>
                  <a:pt x="460" y="586"/>
                </a:lnTo>
                <a:lnTo>
                  <a:pt x="452" y="584"/>
                </a:lnTo>
                <a:lnTo>
                  <a:pt x="441" y="579"/>
                </a:lnTo>
                <a:lnTo>
                  <a:pt x="434" y="576"/>
                </a:lnTo>
                <a:lnTo>
                  <a:pt x="424" y="570"/>
                </a:lnTo>
                <a:lnTo>
                  <a:pt x="415" y="566"/>
                </a:lnTo>
                <a:lnTo>
                  <a:pt x="407" y="562"/>
                </a:lnTo>
                <a:lnTo>
                  <a:pt x="398" y="557"/>
                </a:lnTo>
                <a:lnTo>
                  <a:pt x="391" y="551"/>
                </a:lnTo>
                <a:lnTo>
                  <a:pt x="384" y="548"/>
                </a:lnTo>
                <a:lnTo>
                  <a:pt x="376" y="542"/>
                </a:lnTo>
                <a:lnTo>
                  <a:pt x="368" y="538"/>
                </a:lnTo>
                <a:lnTo>
                  <a:pt x="360" y="532"/>
                </a:lnTo>
                <a:lnTo>
                  <a:pt x="352" y="526"/>
                </a:lnTo>
                <a:lnTo>
                  <a:pt x="346" y="523"/>
                </a:lnTo>
                <a:lnTo>
                  <a:pt x="340" y="519"/>
                </a:lnTo>
                <a:lnTo>
                  <a:pt x="330" y="512"/>
                </a:lnTo>
                <a:lnTo>
                  <a:pt x="323" y="504"/>
                </a:lnTo>
                <a:lnTo>
                  <a:pt x="311" y="495"/>
                </a:lnTo>
                <a:lnTo>
                  <a:pt x="302" y="486"/>
                </a:lnTo>
                <a:lnTo>
                  <a:pt x="291" y="478"/>
                </a:lnTo>
                <a:lnTo>
                  <a:pt x="282" y="469"/>
                </a:lnTo>
                <a:lnTo>
                  <a:pt x="272" y="457"/>
                </a:lnTo>
                <a:lnTo>
                  <a:pt x="265" y="449"/>
                </a:lnTo>
                <a:lnTo>
                  <a:pt x="257" y="439"/>
                </a:lnTo>
                <a:lnTo>
                  <a:pt x="248" y="431"/>
                </a:lnTo>
                <a:lnTo>
                  <a:pt x="240" y="419"/>
                </a:lnTo>
                <a:lnTo>
                  <a:pt x="231" y="405"/>
                </a:lnTo>
                <a:lnTo>
                  <a:pt x="223" y="395"/>
                </a:lnTo>
                <a:lnTo>
                  <a:pt x="215" y="382"/>
                </a:lnTo>
                <a:lnTo>
                  <a:pt x="206" y="369"/>
                </a:lnTo>
                <a:lnTo>
                  <a:pt x="199" y="357"/>
                </a:lnTo>
                <a:lnTo>
                  <a:pt x="193" y="344"/>
                </a:lnTo>
                <a:lnTo>
                  <a:pt x="187" y="332"/>
                </a:lnTo>
                <a:lnTo>
                  <a:pt x="182" y="322"/>
                </a:lnTo>
                <a:lnTo>
                  <a:pt x="176" y="309"/>
                </a:lnTo>
                <a:lnTo>
                  <a:pt x="171" y="297"/>
                </a:lnTo>
                <a:lnTo>
                  <a:pt x="166" y="285"/>
                </a:lnTo>
                <a:lnTo>
                  <a:pt x="162" y="270"/>
                </a:lnTo>
                <a:lnTo>
                  <a:pt x="159" y="259"/>
                </a:lnTo>
                <a:lnTo>
                  <a:pt x="156" y="246"/>
                </a:lnTo>
                <a:lnTo>
                  <a:pt x="151" y="232"/>
                </a:lnTo>
                <a:lnTo>
                  <a:pt x="148" y="217"/>
                </a:lnTo>
                <a:lnTo>
                  <a:pt x="144" y="202"/>
                </a:lnTo>
                <a:lnTo>
                  <a:pt x="143" y="188"/>
                </a:lnTo>
                <a:lnTo>
                  <a:pt x="141" y="175"/>
                </a:lnTo>
                <a:lnTo>
                  <a:pt x="140" y="160"/>
                </a:lnTo>
                <a:lnTo>
                  <a:pt x="140" y="144"/>
                </a:lnTo>
                <a:lnTo>
                  <a:pt x="140" y="130"/>
                </a:lnTo>
                <a:lnTo>
                  <a:pt x="140" y="114"/>
                </a:lnTo>
                <a:lnTo>
                  <a:pt x="176" y="114"/>
                </a:lnTo>
                <a:lnTo>
                  <a:pt x="90" y="0"/>
                </a:lnTo>
                <a:lnTo>
                  <a:pt x="0" y="114"/>
                </a:lnTo>
                <a:lnTo>
                  <a:pt x="34" y="114"/>
                </a:lnTo>
                <a:lnTo>
                  <a:pt x="34" y="132"/>
                </a:lnTo>
                <a:lnTo>
                  <a:pt x="34" y="148"/>
                </a:lnTo>
                <a:lnTo>
                  <a:pt x="35" y="166"/>
                </a:lnTo>
                <a:lnTo>
                  <a:pt x="37" y="180"/>
                </a:lnTo>
                <a:lnTo>
                  <a:pt x="39" y="196"/>
                </a:lnTo>
                <a:lnTo>
                  <a:pt x="40" y="210"/>
                </a:lnTo>
                <a:lnTo>
                  <a:pt x="43" y="225"/>
                </a:lnTo>
                <a:lnTo>
                  <a:pt x="45" y="238"/>
                </a:lnTo>
                <a:lnTo>
                  <a:pt x="48" y="251"/>
                </a:lnTo>
                <a:lnTo>
                  <a:pt x="51" y="266"/>
                </a:lnTo>
                <a:lnTo>
                  <a:pt x="56" y="283"/>
                </a:lnTo>
                <a:lnTo>
                  <a:pt x="61" y="296"/>
                </a:lnTo>
                <a:lnTo>
                  <a:pt x="64" y="309"/>
                </a:lnTo>
                <a:lnTo>
                  <a:pt x="68" y="322"/>
                </a:lnTo>
                <a:lnTo>
                  <a:pt x="74" y="338"/>
                </a:lnTo>
                <a:lnTo>
                  <a:pt x="81" y="351"/>
                </a:lnTo>
                <a:lnTo>
                  <a:pt x="85" y="365"/>
                </a:lnTo>
                <a:lnTo>
                  <a:pt x="92" y="378"/>
                </a:lnTo>
                <a:lnTo>
                  <a:pt x="100" y="392"/>
                </a:lnTo>
                <a:lnTo>
                  <a:pt x="105" y="404"/>
                </a:lnTo>
                <a:lnTo>
                  <a:pt x="114" y="417"/>
                </a:lnTo>
                <a:lnTo>
                  <a:pt x="122" y="431"/>
                </a:lnTo>
                <a:lnTo>
                  <a:pt x="127" y="441"/>
                </a:lnTo>
                <a:lnTo>
                  <a:pt x="136" y="452"/>
                </a:lnTo>
                <a:lnTo>
                  <a:pt x="143" y="465"/>
                </a:lnTo>
                <a:lnTo>
                  <a:pt x="153" y="476"/>
                </a:lnTo>
                <a:lnTo>
                  <a:pt x="162" y="489"/>
                </a:lnTo>
                <a:lnTo>
                  <a:pt x="171" y="500"/>
                </a:lnTo>
                <a:lnTo>
                  <a:pt x="180" y="510"/>
                </a:lnTo>
                <a:lnTo>
                  <a:pt x="190" y="522"/>
                </a:lnTo>
                <a:lnTo>
                  <a:pt x="199" y="531"/>
                </a:lnTo>
                <a:lnTo>
                  <a:pt x="207" y="539"/>
                </a:lnTo>
                <a:lnTo>
                  <a:pt x="218" y="550"/>
                </a:lnTo>
                <a:lnTo>
                  <a:pt x="229" y="560"/>
                </a:lnTo>
                <a:lnTo>
                  <a:pt x="238" y="568"/>
                </a:lnTo>
                <a:lnTo>
                  <a:pt x="250" y="578"/>
                </a:lnTo>
                <a:lnTo>
                  <a:pt x="260" y="586"/>
                </a:lnTo>
                <a:lnTo>
                  <a:pt x="272" y="595"/>
                </a:lnTo>
                <a:lnTo>
                  <a:pt x="284" y="604"/>
                </a:lnTo>
                <a:lnTo>
                  <a:pt x="294" y="612"/>
                </a:lnTo>
                <a:lnTo>
                  <a:pt x="307" y="620"/>
                </a:lnTo>
                <a:lnTo>
                  <a:pt x="318" y="628"/>
                </a:lnTo>
                <a:lnTo>
                  <a:pt x="328" y="635"/>
                </a:lnTo>
                <a:lnTo>
                  <a:pt x="335" y="638"/>
                </a:lnTo>
                <a:lnTo>
                  <a:pt x="342" y="644"/>
                </a:lnTo>
                <a:lnTo>
                  <a:pt x="347" y="647"/>
                </a:lnTo>
                <a:lnTo>
                  <a:pt x="354" y="650"/>
                </a:lnTo>
                <a:lnTo>
                  <a:pt x="360" y="652"/>
                </a:lnTo>
                <a:lnTo>
                  <a:pt x="368" y="655"/>
                </a:lnTo>
                <a:lnTo>
                  <a:pt x="376" y="660"/>
                </a:lnTo>
                <a:lnTo>
                  <a:pt x="382" y="665"/>
                </a:lnTo>
                <a:lnTo>
                  <a:pt x="388" y="668"/>
                </a:lnTo>
                <a:lnTo>
                  <a:pt x="396" y="670"/>
                </a:lnTo>
                <a:lnTo>
                  <a:pt x="403" y="673"/>
                </a:lnTo>
                <a:lnTo>
                  <a:pt x="412" y="676"/>
                </a:lnTo>
                <a:lnTo>
                  <a:pt x="420" y="682"/>
                </a:lnTo>
                <a:lnTo>
                  <a:pt x="427" y="684"/>
                </a:lnTo>
                <a:lnTo>
                  <a:pt x="434" y="686"/>
                </a:lnTo>
                <a:lnTo>
                  <a:pt x="440" y="689"/>
                </a:lnTo>
                <a:lnTo>
                  <a:pt x="449" y="692"/>
                </a:lnTo>
                <a:lnTo>
                  <a:pt x="456" y="694"/>
                </a:lnTo>
                <a:lnTo>
                  <a:pt x="461" y="697"/>
                </a:lnTo>
                <a:lnTo>
                  <a:pt x="469" y="700"/>
                </a:lnTo>
              </a:path>
            </a:pathLst>
          </a:custGeom>
          <a:solidFill>
            <a:srgbClr val="FFCC99"/>
          </a:solidFill>
          <a:ln w="9525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83D8A04-67F5-42FC-8560-1D89E7378981}"/>
              </a:ext>
            </a:extLst>
          </p:cNvPr>
          <p:cNvSpPr>
            <a:spLocks/>
          </p:cNvSpPr>
          <p:nvPr/>
        </p:nvSpPr>
        <p:spPr bwMode="auto">
          <a:xfrm>
            <a:off x="5303837" y="1965325"/>
            <a:ext cx="992188" cy="1263650"/>
          </a:xfrm>
          <a:custGeom>
            <a:avLst/>
            <a:gdLst>
              <a:gd name="T0" fmla="*/ 2147483647 w 521"/>
              <a:gd name="T1" fmla="*/ 0 h 700"/>
              <a:gd name="T2" fmla="*/ 2147483647 w 521"/>
              <a:gd name="T3" fmla="*/ 2147483647 h 700"/>
              <a:gd name="T4" fmla="*/ 2147483647 w 521"/>
              <a:gd name="T5" fmla="*/ 2147483647 h 700"/>
              <a:gd name="T6" fmla="*/ 2147483647 w 521"/>
              <a:gd name="T7" fmla="*/ 2147483647 h 700"/>
              <a:gd name="T8" fmla="*/ 2147483647 w 521"/>
              <a:gd name="T9" fmla="*/ 2147483647 h 700"/>
              <a:gd name="T10" fmla="*/ 2147483647 w 521"/>
              <a:gd name="T11" fmla="*/ 2147483647 h 700"/>
              <a:gd name="T12" fmla="*/ 2147483647 w 521"/>
              <a:gd name="T13" fmla="*/ 2147483647 h 700"/>
              <a:gd name="T14" fmla="*/ 2147483647 w 521"/>
              <a:gd name="T15" fmla="*/ 2147483647 h 700"/>
              <a:gd name="T16" fmla="*/ 2147483647 w 521"/>
              <a:gd name="T17" fmla="*/ 2147483647 h 700"/>
              <a:gd name="T18" fmla="*/ 2147483647 w 521"/>
              <a:gd name="T19" fmla="*/ 2147483647 h 700"/>
              <a:gd name="T20" fmla="*/ 2147483647 w 521"/>
              <a:gd name="T21" fmla="*/ 2147483647 h 700"/>
              <a:gd name="T22" fmla="*/ 2147483647 w 521"/>
              <a:gd name="T23" fmla="*/ 2147483647 h 700"/>
              <a:gd name="T24" fmla="*/ 2147483647 w 521"/>
              <a:gd name="T25" fmla="*/ 2147483647 h 700"/>
              <a:gd name="T26" fmla="*/ 2147483647 w 521"/>
              <a:gd name="T27" fmla="*/ 2147483647 h 700"/>
              <a:gd name="T28" fmla="*/ 2147483647 w 521"/>
              <a:gd name="T29" fmla="*/ 2147483647 h 700"/>
              <a:gd name="T30" fmla="*/ 2147483647 w 521"/>
              <a:gd name="T31" fmla="*/ 2147483647 h 700"/>
              <a:gd name="T32" fmla="*/ 2147483647 w 521"/>
              <a:gd name="T33" fmla="*/ 2147483647 h 700"/>
              <a:gd name="T34" fmla="*/ 2147483647 w 521"/>
              <a:gd name="T35" fmla="*/ 2147483647 h 700"/>
              <a:gd name="T36" fmla="*/ 2147483647 w 521"/>
              <a:gd name="T37" fmla="*/ 2147483647 h 700"/>
              <a:gd name="T38" fmla="*/ 2147483647 w 521"/>
              <a:gd name="T39" fmla="*/ 2147483647 h 700"/>
              <a:gd name="T40" fmla="*/ 2147483647 w 521"/>
              <a:gd name="T41" fmla="*/ 2147483647 h 700"/>
              <a:gd name="T42" fmla="*/ 2147483647 w 521"/>
              <a:gd name="T43" fmla="*/ 2147483647 h 700"/>
              <a:gd name="T44" fmla="*/ 2147483647 w 521"/>
              <a:gd name="T45" fmla="*/ 2147483647 h 700"/>
              <a:gd name="T46" fmla="*/ 2147483647 w 521"/>
              <a:gd name="T47" fmla="*/ 2147483647 h 700"/>
              <a:gd name="T48" fmla="*/ 2147483647 w 521"/>
              <a:gd name="T49" fmla="*/ 2147483647 h 700"/>
              <a:gd name="T50" fmla="*/ 2147483647 w 521"/>
              <a:gd name="T51" fmla="*/ 2147483647 h 700"/>
              <a:gd name="T52" fmla="*/ 2147483647 w 521"/>
              <a:gd name="T53" fmla="*/ 2147483647 h 700"/>
              <a:gd name="T54" fmla="*/ 2147483647 w 521"/>
              <a:gd name="T55" fmla="*/ 2147483647 h 700"/>
              <a:gd name="T56" fmla="*/ 2147483647 w 521"/>
              <a:gd name="T57" fmla="*/ 2147483647 h 700"/>
              <a:gd name="T58" fmla="*/ 2147483647 w 521"/>
              <a:gd name="T59" fmla="*/ 2147483647 h 700"/>
              <a:gd name="T60" fmla="*/ 2147483647 w 521"/>
              <a:gd name="T61" fmla="*/ 2147483647 h 700"/>
              <a:gd name="T62" fmla="*/ 2147483647 w 521"/>
              <a:gd name="T63" fmla="*/ 2147483647 h 700"/>
              <a:gd name="T64" fmla="*/ 2147483647 w 521"/>
              <a:gd name="T65" fmla="*/ 2147483647 h 700"/>
              <a:gd name="T66" fmla="*/ 2147483647 w 521"/>
              <a:gd name="T67" fmla="*/ 2147483647 h 700"/>
              <a:gd name="T68" fmla="*/ 2147483647 w 521"/>
              <a:gd name="T69" fmla="*/ 2147483647 h 700"/>
              <a:gd name="T70" fmla="*/ 2147483647 w 521"/>
              <a:gd name="T71" fmla="*/ 2147483647 h 700"/>
              <a:gd name="T72" fmla="*/ 2147483647 w 521"/>
              <a:gd name="T73" fmla="*/ 2147483647 h 700"/>
              <a:gd name="T74" fmla="*/ 2147483647 w 521"/>
              <a:gd name="T75" fmla="*/ 2147483647 h 700"/>
              <a:gd name="T76" fmla="*/ 2147483647 w 521"/>
              <a:gd name="T77" fmla="*/ 2147483647 h 700"/>
              <a:gd name="T78" fmla="*/ 2147483647 w 521"/>
              <a:gd name="T79" fmla="*/ 2147483647 h 700"/>
              <a:gd name="T80" fmla="*/ 2147483647 w 521"/>
              <a:gd name="T81" fmla="*/ 2147483647 h 700"/>
              <a:gd name="T82" fmla="*/ 2147483647 w 521"/>
              <a:gd name="T83" fmla="*/ 2147483647 h 700"/>
              <a:gd name="T84" fmla="*/ 2147483647 w 521"/>
              <a:gd name="T85" fmla="*/ 2147483647 h 700"/>
              <a:gd name="T86" fmla="*/ 2147483647 w 521"/>
              <a:gd name="T87" fmla="*/ 2147483647 h 700"/>
              <a:gd name="T88" fmla="*/ 2147483647 w 521"/>
              <a:gd name="T89" fmla="*/ 2147483647 h 700"/>
              <a:gd name="T90" fmla="*/ 2147483647 w 521"/>
              <a:gd name="T91" fmla="*/ 2147483647 h 700"/>
              <a:gd name="T92" fmla="*/ 2147483647 w 521"/>
              <a:gd name="T93" fmla="*/ 2147483647 h 700"/>
              <a:gd name="T94" fmla="*/ 2147483647 w 521"/>
              <a:gd name="T95" fmla="*/ 2147483647 h 700"/>
              <a:gd name="T96" fmla="*/ 2147483647 w 521"/>
              <a:gd name="T97" fmla="*/ 2147483647 h 700"/>
              <a:gd name="T98" fmla="*/ 2147483647 w 521"/>
              <a:gd name="T99" fmla="*/ 2147483647 h 700"/>
              <a:gd name="T100" fmla="*/ 2147483647 w 521"/>
              <a:gd name="T101" fmla="*/ 2147483647 h 700"/>
              <a:gd name="T102" fmla="*/ 2147483647 w 521"/>
              <a:gd name="T103" fmla="*/ 2147483647 h 700"/>
              <a:gd name="T104" fmla="*/ 2147483647 w 521"/>
              <a:gd name="T105" fmla="*/ 2147483647 h 700"/>
              <a:gd name="T106" fmla="*/ 2147483647 w 521"/>
              <a:gd name="T107" fmla="*/ 2147483647 h 700"/>
              <a:gd name="T108" fmla="*/ 2147483647 w 521"/>
              <a:gd name="T109" fmla="*/ 2147483647 h 700"/>
              <a:gd name="T110" fmla="*/ 2147483647 w 521"/>
              <a:gd name="T111" fmla="*/ 2147483647 h 700"/>
              <a:gd name="T112" fmla="*/ 2147483647 w 521"/>
              <a:gd name="T113" fmla="*/ 2147483647 h 700"/>
              <a:gd name="T114" fmla="*/ 2147483647 w 521"/>
              <a:gd name="T115" fmla="*/ 2147483647 h 700"/>
              <a:gd name="T116" fmla="*/ 2147483647 w 521"/>
              <a:gd name="T117" fmla="*/ 2147483647 h 700"/>
              <a:gd name="T118" fmla="*/ 2147483647 w 521"/>
              <a:gd name="T119" fmla="*/ 2147483647 h 700"/>
              <a:gd name="T120" fmla="*/ 2147483647 w 521"/>
              <a:gd name="T121" fmla="*/ 2147483647 h 700"/>
              <a:gd name="T122" fmla="*/ 2147483647 w 521"/>
              <a:gd name="T123" fmla="*/ 2147483647 h 7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1"/>
              <a:gd name="T187" fmla="*/ 0 h 700"/>
              <a:gd name="T188" fmla="*/ 521 w 521"/>
              <a:gd name="T189" fmla="*/ 700 h 7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1" h="700">
                <a:moveTo>
                  <a:pt x="49" y="1"/>
                </a:moveTo>
                <a:lnTo>
                  <a:pt x="38" y="0"/>
                </a:lnTo>
                <a:lnTo>
                  <a:pt x="0" y="92"/>
                </a:lnTo>
                <a:lnTo>
                  <a:pt x="10" y="96"/>
                </a:lnTo>
                <a:lnTo>
                  <a:pt x="17" y="98"/>
                </a:lnTo>
                <a:lnTo>
                  <a:pt x="27" y="102"/>
                </a:lnTo>
                <a:lnTo>
                  <a:pt x="38" y="105"/>
                </a:lnTo>
                <a:lnTo>
                  <a:pt x="48" y="110"/>
                </a:lnTo>
                <a:lnTo>
                  <a:pt x="57" y="112"/>
                </a:lnTo>
                <a:lnTo>
                  <a:pt x="65" y="115"/>
                </a:lnTo>
                <a:lnTo>
                  <a:pt x="75" y="121"/>
                </a:lnTo>
                <a:lnTo>
                  <a:pt x="83" y="125"/>
                </a:lnTo>
                <a:lnTo>
                  <a:pt x="92" y="129"/>
                </a:lnTo>
                <a:lnTo>
                  <a:pt x="102" y="133"/>
                </a:lnTo>
                <a:lnTo>
                  <a:pt x="111" y="139"/>
                </a:lnTo>
                <a:lnTo>
                  <a:pt x="119" y="144"/>
                </a:lnTo>
                <a:lnTo>
                  <a:pt x="127" y="148"/>
                </a:lnTo>
                <a:lnTo>
                  <a:pt x="133" y="152"/>
                </a:lnTo>
                <a:lnTo>
                  <a:pt x="141" y="158"/>
                </a:lnTo>
                <a:lnTo>
                  <a:pt x="149" y="163"/>
                </a:lnTo>
                <a:lnTo>
                  <a:pt x="158" y="168"/>
                </a:lnTo>
                <a:lnTo>
                  <a:pt x="167" y="173"/>
                </a:lnTo>
                <a:lnTo>
                  <a:pt x="171" y="178"/>
                </a:lnTo>
                <a:lnTo>
                  <a:pt x="179" y="181"/>
                </a:lnTo>
                <a:lnTo>
                  <a:pt x="186" y="189"/>
                </a:lnTo>
                <a:lnTo>
                  <a:pt x="194" y="197"/>
                </a:lnTo>
                <a:lnTo>
                  <a:pt x="207" y="204"/>
                </a:lnTo>
                <a:lnTo>
                  <a:pt x="215" y="214"/>
                </a:lnTo>
                <a:lnTo>
                  <a:pt x="225" y="221"/>
                </a:lnTo>
                <a:lnTo>
                  <a:pt x="237" y="231"/>
                </a:lnTo>
                <a:lnTo>
                  <a:pt x="246" y="242"/>
                </a:lnTo>
                <a:lnTo>
                  <a:pt x="252" y="250"/>
                </a:lnTo>
                <a:lnTo>
                  <a:pt x="261" y="261"/>
                </a:lnTo>
                <a:lnTo>
                  <a:pt x="269" y="270"/>
                </a:lnTo>
                <a:lnTo>
                  <a:pt x="279" y="281"/>
                </a:lnTo>
                <a:lnTo>
                  <a:pt x="286" y="293"/>
                </a:lnTo>
                <a:lnTo>
                  <a:pt x="296" y="305"/>
                </a:lnTo>
                <a:lnTo>
                  <a:pt x="304" y="316"/>
                </a:lnTo>
                <a:lnTo>
                  <a:pt x="312" y="331"/>
                </a:lnTo>
                <a:lnTo>
                  <a:pt x="319" y="343"/>
                </a:lnTo>
                <a:lnTo>
                  <a:pt x="324" y="356"/>
                </a:lnTo>
                <a:lnTo>
                  <a:pt x="330" y="366"/>
                </a:lnTo>
                <a:lnTo>
                  <a:pt x="336" y="379"/>
                </a:lnTo>
                <a:lnTo>
                  <a:pt x="341" y="390"/>
                </a:lnTo>
                <a:lnTo>
                  <a:pt x="346" y="403"/>
                </a:lnTo>
                <a:lnTo>
                  <a:pt x="351" y="415"/>
                </a:lnTo>
                <a:lnTo>
                  <a:pt x="355" y="430"/>
                </a:lnTo>
                <a:lnTo>
                  <a:pt x="360" y="440"/>
                </a:lnTo>
                <a:lnTo>
                  <a:pt x="363" y="455"/>
                </a:lnTo>
                <a:lnTo>
                  <a:pt x="366" y="468"/>
                </a:lnTo>
                <a:lnTo>
                  <a:pt x="370" y="481"/>
                </a:lnTo>
                <a:lnTo>
                  <a:pt x="373" y="497"/>
                </a:lnTo>
                <a:lnTo>
                  <a:pt x="375" y="512"/>
                </a:lnTo>
                <a:lnTo>
                  <a:pt x="377" y="525"/>
                </a:lnTo>
                <a:lnTo>
                  <a:pt x="378" y="540"/>
                </a:lnTo>
                <a:lnTo>
                  <a:pt x="378" y="556"/>
                </a:lnTo>
                <a:lnTo>
                  <a:pt x="378" y="569"/>
                </a:lnTo>
                <a:lnTo>
                  <a:pt x="378" y="585"/>
                </a:lnTo>
                <a:lnTo>
                  <a:pt x="341" y="585"/>
                </a:lnTo>
                <a:lnTo>
                  <a:pt x="427" y="699"/>
                </a:lnTo>
                <a:lnTo>
                  <a:pt x="520" y="585"/>
                </a:lnTo>
                <a:lnTo>
                  <a:pt x="484" y="585"/>
                </a:lnTo>
                <a:lnTo>
                  <a:pt x="484" y="567"/>
                </a:lnTo>
                <a:lnTo>
                  <a:pt x="484" y="550"/>
                </a:lnTo>
                <a:lnTo>
                  <a:pt x="482" y="534"/>
                </a:lnTo>
                <a:lnTo>
                  <a:pt x="480" y="517"/>
                </a:lnTo>
                <a:lnTo>
                  <a:pt x="480" y="504"/>
                </a:lnTo>
                <a:lnTo>
                  <a:pt x="477" y="490"/>
                </a:lnTo>
                <a:lnTo>
                  <a:pt x="475" y="475"/>
                </a:lnTo>
                <a:lnTo>
                  <a:pt x="472" y="461"/>
                </a:lnTo>
                <a:lnTo>
                  <a:pt x="471" y="449"/>
                </a:lnTo>
                <a:lnTo>
                  <a:pt x="466" y="434"/>
                </a:lnTo>
                <a:lnTo>
                  <a:pt x="462" y="416"/>
                </a:lnTo>
                <a:lnTo>
                  <a:pt x="458" y="403"/>
                </a:lnTo>
                <a:lnTo>
                  <a:pt x="453" y="390"/>
                </a:lnTo>
                <a:lnTo>
                  <a:pt x="450" y="379"/>
                </a:lnTo>
                <a:lnTo>
                  <a:pt x="443" y="362"/>
                </a:lnTo>
                <a:lnTo>
                  <a:pt x="438" y="349"/>
                </a:lnTo>
                <a:lnTo>
                  <a:pt x="431" y="336"/>
                </a:lnTo>
                <a:lnTo>
                  <a:pt x="426" y="323"/>
                </a:lnTo>
                <a:lnTo>
                  <a:pt x="418" y="308"/>
                </a:lnTo>
                <a:lnTo>
                  <a:pt x="411" y="295"/>
                </a:lnTo>
                <a:lnTo>
                  <a:pt x="405" y="281"/>
                </a:lnTo>
                <a:lnTo>
                  <a:pt x="397" y="270"/>
                </a:lnTo>
                <a:lnTo>
                  <a:pt x="390" y="260"/>
                </a:lnTo>
                <a:lnTo>
                  <a:pt x="382" y="247"/>
                </a:lnTo>
                <a:lnTo>
                  <a:pt x="375" y="236"/>
                </a:lnTo>
                <a:lnTo>
                  <a:pt x="365" y="223"/>
                </a:lnTo>
                <a:lnTo>
                  <a:pt x="356" y="211"/>
                </a:lnTo>
                <a:lnTo>
                  <a:pt x="346" y="201"/>
                </a:lnTo>
                <a:lnTo>
                  <a:pt x="338" y="189"/>
                </a:lnTo>
                <a:lnTo>
                  <a:pt x="327" y="179"/>
                </a:lnTo>
                <a:lnTo>
                  <a:pt x="319" y="168"/>
                </a:lnTo>
                <a:lnTo>
                  <a:pt x="310" y="161"/>
                </a:lnTo>
                <a:lnTo>
                  <a:pt x="300" y="149"/>
                </a:lnTo>
                <a:lnTo>
                  <a:pt x="288" y="141"/>
                </a:lnTo>
                <a:lnTo>
                  <a:pt x="279" y="131"/>
                </a:lnTo>
                <a:lnTo>
                  <a:pt x="268" y="123"/>
                </a:lnTo>
                <a:lnTo>
                  <a:pt x="257" y="114"/>
                </a:lnTo>
                <a:lnTo>
                  <a:pt x="246" y="105"/>
                </a:lnTo>
                <a:lnTo>
                  <a:pt x="233" y="96"/>
                </a:lnTo>
                <a:lnTo>
                  <a:pt x="223" y="89"/>
                </a:lnTo>
                <a:lnTo>
                  <a:pt x="210" y="79"/>
                </a:lnTo>
                <a:lnTo>
                  <a:pt x="201" y="73"/>
                </a:lnTo>
                <a:lnTo>
                  <a:pt x="189" y="65"/>
                </a:lnTo>
                <a:lnTo>
                  <a:pt x="182" y="62"/>
                </a:lnTo>
                <a:lnTo>
                  <a:pt x="176" y="57"/>
                </a:lnTo>
                <a:lnTo>
                  <a:pt x="169" y="54"/>
                </a:lnTo>
                <a:lnTo>
                  <a:pt x="165" y="51"/>
                </a:lnTo>
                <a:lnTo>
                  <a:pt x="158" y="48"/>
                </a:lnTo>
                <a:lnTo>
                  <a:pt x="150" y="44"/>
                </a:lnTo>
                <a:lnTo>
                  <a:pt x="143" y="41"/>
                </a:lnTo>
                <a:lnTo>
                  <a:pt x="135" y="36"/>
                </a:lnTo>
                <a:lnTo>
                  <a:pt x="129" y="33"/>
                </a:lnTo>
                <a:lnTo>
                  <a:pt x="123" y="30"/>
                </a:lnTo>
                <a:lnTo>
                  <a:pt x="114" y="26"/>
                </a:lnTo>
                <a:lnTo>
                  <a:pt x="107" y="23"/>
                </a:lnTo>
                <a:lnTo>
                  <a:pt x="97" y="19"/>
                </a:lnTo>
                <a:lnTo>
                  <a:pt x="92" y="17"/>
                </a:lnTo>
                <a:lnTo>
                  <a:pt x="85" y="14"/>
                </a:lnTo>
                <a:lnTo>
                  <a:pt x="77" y="11"/>
                </a:lnTo>
                <a:lnTo>
                  <a:pt x="70" y="9"/>
                </a:lnTo>
                <a:lnTo>
                  <a:pt x="61" y="6"/>
                </a:lnTo>
                <a:lnTo>
                  <a:pt x="55" y="4"/>
                </a:lnTo>
                <a:lnTo>
                  <a:pt x="49" y="1"/>
                </a:lnTo>
              </a:path>
            </a:pathLst>
          </a:custGeom>
          <a:solidFill>
            <a:schemeClr val="bg1"/>
          </a:solidFill>
          <a:ln w="9525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4EA6F3C-E49A-47DD-ACA7-11DFB2E2AEE9}"/>
              </a:ext>
            </a:extLst>
          </p:cNvPr>
          <p:cNvSpPr>
            <a:spLocks/>
          </p:cNvSpPr>
          <p:nvPr/>
        </p:nvSpPr>
        <p:spPr bwMode="auto">
          <a:xfrm>
            <a:off x="3813175" y="1865312"/>
            <a:ext cx="1417637" cy="866775"/>
          </a:xfrm>
          <a:custGeom>
            <a:avLst/>
            <a:gdLst>
              <a:gd name="T0" fmla="*/ 2147483647 w 744"/>
              <a:gd name="T1" fmla="*/ 2147483647 h 479"/>
              <a:gd name="T2" fmla="*/ 2147483647 w 744"/>
              <a:gd name="T3" fmla="*/ 2147483647 h 479"/>
              <a:gd name="T4" fmla="*/ 2147483647 w 744"/>
              <a:gd name="T5" fmla="*/ 2147483647 h 479"/>
              <a:gd name="T6" fmla="*/ 2147483647 w 744"/>
              <a:gd name="T7" fmla="*/ 2147483647 h 479"/>
              <a:gd name="T8" fmla="*/ 2147483647 w 744"/>
              <a:gd name="T9" fmla="*/ 2147483647 h 479"/>
              <a:gd name="T10" fmla="*/ 2147483647 w 744"/>
              <a:gd name="T11" fmla="*/ 2147483647 h 479"/>
              <a:gd name="T12" fmla="*/ 2147483647 w 744"/>
              <a:gd name="T13" fmla="*/ 2147483647 h 479"/>
              <a:gd name="T14" fmla="*/ 2147483647 w 744"/>
              <a:gd name="T15" fmla="*/ 2147483647 h 479"/>
              <a:gd name="T16" fmla="*/ 2147483647 w 744"/>
              <a:gd name="T17" fmla="*/ 2147483647 h 479"/>
              <a:gd name="T18" fmla="*/ 2147483647 w 744"/>
              <a:gd name="T19" fmla="*/ 2147483647 h 479"/>
              <a:gd name="T20" fmla="*/ 2147483647 w 744"/>
              <a:gd name="T21" fmla="*/ 2147483647 h 479"/>
              <a:gd name="T22" fmla="*/ 2147483647 w 744"/>
              <a:gd name="T23" fmla="*/ 2147483647 h 479"/>
              <a:gd name="T24" fmla="*/ 2147483647 w 744"/>
              <a:gd name="T25" fmla="*/ 2147483647 h 479"/>
              <a:gd name="T26" fmla="*/ 2147483647 w 744"/>
              <a:gd name="T27" fmla="*/ 2147483647 h 479"/>
              <a:gd name="T28" fmla="*/ 2147483647 w 744"/>
              <a:gd name="T29" fmla="*/ 2147483647 h 479"/>
              <a:gd name="T30" fmla="*/ 2147483647 w 744"/>
              <a:gd name="T31" fmla="*/ 2147483647 h 479"/>
              <a:gd name="T32" fmla="*/ 2147483647 w 744"/>
              <a:gd name="T33" fmla="*/ 2147483647 h 479"/>
              <a:gd name="T34" fmla="*/ 2147483647 w 744"/>
              <a:gd name="T35" fmla="*/ 2147483647 h 479"/>
              <a:gd name="T36" fmla="*/ 2147483647 w 744"/>
              <a:gd name="T37" fmla="*/ 2147483647 h 479"/>
              <a:gd name="T38" fmla="*/ 2147483647 w 744"/>
              <a:gd name="T39" fmla="*/ 2147483647 h 479"/>
              <a:gd name="T40" fmla="*/ 2147483647 w 744"/>
              <a:gd name="T41" fmla="*/ 2147483647 h 479"/>
              <a:gd name="T42" fmla="*/ 2147483647 w 744"/>
              <a:gd name="T43" fmla="*/ 2147483647 h 479"/>
              <a:gd name="T44" fmla="*/ 2147483647 w 744"/>
              <a:gd name="T45" fmla="*/ 2147483647 h 479"/>
              <a:gd name="T46" fmla="*/ 2147483647 w 744"/>
              <a:gd name="T47" fmla="*/ 2147483647 h 479"/>
              <a:gd name="T48" fmla="*/ 2147483647 w 744"/>
              <a:gd name="T49" fmla="*/ 2147483647 h 479"/>
              <a:gd name="T50" fmla="*/ 2147483647 w 744"/>
              <a:gd name="T51" fmla="*/ 2147483647 h 479"/>
              <a:gd name="T52" fmla="*/ 2147483647 w 744"/>
              <a:gd name="T53" fmla="*/ 2147483647 h 479"/>
              <a:gd name="T54" fmla="*/ 2147483647 w 744"/>
              <a:gd name="T55" fmla="*/ 2147483647 h 479"/>
              <a:gd name="T56" fmla="*/ 2147483647 w 744"/>
              <a:gd name="T57" fmla="*/ 2147483647 h 479"/>
              <a:gd name="T58" fmla="*/ 2147483647 w 744"/>
              <a:gd name="T59" fmla="*/ 2147483647 h 479"/>
              <a:gd name="T60" fmla="*/ 2147483647 w 744"/>
              <a:gd name="T61" fmla="*/ 2147483647 h 479"/>
              <a:gd name="T62" fmla="*/ 2147483647 w 744"/>
              <a:gd name="T63" fmla="*/ 2147483647 h 479"/>
              <a:gd name="T64" fmla="*/ 2147483647 w 744"/>
              <a:gd name="T65" fmla="*/ 2147483647 h 479"/>
              <a:gd name="T66" fmla="*/ 2147483647 w 744"/>
              <a:gd name="T67" fmla="*/ 2147483647 h 479"/>
              <a:gd name="T68" fmla="*/ 2147483647 w 744"/>
              <a:gd name="T69" fmla="*/ 2147483647 h 479"/>
              <a:gd name="T70" fmla="*/ 2147483647 w 744"/>
              <a:gd name="T71" fmla="*/ 2147483647 h 479"/>
              <a:gd name="T72" fmla="*/ 2147483647 w 744"/>
              <a:gd name="T73" fmla="*/ 2147483647 h 479"/>
              <a:gd name="T74" fmla="*/ 2147483647 w 744"/>
              <a:gd name="T75" fmla="*/ 2147483647 h 479"/>
              <a:gd name="T76" fmla="*/ 2147483647 w 744"/>
              <a:gd name="T77" fmla="*/ 2147483647 h 479"/>
              <a:gd name="T78" fmla="*/ 2147483647 w 744"/>
              <a:gd name="T79" fmla="*/ 2147483647 h 479"/>
              <a:gd name="T80" fmla="*/ 2147483647 w 744"/>
              <a:gd name="T81" fmla="*/ 2147483647 h 479"/>
              <a:gd name="T82" fmla="*/ 2147483647 w 744"/>
              <a:gd name="T83" fmla="*/ 2147483647 h 479"/>
              <a:gd name="T84" fmla="*/ 2147483647 w 744"/>
              <a:gd name="T85" fmla="*/ 2147483647 h 479"/>
              <a:gd name="T86" fmla="*/ 2147483647 w 744"/>
              <a:gd name="T87" fmla="*/ 2147483647 h 479"/>
              <a:gd name="T88" fmla="*/ 2147483647 w 744"/>
              <a:gd name="T89" fmla="*/ 2147483647 h 479"/>
              <a:gd name="T90" fmla="*/ 2147483647 w 744"/>
              <a:gd name="T91" fmla="*/ 2147483647 h 479"/>
              <a:gd name="T92" fmla="*/ 2147483647 w 744"/>
              <a:gd name="T93" fmla="*/ 2147483647 h 479"/>
              <a:gd name="T94" fmla="*/ 2147483647 w 744"/>
              <a:gd name="T95" fmla="*/ 2147483647 h 479"/>
              <a:gd name="T96" fmla="*/ 2147483647 w 744"/>
              <a:gd name="T97" fmla="*/ 2147483647 h 479"/>
              <a:gd name="T98" fmla="*/ 2147483647 w 744"/>
              <a:gd name="T99" fmla="*/ 2147483647 h 479"/>
              <a:gd name="T100" fmla="*/ 2147483647 w 744"/>
              <a:gd name="T101" fmla="*/ 2147483647 h 479"/>
              <a:gd name="T102" fmla="*/ 2147483647 w 744"/>
              <a:gd name="T103" fmla="*/ 2147483647 h 479"/>
              <a:gd name="T104" fmla="*/ 2147483647 w 744"/>
              <a:gd name="T105" fmla="*/ 2147483647 h 479"/>
              <a:gd name="T106" fmla="*/ 2147483647 w 744"/>
              <a:gd name="T107" fmla="*/ 2147483647 h 479"/>
              <a:gd name="T108" fmla="*/ 2147483647 w 744"/>
              <a:gd name="T109" fmla="*/ 2147483647 h 479"/>
              <a:gd name="T110" fmla="*/ 2147483647 w 744"/>
              <a:gd name="T111" fmla="*/ 2147483647 h 479"/>
              <a:gd name="T112" fmla="*/ 2147483647 w 744"/>
              <a:gd name="T113" fmla="*/ 2147483647 h 479"/>
              <a:gd name="T114" fmla="*/ 2147483647 w 744"/>
              <a:gd name="T115" fmla="*/ 2147483647 h 479"/>
              <a:gd name="T116" fmla="*/ 2147483647 w 744"/>
              <a:gd name="T117" fmla="*/ 2147483647 h 479"/>
              <a:gd name="T118" fmla="*/ 2147483647 w 744"/>
              <a:gd name="T119" fmla="*/ 2147483647 h 479"/>
              <a:gd name="T120" fmla="*/ 2147483647 w 744"/>
              <a:gd name="T121" fmla="*/ 2147483647 h 4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4"/>
              <a:gd name="T184" fmla="*/ 0 h 479"/>
              <a:gd name="T185" fmla="*/ 744 w 744"/>
              <a:gd name="T186" fmla="*/ 479 h 4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4" h="479">
                <a:moveTo>
                  <a:pt x="0" y="441"/>
                </a:moveTo>
                <a:lnTo>
                  <a:pt x="100" y="478"/>
                </a:lnTo>
                <a:lnTo>
                  <a:pt x="103" y="471"/>
                </a:lnTo>
                <a:lnTo>
                  <a:pt x="106" y="461"/>
                </a:lnTo>
                <a:lnTo>
                  <a:pt x="110" y="451"/>
                </a:lnTo>
                <a:lnTo>
                  <a:pt x="114" y="442"/>
                </a:lnTo>
                <a:lnTo>
                  <a:pt x="117" y="434"/>
                </a:lnTo>
                <a:lnTo>
                  <a:pt x="122" y="426"/>
                </a:lnTo>
                <a:lnTo>
                  <a:pt x="127" y="416"/>
                </a:lnTo>
                <a:lnTo>
                  <a:pt x="129" y="409"/>
                </a:lnTo>
                <a:lnTo>
                  <a:pt x="136" y="400"/>
                </a:lnTo>
                <a:lnTo>
                  <a:pt x="139" y="391"/>
                </a:lnTo>
                <a:lnTo>
                  <a:pt x="146" y="383"/>
                </a:lnTo>
                <a:lnTo>
                  <a:pt x="151" y="373"/>
                </a:lnTo>
                <a:lnTo>
                  <a:pt x="154" y="368"/>
                </a:lnTo>
                <a:lnTo>
                  <a:pt x="159" y="362"/>
                </a:lnTo>
                <a:lnTo>
                  <a:pt x="165" y="353"/>
                </a:lnTo>
                <a:lnTo>
                  <a:pt x="172" y="347"/>
                </a:lnTo>
                <a:lnTo>
                  <a:pt x="176" y="340"/>
                </a:lnTo>
                <a:lnTo>
                  <a:pt x="183" y="331"/>
                </a:lnTo>
                <a:lnTo>
                  <a:pt x="187" y="327"/>
                </a:lnTo>
                <a:lnTo>
                  <a:pt x="192" y="319"/>
                </a:lnTo>
                <a:lnTo>
                  <a:pt x="199" y="312"/>
                </a:lnTo>
                <a:lnTo>
                  <a:pt x="206" y="304"/>
                </a:lnTo>
                <a:lnTo>
                  <a:pt x="216" y="293"/>
                </a:lnTo>
                <a:lnTo>
                  <a:pt x="225" y="284"/>
                </a:lnTo>
                <a:lnTo>
                  <a:pt x="234" y="275"/>
                </a:lnTo>
                <a:lnTo>
                  <a:pt x="243" y="267"/>
                </a:lnTo>
                <a:lnTo>
                  <a:pt x="256" y="256"/>
                </a:lnTo>
                <a:lnTo>
                  <a:pt x="265" y="249"/>
                </a:lnTo>
                <a:lnTo>
                  <a:pt x="275" y="242"/>
                </a:lnTo>
                <a:lnTo>
                  <a:pt x="286" y="235"/>
                </a:lnTo>
                <a:lnTo>
                  <a:pt x="298" y="225"/>
                </a:lnTo>
                <a:lnTo>
                  <a:pt x="311" y="217"/>
                </a:lnTo>
                <a:lnTo>
                  <a:pt x="322" y="209"/>
                </a:lnTo>
                <a:lnTo>
                  <a:pt x="336" y="202"/>
                </a:lnTo>
                <a:lnTo>
                  <a:pt x="350" y="195"/>
                </a:lnTo>
                <a:lnTo>
                  <a:pt x="364" y="187"/>
                </a:lnTo>
                <a:lnTo>
                  <a:pt x="376" y="182"/>
                </a:lnTo>
                <a:lnTo>
                  <a:pt x="389" y="177"/>
                </a:lnTo>
                <a:lnTo>
                  <a:pt x="402" y="171"/>
                </a:lnTo>
                <a:lnTo>
                  <a:pt x="414" y="167"/>
                </a:lnTo>
                <a:lnTo>
                  <a:pt x="426" y="163"/>
                </a:lnTo>
                <a:lnTo>
                  <a:pt x="441" y="158"/>
                </a:lnTo>
                <a:lnTo>
                  <a:pt x="455" y="153"/>
                </a:lnTo>
                <a:lnTo>
                  <a:pt x="467" y="150"/>
                </a:lnTo>
                <a:lnTo>
                  <a:pt x="482" y="147"/>
                </a:lnTo>
                <a:lnTo>
                  <a:pt x="497" y="144"/>
                </a:lnTo>
                <a:lnTo>
                  <a:pt x="511" y="140"/>
                </a:lnTo>
                <a:lnTo>
                  <a:pt x="526" y="137"/>
                </a:lnTo>
                <a:lnTo>
                  <a:pt x="542" y="134"/>
                </a:lnTo>
                <a:lnTo>
                  <a:pt x="557" y="134"/>
                </a:lnTo>
                <a:lnTo>
                  <a:pt x="572" y="132"/>
                </a:lnTo>
                <a:lnTo>
                  <a:pt x="591" y="132"/>
                </a:lnTo>
                <a:lnTo>
                  <a:pt x="603" y="132"/>
                </a:lnTo>
                <a:lnTo>
                  <a:pt x="620" y="132"/>
                </a:lnTo>
                <a:lnTo>
                  <a:pt x="620" y="167"/>
                </a:lnTo>
                <a:lnTo>
                  <a:pt x="743" y="86"/>
                </a:lnTo>
                <a:lnTo>
                  <a:pt x="620" y="0"/>
                </a:lnTo>
                <a:lnTo>
                  <a:pt x="620" y="33"/>
                </a:lnTo>
                <a:lnTo>
                  <a:pt x="601" y="33"/>
                </a:lnTo>
                <a:lnTo>
                  <a:pt x="584" y="33"/>
                </a:lnTo>
                <a:lnTo>
                  <a:pt x="566" y="35"/>
                </a:lnTo>
                <a:lnTo>
                  <a:pt x="550" y="36"/>
                </a:lnTo>
                <a:lnTo>
                  <a:pt x="535" y="36"/>
                </a:lnTo>
                <a:lnTo>
                  <a:pt x="520" y="39"/>
                </a:lnTo>
                <a:lnTo>
                  <a:pt x="503" y="41"/>
                </a:lnTo>
                <a:lnTo>
                  <a:pt x="489" y="44"/>
                </a:lnTo>
                <a:lnTo>
                  <a:pt x="477" y="45"/>
                </a:lnTo>
                <a:lnTo>
                  <a:pt x="461" y="50"/>
                </a:lnTo>
                <a:lnTo>
                  <a:pt x="442" y="54"/>
                </a:lnTo>
                <a:lnTo>
                  <a:pt x="428" y="57"/>
                </a:lnTo>
                <a:lnTo>
                  <a:pt x="412" y="62"/>
                </a:lnTo>
                <a:lnTo>
                  <a:pt x="400" y="66"/>
                </a:lnTo>
                <a:lnTo>
                  <a:pt x="384" y="72"/>
                </a:lnTo>
                <a:lnTo>
                  <a:pt x="369" y="76"/>
                </a:lnTo>
                <a:lnTo>
                  <a:pt x="354" y="82"/>
                </a:lnTo>
                <a:lnTo>
                  <a:pt x="342" y="88"/>
                </a:lnTo>
                <a:lnTo>
                  <a:pt x="327" y="95"/>
                </a:lnTo>
                <a:lnTo>
                  <a:pt x="313" y="101"/>
                </a:lnTo>
                <a:lnTo>
                  <a:pt x="298" y="107"/>
                </a:lnTo>
                <a:lnTo>
                  <a:pt x="286" y="114"/>
                </a:lnTo>
                <a:lnTo>
                  <a:pt x="274" y="121"/>
                </a:lnTo>
                <a:lnTo>
                  <a:pt x="260" y="129"/>
                </a:lnTo>
                <a:lnTo>
                  <a:pt x="250" y="134"/>
                </a:lnTo>
                <a:lnTo>
                  <a:pt x="236" y="145"/>
                </a:lnTo>
                <a:lnTo>
                  <a:pt x="223" y="152"/>
                </a:lnTo>
                <a:lnTo>
                  <a:pt x="211" y="163"/>
                </a:lnTo>
                <a:lnTo>
                  <a:pt x="199" y="170"/>
                </a:lnTo>
                <a:lnTo>
                  <a:pt x="189" y="179"/>
                </a:lnTo>
                <a:lnTo>
                  <a:pt x="178" y="187"/>
                </a:lnTo>
                <a:lnTo>
                  <a:pt x="168" y="196"/>
                </a:lnTo>
                <a:lnTo>
                  <a:pt x="158" y="205"/>
                </a:lnTo>
                <a:lnTo>
                  <a:pt x="146" y="217"/>
                </a:lnTo>
                <a:lnTo>
                  <a:pt x="137" y="225"/>
                </a:lnTo>
                <a:lnTo>
                  <a:pt x="128" y="235"/>
                </a:lnTo>
                <a:lnTo>
                  <a:pt x="119" y="246"/>
                </a:lnTo>
                <a:lnTo>
                  <a:pt x="109" y="256"/>
                </a:lnTo>
                <a:lnTo>
                  <a:pt x="100" y="268"/>
                </a:lnTo>
                <a:lnTo>
                  <a:pt x="92" y="278"/>
                </a:lnTo>
                <a:lnTo>
                  <a:pt x="83" y="290"/>
                </a:lnTo>
                <a:lnTo>
                  <a:pt x="75" y="299"/>
                </a:lnTo>
                <a:lnTo>
                  <a:pt x="69" y="309"/>
                </a:lnTo>
                <a:lnTo>
                  <a:pt x="64" y="315"/>
                </a:lnTo>
                <a:lnTo>
                  <a:pt x="57" y="322"/>
                </a:lnTo>
                <a:lnTo>
                  <a:pt x="54" y="328"/>
                </a:lnTo>
                <a:lnTo>
                  <a:pt x="52" y="333"/>
                </a:lnTo>
                <a:lnTo>
                  <a:pt x="48" y="340"/>
                </a:lnTo>
                <a:lnTo>
                  <a:pt x="45" y="346"/>
                </a:lnTo>
                <a:lnTo>
                  <a:pt x="40" y="353"/>
                </a:lnTo>
                <a:lnTo>
                  <a:pt x="37" y="360"/>
                </a:lnTo>
                <a:lnTo>
                  <a:pt x="34" y="365"/>
                </a:lnTo>
                <a:lnTo>
                  <a:pt x="30" y="372"/>
                </a:lnTo>
                <a:lnTo>
                  <a:pt x="26" y="379"/>
                </a:lnTo>
                <a:lnTo>
                  <a:pt x="23" y="386"/>
                </a:lnTo>
                <a:lnTo>
                  <a:pt x="18" y="394"/>
                </a:lnTo>
                <a:lnTo>
                  <a:pt x="15" y="402"/>
                </a:lnTo>
                <a:lnTo>
                  <a:pt x="13" y="407"/>
                </a:lnTo>
                <a:lnTo>
                  <a:pt x="11" y="415"/>
                </a:lnTo>
                <a:lnTo>
                  <a:pt x="8" y="422"/>
                </a:lnTo>
                <a:lnTo>
                  <a:pt x="4" y="429"/>
                </a:lnTo>
                <a:lnTo>
                  <a:pt x="1" y="435"/>
                </a:lnTo>
                <a:lnTo>
                  <a:pt x="0" y="441"/>
                </a:lnTo>
              </a:path>
            </a:pathLst>
          </a:custGeom>
          <a:solidFill>
            <a:srgbClr val="FF9999"/>
          </a:solidFill>
          <a:ln w="9525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9BEA900-C289-471D-A70A-2AA6F4AA5B53}"/>
              </a:ext>
            </a:extLst>
          </p:cNvPr>
          <p:cNvSpPr>
            <a:spLocks/>
          </p:cNvSpPr>
          <p:nvPr/>
        </p:nvSpPr>
        <p:spPr bwMode="auto">
          <a:xfrm>
            <a:off x="2146300" y="2039937"/>
            <a:ext cx="1425575" cy="885825"/>
          </a:xfrm>
          <a:custGeom>
            <a:avLst/>
            <a:gdLst>
              <a:gd name="T0" fmla="*/ 0 w 748"/>
              <a:gd name="T1" fmla="*/ 2147483647 h 491"/>
              <a:gd name="T2" fmla="*/ 2147483647 w 748"/>
              <a:gd name="T3" fmla="*/ 2147483647 h 491"/>
              <a:gd name="T4" fmla="*/ 2147483647 w 748"/>
              <a:gd name="T5" fmla="*/ 2147483647 h 491"/>
              <a:gd name="T6" fmla="*/ 2147483647 w 748"/>
              <a:gd name="T7" fmla="*/ 2147483647 h 491"/>
              <a:gd name="T8" fmla="*/ 2147483647 w 748"/>
              <a:gd name="T9" fmla="*/ 2147483647 h 491"/>
              <a:gd name="T10" fmla="*/ 2147483647 w 748"/>
              <a:gd name="T11" fmla="*/ 2147483647 h 491"/>
              <a:gd name="T12" fmla="*/ 2147483647 w 748"/>
              <a:gd name="T13" fmla="*/ 2147483647 h 491"/>
              <a:gd name="T14" fmla="*/ 2147483647 w 748"/>
              <a:gd name="T15" fmla="*/ 2147483647 h 491"/>
              <a:gd name="T16" fmla="*/ 2147483647 w 748"/>
              <a:gd name="T17" fmla="*/ 2147483647 h 491"/>
              <a:gd name="T18" fmla="*/ 2147483647 w 748"/>
              <a:gd name="T19" fmla="*/ 2147483647 h 491"/>
              <a:gd name="T20" fmla="*/ 2147483647 w 748"/>
              <a:gd name="T21" fmla="*/ 2147483647 h 491"/>
              <a:gd name="T22" fmla="*/ 2147483647 w 748"/>
              <a:gd name="T23" fmla="*/ 2147483647 h 491"/>
              <a:gd name="T24" fmla="*/ 2147483647 w 748"/>
              <a:gd name="T25" fmla="*/ 2147483647 h 491"/>
              <a:gd name="T26" fmla="*/ 2147483647 w 748"/>
              <a:gd name="T27" fmla="*/ 2147483647 h 491"/>
              <a:gd name="T28" fmla="*/ 2147483647 w 748"/>
              <a:gd name="T29" fmla="*/ 2147483647 h 491"/>
              <a:gd name="T30" fmla="*/ 2147483647 w 748"/>
              <a:gd name="T31" fmla="*/ 2147483647 h 491"/>
              <a:gd name="T32" fmla="*/ 2147483647 w 748"/>
              <a:gd name="T33" fmla="*/ 2147483647 h 491"/>
              <a:gd name="T34" fmla="*/ 2147483647 w 748"/>
              <a:gd name="T35" fmla="*/ 2147483647 h 491"/>
              <a:gd name="T36" fmla="*/ 2147483647 w 748"/>
              <a:gd name="T37" fmla="*/ 2147483647 h 491"/>
              <a:gd name="T38" fmla="*/ 2147483647 w 748"/>
              <a:gd name="T39" fmla="*/ 2147483647 h 491"/>
              <a:gd name="T40" fmla="*/ 2147483647 w 748"/>
              <a:gd name="T41" fmla="*/ 2147483647 h 491"/>
              <a:gd name="T42" fmla="*/ 2147483647 w 748"/>
              <a:gd name="T43" fmla="*/ 2147483647 h 491"/>
              <a:gd name="T44" fmla="*/ 2147483647 w 748"/>
              <a:gd name="T45" fmla="*/ 2147483647 h 491"/>
              <a:gd name="T46" fmla="*/ 2147483647 w 748"/>
              <a:gd name="T47" fmla="*/ 2147483647 h 491"/>
              <a:gd name="T48" fmla="*/ 2147483647 w 748"/>
              <a:gd name="T49" fmla="*/ 2147483647 h 491"/>
              <a:gd name="T50" fmla="*/ 2147483647 w 748"/>
              <a:gd name="T51" fmla="*/ 2147483647 h 491"/>
              <a:gd name="T52" fmla="*/ 2147483647 w 748"/>
              <a:gd name="T53" fmla="*/ 2147483647 h 491"/>
              <a:gd name="T54" fmla="*/ 2147483647 w 748"/>
              <a:gd name="T55" fmla="*/ 2147483647 h 491"/>
              <a:gd name="T56" fmla="*/ 2147483647 w 748"/>
              <a:gd name="T57" fmla="*/ 2147483647 h 491"/>
              <a:gd name="T58" fmla="*/ 2147483647 w 748"/>
              <a:gd name="T59" fmla="*/ 2147483647 h 491"/>
              <a:gd name="T60" fmla="*/ 2147483647 w 748"/>
              <a:gd name="T61" fmla="*/ 2147483647 h 491"/>
              <a:gd name="T62" fmla="*/ 2147483647 w 748"/>
              <a:gd name="T63" fmla="*/ 2147483647 h 491"/>
              <a:gd name="T64" fmla="*/ 2147483647 w 748"/>
              <a:gd name="T65" fmla="*/ 2147483647 h 491"/>
              <a:gd name="T66" fmla="*/ 2147483647 w 748"/>
              <a:gd name="T67" fmla="*/ 2147483647 h 491"/>
              <a:gd name="T68" fmla="*/ 2147483647 w 748"/>
              <a:gd name="T69" fmla="*/ 2147483647 h 491"/>
              <a:gd name="T70" fmla="*/ 2147483647 w 748"/>
              <a:gd name="T71" fmla="*/ 2147483647 h 491"/>
              <a:gd name="T72" fmla="*/ 2147483647 w 748"/>
              <a:gd name="T73" fmla="*/ 2147483647 h 491"/>
              <a:gd name="T74" fmla="*/ 2147483647 w 748"/>
              <a:gd name="T75" fmla="*/ 2147483647 h 491"/>
              <a:gd name="T76" fmla="*/ 2147483647 w 748"/>
              <a:gd name="T77" fmla="*/ 2147483647 h 491"/>
              <a:gd name="T78" fmla="*/ 2147483647 w 748"/>
              <a:gd name="T79" fmla="*/ 2147483647 h 491"/>
              <a:gd name="T80" fmla="*/ 2147483647 w 748"/>
              <a:gd name="T81" fmla="*/ 2147483647 h 491"/>
              <a:gd name="T82" fmla="*/ 2147483647 w 748"/>
              <a:gd name="T83" fmla="*/ 2147483647 h 491"/>
              <a:gd name="T84" fmla="*/ 2147483647 w 748"/>
              <a:gd name="T85" fmla="*/ 2147483647 h 491"/>
              <a:gd name="T86" fmla="*/ 2147483647 w 748"/>
              <a:gd name="T87" fmla="*/ 2147483647 h 491"/>
              <a:gd name="T88" fmla="*/ 2147483647 w 748"/>
              <a:gd name="T89" fmla="*/ 2147483647 h 491"/>
              <a:gd name="T90" fmla="*/ 2147483647 w 748"/>
              <a:gd name="T91" fmla="*/ 2147483647 h 491"/>
              <a:gd name="T92" fmla="*/ 2147483647 w 748"/>
              <a:gd name="T93" fmla="*/ 2147483647 h 491"/>
              <a:gd name="T94" fmla="*/ 2147483647 w 748"/>
              <a:gd name="T95" fmla="*/ 2147483647 h 491"/>
              <a:gd name="T96" fmla="*/ 2147483647 w 748"/>
              <a:gd name="T97" fmla="*/ 2147483647 h 491"/>
              <a:gd name="T98" fmla="*/ 2147483647 w 748"/>
              <a:gd name="T99" fmla="*/ 2147483647 h 491"/>
              <a:gd name="T100" fmla="*/ 2147483647 w 748"/>
              <a:gd name="T101" fmla="*/ 2147483647 h 491"/>
              <a:gd name="T102" fmla="*/ 2147483647 w 748"/>
              <a:gd name="T103" fmla="*/ 2147483647 h 491"/>
              <a:gd name="T104" fmla="*/ 2147483647 w 748"/>
              <a:gd name="T105" fmla="*/ 2147483647 h 491"/>
              <a:gd name="T106" fmla="*/ 2147483647 w 748"/>
              <a:gd name="T107" fmla="*/ 2147483647 h 491"/>
              <a:gd name="T108" fmla="*/ 2147483647 w 748"/>
              <a:gd name="T109" fmla="*/ 2147483647 h 491"/>
              <a:gd name="T110" fmla="*/ 2147483647 w 748"/>
              <a:gd name="T111" fmla="*/ 2147483647 h 491"/>
              <a:gd name="T112" fmla="*/ 2147483647 w 748"/>
              <a:gd name="T113" fmla="*/ 2147483647 h 491"/>
              <a:gd name="T114" fmla="*/ 2147483647 w 748"/>
              <a:gd name="T115" fmla="*/ 2147483647 h 491"/>
              <a:gd name="T116" fmla="*/ 2147483647 w 748"/>
              <a:gd name="T117" fmla="*/ 2147483647 h 491"/>
              <a:gd name="T118" fmla="*/ 2147483647 w 748"/>
              <a:gd name="T119" fmla="*/ 2147483647 h 491"/>
              <a:gd name="T120" fmla="*/ 2147483647 w 748"/>
              <a:gd name="T121" fmla="*/ 2147483647 h 491"/>
              <a:gd name="T122" fmla="*/ 2147483647 w 748"/>
              <a:gd name="T123" fmla="*/ 2147483647 h 49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48"/>
              <a:gd name="T187" fmla="*/ 0 h 491"/>
              <a:gd name="T188" fmla="*/ 748 w 748"/>
              <a:gd name="T189" fmla="*/ 491 h 49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48" h="491">
                <a:moveTo>
                  <a:pt x="3" y="46"/>
                </a:moveTo>
                <a:lnTo>
                  <a:pt x="0" y="36"/>
                </a:lnTo>
                <a:lnTo>
                  <a:pt x="99" y="0"/>
                </a:lnTo>
                <a:lnTo>
                  <a:pt x="102" y="10"/>
                </a:lnTo>
                <a:lnTo>
                  <a:pt x="106" y="19"/>
                </a:lnTo>
                <a:lnTo>
                  <a:pt x="109" y="26"/>
                </a:lnTo>
                <a:lnTo>
                  <a:pt x="112" y="36"/>
                </a:lnTo>
                <a:lnTo>
                  <a:pt x="116" y="45"/>
                </a:lnTo>
                <a:lnTo>
                  <a:pt x="121" y="54"/>
                </a:lnTo>
                <a:lnTo>
                  <a:pt x="125" y="61"/>
                </a:lnTo>
                <a:lnTo>
                  <a:pt x="129" y="72"/>
                </a:lnTo>
                <a:lnTo>
                  <a:pt x="134" y="79"/>
                </a:lnTo>
                <a:lnTo>
                  <a:pt x="138" y="90"/>
                </a:lnTo>
                <a:lnTo>
                  <a:pt x="143" y="96"/>
                </a:lnTo>
                <a:lnTo>
                  <a:pt x="148" y="106"/>
                </a:lnTo>
                <a:lnTo>
                  <a:pt x="154" y="113"/>
                </a:lnTo>
                <a:lnTo>
                  <a:pt x="159" y="120"/>
                </a:lnTo>
                <a:lnTo>
                  <a:pt x="162" y="126"/>
                </a:lnTo>
                <a:lnTo>
                  <a:pt x="169" y="133"/>
                </a:lnTo>
                <a:lnTo>
                  <a:pt x="174" y="141"/>
                </a:lnTo>
                <a:lnTo>
                  <a:pt x="179" y="150"/>
                </a:lnTo>
                <a:lnTo>
                  <a:pt x="186" y="157"/>
                </a:lnTo>
                <a:lnTo>
                  <a:pt x="189" y="162"/>
                </a:lnTo>
                <a:lnTo>
                  <a:pt x="195" y="167"/>
                </a:lnTo>
                <a:lnTo>
                  <a:pt x="201" y="176"/>
                </a:lnTo>
                <a:lnTo>
                  <a:pt x="209" y="185"/>
                </a:lnTo>
                <a:lnTo>
                  <a:pt x="219" y="196"/>
                </a:lnTo>
                <a:lnTo>
                  <a:pt x="228" y="204"/>
                </a:lnTo>
                <a:lnTo>
                  <a:pt x="237" y="214"/>
                </a:lnTo>
                <a:lnTo>
                  <a:pt x="246" y="223"/>
                </a:lnTo>
                <a:lnTo>
                  <a:pt x="259" y="232"/>
                </a:lnTo>
                <a:lnTo>
                  <a:pt x="267" y="240"/>
                </a:lnTo>
                <a:lnTo>
                  <a:pt x="278" y="246"/>
                </a:lnTo>
                <a:lnTo>
                  <a:pt x="287" y="254"/>
                </a:lnTo>
                <a:lnTo>
                  <a:pt x="300" y="263"/>
                </a:lnTo>
                <a:lnTo>
                  <a:pt x="314" y="272"/>
                </a:lnTo>
                <a:lnTo>
                  <a:pt x="325" y="278"/>
                </a:lnTo>
                <a:lnTo>
                  <a:pt x="339" y="286"/>
                </a:lnTo>
                <a:lnTo>
                  <a:pt x="353" y="294"/>
                </a:lnTo>
                <a:lnTo>
                  <a:pt x="366" y="301"/>
                </a:lnTo>
                <a:lnTo>
                  <a:pt x="380" y="307"/>
                </a:lnTo>
                <a:lnTo>
                  <a:pt x="393" y="312"/>
                </a:lnTo>
                <a:lnTo>
                  <a:pt x="403" y="316"/>
                </a:lnTo>
                <a:lnTo>
                  <a:pt x="417" y="322"/>
                </a:lnTo>
                <a:lnTo>
                  <a:pt x="430" y="326"/>
                </a:lnTo>
                <a:lnTo>
                  <a:pt x="442" y="331"/>
                </a:lnTo>
                <a:lnTo>
                  <a:pt x="458" y="335"/>
                </a:lnTo>
                <a:lnTo>
                  <a:pt x="470" y="340"/>
                </a:lnTo>
                <a:lnTo>
                  <a:pt x="485" y="343"/>
                </a:lnTo>
                <a:lnTo>
                  <a:pt x="499" y="346"/>
                </a:lnTo>
                <a:lnTo>
                  <a:pt x="514" y="348"/>
                </a:lnTo>
                <a:lnTo>
                  <a:pt x="530" y="351"/>
                </a:lnTo>
                <a:lnTo>
                  <a:pt x="545" y="353"/>
                </a:lnTo>
                <a:lnTo>
                  <a:pt x="560" y="356"/>
                </a:lnTo>
                <a:lnTo>
                  <a:pt x="576" y="357"/>
                </a:lnTo>
                <a:lnTo>
                  <a:pt x="593" y="357"/>
                </a:lnTo>
                <a:lnTo>
                  <a:pt x="607" y="357"/>
                </a:lnTo>
                <a:lnTo>
                  <a:pt x="624" y="357"/>
                </a:lnTo>
                <a:lnTo>
                  <a:pt x="624" y="322"/>
                </a:lnTo>
                <a:lnTo>
                  <a:pt x="747" y="403"/>
                </a:lnTo>
                <a:lnTo>
                  <a:pt x="624" y="490"/>
                </a:lnTo>
                <a:lnTo>
                  <a:pt x="624" y="456"/>
                </a:lnTo>
                <a:lnTo>
                  <a:pt x="605" y="456"/>
                </a:lnTo>
                <a:lnTo>
                  <a:pt x="588" y="456"/>
                </a:lnTo>
                <a:lnTo>
                  <a:pt x="569" y="454"/>
                </a:lnTo>
                <a:lnTo>
                  <a:pt x="554" y="453"/>
                </a:lnTo>
                <a:lnTo>
                  <a:pt x="538" y="453"/>
                </a:lnTo>
                <a:lnTo>
                  <a:pt x="524" y="450"/>
                </a:lnTo>
                <a:lnTo>
                  <a:pt x="507" y="449"/>
                </a:lnTo>
                <a:lnTo>
                  <a:pt x="492" y="446"/>
                </a:lnTo>
                <a:lnTo>
                  <a:pt x="478" y="443"/>
                </a:lnTo>
                <a:lnTo>
                  <a:pt x="463" y="440"/>
                </a:lnTo>
                <a:lnTo>
                  <a:pt x="446" y="435"/>
                </a:lnTo>
                <a:lnTo>
                  <a:pt x="432" y="433"/>
                </a:lnTo>
                <a:lnTo>
                  <a:pt x="417" y="428"/>
                </a:lnTo>
                <a:lnTo>
                  <a:pt x="403" y="423"/>
                </a:lnTo>
                <a:lnTo>
                  <a:pt x="388" y="417"/>
                </a:lnTo>
                <a:lnTo>
                  <a:pt x="372" y="413"/>
                </a:lnTo>
                <a:lnTo>
                  <a:pt x="358" y="407"/>
                </a:lnTo>
                <a:lnTo>
                  <a:pt x="344" y="401"/>
                </a:lnTo>
                <a:lnTo>
                  <a:pt x="330" y="396"/>
                </a:lnTo>
                <a:lnTo>
                  <a:pt x="316" y="388"/>
                </a:lnTo>
                <a:lnTo>
                  <a:pt x="302" y="381"/>
                </a:lnTo>
                <a:lnTo>
                  <a:pt x="287" y="375"/>
                </a:lnTo>
                <a:lnTo>
                  <a:pt x="277" y="367"/>
                </a:lnTo>
                <a:lnTo>
                  <a:pt x="264" y="360"/>
                </a:lnTo>
                <a:lnTo>
                  <a:pt x="253" y="353"/>
                </a:lnTo>
                <a:lnTo>
                  <a:pt x="239" y="346"/>
                </a:lnTo>
                <a:lnTo>
                  <a:pt x="225" y="336"/>
                </a:lnTo>
                <a:lnTo>
                  <a:pt x="214" y="328"/>
                </a:lnTo>
                <a:lnTo>
                  <a:pt x="203" y="317"/>
                </a:lnTo>
                <a:lnTo>
                  <a:pt x="190" y="310"/>
                </a:lnTo>
                <a:lnTo>
                  <a:pt x="181" y="301"/>
                </a:lnTo>
                <a:lnTo>
                  <a:pt x="171" y="293"/>
                </a:lnTo>
                <a:lnTo>
                  <a:pt x="161" y="283"/>
                </a:lnTo>
                <a:lnTo>
                  <a:pt x="150" y="272"/>
                </a:lnTo>
                <a:lnTo>
                  <a:pt x="140" y="264"/>
                </a:lnTo>
                <a:lnTo>
                  <a:pt x="131" y="253"/>
                </a:lnTo>
                <a:lnTo>
                  <a:pt x="121" y="243"/>
                </a:lnTo>
                <a:lnTo>
                  <a:pt x="112" y="232"/>
                </a:lnTo>
                <a:lnTo>
                  <a:pt x="102" y="220"/>
                </a:lnTo>
                <a:lnTo>
                  <a:pt x="95" y="212"/>
                </a:lnTo>
                <a:lnTo>
                  <a:pt x="85" y="200"/>
                </a:lnTo>
                <a:lnTo>
                  <a:pt x="77" y="190"/>
                </a:lnTo>
                <a:lnTo>
                  <a:pt x="70" y="179"/>
                </a:lnTo>
                <a:lnTo>
                  <a:pt x="67" y="172"/>
                </a:lnTo>
                <a:lnTo>
                  <a:pt x="60" y="166"/>
                </a:lnTo>
                <a:lnTo>
                  <a:pt x="58" y="162"/>
                </a:lnTo>
                <a:lnTo>
                  <a:pt x="56" y="156"/>
                </a:lnTo>
                <a:lnTo>
                  <a:pt x="51" y="150"/>
                </a:lnTo>
                <a:lnTo>
                  <a:pt x="48" y="143"/>
                </a:lnTo>
                <a:lnTo>
                  <a:pt x="43" y="135"/>
                </a:lnTo>
                <a:lnTo>
                  <a:pt x="40" y="128"/>
                </a:lnTo>
                <a:lnTo>
                  <a:pt x="37" y="123"/>
                </a:lnTo>
                <a:lnTo>
                  <a:pt x="32" y="116"/>
                </a:lnTo>
                <a:lnTo>
                  <a:pt x="29" y="109"/>
                </a:lnTo>
                <a:lnTo>
                  <a:pt x="26" y="101"/>
                </a:lnTo>
                <a:lnTo>
                  <a:pt x="22" y="94"/>
                </a:lnTo>
                <a:lnTo>
                  <a:pt x="18" y="86"/>
                </a:lnTo>
                <a:lnTo>
                  <a:pt x="15" y="80"/>
                </a:lnTo>
                <a:lnTo>
                  <a:pt x="12" y="73"/>
                </a:lnTo>
                <a:lnTo>
                  <a:pt x="8" y="66"/>
                </a:lnTo>
                <a:lnTo>
                  <a:pt x="7" y="59"/>
                </a:lnTo>
                <a:lnTo>
                  <a:pt x="4" y="54"/>
                </a:lnTo>
                <a:lnTo>
                  <a:pt x="3" y="46"/>
                </a:lnTo>
              </a:path>
            </a:pathLst>
          </a:custGeom>
          <a:solidFill>
            <a:srgbClr val="9900FF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3BDC7A1-1C59-4166-B105-86687CDF47CB}"/>
              </a:ext>
            </a:extLst>
          </p:cNvPr>
          <p:cNvSpPr>
            <a:spLocks/>
          </p:cNvSpPr>
          <p:nvPr/>
        </p:nvSpPr>
        <p:spPr bwMode="auto">
          <a:xfrm>
            <a:off x="3678237" y="2789237"/>
            <a:ext cx="989013" cy="1270000"/>
          </a:xfrm>
          <a:custGeom>
            <a:avLst/>
            <a:gdLst>
              <a:gd name="T0" fmla="*/ 2147483647 w 519"/>
              <a:gd name="T1" fmla="*/ 2147483647 h 703"/>
              <a:gd name="T2" fmla="*/ 2147483647 w 519"/>
              <a:gd name="T3" fmla="*/ 2147483647 h 703"/>
              <a:gd name="T4" fmla="*/ 2147483647 w 519"/>
              <a:gd name="T5" fmla="*/ 2147483647 h 703"/>
              <a:gd name="T6" fmla="*/ 2147483647 w 519"/>
              <a:gd name="T7" fmla="*/ 2147483647 h 703"/>
              <a:gd name="T8" fmla="*/ 2147483647 w 519"/>
              <a:gd name="T9" fmla="*/ 2147483647 h 703"/>
              <a:gd name="T10" fmla="*/ 2147483647 w 519"/>
              <a:gd name="T11" fmla="*/ 2147483647 h 703"/>
              <a:gd name="T12" fmla="*/ 2147483647 w 519"/>
              <a:gd name="T13" fmla="*/ 2147483647 h 703"/>
              <a:gd name="T14" fmla="*/ 2147483647 w 519"/>
              <a:gd name="T15" fmla="*/ 2147483647 h 703"/>
              <a:gd name="T16" fmla="*/ 2147483647 w 519"/>
              <a:gd name="T17" fmla="*/ 2147483647 h 703"/>
              <a:gd name="T18" fmla="*/ 2147483647 w 519"/>
              <a:gd name="T19" fmla="*/ 2147483647 h 703"/>
              <a:gd name="T20" fmla="*/ 2147483647 w 519"/>
              <a:gd name="T21" fmla="*/ 2147483647 h 703"/>
              <a:gd name="T22" fmla="*/ 2147483647 w 519"/>
              <a:gd name="T23" fmla="*/ 2147483647 h 703"/>
              <a:gd name="T24" fmla="*/ 2147483647 w 519"/>
              <a:gd name="T25" fmla="*/ 2147483647 h 703"/>
              <a:gd name="T26" fmla="*/ 2147483647 w 519"/>
              <a:gd name="T27" fmla="*/ 2147483647 h 703"/>
              <a:gd name="T28" fmla="*/ 2147483647 w 519"/>
              <a:gd name="T29" fmla="*/ 2147483647 h 703"/>
              <a:gd name="T30" fmla="*/ 2147483647 w 519"/>
              <a:gd name="T31" fmla="*/ 2147483647 h 703"/>
              <a:gd name="T32" fmla="*/ 2147483647 w 519"/>
              <a:gd name="T33" fmla="*/ 2147483647 h 703"/>
              <a:gd name="T34" fmla="*/ 2147483647 w 519"/>
              <a:gd name="T35" fmla="*/ 2147483647 h 703"/>
              <a:gd name="T36" fmla="*/ 2147483647 w 519"/>
              <a:gd name="T37" fmla="*/ 2147483647 h 703"/>
              <a:gd name="T38" fmla="*/ 2147483647 w 519"/>
              <a:gd name="T39" fmla="*/ 2147483647 h 703"/>
              <a:gd name="T40" fmla="*/ 2147483647 w 519"/>
              <a:gd name="T41" fmla="*/ 2147483647 h 703"/>
              <a:gd name="T42" fmla="*/ 2147483647 w 519"/>
              <a:gd name="T43" fmla="*/ 2147483647 h 703"/>
              <a:gd name="T44" fmla="*/ 2147483647 w 519"/>
              <a:gd name="T45" fmla="*/ 2147483647 h 703"/>
              <a:gd name="T46" fmla="*/ 2147483647 w 519"/>
              <a:gd name="T47" fmla="*/ 2147483647 h 703"/>
              <a:gd name="T48" fmla="*/ 2147483647 w 519"/>
              <a:gd name="T49" fmla="*/ 2147483647 h 703"/>
              <a:gd name="T50" fmla="*/ 2147483647 w 519"/>
              <a:gd name="T51" fmla="*/ 2147483647 h 703"/>
              <a:gd name="T52" fmla="*/ 2147483647 w 519"/>
              <a:gd name="T53" fmla="*/ 2147483647 h 703"/>
              <a:gd name="T54" fmla="*/ 2147483647 w 519"/>
              <a:gd name="T55" fmla="*/ 2147483647 h 703"/>
              <a:gd name="T56" fmla="*/ 2147483647 w 519"/>
              <a:gd name="T57" fmla="*/ 2147483647 h 703"/>
              <a:gd name="T58" fmla="*/ 2147483647 w 519"/>
              <a:gd name="T59" fmla="*/ 0 h 703"/>
              <a:gd name="T60" fmla="*/ 2147483647 w 519"/>
              <a:gd name="T61" fmla="*/ 2147483647 h 703"/>
              <a:gd name="T62" fmla="*/ 2147483647 w 519"/>
              <a:gd name="T63" fmla="*/ 2147483647 h 703"/>
              <a:gd name="T64" fmla="*/ 2147483647 w 519"/>
              <a:gd name="T65" fmla="*/ 2147483647 h 703"/>
              <a:gd name="T66" fmla="*/ 2147483647 w 519"/>
              <a:gd name="T67" fmla="*/ 2147483647 h 703"/>
              <a:gd name="T68" fmla="*/ 2147483647 w 519"/>
              <a:gd name="T69" fmla="*/ 2147483647 h 703"/>
              <a:gd name="T70" fmla="*/ 2147483647 w 519"/>
              <a:gd name="T71" fmla="*/ 2147483647 h 703"/>
              <a:gd name="T72" fmla="*/ 2147483647 w 519"/>
              <a:gd name="T73" fmla="*/ 2147483647 h 703"/>
              <a:gd name="T74" fmla="*/ 2147483647 w 519"/>
              <a:gd name="T75" fmla="*/ 2147483647 h 703"/>
              <a:gd name="T76" fmla="*/ 2147483647 w 519"/>
              <a:gd name="T77" fmla="*/ 2147483647 h 703"/>
              <a:gd name="T78" fmla="*/ 2147483647 w 519"/>
              <a:gd name="T79" fmla="*/ 2147483647 h 703"/>
              <a:gd name="T80" fmla="*/ 2147483647 w 519"/>
              <a:gd name="T81" fmla="*/ 2147483647 h 703"/>
              <a:gd name="T82" fmla="*/ 2147483647 w 519"/>
              <a:gd name="T83" fmla="*/ 2147483647 h 703"/>
              <a:gd name="T84" fmla="*/ 2147483647 w 519"/>
              <a:gd name="T85" fmla="*/ 2147483647 h 703"/>
              <a:gd name="T86" fmla="*/ 2147483647 w 519"/>
              <a:gd name="T87" fmla="*/ 2147483647 h 703"/>
              <a:gd name="T88" fmla="*/ 2147483647 w 519"/>
              <a:gd name="T89" fmla="*/ 2147483647 h 703"/>
              <a:gd name="T90" fmla="*/ 2147483647 w 519"/>
              <a:gd name="T91" fmla="*/ 2147483647 h 703"/>
              <a:gd name="T92" fmla="*/ 2147483647 w 519"/>
              <a:gd name="T93" fmla="*/ 2147483647 h 703"/>
              <a:gd name="T94" fmla="*/ 2147483647 w 519"/>
              <a:gd name="T95" fmla="*/ 2147483647 h 703"/>
              <a:gd name="T96" fmla="*/ 2147483647 w 519"/>
              <a:gd name="T97" fmla="*/ 2147483647 h 703"/>
              <a:gd name="T98" fmla="*/ 2147483647 w 519"/>
              <a:gd name="T99" fmla="*/ 2147483647 h 703"/>
              <a:gd name="T100" fmla="*/ 2147483647 w 519"/>
              <a:gd name="T101" fmla="*/ 2147483647 h 703"/>
              <a:gd name="T102" fmla="*/ 2147483647 w 519"/>
              <a:gd name="T103" fmla="*/ 2147483647 h 703"/>
              <a:gd name="T104" fmla="*/ 2147483647 w 519"/>
              <a:gd name="T105" fmla="*/ 2147483647 h 703"/>
              <a:gd name="T106" fmla="*/ 2147483647 w 519"/>
              <a:gd name="T107" fmla="*/ 2147483647 h 703"/>
              <a:gd name="T108" fmla="*/ 2147483647 w 519"/>
              <a:gd name="T109" fmla="*/ 2147483647 h 703"/>
              <a:gd name="T110" fmla="*/ 2147483647 w 519"/>
              <a:gd name="T111" fmla="*/ 2147483647 h 703"/>
              <a:gd name="T112" fmla="*/ 2147483647 w 519"/>
              <a:gd name="T113" fmla="*/ 2147483647 h 703"/>
              <a:gd name="T114" fmla="*/ 2147483647 w 519"/>
              <a:gd name="T115" fmla="*/ 2147483647 h 703"/>
              <a:gd name="T116" fmla="*/ 2147483647 w 519"/>
              <a:gd name="T117" fmla="*/ 2147483647 h 703"/>
              <a:gd name="T118" fmla="*/ 2147483647 w 519"/>
              <a:gd name="T119" fmla="*/ 2147483647 h 703"/>
              <a:gd name="T120" fmla="*/ 2147483647 w 519"/>
              <a:gd name="T121" fmla="*/ 2147483647 h 703"/>
              <a:gd name="T122" fmla="*/ 2147483647 w 519"/>
              <a:gd name="T123" fmla="*/ 2147483647 h 7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19"/>
              <a:gd name="T187" fmla="*/ 0 h 703"/>
              <a:gd name="T188" fmla="*/ 519 w 519"/>
              <a:gd name="T189" fmla="*/ 703 h 70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19" h="703">
                <a:moveTo>
                  <a:pt x="469" y="700"/>
                </a:moveTo>
                <a:lnTo>
                  <a:pt x="478" y="702"/>
                </a:lnTo>
                <a:lnTo>
                  <a:pt x="518" y="607"/>
                </a:lnTo>
                <a:lnTo>
                  <a:pt x="509" y="604"/>
                </a:lnTo>
                <a:lnTo>
                  <a:pt x="499" y="601"/>
                </a:lnTo>
                <a:lnTo>
                  <a:pt x="491" y="598"/>
                </a:lnTo>
                <a:lnTo>
                  <a:pt x="478" y="595"/>
                </a:lnTo>
                <a:lnTo>
                  <a:pt x="471" y="591"/>
                </a:lnTo>
                <a:lnTo>
                  <a:pt x="460" y="586"/>
                </a:lnTo>
                <a:lnTo>
                  <a:pt x="452" y="584"/>
                </a:lnTo>
                <a:lnTo>
                  <a:pt x="441" y="579"/>
                </a:lnTo>
                <a:lnTo>
                  <a:pt x="434" y="576"/>
                </a:lnTo>
                <a:lnTo>
                  <a:pt x="424" y="570"/>
                </a:lnTo>
                <a:lnTo>
                  <a:pt x="415" y="566"/>
                </a:lnTo>
                <a:lnTo>
                  <a:pt x="407" y="562"/>
                </a:lnTo>
                <a:lnTo>
                  <a:pt x="398" y="557"/>
                </a:lnTo>
                <a:lnTo>
                  <a:pt x="391" y="551"/>
                </a:lnTo>
                <a:lnTo>
                  <a:pt x="384" y="548"/>
                </a:lnTo>
                <a:lnTo>
                  <a:pt x="376" y="542"/>
                </a:lnTo>
                <a:lnTo>
                  <a:pt x="368" y="538"/>
                </a:lnTo>
                <a:lnTo>
                  <a:pt x="360" y="532"/>
                </a:lnTo>
                <a:lnTo>
                  <a:pt x="352" y="526"/>
                </a:lnTo>
                <a:lnTo>
                  <a:pt x="346" y="523"/>
                </a:lnTo>
                <a:lnTo>
                  <a:pt x="340" y="519"/>
                </a:lnTo>
                <a:lnTo>
                  <a:pt x="330" y="512"/>
                </a:lnTo>
                <a:lnTo>
                  <a:pt x="323" y="504"/>
                </a:lnTo>
                <a:lnTo>
                  <a:pt x="311" y="495"/>
                </a:lnTo>
                <a:lnTo>
                  <a:pt x="302" y="486"/>
                </a:lnTo>
                <a:lnTo>
                  <a:pt x="291" y="478"/>
                </a:lnTo>
                <a:lnTo>
                  <a:pt x="282" y="469"/>
                </a:lnTo>
                <a:lnTo>
                  <a:pt x="272" y="457"/>
                </a:lnTo>
                <a:lnTo>
                  <a:pt x="265" y="449"/>
                </a:lnTo>
                <a:lnTo>
                  <a:pt x="257" y="439"/>
                </a:lnTo>
                <a:lnTo>
                  <a:pt x="248" y="431"/>
                </a:lnTo>
                <a:lnTo>
                  <a:pt x="240" y="419"/>
                </a:lnTo>
                <a:lnTo>
                  <a:pt x="231" y="405"/>
                </a:lnTo>
                <a:lnTo>
                  <a:pt x="223" y="395"/>
                </a:lnTo>
                <a:lnTo>
                  <a:pt x="215" y="382"/>
                </a:lnTo>
                <a:lnTo>
                  <a:pt x="206" y="369"/>
                </a:lnTo>
                <a:lnTo>
                  <a:pt x="199" y="357"/>
                </a:lnTo>
                <a:lnTo>
                  <a:pt x="193" y="344"/>
                </a:lnTo>
                <a:lnTo>
                  <a:pt x="187" y="332"/>
                </a:lnTo>
                <a:lnTo>
                  <a:pt x="182" y="322"/>
                </a:lnTo>
                <a:lnTo>
                  <a:pt x="176" y="309"/>
                </a:lnTo>
                <a:lnTo>
                  <a:pt x="171" y="297"/>
                </a:lnTo>
                <a:lnTo>
                  <a:pt x="166" y="285"/>
                </a:lnTo>
                <a:lnTo>
                  <a:pt x="162" y="270"/>
                </a:lnTo>
                <a:lnTo>
                  <a:pt x="159" y="259"/>
                </a:lnTo>
                <a:lnTo>
                  <a:pt x="156" y="246"/>
                </a:lnTo>
                <a:lnTo>
                  <a:pt x="151" y="232"/>
                </a:lnTo>
                <a:lnTo>
                  <a:pt x="148" y="217"/>
                </a:lnTo>
                <a:lnTo>
                  <a:pt x="144" y="202"/>
                </a:lnTo>
                <a:lnTo>
                  <a:pt x="143" y="188"/>
                </a:lnTo>
                <a:lnTo>
                  <a:pt x="141" y="175"/>
                </a:lnTo>
                <a:lnTo>
                  <a:pt x="140" y="160"/>
                </a:lnTo>
                <a:lnTo>
                  <a:pt x="140" y="144"/>
                </a:lnTo>
                <a:lnTo>
                  <a:pt x="140" y="130"/>
                </a:lnTo>
                <a:lnTo>
                  <a:pt x="140" y="114"/>
                </a:lnTo>
                <a:lnTo>
                  <a:pt x="176" y="114"/>
                </a:lnTo>
                <a:lnTo>
                  <a:pt x="90" y="0"/>
                </a:lnTo>
                <a:lnTo>
                  <a:pt x="0" y="114"/>
                </a:lnTo>
                <a:lnTo>
                  <a:pt x="34" y="114"/>
                </a:lnTo>
                <a:lnTo>
                  <a:pt x="34" y="132"/>
                </a:lnTo>
                <a:lnTo>
                  <a:pt x="34" y="148"/>
                </a:lnTo>
                <a:lnTo>
                  <a:pt x="35" y="166"/>
                </a:lnTo>
                <a:lnTo>
                  <a:pt x="37" y="180"/>
                </a:lnTo>
                <a:lnTo>
                  <a:pt x="39" y="196"/>
                </a:lnTo>
                <a:lnTo>
                  <a:pt x="40" y="210"/>
                </a:lnTo>
                <a:lnTo>
                  <a:pt x="43" y="225"/>
                </a:lnTo>
                <a:lnTo>
                  <a:pt x="45" y="238"/>
                </a:lnTo>
                <a:lnTo>
                  <a:pt x="48" y="251"/>
                </a:lnTo>
                <a:lnTo>
                  <a:pt x="51" y="266"/>
                </a:lnTo>
                <a:lnTo>
                  <a:pt x="56" y="283"/>
                </a:lnTo>
                <a:lnTo>
                  <a:pt x="61" y="296"/>
                </a:lnTo>
                <a:lnTo>
                  <a:pt x="64" y="309"/>
                </a:lnTo>
                <a:lnTo>
                  <a:pt x="68" y="322"/>
                </a:lnTo>
                <a:lnTo>
                  <a:pt x="74" y="338"/>
                </a:lnTo>
                <a:lnTo>
                  <a:pt x="81" y="351"/>
                </a:lnTo>
                <a:lnTo>
                  <a:pt x="85" y="365"/>
                </a:lnTo>
                <a:lnTo>
                  <a:pt x="92" y="378"/>
                </a:lnTo>
                <a:lnTo>
                  <a:pt x="100" y="392"/>
                </a:lnTo>
                <a:lnTo>
                  <a:pt x="105" y="404"/>
                </a:lnTo>
                <a:lnTo>
                  <a:pt x="114" y="417"/>
                </a:lnTo>
                <a:lnTo>
                  <a:pt x="122" y="431"/>
                </a:lnTo>
                <a:lnTo>
                  <a:pt x="127" y="441"/>
                </a:lnTo>
                <a:lnTo>
                  <a:pt x="136" y="452"/>
                </a:lnTo>
                <a:lnTo>
                  <a:pt x="143" y="465"/>
                </a:lnTo>
                <a:lnTo>
                  <a:pt x="153" y="476"/>
                </a:lnTo>
                <a:lnTo>
                  <a:pt x="162" y="489"/>
                </a:lnTo>
                <a:lnTo>
                  <a:pt x="171" y="500"/>
                </a:lnTo>
                <a:lnTo>
                  <a:pt x="180" y="510"/>
                </a:lnTo>
                <a:lnTo>
                  <a:pt x="190" y="522"/>
                </a:lnTo>
                <a:lnTo>
                  <a:pt x="199" y="531"/>
                </a:lnTo>
                <a:lnTo>
                  <a:pt x="207" y="539"/>
                </a:lnTo>
                <a:lnTo>
                  <a:pt x="218" y="550"/>
                </a:lnTo>
                <a:lnTo>
                  <a:pt x="229" y="560"/>
                </a:lnTo>
                <a:lnTo>
                  <a:pt x="238" y="568"/>
                </a:lnTo>
                <a:lnTo>
                  <a:pt x="250" y="578"/>
                </a:lnTo>
                <a:lnTo>
                  <a:pt x="260" y="586"/>
                </a:lnTo>
                <a:lnTo>
                  <a:pt x="272" y="595"/>
                </a:lnTo>
                <a:lnTo>
                  <a:pt x="284" y="604"/>
                </a:lnTo>
                <a:lnTo>
                  <a:pt x="294" y="612"/>
                </a:lnTo>
                <a:lnTo>
                  <a:pt x="307" y="620"/>
                </a:lnTo>
                <a:lnTo>
                  <a:pt x="318" y="628"/>
                </a:lnTo>
                <a:lnTo>
                  <a:pt x="328" y="635"/>
                </a:lnTo>
                <a:lnTo>
                  <a:pt x="335" y="638"/>
                </a:lnTo>
                <a:lnTo>
                  <a:pt x="342" y="644"/>
                </a:lnTo>
                <a:lnTo>
                  <a:pt x="347" y="647"/>
                </a:lnTo>
                <a:lnTo>
                  <a:pt x="354" y="650"/>
                </a:lnTo>
                <a:lnTo>
                  <a:pt x="360" y="652"/>
                </a:lnTo>
                <a:lnTo>
                  <a:pt x="368" y="655"/>
                </a:lnTo>
                <a:lnTo>
                  <a:pt x="376" y="660"/>
                </a:lnTo>
                <a:lnTo>
                  <a:pt x="382" y="665"/>
                </a:lnTo>
                <a:lnTo>
                  <a:pt x="388" y="668"/>
                </a:lnTo>
                <a:lnTo>
                  <a:pt x="396" y="670"/>
                </a:lnTo>
                <a:lnTo>
                  <a:pt x="403" y="673"/>
                </a:lnTo>
                <a:lnTo>
                  <a:pt x="412" y="676"/>
                </a:lnTo>
                <a:lnTo>
                  <a:pt x="420" y="682"/>
                </a:lnTo>
                <a:lnTo>
                  <a:pt x="427" y="684"/>
                </a:lnTo>
                <a:lnTo>
                  <a:pt x="434" y="686"/>
                </a:lnTo>
                <a:lnTo>
                  <a:pt x="440" y="689"/>
                </a:lnTo>
                <a:lnTo>
                  <a:pt x="449" y="692"/>
                </a:lnTo>
                <a:lnTo>
                  <a:pt x="456" y="694"/>
                </a:lnTo>
                <a:lnTo>
                  <a:pt x="461" y="697"/>
                </a:lnTo>
              </a:path>
            </a:pathLst>
          </a:custGeom>
          <a:solidFill>
            <a:srgbClr val="33CC33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BE4CA4E-CB79-470C-A626-BAE0E5AF93CD}"/>
              </a:ext>
            </a:extLst>
          </p:cNvPr>
          <p:cNvSpPr>
            <a:spLocks/>
          </p:cNvSpPr>
          <p:nvPr/>
        </p:nvSpPr>
        <p:spPr bwMode="auto">
          <a:xfrm>
            <a:off x="5303837" y="1965325"/>
            <a:ext cx="992188" cy="1263650"/>
          </a:xfrm>
          <a:custGeom>
            <a:avLst/>
            <a:gdLst>
              <a:gd name="T0" fmla="*/ 2147483647 w 521"/>
              <a:gd name="T1" fmla="*/ 0 h 700"/>
              <a:gd name="T2" fmla="*/ 2147483647 w 521"/>
              <a:gd name="T3" fmla="*/ 2147483647 h 700"/>
              <a:gd name="T4" fmla="*/ 2147483647 w 521"/>
              <a:gd name="T5" fmla="*/ 2147483647 h 700"/>
              <a:gd name="T6" fmla="*/ 2147483647 w 521"/>
              <a:gd name="T7" fmla="*/ 2147483647 h 700"/>
              <a:gd name="T8" fmla="*/ 2147483647 w 521"/>
              <a:gd name="T9" fmla="*/ 2147483647 h 700"/>
              <a:gd name="T10" fmla="*/ 2147483647 w 521"/>
              <a:gd name="T11" fmla="*/ 2147483647 h 700"/>
              <a:gd name="T12" fmla="*/ 2147483647 w 521"/>
              <a:gd name="T13" fmla="*/ 2147483647 h 700"/>
              <a:gd name="T14" fmla="*/ 2147483647 w 521"/>
              <a:gd name="T15" fmla="*/ 2147483647 h 700"/>
              <a:gd name="T16" fmla="*/ 2147483647 w 521"/>
              <a:gd name="T17" fmla="*/ 2147483647 h 700"/>
              <a:gd name="T18" fmla="*/ 2147483647 w 521"/>
              <a:gd name="T19" fmla="*/ 2147483647 h 700"/>
              <a:gd name="T20" fmla="*/ 2147483647 w 521"/>
              <a:gd name="T21" fmla="*/ 2147483647 h 700"/>
              <a:gd name="T22" fmla="*/ 2147483647 w 521"/>
              <a:gd name="T23" fmla="*/ 2147483647 h 700"/>
              <a:gd name="T24" fmla="*/ 2147483647 w 521"/>
              <a:gd name="T25" fmla="*/ 2147483647 h 700"/>
              <a:gd name="T26" fmla="*/ 2147483647 w 521"/>
              <a:gd name="T27" fmla="*/ 2147483647 h 700"/>
              <a:gd name="T28" fmla="*/ 2147483647 w 521"/>
              <a:gd name="T29" fmla="*/ 2147483647 h 700"/>
              <a:gd name="T30" fmla="*/ 2147483647 w 521"/>
              <a:gd name="T31" fmla="*/ 2147483647 h 700"/>
              <a:gd name="T32" fmla="*/ 2147483647 w 521"/>
              <a:gd name="T33" fmla="*/ 2147483647 h 700"/>
              <a:gd name="T34" fmla="*/ 2147483647 w 521"/>
              <a:gd name="T35" fmla="*/ 2147483647 h 700"/>
              <a:gd name="T36" fmla="*/ 2147483647 w 521"/>
              <a:gd name="T37" fmla="*/ 2147483647 h 700"/>
              <a:gd name="T38" fmla="*/ 2147483647 w 521"/>
              <a:gd name="T39" fmla="*/ 2147483647 h 700"/>
              <a:gd name="T40" fmla="*/ 2147483647 w 521"/>
              <a:gd name="T41" fmla="*/ 2147483647 h 700"/>
              <a:gd name="T42" fmla="*/ 2147483647 w 521"/>
              <a:gd name="T43" fmla="*/ 2147483647 h 700"/>
              <a:gd name="T44" fmla="*/ 2147483647 w 521"/>
              <a:gd name="T45" fmla="*/ 2147483647 h 700"/>
              <a:gd name="T46" fmla="*/ 2147483647 w 521"/>
              <a:gd name="T47" fmla="*/ 2147483647 h 700"/>
              <a:gd name="T48" fmla="*/ 2147483647 w 521"/>
              <a:gd name="T49" fmla="*/ 2147483647 h 700"/>
              <a:gd name="T50" fmla="*/ 2147483647 w 521"/>
              <a:gd name="T51" fmla="*/ 2147483647 h 700"/>
              <a:gd name="T52" fmla="*/ 2147483647 w 521"/>
              <a:gd name="T53" fmla="*/ 2147483647 h 700"/>
              <a:gd name="T54" fmla="*/ 2147483647 w 521"/>
              <a:gd name="T55" fmla="*/ 2147483647 h 700"/>
              <a:gd name="T56" fmla="*/ 2147483647 w 521"/>
              <a:gd name="T57" fmla="*/ 2147483647 h 700"/>
              <a:gd name="T58" fmla="*/ 2147483647 w 521"/>
              <a:gd name="T59" fmla="*/ 2147483647 h 700"/>
              <a:gd name="T60" fmla="*/ 2147483647 w 521"/>
              <a:gd name="T61" fmla="*/ 2147483647 h 700"/>
              <a:gd name="T62" fmla="*/ 2147483647 w 521"/>
              <a:gd name="T63" fmla="*/ 2147483647 h 700"/>
              <a:gd name="T64" fmla="*/ 2147483647 w 521"/>
              <a:gd name="T65" fmla="*/ 2147483647 h 700"/>
              <a:gd name="T66" fmla="*/ 2147483647 w 521"/>
              <a:gd name="T67" fmla="*/ 2147483647 h 700"/>
              <a:gd name="T68" fmla="*/ 2147483647 w 521"/>
              <a:gd name="T69" fmla="*/ 2147483647 h 700"/>
              <a:gd name="T70" fmla="*/ 2147483647 w 521"/>
              <a:gd name="T71" fmla="*/ 2147483647 h 700"/>
              <a:gd name="T72" fmla="*/ 2147483647 w 521"/>
              <a:gd name="T73" fmla="*/ 2147483647 h 700"/>
              <a:gd name="T74" fmla="*/ 2147483647 w 521"/>
              <a:gd name="T75" fmla="*/ 2147483647 h 700"/>
              <a:gd name="T76" fmla="*/ 2147483647 w 521"/>
              <a:gd name="T77" fmla="*/ 2147483647 h 700"/>
              <a:gd name="T78" fmla="*/ 2147483647 w 521"/>
              <a:gd name="T79" fmla="*/ 2147483647 h 700"/>
              <a:gd name="T80" fmla="*/ 2147483647 w 521"/>
              <a:gd name="T81" fmla="*/ 2147483647 h 700"/>
              <a:gd name="T82" fmla="*/ 2147483647 w 521"/>
              <a:gd name="T83" fmla="*/ 2147483647 h 700"/>
              <a:gd name="T84" fmla="*/ 2147483647 w 521"/>
              <a:gd name="T85" fmla="*/ 2147483647 h 700"/>
              <a:gd name="T86" fmla="*/ 2147483647 w 521"/>
              <a:gd name="T87" fmla="*/ 2147483647 h 700"/>
              <a:gd name="T88" fmla="*/ 2147483647 w 521"/>
              <a:gd name="T89" fmla="*/ 2147483647 h 700"/>
              <a:gd name="T90" fmla="*/ 2147483647 w 521"/>
              <a:gd name="T91" fmla="*/ 2147483647 h 700"/>
              <a:gd name="T92" fmla="*/ 2147483647 w 521"/>
              <a:gd name="T93" fmla="*/ 2147483647 h 700"/>
              <a:gd name="T94" fmla="*/ 2147483647 w 521"/>
              <a:gd name="T95" fmla="*/ 2147483647 h 700"/>
              <a:gd name="T96" fmla="*/ 2147483647 w 521"/>
              <a:gd name="T97" fmla="*/ 2147483647 h 700"/>
              <a:gd name="T98" fmla="*/ 2147483647 w 521"/>
              <a:gd name="T99" fmla="*/ 2147483647 h 700"/>
              <a:gd name="T100" fmla="*/ 2147483647 w 521"/>
              <a:gd name="T101" fmla="*/ 2147483647 h 700"/>
              <a:gd name="T102" fmla="*/ 2147483647 w 521"/>
              <a:gd name="T103" fmla="*/ 2147483647 h 700"/>
              <a:gd name="T104" fmla="*/ 2147483647 w 521"/>
              <a:gd name="T105" fmla="*/ 2147483647 h 700"/>
              <a:gd name="T106" fmla="*/ 2147483647 w 521"/>
              <a:gd name="T107" fmla="*/ 2147483647 h 700"/>
              <a:gd name="T108" fmla="*/ 2147483647 w 521"/>
              <a:gd name="T109" fmla="*/ 2147483647 h 700"/>
              <a:gd name="T110" fmla="*/ 2147483647 w 521"/>
              <a:gd name="T111" fmla="*/ 2147483647 h 700"/>
              <a:gd name="T112" fmla="*/ 2147483647 w 521"/>
              <a:gd name="T113" fmla="*/ 2147483647 h 700"/>
              <a:gd name="T114" fmla="*/ 2147483647 w 521"/>
              <a:gd name="T115" fmla="*/ 2147483647 h 700"/>
              <a:gd name="T116" fmla="*/ 2147483647 w 521"/>
              <a:gd name="T117" fmla="*/ 2147483647 h 700"/>
              <a:gd name="T118" fmla="*/ 2147483647 w 521"/>
              <a:gd name="T119" fmla="*/ 2147483647 h 700"/>
              <a:gd name="T120" fmla="*/ 2147483647 w 521"/>
              <a:gd name="T121" fmla="*/ 2147483647 h 700"/>
              <a:gd name="T122" fmla="*/ 2147483647 w 521"/>
              <a:gd name="T123" fmla="*/ 2147483647 h 7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1"/>
              <a:gd name="T187" fmla="*/ 0 h 700"/>
              <a:gd name="T188" fmla="*/ 521 w 521"/>
              <a:gd name="T189" fmla="*/ 700 h 7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1" h="700">
                <a:moveTo>
                  <a:pt x="49" y="1"/>
                </a:moveTo>
                <a:lnTo>
                  <a:pt x="38" y="0"/>
                </a:lnTo>
                <a:lnTo>
                  <a:pt x="0" y="92"/>
                </a:lnTo>
                <a:lnTo>
                  <a:pt x="10" y="96"/>
                </a:lnTo>
                <a:lnTo>
                  <a:pt x="17" y="98"/>
                </a:lnTo>
                <a:lnTo>
                  <a:pt x="27" y="102"/>
                </a:lnTo>
                <a:lnTo>
                  <a:pt x="38" y="105"/>
                </a:lnTo>
                <a:lnTo>
                  <a:pt x="48" y="110"/>
                </a:lnTo>
                <a:lnTo>
                  <a:pt x="57" y="112"/>
                </a:lnTo>
                <a:lnTo>
                  <a:pt x="65" y="115"/>
                </a:lnTo>
                <a:lnTo>
                  <a:pt x="75" y="121"/>
                </a:lnTo>
                <a:lnTo>
                  <a:pt x="83" y="125"/>
                </a:lnTo>
                <a:lnTo>
                  <a:pt x="92" y="129"/>
                </a:lnTo>
                <a:lnTo>
                  <a:pt x="102" y="133"/>
                </a:lnTo>
                <a:lnTo>
                  <a:pt x="111" y="139"/>
                </a:lnTo>
                <a:lnTo>
                  <a:pt x="119" y="144"/>
                </a:lnTo>
                <a:lnTo>
                  <a:pt x="127" y="148"/>
                </a:lnTo>
                <a:lnTo>
                  <a:pt x="133" y="152"/>
                </a:lnTo>
                <a:lnTo>
                  <a:pt x="141" y="158"/>
                </a:lnTo>
                <a:lnTo>
                  <a:pt x="149" y="163"/>
                </a:lnTo>
                <a:lnTo>
                  <a:pt x="158" y="168"/>
                </a:lnTo>
                <a:lnTo>
                  <a:pt x="167" y="173"/>
                </a:lnTo>
                <a:lnTo>
                  <a:pt x="171" y="178"/>
                </a:lnTo>
                <a:lnTo>
                  <a:pt x="179" y="181"/>
                </a:lnTo>
                <a:lnTo>
                  <a:pt x="186" y="189"/>
                </a:lnTo>
                <a:lnTo>
                  <a:pt x="194" y="197"/>
                </a:lnTo>
                <a:lnTo>
                  <a:pt x="207" y="204"/>
                </a:lnTo>
                <a:lnTo>
                  <a:pt x="215" y="214"/>
                </a:lnTo>
                <a:lnTo>
                  <a:pt x="225" y="221"/>
                </a:lnTo>
                <a:lnTo>
                  <a:pt x="237" y="231"/>
                </a:lnTo>
                <a:lnTo>
                  <a:pt x="246" y="242"/>
                </a:lnTo>
                <a:lnTo>
                  <a:pt x="252" y="250"/>
                </a:lnTo>
                <a:lnTo>
                  <a:pt x="261" y="261"/>
                </a:lnTo>
                <a:lnTo>
                  <a:pt x="269" y="270"/>
                </a:lnTo>
                <a:lnTo>
                  <a:pt x="279" y="281"/>
                </a:lnTo>
                <a:lnTo>
                  <a:pt x="286" y="293"/>
                </a:lnTo>
                <a:lnTo>
                  <a:pt x="296" y="305"/>
                </a:lnTo>
                <a:lnTo>
                  <a:pt x="304" y="316"/>
                </a:lnTo>
                <a:lnTo>
                  <a:pt x="312" y="331"/>
                </a:lnTo>
                <a:lnTo>
                  <a:pt x="319" y="343"/>
                </a:lnTo>
                <a:lnTo>
                  <a:pt x="324" y="356"/>
                </a:lnTo>
                <a:lnTo>
                  <a:pt x="330" y="366"/>
                </a:lnTo>
                <a:lnTo>
                  <a:pt x="336" y="379"/>
                </a:lnTo>
                <a:lnTo>
                  <a:pt x="341" y="390"/>
                </a:lnTo>
                <a:lnTo>
                  <a:pt x="346" y="403"/>
                </a:lnTo>
                <a:lnTo>
                  <a:pt x="351" y="415"/>
                </a:lnTo>
                <a:lnTo>
                  <a:pt x="355" y="430"/>
                </a:lnTo>
                <a:lnTo>
                  <a:pt x="360" y="440"/>
                </a:lnTo>
                <a:lnTo>
                  <a:pt x="363" y="455"/>
                </a:lnTo>
                <a:lnTo>
                  <a:pt x="366" y="468"/>
                </a:lnTo>
                <a:lnTo>
                  <a:pt x="370" y="481"/>
                </a:lnTo>
                <a:lnTo>
                  <a:pt x="373" y="497"/>
                </a:lnTo>
                <a:lnTo>
                  <a:pt x="375" y="512"/>
                </a:lnTo>
                <a:lnTo>
                  <a:pt x="377" y="525"/>
                </a:lnTo>
                <a:lnTo>
                  <a:pt x="378" y="540"/>
                </a:lnTo>
                <a:lnTo>
                  <a:pt x="378" y="556"/>
                </a:lnTo>
                <a:lnTo>
                  <a:pt x="378" y="569"/>
                </a:lnTo>
                <a:lnTo>
                  <a:pt x="378" y="585"/>
                </a:lnTo>
                <a:lnTo>
                  <a:pt x="341" y="585"/>
                </a:lnTo>
                <a:lnTo>
                  <a:pt x="427" y="699"/>
                </a:lnTo>
                <a:lnTo>
                  <a:pt x="520" y="585"/>
                </a:lnTo>
                <a:lnTo>
                  <a:pt x="484" y="585"/>
                </a:lnTo>
                <a:lnTo>
                  <a:pt x="484" y="567"/>
                </a:lnTo>
                <a:lnTo>
                  <a:pt x="484" y="550"/>
                </a:lnTo>
                <a:lnTo>
                  <a:pt x="482" y="534"/>
                </a:lnTo>
                <a:lnTo>
                  <a:pt x="480" y="517"/>
                </a:lnTo>
                <a:lnTo>
                  <a:pt x="480" y="504"/>
                </a:lnTo>
                <a:lnTo>
                  <a:pt x="477" y="490"/>
                </a:lnTo>
                <a:lnTo>
                  <a:pt x="475" y="475"/>
                </a:lnTo>
                <a:lnTo>
                  <a:pt x="472" y="461"/>
                </a:lnTo>
                <a:lnTo>
                  <a:pt x="471" y="449"/>
                </a:lnTo>
                <a:lnTo>
                  <a:pt x="466" y="434"/>
                </a:lnTo>
                <a:lnTo>
                  <a:pt x="462" y="416"/>
                </a:lnTo>
                <a:lnTo>
                  <a:pt x="458" y="403"/>
                </a:lnTo>
                <a:lnTo>
                  <a:pt x="453" y="390"/>
                </a:lnTo>
                <a:lnTo>
                  <a:pt x="450" y="379"/>
                </a:lnTo>
                <a:lnTo>
                  <a:pt x="443" y="362"/>
                </a:lnTo>
                <a:lnTo>
                  <a:pt x="438" y="349"/>
                </a:lnTo>
                <a:lnTo>
                  <a:pt x="431" y="336"/>
                </a:lnTo>
                <a:lnTo>
                  <a:pt x="426" y="323"/>
                </a:lnTo>
                <a:lnTo>
                  <a:pt x="418" y="308"/>
                </a:lnTo>
                <a:lnTo>
                  <a:pt x="411" y="295"/>
                </a:lnTo>
                <a:lnTo>
                  <a:pt x="405" y="281"/>
                </a:lnTo>
                <a:lnTo>
                  <a:pt x="397" y="270"/>
                </a:lnTo>
                <a:lnTo>
                  <a:pt x="390" y="260"/>
                </a:lnTo>
                <a:lnTo>
                  <a:pt x="382" y="247"/>
                </a:lnTo>
                <a:lnTo>
                  <a:pt x="375" y="236"/>
                </a:lnTo>
                <a:lnTo>
                  <a:pt x="365" y="223"/>
                </a:lnTo>
                <a:lnTo>
                  <a:pt x="356" y="211"/>
                </a:lnTo>
                <a:lnTo>
                  <a:pt x="346" y="201"/>
                </a:lnTo>
                <a:lnTo>
                  <a:pt x="338" y="189"/>
                </a:lnTo>
                <a:lnTo>
                  <a:pt x="327" y="179"/>
                </a:lnTo>
                <a:lnTo>
                  <a:pt x="319" y="168"/>
                </a:lnTo>
                <a:lnTo>
                  <a:pt x="310" y="161"/>
                </a:lnTo>
                <a:lnTo>
                  <a:pt x="300" y="149"/>
                </a:lnTo>
                <a:lnTo>
                  <a:pt x="288" y="141"/>
                </a:lnTo>
                <a:lnTo>
                  <a:pt x="279" y="131"/>
                </a:lnTo>
                <a:lnTo>
                  <a:pt x="268" y="123"/>
                </a:lnTo>
                <a:lnTo>
                  <a:pt x="257" y="114"/>
                </a:lnTo>
                <a:lnTo>
                  <a:pt x="246" y="105"/>
                </a:lnTo>
                <a:lnTo>
                  <a:pt x="233" y="96"/>
                </a:lnTo>
                <a:lnTo>
                  <a:pt x="223" y="89"/>
                </a:lnTo>
                <a:lnTo>
                  <a:pt x="210" y="79"/>
                </a:lnTo>
                <a:lnTo>
                  <a:pt x="201" y="73"/>
                </a:lnTo>
                <a:lnTo>
                  <a:pt x="189" y="65"/>
                </a:lnTo>
                <a:lnTo>
                  <a:pt x="182" y="62"/>
                </a:lnTo>
                <a:lnTo>
                  <a:pt x="176" y="57"/>
                </a:lnTo>
                <a:lnTo>
                  <a:pt x="169" y="54"/>
                </a:lnTo>
                <a:lnTo>
                  <a:pt x="165" y="51"/>
                </a:lnTo>
                <a:lnTo>
                  <a:pt x="158" y="48"/>
                </a:lnTo>
                <a:lnTo>
                  <a:pt x="150" y="44"/>
                </a:lnTo>
                <a:lnTo>
                  <a:pt x="143" y="41"/>
                </a:lnTo>
                <a:lnTo>
                  <a:pt x="135" y="36"/>
                </a:lnTo>
                <a:lnTo>
                  <a:pt x="129" y="33"/>
                </a:lnTo>
                <a:lnTo>
                  <a:pt x="123" y="30"/>
                </a:lnTo>
                <a:lnTo>
                  <a:pt x="114" y="26"/>
                </a:lnTo>
                <a:lnTo>
                  <a:pt x="107" y="23"/>
                </a:lnTo>
                <a:lnTo>
                  <a:pt x="97" y="19"/>
                </a:lnTo>
                <a:lnTo>
                  <a:pt x="92" y="17"/>
                </a:lnTo>
                <a:lnTo>
                  <a:pt x="85" y="14"/>
                </a:lnTo>
                <a:lnTo>
                  <a:pt x="77" y="11"/>
                </a:lnTo>
                <a:lnTo>
                  <a:pt x="70" y="9"/>
                </a:lnTo>
                <a:lnTo>
                  <a:pt x="61" y="6"/>
                </a:lnTo>
                <a:lnTo>
                  <a:pt x="55" y="4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AAE83D7-FA0E-4458-A20F-5FCD5D2F755F}"/>
              </a:ext>
            </a:extLst>
          </p:cNvPr>
          <p:cNvSpPr>
            <a:spLocks/>
          </p:cNvSpPr>
          <p:nvPr/>
        </p:nvSpPr>
        <p:spPr bwMode="auto">
          <a:xfrm>
            <a:off x="3813175" y="1865312"/>
            <a:ext cx="1417637" cy="866775"/>
          </a:xfrm>
          <a:custGeom>
            <a:avLst/>
            <a:gdLst>
              <a:gd name="T0" fmla="*/ 2147483647 w 744"/>
              <a:gd name="T1" fmla="*/ 2147483647 h 479"/>
              <a:gd name="T2" fmla="*/ 2147483647 w 744"/>
              <a:gd name="T3" fmla="*/ 2147483647 h 479"/>
              <a:gd name="T4" fmla="*/ 2147483647 w 744"/>
              <a:gd name="T5" fmla="*/ 2147483647 h 479"/>
              <a:gd name="T6" fmla="*/ 2147483647 w 744"/>
              <a:gd name="T7" fmla="*/ 2147483647 h 479"/>
              <a:gd name="T8" fmla="*/ 2147483647 w 744"/>
              <a:gd name="T9" fmla="*/ 2147483647 h 479"/>
              <a:gd name="T10" fmla="*/ 2147483647 w 744"/>
              <a:gd name="T11" fmla="*/ 2147483647 h 479"/>
              <a:gd name="T12" fmla="*/ 2147483647 w 744"/>
              <a:gd name="T13" fmla="*/ 2147483647 h 479"/>
              <a:gd name="T14" fmla="*/ 2147483647 w 744"/>
              <a:gd name="T15" fmla="*/ 2147483647 h 479"/>
              <a:gd name="T16" fmla="*/ 2147483647 w 744"/>
              <a:gd name="T17" fmla="*/ 2147483647 h 479"/>
              <a:gd name="T18" fmla="*/ 2147483647 w 744"/>
              <a:gd name="T19" fmla="*/ 2147483647 h 479"/>
              <a:gd name="T20" fmla="*/ 2147483647 w 744"/>
              <a:gd name="T21" fmla="*/ 2147483647 h 479"/>
              <a:gd name="T22" fmla="*/ 2147483647 w 744"/>
              <a:gd name="T23" fmla="*/ 2147483647 h 479"/>
              <a:gd name="T24" fmla="*/ 2147483647 w 744"/>
              <a:gd name="T25" fmla="*/ 2147483647 h 479"/>
              <a:gd name="T26" fmla="*/ 2147483647 w 744"/>
              <a:gd name="T27" fmla="*/ 2147483647 h 479"/>
              <a:gd name="T28" fmla="*/ 2147483647 w 744"/>
              <a:gd name="T29" fmla="*/ 2147483647 h 479"/>
              <a:gd name="T30" fmla="*/ 2147483647 w 744"/>
              <a:gd name="T31" fmla="*/ 2147483647 h 479"/>
              <a:gd name="T32" fmla="*/ 2147483647 w 744"/>
              <a:gd name="T33" fmla="*/ 2147483647 h 479"/>
              <a:gd name="T34" fmla="*/ 2147483647 w 744"/>
              <a:gd name="T35" fmla="*/ 2147483647 h 479"/>
              <a:gd name="T36" fmla="*/ 2147483647 w 744"/>
              <a:gd name="T37" fmla="*/ 2147483647 h 479"/>
              <a:gd name="T38" fmla="*/ 2147483647 w 744"/>
              <a:gd name="T39" fmla="*/ 2147483647 h 479"/>
              <a:gd name="T40" fmla="*/ 2147483647 w 744"/>
              <a:gd name="T41" fmla="*/ 2147483647 h 479"/>
              <a:gd name="T42" fmla="*/ 2147483647 w 744"/>
              <a:gd name="T43" fmla="*/ 2147483647 h 479"/>
              <a:gd name="T44" fmla="*/ 2147483647 w 744"/>
              <a:gd name="T45" fmla="*/ 2147483647 h 479"/>
              <a:gd name="T46" fmla="*/ 2147483647 w 744"/>
              <a:gd name="T47" fmla="*/ 2147483647 h 479"/>
              <a:gd name="T48" fmla="*/ 2147483647 w 744"/>
              <a:gd name="T49" fmla="*/ 2147483647 h 479"/>
              <a:gd name="T50" fmla="*/ 2147483647 w 744"/>
              <a:gd name="T51" fmla="*/ 2147483647 h 479"/>
              <a:gd name="T52" fmla="*/ 2147483647 w 744"/>
              <a:gd name="T53" fmla="*/ 2147483647 h 479"/>
              <a:gd name="T54" fmla="*/ 2147483647 w 744"/>
              <a:gd name="T55" fmla="*/ 2147483647 h 479"/>
              <a:gd name="T56" fmla="*/ 2147483647 w 744"/>
              <a:gd name="T57" fmla="*/ 2147483647 h 479"/>
              <a:gd name="T58" fmla="*/ 2147483647 w 744"/>
              <a:gd name="T59" fmla="*/ 2147483647 h 479"/>
              <a:gd name="T60" fmla="*/ 2147483647 w 744"/>
              <a:gd name="T61" fmla="*/ 2147483647 h 479"/>
              <a:gd name="T62" fmla="*/ 2147483647 w 744"/>
              <a:gd name="T63" fmla="*/ 2147483647 h 479"/>
              <a:gd name="T64" fmla="*/ 2147483647 w 744"/>
              <a:gd name="T65" fmla="*/ 2147483647 h 479"/>
              <a:gd name="T66" fmla="*/ 2147483647 w 744"/>
              <a:gd name="T67" fmla="*/ 2147483647 h 479"/>
              <a:gd name="T68" fmla="*/ 2147483647 w 744"/>
              <a:gd name="T69" fmla="*/ 2147483647 h 479"/>
              <a:gd name="T70" fmla="*/ 2147483647 w 744"/>
              <a:gd name="T71" fmla="*/ 2147483647 h 479"/>
              <a:gd name="T72" fmla="*/ 2147483647 w 744"/>
              <a:gd name="T73" fmla="*/ 2147483647 h 479"/>
              <a:gd name="T74" fmla="*/ 2147483647 w 744"/>
              <a:gd name="T75" fmla="*/ 2147483647 h 479"/>
              <a:gd name="T76" fmla="*/ 2147483647 w 744"/>
              <a:gd name="T77" fmla="*/ 2147483647 h 479"/>
              <a:gd name="T78" fmla="*/ 2147483647 w 744"/>
              <a:gd name="T79" fmla="*/ 2147483647 h 479"/>
              <a:gd name="T80" fmla="*/ 2147483647 w 744"/>
              <a:gd name="T81" fmla="*/ 2147483647 h 479"/>
              <a:gd name="T82" fmla="*/ 2147483647 w 744"/>
              <a:gd name="T83" fmla="*/ 2147483647 h 479"/>
              <a:gd name="T84" fmla="*/ 2147483647 w 744"/>
              <a:gd name="T85" fmla="*/ 2147483647 h 479"/>
              <a:gd name="T86" fmla="*/ 2147483647 w 744"/>
              <a:gd name="T87" fmla="*/ 2147483647 h 479"/>
              <a:gd name="T88" fmla="*/ 2147483647 w 744"/>
              <a:gd name="T89" fmla="*/ 2147483647 h 479"/>
              <a:gd name="T90" fmla="*/ 2147483647 w 744"/>
              <a:gd name="T91" fmla="*/ 2147483647 h 479"/>
              <a:gd name="T92" fmla="*/ 2147483647 w 744"/>
              <a:gd name="T93" fmla="*/ 2147483647 h 479"/>
              <a:gd name="T94" fmla="*/ 2147483647 w 744"/>
              <a:gd name="T95" fmla="*/ 2147483647 h 479"/>
              <a:gd name="T96" fmla="*/ 2147483647 w 744"/>
              <a:gd name="T97" fmla="*/ 2147483647 h 479"/>
              <a:gd name="T98" fmla="*/ 2147483647 w 744"/>
              <a:gd name="T99" fmla="*/ 2147483647 h 479"/>
              <a:gd name="T100" fmla="*/ 2147483647 w 744"/>
              <a:gd name="T101" fmla="*/ 2147483647 h 479"/>
              <a:gd name="T102" fmla="*/ 2147483647 w 744"/>
              <a:gd name="T103" fmla="*/ 2147483647 h 479"/>
              <a:gd name="T104" fmla="*/ 2147483647 w 744"/>
              <a:gd name="T105" fmla="*/ 2147483647 h 479"/>
              <a:gd name="T106" fmla="*/ 2147483647 w 744"/>
              <a:gd name="T107" fmla="*/ 2147483647 h 479"/>
              <a:gd name="T108" fmla="*/ 2147483647 w 744"/>
              <a:gd name="T109" fmla="*/ 2147483647 h 479"/>
              <a:gd name="T110" fmla="*/ 2147483647 w 744"/>
              <a:gd name="T111" fmla="*/ 2147483647 h 479"/>
              <a:gd name="T112" fmla="*/ 2147483647 w 744"/>
              <a:gd name="T113" fmla="*/ 2147483647 h 479"/>
              <a:gd name="T114" fmla="*/ 2147483647 w 744"/>
              <a:gd name="T115" fmla="*/ 2147483647 h 479"/>
              <a:gd name="T116" fmla="*/ 2147483647 w 744"/>
              <a:gd name="T117" fmla="*/ 2147483647 h 479"/>
              <a:gd name="T118" fmla="*/ 2147483647 w 744"/>
              <a:gd name="T119" fmla="*/ 2147483647 h 479"/>
              <a:gd name="T120" fmla="*/ 2147483647 w 744"/>
              <a:gd name="T121" fmla="*/ 2147483647 h 4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4"/>
              <a:gd name="T184" fmla="*/ 0 h 479"/>
              <a:gd name="T185" fmla="*/ 744 w 744"/>
              <a:gd name="T186" fmla="*/ 479 h 4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4" h="479">
                <a:moveTo>
                  <a:pt x="0" y="441"/>
                </a:moveTo>
                <a:lnTo>
                  <a:pt x="100" y="478"/>
                </a:lnTo>
                <a:lnTo>
                  <a:pt x="103" y="471"/>
                </a:lnTo>
                <a:lnTo>
                  <a:pt x="106" y="461"/>
                </a:lnTo>
                <a:lnTo>
                  <a:pt x="110" y="451"/>
                </a:lnTo>
                <a:lnTo>
                  <a:pt x="114" y="442"/>
                </a:lnTo>
                <a:lnTo>
                  <a:pt x="117" y="434"/>
                </a:lnTo>
                <a:lnTo>
                  <a:pt x="122" y="426"/>
                </a:lnTo>
                <a:lnTo>
                  <a:pt x="127" y="416"/>
                </a:lnTo>
                <a:lnTo>
                  <a:pt x="129" y="409"/>
                </a:lnTo>
                <a:lnTo>
                  <a:pt x="136" y="400"/>
                </a:lnTo>
                <a:lnTo>
                  <a:pt x="139" y="391"/>
                </a:lnTo>
                <a:lnTo>
                  <a:pt x="146" y="383"/>
                </a:lnTo>
                <a:lnTo>
                  <a:pt x="151" y="373"/>
                </a:lnTo>
                <a:lnTo>
                  <a:pt x="154" y="368"/>
                </a:lnTo>
                <a:lnTo>
                  <a:pt x="159" y="362"/>
                </a:lnTo>
                <a:lnTo>
                  <a:pt x="165" y="353"/>
                </a:lnTo>
                <a:lnTo>
                  <a:pt x="172" y="347"/>
                </a:lnTo>
                <a:lnTo>
                  <a:pt x="176" y="340"/>
                </a:lnTo>
                <a:lnTo>
                  <a:pt x="183" y="331"/>
                </a:lnTo>
                <a:lnTo>
                  <a:pt x="187" y="327"/>
                </a:lnTo>
                <a:lnTo>
                  <a:pt x="192" y="319"/>
                </a:lnTo>
                <a:lnTo>
                  <a:pt x="199" y="312"/>
                </a:lnTo>
                <a:lnTo>
                  <a:pt x="206" y="304"/>
                </a:lnTo>
                <a:lnTo>
                  <a:pt x="216" y="293"/>
                </a:lnTo>
                <a:lnTo>
                  <a:pt x="225" y="284"/>
                </a:lnTo>
                <a:lnTo>
                  <a:pt x="234" y="275"/>
                </a:lnTo>
                <a:lnTo>
                  <a:pt x="243" y="267"/>
                </a:lnTo>
                <a:lnTo>
                  <a:pt x="256" y="256"/>
                </a:lnTo>
                <a:lnTo>
                  <a:pt x="265" y="249"/>
                </a:lnTo>
                <a:lnTo>
                  <a:pt x="275" y="242"/>
                </a:lnTo>
                <a:lnTo>
                  <a:pt x="286" y="235"/>
                </a:lnTo>
                <a:lnTo>
                  <a:pt x="298" y="225"/>
                </a:lnTo>
                <a:lnTo>
                  <a:pt x="311" y="217"/>
                </a:lnTo>
                <a:lnTo>
                  <a:pt x="322" y="209"/>
                </a:lnTo>
                <a:lnTo>
                  <a:pt x="336" y="202"/>
                </a:lnTo>
                <a:lnTo>
                  <a:pt x="350" y="195"/>
                </a:lnTo>
                <a:lnTo>
                  <a:pt x="364" y="187"/>
                </a:lnTo>
                <a:lnTo>
                  <a:pt x="376" y="182"/>
                </a:lnTo>
                <a:lnTo>
                  <a:pt x="389" y="177"/>
                </a:lnTo>
                <a:lnTo>
                  <a:pt x="402" y="171"/>
                </a:lnTo>
                <a:lnTo>
                  <a:pt x="414" y="167"/>
                </a:lnTo>
                <a:lnTo>
                  <a:pt x="426" y="163"/>
                </a:lnTo>
                <a:lnTo>
                  <a:pt x="441" y="158"/>
                </a:lnTo>
                <a:lnTo>
                  <a:pt x="455" y="153"/>
                </a:lnTo>
                <a:lnTo>
                  <a:pt x="467" y="150"/>
                </a:lnTo>
                <a:lnTo>
                  <a:pt x="482" y="147"/>
                </a:lnTo>
                <a:lnTo>
                  <a:pt x="497" y="144"/>
                </a:lnTo>
                <a:lnTo>
                  <a:pt x="511" y="140"/>
                </a:lnTo>
                <a:lnTo>
                  <a:pt x="526" y="137"/>
                </a:lnTo>
                <a:lnTo>
                  <a:pt x="542" y="134"/>
                </a:lnTo>
                <a:lnTo>
                  <a:pt x="557" y="134"/>
                </a:lnTo>
                <a:lnTo>
                  <a:pt x="572" y="132"/>
                </a:lnTo>
                <a:lnTo>
                  <a:pt x="591" y="132"/>
                </a:lnTo>
                <a:lnTo>
                  <a:pt x="603" y="132"/>
                </a:lnTo>
                <a:lnTo>
                  <a:pt x="620" y="132"/>
                </a:lnTo>
                <a:lnTo>
                  <a:pt x="620" y="167"/>
                </a:lnTo>
                <a:lnTo>
                  <a:pt x="743" y="86"/>
                </a:lnTo>
                <a:lnTo>
                  <a:pt x="620" y="0"/>
                </a:lnTo>
                <a:lnTo>
                  <a:pt x="620" y="33"/>
                </a:lnTo>
                <a:lnTo>
                  <a:pt x="601" y="33"/>
                </a:lnTo>
                <a:lnTo>
                  <a:pt x="584" y="33"/>
                </a:lnTo>
                <a:lnTo>
                  <a:pt x="566" y="35"/>
                </a:lnTo>
                <a:lnTo>
                  <a:pt x="550" y="36"/>
                </a:lnTo>
                <a:lnTo>
                  <a:pt x="535" y="36"/>
                </a:lnTo>
                <a:lnTo>
                  <a:pt x="520" y="39"/>
                </a:lnTo>
                <a:lnTo>
                  <a:pt x="503" y="41"/>
                </a:lnTo>
                <a:lnTo>
                  <a:pt x="489" y="44"/>
                </a:lnTo>
                <a:lnTo>
                  <a:pt x="477" y="45"/>
                </a:lnTo>
                <a:lnTo>
                  <a:pt x="461" y="50"/>
                </a:lnTo>
                <a:lnTo>
                  <a:pt x="442" y="54"/>
                </a:lnTo>
                <a:lnTo>
                  <a:pt x="428" y="57"/>
                </a:lnTo>
                <a:lnTo>
                  <a:pt x="412" y="62"/>
                </a:lnTo>
                <a:lnTo>
                  <a:pt x="400" y="66"/>
                </a:lnTo>
                <a:lnTo>
                  <a:pt x="384" y="72"/>
                </a:lnTo>
                <a:lnTo>
                  <a:pt x="369" y="76"/>
                </a:lnTo>
                <a:lnTo>
                  <a:pt x="354" y="82"/>
                </a:lnTo>
                <a:lnTo>
                  <a:pt x="342" y="88"/>
                </a:lnTo>
                <a:lnTo>
                  <a:pt x="327" y="95"/>
                </a:lnTo>
                <a:lnTo>
                  <a:pt x="313" y="101"/>
                </a:lnTo>
                <a:lnTo>
                  <a:pt x="298" y="107"/>
                </a:lnTo>
                <a:lnTo>
                  <a:pt x="286" y="114"/>
                </a:lnTo>
                <a:lnTo>
                  <a:pt x="274" y="121"/>
                </a:lnTo>
                <a:lnTo>
                  <a:pt x="260" y="129"/>
                </a:lnTo>
                <a:lnTo>
                  <a:pt x="250" y="134"/>
                </a:lnTo>
                <a:lnTo>
                  <a:pt x="236" y="145"/>
                </a:lnTo>
                <a:lnTo>
                  <a:pt x="223" y="152"/>
                </a:lnTo>
                <a:lnTo>
                  <a:pt x="211" y="163"/>
                </a:lnTo>
                <a:lnTo>
                  <a:pt x="199" y="170"/>
                </a:lnTo>
                <a:lnTo>
                  <a:pt x="189" y="179"/>
                </a:lnTo>
                <a:lnTo>
                  <a:pt x="178" y="187"/>
                </a:lnTo>
                <a:lnTo>
                  <a:pt x="168" y="196"/>
                </a:lnTo>
                <a:lnTo>
                  <a:pt x="158" y="205"/>
                </a:lnTo>
                <a:lnTo>
                  <a:pt x="146" y="217"/>
                </a:lnTo>
                <a:lnTo>
                  <a:pt x="137" y="225"/>
                </a:lnTo>
                <a:lnTo>
                  <a:pt x="128" y="235"/>
                </a:lnTo>
                <a:lnTo>
                  <a:pt x="119" y="246"/>
                </a:lnTo>
                <a:lnTo>
                  <a:pt x="109" y="256"/>
                </a:lnTo>
                <a:lnTo>
                  <a:pt x="100" y="268"/>
                </a:lnTo>
                <a:lnTo>
                  <a:pt x="92" y="278"/>
                </a:lnTo>
                <a:lnTo>
                  <a:pt x="83" y="290"/>
                </a:lnTo>
                <a:lnTo>
                  <a:pt x="75" y="299"/>
                </a:lnTo>
                <a:lnTo>
                  <a:pt x="69" y="309"/>
                </a:lnTo>
                <a:lnTo>
                  <a:pt x="64" y="315"/>
                </a:lnTo>
                <a:lnTo>
                  <a:pt x="57" y="322"/>
                </a:lnTo>
                <a:lnTo>
                  <a:pt x="54" y="328"/>
                </a:lnTo>
                <a:lnTo>
                  <a:pt x="52" y="333"/>
                </a:lnTo>
                <a:lnTo>
                  <a:pt x="48" y="340"/>
                </a:lnTo>
                <a:lnTo>
                  <a:pt x="45" y="346"/>
                </a:lnTo>
                <a:lnTo>
                  <a:pt x="40" y="353"/>
                </a:lnTo>
                <a:lnTo>
                  <a:pt x="37" y="360"/>
                </a:lnTo>
                <a:lnTo>
                  <a:pt x="34" y="365"/>
                </a:lnTo>
                <a:lnTo>
                  <a:pt x="30" y="372"/>
                </a:lnTo>
                <a:lnTo>
                  <a:pt x="26" y="379"/>
                </a:lnTo>
                <a:lnTo>
                  <a:pt x="23" y="386"/>
                </a:lnTo>
                <a:lnTo>
                  <a:pt x="18" y="394"/>
                </a:lnTo>
                <a:lnTo>
                  <a:pt x="15" y="402"/>
                </a:lnTo>
                <a:lnTo>
                  <a:pt x="13" y="407"/>
                </a:lnTo>
                <a:lnTo>
                  <a:pt x="11" y="415"/>
                </a:lnTo>
                <a:lnTo>
                  <a:pt x="8" y="422"/>
                </a:lnTo>
                <a:lnTo>
                  <a:pt x="4" y="429"/>
                </a:lnTo>
                <a:lnTo>
                  <a:pt x="1" y="435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BB6713E-2959-4B2D-ADD7-D233E99EBFAB}"/>
              </a:ext>
            </a:extLst>
          </p:cNvPr>
          <p:cNvSpPr>
            <a:spLocks/>
          </p:cNvSpPr>
          <p:nvPr/>
        </p:nvSpPr>
        <p:spPr bwMode="auto">
          <a:xfrm>
            <a:off x="6107112" y="3598862"/>
            <a:ext cx="1419225" cy="863600"/>
          </a:xfrm>
          <a:custGeom>
            <a:avLst/>
            <a:gdLst>
              <a:gd name="T0" fmla="*/ 2147483647 w 744"/>
              <a:gd name="T1" fmla="*/ 0 h 478"/>
              <a:gd name="T2" fmla="*/ 2147483647 w 744"/>
              <a:gd name="T3" fmla="*/ 2147483647 h 478"/>
              <a:gd name="T4" fmla="*/ 2147483647 w 744"/>
              <a:gd name="T5" fmla="*/ 2147483647 h 478"/>
              <a:gd name="T6" fmla="*/ 2147483647 w 744"/>
              <a:gd name="T7" fmla="*/ 2147483647 h 478"/>
              <a:gd name="T8" fmla="*/ 2147483647 w 744"/>
              <a:gd name="T9" fmla="*/ 2147483647 h 478"/>
              <a:gd name="T10" fmla="*/ 2147483647 w 744"/>
              <a:gd name="T11" fmla="*/ 2147483647 h 478"/>
              <a:gd name="T12" fmla="*/ 2147483647 w 744"/>
              <a:gd name="T13" fmla="*/ 2147483647 h 478"/>
              <a:gd name="T14" fmla="*/ 2147483647 w 744"/>
              <a:gd name="T15" fmla="*/ 2147483647 h 478"/>
              <a:gd name="T16" fmla="*/ 2147483647 w 744"/>
              <a:gd name="T17" fmla="*/ 2147483647 h 478"/>
              <a:gd name="T18" fmla="*/ 2147483647 w 744"/>
              <a:gd name="T19" fmla="*/ 2147483647 h 478"/>
              <a:gd name="T20" fmla="*/ 2147483647 w 744"/>
              <a:gd name="T21" fmla="*/ 2147483647 h 478"/>
              <a:gd name="T22" fmla="*/ 2147483647 w 744"/>
              <a:gd name="T23" fmla="*/ 2147483647 h 478"/>
              <a:gd name="T24" fmla="*/ 2147483647 w 744"/>
              <a:gd name="T25" fmla="*/ 2147483647 h 478"/>
              <a:gd name="T26" fmla="*/ 2147483647 w 744"/>
              <a:gd name="T27" fmla="*/ 2147483647 h 478"/>
              <a:gd name="T28" fmla="*/ 2147483647 w 744"/>
              <a:gd name="T29" fmla="*/ 2147483647 h 478"/>
              <a:gd name="T30" fmla="*/ 2147483647 w 744"/>
              <a:gd name="T31" fmla="*/ 2147483647 h 478"/>
              <a:gd name="T32" fmla="*/ 2147483647 w 744"/>
              <a:gd name="T33" fmla="*/ 2147483647 h 478"/>
              <a:gd name="T34" fmla="*/ 2147483647 w 744"/>
              <a:gd name="T35" fmla="*/ 2147483647 h 478"/>
              <a:gd name="T36" fmla="*/ 2147483647 w 744"/>
              <a:gd name="T37" fmla="*/ 2147483647 h 478"/>
              <a:gd name="T38" fmla="*/ 2147483647 w 744"/>
              <a:gd name="T39" fmla="*/ 2147483647 h 478"/>
              <a:gd name="T40" fmla="*/ 2147483647 w 744"/>
              <a:gd name="T41" fmla="*/ 2147483647 h 478"/>
              <a:gd name="T42" fmla="*/ 2147483647 w 744"/>
              <a:gd name="T43" fmla="*/ 2147483647 h 478"/>
              <a:gd name="T44" fmla="*/ 2147483647 w 744"/>
              <a:gd name="T45" fmla="*/ 2147483647 h 478"/>
              <a:gd name="T46" fmla="*/ 2147483647 w 744"/>
              <a:gd name="T47" fmla="*/ 2147483647 h 478"/>
              <a:gd name="T48" fmla="*/ 2147483647 w 744"/>
              <a:gd name="T49" fmla="*/ 2147483647 h 478"/>
              <a:gd name="T50" fmla="*/ 2147483647 w 744"/>
              <a:gd name="T51" fmla="*/ 2147483647 h 478"/>
              <a:gd name="T52" fmla="*/ 2147483647 w 744"/>
              <a:gd name="T53" fmla="*/ 2147483647 h 478"/>
              <a:gd name="T54" fmla="*/ 2147483647 w 744"/>
              <a:gd name="T55" fmla="*/ 2147483647 h 478"/>
              <a:gd name="T56" fmla="*/ 2147483647 w 744"/>
              <a:gd name="T57" fmla="*/ 2147483647 h 478"/>
              <a:gd name="T58" fmla="*/ 2147483647 w 744"/>
              <a:gd name="T59" fmla="*/ 2147483647 h 478"/>
              <a:gd name="T60" fmla="*/ 2147483647 w 744"/>
              <a:gd name="T61" fmla="*/ 2147483647 h 478"/>
              <a:gd name="T62" fmla="*/ 2147483647 w 744"/>
              <a:gd name="T63" fmla="*/ 2147483647 h 478"/>
              <a:gd name="T64" fmla="*/ 2147483647 w 744"/>
              <a:gd name="T65" fmla="*/ 2147483647 h 478"/>
              <a:gd name="T66" fmla="*/ 2147483647 w 744"/>
              <a:gd name="T67" fmla="*/ 2147483647 h 478"/>
              <a:gd name="T68" fmla="*/ 2147483647 w 744"/>
              <a:gd name="T69" fmla="*/ 2147483647 h 478"/>
              <a:gd name="T70" fmla="*/ 2147483647 w 744"/>
              <a:gd name="T71" fmla="*/ 2147483647 h 478"/>
              <a:gd name="T72" fmla="*/ 2147483647 w 744"/>
              <a:gd name="T73" fmla="*/ 2147483647 h 478"/>
              <a:gd name="T74" fmla="*/ 2147483647 w 744"/>
              <a:gd name="T75" fmla="*/ 2147483647 h 478"/>
              <a:gd name="T76" fmla="*/ 2147483647 w 744"/>
              <a:gd name="T77" fmla="*/ 2147483647 h 478"/>
              <a:gd name="T78" fmla="*/ 2147483647 w 744"/>
              <a:gd name="T79" fmla="*/ 2147483647 h 478"/>
              <a:gd name="T80" fmla="*/ 2147483647 w 744"/>
              <a:gd name="T81" fmla="*/ 2147483647 h 478"/>
              <a:gd name="T82" fmla="*/ 2147483647 w 744"/>
              <a:gd name="T83" fmla="*/ 2147483647 h 478"/>
              <a:gd name="T84" fmla="*/ 2147483647 w 744"/>
              <a:gd name="T85" fmla="*/ 2147483647 h 478"/>
              <a:gd name="T86" fmla="*/ 2147483647 w 744"/>
              <a:gd name="T87" fmla="*/ 2147483647 h 478"/>
              <a:gd name="T88" fmla="*/ 2147483647 w 744"/>
              <a:gd name="T89" fmla="*/ 2147483647 h 478"/>
              <a:gd name="T90" fmla="*/ 2147483647 w 744"/>
              <a:gd name="T91" fmla="*/ 2147483647 h 478"/>
              <a:gd name="T92" fmla="*/ 2147483647 w 744"/>
              <a:gd name="T93" fmla="*/ 2147483647 h 478"/>
              <a:gd name="T94" fmla="*/ 2147483647 w 744"/>
              <a:gd name="T95" fmla="*/ 2147483647 h 478"/>
              <a:gd name="T96" fmla="*/ 2147483647 w 744"/>
              <a:gd name="T97" fmla="*/ 2147483647 h 478"/>
              <a:gd name="T98" fmla="*/ 2147483647 w 744"/>
              <a:gd name="T99" fmla="*/ 2147483647 h 478"/>
              <a:gd name="T100" fmla="*/ 2147483647 w 744"/>
              <a:gd name="T101" fmla="*/ 2147483647 h 478"/>
              <a:gd name="T102" fmla="*/ 2147483647 w 744"/>
              <a:gd name="T103" fmla="*/ 2147483647 h 478"/>
              <a:gd name="T104" fmla="*/ 2147483647 w 744"/>
              <a:gd name="T105" fmla="*/ 2147483647 h 478"/>
              <a:gd name="T106" fmla="*/ 2147483647 w 744"/>
              <a:gd name="T107" fmla="*/ 2147483647 h 478"/>
              <a:gd name="T108" fmla="*/ 2147483647 w 744"/>
              <a:gd name="T109" fmla="*/ 2147483647 h 478"/>
              <a:gd name="T110" fmla="*/ 2147483647 w 744"/>
              <a:gd name="T111" fmla="*/ 2147483647 h 478"/>
              <a:gd name="T112" fmla="*/ 2147483647 w 744"/>
              <a:gd name="T113" fmla="*/ 2147483647 h 478"/>
              <a:gd name="T114" fmla="*/ 2147483647 w 744"/>
              <a:gd name="T115" fmla="*/ 2147483647 h 478"/>
              <a:gd name="T116" fmla="*/ 2147483647 w 744"/>
              <a:gd name="T117" fmla="*/ 2147483647 h 478"/>
              <a:gd name="T118" fmla="*/ 2147483647 w 744"/>
              <a:gd name="T119" fmla="*/ 2147483647 h 478"/>
              <a:gd name="T120" fmla="*/ 2147483647 w 744"/>
              <a:gd name="T121" fmla="*/ 2147483647 h 47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44"/>
              <a:gd name="T184" fmla="*/ 0 h 478"/>
              <a:gd name="T185" fmla="*/ 744 w 744"/>
              <a:gd name="T186" fmla="*/ 478 h 47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44" h="478">
                <a:moveTo>
                  <a:pt x="0" y="36"/>
                </a:moveTo>
                <a:lnTo>
                  <a:pt x="102" y="0"/>
                </a:lnTo>
                <a:lnTo>
                  <a:pt x="102" y="9"/>
                </a:lnTo>
                <a:lnTo>
                  <a:pt x="107" y="16"/>
                </a:lnTo>
                <a:lnTo>
                  <a:pt x="111" y="26"/>
                </a:lnTo>
                <a:lnTo>
                  <a:pt x="115" y="35"/>
                </a:lnTo>
                <a:lnTo>
                  <a:pt x="119" y="45"/>
                </a:lnTo>
                <a:lnTo>
                  <a:pt x="121" y="51"/>
                </a:lnTo>
                <a:lnTo>
                  <a:pt x="128" y="61"/>
                </a:lnTo>
                <a:lnTo>
                  <a:pt x="131" y="68"/>
                </a:lnTo>
                <a:lnTo>
                  <a:pt x="136" y="77"/>
                </a:lnTo>
                <a:lnTo>
                  <a:pt x="140" y="86"/>
                </a:lnTo>
                <a:lnTo>
                  <a:pt x="146" y="95"/>
                </a:lnTo>
                <a:lnTo>
                  <a:pt x="151" y="103"/>
                </a:lnTo>
                <a:lnTo>
                  <a:pt x="156" y="110"/>
                </a:lnTo>
                <a:lnTo>
                  <a:pt x="160" y="116"/>
                </a:lnTo>
                <a:lnTo>
                  <a:pt x="165" y="124"/>
                </a:lnTo>
                <a:lnTo>
                  <a:pt x="172" y="130"/>
                </a:lnTo>
                <a:lnTo>
                  <a:pt x="177" y="139"/>
                </a:lnTo>
                <a:lnTo>
                  <a:pt x="184" y="146"/>
                </a:lnTo>
                <a:lnTo>
                  <a:pt x="187" y="150"/>
                </a:lnTo>
                <a:lnTo>
                  <a:pt x="192" y="158"/>
                </a:lnTo>
                <a:lnTo>
                  <a:pt x="200" y="165"/>
                </a:lnTo>
                <a:lnTo>
                  <a:pt x="208" y="174"/>
                </a:lnTo>
                <a:lnTo>
                  <a:pt x="215" y="184"/>
                </a:lnTo>
                <a:lnTo>
                  <a:pt x="225" y="193"/>
                </a:lnTo>
                <a:lnTo>
                  <a:pt x="234" y="201"/>
                </a:lnTo>
                <a:lnTo>
                  <a:pt x="245" y="212"/>
                </a:lnTo>
                <a:lnTo>
                  <a:pt x="256" y="220"/>
                </a:lnTo>
                <a:lnTo>
                  <a:pt x="266" y="228"/>
                </a:lnTo>
                <a:lnTo>
                  <a:pt x="275" y="235"/>
                </a:lnTo>
                <a:lnTo>
                  <a:pt x="286" y="244"/>
                </a:lnTo>
                <a:lnTo>
                  <a:pt x="298" y="251"/>
                </a:lnTo>
                <a:lnTo>
                  <a:pt x="311" y="260"/>
                </a:lnTo>
                <a:lnTo>
                  <a:pt x="324" y="267"/>
                </a:lnTo>
                <a:lnTo>
                  <a:pt x="336" y="275"/>
                </a:lnTo>
                <a:lnTo>
                  <a:pt x="351" y="284"/>
                </a:lnTo>
                <a:lnTo>
                  <a:pt x="364" y="289"/>
                </a:lnTo>
                <a:lnTo>
                  <a:pt x="378" y="295"/>
                </a:lnTo>
                <a:lnTo>
                  <a:pt x="389" y="301"/>
                </a:lnTo>
                <a:lnTo>
                  <a:pt x="402" y="305"/>
                </a:lnTo>
                <a:lnTo>
                  <a:pt x="414" y="310"/>
                </a:lnTo>
                <a:lnTo>
                  <a:pt x="428" y="314"/>
                </a:lnTo>
                <a:lnTo>
                  <a:pt x="440" y="318"/>
                </a:lnTo>
                <a:lnTo>
                  <a:pt x="455" y="323"/>
                </a:lnTo>
                <a:lnTo>
                  <a:pt x="467" y="327"/>
                </a:lnTo>
                <a:lnTo>
                  <a:pt x="483" y="330"/>
                </a:lnTo>
                <a:lnTo>
                  <a:pt x="497" y="334"/>
                </a:lnTo>
                <a:lnTo>
                  <a:pt x="511" y="337"/>
                </a:lnTo>
                <a:lnTo>
                  <a:pt x="527" y="339"/>
                </a:lnTo>
                <a:lnTo>
                  <a:pt x="544" y="342"/>
                </a:lnTo>
                <a:lnTo>
                  <a:pt x="558" y="343"/>
                </a:lnTo>
                <a:lnTo>
                  <a:pt x="573" y="345"/>
                </a:lnTo>
                <a:lnTo>
                  <a:pt x="591" y="345"/>
                </a:lnTo>
                <a:lnTo>
                  <a:pt x="605" y="345"/>
                </a:lnTo>
                <a:lnTo>
                  <a:pt x="622" y="345"/>
                </a:lnTo>
                <a:lnTo>
                  <a:pt x="622" y="310"/>
                </a:lnTo>
                <a:lnTo>
                  <a:pt x="743" y="390"/>
                </a:lnTo>
                <a:lnTo>
                  <a:pt x="622" y="477"/>
                </a:lnTo>
                <a:lnTo>
                  <a:pt x="622" y="444"/>
                </a:lnTo>
                <a:lnTo>
                  <a:pt x="604" y="444"/>
                </a:lnTo>
                <a:lnTo>
                  <a:pt x="585" y="444"/>
                </a:lnTo>
                <a:lnTo>
                  <a:pt x="568" y="443"/>
                </a:lnTo>
                <a:lnTo>
                  <a:pt x="551" y="440"/>
                </a:lnTo>
                <a:lnTo>
                  <a:pt x="536" y="440"/>
                </a:lnTo>
                <a:lnTo>
                  <a:pt x="520" y="437"/>
                </a:lnTo>
                <a:lnTo>
                  <a:pt x="505" y="435"/>
                </a:lnTo>
                <a:lnTo>
                  <a:pt x="489" y="433"/>
                </a:lnTo>
                <a:lnTo>
                  <a:pt x="476" y="431"/>
                </a:lnTo>
                <a:lnTo>
                  <a:pt x="461" y="428"/>
                </a:lnTo>
                <a:lnTo>
                  <a:pt x="442" y="422"/>
                </a:lnTo>
                <a:lnTo>
                  <a:pt x="428" y="419"/>
                </a:lnTo>
                <a:lnTo>
                  <a:pt x="414" y="415"/>
                </a:lnTo>
                <a:lnTo>
                  <a:pt x="402" y="412"/>
                </a:lnTo>
                <a:lnTo>
                  <a:pt x="384" y="405"/>
                </a:lnTo>
                <a:lnTo>
                  <a:pt x="370" y="401"/>
                </a:lnTo>
                <a:lnTo>
                  <a:pt x="356" y="395"/>
                </a:lnTo>
                <a:lnTo>
                  <a:pt x="342" y="390"/>
                </a:lnTo>
                <a:lnTo>
                  <a:pt x="327" y="383"/>
                </a:lnTo>
                <a:lnTo>
                  <a:pt x="312" y="376"/>
                </a:lnTo>
                <a:lnTo>
                  <a:pt x="300" y="369"/>
                </a:lnTo>
                <a:lnTo>
                  <a:pt x="286" y="363"/>
                </a:lnTo>
                <a:lnTo>
                  <a:pt x="275" y="356"/>
                </a:lnTo>
                <a:lnTo>
                  <a:pt x="262" y="348"/>
                </a:lnTo>
                <a:lnTo>
                  <a:pt x="250" y="342"/>
                </a:lnTo>
                <a:lnTo>
                  <a:pt x="235" y="334"/>
                </a:lnTo>
                <a:lnTo>
                  <a:pt x="223" y="324"/>
                </a:lnTo>
                <a:lnTo>
                  <a:pt x="213" y="316"/>
                </a:lnTo>
                <a:lnTo>
                  <a:pt x="200" y="307"/>
                </a:lnTo>
                <a:lnTo>
                  <a:pt x="189" y="298"/>
                </a:lnTo>
                <a:lnTo>
                  <a:pt x="177" y="289"/>
                </a:lnTo>
                <a:lnTo>
                  <a:pt x="170" y="282"/>
                </a:lnTo>
                <a:lnTo>
                  <a:pt x="158" y="272"/>
                </a:lnTo>
                <a:lnTo>
                  <a:pt x="148" y="260"/>
                </a:lnTo>
                <a:lnTo>
                  <a:pt x="139" y="251"/>
                </a:lnTo>
                <a:lnTo>
                  <a:pt x="129" y="241"/>
                </a:lnTo>
                <a:lnTo>
                  <a:pt x="120" y="231"/>
                </a:lnTo>
                <a:lnTo>
                  <a:pt x="111" y="220"/>
                </a:lnTo>
                <a:lnTo>
                  <a:pt x="102" y="210"/>
                </a:lnTo>
                <a:lnTo>
                  <a:pt x="93" y="199"/>
                </a:lnTo>
                <a:lnTo>
                  <a:pt x="83" y="187"/>
                </a:lnTo>
                <a:lnTo>
                  <a:pt x="76" y="178"/>
                </a:lnTo>
                <a:lnTo>
                  <a:pt x="68" y="168"/>
                </a:lnTo>
                <a:lnTo>
                  <a:pt x="64" y="162"/>
                </a:lnTo>
                <a:lnTo>
                  <a:pt x="59" y="156"/>
                </a:lnTo>
                <a:lnTo>
                  <a:pt x="56" y="150"/>
                </a:lnTo>
                <a:lnTo>
                  <a:pt x="53" y="145"/>
                </a:lnTo>
                <a:lnTo>
                  <a:pt x="49" y="139"/>
                </a:lnTo>
                <a:lnTo>
                  <a:pt x="47" y="132"/>
                </a:lnTo>
                <a:lnTo>
                  <a:pt x="42" y="124"/>
                </a:lnTo>
                <a:lnTo>
                  <a:pt x="37" y="118"/>
                </a:lnTo>
                <a:lnTo>
                  <a:pt x="34" y="113"/>
                </a:lnTo>
                <a:lnTo>
                  <a:pt x="31" y="105"/>
                </a:lnTo>
                <a:lnTo>
                  <a:pt x="28" y="98"/>
                </a:lnTo>
                <a:lnTo>
                  <a:pt x="23" y="90"/>
                </a:lnTo>
                <a:lnTo>
                  <a:pt x="18" y="83"/>
                </a:lnTo>
                <a:lnTo>
                  <a:pt x="17" y="76"/>
                </a:lnTo>
                <a:lnTo>
                  <a:pt x="13" y="70"/>
                </a:lnTo>
                <a:lnTo>
                  <a:pt x="10" y="63"/>
                </a:lnTo>
                <a:lnTo>
                  <a:pt x="8" y="55"/>
                </a:lnTo>
                <a:lnTo>
                  <a:pt x="4" y="48"/>
                </a:lnTo>
                <a:lnTo>
                  <a:pt x="3" y="42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CB85F-6945-436E-A4A0-4DE5301C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6" y="2373312"/>
            <a:ext cx="1572692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defTabSz="958850" eaLnBrk="0" hangingPunct="0">
              <a:lnSpc>
                <a:spcPct val="50000"/>
              </a:lnSpc>
              <a:spcBef>
                <a:spcPct val="40000"/>
              </a:spcBef>
              <a:buAutoNum type="arabicPeriod"/>
            </a:pPr>
            <a:r>
              <a:rPr lang="en-US" b="1" dirty="0">
                <a:latin typeface="Arial Narrow" charset="0"/>
                <a:cs typeface="Times New Roman" charset="0"/>
              </a:rPr>
              <a:t>Ban </a:t>
            </a:r>
            <a:r>
              <a:rPr lang="en-US" b="1" dirty="0" err="1">
                <a:latin typeface="Arial Narrow" charset="0"/>
                <a:cs typeface="Times New Roman" charset="0"/>
              </a:rPr>
              <a:t>đầu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</a:p>
          <a:p>
            <a:pPr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 err="1">
                <a:latin typeface="Arial Narrow" charset="0"/>
                <a:cs typeface="Times New Roman" charset="0"/>
              </a:rPr>
              <a:t>Lập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kế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hoạch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24F731-B884-42DA-9382-E21B8C8B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350" y="2055752"/>
            <a:ext cx="1635063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2. </a:t>
            </a:r>
            <a:r>
              <a:rPr lang="en-US" b="1" dirty="0" err="1">
                <a:latin typeface="Arial Narrow" charset="0"/>
                <a:cs typeface="Times New Roman" charset="0"/>
              </a:rPr>
              <a:t>Lập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kế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hoạch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12A3D-C1FE-4477-A867-45E24E3D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1611312"/>
            <a:ext cx="1949450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3. </a:t>
            </a:r>
            <a:r>
              <a:rPr lang="en-US" b="1" dirty="0" err="1">
                <a:latin typeface="Arial Narrow" charset="0"/>
                <a:cs typeface="Times New Roman" charset="0"/>
              </a:rPr>
              <a:t>Yêu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cầu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7029D-0712-43AF-8DEA-8C86E111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1839912"/>
            <a:ext cx="2228174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4. </a:t>
            </a:r>
            <a:r>
              <a:rPr lang="en-US" b="1" dirty="0" err="1">
                <a:latin typeface="Arial Narrow" charset="0"/>
                <a:cs typeface="Times New Roman" charset="0"/>
              </a:rPr>
              <a:t>Phân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tích</a:t>
            </a:r>
            <a:r>
              <a:rPr lang="en-US" b="1" dirty="0">
                <a:latin typeface="Arial Narrow" charset="0"/>
                <a:cs typeface="Times New Roman" charset="0"/>
              </a:rPr>
              <a:t> &amp; </a:t>
            </a:r>
            <a:r>
              <a:rPr lang="en-US" b="1" dirty="0" err="1">
                <a:latin typeface="Arial Narrow" charset="0"/>
                <a:cs typeface="Times New Roman" charset="0"/>
              </a:rPr>
              <a:t>Thiết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kế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163CE-B3E2-4D7E-9D0D-BC3E3D5C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7" y="2503487"/>
            <a:ext cx="1335302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5. </a:t>
            </a:r>
            <a:r>
              <a:rPr lang="en-US" b="1" dirty="0" err="1">
                <a:latin typeface="Arial Narrow" charset="0"/>
                <a:cs typeface="Times New Roman" charset="0"/>
              </a:rPr>
              <a:t>Thực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hiện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B4E6F6-00F0-4E3A-A9A7-EE10A19A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4278312"/>
            <a:ext cx="1292854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7. </a:t>
            </a:r>
            <a:r>
              <a:rPr lang="en-US" b="1" dirty="0" err="1">
                <a:latin typeface="Arial Narrow" charset="0"/>
                <a:cs typeface="Times New Roman" charset="0"/>
              </a:rPr>
              <a:t>Triển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khai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6E43D-B8C8-4D76-A7C2-B2840A02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604" y="3228946"/>
            <a:ext cx="1250342" cy="2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6. </a:t>
            </a:r>
            <a:r>
              <a:rPr lang="en-US" b="1" dirty="0" err="1">
                <a:latin typeface="Arial Narrow" charset="0"/>
                <a:cs typeface="Times New Roman" charset="0"/>
              </a:rPr>
              <a:t>Kiểm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thử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A5AAF1-5627-44B9-B125-D92F29BE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744912"/>
            <a:ext cx="1197444" cy="24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8. </a:t>
            </a:r>
            <a:r>
              <a:rPr lang="en-US" b="1" dirty="0" err="1">
                <a:latin typeface="Arial Narrow" charset="0"/>
                <a:cs typeface="Times New Roman" charset="0"/>
              </a:rPr>
              <a:t>Đánh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giá</a:t>
            </a:r>
            <a:endParaRPr lang="en-US" b="1" dirty="0">
              <a:latin typeface="Arial Narrow" charset="0"/>
              <a:cs typeface="Times New Roman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ED260-B2BD-4ABC-A04F-E1811FA7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657" y="2601912"/>
            <a:ext cx="1449115" cy="75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39725" indent="-339725" algn="ctr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 err="1">
                <a:latin typeface="Arial Narrow" charset="0"/>
                <a:cs typeface="Times New Roman" charset="0"/>
              </a:rPr>
              <a:t>Quản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lý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</a:p>
          <a:p>
            <a:pPr marL="339725" indent="-339725" algn="ctr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 err="1">
                <a:latin typeface="Arial Narrow" charset="0"/>
                <a:cs typeface="Times New Roman" charset="0"/>
              </a:rPr>
              <a:t>Môi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trường</a:t>
            </a:r>
            <a:endParaRPr lang="en-US" b="1" dirty="0">
              <a:latin typeface="Arial Narrow" charset="0"/>
              <a:cs typeface="Times New Roman" charset="0"/>
            </a:endParaRPr>
          </a:p>
          <a:p>
            <a:pPr marL="339725" indent="-339725" algn="ctr" defTabSz="958850" eaLnBrk="0" hangingPunct="0">
              <a:lnSpc>
                <a:spcPct val="50000"/>
              </a:lnSpc>
              <a:spcBef>
                <a:spcPct val="40000"/>
              </a:spcBef>
            </a:pPr>
            <a:r>
              <a:rPr lang="en-US" b="1" dirty="0">
                <a:latin typeface="Arial Narrow" charset="0"/>
                <a:cs typeface="Times New Roman" charset="0"/>
              </a:rPr>
              <a:t>(</a:t>
            </a:r>
            <a:r>
              <a:rPr lang="en-US" b="1" dirty="0" err="1">
                <a:latin typeface="Arial Narrow" charset="0"/>
                <a:cs typeface="Times New Roman" charset="0"/>
              </a:rPr>
              <a:t>đang</a:t>
            </a:r>
            <a:r>
              <a:rPr lang="en-US" b="1" dirty="0">
                <a:latin typeface="Arial Narrow" charset="0"/>
                <a:cs typeface="Times New Roman" charset="0"/>
              </a:rPr>
              <a:t> </a:t>
            </a:r>
            <a:r>
              <a:rPr lang="en-US" b="1" dirty="0" err="1">
                <a:latin typeface="Arial Narrow" charset="0"/>
                <a:cs typeface="Times New Roman" charset="0"/>
              </a:rPr>
              <a:t>diễn</a:t>
            </a:r>
            <a:r>
              <a:rPr lang="en-US" b="1" dirty="0">
                <a:latin typeface="Arial Narrow" charset="0"/>
                <a:cs typeface="Times New Roman" charset="0"/>
              </a:rPr>
              <a:t> ra)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E5F77F-3D49-4F7C-9FD8-389624433B06}"/>
              </a:ext>
            </a:extLst>
          </p:cNvPr>
          <p:cNvGrpSpPr>
            <a:grpSpLocks/>
          </p:cNvGrpSpPr>
          <p:nvPr/>
        </p:nvGrpSpPr>
        <p:grpSpPr bwMode="auto">
          <a:xfrm>
            <a:off x="2024062" y="4418012"/>
            <a:ext cx="2347913" cy="1079500"/>
            <a:chOff x="1200" y="3264"/>
            <a:chExt cx="1369" cy="864"/>
          </a:xfrm>
        </p:grpSpPr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6221B121-7196-4F29-9AFA-190ED2B049D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00" y="3264"/>
              <a:ext cx="1369" cy="864"/>
            </a:xfrm>
            <a:prstGeom prst="wedgeRectCallout">
              <a:avLst>
                <a:gd name="adj1" fmla="val 73375"/>
                <a:gd name="adj2" fmla="val -97569"/>
              </a:avLst>
            </a:prstGeom>
            <a:gradFill rotWithShape="0">
              <a:gsLst>
                <a:gs pos="0">
                  <a:srgbClr val="A660FA"/>
                </a:gs>
                <a:gs pos="100000">
                  <a:srgbClr val="990099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800" b="1">
                <a:solidFill>
                  <a:schemeClr val="accent2"/>
                </a:solidFill>
                <a:latin typeface="Arial Narrow" charset="0"/>
                <a:cs typeface="Times New Roman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3FE93D-4FD5-4F6D-9E71-570B73BD6E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60" y="3341"/>
              <a:ext cx="1268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>
              <a:sp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Mỗi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lần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lặp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lại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dẫn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đến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một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bản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phát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hành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thực</a:t>
              </a:r>
              <a:r>
                <a:rPr lang="en-US" b="1" dirty="0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 Narrow" charset="0"/>
                  <a:cs typeface="Times New Roman" charset="0"/>
                </a:rPr>
                <a:t>thi</a:t>
              </a:r>
              <a:endParaRPr lang="en-US" dirty="0">
                <a:solidFill>
                  <a:schemeClr val="bg1"/>
                </a:solidFill>
                <a:latin typeface="Arial Narrow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9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382-8EFC-4D79-AB9D-D94BE864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B1D-9A86-476E-8043-9E59DD00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Theo “ISO / IEC 12207: 2008,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–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đời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r>
              <a:rPr lang="en-US" sz="1800" dirty="0"/>
              <a:t> </a:t>
            </a:r>
            <a:r>
              <a:rPr lang="en-US" sz="1800" dirty="0" err="1"/>
              <a:t>quốc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endParaRPr lang="en-US" sz="1800" dirty="0"/>
          </a:p>
          <a:p>
            <a:r>
              <a:rPr lang="en-US" sz="1800" dirty="0"/>
              <a:t>“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đời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ý </a:t>
            </a:r>
            <a:r>
              <a:rPr lang="en-US" sz="1800" dirty="0" err="1"/>
              <a:t>tưởng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đáp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ngừng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”.</a:t>
            </a:r>
          </a:p>
          <a:p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endParaRPr lang="en-US" sz="1800" dirty="0"/>
          </a:p>
          <a:p>
            <a:pPr lvl="1"/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C1EC7-8401-4BD2-AF73-E41E5D3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</a:t>
            </a:fld>
            <a:endParaRPr lang="en-US" altLang="en-VN"/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7DBD8311-E470-4802-AC8C-40B4E5388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382809"/>
              </p:ext>
            </p:extLst>
          </p:nvPr>
        </p:nvGraphicFramePr>
        <p:xfrm>
          <a:off x="3276600" y="25146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6242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025D-7CED-43DC-9A53-9B547DAB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9100-A5A8-4546-B3AB-0D28DA45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40</a:t>
            </a:fld>
            <a:endParaRPr lang="en-US" altLang="en-V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FD2D7-58B8-4A4B-B999-1F654B6E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411" y="914400"/>
            <a:ext cx="4095750" cy="227260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SW</a:t>
            </a:r>
          </a:p>
          <a:p>
            <a:pPr marL="514350" indent="-514350"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/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9804720-43DC-4AF0-9A21-C284DF509075}"/>
              </a:ext>
            </a:extLst>
          </p:cNvPr>
          <p:cNvSpPr/>
          <p:nvPr/>
        </p:nvSpPr>
        <p:spPr>
          <a:xfrm>
            <a:off x="2804160" y="1798320"/>
            <a:ext cx="1470660" cy="15621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Lắng nghe khách hàng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65A95B1-2651-4EAA-8329-6E049B842717}"/>
              </a:ext>
            </a:extLst>
          </p:cNvPr>
          <p:cNvSpPr/>
          <p:nvPr/>
        </p:nvSpPr>
        <p:spPr>
          <a:xfrm>
            <a:off x="1402080" y="3680460"/>
            <a:ext cx="1562100" cy="14935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CAD68A7-6D13-45D6-A6DB-4B1BA03A0616}"/>
              </a:ext>
            </a:extLst>
          </p:cNvPr>
          <p:cNvSpPr/>
          <p:nvPr/>
        </p:nvSpPr>
        <p:spPr>
          <a:xfrm>
            <a:off x="4191000" y="3581400"/>
            <a:ext cx="1630680" cy="15163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3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F7363C6-2A75-4492-A501-9289D83CD2FB}"/>
              </a:ext>
            </a:extLst>
          </p:cNvPr>
          <p:cNvSpPr/>
          <p:nvPr/>
        </p:nvSpPr>
        <p:spPr>
          <a:xfrm rot="2239955">
            <a:off x="2488565" y="3112770"/>
            <a:ext cx="532130" cy="393065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59EEDAE-9FE2-47B5-97BA-A43CE3826A33}"/>
              </a:ext>
            </a:extLst>
          </p:cNvPr>
          <p:cNvSpPr/>
          <p:nvPr/>
        </p:nvSpPr>
        <p:spPr>
          <a:xfrm rot="16200000">
            <a:off x="3242627" y="3983673"/>
            <a:ext cx="481965" cy="48514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5EDB7B4-786A-4258-9285-0AD2DA852807}"/>
              </a:ext>
            </a:extLst>
          </p:cNvPr>
          <p:cNvSpPr/>
          <p:nvPr/>
        </p:nvSpPr>
        <p:spPr>
          <a:xfrm rot="8029693">
            <a:off x="4166870" y="3067050"/>
            <a:ext cx="460375" cy="45656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3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6259-718C-4478-9710-6F1CD1DE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</a:t>
            </a:r>
            <a:r>
              <a:rPr lang="en-US" dirty="0" err="1"/>
              <a:t>ốc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76F0-3A32-418B-B4E8-0063019C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41</a:t>
            </a:fld>
            <a:endParaRPr lang="en-US" alt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FA245-2778-4E11-8C85-818BF60A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0" y="870496"/>
            <a:ext cx="8686800" cy="5028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6A695-A6F9-44C2-8ADC-141C670DEE50}"/>
              </a:ext>
            </a:extLst>
          </p:cNvPr>
          <p:cNvSpPr txBox="1"/>
          <p:nvPr/>
        </p:nvSpPr>
        <p:spPr>
          <a:xfrm>
            <a:off x="3048000" y="1371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hoạch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48C7B-158D-4591-85F4-977732E63A26}"/>
              </a:ext>
            </a:extLst>
          </p:cNvPr>
          <p:cNvSpPr txBox="1"/>
          <p:nvPr/>
        </p:nvSpPr>
        <p:spPr>
          <a:xfrm>
            <a:off x="5671297" y="167937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rủi</a:t>
            </a:r>
            <a:r>
              <a:rPr lang="en-US" sz="1400" dirty="0"/>
              <a:t> </a:t>
            </a:r>
            <a:r>
              <a:rPr lang="en-US" sz="1400" dirty="0" err="1"/>
              <a:t>ro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398B5-B3CF-4479-A42A-D5906246EC7C}"/>
              </a:ext>
            </a:extLst>
          </p:cNvPr>
          <p:cNvSpPr txBox="1"/>
          <p:nvPr/>
        </p:nvSpPr>
        <p:spPr>
          <a:xfrm>
            <a:off x="6572250" y="3581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Kỹ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0A08E-2471-469E-B0B1-E0FB73839472}"/>
              </a:ext>
            </a:extLst>
          </p:cNvPr>
          <p:cNvSpPr txBox="1"/>
          <p:nvPr/>
        </p:nvSpPr>
        <p:spPr>
          <a:xfrm>
            <a:off x="4592730" y="4716958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80C8A-BB09-4427-844A-794E615C88B0}"/>
              </a:ext>
            </a:extLst>
          </p:cNvPr>
          <p:cNvSpPr txBox="1"/>
          <p:nvPr/>
        </p:nvSpPr>
        <p:spPr>
          <a:xfrm>
            <a:off x="1600200" y="4716957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F56E8-821B-4F8A-80F3-ED2B9663D6B5}"/>
              </a:ext>
            </a:extLst>
          </p:cNvPr>
          <p:cNvSpPr txBox="1"/>
          <p:nvPr/>
        </p:nvSpPr>
        <p:spPr>
          <a:xfrm>
            <a:off x="760879" y="1990164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Giao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8D506-322B-4EAE-9D0E-222F59570C09}"/>
              </a:ext>
            </a:extLst>
          </p:cNvPr>
          <p:cNvSpPr txBox="1"/>
          <p:nvPr/>
        </p:nvSpPr>
        <p:spPr>
          <a:xfrm>
            <a:off x="152400" y="2736502"/>
            <a:ext cx="218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Trục</a:t>
            </a:r>
            <a:r>
              <a:rPr lang="en-US" sz="1400" dirty="0"/>
              <a:t> </a:t>
            </a:r>
            <a:r>
              <a:rPr lang="en-US" sz="1400" dirty="0" err="1"/>
              <a:t>Điểm</a:t>
            </a:r>
            <a:r>
              <a:rPr lang="en-US" sz="1400" dirty="0"/>
              <a:t> </a:t>
            </a:r>
            <a:r>
              <a:rPr lang="en-US" sz="1400" dirty="0" err="1"/>
              <a:t>dự</a:t>
            </a:r>
            <a:r>
              <a:rPr lang="en-US" sz="1400" dirty="0"/>
              <a:t> </a:t>
            </a:r>
            <a:r>
              <a:rPr lang="en-US" sz="1400" dirty="0" err="1"/>
              <a:t>án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335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DAC4-4D45-4603-80BB-13057AB4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nhẹn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88C8-DCAA-4090-894F-182EC810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“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nhẹn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vừa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tạo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vừa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nhuận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đầy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.”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[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Jim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Highsmith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Hệ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sinh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Agile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Lời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nói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đầu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XXIII]</a:t>
            </a:r>
            <a:r>
              <a:rPr kumimoji="0" lang="vi-VN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=&gt;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tiêu: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ra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nguyên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tắc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phép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chóng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lvl="1"/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930B-E327-42EB-9764-8691619C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42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59D947-0E42-4B41-B4CB-7D0F8648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D8D158-A908-4633-A3AF-A27D147C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7E76CFC-E363-4FB3-9766-762AB3C9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7322DAE-B9A1-4509-B1B5-DEB3CE64E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4" b="7692"/>
          <a:stretch>
            <a:fillRect/>
          </a:stretch>
        </p:blipFill>
        <p:spPr bwMode="auto">
          <a:xfrm>
            <a:off x="1600200" y="4419600"/>
            <a:ext cx="5943600" cy="167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546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1560-335F-4EEF-AFF6-BBF836E6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A066-26F6-447C-9D10-6ACB6035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" y="851592"/>
            <a:ext cx="7952423" cy="5174881"/>
          </a:xfrm>
        </p:spPr>
        <p:txBody>
          <a:bodyPr/>
          <a:lstStyle/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nhân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tương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cụ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đồng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Đáp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tuân theo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một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hoạch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1DB7B-EE52-42D3-B164-0005C36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04634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C127-0177-4C8D-A331-EA53F114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852A-0E04-4DF6-B848-55BCBE37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1. Ưu tiên cao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chúng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tôi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lòng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thông qua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sớm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liên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2. Hoan nghênh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thậm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muộn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nhẹn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khai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đổi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vì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cạnh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3. Cung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hoạt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xuyên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tuần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tháng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với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ưu tiên trong quy mô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gian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ngắn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hơn.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7FA-ED32-490D-AB1D-65EFEF13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44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89A1F6-8CCD-4924-A8AD-FFB513C7F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25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42FE-B7CC-4F8D-96B7-AB199929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DE39-4E54-4322-B900-891C8E0A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4.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kinh doanh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cùng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hàng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ngày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suốt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5. Xây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xung quanh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nhân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động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Cung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cấp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môi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hỗ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tin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tưởng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6. Phương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truyền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tải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thông tin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trong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trò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chuyện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trực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tiếp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620C-7D15-4196-A14A-56622C6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46942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363-EB08-4BAE-8FB7-C212CE3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E8BE-A18C-48BB-A512-A411661D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7.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mềm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làm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thước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chính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bộ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8.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Agile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đẩy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bền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vững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9.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tài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phát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triển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người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dùng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duy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tốc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độ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liên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vô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thời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hạn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10. Liên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tục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chú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ý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xuất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sắc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về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kỹ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giúp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tăng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cường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nhanh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nhẹn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2B1-D234-4087-803E-D9F0DE5D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46</a:t>
            </a:fld>
            <a:endParaRPr lang="en-US" altLang="en-V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9F102B-BDEF-4431-8E84-5E46A93A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85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3657-8EC5-4FA4-932A-31F147C3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 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524C-12A2-4B3D-A2FF-794D1A08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11.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đơn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giản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-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nghệ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đa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hóa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khối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lượng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công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việc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chưa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hoàn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-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12.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kiến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trúc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yêu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cầu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thiết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kế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tốt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xuất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từ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các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tự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tổ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chức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13.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Định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nhóm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phản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ánh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trở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nên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quả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hơn, sau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đó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điều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chỉnh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hành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vi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mình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cho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phù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hợp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vi-VN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202DA-DB9B-4AEC-A77B-526CD55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47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4249CC-1D5A-4563-97BF-42C5C362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48CC-F4ED-4625-8B8B-95EB2AB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D0CB-3094-4849-A4E0-C7E364FB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ISO,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trong</a:t>
            </a:r>
            <a:r>
              <a:rPr lang="en-US" dirty="0"/>
              <a:t> ISO / IEC JTC1,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.</a:t>
            </a:r>
          </a:p>
          <a:p>
            <a:r>
              <a:rPr lang="en-US" dirty="0"/>
              <a:t>ISO / IEC JTC </a:t>
            </a:r>
            <a:r>
              <a:rPr lang="en-US" dirty="0" err="1"/>
              <a:t>có</a:t>
            </a:r>
            <a:r>
              <a:rPr lang="en-US" dirty="0"/>
              <a:t> 32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44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vắn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ISO: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/>
            <a:r>
              <a:rPr lang="en-US" dirty="0"/>
              <a:t>IEC: </a:t>
            </a:r>
            <a:r>
              <a:rPr lang="en-US" dirty="0" err="1"/>
              <a:t>Ủy</a:t>
            </a:r>
            <a:r>
              <a:rPr lang="en-US" dirty="0"/>
              <a:t> ban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/>
            <a:r>
              <a:rPr lang="en-US" dirty="0"/>
              <a:t>JTC1: </a:t>
            </a:r>
            <a:r>
              <a:rPr lang="en-US" dirty="0" err="1"/>
              <a:t>Ủy</a:t>
            </a:r>
            <a:r>
              <a:rPr lang="en-US" dirty="0"/>
              <a:t> ban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C3119-CF22-44B6-BCAD-EC36D5B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179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17DD-1056-4D8C-8F6D-4710CB38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D9B3-C85E-4EC6-9EBA-D78B6377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7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” [1]*:</a:t>
            </a:r>
          </a:p>
          <a:p>
            <a:pPr marL="1035050" lvl="1" indent="-457200">
              <a:buAutoNum type="arabicPeriod"/>
            </a:pP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thỏa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2 quy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quy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hỗ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án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của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tổ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chức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5 quy trinh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dự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án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: 7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endParaRPr lang="en-US" altLang="en-US" sz="2400" dirty="0">
              <a:solidFill>
                <a:srgbClr val="202124"/>
              </a:solidFill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11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triển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khai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: 6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quy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/>
              </a:rPr>
              <a:t>trình</a:t>
            </a:r>
            <a:endParaRPr lang="en-US" altLang="en-US" sz="2400" dirty="0">
              <a:solidFill>
                <a:srgbClr val="202124"/>
              </a:solidFill>
              <a:latin typeface="inherit"/>
            </a:endParaRPr>
          </a:p>
          <a:p>
            <a:pPr marL="1073150" lvl="2" indent="0">
              <a:buNone/>
            </a:pP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Mục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đích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: “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để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tạo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ra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một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phần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tử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hệ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thống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cụ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thể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được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triển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khai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như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một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sản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phẩm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hoặc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dịch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vụ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phần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202124"/>
                </a:solidFill>
                <a:latin typeface="inherit"/>
              </a:rPr>
              <a:t>mềm</a:t>
            </a: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” [1**.</a:t>
            </a: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hỗ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mềm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8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trình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1035050" lvl="1" indent="-457200">
              <a:buFont typeface="Wingdings" pitchFamily="2" charset="2"/>
              <a:buAutoNum type="arabicPeriod"/>
            </a:pP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mềm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trình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7850" lvl="1" indent="0">
              <a:buNone/>
            </a:pP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785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5D0F-8421-428B-BF21-876D2F3F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A86DE-E028-4427-8830-9E4DC32E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09B04C-33FF-49A3-A350-D053030D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ED67243-C425-4F11-A3C0-B4D7F8EA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48100"/>
            <a:ext cx="8534400" cy="9906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en-US" sz="1800" dirty="0">
              <a:latin typeface="Verdan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33A1-B3B8-4421-8C5D-287B0C942DBA}"/>
              </a:ext>
            </a:extLst>
          </p:cNvPr>
          <p:cNvSpPr txBox="1"/>
          <p:nvPr/>
        </p:nvSpPr>
        <p:spPr>
          <a:xfrm>
            <a:off x="1104900" y="5715000"/>
            <a:ext cx="69342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Helvetica" pitchFamily="34"/>
                <a:ea typeface="ＭＳ Ｐゴシック" pitchFamily="34" charset="-128"/>
                <a:cs typeface="+mn-cs"/>
              </a:rPr>
              <a:t>[1]*: clause 5.2.1; pp. 13,   </a:t>
            </a:r>
            <a:r>
              <a:rPr lang="en-US" altLang="ja-JP" dirty="0">
                <a:latin typeface="Times New Roman" pitchFamily="18" charset="0"/>
                <a:ea typeface="ＭＳ Ｐゴシック" pitchFamily="34" charset="-128"/>
                <a:cs typeface="+mn-cs"/>
              </a:rPr>
              <a:t>[1]**: clause 7.1.1.1; pp. 57, </a:t>
            </a:r>
            <a:endParaRPr lang="en-US" altLang="ja-JP" dirty="0">
              <a:latin typeface="Helvetica" pitchFamily="34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9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23D5B-EAA1-41F8-AF71-7CDE815D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106543-0C98-4AC1-8966-51AD5FB61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14607"/>
            <a:ext cx="7886700" cy="737960"/>
          </a:xfrm>
        </p:spPr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24EFB-4CAA-4AFB-B2EE-7E67494F0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851592"/>
            <a:ext cx="7886700" cy="5174881"/>
          </a:xfrm>
        </p:spPr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Quy</a:t>
            </a:r>
            <a:r>
              <a:rPr lang="en-US" altLang="en-VN" dirty="0"/>
              <a:t> </a:t>
            </a:r>
            <a:r>
              <a:rPr lang="en-US" altLang="en-VN" dirty="0" err="1"/>
              <a:t>trình</a:t>
            </a:r>
            <a:r>
              <a:rPr lang="en-US" altLang="en-VN" dirty="0"/>
              <a:t> </a:t>
            </a:r>
            <a:r>
              <a:rPr lang="en-US" altLang="en-VN" dirty="0" err="1"/>
              <a:t>vòng</a:t>
            </a:r>
            <a:r>
              <a:rPr lang="en-US" altLang="en-VN" dirty="0"/>
              <a:t> </a:t>
            </a:r>
            <a:r>
              <a:rPr lang="en-US" altLang="en-VN" dirty="0" err="1"/>
              <a:t>đời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b="1" u="sng" dirty="0" err="1"/>
              <a:t>Quy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trình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triển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khai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phần</a:t>
            </a:r>
            <a:r>
              <a:rPr lang="en-US" altLang="en-VN" b="1" u="sng" dirty="0"/>
              <a:t> </a:t>
            </a:r>
            <a:r>
              <a:rPr lang="en-US" altLang="en-VN" b="1" u="sng" dirty="0" err="1"/>
              <a:t>mềm</a:t>
            </a:r>
            <a:endParaRPr lang="en-VN" altLang="en-VN" b="1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Phân</a:t>
            </a:r>
            <a:r>
              <a:rPr lang="en-US" altLang="en-VN" dirty="0"/>
              <a:t> </a:t>
            </a:r>
            <a:r>
              <a:rPr lang="en-US" altLang="en-VN" dirty="0" err="1"/>
              <a:t>tích</a:t>
            </a:r>
            <a:r>
              <a:rPr lang="en-US" altLang="en-VN" dirty="0"/>
              <a:t> </a:t>
            </a:r>
            <a:r>
              <a:rPr lang="en-US" altLang="en-VN" dirty="0" err="1"/>
              <a:t>thiết</a:t>
            </a:r>
            <a:r>
              <a:rPr lang="en-US" altLang="en-VN" dirty="0"/>
              <a:t> </a:t>
            </a:r>
            <a:r>
              <a:rPr lang="en-US" altLang="en-VN" dirty="0" err="1"/>
              <a:t>kế</a:t>
            </a:r>
            <a:r>
              <a:rPr lang="en-US" altLang="en-VN" dirty="0"/>
              <a:t> </a:t>
            </a:r>
            <a:r>
              <a:rPr lang="en-US" altLang="en-VN" dirty="0" err="1"/>
              <a:t>hướng</a:t>
            </a:r>
            <a:r>
              <a:rPr lang="en-US" altLang="en-VN" dirty="0"/>
              <a:t> </a:t>
            </a:r>
            <a:r>
              <a:rPr lang="en-US" altLang="en-VN" dirty="0" err="1"/>
              <a:t>đối</a:t>
            </a:r>
            <a:r>
              <a:rPr lang="en-US" altLang="en-VN" dirty="0"/>
              <a:t> </a:t>
            </a:r>
            <a:r>
              <a:rPr lang="en-US" altLang="en-VN" dirty="0" err="1"/>
              <a:t>tượng</a:t>
            </a:r>
            <a:endParaRPr lang="en-US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VN" dirty="0" err="1"/>
              <a:t>Mô</a:t>
            </a:r>
            <a:r>
              <a:rPr lang="en-US" altLang="en-VN" dirty="0"/>
              <a:t> </a:t>
            </a:r>
            <a:r>
              <a:rPr lang="en-US" altLang="en-VN" dirty="0" err="1"/>
              <a:t>hình</a:t>
            </a:r>
            <a:r>
              <a:rPr lang="en-US" altLang="en-VN" dirty="0"/>
              <a:t> </a:t>
            </a:r>
            <a:r>
              <a:rPr lang="en-US" altLang="en-VN" dirty="0" err="1"/>
              <a:t>phát</a:t>
            </a:r>
            <a:r>
              <a:rPr lang="en-US" altLang="en-VN" dirty="0"/>
              <a:t> </a:t>
            </a:r>
            <a:r>
              <a:rPr lang="en-US" altLang="en-VN" dirty="0" err="1"/>
              <a:t>triển</a:t>
            </a:r>
            <a:r>
              <a:rPr lang="en-US" altLang="en-VN" dirty="0"/>
              <a:t> </a:t>
            </a:r>
            <a:r>
              <a:rPr lang="en-US" altLang="en-VN" dirty="0" err="1"/>
              <a:t>phần</a:t>
            </a:r>
            <a:r>
              <a:rPr lang="en-US" altLang="en-VN" dirty="0"/>
              <a:t> </a:t>
            </a:r>
            <a:r>
              <a:rPr lang="en-US" altLang="en-VN" dirty="0" err="1"/>
              <a:t>mềm</a:t>
            </a:r>
            <a:endParaRPr lang="en-VN" altLang="en-VN" dirty="0"/>
          </a:p>
        </p:txBody>
      </p:sp>
    </p:spTree>
    <p:extLst>
      <p:ext uri="{BB962C8B-B14F-4D97-AF65-F5344CB8AC3E}">
        <p14:creationId xmlns:p14="http://schemas.microsoft.com/office/powerpoint/2010/main" val="331176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AD0B-D67F-423A-849C-EA6EE86E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BF9-7B33-4A3B-A690-6411AB27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44500" lvl="1" indent="0">
              <a:buNone/>
            </a:pPr>
            <a:r>
              <a:rPr lang="en-US" sz="2400" dirty="0"/>
              <a:t>1.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</a:p>
          <a:p>
            <a:pPr marL="444500" lvl="1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4.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444500" lvl="1" indent="0">
              <a:buNone/>
            </a:pPr>
            <a:r>
              <a:rPr lang="en-US" sz="2400" dirty="0"/>
              <a:t>6.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D1CCD-C025-4261-8D76-B80D94A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3926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ED1D-2827-4A9C-B58F-F8A66018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B8B1-B121-481C-843D-75499A93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“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” [1]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.</a:t>
            </a:r>
          </a:p>
          <a:p>
            <a:pPr lvl="1"/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Điều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kiện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môi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trường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hệ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thống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mà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phần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mềm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sẽ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thực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hiện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yêu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cầu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chức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năng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và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yêu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cầu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giao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diện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Định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nghĩa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dữ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liệu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và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yêu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cầu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cơ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sở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dữ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liệu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mục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yêu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cầu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phi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chức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năng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độ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tin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cậy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khả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năng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dụng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hiệu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quả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thời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gian</a:t>
            </a:r>
            <a:endParaRPr lang="en-US" altLang="en-US" sz="2400" dirty="0">
              <a:solidFill>
                <a:srgbClr val="202124"/>
              </a:solidFill>
              <a:latin typeface="inherit" charset="0"/>
              <a:cs typeface="Courier New" panose="02070309020205020404" pitchFamily="49" charset="0"/>
            </a:endParaRPr>
          </a:p>
          <a:p>
            <a:pPr lvl="1"/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cs typeface="Courier New" panose="02070309020205020404" pitchFamily="49" charset="0"/>
              </a:rPr>
              <a:t>Y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cầu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về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tiêu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chuẩn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: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Các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yêu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cầu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được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sử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dụng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làm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tiêu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chí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hoặc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điều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kiện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để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đủ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điều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kiện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cho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một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sản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phẩm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phần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mềm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tuân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thủ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các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thông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số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kỹ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thuật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của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nó</a:t>
            </a:r>
            <a:r>
              <a:rPr lang="en-US" altLang="en-US" sz="2400" dirty="0">
                <a:solidFill>
                  <a:srgbClr val="202124"/>
                </a:solidFill>
                <a:latin typeface="inherit" charset="0"/>
                <a:cs typeface="Courier New" panose="02070309020205020404" pitchFamily="49" charset="0"/>
              </a:rPr>
              <a:t>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CCAB-7CF4-4B57-9981-D37F1919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9</a:t>
            </a:fld>
            <a:endParaRPr lang="en-US" altLang="en-V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5C2E4F-2EDF-4461-BBCB-5D832385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5CD200-BEFB-443C-BB16-2E3C45B5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9074E012-672A-43C7-899E-765EFE20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2644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292934"/>
                </a:solidFill>
              </a:rPr>
              <a:t>[1]: Session 7.1.2.1; pp. 59</a:t>
            </a:r>
          </a:p>
        </p:txBody>
      </p:sp>
    </p:spTree>
    <p:extLst>
      <p:ext uri="{BB962C8B-B14F-4D97-AF65-F5344CB8AC3E}">
        <p14:creationId xmlns:p14="http://schemas.microsoft.com/office/powerpoint/2010/main" val="70098569"/>
      </p:ext>
    </p:extLst>
  </p:cSld>
  <p:clrMapOvr>
    <a:masterClrMapping/>
  </p:clrMapOvr>
</p:sld>
</file>

<file path=ppt/theme/theme1.xml><?xml version="1.0" encoding="utf-8"?>
<a:theme xmlns:a="http://schemas.openxmlformats.org/drawingml/2006/main" name="Bai 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 4</Template>
  <TotalTime>5780</TotalTime>
  <Words>8016</Words>
  <Application>Microsoft Office PowerPoint</Application>
  <PresentationFormat>On-screen Show (4:3)</PresentationFormat>
  <Paragraphs>618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Arial</vt:lpstr>
      <vt:lpstr>Arial Narrow</vt:lpstr>
      <vt:lpstr>Calibri</vt:lpstr>
      <vt:lpstr>Helvetica</vt:lpstr>
      <vt:lpstr>inherit</vt:lpstr>
      <vt:lpstr>Linh AvantGarde</vt:lpstr>
      <vt:lpstr>Segoe UI</vt:lpstr>
      <vt:lpstr>Tahoma</vt:lpstr>
      <vt:lpstr>Times</vt:lpstr>
      <vt:lpstr>Times New Roman</vt:lpstr>
      <vt:lpstr>Verdana</vt:lpstr>
      <vt:lpstr>Wingdings</vt:lpstr>
      <vt:lpstr>ZapfHumnst BT</vt:lpstr>
      <vt:lpstr>Bai 4</vt:lpstr>
      <vt:lpstr>Phát triển phần mềm ITSS </vt:lpstr>
      <vt:lpstr>Giáo trình</vt:lpstr>
      <vt:lpstr>Nội dung</vt:lpstr>
      <vt:lpstr>1. Quy trình vòng đời phần mềm</vt:lpstr>
      <vt:lpstr>Tiêu chuẩn quốc tế là gì?</vt:lpstr>
      <vt:lpstr>Quy trình vòng đời</vt:lpstr>
      <vt:lpstr>Nội dung</vt:lpstr>
      <vt:lpstr>2. Quy trình triển khai phần mềm</vt:lpstr>
      <vt:lpstr>2.1 Quy trình phân tích yêu cầu phần mềm</vt:lpstr>
      <vt:lpstr>2.2 Quy trình thiết kế kiến trúc phần mềm</vt:lpstr>
      <vt:lpstr>2.3 Quy trình thiết kế chi tiết phần mềm</vt:lpstr>
      <vt:lpstr>2.4 Quy trình xây dựng phần mềm</vt:lpstr>
      <vt:lpstr>2.5 Quy trình tích hợp phần mềm</vt:lpstr>
      <vt:lpstr>2.6 Quy trình kiểm tra chứng chỉ phần mềm</vt:lpstr>
      <vt:lpstr>Tổng kết</vt:lpstr>
      <vt:lpstr>Đánh giá</vt:lpstr>
      <vt:lpstr>Nội dung</vt:lpstr>
      <vt:lpstr>3.1 Mô hình hóa</vt:lpstr>
      <vt:lpstr>Tại sao Mô hình?</vt:lpstr>
      <vt:lpstr>Tầm quan trọng của mô hình hóa</vt:lpstr>
      <vt:lpstr>3.2 Ngôn ngữ mô hình thống nhất (UML)</vt:lpstr>
      <vt:lpstr>UML là một ngôn ngữ để hình dung</vt:lpstr>
      <vt:lpstr>UML là một ngôn ngữ để chỉ định</vt:lpstr>
      <vt:lpstr>UML là một ngôn ngữ để xây dựng</vt:lpstr>
      <vt:lpstr>UML là một ngôn ngữ lập tài liệu</vt:lpstr>
      <vt:lpstr>Lịch sử của UML</vt:lpstr>
      <vt:lpstr>Đầu vào cho UML</vt:lpstr>
      <vt:lpstr>Chế độ xem UML</vt:lpstr>
      <vt:lpstr>Chế độ xem UML</vt:lpstr>
      <vt:lpstr>Chế độ xem tĩnh so với chế độ xem động</vt:lpstr>
      <vt:lpstr>3.2 Phân tích và thiết kế hệ thống</vt:lpstr>
      <vt:lpstr>Phân tích và thiết kế hướng đối tượng</vt:lpstr>
      <vt:lpstr>Phân tích và thiết kế không từ trên xuống hoặc từ dưới lên</vt:lpstr>
      <vt:lpstr>Các bước phân tích và thiết kế</vt:lpstr>
      <vt:lpstr>Nội dung</vt:lpstr>
      <vt:lpstr>Bài tập về nhà</vt:lpstr>
      <vt:lpstr>Mô hình thác nước / tuyến tính</vt:lpstr>
      <vt:lpstr>Thác nước lặp lại / Mô hìnhTuyến tính</vt:lpstr>
      <vt:lpstr>Mô hình lặp lại</vt:lpstr>
      <vt:lpstr>Mô hình nguyên mẫu</vt:lpstr>
      <vt:lpstr>Mô hình xoắn ốc</vt:lpstr>
      <vt:lpstr>Phương pháp nhanh nhẹn</vt:lpstr>
      <vt:lpstr>Theo Agile</vt:lpstr>
      <vt:lpstr>Các nguyên tắc của Agile [1]</vt:lpstr>
      <vt:lpstr>Các nguyên tắc của Agile [2]</vt:lpstr>
      <vt:lpstr>Các nguyên tắc của Agile [3]</vt:lpstr>
      <vt:lpstr>Các nguyên tắc của Agile [4]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DatTT</dc:creator>
  <cp:lastModifiedBy>Le Thi Hoa</cp:lastModifiedBy>
  <cp:revision>458</cp:revision>
  <cp:lastPrinted>2020-12-14T00:03:47Z</cp:lastPrinted>
  <dcterms:created xsi:type="dcterms:W3CDTF">2010-07-07T04:33:35Z</dcterms:created>
  <dcterms:modified xsi:type="dcterms:W3CDTF">2021-01-13T10:31:44Z</dcterms:modified>
</cp:coreProperties>
</file>