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95226" autoAdjust="0"/>
  </p:normalViewPr>
  <p:slideViewPr>
    <p:cSldViewPr>
      <p:cViewPr varScale="1">
        <p:scale>
          <a:sx n="64" d="100"/>
          <a:sy n="64" d="100"/>
        </p:scale>
        <p:origin x="-10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55D4F7E-F8E3-5B41-9FC6-3E83DC1BE5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659B2A8-DF2A-8B4D-A566-47016FCDB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x-none"/>
          </a:p>
          <a:p>
            <a:pPr>
              <a:defRPr/>
            </a:pPr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FBAA42-A680-5445-95BB-0D737FA8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2ADA77-1854-354E-80C5-A54254BE43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AD8C67-9AEB-274C-8446-9F99FCD9B39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E3134C6-75DA-3A4A-91D2-F95E02B30F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D8B3445-C887-2A40-98C2-20DE742F21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22128-AC85-014A-ADB4-1AB0918C0A15}" type="datetimeFigureOut">
              <a:rPr lang="en-US" altLang="x-none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0E3E2D8B-A235-B84E-B486-1D5D545F8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D8617F9D-7882-4B48-8413-14371250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224FFB-A537-CD40-A1FE-291C8E7FF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8F5B95-F452-314F-85F5-7F897FF3F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574A-0D60-A345-87B8-9060973A35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0850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="" xmlns:a16="http://schemas.microsoft.com/office/drawing/2014/main" id="{B8521347-575F-C948-8FDE-C9C1FBA80D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="" xmlns:a16="http://schemas.microsoft.com/office/drawing/2014/main" id="{3990901F-A0DA-C240-9DC4-37816F3D3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/>
          </a:p>
        </p:txBody>
      </p:sp>
      <p:sp>
        <p:nvSpPr>
          <p:cNvPr id="16387" name="Slide Number Placeholder 3">
            <a:extLst>
              <a:ext uri="{FF2B5EF4-FFF2-40B4-BE49-F238E27FC236}">
                <a16:creationId xmlns="" xmlns:a16="http://schemas.microsoft.com/office/drawing/2014/main" id="{A09D8309-E155-E049-91F6-7914270A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A7CB4-D073-5F42-98AC-A2CCF4D8ABF2}" type="slidenum">
              <a:rPr lang="en-US" altLang="x-non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của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bức</a:t>
            </a:r>
            <a:r>
              <a:rPr lang="vi-VN" dirty="0"/>
              <a:t> tranh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,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. </a:t>
            </a:r>
            <a:r>
              <a:rPr lang="vi-VN" dirty="0" err="1"/>
              <a:t>Nói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,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cho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trong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</a:p>
          <a:p>
            <a:r>
              <a:rPr lang="vi-VN" dirty="0" err="1"/>
              <a:t>Hãy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cho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chắc</a:t>
            </a:r>
            <a:r>
              <a:rPr lang="vi-VN" dirty="0"/>
              <a:t> </a:t>
            </a:r>
            <a:r>
              <a:rPr lang="vi-VN" dirty="0" err="1"/>
              <a:t>chắn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khuyến</a:t>
            </a:r>
            <a:r>
              <a:rPr lang="vi-VN" dirty="0"/>
              <a:t> </a:t>
            </a:r>
            <a:r>
              <a:rPr lang="vi-VN" dirty="0" err="1"/>
              <a:t>nghị</a:t>
            </a:r>
            <a:r>
              <a:rPr lang="vi-VN" dirty="0"/>
              <a:t> cho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/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cặp</a:t>
            </a:r>
            <a:r>
              <a:rPr lang="vi-VN" dirty="0"/>
              <a:t>.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xem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tinh </a:t>
            </a:r>
            <a:r>
              <a:rPr lang="vi-VN" dirty="0" err="1"/>
              <a:t>chỉnh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hơn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đúng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GUI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, nơi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hộp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. </a:t>
            </a:r>
          </a:p>
          <a:p>
            <a:r>
              <a:rPr lang="vi-VN" dirty="0"/>
              <a:t>Trong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trên:</a:t>
            </a:r>
          </a:p>
          <a:p>
            <a:r>
              <a:rPr lang="vi-VN" dirty="0" err="1"/>
              <a:t>RegisterForCoursesForm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"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đang </a:t>
            </a:r>
            <a:r>
              <a:rPr lang="vi-VN" dirty="0" err="1"/>
              <a:t>diễn</a:t>
            </a:r>
            <a:r>
              <a:rPr lang="vi-VN" dirty="0"/>
              <a:t> ra"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sinh. 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sinh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thêm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mình</a:t>
            </a:r>
            <a:r>
              <a:rPr lang="vi-VN" dirty="0"/>
              <a:t>.</a:t>
            </a:r>
          </a:p>
          <a:p>
            <a:r>
              <a:rPr lang="vi-VN" dirty="0" err="1"/>
              <a:t>CourseCatalogSystem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thừa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danh </a:t>
            </a:r>
            <a:r>
              <a:rPr lang="vi-VN" dirty="0" err="1"/>
              <a:t>mục</a:t>
            </a:r>
            <a:r>
              <a:rPr lang="vi-VN" dirty="0"/>
              <a:t> không </a:t>
            </a:r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gọn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. 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CourseCatalog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45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Khi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cẩn</a:t>
            </a:r>
            <a:r>
              <a:rPr lang="vi-VN" dirty="0"/>
              <a:t> </a:t>
            </a:r>
            <a:r>
              <a:rPr lang="vi-VN" dirty="0" err="1"/>
              <a:t>thận</a:t>
            </a:r>
            <a:r>
              <a:rPr lang="vi-VN" dirty="0"/>
              <a:t> không </a:t>
            </a:r>
            <a:r>
              <a:rPr lang="vi-VN" dirty="0" err="1"/>
              <a:t>dành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cho </a:t>
            </a:r>
            <a:r>
              <a:rPr lang="vi-VN" dirty="0" err="1"/>
              <a:t>các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. 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abstractions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tưởng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(Phân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"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tưởng</a:t>
            </a:r>
            <a:r>
              <a:rPr lang="vi-VN" dirty="0"/>
              <a:t>").</a:t>
            </a:r>
          </a:p>
          <a:p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: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"</a:t>
            </a:r>
            <a:r>
              <a:rPr lang="vi-VN" dirty="0" err="1"/>
              <a:t>giữ</a:t>
            </a:r>
            <a:r>
              <a:rPr lang="vi-VN" dirty="0"/>
              <a:t> nơi"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GUI.  </a:t>
            </a:r>
            <a:r>
              <a:rPr lang="vi-VN" dirty="0" err="1"/>
              <a:t>Mục</a:t>
            </a:r>
            <a:r>
              <a:rPr lang="vi-VN" dirty="0"/>
              <a:t> tiêu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GUI trong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nhưng </a:t>
            </a:r>
            <a:r>
              <a:rPr lang="vi-VN" dirty="0" err="1"/>
              <a:t>để</a:t>
            </a:r>
            <a:r>
              <a:rPr lang="vi-VN" dirty="0"/>
              <a:t> cô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. 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, tinh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(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thư </a:t>
            </a:r>
            <a:r>
              <a:rPr lang="vi-VN" dirty="0" err="1"/>
              <a:t>viện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mua)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Design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trong mô-đun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Design</a:t>
            </a:r>
            <a:r>
              <a:rPr lang="vi-VN" dirty="0"/>
              <a:t>. </a:t>
            </a:r>
            <a:r>
              <a:rPr lang="vi-VN" dirty="0" err="1"/>
              <a:t>Phác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chụp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nguyên </a:t>
            </a:r>
            <a:r>
              <a:rPr lang="vi-VN" dirty="0" err="1"/>
              <a:t>mẫu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kỷ</a:t>
            </a:r>
            <a:r>
              <a:rPr lang="vi-VN" dirty="0"/>
              <a:t> </a:t>
            </a:r>
            <a:r>
              <a:rPr lang="vi-VN" dirty="0" err="1"/>
              <a:t>luật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. 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.  Tuy nhiên, </a:t>
            </a:r>
            <a:r>
              <a:rPr lang="vi-VN" dirty="0" err="1"/>
              <a:t>chỉ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; không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nút</a:t>
            </a:r>
            <a:r>
              <a:rPr lang="vi-VN" dirty="0"/>
              <a:t>,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ích</a:t>
            </a:r>
            <a:r>
              <a:rPr lang="vi-VN" dirty="0"/>
              <a:t> trong GUI. </a:t>
            </a:r>
          </a:p>
          <a:p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: </a:t>
            </a:r>
            <a:r>
              <a:rPr lang="vi-VN" dirty="0" err="1"/>
              <a:t>Nếu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,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.  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, </a:t>
            </a:r>
            <a:r>
              <a:rPr lang="vi-VN" dirty="0" err="1"/>
              <a:t>hãy</a:t>
            </a:r>
            <a:r>
              <a:rPr lang="vi-VN" dirty="0"/>
              <a:t> lưu ý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tham </a:t>
            </a:r>
            <a:r>
              <a:rPr lang="vi-VN" dirty="0" err="1"/>
              <a:t>khảo</a:t>
            </a:r>
            <a:r>
              <a:rPr lang="vi-VN" dirty="0"/>
              <a:t> sau </a:t>
            </a:r>
            <a:r>
              <a:rPr lang="vi-VN" dirty="0" err="1"/>
              <a:t>này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1045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lô-</a:t>
            </a:r>
            <a:r>
              <a:rPr lang="vi-VN" dirty="0" err="1"/>
              <a:t>gic</a:t>
            </a:r>
            <a:r>
              <a:rPr lang="vi-VN" dirty="0"/>
              <a:t>.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hứng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xuyên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:</a:t>
            </a:r>
          </a:p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(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theo yêu </a:t>
            </a:r>
            <a:r>
              <a:rPr lang="vi-VN" dirty="0" err="1"/>
              <a:t>cầu</a:t>
            </a:r>
            <a:r>
              <a:rPr lang="vi-VN" dirty="0"/>
              <a:t>) </a:t>
            </a:r>
          </a:p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Business-Domain</a:t>
            </a:r>
            <a:r>
              <a:rPr lang="vi-VN" dirty="0"/>
              <a:t> (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doanh </a:t>
            </a:r>
            <a:r>
              <a:rPr lang="vi-VN" dirty="0" err="1"/>
              <a:t>nghiệp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kinh doanh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)</a:t>
            </a:r>
          </a:p>
          <a:p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(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theo yêu </a:t>
            </a:r>
            <a:r>
              <a:rPr lang="vi-VN" dirty="0" err="1"/>
              <a:t>cầu</a:t>
            </a:r>
            <a:r>
              <a:rPr lang="vi-VN" dirty="0"/>
              <a:t>) </a:t>
            </a:r>
          </a:p>
          <a:p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(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)</a:t>
            </a:r>
          </a:p>
          <a:p>
            <a:r>
              <a:rPr lang="vi-VN" dirty="0"/>
              <a:t>Như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đôi khi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thông tin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</a:t>
            </a:r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(</a:t>
            </a:r>
            <a:r>
              <a:rPr lang="vi-VN" dirty="0" err="1"/>
              <a:t>diễn</a:t>
            </a:r>
            <a:r>
              <a:rPr lang="vi-VN" dirty="0"/>
              <a:t> viên </a:t>
            </a:r>
            <a:r>
              <a:rPr lang="vi-VN" dirty="0" err="1"/>
              <a:t>là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. theo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). 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thông tin </a:t>
            </a:r>
            <a:r>
              <a:rPr lang="vi-VN" dirty="0" err="1"/>
              <a:t>về</a:t>
            </a:r>
            <a:r>
              <a:rPr lang="vi-VN" dirty="0"/>
              <a:t> nam </a:t>
            </a:r>
            <a:r>
              <a:rPr lang="vi-VN" dirty="0" err="1"/>
              <a:t>diễn</a:t>
            </a:r>
            <a:r>
              <a:rPr lang="vi-VN" dirty="0"/>
              <a:t> viên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phỏng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đôi khi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"thay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proxy</a:t>
            </a:r>
            <a:r>
              <a:rPr lang="vi-VN" dirty="0"/>
              <a:t>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5144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thông tin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(phiên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thông tin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chẳng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.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dai </a:t>
            </a:r>
            <a:r>
              <a:rPr lang="vi-VN" dirty="0" err="1"/>
              <a:t>dẳng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dài</a:t>
            </a:r>
            <a:r>
              <a:rPr lang="vi-VN" dirty="0"/>
              <a:t>, đôi khi </a:t>
            </a:r>
            <a:r>
              <a:rPr lang="vi-VN" dirty="0" err="1"/>
              <a:t>suốt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</a:p>
          <a:p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thông tin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không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đôi khi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thậm</a:t>
            </a:r>
            <a:r>
              <a:rPr lang="vi-VN" dirty="0"/>
              <a:t> </a:t>
            </a:r>
            <a:r>
              <a:rPr lang="vi-VN" dirty="0" err="1"/>
              <a:t>chí</a:t>
            </a:r>
            <a:r>
              <a:rPr lang="vi-VN" dirty="0"/>
              <a:t> không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riêng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mình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đưa ra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khuôn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Tuy nhiên, không </a:t>
            </a:r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,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chặt</a:t>
            </a:r>
            <a:r>
              <a:rPr lang="vi-VN" dirty="0"/>
              <a:t> </a:t>
            </a:r>
            <a:r>
              <a:rPr lang="vi-VN" dirty="0" err="1"/>
              <a:t>chẽ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(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34213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, </a:t>
            </a:r>
            <a:r>
              <a:rPr lang="vi-VN" dirty="0" err="1"/>
              <a:t>gạch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cụm</a:t>
            </a:r>
            <a:r>
              <a:rPr lang="vi-VN" dirty="0"/>
              <a:t> danh </a:t>
            </a:r>
            <a:r>
              <a:rPr lang="vi-VN" dirty="0" err="1"/>
              <a:t>từ</a:t>
            </a:r>
            <a:r>
              <a:rPr lang="vi-VN" dirty="0"/>
              <a:t> trong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.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cử</a:t>
            </a:r>
            <a:r>
              <a:rPr lang="vi-VN" dirty="0"/>
              <a:t> viên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.  </a:t>
            </a:r>
          </a:p>
          <a:p>
            <a:r>
              <a:rPr lang="vi-VN" dirty="0" err="1"/>
              <a:t>Tiếp</a:t>
            </a:r>
            <a:r>
              <a:rPr lang="vi-VN" dirty="0"/>
              <a:t> theo, đi qua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nơi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cử</a:t>
            </a:r>
            <a:r>
              <a:rPr lang="vi-VN" dirty="0"/>
              <a:t> viên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do </a:t>
            </a:r>
            <a:r>
              <a:rPr lang="vi-VN" dirty="0" err="1"/>
              <a:t>sự</a:t>
            </a:r>
            <a:r>
              <a:rPr lang="vi-VN" dirty="0"/>
              <a:t> mơ </a:t>
            </a:r>
            <a:r>
              <a:rPr lang="vi-VN" dirty="0" err="1"/>
              <a:t>hồ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tiếng</a:t>
            </a:r>
            <a:r>
              <a:rPr lang="vi-VN" dirty="0"/>
              <a:t> Anh.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tinh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cử</a:t>
            </a:r>
            <a:r>
              <a:rPr lang="vi-VN" dirty="0"/>
              <a:t> viên. Trong khi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thêm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cho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khi </a:t>
            </a:r>
            <a:r>
              <a:rPr lang="vi-VN" dirty="0" err="1"/>
              <a:t>họ</a:t>
            </a:r>
            <a:r>
              <a:rPr lang="vi-VN" dirty="0"/>
              <a:t> đi </a:t>
            </a:r>
            <a:r>
              <a:rPr lang="vi-VN" dirty="0" err="1"/>
              <a:t>chứ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mù</a:t>
            </a:r>
            <a:r>
              <a:rPr lang="vi-VN" dirty="0"/>
              <a:t> </a:t>
            </a:r>
            <a:r>
              <a:rPr lang="vi-VN" dirty="0" err="1"/>
              <a:t>quáng</a:t>
            </a:r>
            <a:r>
              <a:rPr lang="vi-VN" dirty="0"/>
              <a:t>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danh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1242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Sau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trong sơ </a:t>
            </a:r>
            <a:r>
              <a:rPr lang="vi-VN" dirty="0" err="1"/>
              <a:t>đồ</a:t>
            </a:r>
            <a:r>
              <a:rPr lang="vi-VN" dirty="0"/>
              <a:t> trên:</a:t>
            </a:r>
          </a:p>
          <a:p>
            <a:r>
              <a:rPr lang="vi-VN" dirty="0" err="1"/>
              <a:t>CourseOffering</a:t>
            </a:r>
            <a:r>
              <a:rPr lang="vi-VN" dirty="0"/>
              <a:t>: </a:t>
            </a:r>
            <a:r>
              <a:rPr lang="vi-VN" dirty="0" err="1"/>
              <a:t>Một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trong </a:t>
            </a:r>
            <a:r>
              <a:rPr lang="vi-VN" dirty="0" err="1"/>
              <a:t>tuần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gian.</a:t>
            </a:r>
          </a:p>
          <a:p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sinh viên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cho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.</a:t>
            </a:r>
          </a:p>
          <a:p>
            <a:r>
              <a:rPr lang="vi-VN" dirty="0"/>
              <a:t>Sinh viên: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ghi danh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.</a:t>
            </a:r>
          </a:p>
          <a:p>
            <a:r>
              <a:rPr lang="vi-VN" dirty="0"/>
              <a:t>Như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đôi khi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thông tin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</a:t>
            </a:r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cho nam </a:t>
            </a:r>
            <a:r>
              <a:rPr lang="vi-VN" dirty="0" err="1"/>
              <a:t>diễn</a:t>
            </a:r>
            <a:r>
              <a:rPr lang="vi-VN" dirty="0"/>
              <a:t> viên. (</a:t>
            </a:r>
            <a:r>
              <a:rPr lang="vi-VN" dirty="0" err="1"/>
              <a:t>Diễn</a:t>
            </a:r>
            <a:r>
              <a:rPr lang="vi-VN" dirty="0"/>
              <a:t> viên </a:t>
            </a:r>
            <a:r>
              <a:rPr lang="vi-VN" dirty="0" err="1"/>
              <a:t>là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theo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.)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đôi khi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"thay </a:t>
            </a:r>
            <a:r>
              <a:rPr lang="vi-VN" dirty="0" err="1"/>
              <a:t>thế</a:t>
            </a:r>
            <a:r>
              <a:rPr lang="vi-VN" dirty="0"/>
              <a:t>".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thông tin </a:t>
            </a:r>
            <a:r>
              <a:rPr lang="vi-VN" dirty="0" err="1"/>
              <a:t>về</a:t>
            </a:r>
            <a:r>
              <a:rPr lang="vi-VN" dirty="0"/>
              <a:t> sinh viên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sinh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Thông tin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sinh </a:t>
            </a:r>
            <a:r>
              <a:rPr lang="vi-VN" dirty="0" err="1"/>
              <a:t>được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"Sinh viên"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"</a:t>
            </a:r>
            <a:r>
              <a:rPr lang="vi-VN" dirty="0" err="1"/>
              <a:t>diễn</a:t>
            </a:r>
            <a:r>
              <a:rPr lang="vi-VN" dirty="0"/>
              <a:t> viên"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sinh </a:t>
            </a:r>
            <a:r>
              <a:rPr lang="vi-VN" dirty="0" err="1"/>
              <a:t>đóng</a:t>
            </a:r>
            <a:r>
              <a:rPr lang="vi-VN" dirty="0"/>
              <a:t>.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sinh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cho </a:t>
            </a:r>
            <a:r>
              <a:rPr lang="vi-VN" dirty="0" err="1"/>
              <a:t>dù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sinh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hay không.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219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đúng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thông tin </a:t>
            </a:r>
            <a:r>
              <a:rPr lang="vi-VN" dirty="0" err="1"/>
              <a:t>được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. 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 </a:t>
            </a:r>
            <a:r>
              <a:rPr lang="vi-VN" dirty="0" err="1"/>
              <a:t>thường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giao </a:t>
            </a:r>
            <a:r>
              <a:rPr lang="vi-VN" dirty="0" err="1"/>
              <a:t>dịch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phối</a:t>
            </a:r>
            <a:r>
              <a:rPr lang="vi-VN" dirty="0"/>
              <a:t> viên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. 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nhau,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khoan dung hơn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trong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tái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hơn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vi: </a:t>
            </a:r>
          </a:p>
          <a:p>
            <a:r>
              <a:rPr lang="vi-VN" dirty="0" err="1"/>
              <a:t>Là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xung quanh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(không thay </a:t>
            </a:r>
            <a:r>
              <a:rPr lang="vi-VN" dirty="0" err="1"/>
              <a:t>đổi</a:t>
            </a:r>
            <a:r>
              <a:rPr lang="vi-VN" dirty="0"/>
              <a:t> khi môi </a:t>
            </a:r>
            <a:r>
              <a:rPr lang="vi-VN" dirty="0" err="1"/>
              <a:t>trường</a:t>
            </a:r>
            <a:r>
              <a:rPr lang="vi-VN" dirty="0"/>
              <a:t> xung quanh thay </a:t>
            </a:r>
            <a:r>
              <a:rPr lang="vi-VN" dirty="0" err="1"/>
              <a:t>đổi</a:t>
            </a:r>
            <a:r>
              <a:rPr lang="vi-VN" dirty="0"/>
              <a:t>).</a:t>
            </a:r>
          </a:p>
          <a:p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logic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(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giao </a:t>
            </a:r>
            <a:r>
              <a:rPr lang="vi-VN" dirty="0" err="1"/>
              <a:t>dịch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</a:p>
          <a:p>
            <a:r>
              <a:rPr lang="vi-VN" dirty="0"/>
              <a:t>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.</a:t>
            </a:r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</a:t>
            </a:r>
          </a:p>
          <a:p>
            <a:r>
              <a:rPr lang="vi-VN" dirty="0"/>
              <a:t>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theo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khi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(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tiểu</a:t>
            </a:r>
            <a:r>
              <a:rPr lang="vi-VN" dirty="0"/>
              <a:t> bang).</a:t>
            </a:r>
          </a:p>
          <a:p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dù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hơn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khuyến</a:t>
            </a:r>
            <a:r>
              <a:rPr lang="vi-VN" dirty="0"/>
              <a:t> </a:t>
            </a:r>
            <a:r>
              <a:rPr lang="vi-VN" dirty="0" err="1"/>
              <a:t>khích</a:t>
            </a:r>
            <a:r>
              <a:rPr lang="vi-VN" dirty="0"/>
              <a:t>,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,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5926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(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)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,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gọn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theo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. </a:t>
            </a:r>
          </a:p>
          <a:p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chặt</a:t>
            </a:r>
            <a:r>
              <a:rPr lang="vi-VN" dirty="0"/>
              <a:t> </a:t>
            </a:r>
            <a:r>
              <a:rPr lang="vi-VN" dirty="0" err="1"/>
              <a:t>chẽ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 Trong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huống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thậm</a:t>
            </a:r>
            <a:r>
              <a:rPr lang="vi-VN" dirty="0"/>
              <a:t>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"</a:t>
            </a:r>
            <a:r>
              <a:rPr lang="vi-VN" dirty="0" err="1"/>
              <a:t>chạy</a:t>
            </a:r>
            <a:r>
              <a:rPr lang="vi-VN" dirty="0"/>
              <a:t>"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realizations</a:t>
            </a:r>
            <a:r>
              <a:rPr lang="vi-VN" dirty="0"/>
              <a:t>. Tuy nhiên,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hơn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mẽ</a:t>
            </a:r>
            <a:r>
              <a:rPr lang="vi-VN" dirty="0"/>
              <a:t>. Hơn </a:t>
            </a:r>
            <a:r>
              <a:rPr lang="vi-VN" dirty="0" err="1"/>
              <a:t>nữa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.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ra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sau </a:t>
            </a:r>
            <a:r>
              <a:rPr lang="vi-VN" dirty="0" err="1"/>
              <a:t>đó</a:t>
            </a:r>
            <a:r>
              <a:rPr lang="vi-VN" dirty="0"/>
              <a:t> tinh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như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realizations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commonality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 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sự</a:t>
            </a:r>
            <a:r>
              <a:rPr lang="vi-VN" dirty="0"/>
              <a:t> năng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.</a:t>
            </a:r>
          </a:p>
          <a:p>
            <a:r>
              <a:rPr lang="vi-VN" dirty="0"/>
              <a:t>Khi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chết</a:t>
            </a:r>
            <a:r>
              <a:rPr lang="vi-VN" dirty="0"/>
              <a:t> khi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tương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407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khuyến</a:t>
            </a:r>
            <a:r>
              <a:rPr lang="vi-VN" dirty="0"/>
              <a:t> </a:t>
            </a:r>
            <a:r>
              <a:rPr lang="vi-VN" dirty="0" err="1"/>
              <a:t>nghị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 Tuy nhiên,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hơn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. 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 </a:t>
            </a:r>
            <a:r>
              <a:rPr lang="vi-VN" dirty="0" err="1"/>
              <a:t>thường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chịu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/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liên quan.</a:t>
            </a:r>
          </a:p>
          <a:p>
            <a:r>
              <a:rPr lang="vi-VN" dirty="0"/>
              <a:t>Trong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trên,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RegistrationController</a:t>
            </a:r>
            <a:r>
              <a:rPr lang="vi-VN" dirty="0"/>
              <a:t> &lt;&lt;</a:t>
            </a:r>
            <a:r>
              <a:rPr lang="vi-VN" dirty="0" err="1"/>
              <a:t>control</a:t>
            </a:r>
            <a:r>
              <a:rPr lang="vi-VN" dirty="0"/>
              <a:t>&gt;&gt;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16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khuyến</a:t>
            </a:r>
            <a:r>
              <a:rPr lang="vi-VN" dirty="0"/>
              <a:t> </a:t>
            </a:r>
            <a:r>
              <a:rPr lang="vi-VN" dirty="0" err="1"/>
              <a:t>nghị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 Tuy nhiên,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hơn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. 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 </a:t>
            </a:r>
            <a:r>
              <a:rPr lang="vi-VN" dirty="0" err="1"/>
              <a:t>thường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.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chịu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/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liên quan.</a:t>
            </a:r>
          </a:p>
          <a:p>
            <a:r>
              <a:rPr lang="vi-VN" dirty="0"/>
              <a:t>Trong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trên,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RegistrationController</a:t>
            </a:r>
            <a:r>
              <a:rPr lang="vi-VN" dirty="0"/>
              <a:t> &lt;&lt;</a:t>
            </a:r>
            <a:r>
              <a:rPr lang="vi-VN" dirty="0" err="1"/>
              <a:t>control</a:t>
            </a:r>
            <a:r>
              <a:rPr lang="vi-VN" dirty="0"/>
              <a:t>&gt;&gt;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1897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/>
              <a:t>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realizations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trên trong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lần</a:t>
            </a:r>
            <a:r>
              <a:rPr lang="vi-VN" dirty="0"/>
              <a:t> lưu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khi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trong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.</a:t>
            </a:r>
          </a:p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endParaRPr lang="vi-VN" dirty="0"/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endParaRPr lang="vi-VN" dirty="0"/>
          </a:p>
          <a:p>
            <a:r>
              <a:rPr lang="vi-VN" dirty="0" err="1"/>
              <a:t>Để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realizations</a:t>
            </a:r>
            <a:endParaRPr lang="vi-VN" dirty="0"/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,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hiệp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</a:p>
          <a:p>
            <a:r>
              <a:rPr lang="vi-VN" dirty="0" err="1"/>
              <a:t>Cần</a:t>
            </a:r>
            <a:r>
              <a:rPr lang="vi-VN" dirty="0"/>
              <a:t> lưu ý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endParaRPr lang="vi-VN" dirty="0"/>
          </a:p>
          <a:p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endParaRPr lang="vi-VN" dirty="0"/>
          </a:p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</a:p>
          <a:p>
            <a:r>
              <a:rPr lang="vi-VN" dirty="0"/>
              <a:t>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 </a:t>
            </a:r>
          </a:p>
          <a:p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</a:p>
          <a:p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</a:p>
          <a:p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vi-VN" dirty="0"/>
          </a:p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vi-VN" dirty="0"/>
          </a:p>
          <a:p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endParaRPr lang="vi-VN" dirty="0"/>
          </a:p>
          <a:p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vật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</a:p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vi-VN" dirty="0"/>
          </a:p>
          <a:p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/>
              <a:t>Lưu ý: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riêng </a:t>
            </a:r>
            <a:r>
              <a:rPr lang="vi-VN" dirty="0" err="1"/>
              <a:t>biệt</a:t>
            </a:r>
            <a:r>
              <a:rPr lang="vi-VN" dirty="0"/>
              <a:t> trong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7653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tham gia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,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.  </a:t>
            </a:r>
            <a:r>
              <a:rPr lang="vi-VN" dirty="0" err="1"/>
              <a:t>Các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quán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trên </a:t>
            </a:r>
            <a:r>
              <a:rPr lang="vi-VN" dirty="0" err="1"/>
              <a:t>các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con.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như </a:t>
            </a:r>
            <a:r>
              <a:rPr lang="vi-VN" dirty="0" err="1"/>
              <a:t>vậy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"Xem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tham gia" sơ </a:t>
            </a:r>
            <a:r>
              <a:rPr lang="vi-VN" dirty="0" err="1"/>
              <a:t>đồ</a:t>
            </a:r>
            <a:r>
              <a:rPr lang="vi-VN" dirty="0"/>
              <a:t> (VOPC, cho </a:t>
            </a:r>
            <a:r>
              <a:rPr lang="vi-VN" dirty="0" err="1"/>
              <a:t>ngắn</a:t>
            </a:r>
            <a:r>
              <a:rPr lang="vi-VN" dirty="0"/>
              <a:t>).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trên trang </a:t>
            </a:r>
            <a:r>
              <a:rPr lang="vi-VN" dirty="0" err="1"/>
              <a:t>chiếu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"Đăng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".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sau trong mô-đun </a:t>
            </a:r>
            <a:r>
              <a:rPr lang="vi-VN" dirty="0" err="1"/>
              <a:t>này</a:t>
            </a:r>
            <a:r>
              <a:rPr lang="vi-VN" dirty="0"/>
              <a:t>.]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6199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chịu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qua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 Trong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phác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. Bây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lúc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xem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nơi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.</a:t>
            </a:r>
          </a:p>
          <a:p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nên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viên,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luôn </a:t>
            </a:r>
            <a:r>
              <a:rPr lang="vi-VN" dirty="0" err="1"/>
              <a:t>luôn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trong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,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ở </a:t>
            </a:r>
            <a:r>
              <a:rPr lang="vi-VN" dirty="0" err="1"/>
              <a:t>ngoại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</a:p>
          <a:p>
            <a:r>
              <a:rPr lang="vi-VN" dirty="0"/>
              <a:t>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không nên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. Theo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</a:t>
            </a:r>
            <a:r>
              <a:rPr lang="vi-VN" dirty="0" err="1"/>
              <a:t>là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nằm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vậy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không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trong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. 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đang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đơn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), </a:t>
            </a:r>
            <a:r>
              <a:rPr lang="vi-VN" dirty="0" err="1"/>
              <a:t>những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Mô </a:t>
            </a:r>
            <a:r>
              <a:rPr lang="vi-VN" dirty="0" err="1"/>
              <a:t>hình</a:t>
            </a:r>
            <a:r>
              <a:rPr lang="vi-VN" dirty="0"/>
              <a:t> kinh doanh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đẩy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trên </a:t>
            </a:r>
            <a:r>
              <a:rPr lang="vi-VN" dirty="0" err="1"/>
              <a:t>slide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3180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Việc</a:t>
            </a:r>
            <a:r>
              <a:rPr lang="vi-VN" dirty="0"/>
              <a:t> phân </a:t>
            </a:r>
            <a:r>
              <a:rPr lang="vi-VN" dirty="0" err="1"/>
              <a:t>bổ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trong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đôi khi </a:t>
            </a:r>
            <a:r>
              <a:rPr lang="vi-VN" dirty="0" err="1"/>
              <a:t>khó</a:t>
            </a:r>
            <a:r>
              <a:rPr lang="vi-VN" dirty="0"/>
              <a:t> khăn. Ba khuôn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hơn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hộp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mẽ</a:t>
            </a:r>
            <a:r>
              <a:rPr lang="vi-VN" dirty="0"/>
              <a:t>.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cô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phận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đổi</a:t>
            </a:r>
            <a:r>
              <a:rPr lang="vi-VN" dirty="0"/>
              <a:t>: giao </a:t>
            </a:r>
            <a:r>
              <a:rPr lang="vi-VN" dirty="0" err="1"/>
              <a:t>diện</a:t>
            </a:r>
            <a:r>
              <a:rPr lang="vi-VN" dirty="0"/>
              <a:t> (ranh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),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(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),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 (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). </a:t>
            </a:r>
          </a:p>
          <a:p>
            <a:r>
              <a:rPr lang="vi-VN" dirty="0" err="1"/>
              <a:t>Việc</a:t>
            </a:r>
            <a:r>
              <a:rPr lang="vi-VN" dirty="0"/>
              <a:t> phân </a:t>
            </a:r>
            <a:r>
              <a:rPr lang="vi-VN" dirty="0" err="1"/>
              <a:t>bổ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trong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đôi khi </a:t>
            </a:r>
            <a:r>
              <a:rPr lang="vi-VN" dirty="0" err="1"/>
              <a:t>khó</a:t>
            </a:r>
            <a:r>
              <a:rPr lang="vi-VN" dirty="0"/>
              <a:t> khăn. Ba khuôn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hơn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hộp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mẽ</a:t>
            </a:r>
            <a:r>
              <a:rPr lang="vi-VN" dirty="0"/>
              <a:t>.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cô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phận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đổi</a:t>
            </a:r>
            <a:r>
              <a:rPr lang="vi-VN" dirty="0"/>
              <a:t>: giao </a:t>
            </a:r>
            <a:r>
              <a:rPr lang="vi-VN" dirty="0" err="1"/>
              <a:t>diện</a:t>
            </a:r>
            <a:r>
              <a:rPr lang="vi-VN" dirty="0"/>
              <a:t> (ranh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),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(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),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 (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). </a:t>
            </a:r>
          </a:p>
          <a:p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89645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lái</a:t>
            </a:r>
            <a:r>
              <a:rPr lang="vi-VN" dirty="0"/>
              <a:t> xe </a:t>
            </a:r>
            <a:r>
              <a:rPr lang="vi-VN" dirty="0" err="1"/>
              <a:t>đến</a:t>
            </a:r>
            <a:r>
              <a:rPr lang="vi-VN" dirty="0"/>
              <a:t> nơi nên đi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.</a:t>
            </a:r>
          </a:p>
          <a:p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tin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. 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đi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(sau khi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,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nguyên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OO -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nhau).</a:t>
            </a:r>
          </a:p>
          <a:p>
            <a:r>
              <a:rPr lang="vi-VN" dirty="0" err="1"/>
              <a:t>Nếu</a:t>
            </a:r>
            <a:r>
              <a:rPr lang="vi-VN" dirty="0"/>
              <a:t> đây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,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bổ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"bên </a:t>
            </a:r>
            <a:r>
              <a:rPr lang="vi-VN" dirty="0" err="1"/>
              <a:t>thứ</a:t>
            </a:r>
            <a:r>
              <a:rPr lang="vi-VN" dirty="0"/>
              <a:t> ba"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quyền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tin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/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ra.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cẩn</a:t>
            </a:r>
            <a:r>
              <a:rPr lang="vi-VN" dirty="0"/>
              <a:t> </a:t>
            </a:r>
            <a:r>
              <a:rPr lang="vi-VN" dirty="0" err="1"/>
              <a:t>thận</a:t>
            </a:r>
            <a:r>
              <a:rPr lang="vi-VN" dirty="0"/>
              <a:t> khi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-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. Không </a:t>
            </a:r>
            <a:r>
              <a:rPr lang="vi-VN" dirty="0" err="1"/>
              <a:t>chỉ</a:t>
            </a:r>
            <a:r>
              <a:rPr lang="vi-VN" dirty="0"/>
              <a:t> thêm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trên mô </a:t>
            </a:r>
            <a:r>
              <a:rPr lang="vi-VN" dirty="0" err="1"/>
              <a:t>hình</a:t>
            </a:r>
            <a:r>
              <a:rPr lang="vi-VN" dirty="0"/>
              <a:t>.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sau </a:t>
            </a:r>
            <a:r>
              <a:rPr lang="vi-VN" dirty="0" err="1"/>
              <a:t>này</a:t>
            </a:r>
            <a:r>
              <a:rPr lang="vi-VN" dirty="0"/>
              <a:t> trong mô-đun </a:t>
            </a:r>
            <a:r>
              <a:rPr lang="vi-VN" dirty="0" err="1"/>
              <a:t>này</a:t>
            </a:r>
            <a:r>
              <a:rPr lang="vi-VN" dirty="0"/>
              <a:t>.</a:t>
            </a:r>
          </a:p>
          <a:p>
            <a:r>
              <a:rPr lang="vi-VN" dirty="0"/>
              <a:t>Khi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tra xem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tương </a:t>
            </a:r>
            <a:r>
              <a:rPr lang="vi-VN" dirty="0" err="1"/>
              <a:t>tự</a:t>
            </a:r>
            <a:r>
              <a:rPr lang="vi-VN" dirty="0"/>
              <a:t>, </a:t>
            </a:r>
            <a:r>
              <a:rPr lang="vi-VN" dirty="0" err="1"/>
              <a:t>tái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  <a:r>
              <a:rPr lang="vi-VN" dirty="0" err="1"/>
              <a:t>Bạn</a:t>
            </a:r>
            <a:r>
              <a:rPr lang="vi-VN" dirty="0"/>
              <a:t> nên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khi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chắc</a:t>
            </a:r>
            <a:r>
              <a:rPr lang="vi-VN" dirty="0"/>
              <a:t> </a:t>
            </a:r>
            <a:r>
              <a:rPr lang="vi-VN" dirty="0" err="1"/>
              <a:t>chắn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2732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ở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trong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từ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duy </a:t>
            </a:r>
            <a:r>
              <a:rPr lang="vi-VN" dirty="0" err="1"/>
              <a:t>nhất</a:t>
            </a:r>
            <a:r>
              <a:rPr lang="vi-VN" dirty="0"/>
              <a:t>.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thông </a:t>
            </a:r>
            <a:r>
              <a:rPr lang="vi-VN" dirty="0" err="1"/>
              <a:t>điệp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UML1.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1692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trên thư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.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ích</a:t>
            </a:r>
            <a:r>
              <a:rPr lang="vi-VN" dirty="0"/>
              <a:t> hơn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thực</a:t>
            </a:r>
            <a:r>
              <a:rPr lang="vi-VN" dirty="0"/>
              <a:t>, nơi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.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quan </a:t>
            </a:r>
            <a:r>
              <a:rPr lang="vi-VN" dirty="0" err="1"/>
              <a:t>về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cấp</a:t>
            </a:r>
            <a:r>
              <a:rPr lang="vi-VN" dirty="0"/>
              <a:t> cao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logic</a:t>
            </a:r>
            <a:r>
              <a:rPr lang="vi-VN" dirty="0"/>
              <a:t>,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logic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.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nghĩ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chéo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,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, cho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logic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7277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theo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gian.  </a:t>
            </a:r>
            <a:r>
              <a:rPr lang="vi-VN" dirty="0" err="1"/>
              <a:t>Nó</a:t>
            </a:r>
            <a:r>
              <a:rPr lang="vi-VN" dirty="0"/>
              <a:t> cho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"</a:t>
            </a:r>
            <a:r>
              <a:rPr lang="vi-VN" dirty="0" err="1"/>
              <a:t>lifelines</a:t>
            </a:r>
            <a:r>
              <a:rPr lang="vi-VN" dirty="0"/>
              <a:t>"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</a:t>
            </a:r>
            <a:r>
              <a:rPr lang="vi-VN" dirty="0" err="1"/>
              <a:t>điệp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cho nhau. </a:t>
            </a:r>
          </a:p>
          <a:p>
            <a:r>
              <a:rPr lang="vi-VN" dirty="0"/>
              <a:t>Trong </a:t>
            </a:r>
            <a:r>
              <a:rPr lang="vi-VN" dirty="0" err="1"/>
              <a:t>hầu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,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cho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ban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cho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thông tin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385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theo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gian. </a:t>
            </a:r>
            <a:r>
              <a:rPr lang="vi-VN" dirty="0" err="1"/>
              <a:t>Nó</a:t>
            </a:r>
            <a:r>
              <a:rPr lang="vi-VN" dirty="0"/>
              <a:t> cho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tin </a:t>
            </a:r>
            <a:r>
              <a:rPr lang="vi-VN" dirty="0" err="1"/>
              <a:t>nhắn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.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đứt</a:t>
            </a:r>
            <a:r>
              <a:rPr lang="vi-VN" dirty="0"/>
              <a:t> </a:t>
            </a:r>
            <a:r>
              <a:rPr lang="vi-VN" dirty="0" err="1"/>
              <a:t>nét</a:t>
            </a:r>
            <a:r>
              <a:rPr lang="vi-VN" dirty="0"/>
              <a:t> </a:t>
            </a:r>
            <a:r>
              <a:rPr lang="vi-VN" dirty="0" err="1"/>
              <a:t>dọc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"</a:t>
            </a:r>
            <a:r>
              <a:rPr lang="vi-VN" dirty="0" err="1"/>
              <a:t>lifeline</a:t>
            </a:r>
            <a:r>
              <a:rPr lang="vi-VN" dirty="0"/>
              <a:t>".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 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vẽ</a:t>
            </a:r>
            <a:r>
              <a:rPr lang="vi-VN" dirty="0"/>
              <a:t> ở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ngăn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hai </a:t>
            </a:r>
            <a:r>
              <a:rPr lang="vi-VN" dirty="0" err="1"/>
              <a:t>chấm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gạch</a:t>
            </a:r>
            <a:r>
              <a:rPr lang="vi-VN" dirty="0"/>
              <a:t> chân.  </a:t>
            </a:r>
          </a:p>
          <a:p>
            <a:r>
              <a:rPr lang="vi-VN" dirty="0" err="1"/>
              <a:t>Một</a:t>
            </a:r>
            <a:r>
              <a:rPr lang="vi-VN" dirty="0"/>
              <a:t> thông </a:t>
            </a:r>
            <a:r>
              <a:rPr lang="vi-VN" dirty="0" err="1"/>
              <a:t>điệp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thông tin </a:t>
            </a:r>
            <a:r>
              <a:rPr lang="vi-VN" dirty="0" err="1"/>
              <a:t>với</a:t>
            </a:r>
            <a:r>
              <a:rPr lang="vi-VN" dirty="0"/>
              <a:t> hy </a:t>
            </a:r>
            <a:r>
              <a:rPr lang="vi-VN" dirty="0" err="1"/>
              <a:t>vọng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thông </a:t>
            </a:r>
            <a:r>
              <a:rPr lang="vi-VN" dirty="0" err="1"/>
              <a:t>điệp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mũi</a:t>
            </a:r>
            <a:r>
              <a:rPr lang="vi-VN" dirty="0"/>
              <a:t> tên </a:t>
            </a:r>
            <a:r>
              <a:rPr lang="vi-VN" dirty="0" err="1"/>
              <a:t>rắn</a:t>
            </a:r>
            <a:r>
              <a:rPr lang="vi-VN" dirty="0"/>
              <a:t> ngang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thông </a:t>
            </a:r>
            <a:r>
              <a:rPr lang="vi-VN" dirty="0" err="1"/>
              <a:t>điệp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, </a:t>
            </a:r>
            <a:r>
              <a:rPr lang="vi-VN" dirty="0" err="1"/>
              <a:t>mũi</a:t>
            </a:r>
            <a:r>
              <a:rPr lang="vi-VN" dirty="0"/>
              <a:t> tên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trên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. </a:t>
            </a:r>
            <a:r>
              <a:rPr lang="vi-VN" dirty="0" err="1"/>
              <a:t>Mũi</a:t>
            </a:r>
            <a:r>
              <a:rPr lang="vi-VN" dirty="0"/>
              <a:t> tên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tên </a:t>
            </a:r>
            <a:r>
              <a:rPr lang="vi-VN" dirty="0" err="1"/>
              <a:t>của</a:t>
            </a:r>
            <a:r>
              <a:rPr lang="vi-VN" dirty="0"/>
              <a:t> thư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tham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thư. </a:t>
            </a:r>
            <a:r>
              <a:rPr lang="vi-VN" dirty="0" err="1"/>
              <a:t>Mũi</a:t>
            </a:r>
            <a:r>
              <a:rPr lang="vi-VN" dirty="0"/>
              <a:t> tên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. </a:t>
            </a:r>
          </a:p>
          <a:p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thời</a:t>
            </a:r>
            <a:r>
              <a:rPr lang="vi-VN" dirty="0"/>
              <a:t> gian tương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tin </a:t>
            </a:r>
            <a:r>
              <a:rPr lang="vi-VN" dirty="0" err="1"/>
              <a:t>nhắn</a:t>
            </a:r>
            <a:r>
              <a:rPr lang="vi-VN" dirty="0"/>
              <a:t>. 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như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hẹp</a:t>
            </a:r>
            <a:r>
              <a:rPr lang="vi-VN" dirty="0"/>
              <a:t> trên </a:t>
            </a:r>
            <a:r>
              <a:rPr lang="vi-VN" dirty="0" err="1"/>
              <a:t>đường</a:t>
            </a:r>
            <a:r>
              <a:rPr lang="vi-VN" dirty="0"/>
              <a:t> dây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 </a:t>
            </a:r>
          </a:p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thư. </a:t>
            </a:r>
          </a:p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tham </a:t>
            </a:r>
            <a:r>
              <a:rPr lang="vi-VN" dirty="0" err="1"/>
              <a:t>chiếu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trong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</a:p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 căn </a:t>
            </a:r>
            <a:r>
              <a:rPr lang="vi-VN" dirty="0" err="1"/>
              <a:t>cứ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thư trên </a:t>
            </a:r>
            <a:r>
              <a:rPr lang="vi-VN" dirty="0" err="1"/>
              <a:t>một</a:t>
            </a:r>
            <a:r>
              <a:rPr lang="vi-VN" dirty="0"/>
              <a:t> tin </a:t>
            </a:r>
            <a:r>
              <a:rPr lang="vi-VN" dirty="0" err="1"/>
              <a:t>nhắn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.  Thư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thư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thư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gốc</a:t>
            </a:r>
            <a:r>
              <a:rPr lang="vi-VN" dirty="0"/>
              <a:t>. 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thư 1.1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thư 1.</a:t>
            </a:r>
          </a:p>
          <a:p>
            <a:r>
              <a:rPr lang="vi-VN" dirty="0"/>
              <a:t>Ghi </a:t>
            </a:r>
            <a:r>
              <a:rPr lang="vi-VN" dirty="0" err="1"/>
              <a:t>chú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textually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623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cho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</a:p>
          <a:p>
            <a:r>
              <a:rPr lang="vi-VN" dirty="0" err="1"/>
              <a:t>Giống</a:t>
            </a:r>
            <a:r>
              <a:rPr lang="vi-VN" dirty="0"/>
              <a:t> như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,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thông tin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.</a:t>
            </a:r>
          </a:p>
          <a:p>
            <a:r>
              <a:rPr lang="vi-VN" dirty="0"/>
              <a:t>Do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xu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hơn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.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xu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hơn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hơn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hơn. </a:t>
            </a:r>
          </a:p>
          <a:p>
            <a:r>
              <a:rPr lang="vi-VN" dirty="0"/>
              <a:t>Khi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tin </a:t>
            </a:r>
            <a:r>
              <a:rPr lang="vi-VN" dirty="0" err="1"/>
              <a:t>nhắn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nên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.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thông tin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bổ</a:t>
            </a:r>
            <a:r>
              <a:rPr lang="vi-VN" dirty="0"/>
              <a:t> sung như </a:t>
            </a:r>
            <a:r>
              <a:rPr lang="vi-VN" dirty="0" err="1"/>
              <a:t>thời</a:t>
            </a:r>
            <a:r>
              <a:rPr lang="vi-VN" dirty="0"/>
              <a:t> gian,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thông tin phi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thêm </a:t>
            </a:r>
            <a:r>
              <a:rPr lang="vi-VN" dirty="0" err="1"/>
              <a:t>vào</a:t>
            </a:r>
            <a:r>
              <a:rPr lang="vi-VN" dirty="0"/>
              <a:t> ghi </a:t>
            </a:r>
            <a:r>
              <a:rPr lang="vi-VN" dirty="0" err="1"/>
              <a:t>chú</a:t>
            </a:r>
            <a:r>
              <a:rPr lang="vi-VN" dirty="0"/>
              <a:t> trong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9633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 </a:t>
            </a:r>
            <a:r>
              <a:rPr lang="vi-VN" dirty="0" err="1"/>
              <a:t>Nó</a:t>
            </a:r>
            <a:r>
              <a:rPr lang="vi-VN" dirty="0"/>
              <a:t> cho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nhau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tin </a:t>
            </a:r>
            <a:r>
              <a:rPr lang="vi-VN" dirty="0" err="1"/>
              <a:t>nhắn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cho nhau. 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theo </a:t>
            </a:r>
            <a:r>
              <a:rPr lang="vi-VN" dirty="0" err="1"/>
              <a:t>một</a:t>
            </a:r>
            <a:r>
              <a:rPr lang="vi-VN" dirty="0"/>
              <a:t> trong ba </a:t>
            </a:r>
            <a:r>
              <a:rPr lang="vi-VN" dirty="0" err="1"/>
              <a:t>cách</a:t>
            </a:r>
            <a:r>
              <a:rPr lang="vi-VN" dirty="0"/>
              <a:t>: </a:t>
            </a:r>
          </a:p>
          <a:p>
            <a:r>
              <a:rPr lang="vi-VN" dirty="0"/>
              <a:t>Tên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tượng:Tên</a:t>
            </a:r>
            <a:r>
              <a:rPr lang="vi-VN" dirty="0"/>
              <a:t> </a:t>
            </a:r>
            <a:r>
              <a:rPr lang="vi-VN" dirty="0" err="1"/>
              <a:t>lớp</a:t>
            </a:r>
            <a:endParaRPr lang="vi-VN" dirty="0"/>
          </a:p>
          <a:p>
            <a:r>
              <a:rPr lang="vi-VN" dirty="0"/>
              <a:t>Tên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endParaRPr lang="vi-VN" dirty="0"/>
          </a:p>
          <a:p>
            <a:r>
              <a:rPr lang="vi-VN" dirty="0"/>
              <a:t>:Tên </a:t>
            </a:r>
            <a:r>
              <a:rPr lang="vi-VN" dirty="0" err="1"/>
              <a:t>lớp</a:t>
            </a:r>
            <a:endParaRPr lang="vi-VN" dirty="0"/>
          </a:p>
          <a:p>
            <a:r>
              <a:rPr lang="vi-VN" dirty="0" err="1"/>
              <a:t>Một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thư. Trong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thẳng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hai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thông qua </a:t>
            </a:r>
            <a:r>
              <a:rPr lang="vi-VN" dirty="0" err="1"/>
              <a:t>các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hiệp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.	</a:t>
            </a:r>
          </a:p>
          <a:p>
            <a:r>
              <a:rPr lang="vi-VN" dirty="0" err="1"/>
              <a:t>Một</a:t>
            </a:r>
            <a:r>
              <a:rPr lang="vi-VN" dirty="0"/>
              <a:t> thông </a:t>
            </a:r>
            <a:r>
              <a:rPr lang="vi-VN" dirty="0" err="1"/>
              <a:t>điệp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thông tin </a:t>
            </a:r>
            <a:r>
              <a:rPr lang="vi-VN" dirty="0" err="1"/>
              <a:t>với</a:t>
            </a:r>
            <a:r>
              <a:rPr lang="vi-VN" dirty="0"/>
              <a:t> hy </a:t>
            </a:r>
            <a:r>
              <a:rPr lang="vi-VN" dirty="0" err="1"/>
              <a:t>vọng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. Trong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, thư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mũi</a:t>
            </a:r>
            <a:r>
              <a:rPr lang="vi-VN" dirty="0"/>
              <a:t> tên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gần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không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tin </a:t>
            </a:r>
            <a:r>
              <a:rPr lang="vi-VN" dirty="0" err="1"/>
              <a:t>nhắn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tiêu. </a:t>
            </a:r>
            <a:r>
              <a:rPr lang="vi-VN" dirty="0" err="1"/>
              <a:t>Mũi</a:t>
            </a:r>
            <a:r>
              <a:rPr lang="vi-VN" dirty="0"/>
              <a:t> tên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dọc</a:t>
            </a:r>
            <a:r>
              <a:rPr lang="vi-VN" dirty="0"/>
              <a:t> theo liên </a:t>
            </a:r>
            <a:r>
              <a:rPr lang="vi-VN" dirty="0" err="1"/>
              <a:t>kết</a:t>
            </a:r>
            <a:r>
              <a:rPr lang="vi-VN" dirty="0"/>
              <a:t> theo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(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thư). </a:t>
            </a:r>
            <a:r>
              <a:rPr lang="vi-VN" dirty="0" err="1"/>
              <a:t>Mũi</a:t>
            </a:r>
            <a:r>
              <a:rPr lang="vi-VN" dirty="0"/>
              <a:t> tên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tên </a:t>
            </a:r>
            <a:r>
              <a:rPr lang="vi-VN" dirty="0" err="1"/>
              <a:t>của</a:t>
            </a:r>
            <a:r>
              <a:rPr lang="vi-VN" dirty="0"/>
              <a:t> thư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tham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thư. </a:t>
            </a:r>
            <a:r>
              <a:rPr lang="vi-VN" dirty="0" err="1"/>
              <a:t>Mũi</a:t>
            </a:r>
            <a:r>
              <a:rPr lang="vi-VN" dirty="0"/>
              <a:t> tên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nhãn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thư trong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duy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tương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thư.  Thư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gán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tên </a:t>
            </a:r>
            <a:r>
              <a:rPr lang="vi-VN" dirty="0" err="1"/>
              <a:t>của</a:t>
            </a:r>
            <a:r>
              <a:rPr lang="vi-VN" dirty="0"/>
              <a:t> thư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tạm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ý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thư.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gán</a:t>
            </a:r>
            <a:r>
              <a:rPr lang="vi-VN" dirty="0"/>
              <a:t> thư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thư. Thao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tên </a:t>
            </a:r>
            <a:r>
              <a:rPr lang="vi-VN" dirty="0" err="1"/>
              <a:t>của</a:t>
            </a:r>
            <a:r>
              <a:rPr lang="vi-VN" dirty="0"/>
              <a:t> thư.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774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lúc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.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thông tin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bên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không </a:t>
            </a:r>
            <a:r>
              <a:rPr lang="vi-VN" dirty="0" err="1"/>
              <a:t>thú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,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vậy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thông tin </a:t>
            </a:r>
            <a:r>
              <a:rPr lang="vi-VN" dirty="0" err="1"/>
              <a:t>đó</a:t>
            </a:r>
            <a:r>
              <a:rPr lang="vi-VN" dirty="0"/>
              <a:t>.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như mô </a:t>
            </a:r>
            <a:r>
              <a:rPr lang="vi-VN" dirty="0" err="1"/>
              <a:t>tả</a:t>
            </a:r>
            <a:r>
              <a:rPr lang="vi-VN" dirty="0"/>
              <a:t> "</a:t>
            </a:r>
            <a:r>
              <a:rPr lang="vi-VN" dirty="0" err="1"/>
              <a:t>hộp</a:t>
            </a:r>
            <a:r>
              <a:rPr lang="vi-VN" dirty="0"/>
              <a:t> đen", trong </a:t>
            </a:r>
            <a:r>
              <a:rPr lang="vi-VN" dirty="0" err="1"/>
              <a:t>đó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thiếu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.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"</a:t>
            </a:r>
            <a:r>
              <a:rPr lang="vi-VN" dirty="0" err="1"/>
              <a:t>hộp</a:t>
            </a:r>
            <a:r>
              <a:rPr lang="vi-VN" dirty="0"/>
              <a:t> </a:t>
            </a:r>
            <a:r>
              <a:rPr lang="vi-VN" dirty="0" err="1"/>
              <a:t>trắng</a:t>
            </a:r>
            <a:r>
              <a:rPr lang="vi-VN" dirty="0"/>
              <a:t>"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góc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.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học</a:t>
            </a:r>
            <a:r>
              <a:rPr lang="vi-VN" dirty="0"/>
              <a:t> sinh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." Trong khi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cho </a:t>
            </a:r>
            <a:r>
              <a:rPr lang="vi-VN" dirty="0" err="1"/>
              <a:t>học</a:t>
            </a:r>
            <a:r>
              <a:rPr lang="vi-VN" dirty="0"/>
              <a:t> sinh, </a:t>
            </a:r>
            <a:r>
              <a:rPr lang="vi-VN" dirty="0" err="1"/>
              <a:t>nó</a:t>
            </a:r>
            <a:r>
              <a:rPr lang="vi-VN" dirty="0"/>
              <a:t> cho </a:t>
            </a:r>
            <a:r>
              <a:rPr lang="vi-VN" dirty="0" err="1"/>
              <a:t>chúng</a:t>
            </a:r>
            <a:r>
              <a:rPr lang="vi-VN" dirty="0"/>
              <a:t> ta không </a:t>
            </a:r>
            <a:r>
              <a:rPr lang="vi-VN" dirty="0" err="1"/>
              <a:t>có</a:t>
            </a:r>
            <a:r>
              <a:rPr lang="vi-VN" dirty="0"/>
              <a:t> ý </a:t>
            </a:r>
            <a:r>
              <a:rPr lang="vi-VN" dirty="0" err="1"/>
              <a:t>tưởng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bên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bức</a:t>
            </a:r>
            <a:r>
              <a:rPr lang="vi-VN" dirty="0"/>
              <a:t> tranh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, ở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thêm thông tin. </a:t>
            </a:r>
          </a:p>
          <a:p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như sau: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di </a:t>
            </a:r>
            <a:r>
              <a:rPr lang="vi-VN" dirty="0" err="1"/>
              <a:t>sản</a:t>
            </a:r>
            <a:r>
              <a:rPr lang="vi-VN" dirty="0"/>
              <a:t> danh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." 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cho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một</a:t>
            </a:r>
            <a:r>
              <a:rPr lang="vi-VN" dirty="0"/>
              <a:t> ý </a:t>
            </a:r>
            <a:r>
              <a:rPr lang="vi-VN" dirty="0" err="1"/>
              <a:t>tưởng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thông tin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ai </a:t>
            </a:r>
            <a:r>
              <a:rPr lang="vi-VN" dirty="0" err="1"/>
              <a:t>chịu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thông tin </a:t>
            </a:r>
            <a:r>
              <a:rPr lang="vi-VN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03233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hầu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tham gia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,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. Sau </a:t>
            </a:r>
            <a:r>
              <a:rPr lang="vi-VN" dirty="0" err="1"/>
              <a:t>đó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như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. </a:t>
            </a:r>
            <a:r>
              <a:rPr lang="vi-VN" dirty="0" err="1"/>
              <a:t>Bạn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, </a:t>
            </a:r>
            <a:r>
              <a:rPr lang="vi-VN" dirty="0" err="1"/>
              <a:t>miễn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minh </a:t>
            </a:r>
            <a:r>
              <a:rPr lang="vi-VN" dirty="0" err="1"/>
              <a:t>họa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gia. 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tầm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qua, </a:t>
            </a:r>
            <a:r>
              <a:rPr lang="vi-VN" dirty="0" err="1"/>
              <a:t>chẳng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như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quan tâm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  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: </a:t>
            </a:r>
          </a:p>
          <a:p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.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nên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gặp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?</a:t>
            </a:r>
          </a:p>
          <a:p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không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lời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nên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biện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. </a:t>
            </a:r>
          </a:p>
          <a:p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sai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không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).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luồng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: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định-từ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-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theo.</a:t>
            </a:r>
          </a:p>
          <a:p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. </a:t>
            </a:r>
          </a:p>
          <a:p>
            <a:r>
              <a:rPr lang="vi-VN" dirty="0" err="1"/>
              <a:t>Luồng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.</a:t>
            </a:r>
          </a:p>
          <a:p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2370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hai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thông tin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metamodel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UML;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tương đương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mát</a:t>
            </a:r>
            <a:r>
              <a:rPr lang="vi-VN" dirty="0"/>
              <a:t> thông tin.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1762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thông tin tương </a:t>
            </a:r>
            <a:r>
              <a:rPr lang="vi-VN" dirty="0" err="1"/>
              <a:t>tự</a:t>
            </a:r>
            <a:r>
              <a:rPr lang="vi-VN" dirty="0"/>
              <a:t>, nhưng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theo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 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bức</a:t>
            </a:r>
            <a:r>
              <a:rPr lang="vi-VN" dirty="0"/>
              <a:t> tranh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hơn </a:t>
            </a:r>
            <a:r>
              <a:rPr lang="vi-VN" dirty="0" err="1"/>
              <a:t>về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trong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thêm thông tin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, </a:t>
            </a:r>
            <a:r>
              <a:rPr lang="vi-VN" dirty="0" err="1"/>
              <a:t>chẳng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 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cho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cho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.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thư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cho </a:t>
            </a:r>
            <a:r>
              <a:rPr lang="vi-VN" dirty="0" err="1"/>
              <a:t>các</a:t>
            </a:r>
            <a:r>
              <a:rPr lang="vi-VN" dirty="0"/>
              <a:t>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kịch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. 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nhưng không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  </a:t>
            </a:r>
          </a:p>
          <a:p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qua trong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,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mũi</a:t>
            </a:r>
            <a:r>
              <a:rPr lang="vi-VN" dirty="0"/>
              <a:t> tên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tương </a:t>
            </a:r>
            <a:r>
              <a:rPr lang="vi-VN" dirty="0" err="1"/>
              <a:t>đối</a:t>
            </a:r>
            <a:r>
              <a:rPr lang="vi-VN" dirty="0"/>
              <a:t>. </a:t>
            </a:r>
          </a:p>
          <a:p>
            <a:r>
              <a:rPr lang="vi-VN" dirty="0"/>
              <a:t>Trên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,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 hơn,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tham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hơn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hơn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hơn trong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.</a:t>
            </a:r>
          </a:p>
          <a:p>
            <a:r>
              <a:rPr lang="vi-VN" dirty="0" err="1"/>
              <a:t>Cả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.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,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1307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tuyên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.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(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)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trên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trong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;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trưng </a:t>
            </a:r>
            <a:r>
              <a:rPr lang="vi-VN" dirty="0" err="1"/>
              <a:t>là</a:t>
            </a:r>
            <a:r>
              <a:rPr lang="vi-VN" dirty="0"/>
              <a:t>: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</a:t>
            </a:r>
          </a:p>
          <a:p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</a:p>
          <a:p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tin </a:t>
            </a:r>
            <a:r>
              <a:rPr lang="vi-VN" dirty="0" err="1"/>
              <a:t>nhắn</a:t>
            </a:r>
            <a:r>
              <a:rPr lang="vi-VN" dirty="0"/>
              <a:t> trên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.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thư,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thư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chưa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</a:t>
            </a:r>
          </a:p>
          <a:p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không </a:t>
            </a:r>
            <a:r>
              <a:rPr lang="vi-VN" dirty="0" err="1"/>
              <a:t>chức</a:t>
            </a:r>
            <a:r>
              <a:rPr lang="vi-VN" dirty="0"/>
              <a:t> năng. Khi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nonfunctional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xem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liên quan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Hoặc</a:t>
            </a:r>
            <a:r>
              <a:rPr lang="vi-VN" dirty="0"/>
              <a:t> tăng </a:t>
            </a:r>
            <a:r>
              <a:rPr lang="vi-VN" dirty="0" err="1"/>
              <a:t>cường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</a:t>
            </a:r>
          </a:p>
          <a:p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ghi </a:t>
            </a:r>
            <a:r>
              <a:rPr lang="vi-VN" dirty="0" err="1"/>
              <a:t>lại</a:t>
            </a:r>
            <a:r>
              <a:rPr lang="vi-VN" dirty="0"/>
              <a:t> theo </a:t>
            </a:r>
            <a:r>
              <a:rPr lang="vi-VN" dirty="0" err="1"/>
              <a:t>một</a:t>
            </a:r>
            <a:r>
              <a:rPr lang="vi-VN" dirty="0"/>
              <a:t> trong hai </a:t>
            </a:r>
            <a:r>
              <a:rPr lang="vi-VN" dirty="0" err="1"/>
              <a:t>cách</a:t>
            </a:r>
            <a:r>
              <a:rPr lang="vi-VN" dirty="0"/>
              <a:t>:</a:t>
            </a:r>
          </a:p>
          <a:p>
            <a:r>
              <a:rPr lang="vi-VN" dirty="0"/>
              <a:t>Như "phân </a:t>
            </a:r>
            <a:r>
              <a:rPr lang="vi-VN" dirty="0" err="1"/>
              <a:t>tích</a:t>
            </a:r>
            <a:r>
              <a:rPr lang="vi-VN" dirty="0"/>
              <a:t>"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 Khi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tên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 Quy 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tên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ra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"phân </a:t>
            </a:r>
            <a:r>
              <a:rPr lang="vi-VN" dirty="0" err="1"/>
              <a:t>tích</a:t>
            </a:r>
            <a:r>
              <a:rPr lang="vi-VN" dirty="0"/>
              <a:t>"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/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trong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 </a:t>
            </a:r>
          </a:p>
          <a:p>
            <a:r>
              <a:rPr lang="vi-VN" dirty="0" err="1"/>
              <a:t>Textually</a:t>
            </a:r>
            <a:r>
              <a:rPr lang="vi-VN" dirty="0"/>
              <a:t>: Trong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ghi </a:t>
            </a:r>
            <a:r>
              <a:rPr lang="vi-VN" dirty="0" err="1"/>
              <a:t>lại</a:t>
            </a:r>
            <a:r>
              <a:rPr lang="vi-VN" dirty="0"/>
              <a:t> trong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.</a:t>
            </a:r>
          </a:p>
          <a:p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OOAD,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"phân </a:t>
            </a:r>
            <a:r>
              <a:rPr lang="vi-VN" dirty="0" err="1"/>
              <a:t>tích</a:t>
            </a:r>
            <a:r>
              <a:rPr lang="vi-VN" dirty="0"/>
              <a:t>". Quy </a:t>
            </a:r>
            <a:r>
              <a:rPr lang="vi-VN" dirty="0" err="1"/>
              <a:t>ước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tên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tên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"phân </a:t>
            </a:r>
            <a:r>
              <a:rPr lang="vi-VN" dirty="0" err="1"/>
              <a:t>tích</a:t>
            </a:r>
            <a:r>
              <a:rPr lang="vi-VN" dirty="0"/>
              <a:t>"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'//'.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98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,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trong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. 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ra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hai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nhau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vậy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hiệp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liên quan.  </a:t>
            </a:r>
          </a:p>
          <a:p>
            <a:r>
              <a:rPr lang="vi-VN" dirty="0"/>
              <a:t>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;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tin </a:t>
            </a:r>
            <a:r>
              <a:rPr lang="vi-VN" dirty="0" err="1"/>
              <a:t>nhắn</a:t>
            </a:r>
            <a:r>
              <a:rPr lang="vi-VN" dirty="0"/>
              <a:t> cho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khi hai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.</a:t>
            </a:r>
          </a:p>
          <a:p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thư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 Trong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trên,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, sau </a:t>
            </a:r>
            <a:r>
              <a:rPr lang="vi-VN" dirty="0" err="1"/>
              <a:t>đó</a:t>
            </a:r>
            <a:r>
              <a:rPr lang="vi-VN" dirty="0"/>
              <a:t> thông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performresponsibility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.</a:t>
            </a:r>
          </a:p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hiệp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; không thêm </a:t>
            </a:r>
            <a:r>
              <a:rPr lang="vi-VN" dirty="0" err="1"/>
              <a:t>các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nghĩ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"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"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trừ</a:t>
            </a:r>
            <a:r>
              <a:rPr lang="vi-VN" dirty="0"/>
              <a:t> khi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.</a:t>
            </a:r>
          </a:p>
          <a:p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hiệp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tên vai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nhân. 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,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dù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tinh </a:t>
            </a:r>
            <a:r>
              <a:rPr lang="vi-VN" dirty="0" err="1"/>
              <a:t>chỉnh</a:t>
            </a:r>
            <a:r>
              <a:rPr lang="vi-VN" dirty="0"/>
              <a:t> trong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Design</a:t>
            </a:r>
            <a:r>
              <a:rPr lang="vi-VN" dirty="0"/>
              <a:t>.</a:t>
            </a:r>
          </a:p>
          <a:p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gọn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hiệp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cho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hiệp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681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Trước</a:t>
            </a:r>
            <a:r>
              <a:rPr lang="vi-VN" dirty="0"/>
              <a:t> khi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</a:t>
            </a:r>
            <a:r>
              <a:rPr lang="vi-VN" dirty="0" err="1"/>
              <a:t>thiểu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ra. 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góp</a:t>
            </a:r>
            <a:r>
              <a:rPr lang="vi-VN" dirty="0"/>
              <a:t> cho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. Trong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trên,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CourseCatalogSystem</a:t>
            </a:r>
            <a:r>
              <a:rPr lang="vi-VN" dirty="0"/>
              <a:t>, </a:t>
            </a:r>
            <a:r>
              <a:rPr lang="vi-VN" dirty="0" err="1"/>
              <a:t>CourseOffering</a:t>
            </a:r>
            <a:r>
              <a:rPr lang="vi-VN" dirty="0"/>
              <a:t>, Schedule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Student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hai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trên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tương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 </a:t>
            </a:r>
          </a:p>
          <a:p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tương </a:t>
            </a:r>
            <a:r>
              <a:rPr lang="vi-VN" dirty="0" err="1"/>
              <a:t>tự</a:t>
            </a:r>
            <a:r>
              <a:rPr lang="vi-VN" dirty="0"/>
              <a:t>, ngay </a:t>
            </a:r>
            <a:r>
              <a:rPr lang="vi-VN" dirty="0" err="1"/>
              <a:t>cả</a:t>
            </a:r>
            <a:r>
              <a:rPr lang="vi-VN" dirty="0"/>
              <a:t> khi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nhau;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</a:p>
          <a:p>
            <a:r>
              <a:rPr lang="vi-VN" dirty="0"/>
              <a:t>Khi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nên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"</a:t>
            </a:r>
            <a:r>
              <a:rPr lang="vi-VN" dirty="0" err="1"/>
              <a:t>bổ</a:t>
            </a:r>
            <a:r>
              <a:rPr lang="vi-VN" dirty="0"/>
              <a:t> sung"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(mô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trong mô-đun </a:t>
            </a:r>
            <a:r>
              <a:rPr lang="vi-VN" dirty="0" err="1"/>
              <a:t>này</a:t>
            </a:r>
            <a:r>
              <a:rPr lang="vi-VN" dirty="0"/>
              <a:t>), khi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  Đôi khi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Nhật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(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,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)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, nhưng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, như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/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minh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. 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81331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trạm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ở trên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ích</a:t>
            </a:r>
            <a:r>
              <a:rPr lang="vi-VN" dirty="0"/>
              <a:t>.</a:t>
            </a:r>
          </a:p>
          <a:p>
            <a:r>
              <a:rPr lang="vi-VN" dirty="0"/>
              <a:t>Lưu ý: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trạm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cho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lưu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nên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duy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 </a:t>
            </a:r>
            <a:r>
              <a:rPr lang="vi-VN" dirty="0" err="1"/>
              <a:t>Nếu</a:t>
            </a:r>
            <a:r>
              <a:rPr lang="vi-VN" dirty="0"/>
              <a:t> không, </a:t>
            </a:r>
            <a:r>
              <a:rPr lang="vi-VN" dirty="0" err="1"/>
              <a:t>hãy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 </a:t>
            </a:r>
          </a:p>
          <a:p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không nên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nên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realizations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nên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</a:t>
            </a:r>
          </a:p>
          <a:p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dư </a:t>
            </a:r>
            <a:r>
              <a:rPr lang="vi-VN" dirty="0" err="1"/>
              <a:t>thừa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realizations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1470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trạm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trên cho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ích</a:t>
            </a:r>
            <a:r>
              <a:rPr lang="vi-VN" dirty="0"/>
              <a:t>.</a:t>
            </a:r>
          </a:p>
          <a:p>
            <a:r>
              <a:rPr lang="vi-VN" dirty="0"/>
              <a:t>Lưu ý: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trạm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cho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lưu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</a:p>
          <a:p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.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như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nhau. 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51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Như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mô-đun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(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),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(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),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chung.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ở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:</a:t>
            </a:r>
          </a:p>
          <a:p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liên quan.</a:t>
            </a:r>
          </a:p>
          <a:p>
            <a:r>
              <a:rPr lang="vi-VN" dirty="0"/>
              <a:t>Ngăn </a:t>
            </a:r>
            <a:r>
              <a:rPr lang="vi-VN" dirty="0" err="1"/>
              <a:t>chặn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ba </a:t>
            </a:r>
            <a:r>
              <a:rPr lang="vi-VN" dirty="0" err="1"/>
              <a:t>phần</a:t>
            </a:r>
            <a:r>
              <a:rPr lang="vi-VN" dirty="0"/>
              <a:t>:</a:t>
            </a:r>
          </a:p>
          <a:p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chứa</a:t>
            </a:r>
            <a:r>
              <a:rPr lang="vi-VN" dirty="0"/>
              <a:t> tên </a:t>
            </a:r>
            <a:r>
              <a:rPr lang="vi-VN" dirty="0" err="1"/>
              <a:t>lớp</a:t>
            </a:r>
            <a:r>
              <a:rPr lang="vi-VN" dirty="0"/>
              <a:t>.</a:t>
            </a:r>
          </a:p>
          <a:p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hai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(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).</a:t>
            </a:r>
          </a:p>
          <a:p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ba cho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(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5194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cử</a:t>
            </a:r>
            <a:r>
              <a:rPr lang="vi-VN" dirty="0"/>
              <a:t> viên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tuyên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lấy</a:t>
            </a:r>
            <a:r>
              <a:rPr lang="vi-VN" dirty="0"/>
              <a:t> nhau,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nhanh </a:t>
            </a:r>
            <a:r>
              <a:rPr lang="vi-VN" dirty="0" err="1"/>
              <a:t>chóng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lỏng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khi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và</a:t>
            </a:r>
            <a:r>
              <a:rPr lang="vi-VN" dirty="0"/>
              <a:t> ý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khám</a:t>
            </a:r>
            <a:r>
              <a:rPr lang="vi-VN" dirty="0"/>
              <a:t> </a:t>
            </a:r>
            <a:r>
              <a:rPr lang="vi-VN" dirty="0" err="1"/>
              <a:t>phá</a:t>
            </a:r>
            <a:r>
              <a:rPr lang="vi-VN" dirty="0"/>
              <a:t>.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cản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vậy</a:t>
            </a:r>
            <a:r>
              <a:rPr lang="vi-VN" dirty="0"/>
              <a:t>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cẩn</a:t>
            </a:r>
            <a:r>
              <a:rPr lang="vi-VN" dirty="0"/>
              <a:t> </a:t>
            </a:r>
            <a:r>
              <a:rPr lang="vi-VN" dirty="0" err="1"/>
              <a:t>thận</a:t>
            </a:r>
            <a:r>
              <a:rPr lang="vi-VN" dirty="0"/>
              <a:t> bao nhiêu năng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chi tiêu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"" trong </a:t>
            </a:r>
            <a:r>
              <a:rPr lang="vi-VN" dirty="0" err="1"/>
              <a:t>một</a:t>
            </a:r>
            <a:r>
              <a:rPr lang="vi-VN" dirty="0"/>
              <a:t> ý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;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lãng</a:t>
            </a:r>
            <a:r>
              <a:rPr lang="vi-VN" dirty="0"/>
              <a:t> </a:t>
            </a:r>
            <a:r>
              <a:rPr lang="vi-VN" dirty="0" err="1"/>
              <a:t>phí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bóng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expendable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hiếm</a:t>
            </a:r>
            <a:r>
              <a:rPr lang="vi-VN" dirty="0"/>
              <a:t> khi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trong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không thay </a:t>
            </a:r>
            <a:r>
              <a:rPr lang="vi-VN" dirty="0" err="1"/>
              <a:t>đổi</a:t>
            </a:r>
            <a:r>
              <a:rPr lang="vi-VN" dirty="0"/>
              <a:t>.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trong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con.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"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thân", </a:t>
            </a:r>
            <a:r>
              <a:rPr lang="vi-VN" dirty="0" err="1"/>
              <a:t>về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"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khối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vi".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phỏng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;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hiếm</a:t>
            </a:r>
            <a:r>
              <a:rPr lang="vi-VN" dirty="0"/>
              <a:t> khi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nguyên </a:t>
            </a:r>
            <a:r>
              <a:rPr lang="vi-VN" dirty="0" err="1"/>
              <a:t>vẹn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sau </a:t>
            </a:r>
            <a:r>
              <a:rPr lang="vi-VN" dirty="0" err="1"/>
              <a:t>này</a:t>
            </a:r>
            <a:r>
              <a:rPr lang="vi-VN" dirty="0"/>
              <a:t> (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con,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,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). </a:t>
            </a:r>
            <a:r>
              <a:rPr lang="vi-VN" dirty="0" err="1"/>
              <a:t>Chúng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khám</a:t>
            </a:r>
            <a:r>
              <a:rPr lang="vi-VN" dirty="0"/>
              <a:t> </a:t>
            </a:r>
            <a:r>
              <a:rPr lang="vi-VN" dirty="0" err="1"/>
              <a:t>phá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 "chơi"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, phân </a:t>
            </a:r>
            <a:r>
              <a:rPr lang="vi-VN" dirty="0" err="1"/>
              <a:t>bổ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khi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4171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trong mô-đun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ba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thúc</a:t>
            </a:r>
            <a:r>
              <a:rPr lang="vi-VN" dirty="0"/>
              <a:t> </a:t>
            </a:r>
            <a:r>
              <a:rPr lang="vi-VN" dirty="0" err="1"/>
              <a:t>đẩy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cử</a:t>
            </a:r>
            <a:r>
              <a:rPr lang="vi-VN" dirty="0"/>
              <a:t> viên. Ba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:</a:t>
            </a:r>
          </a:p>
          <a:p>
            <a:r>
              <a:rPr lang="vi-VN" dirty="0"/>
              <a:t>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endParaRPr lang="vi-VN" dirty="0"/>
          </a:p>
          <a:p>
            <a:r>
              <a:rPr lang="vi-VN" dirty="0"/>
              <a:t>Thông tin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Logic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</a:p>
          <a:p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khuôn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những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ranh </a:t>
            </a:r>
            <a:r>
              <a:rPr lang="vi-VN" dirty="0" err="1"/>
              <a:t>giới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)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mẽ</a:t>
            </a:r>
            <a:r>
              <a:rPr lang="vi-VN" dirty="0"/>
              <a:t> hơn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cô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đổi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: giao </a:t>
            </a:r>
            <a:r>
              <a:rPr lang="vi-VN" dirty="0" err="1"/>
              <a:t>diện</a:t>
            </a:r>
            <a:r>
              <a:rPr lang="vi-VN" dirty="0"/>
              <a:t> / môi </a:t>
            </a:r>
            <a:r>
              <a:rPr lang="vi-VN" dirty="0" err="1"/>
              <a:t>trường</a:t>
            </a:r>
            <a:r>
              <a:rPr lang="vi-VN" dirty="0"/>
              <a:t>, </a:t>
            </a:r>
            <a:r>
              <a:rPr lang="vi-VN" dirty="0" err="1"/>
              <a:t>luồng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. 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ích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trong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</a:t>
            </a:r>
          </a:p>
          <a:p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: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</a:t>
            </a:r>
            <a:r>
              <a:rPr lang="vi-VN" dirty="0" err="1"/>
              <a:t>đặt</a:t>
            </a:r>
            <a:r>
              <a:rPr lang="vi-VN" dirty="0"/>
              <a:t> tên </a:t>
            </a:r>
            <a:r>
              <a:rPr lang="vi-VN" dirty="0" err="1"/>
              <a:t>và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ngắn</a:t>
            </a:r>
            <a:r>
              <a:rPr lang="vi-VN" dirty="0"/>
              <a:t> </a:t>
            </a:r>
            <a:r>
              <a:rPr lang="vi-VN" dirty="0" err="1"/>
              <a:t>gọn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vài</a:t>
            </a:r>
            <a:r>
              <a:rPr lang="vi-VN" dirty="0"/>
              <a:t> câu.</a:t>
            </a:r>
          </a:p>
          <a:p>
            <a:r>
              <a:rPr lang="vi-VN" dirty="0" err="1"/>
              <a:t>Các</a:t>
            </a:r>
            <a:r>
              <a:rPr lang="vi-VN" dirty="0"/>
              <a:t> khuôn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hơn trong </a:t>
            </a:r>
            <a:r>
              <a:rPr lang="vi-VN" dirty="0" err="1"/>
              <a:t>suốt</a:t>
            </a:r>
            <a:r>
              <a:rPr lang="vi-VN" dirty="0"/>
              <a:t> mô-đun </a:t>
            </a:r>
            <a:r>
              <a:rPr lang="vi-VN" dirty="0" err="1"/>
              <a:t>này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252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cho "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vi."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"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" </a:t>
            </a:r>
            <a:r>
              <a:rPr lang="vi-VN" dirty="0" err="1"/>
              <a:t>rough-cut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năng. </a:t>
            </a:r>
            <a:r>
              <a:rPr lang="vi-VN" dirty="0" err="1"/>
              <a:t>Họ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tên </a:t>
            </a:r>
            <a:r>
              <a:rPr lang="vi-VN" dirty="0" err="1"/>
              <a:t>miền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"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"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đưa ra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trong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bao nhiêu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</a:p>
          <a:p>
            <a:r>
              <a:rPr lang="vi-VN" dirty="0"/>
              <a:t>Ba </a:t>
            </a:r>
            <a:r>
              <a:rPr lang="vi-VN" dirty="0" err="1"/>
              <a:t>khía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đổi</a:t>
            </a:r>
            <a:r>
              <a:rPr lang="vi-VN" dirty="0"/>
              <a:t>: </a:t>
            </a:r>
          </a:p>
          <a:p>
            <a:r>
              <a:rPr lang="vi-VN" dirty="0"/>
              <a:t>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</a:p>
          <a:p>
            <a:r>
              <a:rPr lang="vi-VN" dirty="0"/>
              <a:t>Thông tin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Logic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 </a:t>
            </a:r>
          </a:p>
          <a:p>
            <a:r>
              <a:rPr lang="vi-VN" dirty="0"/>
              <a:t>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cô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phận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sau đây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"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hộp</a:t>
            </a:r>
            <a:r>
              <a:rPr lang="vi-VN" dirty="0"/>
              <a:t>"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: </a:t>
            </a:r>
          </a:p>
          <a:p>
            <a:r>
              <a:rPr lang="vi-VN" dirty="0"/>
              <a:t>Ranh </a:t>
            </a:r>
            <a:r>
              <a:rPr lang="vi-VN" dirty="0" err="1"/>
              <a:t>giới</a:t>
            </a:r>
            <a:r>
              <a:rPr lang="vi-VN" dirty="0"/>
              <a:t> </a:t>
            </a:r>
          </a:p>
          <a:p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endParaRPr lang="vi-VN" dirty="0"/>
          </a:p>
          <a:p>
            <a:r>
              <a:rPr lang="vi-VN" dirty="0"/>
              <a:t>Khuôn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cho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.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nhưng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trong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.  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tên </a:t>
            </a:r>
            <a:r>
              <a:rPr lang="vi-VN" dirty="0" err="1"/>
              <a:t>của</a:t>
            </a:r>
            <a:r>
              <a:rPr lang="vi-VN" dirty="0"/>
              <a:t> khuôn </a:t>
            </a:r>
            <a:r>
              <a:rPr lang="vi-VN" dirty="0" err="1"/>
              <a:t>mẫu</a:t>
            </a:r>
            <a:r>
              <a:rPr lang="vi-VN" dirty="0"/>
              <a:t> trong </a:t>
            </a:r>
            <a:r>
              <a:rPr lang="vi-VN" dirty="0" err="1"/>
              <a:t>guillemets</a:t>
            </a:r>
            <a:r>
              <a:rPr lang="vi-VN" dirty="0"/>
              <a:t> (&lt;&lt; &gt;&gt;): &lt;&lt;</a:t>
            </a:r>
            <a:r>
              <a:rPr lang="vi-VN" dirty="0" err="1"/>
              <a:t>boundary</a:t>
            </a:r>
            <a:r>
              <a:rPr lang="vi-VN" dirty="0"/>
              <a:t>&gt;&gt;, &lt;&lt;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&gt;&gt;, &lt;&lt;</a:t>
            </a:r>
            <a:r>
              <a:rPr lang="vi-VN" dirty="0" err="1"/>
              <a:t>entity</a:t>
            </a:r>
            <a:r>
              <a:rPr lang="vi-VN" dirty="0"/>
              <a:t>&gt;&gt;.</a:t>
            </a:r>
          </a:p>
          <a:p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trong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trên </a:t>
            </a:r>
            <a:r>
              <a:rPr lang="vi-VN" dirty="0" err="1"/>
              <a:t>các</a:t>
            </a:r>
            <a:r>
              <a:rPr lang="vi-VN" dirty="0"/>
              <a:t> trang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sau đây.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90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trung gian </a:t>
            </a:r>
            <a:r>
              <a:rPr lang="vi-VN" dirty="0" err="1"/>
              <a:t>giữa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nhiệt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khỏi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trong môi </a:t>
            </a:r>
            <a:r>
              <a:rPr lang="vi-VN" dirty="0" err="1"/>
              <a:t>trường</a:t>
            </a:r>
            <a:r>
              <a:rPr lang="vi-VN" dirty="0"/>
              <a:t> xung quanh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trong giao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trong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),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không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: 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—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trung gian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—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trung gian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hộp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; </a:t>
            </a:r>
            <a:r>
              <a:rPr lang="vi-VN" dirty="0" err="1"/>
              <a:t>nó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đang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—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. 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nắm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.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khuyến</a:t>
            </a:r>
            <a:r>
              <a:rPr lang="vi-VN" dirty="0"/>
              <a:t> </a:t>
            </a:r>
            <a:r>
              <a:rPr lang="vi-VN" dirty="0" err="1"/>
              <a:t>nghị</a:t>
            </a:r>
            <a:r>
              <a:rPr lang="vi-VN" dirty="0"/>
              <a:t> cho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ban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/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cặp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2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xung quanh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bên trong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 Tương </a:t>
            </a:r>
            <a:r>
              <a:rPr lang="vi-VN" dirty="0" err="1"/>
              <a:t>tác</a:t>
            </a:r>
            <a:r>
              <a:rPr lang="vi-VN" dirty="0"/>
              <a:t> như </a:t>
            </a:r>
            <a:r>
              <a:rPr lang="vi-VN" dirty="0" err="1"/>
              <a:t>vậy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trong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(</a:t>
            </a:r>
            <a:r>
              <a:rPr lang="vi-VN" dirty="0" err="1"/>
              <a:t>chẳng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như giao </a:t>
            </a:r>
            <a:r>
              <a:rPr lang="vi-VN" dirty="0" err="1"/>
              <a:t>diện</a:t>
            </a:r>
            <a:r>
              <a:rPr lang="vi-VN" dirty="0"/>
              <a:t>). 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phận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xung quanh.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hơn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viện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khởi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liên quan.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in </a:t>
            </a:r>
            <a:r>
              <a:rPr lang="vi-VN" dirty="0" err="1"/>
              <a:t>sớm</a:t>
            </a:r>
            <a:r>
              <a:rPr lang="vi-VN" dirty="0"/>
              <a:t> trong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,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ra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in. </a:t>
            </a:r>
          </a:p>
          <a:p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(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),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ly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ngược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.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vậy</a:t>
            </a:r>
            <a:r>
              <a:rPr lang="vi-VN" dirty="0"/>
              <a:t>, </a:t>
            </a:r>
            <a:r>
              <a:rPr lang="vi-VN" dirty="0" err="1"/>
              <a:t>việc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 GUI </a:t>
            </a:r>
            <a:r>
              <a:rPr lang="vi-VN" dirty="0" err="1"/>
              <a:t>hoặc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nên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,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. </a:t>
            </a:r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(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)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 lâu hơn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,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trên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hai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Thông </a:t>
            </a:r>
            <a:r>
              <a:rPr lang="vi-VN" dirty="0" err="1"/>
              <a:t>thường</a:t>
            </a:r>
            <a:r>
              <a:rPr lang="vi-VN" dirty="0"/>
              <a:t>, tuy nhiên,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 </a:t>
            </a:r>
            <a:r>
              <a:rPr lang="vi-VN" dirty="0" err="1"/>
              <a:t>miễn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507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EECE956-D546-5349-80CF-10DD826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69532"/>
            <a:ext cx="7886700" cy="1571604"/>
          </a:xfrm>
          <a:prstGeom prst="rect">
            <a:avLst/>
          </a:prstGeom>
        </p:spPr>
        <p:txBody>
          <a:bodyPr anchor="b"/>
          <a:lstStyle>
            <a:lvl1pPr algn="ctr">
              <a:def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79256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C5614B-355E-CF4C-B4AA-3F60F14CA36F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DEF80D-E5FA-3D48-B9BE-069806C9ADAF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051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FD9780-9B12-FF4D-A530-092DCB5E8C66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B8540D-2BF0-0040-8F23-1EB8E9E337A5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1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9F2DFA-8D2B-409C-A98A-45DF3994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AC9D13-708E-4BA2-B9A5-425DA79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41FE-4FBD-D44C-8903-65DF82FA53E6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0ACFE-4D07-4BCA-9996-D604978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A476760-C94F-4D63-B64F-7DD2988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D76A-1F82-4046-9A06-88B6AE580033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37008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DFD38FF-4A62-CE48-B81F-7F87E857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7"/>
            <a:ext cx="7886700" cy="737960"/>
          </a:xfrm>
          <a:prstGeom prst="rect">
            <a:avLst/>
          </a:prstGeom>
        </p:spPr>
        <p:txBody>
          <a:bodyPr/>
          <a:lstStyle>
            <a:lvl1pPr>
              <a:defRPr lang="en-U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1592"/>
            <a:ext cx="7886700" cy="5174881"/>
          </a:xfrm>
          <a:prstGeom prst="rect">
            <a:avLst/>
          </a:prstGeom>
        </p:spPr>
        <p:txBody>
          <a:bodyPr/>
          <a:lstStyle>
            <a:lvl1pPr marL="401638" indent="-401638">
              <a:buClr>
                <a:srgbClr val="CE3B2A"/>
              </a:buClr>
              <a:buFont typeface="Wingdings" pitchFamily="2" charset="2"/>
              <a:buChar char="v"/>
              <a:tabLst/>
              <a:defRPr/>
            </a:lvl1pPr>
            <a:lvl2pPr marL="846138" indent="-268288">
              <a:buClr>
                <a:schemeClr val="tx1"/>
              </a:buClr>
              <a:buFont typeface="Wingdings" pitchFamily="2" charset="2"/>
              <a:buChar char="§"/>
              <a:tabLst/>
              <a:defRPr/>
            </a:lvl2pPr>
            <a:lvl3pPr marL="1341438" indent="-268288">
              <a:buClr>
                <a:srgbClr val="CE3B2A"/>
              </a:buClr>
              <a:tabLst/>
              <a:defRPr/>
            </a:lvl3pPr>
            <a:lvl4pPr marL="1651000" indent="-174625">
              <a:tabLst/>
              <a:defRPr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AA7E66-F726-A440-85B7-7FAFDE20A583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84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8"/>
            <a:ext cx="7886700" cy="73698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829CF9-E40E-6A4D-AB27-EBFB12D95E19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D5BD70-F083-5B4C-BA82-D2A9CDD00BC8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40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5"/>
            <a:ext cx="7886700" cy="71506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106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4971"/>
            <a:ext cx="3868340" cy="4321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106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4972"/>
            <a:ext cx="3887391" cy="432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3F060D-134E-CA4E-9C06-7CEE2E341E32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3AD70D-33A1-0B4F-969C-A287FFEB0BC3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47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1604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58D8E8-6C6D-6C4B-96F9-F36D806D0754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57921F-F8D6-9941-8720-AA13DB9ABA40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523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E4260B-02B7-D243-B5C6-1C42093EB114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3A7AB1-E8B2-3A48-90B0-21E5B6174EB5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68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0F062A-45A4-A043-862D-A1FD48A8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7489E2B-7048-B14A-B79B-D7D899BD0168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74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4"/>
            <a:ext cx="2949178" cy="14335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6524"/>
            <a:ext cx="4629150" cy="58899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953"/>
            <a:ext cx="2949178" cy="4434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1A2267-DD4D-A04E-A11B-F47D66E87EE0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AC6BC9-B3DA-7046-9DF0-5C781925C82F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2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3BC7F3-E4B9-4A44-AA71-39AC1CE2A7E7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CE6061-0ED2-BE4B-B161-48FCC8FA5B55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08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579E2F2-00D9-FE49-AF38-5FEF9A6BB0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3633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591"/>
            <a:ext cx="7886700" cy="51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DF41FE-4FBD-D44C-8903-65DF82FA53E6}" type="datetime1">
              <a:rPr lang="en-US" altLang="x-none" smtClean="0"/>
              <a:pPr>
                <a:defRPr/>
              </a:pPr>
              <a:t>3/15/2021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5D76A-1F82-4046-9A06-88B6AE580033}" type="slidenum">
              <a:rPr lang="en-US" altLang="x-none" smtClean="0"/>
              <a:pPr>
                <a:defRPr/>
              </a:pPr>
              <a:t>‹#›</a:t>
            </a:fld>
            <a:endParaRPr lang="en-US" altLang="x-none"/>
          </a:p>
        </p:txBody>
      </p:sp>
      <p:grpSp>
        <p:nvGrpSpPr>
          <p:cNvPr id="8" name="Group 13">
            <a:extLst>
              <a:ext uri="{FF2B5EF4-FFF2-40B4-BE49-F238E27FC236}">
                <a16:creationId xmlns="" xmlns:a16="http://schemas.microsoft.com/office/drawing/2014/main" id="{0478AF84-EF57-894F-9B7C-C5F4B53D70A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200" y="461963"/>
            <a:ext cx="482600" cy="376237"/>
            <a:chOff x="127000" y="427038"/>
            <a:chExt cx="1152525" cy="896937"/>
          </a:xfrm>
        </p:grpSpPr>
        <p:sp>
          <p:nvSpPr>
            <p:cNvPr id="9" name="Rectangle 2">
              <a:extLst>
                <a:ext uri="{FF2B5EF4-FFF2-40B4-BE49-F238E27FC236}">
                  <a16:creationId xmlns="" xmlns:a16="http://schemas.microsoft.com/office/drawing/2014/main" id="{C5B58CA9-7138-6F48-8BF3-CF247B5267F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8924" y="427038"/>
              <a:ext cx="435987" cy="473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="" xmlns:a16="http://schemas.microsoft.com/office/drawing/2014/main" id="{D6BFFDDB-E9CB-A049-B8CA-DF7EDB10A80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1834" y="427038"/>
              <a:ext cx="326043" cy="47306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="" xmlns:a16="http://schemas.microsoft.com/office/drawing/2014/main" id="{E992358D-29AB-0042-B1E7-7B6683F1A8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0242" y="850908"/>
              <a:ext cx="424614" cy="47306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703778AC-EFED-7149-A4EF-0B4BAC4B39F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911780" y="850908"/>
              <a:ext cx="367745" cy="47306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="" xmlns:a16="http://schemas.microsoft.com/office/drawing/2014/main" id="{28422C17-1B15-8846-A5AA-64F7E442060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7000" y="775217"/>
              <a:ext cx="561098" cy="4238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x-none" altLang="x-none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zh-CN" sz="32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01638" indent="-401638" algn="l" defTabSz="914400" rtl="0" eaLnBrk="1" latinLnBrk="0" hangingPunct="1">
        <a:lnSpc>
          <a:spcPct val="90000"/>
        </a:lnSpc>
        <a:spcBef>
          <a:spcPts val="1000"/>
        </a:spcBef>
        <a:buClr>
          <a:srgbClr val="CE3B29"/>
        </a:buClr>
        <a:buFont typeface="Wingdings" pitchFamily="2" charset="2"/>
        <a:buChar char="v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8288" algn="l" defTabSz="914400" rtl="0" eaLnBrk="1" latinLnBrk="0" hangingPunct="1">
        <a:lnSpc>
          <a:spcPct val="90000"/>
        </a:lnSpc>
        <a:spcBef>
          <a:spcPts val="500"/>
        </a:spcBef>
        <a:buClr>
          <a:srgbClr val="CE3B29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00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="" xmlns:a16="http://schemas.microsoft.com/office/drawing/2014/main" id="{07C42F55-49FF-FA48-99CB-0FA11B351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62897"/>
            <a:ext cx="7886700" cy="11811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x-none" sz="4000" dirty="0" err="1"/>
              <a:t>Phát</a:t>
            </a:r>
            <a:r>
              <a:rPr lang="en-US" altLang="x-none" sz="4000" dirty="0"/>
              <a:t> </a:t>
            </a:r>
            <a:r>
              <a:rPr lang="en-US" altLang="x-none" sz="4000" dirty="0" err="1"/>
              <a:t>triển</a:t>
            </a:r>
            <a:r>
              <a:rPr lang="en-US" altLang="x-none" sz="4000" dirty="0"/>
              <a:t> </a:t>
            </a:r>
            <a:r>
              <a:rPr lang="en-US" altLang="x-none" sz="4000" dirty="0" err="1"/>
              <a:t>phần</a:t>
            </a:r>
            <a:r>
              <a:rPr lang="en-US" altLang="x-none" sz="4000" dirty="0"/>
              <a:t> </a:t>
            </a:r>
            <a:r>
              <a:rPr lang="en-US" altLang="x-none" sz="4000" dirty="0" err="1"/>
              <a:t>mềm</a:t>
            </a:r>
            <a:r>
              <a:rPr lang="en-US" altLang="x-none" sz="4000" dirty="0"/>
              <a:t> ITSS</a:t>
            </a:r>
            <a:br>
              <a:rPr lang="en-US" altLang="x-none" sz="4000" dirty="0"/>
            </a:br>
            <a:endParaRPr lang="en-US" altLang="x-none" sz="4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DD485A9-37A7-4392-BC3C-4590D4ECBDEE}"/>
              </a:ext>
            </a:extLst>
          </p:cNvPr>
          <p:cNvSpPr txBox="1">
            <a:spLocks noChangeArrowheads="1"/>
          </p:cNvSpPr>
          <p:nvPr/>
        </p:nvSpPr>
        <p:spPr>
          <a:xfrm>
            <a:off x="774123" y="2220957"/>
            <a:ext cx="7886700" cy="1055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x-none" sz="4000" dirty="0"/>
              <a:t/>
            </a:r>
            <a:br>
              <a:rPr lang="en-US" altLang="x-none" sz="4000" dirty="0"/>
            </a:br>
            <a:r>
              <a:rPr lang="en-US" altLang="x-none" sz="4000" dirty="0" err="1"/>
              <a:t>Bài</a:t>
            </a:r>
            <a:r>
              <a:rPr lang="en-US" altLang="x-none" sz="4000" dirty="0"/>
              <a:t> 3:THIẾT KẾ KIẾN TRÚC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29748-519F-471A-9A90-D1C58813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0AAA5E7-9C1A-4C41-BD15-0C36E865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5" name="Group 250">
            <a:extLst>
              <a:ext uri="{FF2B5EF4-FFF2-40B4-BE49-F238E27FC236}">
                <a16:creationId xmlns="" xmlns:a16="http://schemas.microsoft.com/office/drawing/2014/main" id="{C9B390B7-A26C-4325-BCC0-02E461C7FA16}"/>
              </a:ext>
            </a:extLst>
          </p:cNvPr>
          <p:cNvGrpSpPr>
            <a:grpSpLocks/>
          </p:cNvGrpSpPr>
          <p:nvPr/>
        </p:nvGrpSpPr>
        <p:grpSpPr bwMode="auto">
          <a:xfrm>
            <a:off x="355600" y="1155700"/>
            <a:ext cx="8586788" cy="4672013"/>
            <a:chOff x="224" y="1016"/>
            <a:chExt cx="5409" cy="2943"/>
          </a:xfrm>
        </p:grpSpPr>
        <p:sp>
          <p:nvSpPr>
            <p:cNvPr id="6" name="Text Box 23">
              <a:extLst>
                <a:ext uri="{FF2B5EF4-FFF2-40B4-BE49-F238E27FC236}">
                  <a16:creationId xmlns="" xmlns:a16="http://schemas.microsoft.com/office/drawing/2014/main" id="{8F7FED53-A98D-440E-8EA4-69A4F433C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" y="1632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System boundary</a:t>
              </a:r>
            </a:p>
          </p:txBody>
        </p:sp>
        <p:sp>
          <p:nvSpPr>
            <p:cNvPr id="7" name="Text Box 24">
              <a:extLst>
                <a:ext uri="{FF2B5EF4-FFF2-40B4-BE49-F238E27FC236}">
                  <a16:creationId xmlns="" xmlns:a16="http://schemas.microsoft.com/office/drawing/2014/main" id="{04D67DE6-7F71-4D46-B1E0-CDDC3AB70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2691"/>
              <a:ext cx="91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Use-case behavior coordination</a:t>
              </a:r>
            </a:p>
          </p:txBody>
        </p:sp>
        <p:sp>
          <p:nvSpPr>
            <p:cNvPr id="8" name="Text Box 25">
              <a:extLst>
                <a:ext uri="{FF2B5EF4-FFF2-40B4-BE49-F238E27FC236}">
                  <a16:creationId xmlns="" xmlns:a16="http://schemas.microsoft.com/office/drawing/2014/main" id="{C5E672D6-8FA7-4E81-9FFB-416E27DEB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1563"/>
              <a:ext cx="9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System information</a:t>
              </a:r>
            </a:p>
          </p:txBody>
        </p:sp>
        <p:sp>
          <p:nvSpPr>
            <p:cNvPr id="9" name="Text Box 38">
              <a:extLst>
                <a:ext uri="{FF2B5EF4-FFF2-40B4-BE49-F238E27FC236}">
                  <a16:creationId xmlns="" xmlns:a16="http://schemas.microsoft.com/office/drawing/2014/main" id="{2C874C31-5002-4E46-9B01-30A0176A8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6"/>
              <a:ext cx="10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&lt;&lt;boundary&gt;&gt;</a:t>
              </a:r>
            </a:p>
          </p:txBody>
        </p:sp>
        <p:sp>
          <p:nvSpPr>
            <p:cNvPr id="10" name="Rectangle 39">
              <a:extLst>
                <a:ext uri="{FF2B5EF4-FFF2-40B4-BE49-F238E27FC236}">
                  <a16:creationId xmlns="" xmlns:a16="http://schemas.microsoft.com/office/drawing/2014/main" id="{A69F03A0-AA6D-4AC5-925A-F9C70583B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240"/>
              <a:ext cx="90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&lt;&lt;control&gt;&gt;</a:t>
              </a:r>
            </a:p>
          </p:txBody>
        </p:sp>
        <p:sp>
          <p:nvSpPr>
            <p:cNvPr id="11" name="Rectangle 40">
              <a:extLst>
                <a:ext uri="{FF2B5EF4-FFF2-40B4-BE49-F238E27FC236}">
                  <a16:creationId xmlns="" xmlns:a16="http://schemas.microsoft.com/office/drawing/2014/main" id="{AE124AE4-837D-428E-B832-80A7DDE8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80"/>
              <a:ext cx="8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&lt;&lt;entity&gt;&gt;</a:t>
              </a:r>
            </a:p>
          </p:txBody>
        </p:sp>
        <p:sp>
          <p:nvSpPr>
            <p:cNvPr id="12" name="Text Box 90">
              <a:extLst>
                <a:ext uri="{FF2B5EF4-FFF2-40B4-BE49-F238E27FC236}">
                  <a16:creationId xmlns="" xmlns:a16="http://schemas.microsoft.com/office/drawing/2014/main" id="{946FC5A1-8AD0-4A2D-B7D6-0D6FD3491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3555"/>
              <a:ext cx="9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System information</a:t>
              </a:r>
            </a:p>
          </p:txBody>
        </p:sp>
        <p:sp>
          <p:nvSpPr>
            <p:cNvPr id="13" name="Rectangle 91">
              <a:extLst>
                <a:ext uri="{FF2B5EF4-FFF2-40B4-BE49-F238E27FC236}">
                  <a16:creationId xmlns="" xmlns:a16="http://schemas.microsoft.com/office/drawing/2014/main" id="{2965AB20-F7FD-4E9A-9139-D69420A2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032"/>
              <a:ext cx="81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800"/>
                <a:t>&lt;&lt;entity&gt;&gt;</a:t>
              </a:r>
            </a:p>
          </p:txBody>
        </p:sp>
        <p:sp>
          <p:nvSpPr>
            <p:cNvPr id="14" name="Text Box 96">
              <a:extLst>
                <a:ext uri="{FF2B5EF4-FFF2-40B4-BE49-F238E27FC236}">
                  <a16:creationId xmlns="" xmlns:a16="http://schemas.microsoft.com/office/drawing/2014/main" id="{F88B0BB5-AA1F-4208-B973-E71CA71B6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600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0000FF"/>
                  </a:solidFill>
                </a:rPr>
                <a:t>System boundary</a:t>
              </a:r>
            </a:p>
          </p:txBody>
        </p:sp>
        <p:sp>
          <p:nvSpPr>
            <p:cNvPr id="15" name="Text Box 97">
              <a:extLst>
                <a:ext uri="{FF2B5EF4-FFF2-40B4-BE49-F238E27FC236}">
                  <a16:creationId xmlns="" xmlns:a16="http://schemas.microsoft.com/office/drawing/2014/main" id="{9DFB75A2-4034-442E-BA0D-E2FF7DB2D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2274"/>
              <a:ext cx="10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7950" tIns="53975" rIns="107950" bIns="53975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&lt;&lt;boundary&gt;&gt;</a:t>
              </a:r>
            </a:p>
          </p:txBody>
        </p:sp>
        <p:grpSp>
          <p:nvGrpSpPr>
            <p:cNvPr id="16" name="Group 153">
              <a:extLst>
                <a:ext uri="{FF2B5EF4-FFF2-40B4-BE49-F238E27FC236}">
                  <a16:creationId xmlns="" xmlns:a16="http://schemas.microsoft.com/office/drawing/2014/main" id="{3AC6E617-792D-4CA5-9BC5-A3D6CB0C0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016"/>
              <a:ext cx="1077" cy="1440"/>
              <a:chOff x="446" y="2208"/>
              <a:chExt cx="754" cy="1008"/>
            </a:xfrm>
          </p:grpSpPr>
          <p:sp>
            <p:nvSpPr>
              <p:cNvPr id="45" name="Oval 154">
                <a:extLst>
                  <a:ext uri="{FF2B5EF4-FFF2-40B4-BE49-F238E27FC236}">
                    <a16:creationId xmlns="" xmlns:a16="http://schemas.microsoft.com/office/drawing/2014/main" id="{0908D739-335A-4EB9-A211-027414BD6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" name="Rectangle 155">
                <a:extLst>
                  <a:ext uri="{FF2B5EF4-FFF2-40B4-BE49-F238E27FC236}">
                    <a16:creationId xmlns="" xmlns:a16="http://schemas.microsoft.com/office/drawing/2014/main" id="{31E7A8A8-E0E8-47C3-B8FF-478C97725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Line 156">
                <a:extLst>
                  <a:ext uri="{FF2B5EF4-FFF2-40B4-BE49-F238E27FC236}">
                    <a16:creationId xmlns="" xmlns:a16="http://schemas.microsoft.com/office/drawing/2014/main" id="{E745C5CF-4B48-42E7-9BB3-5E5881F70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Line 157">
                <a:extLst>
                  <a:ext uri="{FF2B5EF4-FFF2-40B4-BE49-F238E27FC236}">
                    <a16:creationId xmlns="" xmlns:a16="http://schemas.microsoft.com/office/drawing/2014/main" id="{94B46417-6F60-4CD9-B5F9-E2A452F78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" name="Line 158">
                <a:extLst>
                  <a:ext uri="{FF2B5EF4-FFF2-40B4-BE49-F238E27FC236}">
                    <a16:creationId xmlns="" xmlns:a16="http://schemas.microsoft.com/office/drawing/2014/main" id="{76577565-74E6-4519-A741-51DCB6DB3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Line 159">
                <a:extLst>
                  <a:ext uri="{FF2B5EF4-FFF2-40B4-BE49-F238E27FC236}">
                    <a16:creationId xmlns="" xmlns:a16="http://schemas.microsoft.com/office/drawing/2014/main" id="{F6FE2887-040B-443C-989F-90B2B3699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" name="Line 160">
                <a:extLst>
                  <a:ext uri="{FF2B5EF4-FFF2-40B4-BE49-F238E27FC236}">
                    <a16:creationId xmlns="" xmlns:a16="http://schemas.microsoft.com/office/drawing/2014/main" id="{F032A9B1-4D09-46DC-AAC5-F76D95AF0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" name="Line 161">
                <a:extLst>
                  <a:ext uri="{FF2B5EF4-FFF2-40B4-BE49-F238E27FC236}">
                    <a16:creationId xmlns="" xmlns:a16="http://schemas.microsoft.com/office/drawing/2014/main" id="{53550A8A-D7B4-4AD4-B09A-EF12C58FE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" name="Line 162">
                <a:extLst>
                  <a:ext uri="{FF2B5EF4-FFF2-40B4-BE49-F238E27FC236}">
                    <a16:creationId xmlns="" xmlns:a16="http://schemas.microsoft.com/office/drawing/2014/main" id="{257C6CC6-2EBD-4261-BEA7-8EA1E5582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Line 163">
                <a:extLst>
                  <a:ext uri="{FF2B5EF4-FFF2-40B4-BE49-F238E27FC236}">
                    <a16:creationId xmlns="" xmlns:a16="http://schemas.microsoft.com/office/drawing/2014/main" id="{4F1F12BB-2C9A-4648-93FB-F95A89F3C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" name="Line 164">
                <a:extLst>
                  <a:ext uri="{FF2B5EF4-FFF2-40B4-BE49-F238E27FC236}">
                    <a16:creationId xmlns="" xmlns:a16="http://schemas.microsoft.com/office/drawing/2014/main" id="{EAC89B72-F3F4-49CB-A975-4A33FAF6A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" name="Line 165">
                <a:extLst>
                  <a:ext uri="{FF2B5EF4-FFF2-40B4-BE49-F238E27FC236}">
                    <a16:creationId xmlns="" xmlns:a16="http://schemas.microsoft.com/office/drawing/2014/main" id="{73035C32-0740-4222-973C-DDAE66DE3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Line 166">
                <a:extLst>
                  <a:ext uri="{FF2B5EF4-FFF2-40B4-BE49-F238E27FC236}">
                    <a16:creationId xmlns="" xmlns:a16="http://schemas.microsoft.com/office/drawing/2014/main" id="{7E7D92F3-CBFB-4992-8592-89D771504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Line 167">
                <a:extLst>
                  <a:ext uri="{FF2B5EF4-FFF2-40B4-BE49-F238E27FC236}">
                    <a16:creationId xmlns="" xmlns:a16="http://schemas.microsoft.com/office/drawing/2014/main" id="{62083119-B487-457B-81D3-0561693A5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Line 168">
                <a:extLst>
                  <a:ext uri="{FF2B5EF4-FFF2-40B4-BE49-F238E27FC236}">
                    <a16:creationId xmlns="" xmlns:a16="http://schemas.microsoft.com/office/drawing/2014/main" id="{71393E05-A42D-45D4-84DE-E67F89DC2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Line 169">
                <a:extLst>
                  <a:ext uri="{FF2B5EF4-FFF2-40B4-BE49-F238E27FC236}">
                    <a16:creationId xmlns="" xmlns:a16="http://schemas.microsoft.com/office/drawing/2014/main" id="{A865B6EB-D4C5-4854-B432-0ADE9A237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Line 170">
                <a:extLst>
                  <a:ext uri="{FF2B5EF4-FFF2-40B4-BE49-F238E27FC236}">
                    <a16:creationId xmlns="" xmlns:a16="http://schemas.microsoft.com/office/drawing/2014/main" id="{27A23221-2105-4AA6-99D9-D0425FD8A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Line 171">
                <a:extLst>
                  <a:ext uri="{FF2B5EF4-FFF2-40B4-BE49-F238E27FC236}">
                    <a16:creationId xmlns="" xmlns:a16="http://schemas.microsoft.com/office/drawing/2014/main" id="{C556257A-DCAC-4AB9-9B90-01FB00073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Line 172">
                <a:extLst>
                  <a:ext uri="{FF2B5EF4-FFF2-40B4-BE49-F238E27FC236}">
                    <a16:creationId xmlns="" xmlns:a16="http://schemas.microsoft.com/office/drawing/2014/main" id="{5EDE9CE8-F47A-4356-B8BA-1C3B1F88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7" name="Line 173">
              <a:extLst>
                <a:ext uri="{FF2B5EF4-FFF2-40B4-BE49-F238E27FC236}">
                  <a16:creationId xmlns="" xmlns:a16="http://schemas.microsoft.com/office/drawing/2014/main" id="{3CCDED7C-C7A2-495A-95DD-785666456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0" y="1592"/>
              <a:ext cx="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8" name="Line 174">
              <a:extLst>
                <a:ext uri="{FF2B5EF4-FFF2-40B4-BE49-F238E27FC236}">
                  <a16:creationId xmlns="" xmlns:a16="http://schemas.microsoft.com/office/drawing/2014/main" id="{BFA7DB4D-72F3-4109-A028-9059DAC72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728"/>
              <a:ext cx="784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9" name="Line 175">
              <a:extLst>
                <a:ext uri="{FF2B5EF4-FFF2-40B4-BE49-F238E27FC236}">
                  <a16:creationId xmlns="" xmlns:a16="http://schemas.microsoft.com/office/drawing/2014/main" id="{AFB284B2-D84E-4EDC-8B7D-EA02B80C9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0" y="2264"/>
              <a:ext cx="0" cy="7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0" name="Line 176">
              <a:extLst>
                <a:ext uri="{FF2B5EF4-FFF2-40B4-BE49-F238E27FC236}">
                  <a16:creationId xmlns="" xmlns:a16="http://schemas.microsoft.com/office/drawing/2014/main" id="{96927A85-B9A6-458B-B8E0-096B3B999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120"/>
              <a:ext cx="728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1" name="Line 177">
              <a:extLst>
                <a:ext uri="{FF2B5EF4-FFF2-40B4-BE49-F238E27FC236}">
                  <a16:creationId xmlns="" xmlns:a16="http://schemas.microsoft.com/office/drawing/2014/main" id="{1F9B4E13-EA49-4B15-B927-8412C4BE2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752"/>
              <a:ext cx="944" cy="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2" name="Rectangle 178">
              <a:extLst>
                <a:ext uri="{FF2B5EF4-FFF2-40B4-BE49-F238E27FC236}">
                  <a16:creationId xmlns="" xmlns:a16="http://schemas.microsoft.com/office/drawing/2014/main" id="{069CCB73-E1BE-47E4-B4AF-0891AA69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544"/>
              <a:ext cx="298" cy="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3" name="Rectangle 179">
              <a:extLst>
                <a:ext uri="{FF2B5EF4-FFF2-40B4-BE49-F238E27FC236}">
                  <a16:creationId xmlns="" xmlns:a16="http://schemas.microsoft.com/office/drawing/2014/main" id="{8027ECB4-9EE0-4708-998E-5EB406B2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688"/>
              <a:ext cx="480" cy="96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4" name="Rectangle 180">
              <a:extLst>
                <a:ext uri="{FF2B5EF4-FFF2-40B4-BE49-F238E27FC236}">
                  <a16:creationId xmlns="" xmlns:a16="http://schemas.microsoft.com/office/drawing/2014/main" id="{378A257B-5BAE-4478-9A4C-19DA8101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880"/>
              <a:ext cx="480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5" name="Rectangle 181">
              <a:extLst>
                <a:ext uri="{FF2B5EF4-FFF2-40B4-BE49-F238E27FC236}">
                  <a16:creationId xmlns="" xmlns:a16="http://schemas.microsoft.com/office/drawing/2014/main" id="{DDA8715F-2935-42D2-96A5-FF14FF981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2072"/>
              <a:ext cx="480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26" name="Rectangle 182">
              <a:extLst>
                <a:ext uri="{FF2B5EF4-FFF2-40B4-BE49-F238E27FC236}">
                  <a16:creationId xmlns="" xmlns:a16="http://schemas.microsoft.com/office/drawing/2014/main" id="{E60FDABD-CAF0-45F4-B114-E041CDFB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2264"/>
              <a:ext cx="480" cy="96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grpSp>
          <p:nvGrpSpPr>
            <p:cNvPr id="27" name="Group 183">
              <a:extLst>
                <a:ext uri="{FF2B5EF4-FFF2-40B4-BE49-F238E27FC236}">
                  <a16:creationId xmlns="" xmlns:a16="http://schemas.microsoft.com/office/drawing/2014/main" id="{AD94F5BC-A459-4705-A810-EB35BD490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6" y="1336"/>
              <a:ext cx="608" cy="624"/>
              <a:chOff x="4192" y="2208"/>
              <a:chExt cx="464" cy="473"/>
            </a:xfrm>
          </p:grpSpPr>
          <p:sp>
            <p:nvSpPr>
              <p:cNvPr id="43" name="Oval 184">
                <a:extLst>
                  <a:ext uri="{FF2B5EF4-FFF2-40B4-BE49-F238E27FC236}">
                    <a16:creationId xmlns="" xmlns:a16="http://schemas.microsoft.com/office/drawing/2014/main" id="{59BB2202-F0E8-46F0-89A8-413CC0EEC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Line 185">
                <a:extLst>
                  <a:ext uri="{FF2B5EF4-FFF2-40B4-BE49-F238E27FC236}">
                    <a16:creationId xmlns="" xmlns:a16="http://schemas.microsoft.com/office/drawing/2014/main" id="{06F1C0C3-2179-481C-8A8F-A72D8E483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8" name="Group 186">
              <a:extLst>
                <a:ext uri="{FF2B5EF4-FFF2-40B4-BE49-F238E27FC236}">
                  <a16:creationId xmlns="" xmlns:a16="http://schemas.microsoft.com/office/drawing/2014/main" id="{A4DE8A28-0465-4D44-9E7F-8A2AE33A1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6" y="2489"/>
              <a:ext cx="621" cy="639"/>
              <a:chOff x="1019" y="2289"/>
              <a:chExt cx="418" cy="444"/>
            </a:xfrm>
          </p:grpSpPr>
          <p:sp>
            <p:nvSpPr>
              <p:cNvPr id="40" name="Oval 187">
                <a:extLst>
                  <a:ext uri="{FF2B5EF4-FFF2-40B4-BE49-F238E27FC236}">
                    <a16:creationId xmlns="" xmlns:a16="http://schemas.microsoft.com/office/drawing/2014/main" id="{8C892CD6-08B3-4E6D-94F5-6A1DC47C8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Line 188">
                <a:extLst>
                  <a:ext uri="{FF2B5EF4-FFF2-40B4-BE49-F238E27FC236}">
                    <a16:creationId xmlns="" xmlns:a16="http://schemas.microsoft.com/office/drawing/2014/main" id="{FA2CB269-0900-4C04-AF80-19ACA4C07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Line 189">
                <a:extLst>
                  <a:ext uri="{FF2B5EF4-FFF2-40B4-BE49-F238E27FC236}">
                    <a16:creationId xmlns="" xmlns:a16="http://schemas.microsoft.com/office/drawing/2014/main" id="{6A5B98A5-568A-4125-A0C1-B66E7F52C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9" name="Group 190">
              <a:extLst>
                <a:ext uri="{FF2B5EF4-FFF2-40B4-BE49-F238E27FC236}">
                  <a16:creationId xmlns="" xmlns:a16="http://schemas.microsoft.com/office/drawing/2014/main" id="{24AE7606-2893-4277-99F7-B4C26522E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" y="1360"/>
              <a:ext cx="839" cy="582"/>
              <a:chOff x="753" y="1578"/>
              <a:chExt cx="518" cy="347"/>
            </a:xfrm>
          </p:grpSpPr>
          <p:sp>
            <p:nvSpPr>
              <p:cNvPr id="37" name="Oval 191">
                <a:extLst>
                  <a:ext uri="{FF2B5EF4-FFF2-40B4-BE49-F238E27FC236}">
                    <a16:creationId xmlns="" xmlns:a16="http://schemas.microsoft.com/office/drawing/2014/main" id="{E8B0D990-9629-4FBB-98BD-AF8897585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Line 192">
                <a:extLst>
                  <a:ext uri="{FF2B5EF4-FFF2-40B4-BE49-F238E27FC236}">
                    <a16:creationId xmlns="" xmlns:a16="http://schemas.microsoft.com/office/drawing/2014/main" id="{2D6059C2-DE62-4890-ACB0-4F7B239BC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Line 193">
                <a:extLst>
                  <a:ext uri="{FF2B5EF4-FFF2-40B4-BE49-F238E27FC236}">
                    <a16:creationId xmlns="" xmlns:a16="http://schemas.microsoft.com/office/drawing/2014/main" id="{92D8490E-7046-44CD-8EBA-12695959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0" name="Group 194">
              <a:extLst>
                <a:ext uri="{FF2B5EF4-FFF2-40B4-BE49-F238E27FC236}">
                  <a16:creationId xmlns="" xmlns:a16="http://schemas.microsoft.com/office/drawing/2014/main" id="{893BD85D-8DB2-4D2B-918E-258753711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3264"/>
              <a:ext cx="608" cy="624"/>
              <a:chOff x="4192" y="2208"/>
              <a:chExt cx="464" cy="473"/>
            </a:xfrm>
          </p:grpSpPr>
          <p:sp>
            <p:nvSpPr>
              <p:cNvPr id="35" name="Oval 195">
                <a:extLst>
                  <a:ext uri="{FF2B5EF4-FFF2-40B4-BE49-F238E27FC236}">
                    <a16:creationId xmlns="" xmlns:a16="http://schemas.microsoft.com/office/drawing/2014/main" id="{C2DF0F2E-6F82-41DC-A289-1F65B4627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96">
                <a:extLst>
                  <a:ext uri="{FF2B5EF4-FFF2-40B4-BE49-F238E27FC236}">
                    <a16:creationId xmlns="" xmlns:a16="http://schemas.microsoft.com/office/drawing/2014/main" id="{BC83CB17-A26C-4BCC-AB57-6E62C7B1F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1" name="Group 197">
              <a:extLst>
                <a:ext uri="{FF2B5EF4-FFF2-40B4-BE49-F238E27FC236}">
                  <a16:creationId xmlns="" xmlns:a16="http://schemas.microsoft.com/office/drawing/2014/main" id="{A83E63D6-1131-4434-A19A-B1831B9CF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3" y="2512"/>
              <a:ext cx="839" cy="582"/>
              <a:chOff x="753" y="1578"/>
              <a:chExt cx="518" cy="347"/>
            </a:xfrm>
          </p:grpSpPr>
          <p:sp>
            <p:nvSpPr>
              <p:cNvPr id="32" name="Oval 198">
                <a:extLst>
                  <a:ext uri="{FF2B5EF4-FFF2-40B4-BE49-F238E27FC236}">
                    <a16:creationId xmlns="" xmlns:a16="http://schemas.microsoft.com/office/drawing/2014/main" id="{8100459C-653F-43F3-AC3C-23BF04727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Line 199">
                <a:extLst>
                  <a:ext uri="{FF2B5EF4-FFF2-40B4-BE49-F238E27FC236}">
                    <a16:creationId xmlns="" xmlns:a16="http://schemas.microsoft.com/office/drawing/2014/main" id="{20D63648-0E1E-4A7F-8C02-7613EFBF5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Line 200">
                <a:extLst>
                  <a:ext uri="{FF2B5EF4-FFF2-40B4-BE49-F238E27FC236}">
                    <a16:creationId xmlns="" xmlns:a16="http://schemas.microsoft.com/office/drawing/2014/main" id="{379E3EEF-03DB-49CD-B870-7C98933E5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30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767FA9-BA6F-4C6F-8B0E-1AF32EE2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29D807-2AD2-4F50-8A27-74AFF724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8719"/>
            <a:ext cx="7886700" cy="5174881"/>
          </a:xfrm>
        </p:spPr>
        <p:txBody>
          <a:bodyPr/>
          <a:lstStyle/>
          <a:p>
            <a:r>
              <a:rPr lang="vi-VN" dirty="0"/>
              <a:t>Trung gian </a:t>
            </a:r>
            <a:r>
              <a:rPr lang="vi-VN" dirty="0" err="1"/>
              <a:t>giữa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loại</a:t>
            </a:r>
            <a:endParaRPr lang="vi-VN" dirty="0"/>
          </a:p>
          <a:p>
            <a:pPr lvl="1"/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endParaRPr lang="vi-VN" dirty="0"/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</a:p>
          <a:p>
            <a:pPr lvl="1"/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endParaRPr lang="vi-VN" dirty="0"/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cặp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viên/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CFF0FC-C512-457F-B86F-98F744C4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9350" y="5719607"/>
            <a:ext cx="2057400" cy="365125"/>
          </a:xfrm>
        </p:spPr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5" name="Text Box 2">
            <a:extLst>
              <a:ext uri="{FF2B5EF4-FFF2-40B4-BE49-F238E27FC236}">
                <a16:creationId xmlns="" xmlns:a16="http://schemas.microsoft.com/office/drawing/2014/main" id="{B30E7397-7D60-49D3-820C-978AB26A0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5306856"/>
            <a:ext cx="518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Environment dependent.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="" xmlns:a16="http://schemas.microsoft.com/office/drawing/2014/main" id="{B0E21721-EAC5-4F1A-99EC-0270B1E3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92481"/>
            <a:ext cx="34512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i="1">
                <a:solidFill>
                  <a:srgbClr val="0000FF"/>
                </a:solidFill>
              </a:rPr>
              <a:t>Analysis class stereotype</a:t>
            </a:r>
            <a:endParaRPr lang="en-US" sz="1800" b="1" i="1">
              <a:solidFill>
                <a:srgbClr val="0000FF"/>
              </a:solidFill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="" xmlns:a16="http://schemas.microsoft.com/office/drawing/2014/main" id="{B621A6DD-C90A-4876-AFBC-FE3B418613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7075" y="4878231"/>
            <a:ext cx="1143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8" name="Group 13">
            <a:extLst>
              <a:ext uri="{FF2B5EF4-FFF2-40B4-BE49-F238E27FC236}">
                <a16:creationId xmlns="" xmlns:a16="http://schemas.microsoft.com/office/drawing/2014/main" id="{51A0DD89-F829-478E-8B15-0AA34865C08A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4348006"/>
            <a:ext cx="1560512" cy="1076325"/>
            <a:chOff x="753" y="1578"/>
            <a:chExt cx="518" cy="347"/>
          </a:xfrm>
        </p:grpSpPr>
        <p:sp>
          <p:nvSpPr>
            <p:cNvPr id="9" name="Oval 14">
              <a:extLst>
                <a:ext uri="{FF2B5EF4-FFF2-40B4-BE49-F238E27FC236}">
                  <a16:creationId xmlns="" xmlns:a16="http://schemas.microsoft.com/office/drawing/2014/main" id="{78F4D15C-CFE3-4989-9D1E-24E410B77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1578"/>
              <a:ext cx="348" cy="347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5">
              <a:extLst>
                <a:ext uri="{FF2B5EF4-FFF2-40B4-BE49-F238E27FC236}">
                  <a16:creationId xmlns="" xmlns:a16="http://schemas.microsoft.com/office/drawing/2014/main" id="{8C143B8F-8490-4FFF-9CFA-C0E499E38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663"/>
              <a:ext cx="1" cy="177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6">
              <a:extLst>
                <a:ext uri="{FF2B5EF4-FFF2-40B4-BE49-F238E27FC236}">
                  <a16:creationId xmlns="" xmlns:a16="http://schemas.microsoft.com/office/drawing/2014/main" id="{DF1341A6-7D18-4CB6-8BCB-659541625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1748"/>
              <a:ext cx="170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477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5E840-C2CF-4A53-89CA-D32A11DF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63" y="5437302"/>
            <a:ext cx="7886700" cy="737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334FA3-9CEB-475C-8163-B014401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93D0E1C-FBF3-49A9-8027-6962095E38AF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4CB33CF9-3E6C-4859-9CFE-7C788756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6">
              <a:extLst>
                <a:ext uri="{FF2B5EF4-FFF2-40B4-BE49-F238E27FC236}">
                  <a16:creationId xmlns="" xmlns:a16="http://schemas.microsoft.com/office/drawing/2014/main" id="{1F25C97F-7F35-4883-AC36-47AA5DF55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7">
              <a:extLst>
                <a:ext uri="{FF2B5EF4-FFF2-40B4-BE49-F238E27FC236}">
                  <a16:creationId xmlns="" xmlns:a16="http://schemas.microsoft.com/office/drawing/2014/main" id="{D2DD715F-0074-4A90-BB54-D65144EBF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8B614CD2-C51C-41E6-B778-A029AC7E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9">
            <a:extLst>
              <a:ext uri="{FF2B5EF4-FFF2-40B4-BE49-F238E27FC236}">
                <a16:creationId xmlns="" xmlns:a16="http://schemas.microsoft.com/office/drawing/2014/main" id="{7DC74A22-7650-4D2D-B644-ECE8D6067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598738"/>
            <a:ext cx="72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Actor 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9909EC7-DCA4-4FC6-A8D1-A7CF19907B24}"/>
              </a:ext>
            </a:extLst>
          </p:cNvPr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9783F0A-2CD1-4AF7-BD54-5461FD70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2">
              <a:extLst>
                <a:ext uri="{FF2B5EF4-FFF2-40B4-BE49-F238E27FC236}">
                  <a16:creationId xmlns="" xmlns:a16="http://schemas.microsoft.com/office/drawing/2014/main" id="{47F5EA68-A6E2-46A4-9F37-7E6603A0F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3">
              <a:extLst>
                <a:ext uri="{FF2B5EF4-FFF2-40B4-BE49-F238E27FC236}">
                  <a16:creationId xmlns="" xmlns:a16="http://schemas.microsoft.com/office/drawing/2014/main" id="{7F13FD91-EE47-4BFA-9507-72D3F0045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A54FAC82-12A4-40AE-A0F7-4878A938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Line 18">
            <a:extLst>
              <a:ext uri="{FF2B5EF4-FFF2-40B4-BE49-F238E27FC236}">
                <a16:creationId xmlns="" xmlns:a16="http://schemas.microsoft.com/office/drawing/2014/main" id="{C9B84EC6-8F22-4E23-A1B6-F1DCE5C21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75" y="2427288"/>
            <a:ext cx="401638" cy="63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7" name="Line 20">
            <a:extLst>
              <a:ext uri="{FF2B5EF4-FFF2-40B4-BE49-F238E27FC236}">
                <a16:creationId xmlns="" xmlns:a16="http://schemas.microsoft.com/office/drawing/2014/main" id="{99F7A5BA-266D-49F0-9B5F-AA2AB9B96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5225" y="2374900"/>
            <a:ext cx="250825" cy="15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8" name="Line 21">
            <a:extLst>
              <a:ext uri="{FF2B5EF4-FFF2-40B4-BE49-F238E27FC236}">
                <a16:creationId xmlns="" xmlns:a16="http://schemas.microsoft.com/office/drawing/2014/main" id="{4C6E7383-A4BB-4B83-90FA-14EED6100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9" name="Line 22">
            <a:extLst>
              <a:ext uri="{FF2B5EF4-FFF2-40B4-BE49-F238E27FC236}">
                <a16:creationId xmlns="" xmlns:a16="http://schemas.microsoft.com/office/drawing/2014/main" id="{5F61E6DD-EBDB-4CA4-B67E-E3D93F549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0" name="Line 23">
            <a:extLst>
              <a:ext uri="{FF2B5EF4-FFF2-40B4-BE49-F238E27FC236}">
                <a16:creationId xmlns="" xmlns:a16="http://schemas.microsoft.com/office/drawing/2014/main" id="{6908254E-B8B5-419A-B4EB-A2788ABFC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1" name="AutoShape 24">
            <a:extLst>
              <a:ext uri="{FF2B5EF4-FFF2-40B4-BE49-F238E27FC236}">
                <a16:creationId xmlns="" xmlns:a16="http://schemas.microsoft.com/office/drawing/2014/main" id="{E88B680D-1D47-4CDB-9F19-53ECB67F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1917700"/>
            <a:ext cx="1803400" cy="14763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AutoShape 25">
            <a:extLst>
              <a:ext uri="{FF2B5EF4-FFF2-40B4-BE49-F238E27FC236}">
                <a16:creationId xmlns="" xmlns:a16="http://schemas.microsoft.com/office/drawing/2014/main" id="{6B736B32-E278-4405-BC00-E290C24B3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1981200"/>
            <a:ext cx="1725613" cy="14478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3" name="Group 26">
            <a:extLst>
              <a:ext uri="{FF2B5EF4-FFF2-40B4-BE49-F238E27FC236}">
                <a16:creationId xmlns="" xmlns:a16="http://schemas.microsoft.com/office/drawing/2014/main" id="{9B0D7AA0-D19B-491E-9460-9ADE19F33FEE}"/>
              </a:ext>
            </a:extLst>
          </p:cNvPr>
          <p:cNvGrpSpPr>
            <a:grpSpLocks/>
          </p:cNvGrpSpPr>
          <p:nvPr/>
        </p:nvGrpSpPr>
        <p:grpSpPr bwMode="auto">
          <a:xfrm>
            <a:off x="2012950" y="2322513"/>
            <a:ext cx="1485900" cy="785812"/>
            <a:chOff x="140" y="1440"/>
            <a:chExt cx="893" cy="510"/>
          </a:xfrm>
        </p:grpSpPr>
        <p:grpSp>
          <p:nvGrpSpPr>
            <p:cNvPr id="24" name="Group 27">
              <a:extLst>
                <a:ext uri="{FF2B5EF4-FFF2-40B4-BE49-F238E27FC236}">
                  <a16:creationId xmlns="" xmlns:a16="http://schemas.microsoft.com/office/drawing/2014/main" id="{8B7D5F13-3542-4BDC-B693-B1AA632EA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26" name="Rectangle 28">
                <a:extLst>
                  <a:ext uri="{FF2B5EF4-FFF2-40B4-BE49-F238E27FC236}">
                    <a16:creationId xmlns="" xmlns:a16="http://schemas.microsoft.com/office/drawing/2014/main" id="{357F8F00-A30B-4F5D-979C-84FF176DB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7" name="Line 29">
                <a:extLst>
                  <a:ext uri="{FF2B5EF4-FFF2-40B4-BE49-F238E27FC236}">
                    <a16:creationId xmlns="" xmlns:a16="http://schemas.microsoft.com/office/drawing/2014/main" id="{0A741471-C2A9-4D3C-8DBC-39512DFDF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8" name="Line 30">
                <a:extLst>
                  <a:ext uri="{FF2B5EF4-FFF2-40B4-BE49-F238E27FC236}">
                    <a16:creationId xmlns="" xmlns:a16="http://schemas.microsoft.com/office/drawing/2014/main" id="{B3638378-11CB-46A8-9B8B-39BDA8AC1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25" name="Text Box 31">
              <a:extLst>
                <a:ext uri="{FF2B5EF4-FFF2-40B4-BE49-F238E27FC236}">
                  <a16:creationId xmlns="" xmlns:a16="http://schemas.microsoft.com/office/drawing/2014/main" id="{19968CEB-56B0-48A6-9B1D-9A816D6E4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&lt;&lt;boundary&gt;&gt;</a:t>
              </a:r>
            </a:p>
          </p:txBody>
        </p:sp>
      </p:grpSp>
      <p:grpSp>
        <p:nvGrpSpPr>
          <p:cNvPr id="29" name="Group 38">
            <a:extLst>
              <a:ext uri="{FF2B5EF4-FFF2-40B4-BE49-F238E27FC236}">
                <a16:creationId xmlns="" xmlns:a16="http://schemas.microsoft.com/office/drawing/2014/main" id="{74301F15-6A0A-47FE-9256-BE6600D0761D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1974850"/>
            <a:ext cx="1466850" cy="785813"/>
            <a:chOff x="2632" y="1244"/>
            <a:chExt cx="924" cy="495"/>
          </a:xfrm>
        </p:grpSpPr>
        <p:grpSp>
          <p:nvGrpSpPr>
            <p:cNvPr id="30" name="Group 39">
              <a:extLst>
                <a:ext uri="{FF2B5EF4-FFF2-40B4-BE49-F238E27FC236}">
                  <a16:creationId xmlns="" xmlns:a16="http://schemas.microsoft.com/office/drawing/2014/main" id="{41137BE4-3421-4E79-9761-E6AD1B560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" y="1244"/>
              <a:ext cx="924" cy="495"/>
              <a:chOff x="144" y="1440"/>
              <a:chExt cx="881" cy="510"/>
            </a:xfrm>
          </p:grpSpPr>
          <p:sp>
            <p:nvSpPr>
              <p:cNvPr id="32" name="Rectangle 40">
                <a:extLst>
                  <a:ext uri="{FF2B5EF4-FFF2-40B4-BE49-F238E27FC236}">
                    <a16:creationId xmlns="" xmlns:a16="http://schemas.microsoft.com/office/drawing/2014/main" id="{363026E4-054D-4ABC-AFF6-08D43E428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3" name="Line 41">
                <a:extLst>
                  <a:ext uri="{FF2B5EF4-FFF2-40B4-BE49-F238E27FC236}">
                    <a16:creationId xmlns="" xmlns:a16="http://schemas.microsoft.com/office/drawing/2014/main" id="{F636763A-C43F-4621-BF8B-9C270C693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" name="Line 42">
                <a:extLst>
                  <a:ext uri="{FF2B5EF4-FFF2-40B4-BE49-F238E27FC236}">
                    <a16:creationId xmlns="" xmlns:a16="http://schemas.microsoft.com/office/drawing/2014/main" id="{2F67337A-74D9-4800-95D4-EAFA16104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31" name="Text Box 43">
              <a:extLst>
                <a:ext uri="{FF2B5EF4-FFF2-40B4-BE49-F238E27FC236}">
                  <a16:creationId xmlns="" xmlns:a16="http://schemas.microsoft.com/office/drawing/2014/main" id="{4022F942-99C0-43D5-8F9C-D21CA6399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1280"/>
              <a:ext cx="7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chemeClr val="folHlink"/>
                  </a:solidFill>
                </a:rPr>
                <a:t>&lt;&lt;control&gt;&gt;</a:t>
              </a:r>
            </a:p>
          </p:txBody>
        </p:sp>
      </p:grpSp>
      <p:grpSp>
        <p:nvGrpSpPr>
          <p:cNvPr id="35" name="Group 44">
            <a:extLst>
              <a:ext uri="{FF2B5EF4-FFF2-40B4-BE49-F238E27FC236}">
                <a16:creationId xmlns="" xmlns:a16="http://schemas.microsoft.com/office/drawing/2014/main" id="{2FE3C008-9EC2-436C-8133-7DB7C29883F3}"/>
              </a:ext>
            </a:extLst>
          </p:cNvPr>
          <p:cNvGrpSpPr>
            <a:grpSpLocks/>
          </p:cNvGrpSpPr>
          <p:nvPr/>
        </p:nvGrpSpPr>
        <p:grpSpPr bwMode="auto">
          <a:xfrm>
            <a:off x="5870575" y="2349500"/>
            <a:ext cx="1485900" cy="785813"/>
            <a:chOff x="140" y="1440"/>
            <a:chExt cx="893" cy="510"/>
          </a:xfrm>
        </p:grpSpPr>
        <p:grpSp>
          <p:nvGrpSpPr>
            <p:cNvPr id="36" name="Group 45">
              <a:extLst>
                <a:ext uri="{FF2B5EF4-FFF2-40B4-BE49-F238E27FC236}">
                  <a16:creationId xmlns="" xmlns:a16="http://schemas.microsoft.com/office/drawing/2014/main" id="{461931D5-B91F-4830-B158-6C6B479D9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40"/>
              <a:ext cx="881" cy="510"/>
              <a:chOff x="144" y="1440"/>
              <a:chExt cx="881" cy="510"/>
            </a:xfrm>
          </p:grpSpPr>
          <p:sp>
            <p:nvSpPr>
              <p:cNvPr id="38" name="Rectangle 46">
                <a:extLst>
                  <a:ext uri="{FF2B5EF4-FFF2-40B4-BE49-F238E27FC236}">
                    <a16:creationId xmlns="" xmlns:a16="http://schemas.microsoft.com/office/drawing/2014/main" id="{740B7F47-4EC2-4FE2-A4CB-461C9692B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9" name="Line 47">
                <a:extLst>
                  <a:ext uri="{FF2B5EF4-FFF2-40B4-BE49-F238E27FC236}">
                    <a16:creationId xmlns="" xmlns:a16="http://schemas.microsoft.com/office/drawing/2014/main" id="{08C53CAE-C429-4E68-A76C-FE89C671F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0" name="Line 48">
                <a:extLst>
                  <a:ext uri="{FF2B5EF4-FFF2-40B4-BE49-F238E27FC236}">
                    <a16:creationId xmlns="" xmlns:a16="http://schemas.microsoft.com/office/drawing/2014/main" id="{4E3AAAA4-73CD-405A-B87C-24DACBA4F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37" name="Text Box 49">
              <a:extLst>
                <a:ext uri="{FF2B5EF4-FFF2-40B4-BE49-F238E27FC236}">
                  <a16:creationId xmlns="" xmlns:a16="http://schemas.microsoft.com/office/drawing/2014/main" id="{0DDD1162-70D9-4DD5-A18B-E748B3352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" y="1477"/>
              <a:ext cx="89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&lt;&lt;boundary&gt;&gt;</a:t>
              </a:r>
            </a:p>
          </p:txBody>
        </p:sp>
      </p:grpSp>
      <p:sp>
        <p:nvSpPr>
          <p:cNvPr id="41" name="Line 50">
            <a:extLst>
              <a:ext uri="{FF2B5EF4-FFF2-40B4-BE49-F238E27FC236}">
                <a16:creationId xmlns="" xmlns:a16="http://schemas.microsoft.com/office/drawing/2014/main" id="{FE1A94BF-7275-4B3A-8872-06B0515E70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2438" y="2398713"/>
            <a:ext cx="192087" cy="1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42" name="Group 51">
            <a:extLst>
              <a:ext uri="{FF2B5EF4-FFF2-40B4-BE49-F238E27FC236}">
                <a16:creationId xmlns="" xmlns:a16="http://schemas.microsoft.com/office/drawing/2014/main" id="{6158A779-B80A-46DD-9928-18662A32EB64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2042" y="2816"/>
            <a:chExt cx="924" cy="495"/>
          </a:xfrm>
        </p:grpSpPr>
        <p:grpSp>
          <p:nvGrpSpPr>
            <p:cNvPr id="43" name="Group 52">
              <a:extLst>
                <a:ext uri="{FF2B5EF4-FFF2-40B4-BE49-F238E27FC236}">
                  <a16:creationId xmlns="" xmlns:a16="http://schemas.microsoft.com/office/drawing/2014/main" id="{31C2D2A3-9F49-4CFE-8281-6D80EC5F5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" y="2816"/>
              <a:ext cx="924" cy="495"/>
              <a:chOff x="144" y="1440"/>
              <a:chExt cx="881" cy="510"/>
            </a:xfrm>
          </p:grpSpPr>
          <p:sp>
            <p:nvSpPr>
              <p:cNvPr id="45" name="Rectangle 53">
                <a:extLst>
                  <a:ext uri="{FF2B5EF4-FFF2-40B4-BE49-F238E27FC236}">
                    <a16:creationId xmlns="" xmlns:a16="http://schemas.microsoft.com/office/drawing/2014/main" id="{F1AB4556-93F3-44E6-AA72-9714015E6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6" name="Line 54">
                <a:extLst>
                  <a:ext uri="{FF2B5EF4-FFF2-40B4-BE49-F238E27FC236}">
                    <a16:creationId xmlns="" xmlns:a16="http://schemas.microsoft.com/office/drawing/2014/main" id="{808A20F4-6D7D-4C24-A574-37A9EE539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7" name="Line 55">
                <a:extLst>
                  <a:ext uri="{FF2B5EF4-FFF2-40B4-BE49-F238E27FC236}">
                    <a16:creationId xmlns="" xmlns:a16="http://schemas.microsoft.com/office/drawing/2014/main" id="{413B1176-3F2B-470A-9A7D-39520788B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44" name="Text Box 56">
              <a:extLst>
                <a:ext uri="{FF2B5EF4-FFF2-40B4-BE49-F238E27FC236}">
                  <a16:creationId xmlns="" xmlns:a16="http://schemas.microsoft.com/office/drawing/2014/main" id="{C4549191-233B-4744-B24E-9C1E46E0A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" y="2852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chemeClr val="folHlink"/>
                  </a:solidFill>
                </a:rPr>
                <a:t>&lt;&lt;entity&gt;&gt;</a:t>
              </a:r>
            </a:p>
          </p:txBody>
        </p:sp>
      </p:grpSp>
      <p:grpSp>
        <p:nvGrpSpPr>
          <p:cNvPr id="48" name="Group 57">
            <a:extLst>
              <a:ext uri="{FF2B5EF4-FFF2-40B4-BE49-F238E27FC236}">
                <a16:creationId xmlns="" xmlns:a16="http://schemas.microsoft.com/office/drawing/2014/main" id="{F9B612A9-3E84-4ED7-B3B4-7FBBC2D7D72B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3487" y="2816"/>
            <a:chExt cx="924" cy="495"/>
          </a:xfrm>
        </p:grpSpPr>
        <p:grpSp>
          <p:nvGrpSpPr>
            <p:cNvPr id="49" name="Group 58">
              <a:extLst>
                <a:ext uri="{FF2B5EF4-FFF2-40B4-BE49-F238E27FC236}">
                  <a16:creationId xmlns="" xmlns:a16="http://schemas.microsoft.com/office/drawing/2014/main" id="{D5C31274-29B2-4FFF-91F4-CCAD08E1B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7" y="2816"/>
              <a:ext cx="924" cy="495"/>
              <a:chOff x="144" y="1440"/>
              <a:chExt cx="881" cy="510"/>
            </a:xfrm>
          </p:grpSpPr>
          <p:sp>
            <p:nvSpPr>
              <p:cNvPr id="51" name="Rectangle 59">
                <a:extLst>
                  <a:ext uri="{FF2B5EF4-FFF2-40B4-BE49-F238E27FC236}">
                    <a16:creationId xmlns="" xmlns:a16="http://schemas.microsoft.com/office/drawing/2014/main" id="{B89AEBC0-0EFD-4AC6-9DA5-2EE70D0DC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="" xmlns:a16="http://schemas.microsoft.com/office/drawing/2014/main" id="{F55B4FE0-5AE0-4E4B-9FAE-E9FCC1C2C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3" name="Line 61">
                <a:extLst>
                  <a:ext uri="{FF2B5EF4-FFF2-40B4-BE49-F238E27FC236}">
                    <a16:creationId xmlns="" xmlns:a16="http://schemas.microsoft.com/office/drawing/2014/main" id="{26886572-31E2-4989-942B-48F231718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  <p:sp>
          <p:nvSpPr>
            <p:cNvPr id="50" name="Text Box 62">
              <a:extLst>
                <a:ext uri="{FF2B5EF4-FFF2-40B4-BE49-F238E27FC236}">
                  <a16:creationId xmlns="" xmlns:a16="http://schemas.microsoft.com/office/drawing/2014/main" id="{313D6FA3-6E4B-44B9-A396-EEDF4ACA3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1" y="2852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chemeClr val="folHlink"/>
                  </a:solidFill>
                </a:rPr>
                <a:t>&lt;&lt;entity&gt;&gt;</a:t>
              </a:r>
            </a:p>
          </p:txBody>
        </p:sp>
      </p:grpSp>
      <p:sp>
        <p:nvSpPr>
          <p:cNvPr id="54" name="Line 69">
            <a:extLst>
              <a:ext uri="{FF2B5EF4-FFF2-40B4-BE49-F238E27FC236}">
                <a16:creationId xmlns="" xmlns:a16="http://schemas.microsoft.com/office/drawing/2014/main" id="{79EDDBB9-A0CA-413A-A457-235E466F0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389188"/>
            <a:ext cx="401638" cy="63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5" name="Rectangle 63">
            <a:extLst>
              <a:ext uri="{FF2B5EF4-FFF2-40B4-BE49-F238E27FC236}">
                <a16:creationId xmlns="" xmlns:a16="http://schemas.microsoft.com/office/drawing/2014/main" id="{FECAF998-9FEB-46D7-B1D5-23BDC695304C}"/>
              </a:ext>
            </a:extLst>
          </p:cNvPr>
          <p:cNvSpPr txBox="1">
            <a:spLocks noChangeArrowheads="1"/>
          </p:cNvSpPr>
          <p:nvPr/>
        </p:nvSpPr>
        <p:spPr>
          <a:xfrm>
            <a:off x="415925" y="16424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err="1">
                <a:latin typeface="Arial" charset="0"/>
                <a:cs typeface="Arial" charset="0"/>
              </a:rPr>
              <a:t>Vai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trò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của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một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lớp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biên</a:t>
            </a: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F62B56-0295-4DC6-9CFE-B8DAA9C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CS: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ranh</a:t>
            </a:r>
            <a:r>
              <a:rPr lang="en-US" dirty="0"/>
              <a:t> </a:t>
            </a:r>
            <a:r>
              <a:rPr lang="en-US" dirty="0" err="1"/>
              <a:t>giới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D01C93-6387-4984-858A-DC4DBDEC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5" name="Group 14">
            <a:extLst>
              <a:ext uri="{FF2B5EF4-FFF2-40B4-BE49-F238E27FC236}">
                <a16:creationId xmlns="" xmlns:a16="http://schemas.microsoft.com/office/drawing/2014/main" id="{76CC3C5A-900E-4E55-AD95-D562FD7471A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89200"/>
            <a:ext cx="2463800" cy="962025"/>
            <a:chOff x="1824" y="1488"/>
            <a:chExt cx="1344" cy="576"/>
          </a:xfrm>
        </p:grpSpPr>
        <p:grpSp>
          <p:nvGrpSpPr>
            <p:cNvPr id="6" name="Group 15">
              <a:extLst>
                <a:ext uri="{FF2B5EF4-FFF2-40B4-BE49-F238E27FC236}">
                  <a16:creationId xmlns="" xmlns:a16="http://schemas.microsoft.com/office/drawing/2014/main" id="{BBDC44CA-A30C-4F96-954D-35AF46C70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488"/>
              <a:ext cx="320" cy="403"/>
              <a:chOff x="7654" y="3380"/>
              <a:chExt cx="554" cy="754"/>
            </a:xfrm>
          </p:grpSpPr>
          <p:sp>
            <p:nvSpPr>
              <p:cNvPr id="8" name="Oval 16">
                <a:extLst>
                  <a:ext uri="{FF2B5EF4-FFF2-40B4-BE49-F238E27FC236}">
                    <a16:creationId xmlns="" xmlns:a16="http://schemas.microsoft.com/office/drawing/2014/main" id="{FB9EE78A-DB27-4FE2-8426-BAA208A4F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Line 17">
                <a:extLst>
                  <a:ext uri="{FF2B5EF4-FFF2-40B4-BE49-F238E27FC236}">
                    <a16:creationId xmlns="" xmlns:a16="http://schemas.microsoft.com/office/drawing/2014/main" id="{91CB709E-4D71-4E5B-B9F7-6EC0F118F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Line 18">
                <a:extLst>
                  <a:ext uri="{FF2B5EF4-FFF2-40B4-BE49-F238E27FC236}">
                    <a16:creationId xmlns="" xmlns:a16="http://schemas.microsoft.com/office/drawing/2014/main" id="{E12A986A-8F80-480E-8810-7B5574DE2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="" xmlns:a16="http://schemas.microsoft.com/office/drawing/2014/main" id="{AFFE7F79-4AC1-4038-98FB-46E40C2C7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" name="Text Box 20">
              <a:extLst>
                <a:ext uri="{FF2B5EF4-FFF2-40B4-BE49-F238E27FC236}">
                  <a16:creationId xmlns="" xmlns:a16="http://schemas.microsoft.com/office/drawing/2014/main" id="{1E2B7C34-A56C-4089-B6DF-29CD0E036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13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500"/>
                <a:t>Student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908442C-3154-47CC-A035-8B6F79D7670D}"/>
              </a:ext>
            </a:extLst>
          </p:cNvPr>
          <p:cNvGrpSpPr>
            <a:grpSpLocks/>
          </p:cNvGrpSpPr>
          <p:nvPr/>
        </p:nvGrpSpPr>
        <p:grpSpPr bwMode="auto">
          <a:xfrm>
            <a:off x="5408613" y="2649538"/>
            <a:ext cx="2289175" cy="801687"/>
            <a:chOff x="3894" y="1584"/>
            <a:chExt cx="1248" cy="480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2C292199-E209-460E-A851-041AEF29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584"/>
              <a:ext cx="499" cy="2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Text Box 13">
              <a:extLst>
                <a:ext uri="{FF2B5EF4-FFF2-40B4-BE49-F238E27FC236}">
                  <a16:creationId xmlns="" xmlns:a16="http://schemas.microsoft.com/office/drawing/2014/main" id="{AC365E69-C707-4FAF-A5C6-D2B4975DB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1872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500"/>
                <a:t>Register for Courses</a:t>
              </a:r>
            </a:p>
          </p:txBody>
        </p:sp>
      </p:grpSp>
      <p:sp>
        <p:nvSpPr>
          <p:cNvPr id="15" name="Line 21">
            <a:extLst>
              <a:ext uri="{FF2B5EF4-FFF2-40B4-BE49-F238E27FC236}">
                <a16:creationId xmlns="" xmlns:a16="http://schemas.microsoft.com/office/drawing/2014/main" id="{B4342677-2264-434F-BEBA-CE262A698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5" y="2840038"/>
            <a:ext cx="292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22">
            <a:extLst>
              <a:ext uri="{FF2B5EF4-FFF2-40B4-BE49-F238E27FC236}">
                <a16:creationId xmlns="" xmlns:a16="http://schemas.microsoft.com/office/drawing/2014/main" id="{822B5283-0A14-4FC2-B4D9-16502959B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971800"/>
            <a:ext cx="0" cy="175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D8FBE1B-114F-49F6-AA2F-B7EEE9EC2713}"/>
              </a:ext>
            </a:extLst>
          </p:cNvPr>
          <p:cNvSpPr txBox="1"/>
          <p:nvPr/>
        </p:nvSpPr>
        <p:spPr>
          <a:xfrm>
            <a:off x="604376" y="1143078"/>
            <a:ext cx="7910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/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89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227F5-A39F-414B-9FB0-DD9CB7DF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en-US" dirty="0" err="1"/>
              <a:t>biên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1EBD62-5FDA-4DE5-B87B-8B0D75EB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endParaRPr lang="vi-VN" dirty="0"/>
          </a:p>
          <a:p>
            <a:pPr lvl="1"/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thông tin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endParaRPr lang="vi-VN" dirty="0"/>
          </a:p>
          <a:p>
            <a:pPr lvl="1"/>
            <a:r>
              <a:rPr lang="vi-VN" dirty="0"/>
              <a:t>KHÔNG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endParaRPr lang="vi-VN" dirty="0"/>
          </a:p>
          <a:p>
            <a:r>
              <a:rPr lang="vi-VN" dirty="0" err="1"/>
              <a:t>Lớp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</a:p>
          <a:p>
            <a:pPr lvl="1"/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endParaRPr lang="vi-VN" dirty="0"/>
          </a:p>
          <a:p>
            <a:pPr lvl="1"/>
            <a:r>
              <a:rPr lang="vi-VN" dirty="0"/>
              <a:t>KHÔNG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27DAC5-E9FB-4882-8421-99699026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DDFADF-BFA2-4F00-9AA6-CD255832BC8B}"/>
              </a:ext>
            </a:extLst>
          </p:cNvPr>
          <p:cNvSpPr txBox="1"/>
          <p:nvPr/>
        </p:nvSpPr>
        <p:spPr>
          <a:xfrm>
            <a:off x="1219200" y="5221916"/>
            <a:ext cx="7296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trách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311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3A8D7F-4DA7-4773-85E2-E8C49AB9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8499B3-B870-4365-A822-B3D859CB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5" name="Group 97">
            <a:extLst>
              <a:ext uri="{FF2B5EF4-FFF2-40B4-BE49-F238E27FC236}">
                <a16:creationId xmlns="" xmlns:a16="http://schemas.microsoft.com/office/drawing/2014/main" id="{B54B9B19-8E98-459A-9614-374EF105B3EB}"/>
              </a:ext>
            </a:extLst>
          </p:cNvPr>
          <p:cNvGrpSpPr>
            <a:grpSpLocks/>
          </p:cNvGrpSpPr>
          <p:nvPr/>
        </p:nvGrpSpPr>
        <p:grpSpPr bwMode="auto">
          <a:xfrm>
            <a:off x="2320925" y="3676726"/>
            <a:ext cx="1085850" cy="1522413"/>
            <a:chOff x="1344" y="1008"/>
            <a:chExt cx="684" cy="959"/>
          </a:xfrm>
        </p:grpSpPr>
        <p:grpSp>
          <p:nvGrpSpPr>
            <p:cNvPr id="6" name="Group 3">
              <a:extLst>
                <a:ext uri="{FF2B5EF4-FFF2-40B4-BE49-F238E27FC236}">
                  <a16:creationId xmlns="" xmlns:a16="http://schemas.microsoft.com/office/drawing/2014/main" id="{942C09D5-8340-4145-AC4E-BCD452602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0" y="1008"/>
              <a:ext cx="432" cy="720"/>
              <a:chOff x="1249" y="2496"/>
              <a:chExt cx="432" cy="720"/>
            </a:xfrm>
          </p:grpSpPr>
          <p:sp>
            <p:nvSpPr>
              <p:cNvPr id="8" name="Rectangle 4">
                <a:extLst>
                  <a:ext uri="{FF2B5EF4-FFF2-40B4-BE49-F238E27FC236}">
                    <a16:creationId xmlns="" xmlns:a16="http://schemas.microsoft.com/office/drawing/2014/main" id="{EA92EE09-A31E-4B3C-89F1-744706C0D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Line 5">
                <a:extLst>
                  <a:ext uri="{FF2B5EF4-FFF2-40B4-BE49-F238E27FC236}">
                    <a16:creationId xmlns="" xmlns:a16="http://schemas.microsoft.com/office/drawing/2014/main" id="{977AD79C-E3E7-4A15-8B0A-771EFC6D2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="" xmlns:a16="http://schemas.microsoft.com/office/drawing/2014/main" id="{DD3B995D-80C1-458C-BA03-DB1F002FB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="" xmlns:a16="http://schemas.microsoft.com/office/drawing/2014/main" id="{81B716D4-B0F9-4606-86C7-466475B6E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="" xmlns:a16="http://schemas.microsoft.com/office/drawing/2014/main" id="{111B3867-492D-40F3-B805-2078B3594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="" xmlns:a16="http://schemas.microsoft.com/office/drawing/2014/main" id="{B0A5C6A1-8F51-4839-8501-F49DA4AF6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="" xmlns:a16="http://schemas.microsoft.com/office/drawing/2014/main" id="{7AAFEE62-0280-4311-8EA8-116E87454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="" xmlns:a16="http://schemas.microsoft.com/office/drawing/2014/main" id="{C3124A5E-D2F9-4385-976B-EC715CD28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="" xmlns:a16="http://schemas.microsoft.com/office/drawing/2014/main" id="{CC457C53-6B3B-4424-8F29-D573005B7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="" xmlns:a16="http://schemas.microsoft.com/office/drawing/2014/main" id="{F97646F8-5ABE-4DBA-9176-5F5594B57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="" xmlns:a16="http://schemas.microsoft.com/office/drawing/2014/main" id="{4F2E968B-1771-42F4-BB0D-56A601379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="" xmlns:a16="http://schemas.microsoft.com/office/drawing/2014/main" id="{6949B6DD-ECC2-4259-A3FC-9E0D597BA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="" xmlns:a16="http://schemas.microsoft.com/office/drawing/2014/main" id="{FE22D6DB-B5BA-4624-AAD6-EA152320B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="" xmlns:a16="http://schemas.microsoft.com/office/drawing/2014/main" id="{4038AC61-04E2-4B76-858E-A302B05BA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="" xmlns:a16="http://schemas.microsoft.com/office/drawing/2014/main" id="{FF59B4EB-143A-4EE1-AB8A-0E18CD520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="" xmlns:a16="http://schemas.microsoft.com/office/drawing/2014/main" id="{392AEEBC-726F-47A8-919D-9B9C67333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" name="Line 20">
                <a:extLst>
                  <a:ext uri="{FF2B5EF4-FFF2-40B4-BE49-F238E27FC236}">
                    <a16:creationId xmlns="" xmlns:a16="http://schemas.microsoft.com/office/drawing/2014/main" id="{AB62D668-1159-4A29-A56B-C342DE1B2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="" xmlns:a16="http://schemas.microsoft.com/office/drawing/2014/main" id="{C5EBD85D-141B-48B5-8C00-562C76390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Text Box 22">
              <a:extLst>
                <a:ext uri="{FF2B5EF4-FFF2-40B4-BE49-F238E27FC236}">
                  <a16:creationId xmlns="" xmlns:a16="http://schemas.microsoft.com/office/drawing/2014/main" id="{FA5E5F44-05D8-4AC1-9CE9-A2C9710D2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36"/>
              <a:ext cx="6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Glossary</a:t>
              </a:r>
            </a:p>
          </p:txBody>
        </p:sp>
      </p:grpSp>
      <p:sp>
        <p:nvSpPr>
          <p:cNvPr id="26" name="AutoShape 23">
            <a:extLst>
              <a:ext uri="{FF2B5EF4-FFF2-40B4-BE49-F238E27FC236}">
                <a16:creationId xmlns="" xmlns:a16="http://schemas.microsoft.com/office/drawing/2014/main" id="{0F30CDF4-F197-4A35-B3DA-A6603FE4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3171901"/>
            <a:ext cx="787400" cy="533400"/>
          </a:xfrm>
          <a:prstGeom prst="rightArrow">
            <a:avLst>
              <a:gd name="adj1" fmla="val 63093"/>
              <a:gd name="adj2" fmla="val 51188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7" name="Group 99">
            <a:extLst>
              <a:ext uri="{FF2B5EF4-FFF2-40B4-BE49-F238E27FC236}">
                <a16:creationId xmlns="" xmlns:a16="http://schemas.microsoft.com/office/drawing/2014/main" id="{D01B667A-94E0-48F3-B8A9-822F7DD2F2D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346276"/>
            <a:ext cx="2038350" cy="1922463"/>
            <a:chOff x="1850" y="2290"/>
            <a:chExt cx="1284" cy="1211"/>
          </a:xfrm>
        </p:grpSpPr>
        <p:grpSp>
          <p:nvGrpSpPr>
            <p:cNvPr id="28" name="Group 25">
              <a:extLst>
                <a:ext uri="{FF2B5EF4-FFF2-40B4-BE49-F238E27FC236}">
                  <a16:creationId xmlns="" xmlns:a16="http://schemas.microsoft.com/office/drawing/2014/main" id="{629313FE-4EE3-46FE-A1C4-FD32B0CB7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" y="2290"/>
              <a:ext cx="1245" cy="766"/>
              <a:chOff x="1309" y="1072"/>
              <a:chExt cx="1245" cy="766"/>
            </a:xfrm>
          </p:grpSpPr>
          <p:grpSp>
            <p:nvGrpSpPr>
              <p:cNvPr id="30" name="Group 26">
                <a:extLst>
                  <a:ext uri="{FF2B5EF4-FFF2-40B4-BE49-F238E27FC236}">
                    <a16:creationId xmlns="" xmlns:a16="http://schemas.microsoft.com/office/drawing/2014/main" id="{A7033A83-90A4-4B3E-A710-BC876A3C2E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47" name="Rectangle 27">
                  <a:extLst>
                    <a:ext uri="{FF2B5EF4-FFF2-40B4-BE49-F238E27FC236}">
                      <a16:creationId xmlns="" xmlns:a16="http://schemas.microsoft.com/office/drawing/2014/main" id="{0DC4D29C-EBD3-422F-A0C3-E67BD41DC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8" name="Line 28">
                  <a:extLst>
                    <a:ext uri="{FF2B5EF4-FFF2-40B4-BE49-F238E27FC236}">
                      <a16:creationId xmlns="" xmlns:a16="http://schemas.microsoft.com/office/drawing/2014/main" id="{26B32EF9-2106-4C45-AF2D-5D8F545C2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9" name="Line 29">
                  <a:extLst>
                    <a:ext uri="{FF2B5EF4-FFF2-40B4-BE49-F238E27FC236}">
                      <a16:creationId xmlns="" xmlns:a16="http://schemas.microsoft.com/office/drawing/2014/main" id="{BCAC2A43-5B48-436E-B2D5-2F6046C08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3F831B2F-7EC1-4203-AAEB-62705E127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44" name="Rectangle 31">
                  <a:extLst>
                    <a:ext uri="{FF2B5EF4-FFF2-40B4-BE49-F238E27FC236}">
                      <a16:creationId xmlns="" xmlns:a16="http://schemas.microsoft.com/office/drawing/2014/main" id="{82A5FA2C-BB5C-4900-95E0-FC035FB59C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5" name="Line 32">
                  <a:extLst>
                    <a:ext uri="{FF2B5EF4-FFF2-40B4-BE49-F238E27FC236}">
                      <a16:creationId xmlns="" xmlns:a16="http://schemas.microsoft.com/office/drawing/2014/main" id="{EF8A5E82-6E8B-4CF7-863B-E813F5C1D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6" name="Line 33">
                  <a:extLst>
                    <a:ext uri="{FF2B5EF4-FFF2-40B4-BE49-F238E27FC236}">
                      <a16:creationId xmlns="" xmlns:a16="http://schemas.microsoft.com/office/drawing/2014/main" id="{133B09E4-FCD4-4C9C-B594-9B3B73B0F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2" name="Group 34">
                <a:extLst>
                  <a:ext uri="{FF2B5EF4-FFF2-40B4-BE49-F238E27FC236}">
                    <a16:creationId xmlns="" xmlns:a16="http://schemas.microsoft.com/office/drawing/2014/main" id="{050AA59D-A9DD-4480-9B1C-3313FF6756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41" name="Rectangle 35">
                  <a:extLst>
                    <a:ext uri="{FF2B5EF4-FFF2-40B4-BE49-F238E27FC236}">
                      <a16:creationId xmlns="" xmlns:a16="http://schemas.microsoft.com/office/drawing/2014/main" id="{FFC38473-2627-4A6A-8F53-0BA9CCCEC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2" name="Line 36">
                  <a:extLst>
                    <a:ext uri="{FF2B5EF4-FFF2-40B4-BE49-F238E27FC236}">
                      <a16:creationId xmlns="" xmlns:a16="http://schemas.microsoft.com/office/drawing/2014/main" id="{ACFF223C-A71D-4C1E-90F1-BACE943EB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3" name="Line 37">
                  <a:extLst>
                    <a:ext uri="{FF2B5EF4-FFF2-40B4-BE49-F238E27FC236}">
                      <a16:creationId xmlns="" xmlns:a16="http://schemas.microsoft.com/office/drawing/2014/main" id="{008CA6ED-5BFC-4F8C-8695-AD8EEFCD0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3" name="Group 38">
                <a:extLst>
                  <a:ext uri="{FF2B5EF4-FFF2-40B4-BE49-F238E27FC236}">
                    <a16:creationId xmlns="" xmlns:a16="http://schemas.microsoft.com/office/drawing/2014/main" id="{ACE44B07-5DD0-4509-92AC-E4B28F2F45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38" name="Rectangle 39">
                  <a:extLst>
                    <a:ext uri="{FF2B5EF4-FFF2-40B4-BE49-F238E27FC236}">
                      <a16:creationId xmlns="" xmlns:a16="http://schemas.microsoft.com/office/drawing/2014/main" id="{A479F65E-C921-4D6C-89BD-AC3296A138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9" name="Line 40">
                  <a:extLst>
                    <a:ext uri="{FF2B5EF4-FFF2-40B4-BE49-F238E27FC236}">
                      <a16:creationId xmlns="" xmlns:a16="http://schemas.microsoft.com/office/drawing/2014/main" id="{5C681967-EC48-45FA-AC16-9049D3C72B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40" name="Line 41">
                  <a:extLst>
                    <a:ext uri="{FF2B5EF4-FFF2-40B4-BE49-F238E27FC236}">
                      <a16:creationId xmlns="" xmlns:a16="http://schemas.microsoft.com/office/drawing/2014/main" id="{3BBCAC85-94A7-4DDE-BE7E-85439E2D0C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34" name="Line 42">
                <a:extLst>
                  <a:ext uri="{FF2B5EF4-FFF2-40B4-BE49-F238E27FC236}">
                    <a16:creationId xmlns="" xmlns:a16="http://schemas.microsoft.com/office/drawing/2014/main" id="{FE7BC229-61D1-4D85-925E-1E65B6570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Line 43">
                <a:extLst>
                  <a:ext uri="{FF2B5EF4-FFF2-40B4-BE49-F238E27FC236}">
                    <a16:creationId xmlns="" xmlns:a16="http://schemas.microsoft.com/office/drawing/2014/main" id="{37DB8CF3-84F7-4F80-97E7-C1FE7E8FF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Line 44">
                <a:extLst>
                  <a:ext uri="{FF2B5EF4-FFF2-40B4-BE49-F238E27FC236}">
                    <a16:creationId xmlns="" xmlns:a16="http://schemas.microsoft.com/office/drawing/2014/main" id="{945BC805-8EE1-462C-8570-41E866F9F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Line 45">
                <a:extLst>
                  <a:ext uri="{FF2B5EF4-FFF2-40B4-BE49-F238E27FC236}">
                    <a16:creationId xmlns="" xmlns:a16="http://schemas.microsoft.com/office/drawing/2014/main" id="{E39FD2C9-8480-48C9-A725-3EA3CFCC2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9" name="Text Box 46">
              <a:extLst>
                <a:ext uri="{FF2B5EF4-FFF2-40B4-BE49-F238E27FC236}">
                  <a16:creationId xmlns="" xmlns:a16="http://schemas.microsoft.com/office/drawing/2014/main" id="{3817BA5F-C410-461F-8588-87ACE454D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3097"/>
              <a:ext cx="1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Business-Domain </a:t>
              </a:r>
            </a:p>
            <a:p>
              <a:pPr algn="ctr" eaLnBrk="1" hangingPunct="1"/>
              <a:r>
                <a:rPr lang="en-US" sz="1800"/>
                <a:t>Model</a:t>
              </a:r>
            </a:p>
          </p:txBody>
        </p:sp>
      </p:grpSp>
      <p:sp>
        <p:nvSpPr>
          <p:cNvPr id="50" name="Text Box 47">
            <a:extLst>
              <a:ext uri="{FF2B5EF4-FFF2-40B4-BE49-F238E27FC236}">
                <a16:creationId xmlns="" xmlns:a16="http://schemas.microsoft.com/office/drawing/2014/main" id="{CD92CE4B-E319-41B9-87D8-5343B8B82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5429326"/>
            <a:ext cx="3771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Môi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trường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độc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lập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.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="" xmlns:a16="http://schemas.microsoft.com/office/drawing/2014/main" id="{18EFCE9F-79AA-4EC5-9B1D-7C4A19F47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1686001"/>
            <a:ext cx="18161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i="1">
                <a:solidFill>
                  <a:srgbClr val="0000FF"/>
                </a:solidFill>
              </a:rPr>
              <a:t>Analysis class stereotype</a:t>
            </a:r>
          </a:p>
        </p:txBody>
      </p:sp>
      <p:sp>
        <p:nvSpPr>
          <p:cNvPr id="52" name="Line 55">
            <a:extLst>
              <a:ext uri="{FF2B5EF4-FFF2-40B4-BE49-F238E27FC236}">
                <a16:creationId xmlns="" xmlns:a16="http://schemas.microsoft.com/office/drawing/2014/main" id="{3659ADE2-3F75-4D92-A316-F74C1751B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9825" y="2384501"/>
            <a:ext cx="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53" name="Group 98">
            <a:extLst>
              <a:ext uri="{FF2B5EF4-FFF2-40B4-BE49-F238E27FC236}">
                <a16:creationId xmlns="" xmlns:a16="http://schemas.microsoft.com/office/drawing/2014/main" id="{068B7794-6B67-49D3-B89F-E9BE617BD035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1270076"/>
            <a:ext cx="1493837" cy="1993900"/>
            <a:chOff x="288" y="1392"/>
            <a:chExt cx="941" cy="1256"/>
          </a:xfrm>
        </p:grpSpPr>
        <p:grpSp>
          <p:nvGrpSpPr>
            <p:cNvPr id="54" name="Group 56">
              <a:extLst>
                <a:ext uri="{FF2B5EF4-FFF2-40B4-BE49-F238E27FC236}">
                  <a16:creationId xmlns="" xmlns:a16="http://schemas.microsoft.com/office/drawing/2014/main" id="{C1FBCFE3-D615-4ABA-930C-E5FFFAECF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392"/>
              <a:ext cx="754" cy="1008"/>
              <a:chOff x="365" y="2533"/>
              <a:chExt cx="754" cy="1008"/>
            </a:xfrm>
          </p:grpSpPr>
          <p:sp>
            <p:nvSpPr>
              <p:cNvPr id="56" name="Oval 57">
                <a:extLst>
                  <a:ext uri="{FF2B5EF4-FFF2-40B4-BE49-F238E27FC236}">
                    <a16:creationId xmlns="" xmlns:a16="http://schemas.microsoft.com/office/drawing/2014/main" id="{13A382F0-E8D6-495E-860C-B96CF5F93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" y="2533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Rectangle 58">
                <a:extLst>
                  <a:ext uri="{FF2B5EF4-FFF2-40B4-BE49-F238E27FC236}">
                    <a16:creationId xmlns="" xmlns:a16="http://schemas.microsoft.com/office/drawing/2014/main" id="{5A90D99B-4663-4A6E-90F9-73DED4012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821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Line 59">
                <a:extLst>
                  <a:ext uri="{FF2B5EF4-FFF2-40B4-BE49-F238E27FC236}">
                    <a16:creationId xmlns="" xmlns:a16="http://schemas.microsoft.com/office/drawing/2014/main" id="{EEFD6EF7-64D0-4095-BDAA-029716333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Line 60">
                <a:extLst>
                  <a:ext uri="{FF2B5EF4-FFF2-40B4-BE49-F238E27FC236}">
                    <a16:creationId xmlns="" xmlns:a16="http://schemas.microsoft.com/office/drawing/2014/main" id="{929B51B7-E0D3-45BA-8637-F99BF4037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Line 61">
                <a:extLst>
                  <a:ext uri="{FF2B5EF4-FFF2-40B4-BE49-F238E27FC236}">
                    <a16:creationId xmlns="" xmlns:a16="http://schemas.microsoft.com/office/drawing/2014/main" id="{FDF9A9D2-9A64-4854-A805-507DA7A16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5" y="296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Line 62">
                <a:extLst>
                  <a:ext uri="{FF2B5EF4-FFF2-40B4-BE49-F238E27FC236}">
                    <a16:creationId xmlns="" xmlns:a16="http://schemas.microsoft.com/office/drawing/2014/main" id="{AD62D096-9E22-45DD-981F-0B1B497CA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0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Line 63">
                <a:extLst>
                  <a:ext uri="{FF2B5EF4-FFF2-40B4-BE49-F238E27FC236}">
                    <a16:creationId xmlns="" xmlns:a16="http://schemas.microsoft.com/office/drawing/2014/main" id="{EE8321A7-A4F5-4F00-AB52-A63123CC5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10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Line 64">
                <a:extLst>
                  <a:ext uri="{FF2B5EF4-FFF2-40B4-BE49-F238E27FC236}">
                    <a16:creationId xmlns="" xmlns:a16="http://schemas.microsoft.com/office/drawing/2014/main" id="{C2776892-C8EA-40B5-97FF-79C690DC5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15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" name="Line 65">
                <a:extLst>
                  <a:ext uri="{FF2B5EF4-FFF2-40B4-BE49-F238E27FC236}">
                    <a16:creationId xmlns="" xmlns:a16="http://schemas.microsoft.com/office/drawing/2014/main" id="{44A01BEE-49A2-4B9D-B4A9-3CCD86F7A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25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Line 66">
                <a:extLst>
                  <a:ext uri="{FF2B5EF4-FFF2-40B4-BE49-F238E27FC236}">
                    <a16:creationId xmlns="" xmlns:a16="http://schemas.microsoft.com/office/drawing/2014/main" id="{619BCDE5-E8AA-4DBB-A005-388B69049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20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" name="Line 67">
                <a:extLst>
                  <a:ext uri="{FF2B5EF4-FFF2-40B4-BE49-F238E27FC236}">
                    <a16:creationId xmlns="" xmlns:a16="http://schemas.microsoft.com/office/drawing/2014/main" id="{D9C3EF2F-98C1-4CC3-82EA-B5A2C7B7F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30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" name="Line 68">
                <a:extLst>
                  <a:ext uri="{FF2B5EF4-FFF2-40B4-BE49-F238E27FC236}">
                    <a16:creationId xmlns="" xmlns:a16="http://schemas.microsoft.com/office/drawing/2014/main" id="{337ABCF2-ED21-4854-B737-6B87B1059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34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" name="Line 69">
                <a:extLst>
                  <a:ext uri="{FF2B5EF4-FFF2-40B4-BE49-F238E27FC236}">
                    <a16:creationId xmlns="" xmlns:a16="http://schemas.microsoft.com/office/drawing/2014/main" id="{5A24CCC3-A44C-4947-A4FC-EAEF92F74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39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9" name="Line 70">
                <a:extLst>
                  <a:ext uri="{FF2B5EF4-FFF2-40B4-BE49-F238E27FC236}">
                    <a16:creationId xmlns="" xmlns:a16="http://schemas.microsoft.com/office/drawing/2014/main" id="{BE784531-BE07-4E26-AA62-BA3346185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44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" name="Line 71">
                <a:extLst>
                  <a:ext uri="{FF2B5EF4-FFF2-40B4-BE49-F238E27FC236}">
                    <a16:creationId xmlns="" xmlns:a16="http://schemas.microsoft.com/office/drawing/2014/main" id="{E47C3F42-3D79-47E9-9E92-6DB69A0EF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" name="Line 72">
                <a:extLst>
                  <a:ext uri="{FF2B5EF4-FFF2-40B4-BE49-F238E27FC236}">
                    <a16:creationId xmlns="" xmlns:a16="http://schemas.microsoft.com/office/drawing/2014/main" id="{FC27B111-37BE-4232-811C-2A88BB5F7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01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2" name="Line 73">
                <a:extLst>
                  <a:ext uri="{FF2B5EF4-FFF2-40B4-BE49-F238E27FC236}">
                    <a16:creationId xmlns="" xmlns:a16="http://schemas.microsoft.com/office/drawing/2014/main" id="{9C42BDED-6BAD-4177-8D26-A7DA8638C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2917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3" name="Line 74">
                <a:extLst>
                  <a:ext uri="{FF2B5EF4-FFF2-40B4-BE49-F238E27FC236}">
                    <a16:creationId xmlns="" xmlns:a16="http://schemas.microsoft.com/office/drawing/2014/main" id="{576639BE-7F28-42BF-9F91-18756A011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2869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" name="Line 75">
                <a:extLst>
                  <a:ext uri="{FF2B5EF4-FFF2-40B4-BE49-F238E27FC236}">
                    <a16:creationId xmlns="" xmlns:a16="http://schemas.microsoft.com/office/drawing/2014/main" id="{7CA521FC-A17C-4C11-AA8D-7A06C779B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2965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5" name="Text Box 76">
              <a:extLst>
                <a:ext uri="{FF2B5EF4-FFF2-40B4-BE49-F238E27FC236}">
                  <a16:creationId xmlns="" xmlns:a16="http://schemas.microsoft.com/office/drawing/2014/main" id="{99294369-9A91-49E6-9AC8-A22D050E5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2417"/>
              <a:ext cx="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/>
                <a:t>Use Case</a:t>
              </a:r>
            </a:p>
          </p:txBody>
        </p:sp>
      </p:grpSp>
      <p:grpSp>
        <p:nvGrpSpPr>
          <p:cNvPr id="75" name="Group 94">
            <a:extLst>
              <a:ext uri="{FF2B5EF4-FFF2-40B4-BE49-F238E27FC236}">
                <a16:creationId xmlns="" xmlns:a16="http://schemas.microsoft.com/office/drawing/2014/main" id="{F0530C3A-9AA0-435F-956E-A2ED161A650B}"/>
              </a:ext>
            </a:extLst>
          </p:cNvPr>
          <p:cNvGrpSpPr>
            <a:grpSpLocks/>
          </p:cNvGrpSpPr>
          <p:nvPr/>
        </p:nvGrpSpPr>
        <p:grpSpPr bwMode="auto">
          <a:xfrm>
            <a:off x="7032625" y="2943301"/>
            <a:ext cx="965200" cy="990600"/>
            <a:chOff x="4192" y="2208"/>
            <a:chExt cx="464" cy="473"/>
          </a:xfrm>
        </p:grpSpPr>
        <p:sp>
          <p:nvSpPr>
            <p:cNvPr id="76" name="Oval 95">
              <a:extLst>
                <a:ext uri="{FF2B5EF4-FFF2-40B4-BE49-F238E27FC236}">
                  <a16:creationId xmlns="" xmlns:a16="http://schemas.microsoft.com/office/drawing/2014/main" id="{1C571242-35B0-4FEA-891F-28FBC2C8C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2208"/>
              <a:ext cx="458" cy="466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Line 96">
              <a:extLst>
                <a:ext uri="{FF2B5EF4-FFF2-40B4-BE49-F238E27FC236}">
                  <a16:creationId xmlns="" xmlns:a16="http://schemas.microsoft.com/office/drawing/2014/main" id="{6834071D-48F9-48AD-99DE-6BC771397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8" y="2680"/>
              <a:ext cx="45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85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CC17C2-5993-48D3-AD5A-E2B8D1DC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FCF828-E863-4406-9432-259468C8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5" name="Text Box 1026">
            <a:extLst>
              <a:ext uri="{FF2B5EF4-FFF2-40B4-BE49-F238E27FC236}">
                <a16:creationId xmlns="" xmlns:a16="http://schemas.microsoft.com/office/drawing/2014/main" id="{C8AF4686-F031-4197-AF74-A26F309B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857875"/>
            <a:ext cx="746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Lưu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trữ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và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quản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lý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thông tin trong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hệ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thống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6" name="Group 1077">
            <a:extLst>
              <a:ext uri="{FF2B5EF4-FFF2-40B4-BE49-F238E27FC236}">
                <a16:creationId xmlns="" xmlns:a16="http://schemas.microsoft.com/office/drawing/2014/main" id="{D0102C1C-BB53-418D-9B18-678817A615D3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7" name="Oval 1078">
              <a:extLst>
                <a:ext uri="{FF2B5EF4-FFF2-40B4-BE49-F238E27FC236}">
                  <a16:creationId xmlns="" xmlns:a16="http://schemas.microsoft.com/office/drawing/2014/main" id="{D2AD3B93-4EBC-4DEE-911C-BDA03C12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1079">
              <a:extLst>
                <a:ext uri="{FF2B5EF4-FFF2-40B4-BE49-F238E27FC236}">
                  <a16:creationId xmlns="" xmlns:a16="http://schemas.microsoft.com/office/drawing/2014/main" id="{E81D69F4-8B92-43B6-B6A6-A6BC64880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1080">
              <a:extLst>
                <a:ext uri="{FF2B5EF4-FFF2-40B4-BE49-F238E27FC236}">
                  <a16:creationId xmlns="" xmlns:a16="http://schemas.microsoft.com/office/drawing/2014/main" id="{9C4236E5-691B-4432-B784-40CEFD223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81">
              <a:extLst>
                <a:ext uri="{FF2B5EF4-FFF2-40B4-BE49-F238E27FC236}">
                  <a16:creationId xmlns="" xmlns:a16="http://schemas.microsoft.com/office/drawing/2014/main" id="{9F7D1C06-5A65-4DC2-BA4F-CF8DD6195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Text Box 1082">
            <a:extLst>
              <a:ext uri="{FF2B5EF4-FFF2-40B4-BE49-F238E27FC236}">
                <a16:creationId xmlns="" xmlns:a16="http://schemas.microsoft.com/office/drawing/2014/main" id="{2C81F385-E403-4DB4-A5EA-E3411738E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598738"/>
            <a:ext cx="72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Actor 1</a:t>
            </a:r>
          </a:p>
        </p:txBody>
      </p:sp>
      <p:grpSp>
        <p:nvGrpSpPr>
          <p:cNvPr id="12" name="Group 1083">
            <a:extLst>
              <a:ext uri="{FF2B5EF4-FFF2-40B4-BE49-F238E27FC236}">
                <a16:creationId xmlns="" xmlns:a16="http://schemas.microsoft.com/office/drawing/2014/main" id="{D8A6DB57-E4BD-4B5D-960D-673870B8DE1D}"/>
              </a:ext>
            </a:extLst>
          </p:cNvPr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13" name="Oval 1084">
              <a:extLst>
                <a:ext uri="{FF2B5EF4-FFF2-40B4-BE49-F238E27FC236}">
                  <a16:creationId xmlns="" xmlns:a16="http://schemas.microsoft.com/office/drawing/2014/main" id="{2A71BE0D-4B07-454E-8FFE-6503E7499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1085">
              <a:extLst>
                <a:ext uri="{FF2B5EF4-FFF2-40B4-BE49-F238E27FC236}">
                  <a16:creationId xmlns="" xmlns:a16="http://schemas.microsoft.com/office/drawing/2014/main" id="{AD5C1C6F-9F02-48C8-AEB7-1A186E6E4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1086">
              <a:extLst>
                <a:ext uri="{FF2B5EF4-FFF2-40B4-BE49-F238E27FC236}">
                  <a16:creationId xmlns="" xmlns:a16="http://schemas.microsoft.com/office/drawing/2014/main" id="{19EF6D52-D548-4236-9D75-D8F5FA789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87">
              <a:extLst>
                <a:ext uri="{FF2B5EF4-FFF2-40B4-BE49-F238E27FC236}">
                  <a16:creationId xmlns="" xmlns:a16="http://schemas.microsoft.com/office/drawing/2014/main" id="{B109550B-BD38-4E8E-8208-4B07B584E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" name="Line 1088">
            <a:extLst>
              <a:ext uri="{FF2B5EF4-FFF2-40B4-BE49-F238E27FC236}">
                <a16:creationId xmlns="" xmlns:a16="http://schemas.microsoft.com/office/drawing/2014/main" id="{30230248-3083-4352-A801-FCB5FC99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75" y="2424113"/>
            <a:ext cx="604838" cy="95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8" name="Line 1089">
            <a:extLst>
              <a:ext uri="{FF2B5EF4-FFF2-40B4-BE49-F238E27FC236}">
                <a16:creationId xmlns="" xmlns:a16="http://schemas.microsoft.com/office/drawing/2014/main" id="{D9491458-E39B-4085-B162-1D322BFD4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725" y="2373313"/>
            <a:ext cx="441325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9" name="Line 1090">
            <a:extLst>
              <a:ext uri="{FF2B5EF4-FFF2-40B4-BE49-F238E27FC236}">
                <a16:creationId xmlns="" xmlns:a16="http://schemas.microsoft.com/office/drawing/2014/main" id="{9521AE1C-94C5-4CA0-8D66-32A74B419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0" name="Line 1091">
            <a:extLst>
              <a:ext uri="{FF2B5EF4-FFF2-40B4-BE49-F238E27FC236}">
                <a16:creationId xmlns="" xmlns:a16="http://schemas.microsoft.com/office/drawing/2014/main" id="{AA559809-BFD5-4153-8A46-2B3033B37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1" name="Line 1092">
            <a:extLst>
              <a:ext uri="{FF2B5EF4-FFF2-40B4-BE49-F238E27FC236}">
                <a16:creationId xmlns="" xmlns:a16="http://schemas.microsoft.com/office/drawing/2014/main" id="{126BC46A-06BB-4F22-B944-E2BA4D0374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grpSp>
        <p:nvGrpSpPr>
          <p:cNvPr id="22" name="Group 1096">
            <a:extLst>
              <a:ext uri="{FF2B5EF4-FFF2-40B4-BE49-F238E27FC236}">
                <a16:creationId xmlns="" xmlns:a16="http://schemas.microsoft.com/office/drawing/2014/main" id="{E4609663-38C1-46C8-BC2B-0A48BE6C5983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322513"/>
            <a:ext cx="1466850" cy="785812"/>
            <a:chOff x="144" y="1440"/>
            <a:chExt cx="881" cy="510"/>
          </a:xfrm>
        </p:grpSpPr>
        <p:sp>
          <p:nvSpPr>
            <p:cNvPr id="23" name="Rectangle 1097">
              <a:extLst>
                <a:ext uri="{FF2B5EF4-FFF2-40B4-BE49-F238E27FC236}">
                  <a16:creationId xmlns="" xmlns:a16="http://schemas.microsoft.com/office/drawing/2014/main" id="{794F5649-47BE-479B-8AEA-9168EEFC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4" name="Line 1098">
              <a:extLst>
                <a:ext uri="{FF2B5EF4-FFF2-40B4-BE49-F238E27FC236}">
                  <a16:creationId xmlns="" xmlns:a16="http://schemas.microsoft.com/office/drawing/2014/main" id="{1DA524C9-2443-4322-8839-037A9FC78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5" name="Line 1099">
              <a:extLst>
                <a:ext uri="{FF2B5EF4-FFF2-40B4-BE49-F238E27FC236}">
                  <a16:creationId xmlns="" xmlns:a16="http://schemas.microsoft.com/office/drawing/2014/main" id="{43988C1C-B054-4AC7-BFF3-40CEAD011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26" name="Text Box 1100">
            <a:extLst>
              <a:ext uri="{FF2B5EF4-FFF2-40B4-BE49-F238E27FC236}">
                <a16:creationId xmlns="" xmlns:a16="http://schemas.microsoft.com/office/drawing/2014/main" id="{ADB6ABE8-010B-4BF0-9B83-4D30ED81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379663"/>
            <a:ext cx="1485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&lt;&lt;boundary&gt;&gt;</a:t>
            </a:r>
          </a:p>
        </p:txBody>
      </p:sp>
      <p:grpSp>
        <p:nvGrpSpPr>
          <p:cNvPr id="27" name="Group 1102">
            <a:extLst>
              <a:ext uri="{FF2B5EF4-FFF2-40B4-BE49-F238E27FC236}">
                <a16:creationId xmlns="" xmlns:a16="http://schemas.microsoft.com/office/drawing/2014/main" id="{30E1D820-18EC-4F81-903C-011F25F560FE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1974850"/>
            <a:ext cx="1466850" cy="785813"/>
            <a:chOff x="144" y="1440"/>
            <a:chExt cx="881" cy="510"/>
          </a:xfrm>
        </p:grpSpPr>
        <p:sp>
          <p:nvSpPr>
            <p:cNvPr id="28" name="Rectangle 1103">
              <a:extLst>
                <a:ext uri="{FF2B5EF4-FFF2-40B4-BE49-F238E27FC236}">
                  <a16:creationId xmlns="" xmlns:a16="http://schemas.microsoft.com/office/drawing/2014/main" id="{100565CA-D441-4902-850F-8AA26328D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9" name="Line 1104">
              <a:extLst>
                <a:ext uri="{FF2B5EF4-FFF2-40B4-BE49-F238E27FC236}">
                  <a16:creationId xmlns="" xmlns:a16="http://schemas.microsoft.com/office/drawing/2014/main" id="{25DE439C-1857-4168-99AE-D1050CAF3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0" name="Line 1105">
              <a:extLst>
                <a:ext uri="{FF2B5EF4-FFF2-40B4-BE49-F238E27FC236}">
                  <a16:creationId xmlns="" xmlns:a16="http://schemas.microsoft.com/office/drawing/2014/main" id="{F8F71984-1767-4A96-9FB7-BFBE2B055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31" name="Text Box 1106">
            <a:extLst>
              <a:ext uri="{FF2B5EF4-FFF2-40B4-BE49-F238E27FC236}">
                <a16:creationId xmlns="" xmlns:a16="http://schemas.microsoft.com/office/drawing/2014/main" id="{9D2C4961-AEDE-4EF2-AF29-8103C5F9A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20320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&lt;&lt;control&gt;&gt;</a:t>
            </a:r>
          </a:p>
        </p:txBody>
      </p:sp>
      <p:grpSp>
        <p:nvGrpSpPr>
          <p:cNvPr id="32" name="Group 1108">
            <a:extLst>
              <a:ext uri="{FF2B5EF4-FFF2-40B4-BE49-F238E27FC236}">
                <a16:creationId xmlns="" xmlns:a16="http://schemas.microsoft.com/office/drawing/2014/main" id="{7668E8AD-4042-4E7E-86B6-DCEBC9CCEFA0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2349500"/>
            <a:ext cx="1466850" cy="785813"/>
            <a:chOff x="144" y="1440"/>
            <a:chExt cx="881" cy="510"/>
          </a:xfrm>
        </p:grpSpPr>
        <p:sp>
          <p:nvSpPr>
            <p:cNvPr id="33" name="Rectangle 1109">
              <a:extLst>
                <a:ext uri="{FF2B5EF4-FFF2-40B4-BE49-F238E27FC236}">
                  <a16:creationId xmlns="" xmlns:a16="http://schemas.microsoft.com/office/drawing/2014/main" id="{272A3327-5907-4094-9BFA-B94C44F6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4" name="Line 1110">
              <a:extLst>
                <a:ext uri="{FF2B5EF4-FFF2-40B4-BE49-F238E27FC236}">
                  <a16:creationId xmlns="" xmlns:a16="http://schemas.microsoft.com/office/drawing/2014/main" id="{D6262A16-A69C-4F2C-BBFB-4F7BCE8DA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5" name="Line 1111">
              <a:extLst>
                <a:ext uri="{FF2B5EF4-FFF2-40B4-BE49-F238E27FC236}">
                  <a16:creationId xmlns="" xmlns:a16="http://schemas.microsoft.com/office/drawing/2014/main" id="{EEB4D26C-D715-4A7A-9DB4-476AC3E1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36" name="Text Box 1112">
            <a:extLst>
              <a:ext uri="{FF2B5EF4-FFF2-40B4-BE49-F238E27FC236}">
                <a16:creationId xmlns="" xmlns:a16="http://schemas.microsoft.com/office/drawing/2014/main" id="{E9854B74-E88F-4F0E-97D4-7ECB5E3F9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2406650"/>
            <a:ext cx="148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&lt;&lt;boundary&gt;&gt;</a:t>
            </a:r>
          </a:p>
        </p:txBody>
      </p:sp>
      <p:sp>
        <p:nvSpPr>
          <p:cNvPr id="37" name="Line 1113">
            <a:extLst>
              <a:ext uri="{FF2B5EF4-FFF2-40B4-BE49-F238E27FC236}">
                <a16:creationId xmlns="" xmlns:a16="http://schemas.microsoft.com/office/drawing/2014/main" id="{6F64DDD8-DF2D-4E80-A5F3-580E1B4D49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038" y="2397125"/>
            <a:ext cx="344487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38" name="Group 1115">
            <a:extLst>
              <a:ext uri="{FF2B5EF4-FFF2-40B4-BE49-F238E27FC236}">
                <a16:creationId xmlns="" xmlns:a16="http://schemas.microsoft.com/office/drawing/2014/main" id="{39D25535-62C5-46CE-8AA6-B557B406348D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144" y="1440"/>
            <a:chExt cx="881" cy="510"/>
          </a:xfrm>
        </p:grpSpPr>
        <p:sp>
          <p:nvSpPr>
            <p:cNvPr id="39" name="Rectangle 1116">
              <a:extLst>
                <a:ext uri="{FF2B5EF4-FFF2-40B4-BE49-F238E27FC236}">
                  <a16:creationId xmlns="" xmlns:a16="http://schemas.microsoft.com/office/drawing/2014/main" id="{FFA137D9-C6CC-4200-91E1-4A1E84760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0" name="Line 1117">
              <a:extLst>
                <a:ext uri="{FF2B5EF4-FFF2-40B4-BE49-F238E27FC236}">
                  <a16:creationId xmlns="" xmlns:a16="http://schemas.microsoft.com/office/drawing/2014/main" id="{9F2B1481-57D6-4434-BF73-2EC02F7E1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1" name="Line 1118">
              <a:extLst>
                <a:ext uri="{FF2B5EF4-FFF2-40B4-BE49-F238E27FC236}">
                  <a16:creationId xmlns="" xmlns:a16="http://schemas.microsoft.com/office/drawing/2014/main" id="{DD124875-6F29-45C2-9F06-5CF1C95A6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2" name="Text Box 1119">
            <a:extLst>
              <a:ext uri="{FF2B5EF4-FFF2-40B4-BE49-F238E27FC236}">
                <a16:creationId xmlns="" xmlns:a16="http://schemas.microsoft.com/office/drawing/2014/main" id="{976C89BE-3C79-4DB7-BA81-846CF51D2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45275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&lt;&lt;entity&gt;&gt;</a:t>
            </a:r>
          </a:p>
        </p:txBody>
      </p:sp>
      <p:grpSp>
        <p:nvGrpSpPr>
          <p:cNvPr id="43" name="Group 1121">
            <a:extLst>
              <a:ext uri="{FF2B5EF4-FFF2-40B4-BE49-F238E27FC236}">
                <a16:creationId xmlns="" xmlns:a16="http://schemas.microsoft.com/office/drawing/2014/main" id="{D90D9A75-A131-4E5D-8150-15F9B705AD7C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144" y="1440"/>
            <a:chExt cx="881" cy="510"/>
          </a:xfrm>
        </p:grpSpPr>
        <p:sp>
          <p:nvSpPr>
            <p:cNvPr id="44" name="Rectangle 1122">
              <a:extLst>
                <a:ext uri="{FF2B5EF4-FFF2-40B4-BE49-F238E27FC236}">
                  <a16:creationId xmlns="" xmlns:a16="http://schemas.microsoft.com/office/drawing/2014/main" id="{51D8E36A-AEBA-45F3-8155-B7FFE77B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5" name="Line 1123">
              <a:extLst>
                <a:ext uri="{FF2B5EF4-FFF2-40B4-BE49-F238E27FC236}">
                  <a16:creationId xmlns="" xmlns:a16="http://schemas.microsoft.com/office/drawing/2014/main" id="{9070B92C-E918-491F-8E6F-D12C79CC9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6" name="Line 1124">
              <a:extLst>
                <a:ext uri="{FF2B5EF4-FFF2-40B4-BE49-F238E27FC236}">
                  <a16:creationId xmlns="" xmlns:a16="http://schemas.microsoft.com/office/drawing/2014/main" id="{51C48630-E696-4562-8BDC-F6C3930CE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7" name="Text Box 1125">
            <a:extLst>
              <a:ext uri="{FF2B5EF4-FFF2-40B4-BE49-F238E27FC236}">
                <a16:creationId xmlns="" xmlns:a16="http://schemas.microsoft.com/office/drawing/2014/main" id="{D08D30E3-96E4-4198-8A56-4D397A177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45275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&lt;&lt;entity&gt;&gt;</a:t>
            </a:r>
          </a:p>
        </p:txBody>
      </p:sp>
      <p:sp>
        <p:nvSpPr>
          <p:cNvPr id="48" name="Text Box 1126">
            <a:extLst>
              <a:ext uri="{FF2B5EF4-FFF2-40B4-BE49-F238E27FC236}">
                <a16:creationId xmlns="" xmlns:a16="http://schemas.microsoft.com/office/drawing/2014/main" id="{D8AFA218-0ED9-4292-8974-A0F982EF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2644775"/>
            <a:ext cx="9398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folHlink"/>
                </a:solidFill>
              </a:rPr>
              <a:t>Actor 2</a:t>
            </a:r>
          </a:p>
        </p:txBody>
      </p:sp>
      <p:sp>
        <p:nvSpPr>
          <p:cNvPr id="49" name="Line 1127">
            <a:extLst>
              <a:ext uri="{FF2B5EF4-FFF2-40B4-BE49-F238E27FC236}">
                <a16:creationId xmlns="" xmlns:a16="http://schemas.microsoft.com/office/drawing/2014/main" id="{4D83E0E2-7B37-4D7B-98D1-E967EF089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389188"/>
            <a:ext cx="655638" cy="111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0" name="AutoShape 1128">
            <a:extLst>
              <a:ext uri="{FF2B5EF4-FFF2-40B4-BE49-F238E27FC236}">
                <a16:creationId xmlns="" xmlns:a16="http://schemas.microsoft.com/office/drawing/2014/main" id="{0D7FBB2B-CF2B-4769-8E48-37094FD3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4241800"/>
            <a:ext cx="4292600" cy="12223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5E63D-F110-4E70-AFEC-E3D10199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: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73F494-5CAE-436D-BF3A-46292D2B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</a:p>
          <a:p>
            <a:r>
              <a:rPr lang="vi-VN" dirty="0" err="1"/>
              <a:t>Tóm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/>
              <a:t>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danh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1"/>
            <a:r>
              <a:rPr lang="vi-VN" dirty="0" err="1"/>
              <a:t>Gạch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mệnh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danh </a:t>
            </a:r>
            <a:r>
              <a:rPr lang="vi-VN" dirty="0" err="1"/>
              <a:t>từ</a:t>
            </a:r>
            <a:r>
              <a:rPr lang="vi-VN" dirty="0"/>
              <a:t> trong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endParaRPr lang="vi-VN" dirty="0"/>
          </a:p>
          <a:p>
            <a:pPr lvl="1"/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cử</a:t>
            </a:r>
            <a:r>
              <a:rPr lang="vi-VN" dirty="0"/>
              <a:t> viên dư </a:t>
            </a:r>
            <a:r>
              <a:rPr lang="vi-VN" dirty="0" err="1"/>
              <a:t>thừa</a:t>
            </a:r>
            <a:endParaRPr lang="vi-VN" dirty="0"/>
          </a:p>
          <a:p>
            <a:pPr lvl="1"/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cử</a:t>
            </a:r>
            <a:r>
              <a:rPr lang="vi-VN" dirty="0"/>
              <a:t> viên mơ </a:t>
            </a:r>
            <a:r>
              <a:rPr lang="vi-VN" dirty="0" err="1"/>
              <a:t>hồ</a:t>
            </a:r>
            <a:endParaRPr lang="vi-VN" dirty="0"/>
          </a:p>
          <a:p>
            <a:pPr lvl="1"/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 (ra </a:t>
            </a:r>
            <a:r>
              <a:rPr lang="vi-VN" dirty="0" err="1"/>
              <a:t>khỏi</a:t>
            </a:r>
            <a:r>
              <a:rPr lang="vi-VN" dirty="0"/>
              <a:t> </a:t>
            </a:r>
            <a:r>
              <a:rPr lang="vi-VN" dirty="0" err="1"/>
              <a:t>phạm</a:t>
            </a:r>
            <a:r>
              <a:rPr lang="vi-VN" dirty="0"/>
              <a:t> vi)</a:t>
            </a:r>
          </a:p>
          <a:p>
            <a:pPr lvl="1"/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</a:t>
            </a:r>
          </a:p>
          <a:p>
            <a:pPr lvl="1"/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(lưu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sau)</a:t>
            </a:r>
          </a:p>
          <a:p>
            <a:pPr lvl="1"/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thao </a:t>
            </a:r>
            <a:r>
              <a:rPr lang="vi-VN" dirty="0" err="1"/>
              <a:t>tác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8AADB2-7A1E-4959-ACBF-CE84BE9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29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F51E0B-E27C-468E-B65F-939AA3E3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BA7109-FE6B-4522-A760-05B4C4BD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731073"/>
          </a:xfrm>
        </p:spPr>
        <p:txBody>
          <a:bodyPr/>
          <a:lstStyle/>
          <a:p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"Đăng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",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cử</a:t>
            </a:r>
            <a:r>
              <a:rPr lang="vi-VN" dirty="0"/>
              <a:t> viên: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7E42C1-15EB-4CBF-9595-24B1B854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55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8F46F-9698-48AF-9D4E-1398DDE4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72657B-A33D-4EE2-9A23-60E1DFB4C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4967"/>
            <a:ext cx="7886700" cy="5021506"/>
          </a:xfrm>
        </p:spPr>
        <p:txBody>
          <a:bodyPr/>
          <a:lstStyle/>
          <a:p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5FBEA8-4229-40EC-8051-9E2BFBA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A3EAF312-7C03-4F09-BF26-E4595E8EE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52165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solidFill>
                  <a:srgbClr val="00CCFF"/>
                </a:solidFill>
              </a:rPr>
              <a:t>Use Case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41D9A5DB-3896-4A7F-BBCA-EE67A237F226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3298825"/>
            <a:ext cx="1196975" cy="1600200"/>
            <a:chOff x="446" y="2208"/>
            <a:chExt cx="754" cy="1008"/>
          </a:xfrm>
        </p:grpSpPr>
        <p:sp>
          <p:nvSpPr>
            <p:cNvPr id="7" name="Oval 5">
              <a:extLst>
                <a:ext uri="{FF2B5EF4-FFF2-40B4-BE49-F238E27FC236}">
                  <a16:creationId xmlns="" xmlns:a16="http://schemas.microsoft.com/office/drawing/2014/main" id="{7C368528-E01D-4843-B536-9C5DD4FC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Rectangle 6">
              <a:extLst>
                <a:ext uri="{FF2B5EF4-FFF2-40B4-BE49-F238E27FC236}">
                  <a16:creationId xmlns="" xmlns:a16="http://schemas.microsoft.com/office/drawing/2014/main" id="{558D8AF1-127C-4844-932A-8FB2FF2DD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Line 7">
              <a:extLst>
                <a:ext uri="{FF2B5EF4-FFF2-40B4-BE49-F238E27FC236}">
                  <a16:creationId xmlns="" xmlns:a16="http://schemas.microsoft.com/office/drawing/2014/main" id="{9E49FD7B-B802-475F-8CF0-FCEB31EA4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8">
              <a:extLst>
                <a:ext uri="{FF2B5EF4-FFF2-40B4-BE49-F238E27FC236}">
                  <a16:creationId xmlns="" xmlns:a16="http://schemas.microsoft.com/office/drawing/2014/main" id="{C984F268-0CFB-4B2F-AFBC-C2D6CB054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Line 9">
              <a:extLst>
                <a:ext uri="{FF2B5EF4-FFF2-40B4-BE49-F238E27FC236}">
                  <a16:creationId xmlns="" xmlns:a16="http://schemas.microsoft.com/office/drawing/2014/main" id="{2C34A4BC-D24C-46EB-AF65-07CA5C4B3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Line 10">
              <a:extLst>
                <a:ext uri="{FF2B5EF4-FFF2-40B4-BE49-F238E27FC236}">
                  <a16:creationId xmlns="" xmlns:a16="http://schemas.microsoft.com/office/drawing/2014/main" id="{AEEC147A-2F97-491C-A7E3-CD97B10B5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11">
              <a:extLst>
                <a:ext uri="{FF2B5EF4-FFF2-40B4-BE49-F238E27FC236}">
                  <a16:creationId xmlns="" xmlns:a16="http://schemas.microsoft.com/office/drawing/2014/main" id="{8282A91B-61AE-4C7E-9B65-5368AC51E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Line 12">
              <a:extLst>
                <a:ext uri="{FF2B5EF4-FFF2-40B4-BE49-F238E27FC236}">
                  <a16:creationId xmlns="" xmlns:a16="http://schemas.microsoft.com/office/drawing/2014/main" id="{83CD735E-0043-41F2-861B-4AE13D6F5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13">
              <a:extLst>
                <a:ext uri="{FF2B5EF4-FFF2-40B4-BE49-F238E27FC236}">
                  <a16:creationId xmlns="" xmlns:a16="http://schemas.microsoft.com/office/drawing/2014/main" id="{ADD9D9BA-9CE4-4996-80DE-A00D0AA6C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14">
              <a:extLst>
                <a:ext uri="{FF2B5EF4-FFF2-40B4-BE49-F238E27FC236}">
                  <a16:creationId xmlns="" xmlns:a16="http://schemas.microsoft.com/office/drawing/2014/main" id="{8CF098DA-61B2-4993-996B-09B5EBAEC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Line 15">
              <a:extLst>
                <a:ext uri="{FF2B5EF4-FFF2-40B4-BE49-F238E27FC236}">
                  <a16:creationId xmlns="" xmlns:a16="http://schemas.microsoft.com/office/drawing/2014/main" id="{C3D4A98C-4C77-4AED-9566-EEE91AD8F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6">
              <a:extLst>
                <a:ext uri="{FF2B5EF4-FFF2-40B4-BE49-F238E27FC236}">
                  <a16:creationId xmlns="" xmlns:a16="http://schemas.microsoft.com/office/drawing/2014/main" id="{E2C9FE33-B682-4685-B0E5-6A9C2EA22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17">
              <a:extLst>
                <a:ext uri="{FF2B5EF4-FFF2-40B4-BE49-F238E27FC236}">
                  <a16:creationId xmlns="" xmlns:a16="http://schemas.microsoft.com/office/drawing/2014/main" id="{BBA70BAE-276F-454D-B6EB-4AD817C68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18">
              <a:extLst>
                <a:ext uri="{FF2B5EF4-FFF2-40B4-BE49-F238E27FC236}">
                  <a16:creationId xmlns="" xmlns:a16="http://schemas.microsoft.com/office/drawing/2014/main" id="{320541DD-4B05-4EAC-B70C-AEE35660B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Line 19">
              <a:extLst>
                <a:ext uri="{FF2B5EF4-FFF2-40B4-BE49-F238E27FC236}">
                  <a16:creationId xmlns="" xmlns:a16="http://schemas.microsoft.com/office/drawing/2014/main" id="{D5E1FA11-744D-46A8-9219-3ED30700F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0">
              <a:extLst>
                <a:ext uri="{FF2B5EF4-FFF2-40B4-BE49-F238E27FC236}">
                  <a16:creationId xmlns="" xmlns:a16="http://schemas.microsoft.com/office/drawing/2014/main" id="{98072351-5231-415B-981D-4C58DC94F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1">
              <a:extLst>
                <a:ext uri="{FF2B5EF4-FFF2-40B4-BE49-F238E27FC236}">
                  <a16:creationId xmlns="" xmlns:a16="http://schemas.microsoft.com/office/drawing/2014/main" id="{31932C83-216B-42BA-A5D4-BA0BD6C92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22">
              <a:extLst>
                <a:ext uri="{FF2B5EF4-FFF2-40B4-BE49-F238E27FC236}">
                  <a16:creationId xmlns="" xmlns:a16="http://schemas.microsoft.com/office/drawing/2014/main" id="{B1238913-F5A6-4E38-B514-5F7AA551B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23">
              <a:extLst>
                <a:ext uri="{FF2B5EF4-FFF2-40B4-BE49-F238E27FC236}">
                  <a16:creationId xmlns="" xmlns:a16="http://schemas.microsoft.com/office/drawing/2014/main" id="{F5362839-30AE-4B4E-A523-F8E3F1836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6" name="Text Box 24">
            <a:extLst>
              <a:ext uri="{FF2B5EF4-FFF2-40B4-BE49-F238E27FC236}">
                <a16:creationId xmlns="" xmlns:a16="http://schemas.microsoft.com/office/drawing/2014/main" id="{67EC991A-AACE-4B37-B880-52584497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19800"/>
            <a:ext cx="73914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Phụ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thuộc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vào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trường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hợp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sử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dụng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. Môi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trường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độc</a:t>
            </a:r>
            <a:r>
              <a:rPr lang="vi-VN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</a:t>
            </a:r>
            <a:r>
              <a:rPr lang="vi-VN" sz="24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lập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.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="" xmlns:a16="http://schemas.microsoft.com/office/drawing/2014/main" id="{8A739E8B-50E2-4AF2-84F2-80491919D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5210175"/>
            <a:ext cx="1841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i="1">
                <a:solidFill>
                  <a:srgbClr val="0000FF"/>
                </a:solidFill>
              </a:rPr>
              <a:t>Analysis class stereotype</a:t>
            </a:r>
          </a:p>
        </p:txBody>
      </p:sp>
      <p:sp>
        <p:nvSpPr>
          <p:cNvPr id="28" name="Line 32">
            <a:extLst>
              <a:ext uri="{FF2B5EF4-FFF2-40B4-BE49-F238E27FC236}">
                <a16:creationId xmlns="" xmlns:a16="http://schemas.microsoft.com/office/drawing/2014/main" id="{EBBDA90E-0312-4ECA-9E69-15D873DC1C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16700" y="4632325"/>
            <a:ext cx="558800" cy="571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29" name="Group 35">
            <a:extLst>
              <a:ext uri="{FF2B5EF4-FFF2-40B4-BE49-F238E27FC236}">
                <a16:creationId xmlns="" xmlns:a16="http://schemas.microsoft.com/office/drawing/2014/main" id="{96D3F7E3-E09E-46F7-AF4E-E3459C347066}"/>
              </a:ext>
            </a:extLst>
          </p:cNvPr>
          <p:cNvGrpSpPr>
            <a:grpSpLocks/>
          </p:cNvGrpSpPr>
          <p:nvPr/>
        </p:nvGrpSpPr>
        <p:grpSpPr bwMode="auto">
          <a:xfrm>
            <a:off x="5643563" y="3654425"/>
            <a:ext cx="985837" cy="1014413"/>
            <a:chOff x="1019" y="2289"/>
            <a:chExt cx="418" cy="444"/>
          </a:xfrm>
        </p:grpSpPr>
        <p:sp>
          <p:nvSpPr>
            <p:cNvPr id="30" name="Oval 36">
              <a:extLst>
                <a:ext uri="{FF2B5EF4-FFF2-40B4-BE49-F238E27FC236}">
                  <a16:creationId xmlns="" xmlns:a16="http://schemas.microsoft.com/office/drawing/2014/main" id="{05028BEF-9641-4CB4-965E-5F72CBF2A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323"/>
              <a:ext cx="418" cy="410"/>
            </a:xfrm>
            <a:prstGeom prst="ellips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37">
              <a:extLst>
                <a:ext uri="{FF2B5EF4-FFF2-40B4-BE49-F238E27FC236}">
                  <a16:creationId xmlns="" xmlns:a16="http://schemas.microsoft.com/office/drawing/2014/main" id="{15E045DC-99B6-4D39-90C1-862E70C5B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" y="2289"/>
              <a:ext cx="92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38">
              <a:extLst>
                <a:ext uri="{FF2B5EF4-FFF2-40B4-BE49-F238E27FC236}">
                  <a16:creationId xmlns="" xmlns:a16="http://schemas.microsoft.com/office/drawing/2014/main" id="{7EB90126-AA27-4174-AE3E-AF521730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8" y="2331"/>
              <a:ext cx="92" cy="33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" name="AutoShape 40">
            <a:extLst>
              <a:ext uri="{FF2B5EF4-FFF2-40B4-BE49-F238E27FC236}">
                <a16:creationId xmlns="" xmlns:a16="http://schemas.microsoft.com/office/drawing/2014/main" id="{CABFE4E9-860A-4392-B1A4-056CCAE8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3911600"/>
            <a:ext cx="539750" cy="533400"/>
          </a:xfrm>
          <a:prstGeom prst="rightArrow">
            <a:avLst>
              <a:gd name="adj1" fmla="val 55954"/>
              <a:gd name="adj2" fmla="val 5029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5AA4C0-9AD0-43CD-A5B9-88FD201A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80829B-D574-492F-B544-6B1F429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u="sng" dirty="0" err="1"/>
              <a:t>Tổng</a:t>
            </a:r>
            <a:r>
              <a:rPr lang="vi-VN" u="sng" dirty="0"/>
              <a:t> quan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7FD3FC-D671-4138-BB97-99A2184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58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F2241A1-19DA-45D7-91F5-030CF451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2116C04-5E98-4332-9277-828C2102555C}"/>
              </a:ext>
            </a:extLst>
          </p:cNvPr>
          <p:cNvSpPr txBox="1">
            <a:spLocks noChangeArrowheads="1"/>
          </p:cNvSpPr>
          <p:nvPr/>
        </p:nvSpPr>
        <p:spPr>
          <a:xfrm>
            <a:off x="415925" y="11191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dirty="0" err="1">
                <a:latin typeface="Arial" charset="0"/>
                <a:cs typeface="Arial" charset="0"/>
              </a:rPr>
              <a:t>Vai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trò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của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các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lớp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điều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err="1">
                <a:latin typeface="Arial" charset="0"/>
                <a:cs typeface="Arial" charset="0"/>
              </a:rPr>
              <a:t>khiển</a:t>
            </a: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187F7367-31D2-4DEA-AA6C-98A2B3F86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848350"/>
            <a:ext cx="496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Coordinate the use-case behavior.</a:t>
            </a:r>
          </a:p>
        </p:txBody>
      </p:sp>
      <p:grpSp>
        <p:nvGrpSpPr>
          <p:cNvPr id="7" name="Group 61">
            <a:extLst>
              <a:ext uri="{FF2B5EF4-FFF2-40B4-BE49-F238E27FC236}">
                <a16:creationId xmlns="" xmlns:a16="http://schemas.microsoft.com/office/drawing/2014/main" id="{32B15B69-A59B-4FB0-BB26-FC717EC18970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1862138"/>
            <a:ext cx="528637" cy="719137"/>
            <a:chOff x="7654" y="3380"/>
            <a:chExt cx="554" cy="754"/>
          </a:xfrm>
        </p:grpSpPr>
        <p:sp>
          <p:nvSpPr>
            <p:cNvPr id="8" name="Oval 62">
              <a:extLst>
                <a:ext uri="{FF2B5EF4-FFF2-40B4-BE49-F238E27FC236}">
                  <a16:creationId xmlns="" xmlns:a16="http://schemas.microsoft.com/office/drawing/2014/main" id="{0FF5FF34-FC45-4A7A-8A33-C6A3F8F4F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63">
              <a:extLst>
                <a:ext uri="{FF2B5EF4-FFF2-40B4-BE49-F238E27FC236}">
                  <a16:creationId xmlns="" xmlns:a16="http://schemas.microsoft.com/office/drawing/2014/main" id="{E09D11B0-EE83-4AE6-A0ED-3A587E787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64">
              <a:extLst>
                <a:ext uri="{FF2B5EF4-FFF2-40B4-BE49-F238E27FC236}">
                  <a16:creationId xmlns="" xmlns:a16="http://schemas.microsoft.com/office/drawing/2014/main" id="{978459EE-22D3-42E0-920A-A2DAA7BC5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5">
              <a:extLst>
                <a:ext uri="{FF2B5EF4-FFF2-40B4-BE49-F238E27FC236}">
                  <a16:creationId xmlns="" xmlns:a16="http://schemas.microsoft.com/office/drawing/2014/main" id="{AB144291-7A6D-4159-B450-F7AB4B7D3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66">
            <a:extLst>
              <a:ext uri="{FF2B5EF4-FFF2-40B4-BE49-F238E27FC236}">
                <a16:creationId xmlns="" xmlns:a16="http://schemas.microsoft.com/office/drawing/2014/main" id="{85F9AC7A-01F5-4545-AE6B-3F26F6DFD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598738"/>
            <a:ext cx="72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Actor 1</a:t>
            </a:r>
          </a:p>
        </p:txBody>
      </p:sp>
      <p:grpSp>
        <p:nvGrpSpPr>
          <p:cNvPr id="13" name="Group 67">
            <a:extLst>
              <a:ext uri="{FF2B5EF4-FFF2-40B4-BE49-F238E27FC236}">
                <a16:creationId xmlns="" xmlns:a16="http://schemas.microsoft.com/office/drawing/2014/main" id="{2C315E3A-C205-4677-B5F1-D10B84A58112}"/>
              </a:ext>
            </a:extLst>
          </p:cNvPr>
          <p:cNvGrpSpPr>
            <a:grpSpLocks/>
          </p:cNvGrpSpPr>
          <p:nvPr/>
        </p:nvGrpSpPr>
        <p:grpSpPr bwMode="auto">
          <a:xfrm>
            <a:off x="7974013" y="1973263"/>
            <a:ext cx="528637" cy="719137"/>
            <a:chOff x="7654" y="3380"/>
            <a:chExt cx="554" cy="754"/>
          </a:xfrm>
        </p:grpSpPr>
        <p:sp>
          <p:nvSpPr>
            <p:cNvPr id="14" name="Oval 68">
              <a:extLst>
                <a:ext uri="{FF2B5EF4-FFF2-40B4-BE49-F238E27FC236}">
                  <a16:creationId xmlns="" xmlns:a16="http://schemas.microsoft.com/office/drawing/2014/main" id="{2BD2B7C2-7536-4D56-B8E9-BD1EFA5F1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69">
              <a:extLst>
                <a:ext uri="{FF2B5EF4-FFF2-40B4-BE49-F238E27FC236}">
                  <a16:creationId xmlns="" xmlns:a16="http://schemas.microsoft.com/office/drawing/2014/main" id="{69A995DA-56FF-4FBA-ADEF-6A09FA75B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70">
              <a:extLst>
                <a:ext uri="{FF2B5EF4-FFF2-40B4-BE49-F238E27FC236}">
                  <a16:creationId xmlns="" xmlns:a16="http://schemas.microsoft.com/office/drawing/2014/main" id="{29DA1BE1-2E6C-465D-AC32-267B1073C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1">
              <a:extLst>
                <a:ext uri="{FF2B5EF4-FFF2-40B4-BE49-F238E27FC236}">
                  <a16:creationId xmlns="" xmlns:a16="http://schemas.microsoft.com/office/drawing/2014/main" id="{EC31302E-B268-455A-8CE0-1C47E3676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72">
            <a:extLst>
              <a:ext uri="{FF2B5EF4-FFF2-40B4-BE49-F238E27FC236}">
                <a16:creationId xmlns="" xmlns:a16="http://schemas.microsoft.com/office/drawing/2014/main" id="{CD747098-7960-4093-B5BE-5FD4D8194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75" y="2424113"/>
            <a:ext cx="604838" cy="95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9" name="Line 73">
            <a:extLst>
              <a:ext uri="{FF2B5EF4-FFF2-40B4-BE49-F238E27FC236}">
                <a16:creationId xmlns="" xmlns:a16="http://schemas.microsoft.com/office/drawing/2014/main" id="{13D72618-0F0D-463F-A75F-8C028C0E1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725" y="2373313"/>
            <a:ext cx="441325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0" name="Line 74">
            <a:extLst>
              <a:ext uri="{FF2B5EF4-FFF2-40B4-BE49-F238E27FC236}">
                <a16:creationId xmlns="" xmlns:a16="http://schemas.microsoft.com/office/drawing/2014/main" id="{DF195053-6298-4523-94C7-807E62F80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0463" y="2860675"/>
            <a:ext cx="6096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1" name="Line 75">
            <a:extLst>
              <a:ext uri="{FF2B5EF4-FFF2-40B4-BE49-F238E27FC236}">
                <a16:creationId xmlns="" xmlns:a16="http://schemas.microsoft.com/office/drawing/2014/main" id="{A33693BE-4FAC-4180-8301-40301993B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2862263"/>
            <a:ext cx="754063" cy="15224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2" name="Line 76">
            <a:extLst>
              <a:ext uri="{FF2B5EF4-FFF2-40B4-BE49-F238E27FC236}">
                <a16:creationId xmlns="" xmlns:a16="http://schemas.microsoft.com/office/drawing/2014/main" id="{0004B469-96A7-4CEE-917B-724D93E505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4948238"/>
            <a:ext cx="704850" cy="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grpSp>
        <p:nvGrpSpPr>
          <p:cNvPr id="23" name="Group 77">
            <a:extLst>
              <a:ext uri="{FF2B5EF4-FFF2-40B4-BE49-F238E27FC236}">
                <a16:creationId xmlns="" xmlns:a16="http://schemas.microsoft.com/office/drawing/2014/main" id="{549D1C57-11BD-47C1-BD77-6B7D2DDF1501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322513"/>
            <a:ext cx="1466850" cy="785812"/>
            <a:chOff x="144" y="1440"/>
            <a:chExt cx="881" cy="510"/>
          </a:xfrm>
        </p:grpSpPr>
        <p:sp>
          <p:nvSpPr>
            <p:cNvPr id="24" name="Rectangle 78">
              <a:extLst>
                <a:ext uri="{FF2B5EF4-FFF2-40B4-BE49-F238E27FC236}">
                  <a16:creationId xmlns="" xmlns:a16="http://schemas.microsoft.com/office/drawing/2014/main" id="{3AE0EAB4-7815-43F6-B7E3-78470F64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5" name="Line 79">
              <a:extLst>
                <a:ext uri="{FF2B5EF4-FFF2-40B4-BE49-F238E27FC236}">
                  <a16:creationId xmlns="" xmlns:a16="http://schemas.microsoft.com/office/drawing/2014/main" id="{71256B5E-5C91-4415-A796-D9E81D1C0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26" name="Line 80">
              <a:extLst>
                <a:ext uri="{FF2B5EF4-FFF2-40B4-BE49-F238E27FC236}">
                  <a16:creationId xmlns="" xmlns:a16="http://schemas.microsoft.com/office/drawing/2014/main" id="{F26B25F4-1C1E-4459-AF6E-DE8FF35D3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27" name="Text Box 81">
            <a:extLst>
              <a:ext uri="{FF2B5EF4-FFF2-40B4-BE49-F238E27FC236}">
                <a16:creationId xmlns="" xmlns:a16="http://schemas.microsoft.com/office/drawing/2014/main" id="{31F9788D-FA0D-4782-8982-079991E5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379663"/>
            <a:ext cx="1485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&lt;&lt;boundary&gt;&gt;</a:t>
            </a:r>
          </a:p>
        </p:txBody>
      </p:sp>
      <p:grpSp>
        <p:nvGrpSpPr>
          <p:cNvPr id="28" name="Group 82">
            <a:extLst>
              <a:ext uri="{FF2B5EF4-FFF2-40B4-BE49-F238E27FC236}">
                <a16:creationId xmlns="" xmlns:a16="http://schemas.microsoft.com/office/drawing/2014/main" id="{DED9BB88-CC93-438A-A56E-2DAB11437929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1974850"/>
            <a:ext cx="1466850" cy="785813"/>
            <a:chOff x="144" y="1440"/>
            <a:chExt cx="881" cy="510"/>
          </a:xfrm>
        </p:grpSpPr>
        <p:sp>
          <p:nvSpPr>
            <p:cNvPr id="29" name="Rectangle 83">
              <a:extLst>
                <a:ext uri="{FF2B5EF4-FFF2-40B4-BE49-F238E27FC236}">
                  <a16:creationId xmlns="" xmlns:a16="http://schemas.microsoft.com/office/drawing/2014/main" id="{DB523C55-EEAC-493F-981B-987BD4046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0" name="Line 84">
              <a:extLst>
                <a:ext uri="{FF2B5EF4-FFF2-40B4-BE49-F238E27FC236}">
                  <a16:creationId xmlns="" xmlns:a16="http://schemas.microsoft.com/office/drawing/2014/main" id="{42B7590D-A0CE-4AD3-839A-6B2F65A4C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1" name="Line 85">
              <a:extLst>
                <a:ext uri="{FF2B5EF4-FFF2-40B4-BE49-F238E27FC236}">
                  <a16:creationId xmlns="" xmlns:a16="http://schemas.microsoft.com/office/drawing/2014/main" id="{7CF0A1E2-45EB-402D-B3FE-FD3F60385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32" name="Text Box 86">
            <a:extLst>
              <a:ext uri="{FF2B5EF4-FFF2-40B4-BE49-F238E27FC236}">
                <a16:creationId xmlns="" xmlns:a16="http://schemas.microsoft.com/office/drawing/2014/main" id="{EAC9C1AA-BB8A-4C6E-BD53-3C35C1B63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20320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&lt;&lt;control&gt;&gt;</a:t>
            </a:r>
          </a:p>
        </p:txBody>
      </p:sp>
      <p:grpSp>
        <p:nvGrpSpPr>
          <p:cNvPr id="33" name="Group 87">
            <a:extLst>
              <a:ext uri="{FF2B5EF4-FFF2-40B4-BE49-F238E27FC236}">
                <a16:creationId xmlns="" xmlns:a16="http://schemas.microsoft.com/office/drawing/2014/main" id="{088C290F-2BED-44F0-920A-EA2ECE6DEFE2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2349500"/>
            <a:ext cx="1466850" cy="785813"/>
            <a:chOff x="144" y="1440"/>
            <a:chExt cx="881" cy="510"/>
          </a:xfrm>
        </p:grpSpPr>
        <p:sp>
          <p:nvSpPr>
            <p:cNvPr id="34" name="Rectangle 88">
              <a:extLst>
                <a:ext uri="{FF2B5EF4-FFF2-40B4-BE49-F238E27FC236}">
                  <a16:creationId xmlns="" xmlns:a16="http://schemas.microsoft.com/office/drawing/2014/main" id="{84B62DAA-0341-46EC-8B40-2BF4C10B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969696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5" name="Line 89">
              <a:extLst>
                <a:ext uri="{FF2B5EF4-FFF2-40B4-BE49-F238E27FC236}">
                  <a16:creationId xmlns="" xmlns:a16="http://schemas.microsoft.com/office/drawing/2014/main" id="{D6E1965A-2C60-49EF-B5B2-B354C9200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36" name="Line 90">
              <a:extLst>
                <a:ext uri="{FF2B5EF4-FFF2-40B4-BE49-F238E27FC236}">
                  <a16:creationId xmlns="" xmlns:a16="http://schemas.microsoft.com/office/drawing/2014/main" id="{07FE2F43-7B8B-41CA-8088-BF64286F5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37" name="Text Box 91">
            <a:extLst>
              <a:ext uri="{FF2B5EF4-FFF2-40B4-BE49-F238E27FC236}">
                <a16:creationId xmlns="" xmlns:a16="http://schemas.microsoft.com/office/drawing/2014/main" id="{DBED862A-4BB0-41B3-819C-4BE3CB7B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2406650"/>
            <a:ext cx="1485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&lt;&lt;boundary&gt;&gt;</a:t>
            </a:r>
          </a:p>
        </p:txBody>
      </p:sp>
      <p:sp>
        <p:nvSpPr>
          <p:cNvPr id="38" name="Line 92">
            <a:extLst>
              <a:ext uri="{FF2B5EF4-FFF2-40B4-BE49-F238E27FC236}">
                <a16:creationId xmlns="" xmlns:a16="http://schemas.microsoft.com/office/drawing/2014/main" id="{B369D015-13C8-44DD-9D7D-78C1439E93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7038" y="2397125"/>
            <a:ext cx="344487" cy="31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39" name="Group 93">
            <a:extLst>
              <a:ext uri="{FF2B5EF4-FFF2-40B4-BE49-F238E27FC236}">
                <a16:creationId xmlns="" xmlns:a16="http://schemas.microsoft.com/office/drawing/2014/main" id="{A2C49455-25F5-420A-B623-C4BA11CDDBA7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4470400"/>
            <a:ext cx="1466850" cy="785813"/>
            <a:chOff x="144" y="1440"/>
            <a:chExt cx="881" cy="510"/>
          </a:xfrm>
        </p:grpSpPr>
        <p:sp>
          <p:nvSpPr>
            <p:cNvPr id="40" name="Rectangle 94">
              <a:extLst>
                <a:ext uri="{FF2B5EF4-FFF2-40B4-BE49-F238E27FC236}">
                  <a16:creationId xmlns="" xmlns:a16="http://schemas.microsoft.com/office/drawing/2014/main" id="{B409864C-1CB5-40BE-912D-BE3DA22C4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1" name="Line 95">
              <a:extLst>
                <a:ext uri="{FF2B5EF4-FFF2-40B4-BE49-F238E27FC236}">
                  <a16:creationId xmlns="" xmlns:a16="http://schemas.microsoft.com/office/drawing/2014/main" id="{48271F38-472C-4B0A-9993-ACE8D6A18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2" name="Line 96">
              <a:extLst>
                <a:ext uri="{FF2B5EF4-FFF2-40B4-BE49-F238E27FC236}">
                  <a16:creationId xmlns="" xmlns:a16="http://schemas.microsoft.com/office/drawing/2014/main" id="{3132E574-335D-4C92-8EED-206E7F95A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3" name="Text Box 97">
            <a:extLst>
              <a:ext uri="{FF2B5EF4-FFF2-40B4-BE49-F238E27FC236}">
                <a16:creationId xmlns="" xmlns:a16="http://schemas.microsoft.com/office/drawing/2014/main" id="{CD11AC1E-A3E2-42BA-B9DE-33DE7053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45275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&lt;&lt;entity&gt;&gt;</a:t>
            </a:r>
          </a:p>
        </p:txBody>
      </p:sp>
      <p:grpSp>
        <p:nvGrpSpPr>
          <p:cNvPr id="44" name="Group 98">
            <a:extLst>
              <a:ext uri="{FF2B5EF4-FFF2-40B4-BE49-F238E27FC236}">
                <a16:creationId xmlns="" xmlns:a16="http://schemas.microsoft.com/office/drawing/2014/main" id="{33D1CAD2-8CAA-4F68-8E28-DD0AC1C79026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4470400"/>
            <a:ext cx="1466850" cy="785813"/>
            <a:chOff x="144" y="1440"/>
            <a:chExt cx="881" cy="510"/>
          </a:xfrm>
        </p:grpSpPr>
        <p:sp>
          <p:nvSpPr>
            <p:cNvPr id="45" name="Rectangle 99">
              <a:extLst>
                <a:ext uri="{FF2B5EF4-FFF2-40B4-BE49-F238E27FC236}">
                  <a16:creationId xmlns="" xmlns:a16="http://schemas.microsoft.com/office/drawing/2014/main" id="{29E61200-222E-45D2-AD16-5C4C602E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6" name="Line 100">
              <a:extLst>
                <a:ext uri="{FF2B5EF4-FFF2-40B4-BE49-F238E27FC236}">
                  <a16:creationId xmlns="" xmlns:a16="http://schemas.microsoft.com/office/drawing/2014/main" id="{5F55E273-DEB7-4F0F-99A2-2730BE821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7" name="Line 101">
              <a:extLst>
                <a:ext uri="{FF2B5EF4-FFF2-40B4-BE49-F238E27FC236}">
                  <a16:creationId xmlns="" xmlns:a16="http://schemas.microsoft.com/office/drawing/2014/main" id="{9282D8A0-D750-4E77-9CD5-65C8DC540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48" name="Text Box 102">
            <a:extLst>
              <a:ext uri="{FF2B5EF4-FFF2-40B4-BE49-F238E27FC236}">
                <a16:creationId xmlns="" xmlns:a16="http://schemas.microsoft.com/office/drawing/2014/main" id="{FF7474AB-2EE7-429E-AA88-452DC8E4B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45275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folHlink"/>
                </a:solidFill>
              </a:rPr>
              <a:t>&lt;&lt;entity&gt;&gt;</a:t>
            </a:r>
          </a:p>
        </p:txBody>
      </p:sp>
      <p:sp>
        <p:nvSpPr>
          <p:cNvPr id="49" name="Text Box 103">
            <a:extLst>
              <a:ext uri="{FF2B5EF4-FFF2-40B4-BE49-F238E27FC236}">
                <a16:creationId xmlns="" xmlns:a16="http://schemas.microsoft.com/office/drawing/2014/main" id="{DF6265A8-7F0C-4C13-9E60-93E4F3F9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2644775"/>
            <a:ext cx="9398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folHlink"/>
                </a:solidFill>
              </a:rPr>
              <a:t>Actor 2</a:t>
            </a:r>
          </a:p>
        </p:txBody>
      </p:sp>
      <p:sp>
        <p:nvSpPr>
          <p:cNvPr id="50" name="Line 104">
            <a:extLst>
              <a:ext uri="{FF2B5EF4-FFF2-40B4-BE49-F238E27FC236}">
                <a16:creationId xmlns="" xmlns:a16="http://schemas.microsoft.com/office/drawing/2014/main" id="{56098D7E-DCCE-44EA-B454-42F0DAE72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389188"/>
            <a:ext cx="655638" cy="111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51" name="AutoShape 105">
            <a:extLst>
              <a:ext uri="{FF2B5EF4-FFF2-40B4-BE49-F238E27FC236}">
                <a16:creationId xmlns="" xmlns:a16="http://schemas.microsoft.com/office/drawing/2014/main" id="{43269214-CA5F-4836-84F8-69862FC4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1765300"/>
            <a:ext cx="1828800" cy="12223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251471-625A-495E-856B-5640818D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AC160F-F21E-4081-B242-E6FB15FE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 err="1"/>
              <a:t>Nói</a:t>
            </a:r>
            <a:r>
              <a:rPr lang="vi-VN" dirty="0"/>
              <a:t> chung,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cho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ranh </a:t>
            </a:r>
            <a:r>
              <a:rPr lang="vi-VN" dirty="0" err="1"/>
              <a:t>giới</a:t>
            </a:r>
            <a:r>
              <a:rPr lang="vi-VN" dirty="0"/>
              <a:t>. </a:t>
            </a:r>
          </a:p>
          <a:p>
            <a:pPr lvl="1"/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đúng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thông tin </a:t>
            </a:r>
            <a:r>
              <a:rPr lang="vi-VN" dirty="0" err="1"/>
              <a:t>được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.  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 </a:t>
            </a:r>
            <a:r>
              <a:rPr lang="vi-VN" dirty="0" err="1"/>
              <a:t>thường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</a:p>
          <a:p>
            <a:pPr lvl="1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giao </a:t>
            </a:r>
            <a:r>
              <a:rPr lang="vi-VN" dirty="0" err="1"/>
              <a:t>dịch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phối</a:t>
            </a:r>
            <a:r>
              <a:rPr lang="vi-VN" dirty="0"/>
              <a:t> viên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929B22-D14F-4AED-A049-28C53D57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55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887C78-46E0-4853-9C68-17E0804D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CS: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E45AB38-29B7-4E43-86C7-AD2A495D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sp>
        <p:nvSpPr>
          <p:cNvPr id="5" name="Text Box 20">
            <a:extLst>
              <a:ext uri="{FF2B5EF4-FFF2-40B4-BE49-F238E27FC236}">
                <a16:creationId xmlns="" xmlns:a16="http://schemas.microsoft.com/office/drawing/2014/main" id="{4CC0096C-3FF9-4D7C-BD09-0963D2702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3460750"/>
            <a:ext cx="158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Student</a:t>
            </a:r>
          </a:p>
        </p:txBody>
      </p:sp>
      <p:sp>
        <p:nvSpPr>
          <p:cNvPr id="6" name="Oval 12">
            <a:extLst>
              <a:ext uri="{FF2B5EF4-FFF2-40B4-BE49-F238E27FC236}">
                <a16:creationId xmlns="" xmlns:a16="http://schemas.microsoft.com/office/drawing/2014/main" id="{D8795C7A-062D-48A6-87AB-8D1038A86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2941638"/>
            <a:ext cx="1168400" cy="5746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Text Box 13">
            <a:extLst>
              <a:ext uri="{FF2B5EF4-FFF2-40B4-BE49-F238E27FC236}">
                <a16:creationId xmlns="" xmlns:a16="http://schemas.microsoft.com/office/drawing/2014/main" id="{BDD1B710-031B-4125-85E3-927C613B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3498850"/>
            <a:ext cx="298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Register for Course</a:t>
            </a:r>
          </a:p>
        </p:txBody>
      </p:sp>
      <p:grpSp>
        <p:nvGrpSpPr>
          <p:cNvPr id="8" name="Group 15">
            <a:extLst>
              <a:ext uri="{FF2B5EF4-FFF2-40B4-BE49-F238E27FC236}">
                <a16:creationId xmlns="" xmlns:a16="http://schemas.microsoft.com/office/drawing/2014/main" id="{6B753695-249F-4670-96A9-EE45DA49A69E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2819400"/>
            <a:ext cx="587375" cy="673100"/>
            <a:chOff x="7654" y="3380"/>
            <a:chExt cx="554" cy="754"/>
          </a:xfrm>
        </p:grpSpPr>
        <p:sp>
          <p:nvSpPr>
            <p:cNvPr id="9" name="Oval 16">
              <a:extLst>
                <a:ext uri="{FF2B5EF4-FFF2-40B4-BE49-F238E27FC236}">
                  <a16:creationId xmlns="" xmlns:a16="http://schemas.microsoft.com/office/drawing/2014/main" id="{578C7BDD-90B3-451D-9E66-3B8D3603D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17">
              <a:extLst>
                <a:ext uri="{FF2B5EF4-FFF2-40B4-BE49-F238E27FC236}">
                  <a16:creationId xmlns="" xmlns:a16="http://schemas.microsoft.com/office/drawing/2014/main" id="{9BADC06D-8234-4164-A630-D2B46A3ED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18">
              <a:extLst>
                <a:ext uri="{FF2B5EF4-FFF2-40B4-BE49-F238E27FC236}">
                  <a16:creationId xmlns="" xmlns:a16="http://schemas.microsoft.com/office/drawing/2014/main" id="{96A74EDA-A552-4B13-8502-3F96570C2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9">
              <a:extLst>
                <a:ext uri="{FF2B5EF4-FFF2-40B4-BE49-F238E27FC236}">
                  <a16:creationId xmlns="" xmlns:a16="http://schemas.microsoft.com/office/drawing/2014/main" id="{5B4F47A8-D70A-4F40-997F-78CBE38E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2147483647 h 54"/>
                <a:gd name="T2" fmla="*/ 2147483647 w 108"/>
                <a:gd name="T3" fmla="*/ 0 h 54"/>
                <a:gd name="T4" fmla="*/ 2147483647 w 108"/>
                <a:gd name="T5" fmla="*/ 2147483647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" name="Line 21">
            <a:extLst>
              <a:ext uri="{FF2B5EF4-FFF2-40B4-BE49-F238E27FC236}">
                <a16:creationId xmlns="" xmlns:a16="http://schemas.microsoft.com/office/drawing/2014/main" id="{1CC843E1-5A32-4122-B22D-994029CFF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163" y="3219450"/>
            <a:ext cx="184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AutoShape 28">
            <a:extLst>
              <a:ext uri="{FF2B5EF4-FFF2-40B4-BE49-F238E27FC236}">
                <a16:creationId xmlns="" xmlns:a16="http://schemas.microsoft.com/office/drawing/2014/main" id="{990DE135-513F-45B0-B4A2-B5107E5E79E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21363" y="4048125"/>
            <a:ext cx="482600" cy="533400"/>
          </a:xfrm>
          <a:prstGeom prst="rightArrow">
            <a:avLst>
              <a:gd name="adj1" fmla="val 53574"/>
              <a:gd name="adj2" fmla="val 45926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AE730F7-7457-44CC-8ACE-8B505A479189}"/>
              </a:ext>
            </a:extLst>
          </p:cNvPr>
          <p:cNvSpPr txBox="1"/>
          <p:nvPr/>
        </p:nvSpPr>
        <p:spPr>
          <a:xfrm>
            <a:off x="628650" y="1269027"/>
            <a:ext cx="7067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"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":</a:t>
            </a:r>
          </a:p>
        </p:txBody>
      </p:sp>
    </p:spTree>
    <p:extLst>
      <p:ext uri="{BB962C8B-B14F-4D97-AF65-F5344CB8AC3E}">
        <p14:creationId xmlns:p14="http://schemas.microsoft.com/office/powerpoint/2010/main" val="41726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501310-3D77-40DC-A4B3-D35DC410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CS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AF1F6F-AAD3-4696-9106-F68FF4AB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sp>
        <p:nvSpPr>
          <p:cNvPr id="5" name="Line 2">
            <a:extLst>
              <a:ext uri="{FF2B5EF4-FFF2-40B4-BE49-F238E27FC236}">
                <a16:creationId xmlns="" xmlns:a16="http://schemas.microsoft.com/office/drawing/2014/main" id="{9EC04F89-5254-47E8-A67B-73373500D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725" y="2090738"/>
            <a:ext cx="1663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8A3C92A4-F556-47DF-B397-D1C4BE50ADE2}"/>
              </a:ext>
            </a:extLst>
          </p:cNvPr>
          <p:cNvGrpSpPr>
            <a:grpSpLocks/>
          </p:cNvGrpSpPr>
          <p:nvPr/>
        </p:nvGrpSpPr>
        <p:grpSpPr bwMode="auto">
          <a:xfrm>
            <a:off x="2668588" y="1743075"/>
            <a:ext cx="1011237" cy="1076325"/>
            <a:chOff x="864" y="672"/>
            <a:chExt cx="672" cy="801"/>
          </a:xfrm>
        </p:grpSpPr>
        <p:grpSp>
          <p:nvGrpSpPr>
            <p:cNvPr id="7" name="Group 4">
              <a:extLst>
                <a:ext uri="{FF2B5EF4-FFF2-40B4-BE49-F238E27FC236}">
                  <a16:creationId xmlns="" xmlns:a16="http://schemas.microsoft.com/office/drawing/2014/main" id="{30D92681-5F78-466F-A6F0-C90CD5E45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2" y="672"/>
              <a:ext cx="336" cy="480"/>
              <a:chOff x="7654" y="3380"/>
              <a:chExt cx="554" cy="754"/>
            </a:xfrm>
          </p:grpSpPr>
          <p:sp>
            <p:nvSpPr>
              <p:cNvPr id="9" name="Oval 5">
                <a:extLst>
                  <a:ext uri="{FF2B5EF4-FFF2-40B4-BE49-F238E27FC236}">
                    <a16:creationId xmlns="" xmlns:a16="http://schemas.microsoft.com/office/drawing/2014/main" id="{AED98B65-9ABB-47C0-B509-49322A9CB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="" xmlns:a16="http://schemas.microsoft.com/office/drawing/2014/main" id="{902C90AF-8E76-497E-B817-C2DE39E9D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="" xmlns:a16="http://schemas.microsoft.com/office/drawing/2014/main" id="{CC3D2778-32B8-46D9-9C87-C699A0AF3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="" xmlns:a16="http://schemas.microsoft.com/office/drawing/2014/main" id="{57F9A143-02CE-4F10-AB4D-D3B1DD511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" name="Text Box 9">
              <a:extLst>
                <a:ext uri="{FF2B5EF4-FFF2-40B4-BE49-F238E27FC236}">
                  <a16:creationId xmlns="" xmlns:a16="http://schemas.microsoft.com/office/drawing/2014/main" id="{27F62772-B927-49C1-ABF6-C2C1A739E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200"/>
              <a:ext cx="67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/>
                <a:t>Student</a:t>
              </a: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="" xmlns:a16="http://schemas.microsoft.com/office/drawing/2014/main" id="{AE56A1FF-6509-41CE-A58E-FE73EBF9EA65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1871663"/>
            <a:ext cx="2601912" cy="895350"/>
            <a:chOff x="1776" y="806"/>
            <a:chExt cx="1728" cy="666"/>
          </a:xfrm>
        </p:grpSpPr>
        <p:sp>
          <p:nvSpPr>
            <p:cNvPr id="14" name="Oval 17">
              <a:extLst>
                <a:ext uri="{FF2B5EF4-FFF2-40B4-BE49-F238E27FC236}">
                  <a16:creationId xmlns="" xmlns:a16="http://schemas.microsoft.com/office/drawing/2014/main" id="{0F4E63E6-3BDA-4B04-B3AA-4035F014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806"/>
              <a:ext cx="658" cy="3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Text Box 18">
              <a:extLst>
                <a:ext uri="{FF2B5EF4-FFF2-40B4-BE49-F238E27FC236}">
                  <a16:creationId xmlns="" xmlns:a16="http://schemas.microsoft.com/office/drawing/2014/main" id="{77B956E2-93A6-469C-A74B-02DAC64E0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99"/>
              <a:ext cx="172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/>
                <a:t>Register for Courses</a:t>
              </a:r>
            </a:p>
          </p:txBody>
        </p:sp>
      </p:grpSp>
      <p:sp>
        <p:nvSpPr>
          <p:cNvPr id="16" name="Text Box 21">
            <a:extLst>
              <a:ext uri="{FF2B5EF4-FFF2-40B4-BE49-F238E27FC236}">
                <a16:creationId xmlns="" xmlns:a16="http://schemas.microsoft.com/office/drawing/2014/main" id="{6EDE16CF-745C-46E8-9D83-C6141B9BB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00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CCFF"/>
                </a:solidFill>
              </a:rPr>
              <a:t>Use-Case Model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="" xmlns:a16="http://schemas.microsoft.com/office/drawing/2014/main" id="{295BE97A-68B1-4290-9F42-570C368F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58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CCFF"/>
                </a:solidFill>
              </a:rPr>
              <a:t>Analysis Model</a:t>
            </a:r>
          </a:p>
        </p:txBody>
      </p:sp>
      <p:sp>
        <p:nvSpPr>
          <p:cNvPr id="18" name="Line 20">
            <a:extLst>
              <a:ext uri="{FF2B5EF4-FFF2-40B4-BE49-F238E27FC236}">
                <a16:creationId xmlns="" xmlns:a16="http://schemas.microsoft.com/office/drawing/2014/main" id="{7E257207-F875-4A61-846E-DBB53482F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273425"/>
            <a:ext cx="91440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Dot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5AA4C0-9AD0-43CD-A5B9-88FD201A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80829B-D574-492F-B544-6B1F429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err="1"/>
              <a:t>Tổng</a:t>
            </a:r>
            <a:r>
              <a:rPr lang="vi-VN" dirty="0"/>
              <a:t> quan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u="sng" dirty="0"/>
              <a:t>Phân </a:t>
            </a:r>
            <a:r>
              <a:rPr lang="vi-VN" u="sng" dirty="0" err="1"/>
              <a:t>phối</a:t>
            </a:r>
            <a:r>
              <a:rPr lang="vi-VN" u="sng" dirty="0"/>
              <a:t> </a:t>
            </a:r>
            <a:r>
              <a:rPr lang="vi-VN" u="sng" dirty="0" err="1"/>
              <a:t>hành</a:t>
            </a:r>
            <a:r>
              <a:rPr lang="vi-VN" u="sng" dirty="0"/>
              <a:t> vi </a:t>
            </a:r>
            <a:r>
              <a:rPr lang="vi-VN" u="sng" dirty="0" err="1"/>
              <a:t>trường</a:t>
            </a:r>
            <a:r>
              <a:rPr lang="vi-VN" u="sng" dirty="0"/>
              <a:t> </a:t>
            </a:r>
            <a:r>
              <a:rPr lang="vi-VN" u="sng" dirty="0" err="1"/>
              <a:t>hợp</a:t>
            </a:r>
            <a:r>
              <a:rPr lang="vi-VN" u="sng" dirty="0"/>
              <a:t> </a:t>
            </a:r>
            <a:r>
              <a:rPr lang="vi-VN" u="sng" dirty="0" err="1"/>
              <a:t>sử</a:t>
            </a:r>
            <a:r>
              <a:rPr lang="vi-VN" u="sng" dirty="0"/>
              <a:t> </a:t>
            </a:r>
            <a:r>
              <a:rPr lang="vi-VN" u="sng" dirty="0" err="1"/>
              <a:t>dụng</a:t>
            </a:r>
            <a:r>
              <a:rPr lang="vi-VN" u="sng" dirty="0"/>
              <a:t> cho </a:t>
            </a:r>
            <a:r>
              <a:rPr lang="vi-VN" u="sng" dirty="0" err="1"/>
              <a:t>các</a:t>
            </a:r>
            <a:r>
              <a:rPr lang="vi-VN" u="sng" dirty="0"/>
              <a:t> </a:t>
            </a:r>
            <a:r>
              <a:rPr lang="vi-VN" u="sng" err="1"/>
              <a:t>lớp</a:t>
            </a:r>
            <a:r>
              <a:rPr lang="vi-VN" u="sng"/>
              <a:t> </a:t>
            </a:r>
            <a:endParaRPr lang="vi-VN" u="sng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7FD3FC-D671-4138-BB97-99A2184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1BFDB4-E98F-4E73-8383-264568CE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3.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7AB500-14F1-45EB-8435-934FDEFD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sp>
        <p:nvSpPr>
          <p:cNvPr id="5" name="Rectangle 82">
            <a:extLst>
              <a:ext uri="{FF2B5EF4-FFF2-40B4-BE49-F238E27FC236}">
                <a16:creationId xmlns="" xmlns:a16="http://schemas.microsoft.com/office/drawing/2014/main" id="{C943AA71-7BDA-4EEA-AD72-32A594A8B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88662"/>
            <a:ext cx="8229600" cy="4876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For each use-case flow of events: 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Identify analysis classes 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Allocate use-case responsibilities to analysis classes</a:t>
            </a:r>
          </a:p>
          <a:p>
            <a:pPr lvl="1" eaLnBrk="1" hangingPunct="1"/>
            <a:r>
              <a:rPr lang="en-US" sz="2400" dirty="0">
                <a:latin typeface="Arial" charset="0"/>
                <a:cs typeface="Arial" charset="0"/>
              </a:rPr>
              <a:t>Model analysis class interactions in Interaction diagrams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="" xmlns:a16="http://schemas.microsoft.com/office/drawing/2014/main" id="{46677A2F-9DED-4B9F-8DC9-D71BEB04E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5592400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Use Case</a:t>
            </a:r>
          </a:p>
        </p:txBody>
      </p:sp>
      <p:sp>
        <p:nvSpPr>
          <p:cNvPr id="7" name="Oval 211">
            <a:extLst>
              <a:ext uri="{FF2B5EF4-FFF2-40B4-BE49-F238E27FC236}">
                <a16:creationId xmlns="" xmlns:a16="http://schemas.microsoft.com/office/drawing/2014/main" id="{C44B6EF3-5207-4DD3-B012-B0889078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2988900"/>
            <a:ext cx="5338762" cy="3165475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212">
            <a:extLst>
              <a:ext uri="{FF2B5EF4-FFF2-40B4-BE49-F238E27FC236}">
                <a16:creationId xmlns="" xmlns:a16="http://schemas.microsoft.com/office/drawing/2014/main" id="{14332391-ABC2-4430-BF41-6D34E658BB6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922475"/>
            <a:ext cx="1797050" cy="1195387"/>
            <a:chOff x="3231" y="2968"/>
            <a:chExt cx="1132" cy="753"/>
          </a:xfrm>
        </p:grpSpPr>
        <p:grpSp>
          <p:nvGrpSpPr>
            <p:cNvPr id="9" name="Group 213">
              <a:extLst>
                <a:ext uri="{FF2B5EF4-FFF2-40B4-BE49-F238E27FC236}">
                  <a16:creationId xmlns="" xmlns:a16="http://schemas.microsoft.com/office/drawing/2014/main" id="{F8CE07FE-BCA0-4701-9099-AFC15FF05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2968"/>
              <a:ext cx="808" cy="511"/>
              <a:chOff x="1309" y="1072"/>
              <a:chExt cx="1245" cy="766"/>
            </a:xfrm>
          </p:grpSpPr>
          <p:grpSp>
            <p:nvGrpSpPr>
              <p:cNvPr id="11" name="Group 214">
                <a:extLst>
                  <a:ext uri="{FF2B5EF4-FFF2-40B4-BE49-F238E27FC236}">
                    <a16:creationId xmlns="" xmlns:a16="http://schemas.microsoft.com/office/drawing/2014/main" id="{477CEF44-8B83-4333-8751-931FEBDF6D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28" name="Rectangle 215">
                  <a:extLst>
                    <a:ext uri="{FF2B5EF4-FFF2-40B4-BE49-F238E27FC236}">
                      <a16:creationId xmlns="" xmlns:a16="http://schemas.microsoft.com/office/drawing/2014/main" id="{5D1DFDDF-096E-4D92-877E-65908E208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9" name="Line 216">
                  <a:extLst>
                    <a:ext uri="{FF2B5EF4-FFF2-40B4-BE49-F238E27FC236}">
                      <a16:creationId xmlns="" xmlns:a16="http://schemas.microsoft.com/office/drawing/2014/main" id="{AF8EB6AB-EE58-4F27-9100-A83B298BE2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30" name="Line 217">
                  <a:extLst>
                    <a:ext uri="{FF2B5EF4-FFF2-40B4-BE49-F238E27FC236}">
                      <a16:creationId xmlns="" xmlns:a16="http://schemas.microsoft.com/office/drawing/2014/main" id="{0A5ADFC1-E601-4B04-8029-DE36231535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2" name="Group 218">
                <a:extLst>
                  <a:ext uri="{FF2B5EF4-FFF2-40B4-BE49-F238E27FC236}">
                    <a16:creationId xmlns="" xmlns:a16="http://schemas.microsoft.com/office/drawing/2014/main" id="{55B3BF7B-6F85-4762-8AA2-B09492C2D6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25" name="Rectangle 219">
                  <a:extLst>
                    <a:ext uri="{FF2B5EF4-FFF2-40B4-BE49-F238E27FC236}">
                      <a16:creationId xmlns="" xmlns:a16="http://schemas.microsoft.com/office/drawing/2014/main" id="{9AA8E34F-0741-4FA7-ABFB-BB9C737F7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Line 220">
                  <a:extLst>
                    <a:ext uri="{FF2B5EF4-FFF2-40B4-BE49-F238E27FC236}">
                      <a16:creationId xmlns="" xmlns:a16="http://schemas.microsoft.com/office/drawing/2014/main" id="{B2FB3D0F-B182-41FE-8B8E-8D1F609BB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7" name="Line 221">
                  <a:extLst>
                    <a:ext uri="{FF2B5EF4-FFF2-40B4-BE49-F238E27FC236}">
                      <a16:creationId xmlns="" xmlns:a16="http://schemas.microsoft.com/office/drawing/2014/main" id="{0401F477-EBFF-4FF5-9FB2-44AD7E43A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3" name="Group 222">
                <a:extLst>
                  <a:ext uri="{FF2B5EF4-FFF2-40B4-BE49-F238E27FC236}">
                    <a16:creationId xmlns="" xmlns:a16="http://schemas.microsoft.com/office/drawing/2014/main" id="{4F5A18B0-0B1F-48F0-9A9F-523447AA56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22" name="Rectangle 223">
                  <a:extLst>
                    <a:ext uri="{FF2B5EF4-FFF2-40B4-BE49-F238E27FC236}">
                      <a16:creationId xmlns="" xmlns:a16="http://schemas.microsoft.com/office/drawing/2014/main" id="{6A9FABD3-14C6-49F4-A549-BABC50E16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3" name="Line 224">
                  <a:extLst>
                    <a:ext uri="{FF2B5EF4-FFF2-40B4-BE49-F238E27FC236}">
                      <a16:creationId xmlns="" xmlns:a16="http://schemas.microsoft.com/office/drawing/2014/main" id="{9E890FF5-94ED-49FE-B26F-C3FE148960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Line 225">
                  <a:extLst>
                    <a:ext uri="{FF2B5EF4-FFF2-40B4-BE49-F238E27FC236}">
                      <a16:creationId xmlns="" xmlns:a16="http://schemas.microsoft.com/office/drawing/2014/main" id="{E085B150-7418-401F-8D71-DAA3A8027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4" name="Group 226">
                <a:extLst>
                  <a:ext uri="{FF2B5EF4-FFF2-40B4-BE49-F238E27FC236}">
                    <a16:creationId xmlns="" xmlns:a16="http://schemas.microsoft.com/office/drawing/2014/main" id="{4E7BF73E-207D-44C1-ACCC-C4C13721A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19" name="Rectangle 227">
                  <a:extLst>
                    <a:ext uri="{FF2B5EF4-FFF2-40B4-BE49-F238E27FC236}">
                      <a16:creationId xmlns="" xmlns:a16="http://schemas.microsoft.com/office/drawing/2014/main" id="{302C33A8-7C43-4EA8-9275-216725B6E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0" name="Line 228">
                  <a:extLst>
                    <a:ext uri="{FF2B5EF4-FFF2-40B4-BE49-F238E27FC236}">
                      <a16:creationId xmlns="" xmlns:a16="http://schemas.microsoft.com/office/drawing/2014/main" id="{4B3D0401-214E-4030-AA4B-EB82F431AC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1" name="Line 229">
                  <a:extLst>
                    <a:ext uri="{FF2B5EF4-FFF2-40B4-BE49-F238E27FC236}">
                      <a16:creationId xmlns="" xmlns:a16="http://schemas.microsoft.com/office/drawing/2014/main" id="{B6658A89-0A3F-4E20-AD16-8C664566D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5" name="Line 230">
                <a:extLst>
                  <a:ext uri="{FF2B5EF4-FFF2-40B4-BE49-F238E27FC236}">
                    <a16:creationId xmlns="" xmlns:a16="http://schemas.microsoft.com/office/drawing/2014/main" id="{912B7D8E-A6ED-45CF-847D-76EF32BC5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Line 231">
                <a:extLst>
                  <a:ext uri="{FF2B5EF4-FFF2-40B4-BE49-F238E27FC236}">
                    <a16:creationId xmlns="" xmlns:a16="http://schemas.microsoft.com/office/drawing/2014/main" id="{FB5A34DB-110F-4B9A-8933-BB0DA2386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Line 232">
                <a:extLst>
                  <a:ext uri="{FF2B5EF4-FFF2-40B4-BE49-F238E27FC236}">
                    <a16:creationId xmlns="" xmlns:a16="http://schemas.microsoft.com/office/drawing/2014/main" id="{5F51E541-A112-4E6D-9BE9-D0B3D81D6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" name="Line 233">
                <a:extLst>
                  <a:ext uri="{FF2B5EF4-FFF2-40B4-BE49-F238E27FC236}">
                    <a16:creationId xmlns="" xmlns:a16="http://schemas.microsoft.com/office/drawing/2014/main" id="{25DE3BAE-ADF6-4FED-A220-4F81683C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" name="Text Box 234">
              <a:extLst>
                <a:ext uri="{FF2B5EF4-FFF2-40B4-BE49-F238E27FC236}">
                  <a16:creationId xmlns="" xmlns:a16="http://schemas.microsoft.com/office/drawing/2014/main" id="{9483B1CE-BEFC-4881-9D52-4EEAA278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1" y="3490"/>
              <a:ext cx="11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Class Diagrams</a:t>
              </a:r>
            </a:p>
          </p:txBody>
        </p:sp>
      </p:grpSp>
      <p:sp>
        <p:nvSpPr>
          <p:cNvPr id="31" name="Oval 235">
            <a:extLst>
              <a:ext uri="{FF2B5EF4-FFF2-40B4-BE49-F238E27FC236}">
                <a16:creationId xmlns="" xmlns:a16="http://schemas.microsoft.com/office/drawing/2014/main" id="{5D695735-09E8-4AE1-A145-0CE29E1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3496900"/>
            <a:ext cx="1222375" cy="5842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" name="Group 236">
            <a:extLst>
              <a:ext uri="{FF2B5EF4-FFF2-40B4-BE49-F238E27FC236}">
                <a16:creationId xmlns="" xmlns:a16="http://schemas.microsoft.com/office/drawing/2014/main" id="{7DF8FAB2-567B-41C3-8404-FFF208703616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4081100"/>
            <a:ext cx="846138" cy="1460500"/>
            <a:chOff x="835" y="2408"/>
            <a:chExt cx="533" cy="920"/>
          </a:xfrm>
        </p:grpSpPr>
        <p:sp>
          <p:nvSpPr>
            <p:cNvPr id="33" name="Rectangle 237">
              <a:extLst>
                <a:ext uri="{FF2B5EF4-FFF2-40B4-BE49-F238E27FC236}">
                  <a16:creationId xmlns="" xmlns:a16="http://schemas.microsoft.com/office/drawing/2014/main" id="{B6AA303D-8482-4824-B56A-30F248390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408"/>
              <a:ext cx="533" cy="9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238">
              <a:extLst>
                <a:ext uri="{FF2B5EF4-FFF2-40B4-BE49-F238E27FC236}">
                  <a16:creationId xmlns="" xmlns:a16="http://schemas.microsoft.com/office/drawing/2014/main" id="{25DD6231-56AC-4792-A98B-8057B2CD3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" y="2408"/>
              <a:ext cx="178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239">
              <a:extLst>
                <a:ext uri="{FF2B5EF4-FFF2-40B4-BE49-F238E27FC236}">
                  <a16:creationId xmlns="" xmlns:a16="http://schemas.microsoft.com/office/drawing/2014/main" id="{0C8235AD-4429-4C02-A200-7C76AA20F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" y="2408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240">
              <a:extLst>
                <a:ext uri="{FF2B5EF4-FFF2-40B4-BE49-F238E27FC236}">
                  <a16:creationId xmlns="" xmlns:a16="http://schemas.microsoft.com/office/drawing/2014/main" id="{D3D491BD-C259-40F2-BAA6-C2111DE0D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0" y="2592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241">
              <a:extLst>
                <a:ext uri="{FF2B5EF4-FFF2-40B4-BE49-F238E27FC236}">
                  <a16:creationId xmlns="" xmlns:a16="http://schemas.microsoft.com/office/drawing/2014/main" id="{1600903B-3E18-423A-B3A6-B8EB203FC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715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242">
              <a:extLst>
                <a:ext uri="{FF2B5EF4-FFF2-40B4-BE49-F238E27FC236}">
                  <a16:creationId xmlns="" xmlns:a16="http://schemas.microsoft.com/office/drawing/2014/main" id="{0CC094ED-6495-4565-9B42-23850428E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776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Line 243">
              <a:extLst>
                <a:ext uri="{FF2B5EF4-FFF2-40B4-BE49-F238E27FC236}">
                  <a16:creationId xmlns="" xmlns:a16="http://schemas.microsoft.com/office/drawing/2014/main" id="{0B940EBB-FD68-4220-91BB-7C79D5F9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837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244">
              <a:extLst>
                <a:ext uri="{FF2B5EF4-FFF2-40B4-BE49-F238E27FC236}">
                  <a16:creationId xmlns="" xmlns:a16="http://schemas.microsoft.com/office/drawing/2014/main" id="{90DBAC10-2835-44F2-BA0D-37657405B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960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245">
              <a:extLst>
                <a:ext uri="{FF2B5EF4-FFF2-40B4-BE49-F238E27FC236}">
                  <a16:creationId xmlns="" xmlns:a16="http://schemas.microsoft.com/office/drawing/2014/main" id="{6BF49B4A-CF5B-44B8-B68E-2951F0BD9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899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Line 246">
              <a:extLst>
                <a:ext uri="{FF2B5EF4-FFF2-40B4-BE49-F238E27FC236}">
                  <a16:creationId xmlns="" xmlns:a16="http://schemas.microsoft.com/office/drawing/2014/main" id="{0C295FA9-C635-4FA1-BF77-C0CFD2456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021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247">
              <a:extLst>
                <a:ext uri="{FF2B5EF4-FFF2-40B4-BE49-F238E27FC236}">
                  <a16:creationId xmlns="" xmlns:a16="http://schemas.microsoft.com/office/drawing/2014/main" id="{AC9CE42E-6E44-4C58-A622-87ECEA928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083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248">
              <a:extLst>
                <a:ext uri="{FF2B5EF4-FFF2-40B4-BE49-F238E27FC236}">
                  <a16:creationId xmlns="" xmlns:a16="http://schemas.microsoft.com/office/drawing/2014/main" id="{26B0953C-7EA8-4578-A597-4AE58EB89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144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249">
              <a:extLst>
                <a:ext uri="{FF2B5EF4-FFF2-40B4-BE49-F238E27FC236}">
                  <a16:creationId xmlns="" xmlns:a16="http://schemas.microsoft.com/office/drawing/2014/main" id="{578E81CF-8ADD-4494-B9A1-C3B094A7D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205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Line 250">
              <a:extLst>
                <a:ext uri="{FF2B5EF4-FFF2-40B4-BE49-F238E27FC236}">
                  <a16:creationId xmlns="" xmlns:a16="http://schemas.microsoft.com/office/drawing/2014/main" id="{AB28B655-85C4-47E5-ABEF-6609B5356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3267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Line 251">
              <a:extLst>
                <a:ext uri="{FF2B5EF4-FFF2-40B4-BE49-F238E27FC236}">
                  <a16:creationId xmlns="" xmlns:a16="http://schemas.microsoft.com/office/drawing/2014/main" id="{689CA9B1-4CE4-46FA-907B-5F30076A7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653"/>
              <a:ext cx="4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Line 252">
              <a:extLst>
                <a:ext uri="{FF2B5EF4-FFF2-40B4-BE49-F238E27FC236}">
                  <a16:creationId xmlns="" xmlns:a16="http://schemas.microsoft.com/office/drawing/2014/main" id="{93F72EC2-40E8-4984-8B58-723A1DB43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531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Line 253">
              <a:extLst>
                <a:ext uri="{FF2B5EF4-FFF2-40B4-BE49-F238E27FC236}">
                  <a16:creationId xmlns="" xmlns:a16="http://schemas.microsoft.com/office/drawing/2014/main" id="{7E9C35F7-02B8-4A1C-88DF-57ACFFEAC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469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254">
              <a:extLst>
                <a:ext uri="{FF2B5EF4-FFF2-40B4-BE49-F238E27FC236}">
                  <a16:creationId xmlns="" xmlns:a16="http://schemas.microsoft.com/office/drawing/2014/main" id="{6E2B4676-5D05-4D64-B062-2A3B49772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" y="2592"/>
              <a:ext cx="2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" name="Text Box 256">
            <a:extLst>
              <a:ext uri="{FF2B5EF4-FFF2-40B4-BE49-F238E27FC236}">
                <a16:creationId xmlns="" xmlns:a16="http://schemas.microsoft.com/office/drawing/2014/main" id="{57DDAD86-291E-49B2-ACAE-7DCE2EBA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358912"/>
            <a:ext cx="25828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900"/>
              </a:lnSpc>
              <a:spcBef>
                <a:spcPct val="50000"/>
              </a:spcBef>
            </a:pPr>
            <a:r>
              <a:rPr lang="en-US" sz="1800"/>
              <a:t>Communication Diagrams</a:t>
            </a:r>
          </a:p>
        </p:txBody>
      </p:sp>
      <p:grpSp>
        <p:nvGrpSpPr>
          <p:cNvPr id="52" name="Group 257">
            <a:extLst>
              <a:ext uri="{FF2B5EF4-FFF2-40B4-BE49-F238E27FC236}">
                <a16:creationId xmlns="" xmlns:a16="http://schemas.microsoft.com/office/drawing/2014/main" id="{59262F4E-CE90-45BE-AC6F-23FCC0200F4D}"/>
              </a:ext>
            </a:extLst>
          </p:cNvPr>
          <p:cNvGrpSpPr>
            <a:grpSpLocks/>
          </p:cNvGrpSpPr>
          <p:nvPr/>
        </p:nvGrpSpPr>
        <p:grpSpPr bwMode="auto">
          <a:xfrm>
            <a:off x="6338888" y="3382600"/>
            <a:ext cx="1474787" cy="981075"/>
            <a:chOff x="3996" y="1914"/>
            <a:chExt cx="929" cy="618"/>
          </a:xfrm>
        </p:grpSpPr>
        <p:grpSp>
          <p:nvGrpSpPr>
            <p:cNvPr id="53" name="Group 258">
              <a:extLst>
                <a:ext uri="{FF2B5EF4-FFF2-40B4-BE49-F238E27FC236}">
                  <a16:creationId xmlns="" xmlns:a16="http://schemas.microsoft.com/office/drawing/2014/main" id="{B223C407-D9BB-4924-B2D9-5D99C8763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1914"/>
              <a:ext cx="99" cy="148"/>
              <a:chOff x="7654" y="3380"/>
              <a:chExt cx="554" cy="754"/>
            </a:xfrm>
          </p:grpSpPr>
          <p:sp>
            <p:nvSpPr>
              <p:cNvPr id="65" name="Oval 259">
                <a:extLst>
                  <a:ext uri="{FF2B5EF4-FFF2-40B4-BE49-F238E27FC236}">
                    <a16:creationId xmlns="" xmlns:a16="http://schemas.microsoft.com/office/drawing/2014/main" id="{53BCDC23-048E-4A56-A5F2-018EAE8D0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Line 260">
                <a:extLst>
                  <a:ext uri="{FF2B5EF4-FFF2-40B4-BE49-F238E27FC236}">
                    <a16:creationId xmlns="" xmlns:a16="http://schemas.microsoft.com/office/drawing/2014/main" id="{6A45FDDE-1406-43F0-99E7-1A5F9E3AF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Line 261">
                <a:extLst>
                  <a:ext uri="{FF2B5EF4-FFF2-40B4-BE49-F238E27FC236}">
                    <a16:creationId xmlns="" xmlns:a16="http://schemas.microsoft.com/office/drawing/2014/main" id="{F85D41E7-7E3A-462F-9A80-D9B3DDB45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Freeform 262">
                <a:extLst>
                  <a:ext uri="{FF2B5EF4-FFF2-40B4-BE49-F238E27FC236}">
                    <a16:creationId xmlns="" xmlns:a16="http://schemas.microsoft.com/office/drawing/2014/main" id="{AEE52FA3-D29D-4C82-BCD4-C351B1EF0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" name="Line 263">
              <a:extLst>
                <a:ext uri="{FF2B5EF4-FFF2-40B4-BE49-F238E27FC236}">
                  <a16:creationId xmlns="" xmlns:a16="http://schemas.microsoft.com/office/drawing/2014/main" id="{B4DCF8C6-5D9F-4EB9-BF3F-F198D132E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1" y="2081"/>
              <a:ext cx="22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5" name="Line 264">
              <a:extLst>
                <a:ext uri="{FF2B5EF4-FFF2-40B4-BE49-F238E27FC236}">
                  <a16:creationId xmlns="" xmlns:a16="http://schemas.microsoft.com/office/drawing/2014/main" id="{E76B0844-1327-411A-9621-637C7BB23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7" y="1974"/>
              <a:ext cx="280" cy="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6" name="Line 265">
              <a:extLst>
                <a:ext uri="{FF2B5EF4-FFF2-40B4-BE49-F238E27FC236}">
                  <a16:creationId xmlns="" xmlns:a16="http://schemas.microsoft.com/office/drawing/2014/main" id="{4D1BAAE6-A355-44C1-B19A-5EBC1BE67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" y="2416"/>
              <a:ext cx="309" cy="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7" name="Line 266">
              <a:extLst>
                <a:ext uri="{FF2B5EF4-FFF2-40B4-BE49-F238E27FC236}">
                  <a16:creationId xmlns="" xmlns:a16="http://schemas.microsoft.com/office/drawing/2014/main" id="{4D83CA68-58D9-466A-955D-E540F443E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7" y="2285"/>
              <a:ext cx="34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8" name="Line 267">
              <a:extLst>
                <a:ext uri="{FF2B5EF4-FFF2-40B4-BE49-F238E27FC236}">
                  <a16:creationId xmlns="" xmlns:a16="http://schemas.microsoft.com/office/drawing/2014/main" id="{650C3575-3DE7-4AAE-842D-3CFEC6BAF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3" y="2016"/>
              <a:ext cx="80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9" name="Line 268">
              <a:extLst>
                <a:ext uri="{FF2B5EF4-FFF2-40B4-BE49-F238E27FC236}">
                  <a16:creationId xmlns="" xmlns:a16="http://schemas.microsoft.com/office/drawing/2014/main" id="{32312BB5-E5BA-4105-A9F0-1A32D79D6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2026"/>
              <a:ext cx="14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60" name="Rectangle 269">
              <a:extLst>
                <a:ext uri="{FF2B5EF4-FFF2-40B4-BE49-F238E27FC236}">
                  <a16:creationId xmlns="" xmlns:a16="http://schemas.microsoft.com/office/drawing/2014/main" id="{8D545D13-9A79-4CE7-A4D9-A0BF42EF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1929"/>
              <a:ext cx="121" cy="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1" name="Rectangle 270">
              <a:extLst>
                <a:ext uri="{FF2B5EF4-FFF2-40B4-BE49-F238E27FC236}">
                  <a16:creationId xmlns="" xmlns:a16="http://schemas.microsoft.com/office/drawing/2014/main" id="{96D859C1-A174-488C-8B1B-94E75578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352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2" name="Rectangle 271">
              <a:extLst>
                <a:ext uri="{FF2B5EF4-FFF2-40B4-BE49-F238E27FC236}">
                  <a16:creationId xmlns="" xmlns:a16="http://schemas.microsoft.com/office/drawing/2014/main" id="{07FB5AD4-3DAE-48CB-B5E3-5CD23DDE6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2434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3" name="Rectangle 272">
              <a:extLst>
                <a:ext uri="{FF2B5EF4-FFF2-40B4-BE49-F238E27FC236}">
                  <a16:creationId xmlns="" xmlns:a16="http://schemas.microsoft.com/office/drawing/2014/main" id="{A26CE7D9-6FEA-4D39-AF3F-189411520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2219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4" name="Rectangle 273">
              <a:extLst>
                <a:ext uri="{FF2B5EF4-FFF2-40B4-BE49-F238E27FC236}">
                  <a16:creationId xmlns="" xmlns:a16="http://schemas.microsoft.com/office/drawing/2014/main" id="{9193825C-EF3E-41F6-9519-0D3EB0C95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192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sp>
        <p:nvSpPr>
          <p:cNvPr id="69" name="Text Box 274">
            <a:extLst>
              <a:ext uri="{FF2B5EF4-FFF2-40B4-BE49-F238E27FC236}">
                <a16:creationId xmlns="" xmlns:a16="http://schemas.microsoft.com/office/drawing/2014/main" id="{AC42C019-82F9-45E5-BC7E-A5AC00A4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4558937"/>
            <a:ext cx="14017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ts val="1900"/>
              </a:lnSpc>
              <a:spcBef>
                <a:spcPct val="50000"/>
              </a:spcBef>
            </a:pPr>
            <a:r>
              <a:rPr lang="en-US" sz="1800"/>
              <a:t>Sequence </a:t>
            </a:r>
            <a:br>
              <a:rPr lang="en-US" sz="1800"/>
            </a:br>
            <a:r>
              <a:rPr lang="en-US" sz="1800"/>
              <a:t>Diagrams</a:t>
            </a:r>
          </a:p>
        </p:txBody>
      </p:sp>
      <p:grpSp>
        <p:nvGrpSpPr>
          <p:cNvPr id="70" name="Group 275">
            <a:extLst>
              <a:ext uri="{FF2B5EF4-FFF2-40B4-BE49-F238E27FC236}">
                <a16:creationId xmlns="" xmlns:a16="http://schemas.microsoft.com/office/drawing/2014/main" id="{65EDF109-D367-4A27-B8B3-8C174EDA4061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511187"/>
            <a:ext cx="1665287" cy="1125538"/>
            <a:chOff x="2520" y="2049"/>
            <a:chExt cx="1049" cy="709"/>
          </a:xfrm>
        </p:grpSpPr>
        <p:grpSp>
          <p:nvGrpSpPr>
            <p:cNvPr id="71" name="Group 276">
              <a:extLst>
                <a:ext uri="{FF2B5EF4-FFF2-40B4-BE49-F238E27FC236}">
                  <a16:creationId xmlns="" xmlns:a16="http://schemas.microsoft.com/office/drawing/2014/main" id="{7F832C4B-BDF7-46CC-B7CF-C199EAA35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" y="2049"/>
              <a:ext cx="121" cy="162"/>
              <a:chOff x="7654" y="3380"/>
              <a:chExt cx="554" cy="754"/>
            </a:xfrm>
          </p:grpSpPr>
          <p:sp>
            <p:nvSpPr>
              <p:cNvPr id="90" name="Oval 277">
                <a:extLst>
                  <a:ext uri="{FF2B5EF4-FFF2-40B4-BE49-F238E27FC236}">
                    <a16:creationId xmlns="" xmlns:a16="http://schemas.microsoft.com/office/drawing/2014/main" id="{03CAB247-FE98-43A0-B52A-0635D60EB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Line 278">
                <a:extLst>
                  <a:ext uri="{FF2B5EF4-FFF2-40B4-BE49-F238E27FC236}">
                    <a16:creationId xmlns="" xmlns:a16="http://schemas.microsoft.com/office/drawing/2014/main" id="{2B6778B9-8043-4FF5-90A9-8865EA4F7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Line 279">
                <a:extLst>
                  <a:ext uri="{FF2B5EF4-FFF2-40B4-BE49-F238E27FC236}">
                    <a16:creationId xmlns="" xmlns:a16="http://schemas.microsoft.com/office/drawing/2014/main" id="{4F3502E5-F6E7-49EE-8328-77FFE3783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" name="Freeform 280">
                <a:extLst>
                  <a:ext uri="{FF2B5EF4-FFF2-40B4-BE49-F238E27FC236}">
                    <a16:creationId xmlns="" xmlns:a16="http://schemas.microsoft.com/office/drawing/2014/main" id="{3E0E0703-874D-4675-84FE-71D24E7DC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2" name="Line 281">
              <a:extLst>
                <a:ext uri="{FF2B5EF4-FFF2-40B4-BE49-F238E27FC236}">
                  <a16:creationId xmlns="" xmlns:a16="http://schemas.microsoft.com/office/drawing/2014/main" id="{31E431F5-AA4D-4929-800A-EC8A689CE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283"/>
              <a:ext cx="3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Line 282">
              <a:extLst>
                <a:ext uri="{FF2B5EF4-FFF2-40B4-BE49-F238E27FC236}">
                  <a16:creationId xmlns="" xmlns:a16="http://schemas.microsoft.com/office/drawing/2014/main" id="{3EBB666C-6F79-4A59-9104-CFEA911DD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5" y="2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283">
              <a:extLst>
                <a:ext uri="{FF2B5EF4-FFF2-40B4-BE49-F238E27FC236}">
                  <a16:creationId xmlns="" xmlns:a16="http://schemas.microsoft.com/office/drawing/2014/main" id="{939E7B70-A1F3-416E-A72E-EFB2D7274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2" y="2380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Line 284">
              <a:extLst>
                <a:ext uri="{FF2B5EF4-FFF2-40B4-BE49-F238E27FC236}">
                  <a16:creationId xmlns="" xmlns:a16="http://schemas.microsoft.com/office/drawing/2014/main" id="{4528592E-8F1D-4599-BB63-EDAD27C78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8" y="2669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Line 285">
              <a:extLst>
                <a:ext uri="{FF2B5EF4-FFF2-40B4-BE49-F238E27FC236}">
                  <a16:creationId xmlns="" xmlns:a16="http://schemas.microsoft.com/office/drawing/2014/main" id="{38D6E18C-4F6D-4ECC-A7D9-DA2D6FFA3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" y="2231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Line 286">
              <a:extLst>
                <a:ext uri="{FF2B5EF4-FFF2-40B4-BE49-F238E27FC236}">
                  <a16:creationId xmlns="" xmlns:a16="http://schemas.microsoft.com/office/drawing/2014/main" id="{6AF878A3-4E91-4669-ADAF-0DADAD8CA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3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Line 287">
              <a:extLst>
                <a:ext uri="{FF2B5EF4-FFF2-40B4-BE49-F238E27FC236}">
                  <a16:creationId xmlns="" xmlns:a16="http://schemas.microsoft.com/office/drawing/2014/main" id="{F9D3C57D-C3CD-4008-9B51-097A1D6A9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256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Rectangle 288">
              <a:extLst>
                <a:ext uri="{FF2B5EF4-FFF2-40B4-BE49-F238E27FC236}">
                  <a16:creationId xmlns="" xmlns:a16="http://schemas.microsoft.com/office/drawing/2014/main" id="{924AAA14-C6B6-4A7C-8CC4-145FB2771F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88" y="2454"/>
              <a:ext cx="380" cy="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0" name="Line 289">
              <a:extLst>
                <a:ext uri="{FF2B5EF4-FFF2-40B4-BE49-F238E27FC236}">
                  <a16:creationId xmlns="" xmlns:a16="http://schemas.microsoft.com/office/drawing/2014/main" id="{361FB7B4-0A66-437D-BB47-69B35298A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8" y="2230"/>
              <a:ext cx="0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1" name="Rectangle 290">
              <a:extLst>
                <a:ext uri="{FF2B5EF4-FFF2-40B4-BE49-F238E27FC236}">
                  <a16:creationId xmlns="" xmlns:a16="http://schemas.microsoft.com/office/drawing/2014/main" id="{E5181126-EC38-4C1F-912F-071735F5CD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31" y="2421"/>
              <a:ext cx="306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2" name="Line 291">
              <a:extLst>
                <a:ext uri="{FF2B5EF4-FFF2-40B4-BE49-F238E27FC236}">
                  <a16:creationId xmlns="" xmlns:a16="http://schemas.microsoft.com/office/drawing/2014/main" id="{D6BB9F67-EEA3-40DE-A71F-47428BD38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" y="2599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Rectangle 292">
              <a:extLst>
                <a:ext uri="{FF2B5EF4-FFF2-40B4-BE49-F238E27FC236}">
                  <a16:creationId xmlns="" xmlns:a16="http://schemas.microsoft.com/office/drawing/2014/main" id="{FFCE8427-97F1-430C-BD86-6EAE6B4B11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082" y="2450"/>
              <a:ext cx="170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4" name="Line 293">
              <a:extLst>
                <a:ext uri="{FF2B5EF4-FFF2-40B4-BE49-F238E27FC236}">
                  <a16:creationId xmlns="" xmlns:a16="http://schemas.microsoft.com/office/drawing/2014/main" id="{76188B98-E232-4BEC-B518-A1D53FD16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2555"/>
              <a:ext cx="1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5" name="Rectangle 294">
              <a:extLst>
                <a:ext uri="{FF2B5EF4-FFF2-40B4-BE49-F238E27FC236}">
                  <a16:creationId xmlns="" xmlns:a16="http://schemas.microsoft.com/office/drawing/2014/main" id="{B239F82E-C060-46C0-95B5-27D3992DD2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11" y="2508"/>
              <a:ext cx="64" cy="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6" name="Line 295">
              <a:extLst>
                <a:ext uri="{FF2B5EF4-FFF2-40B4-BE49-F238E27FC236}">
                  <a16:creationId xmlns="" xmlns:a16="http://schemas.microsoft.com/office/drawing/2014/main" id="{D3727D68-130D-44E5-AFA3-22B93B431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2231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7" name="Rectangle 296">
              <a:extLst>
                <a:ext uri="{FF2B5EF4-FFF2-40B4-BE49-F238E27FC236}">
                  <a16:creationId xmlns="" xmlns:a16="http://schemas.microsoft.com/office/drawing/2014/main" id="{1EBF2C64-3951-429E-84C7-E7541F6C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2086"/>
              <a:ext cx="21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8" name="Rectangle 297">
              <a:extLst>
                <a:ext uri="{FF2B5EF4-FFF2-40B4-BE49-F238E27FC236}">
                  <a16:creationId xmlns="" xmlns:a16="http://schemas.microsoft.com/office/drawing/2014/main" id="{23F709E3-8C11-4E1C-ACA5-748FEC9DB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086"/>
              <a:ext cx="27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89" name="Rectangle 298">
              <a:extLst>
                <a:ext uri="{FF2B5EF4-FFF2-40B4-BE49-F238E27FC236}">
                  <a16:creationId xmlns="" xmlns:a16="http://schemas.microsoft.com/office/drawing/2014/main" id="{91A7C329-A8E1-4A56-B936-E5E72584A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2086"/>
              <a:ext cx="220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94" name="Line 299">
            <a:extLst>
              <a:ext uri="{FF2B5EF4-FFF2-40B4-BE49-F238E27FC236}">
                <a16:creationId xmlns="" xmlns:a16="http://schemas.microsoft.com/office/drawing/2014/main" id="{1589D66E-F5BE-4774-ACDA-60B36C61F9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7438" y="4754200"/>
            <a:ext cx="10477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95" name="Text Box 24">
            <a:extLst>
              <a:ext uri="{FF2B5EF4-FFF2-40B4-BE49-F238E27FC236}">
                <a16:creationId xmlns="" xmlns:a16="http://schemas.microsoft.com/office/drawing/2014/main" id="{97E93B97-41DB-420B-8021-17F257B70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63" y="3063512"/>
            <a:ext cx="265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Use-Case Realization</a:t>
            </a:r>
          </a:p>
        </p:txBody>
      </p:sp>
      <p:sp>
        <p:nvSpPr>
          <p:cNvPr id="96" name="AutoShape 300">
            <a:extLst>
              <a:ext uri="{FF2B5EF4-FFF2-40B4-BE49-F238E27FC236}">
                <a16:creationId xmlns="" xmlns:a16="http://schemas.microsoft.com/office/drawing/2014/main" id="{5793E059-F2B5-49F1-AEA7-98ABE213D4B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177257" y="4672443"/>
            <a:ext cx="157162" cy="161925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7950" tIns="53975" rIns="107950" bIns="53975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6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85B13-5961-4DCC-A655-8918357B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05BC24-46EF-4E35-B171-8D07A661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khuôn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endParaRPr lang="vi-VN" dirty="0"/>
          </a:p>
          <a:p>
            <a:r>
              <a:rPr lang="vi-VN" dirty="0" err="1"/>
              <a:t>Lớp</a:t>
            </a:r>
            <a:r>
              <a:rPr lang="vi-VN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endParaRPr lang="vi-VN" dirty="0"/>
          </a:p>
          <a:p>
            <a:pPr lvl="1"/>
            <a:r>
              <a:rPr lang="vi-VN" dirty="0" err="1"/>
              <a:t>Hành</a:t>
            </a:r>
            <a:r>
              <a:rPr lang="vi-VN" dirty="0"/>
              <a:t> vi liên quan </a:t>
            </a:r>
            <a:r>
              <a:rPr lang="vi-VN" dirty="0" err="1"/>
              <a:t>đến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viên</a:t>
            </a:r>
          </a:p>
          <a:p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pPr lvl="1"/>
            <a:r>
              <a:rPr lang="vi-VN" dirty="0" err="1"/>
              <a:t>Hành</a:t>
            </a:r>
            <a:r>
              <a:rPr lang="vi-VN" dirty="0"/>
              <a:t> vi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trong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endParaRPr lang="vi-VN" dirty="0"/>
          </a:p>
          <a:p>
            <a:pPr lvl="1"/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FA84E43-B857-468A-A731-4F6E9D82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5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00DC64-6D48-498C-B9D2-A503DEDB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2A3E4-A6D6-4114-9EA6-0714DDE4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Ai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trách</a:t>
            </a:r>
            <a:r>
              <a:rPr lang="en-US" sz="2600" dirty="0"/>
              <a:t> </a:t>
            </a:r>
            <a:r>
              <a:rPr lang="en-US" sz="2600" dirty="0" err="1"/>
              <a:t>nhiệm</a:t>
            </a:r>
            <a:r>
              <a:rPr lang="en-US" sz="2600" dirty="0"/>
              <a:t>?</a:t>
            </a:r>
          </a:p>
          <a:p>
            <a:pPr lvl="1"/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, </a:t>
            </a:r>
            <a:r>
              <a:rPr lang="en-US" sz="2600" dirty="0" err="1"/>
              <a:t>hãy</a:t>
            </a:r>
            <a:r>
              <a:rPr lang="en-US" sz="2600" dirty="0"/>
              <a:t> </a:t>
            </a:r>
            <a:r>
              <a:rPr lang="en-US" sz="2600" dirty="0" err="1"/>
              <a:t>đặt</a:t>
            </a:r>
            <a:r>
              <a:rPr lang="en-US" sz="2600" dirty="0"/>
              <a:t> </a:t>
            </a:r>
            <a:r>
              <a:rPr lang="en-US" sz="2600" dirty="0" err="1"/>
              <a:t>trách</a:t>
            </a:r>
            <a:r>
              <a:rPr lang="en-US" sz="2600" dirty="0"/>
              <a:t> </a:t>
            </a:r>
            <a:r>
              <a:rPr lang="en-US" sz="2600" dirty="0" err="1"/>
              <a:t>nhiệm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endParaRPr lang="en-US" sz="2600" dirty="0"/>
          </a:p>
          <a:p>
            <a:pPr lvl="1"/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:</a:t>
            </a:r>
          </a:p>
          <a:p>
            <a:pPr lvl="2"/>
            <a:r>
              <a:rPr lang="en-US" sz="2600" dirty="0" err="1"/>
              <a:t>Đặt</a:t>
            </a:r>
            <a:r>
              <a:rPr lang="en-US" sz="2600" dirty="0"/>
              <a:t> </a:t>
            </a:r>
            <a:r>
              <a:rPr lang="en-US" sz="2600" dirty="0" err="1"/>
              <a:t>trách</a:t>
            </a:r>
            <a:r>
              <a:rPr lang="en-US" sz="2600" dirty="0"/>
              <a:t> </a:t>
            </a:r>
            <a:r>
              <a:rPr lang="en-US" sz="2600" dirty="0" err="1"/>
              <a:t>nhiệm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mối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kia</a:t>
            </a:r>
          </a:p>
          <a:p>
            <a:pPr lvl="2"/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err="1"/>
              <a:t>mới</a:t>
            </a:r>
            <a:r>
              <a:rPr lang="en-US" sz="2600" dirty="0"/>
              <a:t>, </a:t>
            </a:r>
            <a:r>
              <a:rPr lang="en-US" sz="2600" dirty="0" err="1"/>
              <a:t>đặt</a:t>
            </a:r>
            <a:r>
              <a:rPr lang="en-US" sz="2600" dirty="0"/>
              <a:t> </a:t>
            </a:r>
            <a:r>
              <a:rPr lang="en-US" sz="2600" dirty="0" err="1"/>
              <a:t>trách</a:t>
            </a:r>
            <a:r>
              <a:rPr lang="en-US" sz="2600" dirty="0"/>
              <a:t> </a:t>
            </a:r>
            <a:r>
              <a:rPr lang="en-US" sz="2600" dirty="0" err="1"/>
              <a:t>nhiệm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/>
              <a:t>mới</a:t>
            </a:r>
            <a:r>
              <a:rPr lang="en-US" sz="2600" dirty="0"/>
              <a:t>,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mối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 smtClean="0"/>
              <a:t>lớp</a:t>
            </a:r>
            <a:r>
              <a:rPr lang="en-US" sz="2600" dirty="0" smtClean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trách</a:t>
            </a:r>
            <a:r>
              <a:rPr lang="en-US" sz="2600" dirty="0"/>
              <a:t> </a:t>
            </a:r>
            <a:r>
              <a:rPr lang="en-US" sz="2600" dirty="0" err="1"/>
              <a:t>nhiệm</a:t>
            </a:r>
            <a:endParaRPr lang="en-US" sz="2600" dirty="0"/>
          </a:p>
          <a:p>
            <a:pPr lvl="2"/>
            <a:r>
              <a:rPr lang="en-US" sz="2600" dirty="0" err="1"/>
              <a:t>Đặt</a:t>
            </a:r>
            <a:r>
              <a:rPr lang="en-US" sz="2600" dirty="0"/>
              <a:t> </a:t>
            </a:r>
            <a:r>
              <a:rPr lang="en-US" sz="2600" dirty="0" err="1"/>
              <a:t>trách</a:t>
            </a:r>
            <a:r>
              <a:rPr lang="en-US" sz="2600" dirty="0"/>
              <a:t> </a:t>
            </a:r>
            <a:r>
              <a:rPr lang="en-US" sz="2600" dirty="0" err="1"/>
              <a:t>nhiệm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soát</a:t>
            </a:r>
            <a:r>
              <a:rPr lang="en-US" sz="2600" dirty="0"/>
              <a:t>,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thêm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mối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</a:t>
            </a:r>
            <a:r>
              <a:rPr lang="en-US" sz="2600" dirty="0" smtClean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trách</a:t>
            </a:r>
            <a:r>
              <a:rPr lang="en-US" sz="2600" dirty="0"/>
              <a:t> </a:t>
            </a:r>
            <a:r>
              <a:rPr lang="en-US" sz="2600" dirty="0" err="1"/>
              <a:t>nhiệm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D4DA72-6A24-4FC2-9B52-6AD86AB8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94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6E0EFC-2D13-41D4-8327-DCF44162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3.2.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A2D30E-B307-4CB0-BE96-AF81DD4E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chung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endParaRPr lang="vi-VN" dirty="0"/>
          </a:p>
          <a:p>
            <a:pPr lvl="1"/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endParaRPr lang="vi-VN" dirty="0"/>
          </a:p>
          <a:p>
            <a:pPr lvl="1"/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Liên </a:t>
            </a:r>
            <a:r>
              <a:rPr lang="vi-VN" dirty="0" err="1"/>
              <a:t>lạc</a:t>
            </a:r>
            <a:endParaRPr lang="vi-VN" dirty="0"/>
          </a:p>
          <a:p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chuyên </a:t>
            </a:r>
            <a:r>
              <a:rPr lang="vi-VN" dirty="0" err="1"/>
              <a:t>dụng</a:t>
            </a:r>
            <a:endParaRPr lang="vi-VN" dirty="0"/>
          </a:p>
          <a:p>
            <a:pPr lvl="1"/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</a:t>
            </a:r>
          </a:p>
          <a:p>
            <a:pPr lvl="1"/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quan Tương </a:t>
            </a:r>
            <a:r>
              <a:rPr lang="vi-VN" dirty="0" err="1"/>
              <a:t>tác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B2CABB-27E5-4CDE-B0F3-F25725CA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20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9265CD-972E-4B1D-868E-F1F702A6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3.2.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18497F-5DAC-48A0-A7C6-CDDA6409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3638550" cy="5174881"/>
          </a:xfrm>
        </p:spPr>
        <p:txBody>
          <a:bodyPr/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endParaRPr lang="vi-VN" dirty="0"/>
          </a:p>
          <a:p>
            <a:r>
              <a:rPr lang="vi-VN" dirty="0" err="1"/>
              <a:t>Dạng</a:t>
            </a:r>
            <a:r>
              <a:rPr lang="vi-VN" dirty="0"/>
              <a:t> xem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của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</a:p>
          <a:p>
            <a:endParaRPr lang="vi-VN" dirty="0"/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Liên </a:t>
            </a:r>
            <a:r>
              <a:rPr lang="vi-VN" dirty="0" err="1"/>
              <a:t>lạc</a:t>
            </a:r>
            <a:endParaRPr lang="vi-VN" dirty="0"/>
          </a:p>
          <a:p>
            <a:r>
              <a:rPr lang="vi-VN" dirty="0" err="1"/>
              <a:t>Dạng</a:t>
            </a:r>
            <a:r>
              <a:rPr lang="vi-VN" dirty="0"/>
              <a:t> xem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nhắn</a:t>
            </a:r>
            <a:r>
              <a:rPr lang="vi-VN" dirty="0"/>
              <a:t> tin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B8FB0DE-80B2-4155-8EFA-A47DF891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p:grpSp>
        <p:nvGrpSpPr>
          <p:cNvPr id="5" name="Group 61">
            <a:extLst>
              <a:ext uri="{FF2B5EF4-FFF2-40B4-BE49-F238E27FC236}">
                <a16:creationId xmlns="" xmlns:a16="http://schemas.microsoft.com/office/drawing/2014/main" id="{F7F97240-0427-4527-A5B3-CE3C6672D2BF}"/>
              </a:ext>
            </a:extLst>
          </p:cNvPr>
          <p:cNvGrpSpPr>
            <a:grpSpLocks/>
          </p:cNvGrpSpPr>
          <p:nvPr/>
        </p:nvGrpSpPr>
        <p:grpSpPr bwMode="auto">
          <a:xfrm>
            <a:off x="5616575" y="3650970"/>
            <a:ext cx="228600" cy="292100"/>
            <a:chOff x="7654" y="3380"/>
            <a:chExt cx="554" cy="754"/>
          </a:xfrm>
        </p:grpSpPr>
        <p:sp>
          <p:nvSpPr>
            <p:cNvPr id="6" name="Oval 62">
              <a:extLst>
                <a:ext uri="{FF2B5EF4-FFF2-40B4-BE49-F238E27FC236}">
                  <a16:creationId xmlns="" xmlns:a16="http://schemas.microsoft.com/office/drawing/2014/main" id="{BA6CC0F0-805F-4BFB-B90E-1B6733C1C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63">
              <a:extLst>
                <a:ext uri="{FF2B5EF4-FFF2-40B4-BE49-F238E27FC236}">
                  <a16:creationId xmlns="" xmlns:a16="http://schemas.microsoft.com/office/drawing/2014/main" id="{43AC3A40-5131-460C-9819-4AF71B261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64">
              <a:extLst>
                <a:ext uri="{FF2B5EF4-FFF2-40B4-BE49-F238E27FC236}">
                  <a16:creationId xmlns="" xmlns:a16="http://schemas.microsoft.com/office/drawing/2014/main" id="{9DE8B648-ED14-4BF9-B93C-EB3677CCD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65">
              <a:extLst>
                <a:ext uri="{FF2B5EF4-FFF2-40B4-BE49-F238E27FC236}">
                  <a16:creationId xmlns="" xmlns:a16="http://schemas.microsoft.com/office/drawing/2014/main" id="{E9EEB030-EA7A-4D9A-9EF4-2CF6ED0D6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112711174 h 54"/>
                <a:gd name="T2" fmla="*/ 132796324 w 108"/>
                <a:gd name="T3" fmla="*/ 0 h 54"/>
                <a:gd name="T4" fmla="*/ 265592514 w 108"/>
                <a:gd name="T5" fmla="*/ 112711174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Line 66">
            <a:extLst>
              <a:ext uri="{FF2B5EF4-FFF2-40B4-BE49-F238E27FC236}">
                <a16:creationId xmlns="" xmlns:a16="http://schemas.microsoft.com/office/drawing/2014/main" id="{2EC61A0A-EC19-4DFF-93FF-1AE597D26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0" y="4124045"/>
            <a:ext cx="43180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Line 67">
            <a:extLst>
              <a:ext uri="{FF2B5EF4-FFF2-40B4-BE49-F238E27FC236}">
                <a16:creationId xmlns="" xmlns:a16="http://schemas.microsoft.com/office/drawing/2014/main" id="{FDEEE9BF-B5C3-4E53-AC10-F8140FAB4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2325" y="3768445"/>
            <a:ext cx="6207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2" name="Line 68">
            <a:extLst>
              <a:ext uri="{FF2B5EF4-FFF2-40B4-BE49-F238E27FC236}">
                <a16:creationId xmlns="" xmlns:a16="http://schemas.microsoft.com/office/drawing/2014/main" id="{DE3C08D6-1C55-4F8D-8AF6-D6F31CB27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3188" y="4644745"/>
            <a:ext cx="1092200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3" name="Line 69">
            <a:extLst>
              <a:ext uri="{FF2B5EF4-FFF2-40B4-BE49-F238E27FC236}">
                <a16:creationId xmlns="" xmlns:a16="http://schemas.microsoft.com/office/drawing/2014/main" id="{70D8E71D-FC9E-40A0-BC3A-FB6BC99AE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3188" y="4312958"/>
            <a:ext cx="1023937" cy="28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4" name="Line 70">
            <a:extLst>
              <a:ext uri="{FF2B5EF4-FFF2-40B4-BE49-F238E27FC236}">
                <a16:creationId xmlns="" xmlns:a16="http://schemas.microsoft.com/office/drawing/2014/main" id="{A170FDA7-0306-4F15-930E-A1BB3DED11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2863" y="3825595"/>
            <a:ext cx="185737" cy="369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5" name="Line 71">
            <a:extLst>
              <a:ext uri="{FF2B5EF4-FFF2-40B4-BE49-F238E27FC236}">
                <a16:creationId xmlns="" xmlns:a16="http://schemas.microsoft.com/office/drawing/2014/main" id="{D5C15533-DA99-422F-BFA3-10D41F39B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25" y="3873220"/>
            <a:ext cx="341313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6" name="Line 72">
            <a:extLst>
              <a:ext uri="{FF2B5EF4-FFF2-40B4-BE49-F238E27FC236}">
                <a16:creationId xmlns="" xmlns:a16="http://schemas.microsoft.com/office/drawing/2014/main" id="{D5332DA3-2F9E-411B-9A5D-43FB26214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4231995"/>
            <a:ext cx="165100" cy="141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7" name="Line 73">
            <a:extLst>
              <a:ext uri="{FF2B5EF4-FFF2-40B4-BE49-F238E27FC236}">
                <a16:creationId xmlns="" xmlns:a16="http://schemas.microsoft.com/office/drawing/2014/main" id="{5F154611-0B2D-4B56-8D12-00627C0E2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0325" y="4028795"/>
            <a:ext cx="117475" cy="227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8" name="Line 74">
            <a:extLst>
              <a:ext uri="{FF2B5EF4-FFF2-40B4-BE49-F238E27FC236}">
                <a16:creationId xmlns="" xmlns:a16="http://schemas.microsoft.com/office/drawing/2014/main" id="{E7DE179D-36CE-4CA1-9461-10222273D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6563" y="4312958"/>
            <a:ext cx="231775" cy="69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9" name="Line 75">
            <a:extLst>
              <a:ext uri="{FF2B5EF4-FFF2-40B4-BE49-F238E27FC236}">
                <a16:creationId xmlns="" xmlns:a16="http://schemas.microsoft.com/office/drawing/2014/main" id="{D05FDD5C-808B-4EAB-9E60-3834B7AFB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4663" y="4820958"/>
            <a:ext cx="233362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" name="Line 76">
            <a:extLst>
              <a:ext uri="{FF2B5EF4-FFF2-40B4-BE49-F238E27FC236}">
                <a16:creationId xmlns="" xmlns:a16="http://schemas.microsoft.com/office/drawing/2014/main" id="{080B6620-1892-4512-8AFA-591748885C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7300" y="3887508"/>
            <a:ext cx="92075" cy="188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1" name="Line 77">
            <a:extLst>
              <a:ext uri="{FF2B5EF4-FFF2-40B4-BE49-F238E27FC236}">
                <a16:creationId xmlns="" xmlns:a16="http://schemas.microsoft.com/office/drawing/2014/main" id="{1DBF3692-5832-4541-AF86-F0E768454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3671608"/>
            <a:ext cx="238125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2" name="Text Box 78">
            <a:extLst>
              <a:ext uri="{FF2B5EF4-FFF2-40B4-BE49-F238E27FC236}">
                <a16:creationId xmlns="" xmlns:a16="http://schemas.microsoft.com/office/drawing/2014/main" id="{0320EBBB-A32F-4F3E-8A9D-F2F7A295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4990820"/>
            <a:ext cx="2582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err="1"/>
              <a:t>Sơ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lạc</a:t>
            </a:r>
            <a:endParaRPr lang="en-US" sz="1800" dirty="0"/>
          </a:p>
        </p:txBody>
      </p:sp>
      <p:sp>
        <p:nvSpPr>
          <p:cNvPr id="23" name="Rectangle 79">
            <a:extLst>
              <a:ext uri="{FF2B5EF4-FFF2-40B4-BE49-F238E27FC236}">
                <a16:creationId xmlns="" xmlns:a16="http://schemas.microsoft.com/office/drawing/2014/main" id="{F4D4A66F-16B7-441A-95A0-24F1542E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679545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4" name="Rectangle 80">
            <a:extLst>
              <a:ext uri="{FF2B5EF4-FFF2-40B4-BE49-F238E27FC236}">
                <a16:creationId xmlns="" xmlns:a16="http://schemas.microsoft.com/office/drawing/2014/main" id="{0C993C35-83AF-43F5-8885-18C24715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263" y="4517745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5" name="Rectangle 81">
            <a:extLst>
              <a:ext uri="{FF2B5EF4-FFF2-40B4-BE49-F238E27FC236}">
                <a16:creationId xmlns="" xmlns:a16="http://schemas.microsoft.com/office/drawing/2014/main" id="{41D55061-F7FF-4D50-8EE4-D7419DE86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4776508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6" name="Rectangle 82">
            <a:extLst>
              <a:ext uri="{FF2B5EF4-FFF2-40B4-BE49-F238E27FC236}">
                <a16:creationId xmlns="" xmlns:a16="http://schemas.microsoft.com/office/drawing/2014/main" id="{82556D84-40CF-454E-B877-E01B47DA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4195483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7" name="Rectangle 83">
            <a:extLst>
              <a:ext uri="{FF2B5EF4-FFF2-40B4-BE49-F238E27FC236}">
                <a16:creationId xmlns="" xmlns:a16="http://schemas.microsoft.com/office/drawing/2014/main" id="{780DC690-420E-4832-96DA-869679B0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3614458"/>
            <a:ext cx="280987" cy="193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grpSp>
        <p:nvGrpSpPr>
          <p:cNvPr id="28" name="Group 117">
            <a:extLst>
              <a:ext uri="{FF2B5EF4-FFF2-40B4-BE49-F238E27FC236}">
                <a16:creationId xmlns="" xmlns:a16="http://schemas.microsoft.com/office/drawing/2014/main" id="{74E97674-5215-4EF6-9242-5B6C8295AF2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829983"/>
            <a:ext cx="2506663" cy="1752600"/>
            <a:chOff x="3978" y="633"/>
            <a:chExt cx="1579" cy="1104"/>
          </a:xfrm>
        </p:grpSpPr>
        <p:sp>
          <p:nvSpPr>
            <p:cNvPr id="29" name="Text Box 85">
              <a:extLst>
                <a:ext uri="{FF2B5EF4-FFF2-40B4-BE49-F238E27FC236}">
                  <a16:creationId xmlns="" xmlns:a16="http://schemas.microsoft.com/office/drawing/2014/main" id="{79B338CA-5D60-4B83-99B5-5C508D9CD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506"/>
              <a:ext cx="15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err="1"/>
                <a:t>Sơ</a:t>
              </a:r>
              <a:r>
                <a:rPr lang="en-US" sz="1800" dirty="0"/>
                <a:t> </a:t>
              </a:r>
              <a:r>
                <a:rPr lang="en-US" sz="1800" dirty="0" err="1"/>
                <a:t>đồ</a:t>
              </a:r>
              <a:r>
                <a:rPr lang="en-US" sz="1800" dirty="0"/>
                <a:t> </a:t>
              </a:r>
              <a:r>
                <a:rPr lang="en-US" sz="1800" dirty="0" err="1"/>
                <a:t>trình</a:t>
              </a:r>
              <a:r>
                <a:rPr lang="en-US" sz="1800" dirty="0"/>
                <a:t> </a:t>
              </a:r>
              <a:r>
                <a:rPr lang="en-US" sz="1800" dirty="0" err="1"/>
                <a:t>tự</a:t>
              </a:r>
              <a:endParaRPr lang="en-US" sz="1800" dirty="0"/>
            </a:p>
          </p:txBody>
        </p:sp>
        <p:grpSp>
          <p:nvGrpSpPr>
            <p:cNvPr id="30" name="Group 87">
              <a:extLst>
                <a:ext uri="{FF2B5EF4-FFF2-40B4-BE49-F238E27FC236}">
                  <a16:creationId xmlns="" xmlns:a16="http://schemas.microsoft.com/office/drawing/2014/main" id="{FD4F7723-7A6E-4A85-9A3C-B868CA1C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633"/>
              <a:ext cx="134" cy="179"/>
              <a:chOff x="7654" y="3380"/>
              <a:chExt cx="554" cy="754"/>
            </a:xfrm>
          </p:grpSpPr>
          <p:sp>
            <p:nvSpPr>
              <p:cNvPr id="51" name="Oval 88">
                <a:extLst>
                  <a:ext uri="{FF2B5EF4-FFF2-40B4-BE49-F238E27FC236}">
                    <a16:creationId xmlns="" xmlns:a16="http://schemas.microsoft.com/office/drawing/2014/main" id="{541D8565-CE44-4AA5-8987-752939EB4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Line 89">
                <a:extLst>
                  <a:ext uri="{FF2B5EF4-FFF2-40B4-BE49-F238E27FC236}">
                    <a16:creationId xmlns="" xmlns:a16="http://schemas.microsoft.com/office/drawing/2014/main" id="{D4934D36-06B6-44B1-B859-AAE7ACDB6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Line 90">
                <a:extLst>
                  <a:ext uri="{FF2B5EF4-FFF2-40B4-BE49-F238E27FC236}">
                    <a16:creationId xmlns="" xmlns:a16="http://schemas.microsoft.com/office/drawing/2014/main" id="{5FA23126-74BE-42DD-987D-F8697EFD6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91">
                <a:extLst>
                  <a:ext uri="{FF2B5EF4-FFF2-40B4-BE49-F238E27FC236}">
                    <a16:creationId xmlns="" xmlns:a16="http://schemas.microsoft.com/office/drawing/2014/main" id="{677CC12D-4FED-417D-AF99-F729CC398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112711174 h 54"/>
                  <a:gd name="T2" fmla="*/ 132796324 w 108"/>
                  <a:gd name="T3" fmla="*/ 0 h 54"/>
                  <a:gd name="T4" fmla="*/ 265592514 w 108"/>
                  <a:gd name="T5" fmla="*/ 112711174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1" name="Line 92">
              <a:extLst>
                <a:ext uri="{FF2B5EF4-FFF2-40B4-BE49-F238E27FC236}">
                  <a16:creationId xmlns="" xmlns:a16="http://schemas.microsoft.com/office/drawing/2014/main" id="{1C5A8BB9-7B3C-46D0-858A-437AD6291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918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93">
              <a:extLst>
                <a:ext uri="{FF2B5EF4-FFF2-40B4-BE49-F238E27FC236}">
                  <a16:creationId xmlns="" xmlns:a16="http://schemas.microsoft.com/office/drawing/2014/main" id="{B90D838B-82BB-4FD0-A696-53E82E0DA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4" y="1145"/>
              <a:ext cx="2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94">
              <a:extLst>
                <a:ext uri="{FF2B5EF4-FFF2-40B4-BE49-F238E27FC236}">
                  <a16:creationId xmlns="" xmlns:a16="http://schemas.microsoft.com/office/drawing/2014/main" id="{48EF329C-132D-493F-BE79-19C71DCC2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026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95">
              <a:extLst>
                <a:ext uri="{FF2B5EF4-FFF2-40B4-BE49-F238E27FC236}">
                  <a16:creationId xmlns="" xmlns:a16="http://schemas.microsoft.com/office/drawing/2014/main" id="{86282961-BFA8-4F8B-AB8E-77A0A3807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1345"/>
              <a:ext cx="0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96">
              <a:extLst>
                <a:ext uri="{FF2B5EF4-FFF2-40B4-BE49-F238E27FC236}">
                  <a16:creationId xmlns="" xmlns:a16="http://schemas.microsoft.com/office/drawing/2014/main" id="{068ABD17-69DB-4C1E-BA3E-DDFE5CC32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2" y="861"/>
              <a:ext cx="0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97">
              <a:extLst>
                <a:ext uri="{FF2B5EF4-FFF2-40B4-BE49-F238E27FC236}">
                  <a16:creationId xmlns="" xmlns:a16="http://schemas.microsoft.com/office/drawing/2014/main" id="{9ACBD510-2165-4E98-9BC0-3496D53EF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4" y="861"/>
              <a:ext cx="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98">
              <a:extLst>
                <a:ext uri="{FF2B5EF4-FFF2-40B4-BE49-F238E27FC236}">
                  <a16:creationId xmlns="" xmlns:a16="http://schemas.microsoft.com/office/drawing/2014/main" id="{08A87C55-80DE-4718-A106-5FE0DB80C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1" y="1230"/>
              <a:ext cx="0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99">
              <a:extLst>
                <a:ext uri="{FF2B5EF4-FFF2-40B4-BE49-F238E27FC236}">
                  <a16:creationId xmlns="" xmlns:a16="http://schemas.microsoft.com/office/drawing/2014/main" id="{795B39D6-CBE5-4638-9CEC-E15394A5F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" y="861"/>
              <a:ext cx="0" cy="5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Rectangle 100">
              <a:extLst>
                <a:ext uri="{FF2B5EF4-FFF2-40B4-BE49-F238E27FC236}">
                  <a16:creationId xmlns="" xmlns:a16="http://schemas.microsoft.com/office/drawing/2014/main" id="{9739EA15-7B98-48E1-80A9-FD18A1D272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33" y="1106"/>
              <a:ext cx="420" cy="4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0" name="Line 101">
              <a:extLst>
                <a:ext uri="{FF2B5EF4-FFF2-40B4-BE49-F238E27FC236}">
                  <a16:creationId xmlns="" xmlns:a16="http://schemas.microsoft.com/office/drawing/2014/main" id="{2DD6DD63-5849-4BA4-8D7B-8A87F99E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859"/>
              <a:ext cx="0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Rectangle 102">
              <a:extLst>
                <a:ext uri="{FF2B5EF4-FFF2-40B4-BE49-F238E27FC236}">
                  <a16:creationId xmlns="" xmlns:a16="http://schemas.microsoft.com/office/drawing/2014/main" id="{D74D7DCC-F4EF-4A9E-9130-C28EE3A944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11" y="1071"/>
              <a:ext cx="337" cy="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2" name="Line 103">
              <a:extLst>
                <a:ext uri="{FF2B5EF4-FFF2-40B4-BE49-F238E27FC236}">
                  <a16:creationId xmlns="" xmlns:a16="http://schemas.microsoft.com/office/drawing/2014/main" id="{B4EC0B90-13B3-4C63-A756-D1E762001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2" y="1268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Rectangle 104">
              <a:extLst>
                <a:ext uri="{FF2B5EF4-FFF2-40B4-BE49-F238E27FC236}">
                  <a16:creationId xmlns="" xmlns:a16="http://schemas.microsoft.com/office/drawing/2014/main" id="{A6295236-F093-462B-ACCB-672C4D98C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699" y="1103"/>
              <a:ext cx="188" cy="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4" name="Line 105">
              <a:extLst>
                <a:ext uri="{FF2B5EF4-FFF2-40B4-BE49-F238E27FC236}">
                  <a16:creationId xmlns="" xmlns:a16="http://schemas.microsoft.com/office/drawing/2014/main" id="{1846AA25-FAD3-4517-BBC6-B2B352DC4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3" y="1219"/>
              <a:ext cx="1" cy="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Rectangle 106">
              <a:extLst>
                <a:ext uri="{FF2B5EF4-FFF2-40B4-BE49-F238E27FC236}">
                  <a16:creationId xmlns="" xmlns:a16="http://schemas.microsoft.com/office/drawing/2014/main" id="{598374A5-7911-4DFD-8145-15EC88940F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62" y="1167"/>
              <a:ext cx="71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6" name="Line 107">
              <a:extLst>
                <a:ext uri="{FF2B5EF4-FFF2-40B4-BE49-F238E27FC236}">
                  <a16:creationId xmlns="" xmlns:a16="http://schemas.microsoft.com/office/drawing/2014/main" id="{DB25F8D9-6229-4618-89AF-885A3D115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1" y="860"/>
              <a:ext cx="0" cy="2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Rectangle 108">
              <a:extLst>
                <a:ext uri="{FF2B5EF4-FFF2-40B4-BE49-F238E27FC236}">
                  <a16:creationId xmlns="" xmlns:a16="http://schemas.microsoft.com/office/drawing/2014/main" id="{3C83A983-E2BB-4643-BBBF-06F39213F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" y="700"/>
              <a:ext cx="242" cy="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8" name="Rectangle 109">
              <a:extLst>
                <a:ext uri="{FF2B5EF4-FFF2-40B4-BE49-F238E27FC236}">
                  <a16:creationId xmlns="" xmlns:a16="http://schemas.microsoft.com/office/drawing/2014/main" id="{C7299042-F861-4CD6-BE71-A118415FA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700"/>
              <a:ext cx="243" cy="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49" name="Rectangle 110">
              <a:extLst>
                <a:ext uri="{FF2B5EF4-FFF2-40B4-BE49-F238E27FC236}">
                  <a16:creationId xmlns="" xmlns:a16="http://schemas.microsoft.com/office/drawing/2014/main" id="{6D96106C-45FD-4109-9996-623D2F45C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" y="700"/>
              <a:ext cx="308" cy="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50" name="Rectangle 111">
              <a:extLst>
                <a:ext uri="{FF2B5EF4-FFF2-40B4-BE49-F238E27FC236}">
                  <a16:creationId xmlns="" xmlns:a16="http://schemas.microsoft.com/office/drawing/2014/main" id="{D1E455F5-963E-4504-B9E4-81D12FD7B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700"/>
              <a:ext cx="243" cy="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466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836C9-AB89-433E-B239-F350A307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B3374B-33BB-42B3-9496-7D57E13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Mục đích: "để cung cấp một thiết kế cho phần mềm thực hiện và có thể được xác </a:t>
            </a:r>
            <a:r>
              <a:rPr lang="vi-VN" dirty="0" smtClean="0"/>
              <a:t>minh</a:t>
            </a:r>
            <a:r>
              <a:rPr lang="en-US" dirty="0" smtClean="0"/>
              <a:t>,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vi-VN" dirty="0" smtClean="0"/>
              <a:t> </a:t>
            </a:r>
            <a:r>
              <a:rPr lang="vi-VN" dirty="0"/>
              <a:t>lại các yêu cầu"</a:t>
            </a:r>
          </a:p>
          <a:p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r>
              <a:rPr lang="vi-VN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vi-VN" dirty="0" err="1"/>
              <a:t>chính</a:t>
            </a:r>
            <a:endParaRPr lang="vi-VN" dirty="0"/>
          </a:p>
          <a:p>
            <a:pPr lvl="1"/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cao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pPr lvl="1"/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cao </a:t>
            </a:r>
            <a:r>
              <a:rPr lang="vi-VN" dirty="0" err="1"/>
              <a:t>nhất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pPr lvl="1"/>
            <a:r>
              <a:rPr lang="vi-VN" dirty="0"/>
              <a:t>thiết kế cấp cao </a:t>
            </a:r>
            <a:r>
              <a:rPr lang="en-US" dirty="0" smtClean="0"/>
              <a:t>(logic) </a:t>
            </a:r>
            <a:r>
              <a:rPr lang="vi-VN" dirty="0" smtClean="0"/>
              <a:t>nhất </a:t>
            </a:r>
            <a:r>
              <a:rPr lang="vi-VN" dirty="0"/>
              <a:t>cho cơ sở dữ liệu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ECBC17-05E4-4B60-AD54-9B921DC7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8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D9955F-06B7-4978-A419-9A367FFE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3.2.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B88C76-548B-4F95-9BCF-8030DA15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3638550" cy="5174881"/>
          </a:xfrm>
        </p:spPr>
        <p:txBody>
          <a:bodyPr>
            <a:normAutofit lnSpcReduction="10000"/>
          </a:bodyPr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</a:t>
            </a:r>
          </a:p>
          <a:p>
            <a:r>
              <a:rPr lang="vi-VN" dirty="0" err="1"/>
              <a:t>Dạng</a:t>
            </a:r>
            <a:r>
              <a:rPr lang="vi-VN" dirty="0"/>
              <a:t> xem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của</a:t>
            </a:r>
            <a:r>
              <a:rPr lang="vi-VN" dirty="0"/>
              <a:t> thư liên quan </a:t>
            </a:r>
            <a:r>
              <a:rPr lang="vi-VN" dirty="0" err="1"/>
              <a:t>đến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endParaRPr lang="vi-VN" dirty="0"/>
          </a:p>
          <a:p>
            <a:endParaRPr lang="vi-VN" dirty="0"/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quan Tương </a:t>
            </a:r>
            <a:r>
              <a:rPr lang="vi-VN" dirty="0" err="1"/>
              <a:t>tác</a:t>
            </a:r>
            <a:endParaRPr lang="vi-VN" dirty="0"/>
          </a:p>
          <a:p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mức</a:t>
            </a:r>
            <a:r>
              <a:rPr lang="vi-VN" dirty="0"/>
              <a:t> cao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chuỗi</a:t>
            </a:r>
            <a:r>
              <a:rPr lang="vi-VN" dirty="0"/>
              <a:t> </a:t>
            </a:r>
            <a:r>
              <a:rPr lang="vi-VN" dirty="0" err="1"/>
              <a:t>logic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4D522B-1ACC-49C2-83EE-B90640C7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p:sp>
        <p:nvSpPr>
          <p:cNvPr id="5" name="Text Box 3111">
            <a:extLst>
              <a:ext uri="{FF2B5EF4-FFF2-40B4-BE49-F238E27FC236}">
                <a16:creationId xmlns="" xmlns:a16="http://schemas.microsoft.com/office/drawing/2014/main" id="{40698813-C043-4E0F-B87B-F96E9899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7" y="2057400"/>
            <a:ext cx="2506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err="1"/>
              <a:t>Sơ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endParaRPr lang="en-US" sz="1800" dirty="0"/>
          </a:p>
        </p:txBody>
      </p:sp>
      <p:sp>
        <p:nvSpPr>
          <p:cNvPr id="6" name="Line 3106">
            <a:extLst>
              <a:ext uri="{FF2B5EF4-FFF2-40B4-BE49-F238E27FC236}">
                <a16:creationId xmlns="" xmlns:a16="http://schemas.microsoft.com/office/drawing/2014/main" id="{746BA7B8-38E9-4084-910C-5829314144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0850" y="1827212"/>
            <a:ext cx="723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7" name="Line 3107">
            <a:extLst>
              <a:ext uri="{FF2B5EF4-FFF2-40B4-BE49-F238E27FC236}">
                <a16:creationId xmlns="" xmlns:a16="http://schemas.microsoft.com/office/drawing/2014/main" id="{7692E10F-6EEB-4655-956A-DB757F032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1562100"/>
            <a:ext cx="515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8" name="Line 3108">
            <a:extLst>
              <a:ext uri="{FF2B5EF4-FFF2-40B4-BE49-F238E27FC236}">
                <a16:creationId xmlns="" xmlns:a16="http://schemas.microsoft.com/office/drawing/2014/main" id="{A1566377-3F9F-4D8B-8383-9D8EC83DD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1246187"/>
            <a:ext cx="414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9" name="Line 3109">
            <a:extLst>
              <a:ext uri="{FF2B5EF4-FFF2-40B4-BE49-F238E27FC236}">
                <a16:creationId xmlns="" xmlns:a16="http://schemas.microsoft.com/office/drawing/2014/main" id="{118CC7F3-A83F-45EA-884A-6F0AC3A73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2" y="1570037"/>
            <a:ext cx="414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0" name="Line 3110">
            <a:extLst>
              <a:ext uri="{FF2B5EF4-FFF2-40B4-BE49-F238E27FC236}">
                <a16:creationId xmlns="" xmlns:a16="http://schemas.microsoft.com/office/drawing/2014/main" id="{1CCCA520-738F-4A7C-A451-D33601F75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1237" y="731837"/>
            <a:ext cx="419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Line 3116">
            <a:extLst>
              <a:ext uri="{FF2B5EF4-FFF2-40B4-BE49-F238E27FC236}">
                <a16:creationId xmlns="" xmlns:a16="http://schemas.microsoft.com/office/drawing/2014/main" id="{D18733D6-0E2E-44FE-8613-BD7CBBE0B1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7187" y="987425"/>
            <a:ext cx="1588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2" name="Line 3117">
            <a:extLst>
              <a:ext uri="{FF2B5EF4-FFF2-40B4-BE49-F238E27FC236}">
                <a16:creationId xmlns="" xmlns:a16="http://schemas.microsoft.com/office/drawing/2014/main" id="{D4A6C45E-0F1D-4582-A866-075497CC98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2350" y="728662"/>
            <a:ext cx="1587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3" name="Line 3118">
            <a:extLst>
              <a:ext uri="{FF2B5EF4-FFF2-40B4-BE49-F238E27FC236}">
                <a16:creationId xmlns="" xmlns:a16="http://schemas.microsoft.com/office/drawing/2014/main" id="{22E2F8DA-B9BD-4C82-8DFE-9AD0CCB803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715962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4" name="Line 3119">
            <a:extLst>
              <a:ext uri="{FF2B5EF4-FFF2-40B4-BE49-F238E27FC236}">
                <a16:creationId xmlns="" xmlns:a16="http://schemas.microsoft.com/office/drawing/2014/main" id="{FFAC9ABC-FE47-4AAD-8817-230DA0A33E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3550" y="1555750"/>
            <a:ext cx="1587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5" name="Line 3120">
            <a:extLst>
              <a:ext uri="{FF2B5EF4-FFF2-40B4-BE49-F238E27FC236}">
                <a16:creationId xmlns="" xmlns:a16="http://schemas.microsoft.com/office/drawing/2014/main" id="{87711F02-5512-45F4-B3E3-F25B822BA3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23162" y="1568450"/>
            <a:ext cx="1588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6" name="Line 3124">
            <a:extLst>
              <a:ext uri="{FF2B5EF4-FFF2-40B4-BE49-F238E27FC236}">
                <a16:creationId xmlns="" xmlns:a16="http://schemas.microsoft.com/office/drawing/2014/main" id="{35C1737B-CEBE-4CC5-9DF7-1590E23FD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537" y="1258887"/>
            <a:ext cx="101600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7" name="Line 3125">
            <a:extLst>
              <a:ext uri="{FF2B5EF4-FFF2-40B4-BE49-F238E27FC236}">
                <a16:creationId xmlns="" xmlns:a16="http://schemas.microsoft.com/office/drawing/2014/main" id="{AD09BA75-F0E4-48CF-917F-B2A4E69FD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5012" y="1019175"/>
            <a:ext cx="298450" cy="80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8" name="Line 3126">
            <a:extLst>
              <a:ext uri="{FF2B5EF4-FFF2-40B4-BE49-F238E27FC236}">
                <a16:creationId xmlns="" xmlns:a16="http://schemas.microsoft.com/office/drawing/2014/main" id="{82B8C4B5-8FC9-4C9F-A2ED-266A6D96A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1712" y="746125"/>
            <a:ext cx="396875" cy="107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grpSp>
        <p:nvGrpSpPr>
          <p:cNvPr id="19" name="Group 3156">
            <a:extLst>
              <a:ext uri="{FF2B5EF4-FFF2-40B4-BE49-F238E27FC236}">
                <a16:creationId xmlns="" xmlns:a16="http://schemas.microsoft.com/office/drawing/2014/main" id="{D74FE3F8-44D6-462E-AC5B-D0299D3752AA}"/>
              </a:ext>
            </a:extLst>
          </p:cNvPr>
          <p:cNvGrpSpPr>
            <a:grpSpLocks/>
          </p:cNvGrpSpPr>
          <p:nvPr/>
        </p:nvGrpSpPr>
        <p:grpSpPr bwMode="auto">
          <a:xfrm>
            <a:off x="5942012" y="3073401"/>
            <a:ext cx="2668588" cy="2127250"/>
            <a:chOff x="3955" y="2318"/>
            <a:chExt cx="1681" cy="1340"/>
          </a:xfrm>
        </p:grpSpPr>
        <p:sp>
          <p:nvSpPr>
            <p:cNvPr id="20" name="Text Box 3093">
              <a:extLst>
                <a:ext uri="{FF2B5EF4-FFF2-40B4-BE49-F238E27FC236}">
                  <a16:creationId xmlns="" xmlns:a16="http://schemas.microsoft.com/office/drawing/2014/main" id="{9E2112BD-FA6B-4D35-886A-04DB44A81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" y="3425"/>
              <a:ext cx="16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/>
                <a:t>So </a:t>
              </a:r>
              <a:r>
                <a:rPr lang="en-US" sz="1800" dirty="0" err="1"/>
                <a:t>đồ</a:t>
              </a:r>
              <a:r>
                <a:rPr lang="en-US" sz="1800" dirty="0"/>
                <a:t> </a:t>
              </a:r>
              <a:r>
                <a:rPr lang="en-US" sz="1800" dirty="0" err="1"/>
                <a:t>tổng</a:t>
              </a:r>
              <a:r>
                <a:rPr lang="en-US" sz="1800" dirty="0"/>
                <a:t> </a:t>
              </a:r>
              <a:r>
                <a:rPr lang="en-US" sz="1800" dirty="0" err="1"/>
                <a:t>quan</a:t>
              </a:r>
              <a:r>
                <a:rPr lang="en-US" sz="1800" dirty="0"/>
                <a:t> </a:t>
              </a:r>
              <a:r>
                <a:rPr lang="en-US" sz="1800" dirty="0" err="1"/>
                <a:t>tương</a:t>
              </a:r>
              <a:r>
                <a:rPr lang="en-US" sz="1800" dirty="0"/>
                <a:t> </a:t>
              </a:r>
              <a:r>
                <a:rPr lang="en-US" sz="1800" dirty="0" err="1"/>
                <a:t>tác</a:t>
              </a:r>
              <a:endParaRPr lang="en-US" sz="1800" dirty="0"/>
            </a:p>
          </p:txBody>
        </p:sp>
        <p:grpSp>
          <p:nvGrpSpPr>
            <p:cNvPr id="21" name="Group 3155">
              <a:extLst>
                <a:ext uri="{FF2B5EF4-FFF2-40B4-BE49-F238E27FC236}">
                  <a16:creationId xmlns="" xmlns:a16="http://schemas.microsoft.com/office/drawing/2014/main" id="{8431B93C-775C-490B-A3C0-3291669A3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3" y="2318"/>
              <a:ext cx="646" cy="1002"/>
              <a:chOff x="4383" y="2318"/>
              <a:chExt cx="646" cy="1002"/>
            </a:xfrm>
          </p:grpSpPr>
          <p:sp>
            <p:nvSpPr>
              <p:cNvPr id="22" name="Line 3129">
                <a:extLst>
                  <a:ext uri="{FF2B5EF4-FFF2-40B4-BE49-F238E27FC236}">
                    <a16:creationId xmlns="" xmlns:a16="http://schemas.microsoft.com/office/drawing/2014/main" id="{939BA776-BB1A-4A66-B4AC-A048CAD7D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4" y="2372"/>
                <a:ext cx="0" cy="1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grpSp>
            <p:nvGrpSpPr>
              <p:cNvPr id="23" name="Group 3134">
                <a:extLst>
                  <a:ext uri="{FF2B5EF4-FFF2-40B4-BE49-F238E27FC236}">
                    <a16:creationId xmlns="" xmlns:a16="http://schemas.microsoft.com/office/drawing/2014/main" id="{E2A8D9C0-13CB-4E81-97F6-9CA2D508E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7" y="2533"/>
                <a:ext cx="402" cy="195"/>
                <a:chOff x="4531" y="2293"/>
                <a:chExt cx="402" cy="195"/>
              </a:xfrm>
            </p:grpSpPr>
            <p:sp>
              <p:nvSpPr>
                <p:cNvPr id="39" name="Rectangle 3128">
                  <a:extLst>
                    <a:ext uri="{FF2B5EF4-FFF2-40B4-BE49-F238E27FC236}">
                      <a16:creationId xmlns="" xmlns:a16="http://schemas.microsoft.com/office/drawing/2014/main" id="{5E488B94-5682-4B68-8571-34A7E1B335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1" y="2293"/>
                  <a:ext cx="402" cy="19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107950" tIns="53975" rIns="107950" bIns="53975" anchor="ctr"/>
                <a:lstStyle/>
                <a:p>
                  <a:endParaRPr lang="en-GB"/>
                </a:p>
              </p:txBody>
            </p:sp>
            <p:sp>
              <p:nvSpPr>
                <p:cNvPr id="40" name="Line 3130">
                  <a:extLst>
                    <a:ext uri="{FF2B5EF4-FFF2-40B4-BE49-F238E27FC236}">
                      <a16:creationId xmlns="" xmlns:a16="http://schemas.microsoft.com/office/drawing/2014/main" id="{BAC15AA2-6E1F-40CF-8B1D-094295AC7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1" y="2358"/>
                  <a:ext cx="9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  <p:sp>
              <p:nvSpPr>
                <p:cNvPr id="41" name="Line 3131">
                  <a:extLst>
                    <a:ext uri="{FF2B5EF4-FFF2-40B4-BE49-F238E27FC236}">
                      <a16:creationId xmlns="" xmlns:a16="http://schemas.microsoft.com/office/drawing/2014/main" id="{D7639F9B-AB4D-465F-8F80-1A2B6CE95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6" y="2301"/>
                  <a:ext cx="0" cy="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  <p:sp>
              <p:nvSpPr>
                <p:cNvPr id="42" name="Line 3132">
                  <a:extLst>
                    <a:ext uri="{FF2B5EF4-FFF2-40B4-BE49-F238E27FC236}">
                      <a16:creationId xmlns="" xmlns:a16="http://schemas.microsoft.com/office/drawing/2014/main" id="{E0AD8D43-BC96-47A3-97AB-E2118B6840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18" y="2343"/>
                  <a:ext cx="28" cy="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</p:grpSp>
          <p:sp>
            <p:nvSpPr>
              <p:cNvPr id="24" name="Oval 3133">
                <a:extLst>
                  <a:ext uri="{FF2B5EF4-FFF2-40B4-BE49-F238E27FC236}">
                    <a16:creationId xmlns="" xmlns:a16="http://schemas.microsoft.com/office/drawing/2014/main" id="{82B64C18-BACF-4B80-B3D4-A71E88595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2318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rgbClr val="99CC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25" name="Group 3135">
                <a:extLst>
                  <a:ext uri="{FF2B5EF4-FFF2-40B4-BE49-F238E27FC236}">
                    <a16:creationId xmlns="" xmlns:a16="http://schemas.microsoft.com/office/drawing/2014/main" id="{87CEB990-4C9E-48B0-9B9C-207CC09AD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7" y="3125"/>
                <a:ext cx="402" cy="195"/>
                <a:chOff x="4531" y="2293"/>
                <a:chExt cx="402" cy="195"/>
              </a:xfrm>
            </p:grpSpPr>
            <p:sp>
              <p:nvSpPr>
                <p:cNvPr id="35" name="Rectangle 3136">
                  <a:extLst>
                    <a:ext uri="{FF2B5EF4-FFF2-40B4-BE49-F238E27FC236}">
                      <a16:creationId xmlns="" xmlns:a16="http://schemas.microsoft.com/office/drawing/2014/main" id="{1F71DA0E-BA84-4715-8B33-635066A58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1" y="2293"/>
                  <a:ext cx="402" cy="19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107950" tIns="53975" rIns="107950" bIns="53975" anchor="ctr"/>
                <a:lstStyle/>
                <a:p>
                  <a:endParaRPr lang="en-GB"/>
                </a:p>
              </p:txBody>
            </p:sp>
            <p:sp>
              <p:nvSpPr>
                <p:cNvPr id="36" name="Line 3137">
                  <a:extLst>
                    <a:ext uri="{FF2B5EF4-FFF2-40B4-BE49-F238E27FC236}">
                      <a16:creationId xmlns="" xmlns:a16="http://schemas.microsoft.com/office/drawing/2014/main" id="{B68066D2-A52E-4DBB-9062-304EA1690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1" y="2358"/>
                  <a:ext cx="9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  <p:sp>
              <p:nvSpPr>
                <p:cNvPr id="37" name="Line 3138">
                  <a:extLst>
                    <a:ext uri="{FF2B5EF4-FFF2-40B4-BE49-F238E27FC236}">
                      <a16:creationId xmlns="" xmlns:a16="http://schemas.microsoft.com/office/drawing/2014/main" id="{8BA4551F-0BCC-4AB1-9F6B-6510EBEF0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6" y="2301"/>
                  <a:ext cx="0" cy="5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  <p:sp>
              <p:nvSpPr>
                <p:cNvPr id="38" name="Line 3139">
                  <a:extLst>
                    <a:ext uri="{FF2B5EF4-FFF2-40B4-BE49-F238E27FC236}">
                      <a16:creationId xmlns="" xmlns:a16="http://schemas.microsoft.com/office/drawing/2014/main" id="{30FD0974-F52B-43E5-8A4D-0FA3270E9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18" y="2343"/>
                  <a:ext cx="28" cy="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GB"/>
                </a:p>
              </p:txBody>
            </p:sp>
          </p:grpSp>
          <p:sp>
            <p:nvSpPr>
              <p:cNvPr id="26" name="Line 3140">
                <a:extLst>
                  <a:ext uri="{FF2B5EF4-FFF2-40B4-BE49-F238E27FC236}">
                    <a16:creationId xmlns="" xmlns:a16="http://schemas.microsoft.com/office/drawing/2014/main" id="{A63BC947-E6E4-475B-86D8-3C2105AB8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30" y="2916"/>
                <a:ext cx="0" cy="3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sp>
            <p:nvSpPr>
              <p:cNvPr id="27" name="AutoShape 3141">
                <a:extLst>
                  <a:ext uri="{FF2B5EF4-FFF2-40B4-BE49-F238E27FC236}">
                    <a16:creationId xmlns="" xmlns:a16="http://schemas.microsoft.com/office/drawing/2014/main" id="{39C88802-F53A-4FDF-B459-F930FBE0D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0" y="2882"/>
                <a:ext cx="96" cy="84"/>
              </a:xfrm>
              <a:prstGeom prst="diamond">
                <a:avLst/>
              </a:prstGeom>
              <a:solidFill>
                <a:schemeClr val="tx1"/>
              </a:solidFill>
              <a:ln w="6350">
                <a:solidFill>
                  <a:srgbClr val="99CCFF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" name="Line 3142">
                <a:extLst>
                  <a:ext uri="{FF2B5EF4-FFF2-40B4-BE49-F238E27FC236}">
                    <a16:creationId xmlns="" xmlns:a16="http://schemas.microsoft.com/office/drawing/2014/main" id="{C5CEAD81-BECF-4F3B-8A1A-D83FD0A19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8" y="2728"/>
                <a:ext cx="0" cy="1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sp>
            <p:nvSpPr>
              <p:cNvPr id="29" name="Line 3143">
                <a:extLst>
                  <a:ext uri="{FF2B5EF4-FFF2-40B4-BE49-F238E27FC236}">
                    <a16:creationId xmlns="" xmlns:a16="http://schemas.microsoft.com/office/drawing/2014/main" id="{FECAC7F6-7904-4A6D-813B-2CCB40D2B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4" y="2924"/>
                <a:ext cx="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sp>
            <p:nvSpPr>
              <p:cNvPr id="30" name="Line 3144">
                <a:extLst>
                  <a:ext uri="{FF2B5EF4-FFF2-40B4-BE49-F238E27FC236}">
                    <a16:creationId xmlns="" xmlns:a16="http://schemas.microsoft.com/office/drawing/2014/main" id="{71798832-69E8-4C91-ABA0-01AAF6C48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0" y="2963"/>
                <a:ext cx="0" cy="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  <p:grpSp>
            <p:nvGrpSpPr>
              <p:cNvPr id="31" name="Group 3154">
                <a:extLst>
                  <a:ext uri="{FF2B5EF4-FFF2-40B4-BE49-F238E27FC236}">
                    <a16:creationId xmlns="" xmlns:a16="http://schemas.microsoft.com/office/drawing/2014/main" id="{85184253-F981-4BFB-BD74-1615F4F9D8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3222"/>
                <a:ext cx="94" cy="86"/>
                <a:chOff x="4383" y="3222"/>
                <a:chExt cx="94" cy="86"/>
              </a:xfrm>
            </p:grpSpPr>
            <p:sp>
              <p:nvSpPr>
                <p:cNvPr id="33" name="Oval 3145">
                  <a:extLst>
                    <a:ext uri="{FF2B5EF4-FFF2-40B4-BE49-F238E27FC236}">
                      <a16:creationId xmlns="" xmlns:a16="http://schemas.microsoft.com/office/drawing/2014/main" id="{C98E13B3-BF9A-4B16-B17F-1FDF2D661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2" y="3237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6350">
                  <a:solidFill>
                    <a:srgbClr val="99CCFF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" name="Oval 3147">
                  <a:extLst>
                    <a:ext uri="{FF2B5EF4-FFF2-40B4-BE49-F238E27FC236}">
                      <a16:creationId xmlns="" xmlns:a16="http://schemas.microsoft.com/office/drawing/2014/main" id="{B8116703-5431-4C7B-887B-B46A75CB4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3" y="3222"/>
                  <a:ext cx="94" cy="8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32" name="Line 3149">
                <a:extLst>
                  <a:ext uri="{FF2B5EF4-FFF2-40B4-BE49-F238E27FC236}">
                    <a16:creationId xmlns="" xmlns:a16="http://schemas.microsoft.com/office/drawing/2014/main" id="{115C41D8-DA61-4995-AA1E-F8ED898ED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1" y="3264"/>
                <a:ext cx="1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GB"/>
              </a:p>
            </p:txBody>
          </p:sp>
        </p:grpSp>
      </p:grpSp>
      <p:sp>
        <p:nvSpPr>
          <p:cNvPr id="43" name="Line 3153">
            <a:extLst>
              <a:ext uri="{FF2B5EF4-FFF2-40B4-BE49-F238E27FC236}">
                <a16:creationId xmlns="" xmlns:a16="http://schemas.microsoft.com/office/drawing/2014/main" id="{23B8147D-622A-4D6A-A7B1-FCA157F88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187" y="1000125"/>
            <a:ext cx="677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BC2DEB-F13F-40E6-AC3B-5ECF7467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3.2.1.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0F0028-4BDE-4A52-98D2-3498EFFC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2729808"/>
          </a:xfrm>
        </p:spPr>
        <p:txBody>
          <a:bodyPr>
            <a:normAutofit lnSpcReduction="10000"/>
          </a:bodyPr>
          <a:lstStyle/>
          <a:p>
            <a:r>
              <a:rPr lang="vi-VN" dirty="0"/>
              <a:t>Sơ đồ trình tự là một sơ đồ tương tác nhấn mạnh thứ tự thời gian của </a:t>
            </a:r>
            <a:r>
              <a:rPr lang="vi-VN" dirty="0" smtClean="0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(message)</a:t>
            </a:r>
            <a:r>
              <a:rPr lang="vi-VN" dirty="0" smtClean="0"/>
              <a:t>.</a:t>
            </a:r>
            <a:endParaRPr lang="vi-VN" dirty="0"/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: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.</a:t>
            </a:r>
          </a:p>
          <a:p>
            <a:r>
              <a:rPr lang="vi-VN" dirty="0"/>
              <a:t>Chuỗi </a:t>
            </a:r>
            <a:r>
              <a:rPr lang="vi-VN" dirty="0" smtClean="0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vi-VN" dirty="0" smtClean="0"/>
              <a:t> </a:t>
            </a:r>
            <a:r>
              <a:rPr lang="vi-VN" dirty="0"/>
              <a:t>được trao đổi.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CF7A2-716D-4439-A884-8D34F51D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sp>
        <p:nvSpPr>
          <p:cNvPr id="5" name="Text Box 89">
            <a:extLst>
              <a:ext uri="{FF2B5EF4-FFF2-40B4-BE49-F238E27FC236}">
                <a16:creationId xmlns="" xmlns:a16="http://schemas.microsoft.com/office/drawing/2014/main" id="{FAAC0D9E-843F-40B8-B9DB-52B541B33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5748338"/>
            <a:ext cx="2506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Sequence Diagram</a:t>
            </a:r>
          </a:p>
        </p:txBody>
      </p:sp>
      <p:sp>
        <p:nvSpPr>
          <p:cNvPr id="6" name="Line 90">
            <a:extLst>
              <a:ext uri="{FF2B5EF4-FFF2-40B4-BE49-F238E27FC236}">
                <a16:creationId xmlns="" xmlns:a16="http://schemas.microsoft.com/office/drawing/2014/main" id="{214DEE94-B070-4AFB-80F1-976A42D69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8650" y="4572000"/>
            <a:ext cx="6619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Line 91">
            <a:extLst>
              <a:ext uri="{FF2B5EF4-FFF2-40B4-BE49-F238E27FC236}">
                <a16:creationId xmlns="" xmlns:a16="http://schemas.microsoft.com/office/drawing/2014/main" id="{5F31435F-FE11-44EC-8146-BDC42A202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5018088"/>
            <a:ext cx="5191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92">
            <a:extLst>
              <a:ext uri="{FF2B5EF4-FFF2-40B4-BE49-F238E27FC236}">
                <a16:creationId xmlns="" xmlns:a16="http://schemas.microsoft.com/office/drawing/2014/main" id="{E77A24D1-F103-405A-AF76-D83541BF5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675" y="4783138"/>
            <a:ext cx="5572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93">
            <a:extLst>
              <a:ext uri="{FF2B5EF4-FFF2-40B4-BE49-F238E27FC236}">
                <a16:creationId xmlns="" xmlns:a16="http://schemas.microsoft.com/office/drawing/2014/main" id="{22AF912F-F781-4A73-85DE-6F0BA2121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5410200"/>
            <a:ext cx="1587" cy="1920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94">
            <a:extLst>
              <a:ext uri="{FF2B5EF4-FFF2-40B4-BE49-F238E27FC236}">
                <a16:creationId xmlns="" xmlns:a16="http://schemas.microsoft.com/office/drawing/2014/main" id="{9CF9DA1C-28B5-4F5E-A627-115115BE7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4460875"/>
            <a:ext cx="1587" cy="1222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Line 95">
            <a:extLst>
              <a:ext uri="{FF2B5EF4-FFF2-40B4-BE49-F238E27FC236}">
                <a16:creationId xmlns="" xmlns:a16="http://schemas.microsoft.com/office/drawing/2014/main" id="{BCDCBCC1-3CDA-4843-92DD-49AF0896C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4460875"/>
            <a:ext cx="1587" cy="3286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Line 96">
            <a:extLst>
              <a:ext uri="{FF2B5EF4-FFF2-40B4-BE49-F238E27FC236}">
                <a16:creationId xmlns="" xmlns:a16="http://schemas.microsoft.com/office/drawing/2014/main" id="{81C61EB3-90E3-483F-AB04-46E11C26E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5184775"/>
            <a:ext cx="1588" cy="4143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97">
            <a:extLst>
              <a:ext uri="{FF2B5EF4-FFF2-40B4-BE49-F238E27FC236}">
                <a16:creationId xmlns="" xmlns:a16="http://schemas.microsoft.com/office/drawing/2014/main" id="{9B649828-73ED-4AAC-AADC-0C86BFCE4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4460875"/>
            <a:ext cx="1587" cy="11382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Rectangle 98">
            <a:extLst>
              <a:ext uri="{FF2B5EF4-FFF2-40B4-BE49-F238E27FC236}">
                <a16:creationId xmlns="" xmlns:a16="http://schemas.microsoft.com/office/drawing/2014/main" id="{2F3020F4-078A-467A-8D4E-196AC420BC1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61457" y="4942681"/>
            <a:ext cx="825500" cy="841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5" name="Rectangle 99">
            <a:extLst>
              <a:ext uri="{FF2B5EF4-FFF2-40B4-BE49-F238E27FC236}">
                <a16:creationId xmlns="" xmlns:a16="http://schemas.microsoft.com/office/drawing/2014/main" id="{0F0C4295-DF54-4089-B800-59BD3E7CDBA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06788" y="4870450"/>
            <a:ext cx="661987" cy="873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6" name="Line 100">
            <a:extLst>
              <a:ext uri="{FF2B5EF4-FFF2-40B4-BE49-F238E27FC236}">
                <a16:creationId xmlns="" xmlns:a16="http://schemas.microsoft.com/office/drawing/2014/main" id="{303E0CC6-B26C-4C1E-B938-A1E7BCD2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5257800"/>
            <a:ext cx="1587" cy="3413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101">
            <a:extLst>
              <a:ext uri="{FF2B5EF4-FFF2-40B4-BE49-F238E27FC236}">
                <a16:creationId xmlns="" xmlns:a16="http://schemas.microsoft.com/office/drawing/2014/main" id="{5D6B0BCF-1ECD-4036-93D0-AD3BB7CD643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66407" y="4934744"/>
            <a:ext cx="369887" cy="85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8" name="Line 102">
            <a:extLst>
              <a:ext uri="{FF2B5EF4-FFF2-40B4-BE49-F238E27FC236}">
                <a16:creationId xmlns="" xmlns:a16="http://schemas.microsoft.com/office/drawing/2014/main" id="{6170C3BC-A827-49C9-BB4E-8109162DF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3" y="5162550"/>
            <a:ext cx="3175" cy="434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Rectangle 103">
            <a:extLst>
              <a:ext uri="{FF2B5EF4-FFF2-40B4-BE49-F238E27FC236}">
                <a16:creationId xmlns="" xmlns:a16="http://schemas.microsoft.com/office/drawing/2014/main" id="{31ED49C8-EA54-4977-A1BC-3C66E5A5790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979988" y="5059362"/>
            <a:ext cx="139700" cy="79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0" name="Line 104">
            <a:extLst>
              <a:ext uri="{FF2B5EF4-FFF2-40B4-BE49-F238E27FC236}">
                <a16:creationId xmlns="" xmlns:a16="http://schemas.microsoft.com/office/drawing/2014/main" id="{3ACC8E4A-22D9-40BF-9A5A-BD628B7E3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4600" y="4459288"/>
            <a:ext cx="1588" cy="5699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Rectangle 105">
            <a:extLst>
              <a:ext uri="{FF2B5EF4-FFF2-40B4-BE49-F238E27FC236}">
                <a16:creationId xmlns="" xmlns:a16="http://schemas.microsoft.com/office/drawing/2014/main" id="{796C8947-F779-4AC5-8F85-FACEB3DC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4144963"/>
            <a:ext cx="476250" cy="268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2" name="Rectangle 106">
            <a:extLst>
              <a:ext uri="{FF2B5EF4-FFF2-40B4-BE49-F238E27FC236}">
                <a16:creationId xmlns="" xmlns:a16="http://schemas.microsoft.com/office/drawing/2014/main" id="{3E3BD1A0-C473-47A1-AA75-DD62DD5D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4144963"/>
            <a:ext cx="476250" cy="268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3" name="Rectangle 107">
            <a:extLst>
              <a:ext uri="{FF2B5EF4-FFF2-40B4-BE49-F238E27FC236}">
                <a16:creationId xmlns="" xmlns:a16="http://schemas.microsoft.com/office/drawing/2014/main" id="{E9DB4E1C-DD51-478F-A0B6-83B653ED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4144963"/>
            <a:ext cx="604837" cy="268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24" name="Rectangle 108">
            <a:extLst>
              <a:ext uri="{FF2B5EF4-FFF2-40B4-BE49-F238E27FC236}">
                <a16:creationId xmlns="" xmlns:a16="http://schemas.microsoft.com/office/drawing/2014/main" id="{7C7FF62A-B93A-4F75-987A-4BD24451A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850" y="4144963"/>
            <a:ext cx="476250" cy="268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grpSp>
        <p:nvGrpSpPr>
          <p:cNvPr id="25" name="Group 114">
            <a:extLst>
              <a:ext uri="{FF2B5EF4-FFF2-40B4-BE49-F238E27FC236}">
                <a16:creationId xmlns="" xmlns:a16="http://schemas.microsoft.com/office/drawing/2014/main" id="{6E7B92F3-B763-4F10-B99E-F3B38FC8BB8E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4114800"/>
            <a:ext cx="212725" cy="284163"/>
            <a:chOff x="7654" y="3380"/>
            <a:chExt cx="554" cy="754"/>
          </a:xfrm>
        </p:grpSpPr>
        <p:sp>
          <p:nvSpPr>
            <p:cNvPr id="26" name="Oval 115">
              <a:extLst>
                <a:ext uri="{FF2B5EF4-FFF2-40B4-BE49-F238E27FC236}">
                  <a16:creationId xmlns="" xmlns:a16="http://schemas.microsoft.com/office/drawing/2014/main" id="{DB2FECA1-BA80-49E3-B575-69CEFC7D0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116">
              <a:extLst>
                <a:ext uri="{FF2B5EF4-FFF2-40B4-BE49-F238E27FC236}">
                  <a16:creationId xmlns="" xmlns:a16="http://schemas.microsoft.com/office/drawing/2014/main" id="{3EAC0571-3C21-4248-BB1E-1B72C61D0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117">
              <a:extLst>
                <a:ext uri="{FF2B5EF4-FFF2-40B4-BE49-F238E27FC236}">
                  <a16:creationId xmlns="" xmlns:a16="http://schemas.microsoft.com/office/drawing/2014/main" id="{AB0B24C7-B08A-40E5-BDC9-D3AA3231B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18">
              <a:extLst>
                <a:ext uri="{FF2B5EF4-FFF2-40B4-BE49-F238E27FC236}">
                  <a16:creationId xmlns="" xmlns:a16="http://schemas.microsoft.com/office/drawing/2014/main" id="{D370D977-F798-4B59-8BB8-EEAAACB9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112711174 h 54"/>
                <a:gd name="T2" fmla="*/ 132796324 w 108"/>
                <a:gd name="T3" fmla="*/ 0 h 54"/>
                <a:gd name="T4" fmla="*/ 265592514 w 108"/>
                <a:gd name="T5" fmla="*/ 112711174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304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659C9D-0D44-489A-8DEC-5CD43E8D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en-US" dirty="0" err="1"/>
              <a:t>thích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886754-8FE1-4563-A18A-3F2CFAEB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7D4C3637-2F0F-46FF-BEB0-A3C96EB8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675772"/>
            <a:ext cx="2830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1: PerformResponsibility</a:t>
            </a:r>
            <a:r>
              <a:rPr lang="en-US" sz="1800"/>
              <a:t>	</a:t>
            </a:r>
          </a:p>
        </p:txBody>
      </p:sp>
      <p:sp>
        <p:nvSpPr>
          <p:cNvPr id="6" name="Line 4">
            <a:extLst>
              <a:ext uri="{FF2B5EF4-FFF2-40B4-BE49-F238E27FC236}">
                <a16:creationId xmlns="" xmlns:a16="http://schemas.microsoft.com/office/drawing/2014/main" id="{EAA1E92B-CD93-4234-A4BA-775FC7A299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9663" y="2956759"/>
            <a:ext cx="35877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7E5B9646-529E-402D-BC44-5FB2FF2D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891422"/>
            <a:ext cx="1460500" cy="3079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Client Object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="" xmlns:a16="http://schemas.microsoft.com/office/drawing/2014/main" id="{D332FA01-6E90-4668-BE25-1AC5D1091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891422"/>
            <a:ext cx="2060575" cy="3079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Supplier Object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="" xmlns:a16="http://schemas.microsoft.com/office/drawing/2014/main" id="{830CF8E2-9125-45F4-BF94-22B46465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1562934"/>
            <a:ext cx="885825" cy="2762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800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Message</a:t>
            </a:r>
          </a:p>
        </p:txBody>
      </p:sp>
      <p:sp>
        <p:nvSpPr>
          <p:cNvPr id="10" name="Line 8">
            <a:extLst>
              <a:ext uri="{FF2B5EF4-FFF2-40B4-BE49-F238E27FC236}">
                <a16:creationId xmlns="" xmlns:a16="http://schemas.microsoft.com/office/drawing/2014/main" id="{E05F92F2-CBEC-456D-838C-05FF7BA154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1500" y="1899484"/>
            <a:ext cx="0" cy="762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Line 9">
            <a:extLst>
              <a:ext uri="{FF2B5EF4-FFF2-40B4-BE49-F238E27FC236}">
                <a16:creationId xmlns="" xmlns:a16="http://schemas.microsoft.com/office/drawing/2014/main" id="{C5DA220A-5558-4387-B715-4D3561299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2020134"/>
            <a:ext cx="0" cy="7508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10A6EE31-767B-445E-98EA-89660CD0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542297"/>
            <a:ext cx="17653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3" name="Text Box 11">
            <a:extLst>
              <a:ext uri="{FF2B5EF4-FFF2-40B4-BE49-F238E27FC236}">
                <a16:creationId xmlns="" xmlns:a16="http://schemas.microsoft.com/office/drawing/2014/main" id="{BC0FED38-72D6-4BCC-8ACB-CF9AC582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1607384"/>
            <a:ext cx="696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u="sng"/>
              <a:t>:Client</a:t>
            </a:r>
          </a:p>
        </p:txBody>
      </p:sp>
      <p:sp>
        <p:nvSpPr>
          <p:cNvPr id="14" name="Line 12">
            <a:extLst>
              <a:ext uri="{FF2B5EF4-FFF2-40B4-BE49-F238E27FC236}">
                <a16:creationId xmlns="" xmlns:a16="http://schemas.microsoft.com/office/drawing/2014/main" id="{FC16C6B8-3E17-4525-B10E-07749FBBF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1994734"/>
            <a:ext cx="0" cy="9413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="" xmlns:a16="http://schemas.microsoft.com/office/drawing/2014/main" id="{8E70CC20-5F95-40D8-A12A-EEA27854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1542297"/>
            <a:ext cx="17653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GB"/>
          </a:p>
        </p:txBody>
      </p:sp>
      <p:sp>
        <p:nvSpPr>
          <p:cNvPr id="16" name="Text Box 14">
            <a:extLst>
              <a:ext uri="{FF2B5EF4-FFF2-40B4-BE49-F238E27FC236}">
                <a16:creationId xmlns="" xmlns:a16="http://schemas.microsoft.com/office/drawing/2014/main" id="{D41685EE-9DC3-4A34-83FB-2A16F023D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1607384"/>
            <a:ext cx="947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u="sng"/>
              <a:t>:Supplier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="" xmlns:a16="http://schemas.microsoft.com/office/drawing/2014/main" id="{EC560CB8-2B75-4CFA-9063-3232180E4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3539372"/>
            <a:ext cx="1159447" cy="55399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800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Execution </a:t>
            </a:r>
          </a:p>
          <a:p>
            <a:pPr>
              <a:defRPr/>
            </a:pPr>
            <a:r>
              <a:rPr lang="en-US" sz="1800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Occurrence</a:t>
            </a:r>
          </a:p>
        </p:txBody>
      </p:sp>
      <p:sp>
        <p:nvSpPr>
          <p:cNvPr id="18" name="Line 17">
            <a:extLst>
              <a:ext uri="{FF2B5EF4-FFF2-40B4-BE49-F238E27FC236}">
                <a16:creationId xmlns="" xmlns:a16="http://schemas.microsoft.com/office/drawing/2014/main" id="{9FEB0A52-38FC-4181-A516-B17BB3ED3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486984"/>
            <a:ext cx="709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Line 18">
            <a:extLst>
              <a:ext uri="{FF2B5EF4-FFF2-40B4-BE49-F238E27FC236}">
                <a16:creationId xmlns="" xmlns:a16="http://schemas.microsoft.com/office/drawing/2014/main" id="{33520270-6BEE-44F4-A042-1E22C0F86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5700" y="3941009"/>
            <a:ext cx="611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Line 19">
            <a:extLst>
              <a:ext uri="{FF2B5EF4-FFF2-40B4-BE49-F238E27FC236}">
                <a16:creationId xmlns="" xmlns:a16="http://schemas.microsoft.com/office/drawing/2014/main" id="{D55A889D-C2AC-4370-B7B5-902C7AABE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3486984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="" xmlns:a16="http://schemas.microsoft.com/office/drawing/2014/main" id="{262FE90B-610C-4C10-BC7C-20AD0BFCFF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1313" y="2661484"/>
            <a:ext cx="0" cy="7350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2" name="Rectangle 22">
            <a:extLst>
              <a:ext uri="{FF2B5EF4-FFF2-40B4-BE49-F238E27FC236}">
                <a16:creationId xmlns="" xmlns:a16="http://schemas.microsoft.com/office/drawing/2014/main" id="{2D71A5A4-1C65-4BDD-84BA-A9CE779A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2763084"/>
            <a:ext cx="152400" cy="19351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Text Box 23">
            <a:extLst>
              <a:ext uri="{FF2B5EF4-FFF2-40B4-BE49-F238E27FC236}">
                <a16:creationId xmlns="" xmlns:a16="http://schemas.microsoft.com/office/drawing/2014/main" id="{C83DE12D-BF67-4759-B41A-69953EC3C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13809"/>
            <a:ext cx="1617663" cy="3079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Object Lifeline</a:t>
            </a:r>
          </a:p>
        </p:txBody>
      </p:sp>
      <p:sp>
        <p:nvSpPr>
          <p:cNvPr id="24" name="Line 25">
            <a:extLst>
              <a:ext uri="{FF2B5EF4-FFF2-40B4-BE49-F238E27FC236}">
                <a16:creationId xmlns="" xmlns:a16="http://schemas.microsoft.com/office/drawing/2014/main" id="{61623843-E6BE-44CB-901D-06E9B2285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875" y="2356684"/>
            <a:ext cx="3270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5" name="Text Box 26">
            <a:extLst>
              <a:ext uri="{FF2B5EF4-FFF2-40B4-BE49-F238E27FC236}">
                <a16:creationId xmlns="" xmlns:a16="http://schemas.microsoft.com/office/drawing/2014/main" id="{94EA5415-791B-4BCF-BB11-BBF3E8CF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3486984"/>
            <a:ext cx="1924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1.1: PerformAnother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Responsibility</a:t>
            </a:r>
            <a:r>
              <a:rPr lang="en-US" sz="1600"/>
              <a:t>	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="" xmlns:a16="http://schemas.microsoft.com/office/drawing/2014/main" id="{3A7B8820-5A81-4ADA-91EF-3531DFE6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3944184"/>
            <a:ext cx="152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Line 29">
            <a:extLst>
              <a:ext uri="{FF2B5EF4-FFF2-40B4-BE49-F238E27FC236}">
                <a16:creationId xmlns="" xmlns:a16="http://schemas.microsoft.com/office/drawing/2014/main" id="{7A6BC152-4274-44E7-A7B6-FE5E8A280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4704597"/>
            <a:ext cx="14288" cy="944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Line 30">
            <a:extLst>
              <a:ext uri="{FF2B5EF4-FFF2-40B4-BE49-F238E27FC236}">
                <a16:creationId xmlns="" xmlns:a16="http://schemas.microsoft.com/office/drawing/2014/main" id="{5FC7CBE2-4CC6-40FA-9648-3E064D6A1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4477584"/>
            <a:ext cx="0" cy="1171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Line 31">
            <a:extLst>
              <a:ext uri="{FF2B5EF4-FFF2-40B4-BE49-F238E27FC236}">
                <a16:creationId xmlns="" xmlns:a16="http://schemas.microsoft.com/office/drawing/2014/main" id="{DC087CBD-0387-4634-86B2-C139E63F4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8050" y="4475997"/>
            <a:ext cx="163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Line 32">
            <a:extLst>
              <a:ext uri="{FF2B5EF4-FFF2-40B4-BE49-F238E27FC236}">
                <a16:creationId xmlns="" xmlns:a16="http://schemas.microsoft.com/office/drawing/2014/main" id="{0A492F74-78DB-4E1A-AB78-F0B9609E6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2948822"/>
            <a:ext cx="0" cy="154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Line 33">
            <a:extLst>
              <a:ext uri="{FF2B5EF4-FFF2-40B4-BE49-F238E27FC236}">
                <a16:creationId xmlns="" xmlns:a16="http://schemas.microsoft.com/office/drawing/2014/main" id="{36152825-7FC3-46FE-8C1B-EB0A51D12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3288" y="2951997"/>
            <a:ext cx="1698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Line 34">
            <a:extLst>
              <a:ext uri="{FF2B5EF4-FFF2-40B4-BE49-F238E27FC236}">
                <a16:creationId xmlns="" xmlns:a16="http://schemas.microsoft.com/office/drawing/2014/main" id="{1E86C3DD-1E39-4FDF-A00D-3FEAB5B28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4252159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Line 35">
            <a:extLst>
              <a:ext uri="{FF2B5EF4-FFF2-40B4-BE49-F238E27FC236}">
                <a16:creationId xmlns="" xmlns:a16="http://schemas.microsoft.com/office/drawing/2014/main" id="{DA720663-0E66-4D4B-A8D1-5E0848F45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2038" y="2945647"/>
            <a:ext cx="1587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4" name="Group 36">
            <a:extLst>
              <a:ext uri="{FF2B5EF4-FFF2-40B4-BE49-F238E27FC236}">
                <a16:creationId xmlns="" xmlns:a16="http://schemas.microsoft.com/office/drawing/2014/main" id="{D7874AED-2180-43A6-A6DB-5DCCA6F4933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175584"/>
            <a:ext cx="3771900" cy="292100"/>
            <a:chOff x="1544" y="1088"/>
            <a:chExt cx="2376" cy="296"/>
          </a:xfrm>
        </p:grpSpPr>
        <p:sp>
          <p:nvSpPr>
            <p:cNvPr id="35" name="Line 37">
              <a:extLst>
                <a:ext uri="{FF2B5EF4-FFF2-40B4-BE49-F238E27FC236}">
                  <a16:creationId xmlns="" xmlns:a16="http://schemas.microsoft.com/office/drawing/2014/main" id="{386E65E2-858D-40CD-96E0-EAD8A6D40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1088"/>
              <a:ext cx="0" cy="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36" name="Line 38">
              <a:extLst>
                <a:ext uri="{FF2B5EF4-FFF2-40B4-BE49-F238E27FC236}">
                  <a16:creationId xmlns="" xmlns:a16="http://schemas.microsoft.com/office/drawing/2014/main" id="{59841FFA-4C62-4D96-8BEA-AC895FE09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1088"/>
              <a:ext cx="0" cy="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</p:grpSp>
      <p:sp>
        <p:nvSpPr>
          <p:cNvPr id="37" name="Line 39">
            <a:extLst>
              <a:ext uri="{FF2B5EF4-FFF2-40B4-BE49-F238E27FC236}">
                <a16:creationId xmlns="" xmlns:a16="http://schemas.microsoft.com/office/drawing/2014/main" id="{15F4B575-DAF4-43AD-A412-400DF5561C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97800" y="3982284"/>
            <a:ext cx="0" cy="566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38" name="Rectangle 41">
            <a:extLst>
              <a:ext uri="{FF2B5EF4-FFF2-40B4-BE49-F238E27FC236}">
                <a16:creationId xmlns="" xmlns:a16="http://schemas.microsoft.com/office/drawing/2014/main" id="{01CEB6D6-220D-405B-AE71-9F349E0C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5301497"/>
            <a:ext cx="4695825" cy="4476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Rectangle 42">
            <a:extLst>
              <a:ext uri="{FF2B5EF4-FFF2-40B4-BE49-F238E27FC236}">
                <a16:creationId xmlns="" xmlns:a16="http://schemas.microsoft.com/office/drawing/2014/main" id="{A4F9A00C-ABC5-4DAC-A1F8-2D5CBF138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5431672"/>
            <a:ext cx="2057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600"/>
              <a:t>Interaction Occurrence</a:t>
            </a:r>
          </a:p>
        </p:txBody>
      </p:sp>
      <p:sp>
        <p:nvSpPr>
          <p:cNvPr id="40" name="Freeform 43">
            <a:extLst>
              <a:ext uri="{FF2B5EF4-FFF2-40B4-BE49-F238E27FC236}">
                <a16:creationId xmlns="" xmlns:a16="http://schemas.microsoft.com/office/drawing/2014/main" id="{B0D863F0-C1F0-4C79-A20B-F3B933FD6DDC}"/>
              </a:ext>
            </a:extLst>
          </p:cNvPr>
          <p:cNvSpPr>
            <a:spLocks/>
          </p:cNvSpPr>
          <p:nvPr/>
        </p:nvSpPr>
        <p:spPr bwMode="auto">
          <a:xfrm>
            <a:off x="1804988" y="5314197"/>
            <a:ext cx="420687" cy="187325"/>
          </a:xfrm>
          <a:custGeom>
            <a:avLst/>
            <a:gdLst>
              <a:gd name="T0" fmla="*/ 0 w 129"/>
              <a:gd name="T1" fmla="*/ 278497292 h 126"/>
              <a:gd name="T2" fmla="*/ 0 w 129"/>
              <a:gd name="T3" fmla="*/ 0 h 126"/>
              <a:gd name="T4" fmla="*/ 1371918766 w 129"/>
              <a:gd name="T5" fmla="*/ 0 h 126"/>
              <a:gd name="T6" fmla="*/ 1371918766 w 129"/>
              <a:gd name="T7" fmla="*/ 152510807 h 126"/>
              <a:gd name="T8" fmla="*/ 1020961618 w 129"/>
              <a:gd name="T9" fmla="*/ 278497292 h 126"/>
              <a:gd name="T10" fmla="*/ 0 w 129"/>
              <a:gd name="T11" fmla="*/ 278497292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126"/>
              <a:gd name="T20" fmla="*/ 129 w 129"/>
              <a:gd name="T21" fmla="*/ 126 h 1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126">
                <a:moveTo>
                  <a:pt x="0" y="126"/>
                </a:moveTo>
                <a:lnTo>
                  <a:pt x="0" y="0"/>
                </a:lnTo>
                <a:lnTo>
                  <a:pt x="129" y="0"/>
                </a:lnTo>
                <a:lnTo>
                  <a:pt x="129" y="69"/>
                </a:lnTo>
                <a:lnTo>
                  <a:pt x="96" y="126"/>
                </a:lnTo>
                <a:lnTo>
                  <a:pt x="0" y="126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lIns="107950" tIns="53975" rIns="107950" bIns="53975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="" xmlns:a16="http://schemas.microsoft.com/office/drawing/2014/main" id="{FEDCFCD0-05FA-43CC-A726-6FF77C79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5325309"/>
            <a:ext cx="217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300"/>
              </a:lnSpc>
              <a:defRPr/>
            </a:pPr>
            <a:r>
              <a:rPr lang="en-US" sz="120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 ref</a:t>
            </a:r>
            <a:endParaRPr lang="en-US" sz="1200">
              <a:solidFill>
                <a:srgbClr val="0000FF"/>
              </a:solidFill>
              <a:latin typeface="ZapfHumnst BT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2" name="Text Box 45">
            <a:extLst>
              <a:ext uri="{FF2B5EF4-FFF2-40B4-BE49-F238E27FC236}">
                <a16:creationId xmlns="" xmlns:a16="http://schemas.microsoft.com/office/drawing/2014/main" id="{17BC3254-9DBE-485B-BA02-2CB1029BC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3410784"/>
            <a:ext cx="1935162" cy="3079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Event Occurrence</a:t>
            </a:r>
          </a:p>
        </p:txBody>
      </p:sp>
      <p:sp>
        <p:nvSpPr>
          <p:cNvPr id="43" name="Line 46">
            <a:extLst>
              <a:ext uri="{FF2B5EF4-FFF2-40B4-BE49-F238E27FC236}">
                <a16:creationId xmlns="" xmlns:a16="http://schemas.microsoft.com/office/drawing/2014/main" id="{246B0F26-A91E-4C9D-A4C8-4A90E1FC7F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2986922"/>
            <a:ext cx="750888" cy="5762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44" name="Line 47">
            <a:extLst>
              <a:ext uri="{FF2B5EF4-FFF2-40B4-BE49-F238E27FC236}">
                <a16:creationId xmlns="" xmlns:a16="http://schemas.microsoft.com/office/drawing/2014/main" id="{FDAB7F66-EC4A-4DEB-8FE6-247181B96E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86013" y="2986922"/>
            <a:ext cx="579437" cy="5762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45" name="Line 48">
            <a:extLst>
              <a:ext uri="{FF2B5EF4-FFF2-40B4-BE49-F238E27FC236}">
                <a16:creationId xmlns="" xmlns:a16="http://schemas.microsoft.com/office/drawing/2014/main" id="{2CFEE427-518A-471B-AFBB-D912C1EDD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450" y="3563184"/>
            <a:ext cx="19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46" name="Line 49">
            <a:extLst>
              <a:ext uri="{FF2B5EF4-FFF2-40B4-BE49-F238E27FC236}">
                <a16:creationId xmlns="" xmlns:a16="http://schemas.microsoft.com/office/drawing/2014/main" id="{4B9D031B-0042-44E7-9B28-99E0FAFDF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563184"/>
            <a:ext cx="1905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47" name="AutoShape 50">
            <a:extLst>
              <a:ext uri="{FF2B5EF4-FFF2-40B4-BE49-F238E27FC236}">
                <a16:creationId xmlns="" xmlns:a16="http://schemas.microsoft.com/office/drawing/2014/main" id="{EB392BBF-0B67-48A8-8A0A-4D86ABDE22B8}"/>
              </a:ext>
            </a:extLst>
          </p:cNvPr>
          <p:cNvSpPr>
            <a:spLocks/>
          </p:cNvSpPr>
          <p:nvPr/>
        </p:nvSpPr>
        <p:spPr bwMode="auto">
          <a:xfrm>
            <a:off x="1920875" y="2763084"/>
            <a:ext cx="234950" cy="1941513"/>
          </a:xfrm>
          <a:prstGeom prst="leftBrace">
            <a:avLst>
              <a:gd name="adj1" fmla="val 6886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48" name="Line 51">
            <a:extLst>
              <a:ext uri="{FF2B5EF4-FFF2-40B4-BE49-F238E27FC236}">
                <a16:creationId xmlns="" xmlns:a16="http://schemas.microsoft.com/office/drawing/2014/main" id="{DD152D92-BC53-47F8-B252-792EE785F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1313" y="2661484"/>
            <a:ext cx="1984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F7D6BAC9-F43E-48B7-BC5E-224D79441C14}"/>
              </a:ext>
            </a:extLst>
          </p:cNvPr>
          <p:cNvCxnSpPr/>
          <p:nvPr/>
        </p:nvCxnSpPr>
        <p:spPr>
          <a:xfrm flipH="1">
            <a:off x="2362200" y="4502984"/>
            <a:ext cx="373380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D044E2-48FA-4C3D-92F4-19D2505C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CS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EA025B-3B4A-4E20-9F9E-7643AD75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Vẽ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cho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"Đăng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F97FD0-D18F-43DA-84D9-97B587BE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25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61FA9-FD03-4C77-9C43-ABCAE8E9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3.2.2.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23C1E0-E0CE-4458-9CA0-89659018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.</a:t>
            </a:r>
          </a:p>
          <a:p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cho </a:t>
            </a:r>
            <a:r>
              <a:rPr lang="vi-VN" dirty="0" err="1"/>
              <a:t>thấy</a:t>
            </a:r>
            <a:r>
              <a:rPr lang="vi-VN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vi-VN" dirty="0"/>
              <a:t>Liên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vi-VN" dirty="0"/>
              <a:t>Thư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D65AB-7A96-47C1-8593-AB55B627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  <p:grpSp>
        <p:nvGrpSpPr>
          <p:cNvPr id="5" name="Group 5">
            <a:extLst>
              <a:ext uri="{FF2B5EF4-FFF2-40B4-BE49-F238E27FC236}">
                <a16:creationId xmlns="" xmlns:a16="http://schemas.microsoft.com/office/drawing/2014/main" id="{84B9863D-9F06-4A27-9162-B664435625F5}"/>
              </a:ext>
            </a:extLst>
          </p:cNvPr>
          <p:cNvGrpSpPr>
            <a:grpSpLocks/>
          </p:cNvGrpSpPr>
          <p:nvPr/>
        </p:nvGrpSpPr>
        <p:grpSpPr bwMode="auto">
          <a:xfrm>
            <a:off x="3376612" y="4060773"/>
            <a:ext cx="268288" cy="328612"/>
            <a:chOff x="7654" y="3380"/>
            <a:chExt cx="554" cy="754"/>
          </a:xfrm>
        </p:grpSpPr>
        <p:sp>
          <p:nvSpPr>
            <p:cNvPr id="6" name="Oval 6">
              <a:extLst>
                <a:ext uri="{FF2B5EF4-FFF2-40B4-BE49-F238E27FC236}">
                  <a16:creationId xmlns="" xmlns:a16="http://schemas.microsoft.com/office/drawing/2014/main" id="{B841F0C5-393D-4179-9704-C033F927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7">
              <a:extLst>
                <a:ext uri="{FF2B5EF4-FFF2-40B4-BE49-F238E27FC236}">
                  <a16:creationId xmlns="" xmlns:a16="http://schemas.microsoft.com/office/drawing/2014/main" id="{CACAD99C-FC25-4B06-A2E4-DCD321302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8">
              <a:extLst>
                <a:ext uri="{FF2B5EF4-FFF2-40B4-BE49-F238E27FC236}">
                  <a16:creationId xmlns="" xmlns:a16="http://schemas.microsoft.com/office/drawing/2014/main" id="{A562E253-0840-4486-86A8-735525607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24A00F0B-7663-43C4-8BB0-362F389A6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112711174 h 54"/>
                <a:gd name="T2" fmla="*/ 132796324 w 108"/>
                <a:gd name="T3" fmla="*/ 0 h 54"/>
                <a:gd name="T4" fmla="*/ 265592514 w 108"/>
                <a:gd name="T5" fmla="*/ 112711174 h 54"/>
                <a:gd name="T6" fmla="*/ 0 60000 65536"/>
                <a:gd name="T7" fmla="*/ 0 60000 65536"/>
                <a:gd name="T8" fmla="*/ 0 60000 65536"/>
                <a:gd name="T9" fmla="*/ 0 w 108"/>
                <a:gd name="T10" fmla="*/ 0 h 54"/>
                <a:gd name="T11" fmla="*/ 108 w 10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Line 10">
            <a:extLst>
              <a:ext uri="{FF2B5EF4-FFF2-40B4-BE49-F238E27FC236}">
                <a16:creationId xmlns="" xmlns:a16="http://schemas.microsoft.com/office/drawing/2014/main" id="{02F03AC8-36EC-4A17-BA2B-3A68F2681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7912" y="4629098"/>
            <a:ext cx="508000" cy="442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Line 11">
            <a:extLst>
              <a:ext uri="{FF2B5EF4-FFF2-40B4-BE49-F238E27FC236}">
                <a16:creationId xmlns="" xmlns:a16="http://schemas.microsoft.com/office/drawing/2014/main" id="{20C90AF0-C9D1-4997-BDA4-FC4E9E2BA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4238573"/>
            <a:ext cx="7191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2" name="Line 12">
            <a:extLst>
              <a:ext uri="{FF2B5EF4-FFF2-40B4-BE49-F238E27FC236}">
                <a16:creationId xmlns="" xmlns:a16="http://schemas.microsoft.com/office/drawing/2014/main" id="{B117E427-FE25-4E68-AC98-14E7F6B44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7" y="5245048"/>
            <a:ext cx="1169988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3" name="Line 13">
            <a:extLst>
              <a:ext uri="{FF2B5EF4-FFF2-40B4-BE49-F238E27FC236}">
                <a16:creationId xmlns="" xmlns:a16="http://schemas.microsoft.com/office/drawing/2014/main" id="{F4D907CA-A2DE-4426-9884-B4F237417B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7" y="4822773"/>
            <a:ext cx="106680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4" name="Line 14">
            <a:extLst>
              <a:ext uri="{FF2B5EF4-FFF2-40B4-BE49-F238E27FC236}">
                <a16:creationId xmlns="" xmlns:a16="http://schemas.microsoft.com/office/drawing/2014/main" id="{B6C6D9F6-C62E-436C-B963-26157C4E9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8000" y="4235398"/>
            <a:ext cx="219075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5" name="Line 15">
            <a:extLst>
              <a:ext uri="{FF2B5EF4-FFF2-40B4-BE49-F238E27FC236}">
                <a16:creationId xmlns="" xmlns:a16="http://schemas.microsoft.com/office/drawing/2014/main" id="{6203346A-D628-474B-8915-20427210F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4650" y="4316360"/>
            <a:ext cx="411162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6" name="Line 16">
            <a:extLst>
              <a:ext uri="{FF2B5EF4-FFF2-40B4-BE49-F238E27FC236}">
                <a16:creationId xmlns="" xmlns:a16="http://schemas.microsoft.com/office/drawing/2014/main" id="{CF7776CF-48A8-49F5-BFAC-9CC45D5E7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7" y="4767210"/>
            <a:ext cx="193675" cy="15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7" name="Line 17">
            <a:extLst>
              <a:ext uri="{FF2B5EF4-FFF2-40B4-BE49-F238E27FC236}">
                <a16:creationId xmlns="" xmlns:a16="http://schemas.microsoft.com/office/drawing/2014/main" id="{D0589C33-DE19-41C9-80F7-355366030A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150" y="4479873"/>
            <a:ext cx="138112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8" name="Line 18">
            <a:extLst>
              <a:ext uri="{FF2B5EF4-FFF2-40B4-BE49-F238E27FC236}">
                <a16:creationId xmlns="" xmlns:a16="http://schemas.microsoft.com/office/drawing/2014/main" id="{0D676CAD-028E-4D7C-959C-84A1F6ACF9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2650" y="4825948"/>
            <a:ext cx="274637" cy="77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9" name="Line 19">
            <a:extLst>
              <a:ext uri="{FF2B5EF4-FFF2-40B4-BE49-F238E27FC236}">
                <a16:creationId xmlns="" xmlns:a16="http://schemas.microsoft.com/office/drawing/2014/main" id="{13F835B0-99A0-4830-B753-95624C0AE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5432373"/>
            <a:ext cx="274637" cy="52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0" name="Line 20">
            <a:extLst>
              <a:ext uri="{FF2B5EF4-FFF2-40B4-BE49-F238E27FC236}">
                <a16:creationId xmlns="" xmlns:a16="http://schemas.microsoft.com/office/drawing/2014/main" id="{4AF7E476-BDFD-4063-B784-8026956F7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8150" y="4327473"/>
            <a:ext cx="109537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="" xmlns:a16="http://schemas.microsoft.com/office/drawing/2014/main" id="{D9E0441D-462D-45F4-BD59-6EC69568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4133798"/>
            <a:ext cx="2603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2" name="Text Box 22">
            <a:extLst>
              <a:ext uri="{FF2B5EF4-FFF2-40B4-BE49-F238E27FC236}">
                <a16:creationId xmlns="" xmlns:a16="http://schemas.microsoft.com/office/drawing/2014/main" id="{CA013AF6-6A38-4AF5-8999-CA1AC862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7" y="5626048"/>
            <a:ext cx="331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Communication Diagrams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="" xmlns:a16="http://schemas.microsoft.com/office/drawing/2014/main" id="{3FF9A352-0B95-437C-96D0-AE0EDD85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087760"/>
            <a:ext cx="330200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4" name="Rectangle 24">
            <a:extLst>
              <a:ext uri="{FF2B5EF4-FFF2-40B4-BE49-F238E27FC236}">
                <a16:creationId xmlns="" xmlns:a16="http://schemas.microsoft.com/office/drawing/2014/main" id="{50E40538-A7E5-4BC6-916D-551B0DCA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7" y="5078360"/>
            <a:ext cx="330200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5" name="Rectangle 25">
            <a:extLst>
              <a:ext uri="{FF2B5EF4-FFF2-40B4-BE49-F238E27FC236}">
                <a16:creationId xmlns="" xmlns:a16="http://schemas.microsoft.com/office/drawing/2014/main" id="{70EF31C0-7F6D-4EDE-A12E-7EF2A148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5383160"/>
            <a:ext cx="330200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6" name="Rectangle 26">
            <a:extLst>
              <a:ext uri="{FF2B5EF4-FFF2-40B4-BE49-F238E27FC236}">
                <a16:creationId xmlns="" xmlns:a16="http://schemas.microsoft.com/office/drawing/2014/main" id="{46F66A37-5B86-4971-A4F3-B75DE72F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697360"/>
            <a:ext cx="331787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27" name="Rectangle 27">
            <a:extLst>
              <a:ext uri="{FF2B5EF4-FFF2-40B4-BE49-F238E27FC236}">
                <a16:creationId xmlns="" xmlns:a16="http://schemas.microsoft.com/office/drawing/2014/main" id="{A76291EF-FC6D-4FA4-AE88-14625B032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11560"/>
            <a:ext cx="331787" cy="217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106085-D317-4915-8224-91F976A8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24D394-5D18-4F5E-8246-7A932195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35</a:t>
            </a:fld>
            <a:endParaRPr lang="en-US" altLang="x-none"/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C7EF85BC-2B35-4611-A2F6-54B0B5504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081" y="3541712"/>
            <a:ext cx="234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PerformResponsibility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8A855813-9E02-4016-A50C-C89857F13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143" y="1655762"/>
            <a:ext cx="1460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00FF"/>
                </a:solidFill>
              </a:rPr>
              <a:t>Client Object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45BDA93D-2B15-49E3-A0CE-D8DAD1C8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206" y="1655762"/>
            <a:ext cx="156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FF"/>
                </a:solidFill>
              </a:rPr>
              <a:t>Supplier Object</a:t>
            </a:r>
          </a:p>
        </p:txBody>
      </p:sp>
      <p:sp>
        <p:nvSpPr>
          <p:cNvPr id="10" name="Line 8">
            <a:extLst>
              <a:ext uri="{FF2B5EF4-FFF2-40B4-BE49-F238E27FC236}">
                <a16:creationId xmlns="" xmlns:a16="http://schemas.microsoft.com/office/drawing/2014/main" id="{A91B4BC1-9E7C-4CED-8750-222FFA32D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943" y="1995487"/>
            <a:ext cx="0" cy="9112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1" name="Text Box 9">
            <a:extLst>
              <a:ext uri="{FF2B5EF4-FFF2-40B4-BE49-F238E27FC236}">
                <a16:creationId xmlns="" xmlns:a16="http://schemas.microsoft.com/office/drawing/2014/main" id="{0B78A995-D976-486E-8A4C-17E4FF0DE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81" y="4937125"/>
            <a:ext cx="885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FF"/>
                </a:solidFill>
              </a:rPr>
              <a:t>Message</a:t>
            </a:r>
          </a:p>
        </p:txBody>
      </p:sp>
      <p:sp>
        <p:nvSpPr>
          <p:cNvPr id="12" name="Line 10">
            <a:extLst>
              <a:ext uri="{FF2B5EF4-FFF2-40B4-BE49-F238E27FC236}">
                <a16:creationId xmlns="" xmlns:a16="http://schemas.microsoft.com/office/drawing/2014/main" id="{C5DAEDD5-E8EB-4F6C-A420-EE119360C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7418" y="3906837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13" name="Text Box 11">
            <a:extLst>
              <a:ext uri="{FF2B5EF4-FFF2-40B4-BE49-F238E27FC236}">
                <a16:creationId xmlns="" xmlns:a16="http://schemas.microsoft.com/office/drawing/2014/main" id="{2CD29E8E-C467-44CB-A2C7-C1E03845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518" y="1655762"/>
            <a:ext cx="488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FF"/>
                </a:solidFill>
              </a:rPr>
              <a:t>Link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84E2582-44A5-4E84-A98D-8F6A408873E0}"/>
              </a:ext>
            </a:extLst>
          </p:cNvPr>
          <p:cNvGrpSpPr>
            <a:grpSpLocks/>
          </p:cNvGrpSpPr>
          <p:nvPr/>
        </p:nvGrpSpPr>
        <p:grpSpPr bwMode="auto">
          <a:xfrm>
            <a:off x="1385093" y="2992437"/>
            <a:ext cx="1390650" cy="457200"/>
            <a:chOff x="2784" y="2832"/>
            <a:chExt cx="1056" cy="240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600E76B3-48DE-4D4F-AF66-10B240D44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32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6" name="Text Box 15">
              <a:extLst>
                <a:ext uri="{FF2B5EF4-FFF2-40B4-BE49-F238E27FC236}">
                  <a16:creationId xmlns="" xmlns:a16="http://schemas.microsoft.com/office/drawing/2014/main" id="{086EE920-9171-4293-B440-65B64B27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" y="2869"/>
              <a:ext cx="4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u="sng"/>
                <a:t>:Client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E2A6E28-5A85-4F2B-BCB4-256736176A6F}"/>
              </a:ext>
            </a:extLst>
          </p:cNvPr>
          <p:cNvGrpSpPr>
            <a:grpSpLocks/>
          </p:cNvGrpSpPr>
          <p:nvPr/>
        </p:nvGrpSpPr>
        <p:grpSpPr bwMode="auto">
          <a:xfrm>
            <a:off x="6357143" y="2992437"/>
            <a:ext cx="1390650" cy="457200"/>
            <a:chOff x="2784" y="2832"/>
            <a:chExt cx="1056" cy="240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FAFCB37A-7538-40B4-A58E-D8C9140D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32"/>
              <a:ext cx="105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9" name="Text Box 18">
              <a:extLst>
                <a:ext uri="{FF2B5EF4-FFF2-40B4-BE49-F238E27FC236}">
                  <a16:creationId xmlns="" xmlns:a16="http://schemas.microsoft.com/office/drawing/2014/main" id="{0CEA096A-371D-4BED-A16A-F3D77C420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2869"/>
              <a:ext cx="6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u="sng"/>
                <a:t>:Supplier</a:t>
              </a:r>
            </a:p>
          </p:txBody>
        </p:sp>
      </p:grpSp>
      <p:sp>
        <p:nvSpPr>
          <p:cNvPr id="20" name="Line 20">
            <a:extLst>
              <a:ext uri="{FF2B5EF4-FFF2-40B4-BE49-F238E27FC236}">
                <a16:creationId xmlns="" xmlns:a16="http://schemas.microsoft.com/office/drawing/2014/main" id="{7733128A-DF2C-4C57-91BB-2633B8BD2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7331" y="3200400"/>
            <a:ext cx="3589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21" name="Line 21">
            <a:extLst>
              <a:ext uri="{FF2B5EF4-FFF2-40B4-BE49-F238E27FC236}">
                <a16:creationId xmlns="" xmlns:a16="http://schemas.microsoft.com/office/drawing/2014/main" id="{C6D546B8-76F6-4657-97B4-76C457212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6531" y="3387725"/>
            <a:ext cx="1052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GB"/>
          </a:p>
        </p:txBody>
      </p:sp>
      <p:sp>
        <p:nvSpPr>
          <p:cNvPr id="22" name="Line 22">
            <a:extLst>
              <a:ext uri="{FF2B5EF4-FFF2-40B4-BE49-F238E27FC236}">
                <a16:creationId xmlns="" xmlns:a16="http://schemas.microsoft.com/office/drawing/2014/main" id="{12F2651A-F3FA-4F16-9F34-1BBFA7DDE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843" y="1995487"/>
            <a:ext cx="0" cy="9112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23" name="Line 23">
            <a:extLst>
              <a:ext uri="{FF2B5EF4-FFF2-40B4-BE49-F238E27FC236}">
                <a16:creationId xmlns="" xmlns:a16="http://schemas.microsoft.com/office/drawing/2014/main" id="{18F50C15-BC7E-4352-A448-5C66CAD58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993" y="1995487"/>
            <a:ext cx="0" cy="1117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7EBF24-A9B4-4DD6-9DAD-4ED9E374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CS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440B43-7254-4560-8C4E-FD9808CF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Vẽ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cho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"Đăng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64B5C2-91FA-408F-A7EA-AC5A2F44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36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38AB5-BA2E-4F5E-935B-CB1E66F5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err="1"/>
              <a:t>Một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không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tốt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6B3726-8A41-4282-A27B-5D67B8B4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37</a:t>
            </a:fld>
            <a:endParaRPr lang="en-US" altLang="x-none"/>
          </a:p>
        </p:txBody>
      </p:sp>
      <p:sp>
        <p:nvSpPr>
          <p:cNvPr id="5" name="Text Box 2">
            <a:extLst>
              <a:ext uri="{FF2B5EF4-FFF2-40B4-BE49-F238E27FC236}">
                <a16:creationId xmlns="" xmlns:a16="http://schemas.microsoft.com/office/drawing/2014/main" id="{B4B60838-ABCF-4A6D-8A7C-DAEE525B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35814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4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28E71795-4CEC-45DF-8BE4-F8D71B5B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5814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5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3157998E-C63E-4732-9603-C4790C95F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3581400"/>
            <a:ext cx="156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n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B6F6FB74-C5CC-43A3-B412-AE8024A69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13716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DC4D825E-B5BD-4855-BBF2-972FDADC1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13716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2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="" xmlns:a16="http://schemas.microsoft.com/office/drawing/2014/main" id="{7895FE8C-0BB8-4806-9A73-17D4094AA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13716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Alternate Flow 3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="" xmlns:a16="http://schemas.microsoft.com/office/drawing/2014/main" id="{BC7C03B2-0E83-42E8-BFB6-8903A99ABA96}"/>
              </a:ext>
            </a:extLst>
          </p:cNvPr>
          <p:cNvSpPr>
            <a:spLocks/>
          </p:cNvSpPr>
          <p:nvPr/>
        </p:nvSpPr>
        <p:spPr bwMode="auto">
          <a:xfrm>
            <a:off x="469900" y="2425700"/>
            <a:ext cx="444500" cy="1612900"/>
          </a:xfrm>
          <a:custGeom>
            <a:avLst/>
            <a:gdLst>
              <a:gd name="T0" fmla="*/ 2147483647 w 280"/>
              <a:gd name="T1" fmla="*/ 0 h 1008"/>
              <a:gd name="T2" fmla="*/ 2147483647 w 280"/>
              <a:gd name="T3" fmla="*/ 2147483647 h 1008"/>
              <a:gd name="T4" fmla="*/ 2147483647 w 280"/>
              <a:gd name="T5" fmla="*/ 2147483647 h 1008"/>
              <a:gd name="T6" fmla="*/ 2147483647 w 280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1008"/>
              <a:gd name="T14" fmla="*/ 280 w 28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1008">
                <a:moveTo>
                  <a:pt x="280" y="0"/>
                </a:moveTo>
                <a:cubicBezTo>
                  <a:pt x="180" y="92"/>
                  <a:pt x="80" y="184"/>
                  <a:pt x="40" y="288"/>
                </a:cubicBezTo>
                <a:cubicBezTo>
                  <a:pt x="0" y="392"/>
                  <a:pt x="0" y="504"/>
                  <a:pt x="40" y="624"/>
                </a:cubicBezTo>
                <a:cubicBezTo>
                  <a:pt x="80" y="744"/>
                  <a:pt x="240" y="944"/>
                  <a:pt x="280" y="1008"/>
                </a:cubicBezTo>
              </a:path>
            </a:pathLst>
          </a:custGeom>
          <a:noFill/>
          <a:ln w="28575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Freeform 9">
            <a:extLst>
              <a:ext uri="{FF2B5EF4-FFF2-40B4-BE49-F238E27FC236}">
                <a16:creationId xmlns="" xmlns:a16="http://schemas.microsoft.com/office/drawing/2014/main" id="{0287F448-AEC2-4BE6-A140-FB3875E0F7A4}"/>
              </a:ext>
            </a:extLst>
          </p:cNvPr>
          <p:cNvSpPr>
            <a:spLocks/>
          </p:cNvSpPr>
          <p:nvPr/>
        </p:nvSpPr>
        <p:spPr bwMode="auto">
          <a:xfrm>
            <a:off x="914400" y="3733800"/>
            <a:ext cx="228600" cy="838200"/>
          </a:xfrm>
          <a:custGeom>
            <a:avLst/>
            <a:gdLst>
              <a:gd name="T0" fmla="*/ 0 w 144"/>
              <a:gd name="T1" fmla="*/ 0 h 912"/>
              <a:gd name="T2" fmla="*/ 2147483647 w 144"/>
              <a:gd name="T3" fmla="*/ 2147483647 h 912"/>
              <a:gd name="T4" fmla="*/ 0 w 144"/>
              <a:gd name="T5" fmla="*/ 2147483647 h 912"/>
              <a:gd name="T6" fmla="*/ 0 60000 65536"/>
              <a:gd name="T7" fmla="*/ 0 60000 65536"/>
              <a:gd name="T8" fmla="*/ 0 60000 65536"/>
              <a:gd name="T9" fmla="*/ 0 w 144"/>
              <a:gd name="T10" fmla="*/ 0 h 912"/>
              <a:gd name="T11" fmla="*/ 144 w 1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12">
                <a:moveTo>
                  <a:pt x="0" y="0"/>
                </a:moveTo>
                <a:cubicBezTo>
                  <a:pt x="72" y="140"/>
                  <a:pt x="144" y="280"/>
                  <a:pt x="144" y="432"/>
                </a:cubicBezTo>
                <a:cubicBezTo>
                  <a:pt x="144" y="584"/>
                  <a:pt x="72" y="748"/>
                  <a:pt x="0" y="912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Freeform 10">
            <a:extLst>
              <a:ext uri="{FF2B5EF4-FFF2-40B4-BE49-F238E27FC236}">
                <a16:creationId xmlns="" xmlns:a16="http://schemas.microsoft.com/office/drawing/2014/main" id="{D0990B10-6B1C-42BE-AC19-5E80237C0734}"/>
              </a:ext>
            </a:extLst>
          </p:cNvPr>
          <p:cNvSpPr>
            <a:spLocks/>
          </p:cNvSpPr>
          <p:nvPr/>
        </p:nvSpPr>
        <p:spPr bwMode="auto">
          <a:xfrm>
            <a:off x="914400" y="2057400"/>
            <a:ext cx="457200" cy="838200"/>
          </a:xfrm>
          <a:custGeom>
            <a:avLst/>
            <a:gdLst>
              <a:gd name="T0" fmla="*/ 0 w 288"/>
              <a:gd name="T1" fmla="*/ 2147483647 h 528"/>
              <a:gd name="T2" fmla="*/ 2147483647 w 288"/>
              <a:gd name="T3" fmla="*/ 2147483647 h 528"/>
              <a:gd name="T4" fmla="*/ 0 w 288"/>
              <a:gd name="T5" fmla="*/ 0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0" y="528"/>
                </a:moveTo>
                <a:cubicBezTo>
                  <a:pt x="144" y="404"/>
                  <a:pt x="288" y="280"/>
                  <a:pt x="288" y="192"/>
                </a:cubicBezTo>
                <a:cubicBezTo>
                  <a:pt x="288" y="104"/>
                  <a:pt x="48" y="32"/>
                  <a:pt x="0" y="0"/>
                </a:cubicBezTo>
              </a:path>
            </a:pathLst>
          </a:custGeom>
          <a:noFill/>
          <a:ln w="28575">
            <a:solidFill>
              <a:srgbClr val="00CC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Freeform 11">
            <a:extLst>
              <a:ext uri="{FF2B5EF4-FFF2-40B4-BE49-F238E27FC236}">
                <a16:creationId xmlns="" xmlns:a16="http://schemas.microsoft.com/office/drawing/2014/main" id="{0FCAF928-AE5B-4875-8605-74FBE484EBC6}"/>
              </a:ext>
            </a:extLst>
          </p:cNvPr>
          <p:cNvSpPr>
            <a:spLocks/>
          </p:cNvSpPr>
          <p:nvPr/>
        </p:nvSpPr>
        <p:spPr bwMode="auto">
          <a:xfrm>
            <a:off x="914400" y="3276600"/>
            <a:ext cx="635000" cy="914400"/>
          </a:xfrm>
          <a:custGeom>
            <a:avLst/>
            <a:gdLst>
              <a:gd name="T0" fmla="*/ 0 w 400"/>
              <a:gd name="T1" fmla="*/ 0 h 576"/>
              <a:gd name="T2" fmla="*/ 2147483647 w 400"/>
              <a:gd name="T3" fmla="*/ 2147483647 h 576"/>
              <a:gd name="T4" fmla="*/ 2147483647 w 400"/>
              <a:gd name="T5" fmla="*/ 2147483647 h 576"/>
              <a:gd name="T6" fmla="*/ 0 60000 65536"/>
              <a:gd name="T7" fmla="*/ 0 60000 65536"/>
              <a:gd name="T8" fmla="*/ 0 60000 65536"/>
              <a:gd name="T9" fmla="*/ 0 w 400"/>
              <a:gd name="T10" fmla="*/ 0 h 576"/>
              <a:gd name="T11" fmla="*/ 400 w 40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" h="576">
                <a:moveTo>
                  <a:pt x="0" y="0"/>
                </a:moveTo>
                <a:cubicBezTo>
                  <a:pt x="136" y="48"/>
                  <a:pt x="272" y="96"/>
                  <a:pt x="336" y="192"/>
                </a:cubicBezTo>
                <a:cubicBezTo>
                  <a:pt x="400" y="288"/>
                  <a:pt x="376" y="512"/>
                  <a:pt x="384" y="57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Oval 12">
            <a:extLst>
              <a:ext uri="{FF2B5EF4-FFF2-40B4-BE49-F238E27FC236}">
                <a16:creationId xmlns="" xmlns:a16="http://schemas.microsoft.com/office/drawing/2014/main" id="{53898CCC-5793-4619-BA55-28B3B437E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13">
            <a:extLst>
              <a:ext uri="{FF2B5EF4-FFF2-40B4-BE49-F238E27FC236}">
                <a16:creationId xmlns="" xmlns:a16="http://schemas.microsoft.com/office/drawing/2014/main" id="{B698F378-5F14-4A18-9A46-8EFE3D99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152400" cy="1524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="" xmlns:a16="http://schemas.microsoft.com/office/drawing/2014/main" id="{E7568177-3C9D-4362-83FB-A59AAD3D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91000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GB" sz="1800">
              <a:solidFill>
                <a:schemeClr val="hlink"/>
              </a:solidFill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="" xmlns:a16="http://schemas.microsoft.com/office/drawing/2014/main" id="{162888EC-DEE2-4708-B4E1-FD2BE7F5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CCFF"/>
                </a:solidFill>
              </a:rPr>
              <a:t>AF1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="" xmlns:a16="http://schemas.microsoft.com/office/drawing/2014/main" id="{B2B86288-CBB4-4712-9390-1C8B32DE3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004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AF2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="" xmlns:a16="http://schemas.microsoft.com/office/drawing/2014/main" id="{D6DCB80D-089E-4EF2-A995-CEF3E07F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AF3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="" xmlns:a16="http://schemas.microsoft.com/office/drawing/2014/main" id="{60DD87A2-3E1A-4BE3-8AF9-0519D469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Basic Flow</a:t>
            </a:r>
          </a:p>
        </p:txBody>
      </p:sp>
      <p:sp>
        <p:nvSpPr>
          <p:cNvPr id="22" name="Line 19">
            <a:extLst>
              <a:ext uri="{FF2B5EF4-FFF2-40B4-BE49-F238E27FC236}">
                <a16:creationId xmlns="" xmlns:a16="http://schemas.microsoft.com/office/drawing/2014/main" id="{A7314203-B812-4837-B991-59338C32A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752600"/>
            <a:ext cx="0" cy="3505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="" xmlns:a16="http://schemas.microsoft.com/office/drawing/2014/main" id="{4574EA54-20EF-4448-BA7D-3050E13A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752600"/>
            <a:ext cx="1900238" cy="1343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en-GB"/>
          </a:p>
        </p:txBody>
      </p:sp>
      <p:grpSp>
        <p:nvGrpSpPr>
          <p:cNvPr id="24" name="Group 39">
            <a:extLst>
              <a:ext uri="{FF2B5EF4-FFF2-40B4-BE49-F238E27FC236}">
                <a16:creationId xmlns="" xmlns:a16="http://schemas.microsoft.com/office/drawing/2014/main" id="{1554B1E8-27DE-4DD0-8233-6C7D4759C47C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962400"/>
            <a:ext cx="1900238" cy="1343025"/>
            <a:chOff x="1345" y="1056"/>
            <a:chExt cx="1197" cy="846"/>
          </a:xfrm>
        </p:grpSpPr>
        <p:sp>
          <p:nvSpPr>
            <p:cNvPr id="25" name="Rectangle 40">
              <a:extLst>
                <a:ext uri="{FF2B5EF4-FFF2-40B4-BE49-F238E27FC236}">
                  <a16:creationId xmlns="" xmlns:a16="http://schemas.microsoft.com/office/drawing/2014/main" id="{33CE95A7-A942-4A9D-BBF5-2098B86F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056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grpSp>
          <p:nvGrpSpPr>
            <p:cNvPr id="26" name="Group 41">
              <a:extLst>
                <a:ext uri="{FF2B5EF4-FFF2-40B4-BE49-F238E27FC236}">
                  <a16:creationId xmlns="" xmlns:a16="http://schemas.microsoft.com/office/drawing/2014/main" id="{445E0640-B683-4044-97DC-22672CB79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8" y="1119"/>
              <a:ext cx="1152" cy="720"/>
              <a:chOff x="490" y="960"/>
              <a:chExt cx="4262" cy="2688"/>
            </a:xfrm>
          </p:grpSpPr>
          <p:grpSp>
            <p:nvGrpSpPr>
              <p:cNvPr id="27" name="Group 42">
                <a:extLst>
                  <a:ext uri="{FF2B5EF4-FFF2-40B4-BE49-F238E27FC236}">
                    <a16:creationId xmlns="" xmlns:a16="http://schemas.microsoft.com/office/drawing/2014/main" id="{AC1E5FB0-B8B2-4514-B805-79D05B0CC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0" y="960"/>
                <a:ext cx="472" cy="595"/>
                <a:chOff x="7654" y="3380"/>
                <a:chExt cx="554" cy="754"/>
              </a:xfrm>
            </p:grpSpPr>
            <p:sp>
              <p:nvSpPr>
                <p:cNvPr id="39" name="Oval 43">
                  <a:extLst>
                    <a:ext uri="{FF2B5EF4-FFF2-40B4-BE49-F238E27FC236}">
                      <a16:creationId xmlns="" xmlns:a16="http://schemas.microsoft.com/office/drawing/2014/main" id="{0402A933-4670-4E42-93A8-A2B538377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0" name="Line 44">
                  <a:extLst>
                    <a:ext uri="{FF2B5EF4-FFF2-40B4-BE49-F238E27FC236}">
                      <a16:creationId xmlns="" xmlns:a16="http://schemas.microsoft.com/office/drawing/2014/main" id="{F208AA10-B609-4F2D-8926-9E53637D0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1" name="Line 45">
                  <a:extLst>
                    <a:ext uri="{FF2B5EF4-FFF2-40B4-BE49-F238E27FC236}">
                      <a16:creationId xmlns="" xmlns:a16="http://schemas.microsoft.com/office/drawing/2014/main" id="{F3CCD072-3163-4E9E-BEE9-B0C66D79E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" name="Freeform 46">
                  <a:extLst>
                    <a:ext uri="{FF2B5EF4-FFF2-40B4-BE49-F238E27FC236}">
                      <a16:creationId xmlns="" xmlns:a16="http://schemas.microsoft.com/office/drawing/2014/main" id="{2E19A03E-D2E7-4FB9-9F98-35EA2DF6A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2147483647 h 54"/>
                    <a:gd name="T2" fmla="*/ 2147483647 w 108"/>
                    <a:gd name="T3" fmla="*/ 0 h 54"/>
                    <a:gd name="T4" fmla="*/ 2147483647 w 108"/>
                    <a:gd name="T5" fmla="*/ 2147483647 h 54"/>
                    <a:gd name="T6" fmla="*/ 0 60000 65536"/>
                    <a:gd name="T7" fmla="*/ 0 60000 65536"/>
                    <a:gd name="T8" fmla="*/ 0 60000 65536"/>
                    <a:gd name="T9" fmla="*/ 0 w 108"/>
                    <a:gd name="T10" fmla="*/ 0 h 54"/>
                    <a:gd name="T11" fmla="*/ 108 w 108"/>
                    <a:gd name="T12" fmla="*/ 54 h 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8" name="Rectangle 47">
                <a:extLst>
                  <a:ext uri="{FF2B5EF4-FFF2-40B4-BE49-F238E27FC236}">
                    <a16:creationId xmlns="" xmlns:a16="http://schemas.microsoft.com/office/drawing/2014/main" id="{14F547C8-0BCB-4EA0-8F35-8B38984A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9" name="Rectangle 48">
                <a:extLst>
                  <a:ext uri="{FF2B5EF4-FFF2-40B4-BE49-F238E27FC236}">
                    <a16:creationId xmlns="" xmlns:a16="http://schemas.microsoft.com/office/drawing/2014/main" id="{E75E4CB5-DCEB-4E73-A61D-E3CDC7767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200"/>
                <a:ext cx="1008" cy="4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0" name="Rectangle 49">
                <a:extLst>
                  <a:ext uri="{FF2B5EF4-FFF2-40B4-BE49-F238E27FC236}">
                    <a16:creationId xmlns="" xmlns:a16="http://schemas.microsoft.com/office/drawing/2014/main" id="{847FBB85-211E-418C-A9AE-C153A90B3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008" cy="45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1" name="Line 50">
                <a:extLst>
                  <a:ext uri="{FF2B5EF4-FFF2-40B4-BE49-F238E27FC236}">
                    <a16:creationId xmlns="" xmlns:a16="http://schemas.microsoft.com/office/drawing/2014/main" id="{CAF633D0-7B6D-409F-B648-C2B4F263E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0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" name="Line 51">
                <a:extLst>
                  <a:ext uri="{FF2B5EF4-FFF2-40B4-BE49-F238E27FC236}">
                    <a16:creationId xmlns="" xmlns:a16="http://schemas.microsoft.com/office/drawing/2014/main" id="{BF900C88-7168-4E50-A7BE-08C2B9D20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Line 52">
                <a:extLst>
                  <a:ext uri="{FF2B5EF4-FFF2-40B4-BE49-F238E27FC236}">
                    <a16:creationId xmlns="" xmlns:a16="http://schemas.microsoft.com/office/drawing/2014/main" id="{8F7DF6D2-5B1C-47D5-AE57-2A9E02574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Line 53">
                <a:extLst>
                  <a:ext uri="{FF2B5EF4-FFF2-40B4-BE49-F238E27FC236}">
                    <a16:creationId xmlns="" xmlns:a16="http://schemas.microsoft.com/office/drawing/2014/main" id="{9632F073-F195-44F2-85F1-2721F88C0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872"/>
                <a:ext cx="0" cy="17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Line 54">
                <a:extLst>
                  <a:ext uri="{FF2B5EF4-FFF2-40B4-BE49-F238E27FC236}">
                    <a16:creationId xmlns="" xmlns:a16="http://schemas.microsoft.com/office/drawing/2014/main" id="{9B19D49D-282A-4A89-A125-8D32F39F5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Line 55">
                <a:extLst>
                  <a:ext uri="{FF2B5EF4-FFF2-40B4-BE49-F238E27FC236}">
                    <a16:creationId xmlns="" xmlns:a16="http://schemas.microsoft.com/office/drawing/2014/main" id="{D3400003-0BC9-40D4-A04A-D9DE4643F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Line 56">
                <a:extLst>
                  <a:ext uri="{FF2B5EF4-FFF2-40B4-BE49-F238E27FC236}">
                    <a16:creationId xmlns="" xmlns:a16="http://schemas.microsoft.com/office/drawing/2014/main" id="{7A27F90E-18F7-412B-9ADE-F57602ED7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Line 57">
                <a:extLst>
                  <a:ext uri="{FF2B5EF4-FFF2-40B4-BE49-F238E27FC236}">
                    <a16:creationId xmlns="" xmlns:a16="http://schemas.microsoft.com/office/drawing/2014/main" id="{7A3836E5-5CC2-423B-B767-DD0C212EE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3" name="Group 99">
            <a:extLst>
              <a:ext uri="{FF2B5EF4-FFF2-40B4-BE49-F238E27FC236}">
                <a16:creationId xmlns="" xmlns:a16="http://schemas.microsoft.com/office/drawing/2014/main" id="{63ADC078-49EF-4091-8C87-83D7C847A98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752600"/>
            <a:ext cx="1900238" cy="1343025"/>
            <a:chOff x="1296" y="1056"/>
            <a:chExt cx="1197" cy="846"/>
          </a:xfrm>
        </p:grpSpPr>
        <p:sp>
          <p:nvSpPr>
            <p:cNvPr id="44" name="Line 59">
              <a:extLst>
                <a:ext uri="{FF2B5EF4-FFF2-40B4-BE49-F238E27FC236}">
                  <a16:creationId xmlns="" xmlns:a16="http://schemas.microsoft.com/office/drawing/2014/main" id="{83EB75BE-87FF-4EE1-9D27-BDF7A042A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440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60">
              <a:extLst>
                <a:ext uri="{FF2B5EF4-FFF2-40B4-BE49-F238E27FC236}">
                  <a16:creationId xmlns="" xmlns:a16="http://schemas.microsoft.com/office/drawing/2014/main" id="{3D48B13F-EA9E-4427-8D73-9100F22F2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298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Line 61">
              <a:extLst>
                <a:ext uri="{FF2B5EF4-FFF2-40B4-BE49-F238E27FC236}">
                  <a16:creationId xmlns="" xmlns:a16="http://schemas.microsoft.com/office/drawing/2014/main" id="{FDA4957A-22A0-41C3-A249-53519E481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3" y="1369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Line 62">
              <a:extLst>
                <a:ext uri="{FF2B5EF4-FFF2-40B4-BE49-F238E27FC236}">
                  <a16:creationId xmlns="" xmlns:a16="http://schemas.microsoft.com/office/drawing/2014/main" id="{889F40D0-0CBB-43F5-912B-9A9527A0A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605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Rectangle 63">
              <a:extLst>
                <a:ext uri="{FF2B5EF4-FFF2-40B4-BE49-F238E27FC236}">
                  <a16:creationId xmlns="" xmlns:a16="http://schemas.microsoft.com/office/drawing/2014/main" id="{3A506E8F-E758-4C57-9C3E-A92D9D9B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56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="" xmlns:a16="http://schemas.microsoft.com/office/drawing/2014/main" id="{15B7BF28-0296-4695-BA5A-E62F25EF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50" name="Rectangle 65">
              <a:extLst>
                <a:ext uri="{FF2B5EF4-FFF2-40B4-BE49-F238E27FC236}">
                  <a16:creationId xmlns="" xmlns:a16="http://schemas.microsoft.com/office/drawing/2014/main" id="{A813F62A-941F-477D-8EA3-BA03799C9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605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="" xmlns:a16="http://schemas.microsoft.com/office/drawing/2014/main" id="{925D03BC-BF19-4BBD-9713-0B2FD2C4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440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52" name="Rectangle 67">
              <a:extLst>
                <a:ext uri="{FF2B5EF4-FFF2-40B4-BE49-F238E27FC236}">
                  <a16:creationId xmlns="" xmlns:a16="http://schemas.microsoft.com/office/drawing/2014/main" id="{E351D9F7-3D35-45C9-AF9E-ED52DB0F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1129"/>
              <a:ext cx="288" cy="24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grpSp>
        <p:nvGrpSpPr>
          <p:cNvPr id="53" name="Group 104">
            <a:extLst>
              <a:ext uri="{FF2B5EF4-FFF2-40B4-BE49-F238E27FC236}">
                <a16:creationId xmlns="" xmlns:a16="http://schemas.microsoft.com/office/drawing/2014/main" id="{B2880A1C-9027-4CA4-A216-24B9A50CC01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962400"/>
            <a:ext cx="1900238" cy="1343025"/>
            <a:chOff x="1296" y="2448"/>
            <a:chExt cx="1197" cy="846"/>
          </a:xfrm>
        </p:grpSpPr>
        <p:sp>
          <p:nvSpPr>
            <p:cNvPr id="54" name="Line 69">
              <a:extLst>
                <a:ext uri="{FF2B5EF4-FFF2-40B4-BE49-F238E27FC236}">
                  <a16:creationId xmlns="" xmlns:a16="http://schemas.microsoft.com/office/drawing/2014/main" id="{7F586184-3C4A-4852-B012-9766E3444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32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" name="Line 70">
              <a:extLst>
                <a:ext uri="{FF2B5EF4-FFF2-40B4-BE49-F238E27FC236}">
                  <a16:creationId xmlns="" xmlns:a16="http://schemas.microsoft.com/office/drawing/2014/main" id="{19C0C713-2BDA-4D26-9B4B-A6BBFE071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90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" name="Line 71">
              <a:extLst>
                <a:ext uri="{FF2B5EF4-FFF2-40B4-BE49-F238E27FC236}">
                  <a16:creationId xmlns="" xmlns:a16="http://schemas.microsoft.com/office/drawing/2014/main" id="{AF93F889-B303-4724-9421-5602CF35B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3" y="2761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" name="Line 72">
              <a:extLst>
                <a:ext uri="{FF2B5EF4-FFF2-40B4-BE49-F238E27FC236}">
                  <a16:creationId xmlns="" xmlns:a16="http://schemas.microsoft.com/office/drawing/2014/main" id="{0B683CEA-0918-4BC9-9CC8-51DC86981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997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Rectangle 73">
              <a:extLst>
                <a:ext uri="{FF2B5EF4-FFF2-40B4-BE49-F238E27FC236}">
                  <a16:creationId xmlns="" xmlns:a16="http://schemas.microsoft.com/office/drawing/2014/main" id="{C3EC03DC-D830-4877-A155-9A40CA6A0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48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59" name="Rectangle 74">
              <a:extLst>
                <a:ext uri="{FF2B5EF4-FFF2-40B4-BE49-F238E27FC236}">
                  <a16:creationId xmlns="" xmlns:a16="http://schemas.microsoft.com/office/drawing/2014/main" id="{5A8DB9BE-48EE-403B-89E3-DB131FAA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88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0" name="Rectangle 75">
              <a:extLst>
                <a:ext uri="{FF2B5EF4-FFF2-40B4-BE49-F238E27FC236}">
                  <a16:creationId xmlns="" xmlns:a16="http://schemas.microsoft.com/office/drawing/2014/main" id="{DBB8897C-26E4-4D75-89AD-C67E0A29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97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1" name="Rectangle 76">
              <a:extLst>
                <a:ext uri="{FF2B5EF4-FFF2-40B4-BE49-F238E27FC236}">
                  <a16:creationId xmlns="" xmlns:a16="http://schemas.microsoft.com/office/drawing/2014/main" id="{F880F7C9-EACD-45E9-AFAF-5C206ECC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832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62" name="Rectangle 77">
              <a:extLst>
                <a:ext uri="{FF2B5EF4-FFF2-40B4-BE49-F238E27FC236}">
                  <a16:creationId xmlns="" xmlns:a16="http://schemas.microsoft.com/office/drawing/2014/main" id="{4E769EB5-B1DD-4BB7-A996-2ED7F99B0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2521"/>
              <a:ext cx="288" cy="24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grpSp>
        <p:nvGrpSpPr>
          <p:cNvPr id="63" name="Group 105">
            <a:extLst>
              <a:ext uri="{FF2B5EF4-FFF2-40B4-BE49-F238E27FC236}">
                <a16:creationId xmlns="" xmlns:a16="http://schemas.microsoft.com/office/drawing/2014/main" id="{9D6B3F63-DEEF-4E6C-8A9C-29ECEEF8AE6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962400"/>
            <a:ext cx="1900238" cy="1343025"/>
            <a:chOff x="2784" y="2448"/>
            <a:chExt cx="1197" cy="846"/>
          </a:xfrm>
        </p:grpSpPr>
        <p:sp>
          <p:nvSpPr>
            <p:cNvPr id="64" name="Line 79">
              <a:extLst>
                <a:ext uri="{FF2B5EF4-FFF2-40B4-BE49-F238E27FC236}">
                  <a16:creationId xmlns="" xmlns:a16="http://schemas.microsoft.com/office/drawing/2014/main" id="{66E4315D-99EB-487C-81AC-F55D7EBAC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32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80">
              <a:extLst>
                <a:ext uri="{FF2B5EF4-FFF2-40B4-BE49-F238E27FC236}">
                  <a16:creationId xmlns="" xmlns:a16="http://schemas.microsoft.com/office/drawing/2014/main" id="{A6952623-77BF-47A6-80B2-39A3852A5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690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Line 81">
              <a:extLst>
                <a:ext uri="{FF2B5EF4-FFF2-40B4-BE49-F238E27FC236}">
                  <a16:creationId xmlns="" xmlns:a16="http://schemas.microsoft.com/office/drawing/2014/main" id="{D851B962-4DCB-439D-AA27-13030C7B6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1" y="2761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Line 82">
              <a:extLst>
                <a:ext uri="{FF2B5EF4-FFF2-40B4-BE49-F238E27FC236}">
                  <a16:creationId xmlns="" xmlns:a16="http://schemas.microsoft.com/office/drawing/2014/main" id="{DD78B459-B6D1-458B-A9C6-AFE7D67D0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997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" name="Rectangle 83">
              <a:extLst>
                <a:ext uri="{FF2B5EF4-FFF2-40B4-BE49-F238E27FC236}">
                  <a16:creationId xmlns="" xmlns:a16="http://schemas.microsoft.com/office/drawing/2014/main" id="{C034E13C-8604-4BD3-B67C-B366170F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48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69" name="Rectangle 84">
              <a:extLst>
                <a:ext uri="{FF2B5EF4-FFF2-40B4-BE49-F238E27FC236}">
                  <a16:creationId xmlns="" xmlns:a16="http://schemas.microsoft.com/office/drawing/2014/main" id="{630EDA8A-DD1C-4433-BFFB-4147456B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70" name="Rectangle 85">
              <a:extLst>
                <a:ext uri="{FF2B5EF4-FFF2-40B4-BE49-F238E27FC236}">
                  <a16:creationId xmlns="" xmlns:a16="http://schemas.microsoft.com/office/drawing/2014/main" id="{72720625-3A72-4BE7-BC83-677D9FEF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97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71" name="Rectangle 86">
              <a:extLst>
                <a:ext uri="{FF2B5EF4-FFF2-40B4-BE49-F238E27FC236}">
                  <a16:creationId xmlns="" xmlns:a16="http://schemas.microsoft.com/office/drawing/2014/main" id="{D7BA0477-07AF-4C4F-B1B7-86974A29A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2832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72" name="Rectangle 87">
              <a:extLst>
                <a:ext uri="{FF2B5EF4-FFF2-40B4-BE49-F238E27FC236}">
                  <a16:creationId xmlns="" xmlns:a16="http://schemas.microsoft.com/office/drawing/2014/main" id="{653815D9-2F86-42CF-B5CA-C612CB8A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2521"/>
              <a:ext cx="288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grpSp>
        <p:nvGrpSpPr>
          <p:cNvPr id="73" name="Group 103">
            <a:extLst>
              <a:ext uri="{FF2B5EF4-FFF2-40B4-BE49-F238E27FC236}">
                <a16:creationId xmlns="" xmlns:a16="http://schemas.microsoft.com/office/drawing/2014/main" id="{BE4A1AA9-8DDA-4B6F-AAEA-4F45EAAE7F6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752600"/>
            <a:ext cx="1900238" cy="1343025"/>
            <a:chOff x="4272" y="1056"/>
            <a:chExt cx="1197" cy="846"/>
          </a:xfrm>
        </p:grpSpPr>
        <p:sp>
          <p:nvSpPr>
            <p:cNvPr id="74" name="Line 89">
              <a:extLst>
                <a:ext uri="{FF2B5EF4-FFF2-40B4-BE49-F238E27FC236}">
                  <a16:creationId xmlns="" xmlns:a16="http://schemas.microsoft.com/office/drawing/2014/main" id="{B67805DA-2E5A-4EF4-8642-4A19D1344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440"/>
              <a:ext cx="18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Line 90">
              <a:extLst>
                <a:ext uri="{FF2B5EF4-FFF2-40B4-BE49-F238E27FC236}">
                  <a16:creationId xmlns="" xmlns:a16="http://schemas.microsoft.com/office/drawing/2014/main" id="{7D4401F9-237A-4CC6-866F-DD0FA3D5E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298"/>
              <a:ext cx="299" cy="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Line 91">
              <a:extLst>
                <a:ext uri="{FF2B5EF4-FFF2-40B4-BE49-F238E27FC236}">
                  <a16:creationId xmlns="" xmlns:a16="http://schemas.microsoft.com/office/drawing/2014/main" id="{CCAF3E75-935F-4C0C-A598-B823B3241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9" y="1369"/>
              <a:ext cx="185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Line 92">
              <a:extLst>
                <a:ext uri="{FF2B5EF4-FFF2-40B4-BE49-F238E27FC236}">
                  <a16:creationId xmlns="" xmlns:a16="http://schemas.microsoft.com/office/drawing/2014/main" id="{C708EE0A-4543-48B4-BE51-C8BF30514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605"/>
              <a:ext cx="187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Rectangle 93">
              <a:extLst>
                <a:ext uri="{FF2B5EF4-FFF2-40B4-BE49-F238E27FC236}">
                  <a16:creationId xmlns="" xmlns:a16="http://schemas.microsoft.com/office/drawing/2014/main" id="{79728CE6-3749-4C21-BC8F-06F54D31C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56"/>
              <a:ext cx="1197" cy="8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79" name="Rectangle 94">
              <a:extLst>
                <a:ext uri="{FF2B5EF4-FFF2-40B4-BE49-F238E27FC236}">
                  <a16:creationId xmlns="" xmlns:a16="http://schemas.microsoft.com/office/drawing/2014/main" id="{45AE778A-E955-41AD-9C00-259D2ECF1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96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80" name="Rectangle 95">
              <a:extLst>
                <a:ext uri="{FF2B5EF4-FFF2-40B4-BE49-F238E27FC236}">
                  <a16:creationId xmlns="" xmlns:a16="http://schemas.microsoft.com/office/drawing/2014/main" id="{19ECBC96-1816-4497-BA12-6BC62BB1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605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81" name="Rectangle 96">
              <a:extLst>
                <a:ext uri="{FF2B5EF4-FFF2-40B4-BE49-F238E27FC236}">
                  <a16:creationId xmlns="" xmlns:a16="http://schemas.microsoft.com/office/drawing/2014/main" id="{2A024EF6-A119-4A80-A8DC-E1D469084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1440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  <p:sp>
          <p:nvSpPr>
            <p:cNvPr id="82" name="Rectangle 97">
              <a:extLst>
                <a:ext uri="{FF2B5EF4-FFF2-40B4-BE49-F238E27FC236}">
                  <a16:creationId xmlns="" xmlns:a16="http://schemas.microsoft.com/office/drawing/2014/main" id="{871278D9-A4A4-44C3-B5AC-D0C438B4F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1129"/>
              <a:ext cx="288" cy="24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7950" tIns="53975" rIns="107950" bIns="53975" anchor="ctr"/>
            <a:lstStyle/>
            <a:p>
              <a:endParaRPr lang="en-GB"/>
            </a:p>
          </p:txBody>
        </p:sp>
      </p:grpSp>
      <p:grpSp>
        <p:nvGrpSpPr>
          <p:cNvPr id="83" name="Group 108">
            <a:extLst>
              <a:ext uri="{FF2B5EF4-FFF2-40B4-BE49-F238E27FC236}">
                <a16:creationId xmlns="" xmlns:a16="http://schemas.microsoft.com/office/drawing/2014/main" id="{06E5D426-B0F7-4E7B-AE97-2E793849701C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1849438"/>
            <a:ext cx="1784350" cy="1163637"/>
            <a:chOff x="2244" y="2025"/>
            <a:chExt cx="1300" cy="733"/>
          </a:xfrm>
        </p:grpSpPr>
        <p:grpSp>
          <p:nvGrpSpPr>
            <p:cNvPr id="84" name="Group 109">
              <a:extLst>
                <a:ext uri="{FF2B5EF4-FFF2-40B4-BE49-F238E27FC236}">
                  <a16:creationId xmlns="" xmlns:a16="http://schemas.microsoft.com/office/drawing/2014/main" id="{F484B7F3-302D-43EF-919F-7FBA45C5C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4" y="2025"/>
              <a:ext cx="121" cy="162"/>
              <a:chOff x="7654" y="3380"/>
              <a:chExt cx="554" cy="754"/>
            </a:xfrm>
          </p:grpSpPr>
          <p:sp>
            <p:nvSpPr>
              <p:cNvPr id="105" name="Oval 110">
                <a:extLst>
                  <a:ext uri="{FF2B5EF4-FFF2-40B4-BE49-F238E27FC236}">
                    <a16:creationId xmlns="" xmlns:a16="http://schemas.microsoft.com/office/drawing/2014/main" id="{02DC5CB5-8031-445D-85BD-6D4A3E784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" name="Line 111">
                <a:extLst>
                  <a:ext uri="{FF2B5EF4-FFF2-40B4-BE49-F238E27FC236}">
                    <a16:creationId xmlns="" xmlns:a16="http://schemas.microsoft.com/office/drawing/2014/main" id="{5F3932EE-9833-44DE-9A06-694D6A628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" name="Line 112">
                <a:extLst>
                  <a:ext uri="{FF2B5EF4-FFF2-40B4-BE49-F238E27FC236}">
                    <a16:creationId xmlns="" xmlns:a16="http://schemas.microsoft.com/office/drawing/2014/main" id="{75606F28-7A30-4E4C-8A5C-6A3FD25C9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" name="Freeform 113">
                <a:extLst>
                  <a:ext uri="{FF2B5EF4-FFF2-40B4-BE49-F238E27FC236}">
                    <a16:creationId xmlns="" xmlns:a16="http://schemas.microsoft.com/office/drawing/2014/main" id="{979EFFE5-EB0C-4BB1-BED3-CE7675A3E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7 h 54"/>
                  <a:gd name="T2" fmla="*/ 2147483647 w 108"/>
                  <a:gd name="T3" fmla="*/ 0 h 54"/>
                  <a:gd name="T4" fmla="*/ 2147483647 w 108"/>
                  <a:gd name="T5" fmla="*/ 2147483647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5" name="Line 114">
              <a:extLst>
                <a:ext uri="{FF2B5EF4-FFF2-40B4-BE49-F238E27FC236}">
                  <a16:creationId xmlns="" xmlns:a16="http://schemas.microsoft.com/office/drawing/2014/main" id="{87A6365C-FF67-4974-A8E7-0934E1838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283"/>
              <a:ext cx="3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" name="Line 115">
              <a:extLst>
                <a:ext uri="{FF2B5EF4-FFF2-40B4-BE49-F238E27FC236}">
                  <a16:creationId xmlns="" xmlns:a16="http://schemas.microsoft.com/office/drawing/2014/main" id="{C0C7B01C-C5A7-4066-8942-964FD51EE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" y="2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7" name="Line 116">
              <a:extLst>
                <a:ext uri="{FF2B5EF4-FFF2-40B4-BE49-F238E27FC236}">
                  <a16:creationId xmlns="" xmlns:a16="http://schemas.microsoft.com/office/drawing/2014/main" id="{2827A87C-497A-42FE-A3F0-A0A1B5255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6" y="2380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Line 117">
              <a:extLst>
                <a:ext uri="{FF2B5EF4-FFF2-40B4-BE49-F238E27FC236}">
                  <a16:creationId xmlns="" xmlns:a16="http://schemas.microsoft.com/office/drawing/2014/main" id="{3F9D4302-A64A-421A-AAE4-5D2618D43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2669"/>
              <a:ext cx="0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118">
              <a:extLst>
                <a:ext uri="{FF2B5EF4-FFF2-40B4-BE49-F238E27FC236}">
                  <a16:creationId xmlns="" xmlns:a16="http://schemas.microsoft.com/office/drawing/2014/main" id="{169E6085-7F87-40B8-9690-0FCA3BF9E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2231"/>
              <a:ext cx="0" cy="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" name="Line 119">
              <a:extLst>
                <a:ext uri="{FF2B5EF4-FFF2-40B4-BE49-F238E27FC236}">
                  <a16:creationId xmlns="" xmlns:a16="http://schemas.microsoft.com/office/drawing/2014/main" id="{B0803091-8908-4732-B86D-E0231E0B3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3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1" name="Line 120">
              <a:extLst>
                <a:ext uri="{FF2B5EF4-FFF2-40B4-BE49-F238E27FC236}">
                  <a16:creationId xmlns="" xmlns:a16="http://schemas.microsoft.com/office/drawing/2014/main" id="{131943BE-FE88-49C3-BE5F-F9EE907F8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256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" name="Line 121">
              <a:extLst>
                <a:ext uri="{FF2B5EF4-FFF2-40B4-BE49-F238E27FC236}">
                  <a16:creationId xmlns="" xmlns:a16="http://schemas.microsoft.com/office/drawing/2014/main" id="{66CB5B72-4A35-4978-9AE0-10C3E27EE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" y="2231"/>
              <a:ext cx="0" cy="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" name="Rectangle 122">
              <a:extLst>
                <a:ext uri="{FF2B5EF4-FFF2-40B4-BE49-F238E27FC236}">
                  <a16:creationId xmlns="" xmlns:a16="http://schemas.microsoft.com/office/drawing/2014/main" id="{16261605-1F4A-4078-B7AE-E7E02C1983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112" y="2454"/>
              <a:ext cx="380" cy="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4" name="Line 123">
              <a:extLst>
                <a:ext uri="{FF2B5EF4-FFF2-40B4-BE49-F238E27FC236}">
                  <a16:creationId xmlns="" xmlns:a16="http://schemas.microsoft.com/office/drawing/2014/main" id="{5B79A5E9-9769-4701-B815-A8FC71920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2230"/>
              <a:ext cx="0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" name="Rectangle 124">
              <a:extLst>
                <a:ext uri="{FF2B5EF4-FFF2-40B4-BE49-F238E27FC236}">
                  <a16:creationId xmlns="" xmlns:a16="http://schemas.microsoft.com/office/drawing/2014/main" id="{D39F1D91-6821-4A1E-AFAD-5B98ECA051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55" y="2421"/>
              <a:ext cx="306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6" name="Line 125">
              <a:extLst>
                <a:ext uri="{FF2B5EF4-FFF2-40B4-BE49-F238E27FC236}">
                  <a16:creationId xmlns="" xmlns:a16="http://schemas.microsoft.com/office/drawing/2014/main" id="{77C65B56-31D7-4E22-B653-91963F66E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9" y="2599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" name="Rectangle 126">
              <a:extLst>
                <a:ext uri="{FF2B5EF4-FFF2-40B4-BE49-F238E27FC236}">
                  <a16:creationId xmlns="" xmlns:a16="http://schemas.microsoft.com/office/drawing/2014/main" id="{E9DFC559-B1A6-417B-B7B1-587AFD83E5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06" y="2450"/>
              <a:ext cx="170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" name="Line 127">
              <a:extLst>
                <a:ext uri="{FF2B5EF4-FFF2-40B4-BE49-F238E27FC236}">
                  <a16:creationId xmlns="" xmlns:a16="http://schemas.microsoft.com/office/drawing/2014/main" id="{8415CD50-B98B-4197-AB9D-A4C8D6177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1" y="2555"/>
              <a:ext cx="1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9" name="Rectangle 128">
              <a:extLst>
                <a:ext uri="{FF2B5EF4-FFF2-40B4-BE49-F238E27FC236}">
                  <a16:creationId xmlns="" xmlns:a16="http://schemas.microsoft.com/office/drawing/2014/main" id="{A1181AFF-A479-4DC8-90FC-417659DF8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35" y="2508"/>
              <a:ext cx="64" cy="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0" name="Line 129">
              <a:extLst>
                <a:ext uri="{FF2B5EF4-FFF2-40B4-BE49-F238E27FC236}">
                  <a16:creationId xmlns="" xmlns:a16="http://schemas.microsoft.com/office/drawing/2014/main" id="{FC0A87E4-FDB1-4EF9-B04D-936EBBEE2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2231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" name="Rectangle 130">
              <a:extLst>
                <a:ext uri="{FF2B5EF4-FFF2-40B4-BE49-F238E27FC236}">
                  <a16:creationId xmlns="" xmlns:a16="http://schemas.microsoft.com/office/drawing/2014/main" id="{31CD8E1D-51B3-4875-8B1F-836C6E1AC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2086"/>
              <a:ext cx="21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2" name="Rectangle 131">
              <a:extLst>
                <a:ext uri="{FF2B5EF4-FFF2-40B4-BE49-F238E27FC236}">
                  <a16:creationId xmlns="" xmlns:a16="http://schemas.microsoft.com/office/drawing/2014/main" id="{3BA6EC90-CD1B-4149-93B4-5105E0811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2086"/>
              <a:ext cx="21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3" name="Rectangle 132">
              <a:extLst>
                <a:ext uri="{FF2B5EF4-FFF2-40B4-BE49-F238E27FC236}">
                  <a16:creationId xmlns="" xmlns:a16="http://schemas.microsoft.com/office/drawing/2014/main" id="{250240CE-8A17-4CAE-B76E-7F3A98AD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086"/>
              <a:ext cx="279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4" name="Rectangle 133">
              <a:extLst>
                <a:ext uri="{FF2B5EF4-FFF2-40B4-BE49-F238E27FC236}">
                  <a16:creationId xmlns="" xmlns:a16="http://schemas.microsoft.com/office/drawing/2014/main" id="{C072F1BD-1D9A-4C9A-99D0-A657F97B0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2086"/>
              <a:ext cx="220" cy="1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96537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D31067-5E2D-4EEF-99A1-327818BC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3.2.3.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30A46A-BBB8-4752-B5F2-AFCF59AB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600" dirty="0"/>
              <a:t>Tương</a:t>
            </a:r>
          </a:p>
          <a:p>
            <a:pPr lvl="1"/>
            <a:r>
              <a:rPr lang="vi-VN" sz="2800" dirty="0"/>
              <a:t>Tương đương </a:t>
            </a:r>
            <a:r>
              <a:rPr lang="vi-VN" sz="2800" dirty="0" err="1"/>
              <a:t>về</a:t>
            </a:r>
            <a:r>
              <a:rPr lang="vi-VN" sz="2800" dirty="0"/>
              <a:t> </a:t>
            </a:r>
            <a:r>
              <a:rPr lang="vi-VN" sz="2800" dirty="0" err="1"/>
              <a:t>mặt</a:t>
            </a:r>
            <a:r>
              <a:rPr lang="vi-VN" sz="2800" dirty="0"/>
              <a:t> </a:t>
            </a:r>
            <a:r>
              <a:rPr lang="vi-VN" sz="2800" dirty="0" err="1"/>
              <a:t>ngữ</a:t>
            </a:r>
            <a:r>
              <a:rPr lang="vi-VN" sz="2800" dirty="0"/>
              <a:t> </a:t>
            </a:r>
            <a:r>
              <a:rPr lang="vi-VN" sz="2800" dirty="0" err="1"/>
              <a:t>nghĩa</a:t>
            </a:r>
            <a:endParaRPr lang="vi-VN" sz="2800" dirty="0"/>
          </a:p>
          <a:p>
            <a:pPr lvl="2"/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chuyển</a:t>
            </a:r>
            <a:r>
              <a:rPr lang="vi-VN" sz="2400" dirty="0"/>
              <a:t> </a:t>
            </a:r>
            <a:r>
              <a:rPr lang="vi-VN" sz="2400" dirty="0" err="1"/>
              <a:t>đổi</a:t>
            </a:r>
            <a:r>
              <a:rPr lang="vi-VN" sz="2400" dirty="0"/>
              <a:t> sơ </a:t>
            </a:r>
            <a:r>
              <a:rPr lang="vi-VN" sz="2400" dirty="0" err="1"/>
              <a:t>đồ</a:t>
            </a:r>
            <a:r>
              <a:rPr lang="vi-VN" sz="2400" dirty="0"/>
              <a:t> </a:t>
            </a:r>
            <a:r>
              <a:rPr lang="vi-VN" sz="2400" dirty="0" err="1"/>
              <a:t>này</a:t>
            </a:r>
            <a:r>
              <a:rPr lang="vi-VN" sz="2400" dirty="0"/>
              <a:t> sang sơ </a:t>
            </a:r>
            <a:r>
              <a:rPr lang="vi-VN" sz="2400" dirty="0" err="1"/>
              <a:t>đồ</a:t>
            </a:r>
            <a:r>
              <a:rPr lang="vi-VN" sz="2400" dirty="0"/>
              <a:t> </a:t>
            </a:r>
            <a:r>
              <a:rPr lang="vi-VN" sz="2400" dirty="0" err="1"/>
              <a:t>khác</a:t>
            </a:r>
            <a:r>
              <a:rPr lang="vi-VN" sz="2400" dirty="0"/>
              <a:t> </a:t>
            </a:r>
            <a:r>
              <a:rPr lang="vi-VN" sz="2400" dirty="0" err="1"/>
              <a:t>mà</a:t>
            </a:r>
            <a:r>
              <a:rPr lang="vi-VN" sz="2400" dirty="0"/>
              <a:t> không </a:t>
            </a:r>
            <a:r>
              <a:rPr lang="vi-VN" sz="2400" dirty="0" err="1"/>
              <a:t>làm</a:t>
            </a:r>
            <a:r>
              <a:rPr lang="vi-VN" sz="2400" dirty="0"/>
              <a:t> </a:t>
            </a:r>
            <a:r>
              <a:rPr lang="vi-VN" sz="2400" dirty="0" err="1"/>
              <a:t>mất</a:t>
            </a:r>
            <a:r>
              <a:rPr lang="vi-VN" sz="2400" dirty="0"/>
              <a:t> </a:t>
            </a:r>
            <a:r>
              <a:rPr lang="vi-VN" sz="2400" dirty="0" err="1"/>
              <a:t>bất</a:t>
            </a:r>
            <a:r>
              <a:rPr lang="vi-VN" sz="2400" dirty="0"/>
              <a:t> </a:t>
            </a:r>
            <a:r>
              <a:rPr lang="vi-VN" sz="2400" dirty="0" err="1"/>
              <a:t>kỳ</a:t>
            </a:r>
            <a:r>
              <a:rPr lang="vi-VN" sz="2400" dirty="0"/>
              <a:t> thông tin </a:t>
            </a:r>
            <a:r>
              <a:rPr lang="vi-VN" sz="2400" dirty="0" err="1"/>
              <a:t>nào</a:t>
            </a:r>
            <a:endParaRPr lang="vi-VN" sz="2400" dirty="0"/>
          </a:p>
          <a:p>
            <a:pPr lvl="1"/>
            <a:r>
              <a:rPr lang="vi-VN" sz="2800" dirty="0"/>
              <a:t>Mô </a:t>
            </a:r>
            <a:r>
              <a:rPr lang="vi-VN" sz="2800" dirty="0" err="1"/>
              <a:t>hình</a:t>
            </a:r>
            <a:r>
              <a:rPr lang="vi-VN" sz="2800" dirty="0"/>
              <a:t> </a:t>
            </a:r>
            <a:r>
              <a:rPr lang="vi-VN" sz="2800" dirty="0" err="1"/>
              <a:t>hóa</a:t>
            </a:r>
            <a:r>
              <a:rPr lang="vi-VN" sz="2800" dirty="0"/>
              <a:t> </a:t>
            </a:r>
            <a:r>
              <a:rPr lang="vi-VN" sz="2800" dirty="0" err="1"/>
              <a:t>các</a:t>
            </a:r>
            <a:r>
              <a:rPr lang="vi-VN" sz="2800" dirty="0"/>
              <a:t> </a:t>
            </a:r>
            <a:r>
              <a:rPr lang="vi-VN" sz="2800" dirty="0" err="1"/>
              <a:t>khía</a:t>
            </a:r>
            <a:r>
              <a:rPr lang="vi-VN" sz="2800" dirty="0"/>
              <a:t> </a:t>
            </a:r>
            <a:r>
              <a:rPr lang="vi-VN" sz="2800" dirty="0" err="1"/>
              <a:t>cạnh</a:t>
            </a:r>
            <a:r>
              <a:rPr lang="vi-VN" sz="2800" dirty="0"/>
              <a:t> năng </a:t>
            </a:r>
            <a:r>
              <a:rPr lang="vi-VN" sz="2800" dirty="0" err="1"/>
              <a:t>động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hệ</a:t>
            </a:r>
            <a:r>
              <a:rPr lang="vi-VN" sz="2800" dirty="0"/>
              <a:t> </a:t>
            </a:r>
            <a:r>
              <a:rPr lang="vi-VN" sz="2800" dirty="0" err="1"/>
              <a:t>thống</a:t>
            </a:r>
            <a:endParaRPr lang="vi-VN" sz="2800" dirty="0"/>
          </a:p>
          <a:p>
            <a:pPr lvl="1"/>
            <a:r>
              <a:rPr lang="vi-VN" sz="2800" dirty="0"/>
              <a:t>Mô </a:t>
            </a:r>
            <a:r>
              <a:rPr lang="vi-VN" sz="2800" dirty="0" err="1"/>
              <a:t>hình</a:t>
            </a:r>
            <a:r>
              <a:rPr lang="vi-VN" sz="2800" dirty="0"/>
              <a:t> </a:t>
            </a:r>
            <a:r>
              <a:rPr lang="vi-VN" sz="2800" dirty="0" err="1"/>
              <a:t>hóa</a:t>
            </a:r>
            <a:r>
              <a:rPr lang="vi-VN" sz="2800" dirty="0"/>
              <a:t> </a:t>
            </a:r>
            <a:r>
              <a:rPr lang="vi-VN" sz="2800" dirty="0" err="1"/>
              <a:t>kịch</a:t>
            </a:r>
            <a:r>
              <a:rPr lang="vi-VN" sz="2800" dirty="0"/>
              <a:t> </a:t>
            </a:r>
            <a:r>
              <a:rPr lang="vi-VN" sz="2800" dirty="0" err="1"/>
              <a:t>bản</a:t>
            </a:r>
            <a:r>
              <a:rPr lang="vi-VN" sz="2800" dirty="0"/>
              <a:t> </a:t>
            </a:r>
            <a:r>
              <a:rPr lang="vi-VN" sz="2800" dirty="0" err="1"/>
              <a:t>trường</a:t>
            </a:r>
            <a:r>
              <a:rPr lang="vi-VN" sz="2800" dirty="0"/>
              <a:t> </a:t>
            </a:r>
            <a:r>
              <a:rPr lang="vi-VN" sz="2800" dirty="0" err="1"/>
              <a:t>hợp</a:t>
            </a:r>
            <a:r>
              <a:rPr lang="vi-VN" sz="2800" dirty="0"/>
              <a:t> </a:t>
            </a:r>
            <a:r>
              <a:rPr lang="vi-VN" sz="2800" dirty="0" err="1"/>
              <a:t>sử</a:t>
            </a:r>
            <a:r>
              <a:rPr lang="vi-VN" sz="2800" dirty="0"/>
              <a:t> </a:t>
            </a:r>
            <a:r>
              <a:rPr lang="vi-VN" sz="2800" dirty="0" err="1"/>
              <a:t>dụng</a:t>
            </a:r>
            <a:endParaRPr lang="vi-VN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77A7C8-6836-4CCF-87A6-FC49B82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715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D364BC-65B3-4879-93FB-ECEB602C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3.2.3.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thông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DFCE02-DC4C-444B-B4E0-5D382D5D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39</a:t>
            </a:fld>
            <a:endParaRPr lang="en-US" altLang="x-none"/>
          </a:p>
        </p:txBody>
      </p:sp>
      <p:graphicFrame>
        <p:nvGraphicFramePr>
          <p:cNvPr id="5" name="Group 22">
            <a:extLst>
              <a:ext uri="{FF2B5EF4-FFF2-40B4-BE49-F238E27FC236}">
                <a16:creationId xmlns="" xmlns:a16="http://schemas.microsoft.com/office/drawing/2014/main" id="{933D7785-732A-47FB-A387-2E8613FB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7028"/>
              </p:ext>
            </p:extLst>
          </p:nvPr>
        </p:nvGraphicFramePr>
        <p:xfrm>
          <a:off x="457200" y="1281152"/>
          <a:ext cx="8229600" cy="4646613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92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Sơ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đồ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trình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tự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9728" marR="109728" marT="54859" marB="548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99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Sơ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đồ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giao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tiếp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9728" marR="109728" marT="54859" marB="548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4144"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Hiện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chuỗi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thư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rõ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ràng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Hiện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lần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xuất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hiện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thực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hiện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Tốt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để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trực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quan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hóa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dòng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chảy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tổng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thể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Tốt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cho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thông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số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kỹ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thuật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thời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gian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thực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và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cho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tình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huống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phức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tạp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7950" marR="107950" marT="53970" marB="539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Hiển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thị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mối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quan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hệ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ngoài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tương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tác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Tốt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để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trực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quan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hóa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mô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hình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giao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tiếp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Tốt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để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trực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quan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hóa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tất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cả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hiệu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ứng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trên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một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đối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tượng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nhất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định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Dễ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sử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dụng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hơn cho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các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buổi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động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vi-V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não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-22860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DDDDDD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7950" marR="107950" marT="53970" marB="53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4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6371F7-8AD6-42A7-99C2-F0836BFE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3C07B7-9106-455A-94D3-B0924C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5" name="Group 189">
            <a:extLst>
              <a:ext uri="{FF2B5EF4-FFF2-40B4-BE49-F238E27FC236}">
                <a16:creationId xmlns="" xmlns:a16="http://schemas.microsoft.com/office/drawing/2014/main" id="{2BE1A884-BD1E-49DB-90D0-C45B6B5270D5}"/>
              </a:ext>
            </a:extLst>
          </p:cNvPr>
          <p:cNvGrpSpPr>
            <a:grpSpLocks/>
          </p:cNvGrpSpPr>
          <p:nvPr/>
        </p:nvGrpSpPr>
        <p:grpSpPr bwMode="auto">
          <a:xfrm>
            <a:off x="274637" y="2843450"/>
            <a:ext cx="1720850" cy="1860550"/>
            <a:chOff x="3971" y="1776"/>
            <a:chExt cx="1084" cy="1172"/>
          </a:xfrm>
        </p:grpSpPr>
        <p:grpSp>
          <p:nvGrpSpPr>
            <p:cNvPr id="6" name="Group 190">
              <a:extLst>
                <a:ext uri="{FF2B5EF4-FFF2-40B4-BE49-F238E27FC236}">
                  <a16:creationId xmlns="" xmlns:a16="http://schemas.microsoft.com/office/drawing/2014/main" id="{4F39E008-3720-4608-91B8-D785FCA8A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" name="Rectangle 191">
                <a:extLst>
                  <a:ext uri="{FF2B5EF4-FFF2-40B4-BE49-F238E27FC236}">
                    <a16:creationId xmlns="" xmlns:a16="http://schemas.microsoft.com/office/drawing/2014/main" id="{B1C11AB0-A00E-441F-AA97-F985E3D74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Line 192">
                <a:extLst>
                  <a:ext uri="{FF2B5EF4-FFF2-40B4-BE49-F238E27FC236}">
                    <a16:creationId xmlns="" xmlns:a16="http://schemas.microsoft.com/office/drawing/2014/main" id="{D1B1E602-08CE-4DA2-AD56-410AF41AC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Line 193">
                <a:extLst>
                  <a:ext uri="{FF2B5EF4-FFF2-40B4-BE49-F238E27FC236}">
                    <a16:creationId xmlns="" xmlns:a16="http://schemas.microsoft.com/office/drawing/2014/main" id="{D719004C-E21F-4971-B45C-1832F3234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Line 194">
                <a:extLst>
                  <a:ext uri="{FF2B5EF4-FFF2-40B4-BE49-F238E27FC236}">
                    <a16:creationId xmlns="" xmlns:a16="http://schemas.microsoft.com/office/drawing/2014/main" id="{A3440C14-FA37-40F4-880D-95D144BAF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195">
                <a:extLst>
                  <a:ext uri="{FF2B5EF4-FFF2-40B4-BE49-F238E27FC236}">
                    <a16:creationId xmlns="" xmlns:a16="http://schemas.microsoft.com/office/drawing/2014/main" id="{89CDAF4B-91DF-4E09-BC12-55E558978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196">
                <a:extLst>
                  <a:ext uri="{FF2B5EF4-FFF2-40B4-BE49-F238E27FC236}">
                    <a16:creationId xmlns="" xmlns:a16="http://schemas.microsoft.com/office/drawing/2014/main" id="{435CB154-0DC7-47E7-9D63-4D4782514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" name="Line 197">
                <a:extLst>
                  <a:ext uri="{FF2B5EF4-FFF2-40B4-BE49-F238E27FC236}">
                    <a16:creationId xmlns="" xmlns:a16="http://schemas.microsoft.com/office/drawing/2014/main" id="{A7755F45-922B-4082-A1AB-EC6C69CDD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Line 198">
                <a:extLst>
                  <a:ext uri="{FF2B5EF4-FFF2-40B4-BE49-F238E27FC236}">
                    <a16:creationId xmlns="" xmlns:a16="http://schemas.microsoft.com/office/drawing/2014/main" id="{A1D1E86F-637F-4454-ACEE-AD45B9FBC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Line 199">
                <a:extLst>
                  <a:ext uri="{FF2B5EF4-FFF2-40B4-BE49-F238E27FC236}">
                    <a16:creationId xmlns="" xmlns:a16="http://schemas.microsoft.com/office/drawing/2014/main" id="{C5D96C44-87F7-4C9A-863A-7DE40C304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Line 200">
                <a:extLst>
                  <a:ext uri="{FF2B5EF4-FFF2-40B4-BE49-F238E27FC236}">
                    <a16:creationId xmlns="" xmlns:a16="http://schemas.microsoft.com/office/drawing/2014/main" id="{A680105E-F4D5-420A-8DF2-C8D15B94A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" name="Line 201">
                <a:extLst>
                  <a:ext uri="{FF2B5EF4-FFF2-40B4-BE49-F238E27FC236}">
                    <a16:creationId xmlns="" xmlns:a16="http://schemas.microsoft.com/office/drawing/2014/main" id="{765D9DF3-1B04-4AF8-B070-B710BDC05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Line 202">
                <a:extLst>
                  <a:ext uri="{FF2B5EF4-FFF2-40B4-BE49-F238E27FC236}">
                    <a16:creationId xmlns="" xmlns:a16="http://schemas.microsoft.com/office/drawing/2014/main" id="{E0CC65A4-0CEF-4C14-BFAE-C62DA555B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203">
                <a:extLst>
                  <a:ext uri="{FF2B5EF4-FFF2-40B4-BE49-F238E27FC236}">
                    <a16:creationId xmlns="" xmlns:a16="http://schemas.microsoft.com/office/drawing/2014/main" id="{C98FCDB8-1DFC-40A7-896E-113C0A26F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" name="Line 204">
                <a:extLst>
                  <a:ext uri="{FF2B5EF4-FFF2-40B4-BE49-F238E27FC236}">
                    <a16:creationId xmlns="" xmlns:a16="http://schemas.microsoft.com/office/drawing/2014/main" id="{678DADEF-655B-4743-8422-FDD6753A9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" name="Line 205">
                <a:extLst>
                  <a:ext uri="{FF2B5EF4-FFF2-40B4-BE49-F238E27FC236}">
                    <a16:creationId xmlns="" xmlns:a16="http://schemas.microsoft.com/office/drawing/2014/main" id="{C84E1941-8F0C-4BEF-8006-F9FE0188B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Line 206">
                <a:extLst>
                  <a:ext uri="{FF2B5EF4-FFF2-40B4-BE49-F238E27FC236}">
                    <a16:creationId xmlns="" xmlns:a16="http://schemas.microsoft.com/office/drawing/2014/main" id="{19C9DEB3-915E-4019-AD9B-DCB7C04C4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" name="Line 207">
                <a:extLst>
                  <a:ext uri="{FF2B5EF4-FFF2-40B4-BE49-F238E27FC236}">
                    <a16:creationId xmlns="" xmlns:a16="http://schemas.microsoft.com/office/drawing/2014/main" id="{0FDE31AE-238A-4420-8B70-3AAE854DA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5" name="Line 208">
                <a:extLst>
                  <a:ext uri="{FF2B5EF4-FFF2-40B4-BE49-F238E27FC236}">
                    <a16:creationId xmlns="" xmlns:a16="http://schemas.microsoft.com/office/drawing/2014/main" id="{4BD39A70-CD88-40F0-8064-FDFB86BAF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Text Box 209">
              <a:extLst>
                <a:ext uri="{FF2B5EF4-FFF2-40B4-BE49-F238E27FC236}">
                  <a16:creationId xmlns="" xmlns:a16="http://schemas.microsoft.com/office/drawing/2014/main" id="{8EF36CC5-F7B7-41CF-A0D6-0EE8E343D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2544"/>
              <a:ext cx="10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Supplementary</a:t>
              </a:r>
            </a:p>
            <a:p>
              <a:pPr algn="ctr"/>
              <a:r>
                <a:rPr lang="en-US" sz="1800"/>
                <a:t>Specifications</a:t>
              </a:r>
            </a:p>
          </p:txBody>
        </p:sp>
      </p:grpSp>
      <p:grpSp>
        <p:nvGrpSpPr>
          <p:cNvPr id="26" name="Group 210">
            <a:extLst>
              <a:ext uri="{FF2B5EF4-FFF2-40B4-BE49-F238E27FC236}">
                <a16:creationId xmlns="" xmlns:a16="http://schemas.microsoft.com/office/drawing/2014/main" id="{7CE439C8-797D-4EBF-9E90-B11B3F8E9864}"/>
              </a:ext>
            </a:extLst>
          </p:cNvPr>
          <p:cNvGrpSpPr>
            <a:grpSpLocks/>
          </p:cNvGrpSpPr>
          <p:nvPr/>
        </p:nvGrpSpPr>
        <p:grpSpPr bwMode="auto">
          <a:xfrm>
            <a:off x="989012" y="1154350"/>
            <a:ext cx="1085850" cy="1585913"/>
            <a:chOff x="4171" y="1776"/>
            <a:chExt cx="684" cy="999"/>
          </a:xfrm>
        </p:grpSpPr>
        <p:grpSp>
          <p:nvGrpSpPr>
            <p:cNvPr id="27" name="Group 211">
              <a:extLst>
                <a:ext uri="{FF2B5EF4-FFF2-40B4-BE49-F238E27FC236}">
                  <a16:creationId xmlns="" xmlns:a16="http://schemas.microsoft.com/office/drawing/2014/main" id="{D49B2AF4-7DDA-4087-BFC0-EB76BE7F9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29" name="Rectangle 212">
                <a:extLst>
                  <a:ext uri="{FF2B5EF4-FFF2-40B4-BE49-F238E27FC236}">
                    <a16:creationId xmlns="" xmlns:a16="http://schemas.microsoft.com/office/drawing/2014/main" id="{FAB83320-5DE6-4BE6-93E0-BFAFD5458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" name="Line 213">
                <a:extLst>
                  <a:ext uri="{FF2B5EF4-FFF2-40B4-BE49-F238E27FC236}">
                    <a16:creationId xmlns="" xmlns:a16="http://schemas.microsoft.com/office/drawing/2014/main" id="{48E6FA87-ADC8-4AD1-A615-B849DF465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" name="Line 214">
                <a:extLst>
                  <a:ext uri="{FF2B5EF4-FFF2-40B4-BE49-F238E27FC236}">
                    <a16:creationId xmlns="" xmlns:a16="http://schemas.microsoft.com/office/drawing/2014/main" id="{5595D40E-5043-4B64-9E7C-A94273951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" name="Line 215">
                <a:extLst>
                  <a:ext uri="{FF2B5EF4-FFF2-40B4-BE49-F238E27FC236}">
                    <a16:creationId xmlns="" xmlns:a16="http://schemas.microsoft.com/office/drawing/2014/main" id="{60818C32-81BD-4CA7-8148-C4DAC8FFE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Line 216">
                <a:extLst>
                  <a:ext uri="{FF2B5EF4-FFF2-40B4-BE49-F238E27FC236}">
                    <a16:creationId xmlns="" xmlns:a16="http://schemas.microsoft.com/office/drawing/2014/main" id="{DB243C38-D8A9-481C-BE32-2C2F511F0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Line 217">
                <a:extLst>
                  <a:ext uri="{FF2B5EF4-FFF2-40B4-BE49-F238E27FC236}">
                    <a16:creationId xmlns="" xmlns:a16="http://schemas.microsoft.com/office/drawing/2014/main" id="{743A2852-A9F7-4A9E-9898-19B611AB5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Line 218">
                <a:extLst>
                  <a:ext uri="{FF2B5EF4-FFF2-40B4-BE49-F238E27FC236}">
                    <a16:creationId xmlns="" xmlns:a16="http://schemas.microsoft.com/office/drawing/2014/main" id="{63E79134-05D9-4F53-9233-B6DFA7BDA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Line 219">
                <a:extLst>
                  <a:ext uri="{FF2B5EF4-FFF2-40B4-BE49-F238E27FC236}">
                    <a16:creationId xmlns="" xmlns:a16="http://schemas.microsoft.com/office/drawing/2014/main" id="{6B0AEABF-F71E-48A1-BC2F-F5252F4AA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Line 220">
                <a:extLst>
                  <a:ext uri="{FF2B5EF4-FFF2-40B4-BE49-F238E27FC236}">
                    <a16:creationId xmlns="" xmlns:a16="http://schemas.microsoft.com/office/drawing/2014/main" id="{053B6F8A-EFBE-4874-A8D6-58E73648B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Line 221">
                <a:extLst>
                  <a:ext uri="{FF2B5EF4-FFF2-40B4-BE49-F238E27FC236}">
                    <a16:creationId xmlns="" xmlns:a16="http://schemas.microsoft.com/office/drawing/2014/main" id="{C56A9AC5-E262-4F67-9405-CA7E2DA42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" name="Line 222">
                <a:extLst>
                  <a:ext uri="{FF2B5EF4-FFF2-40B4-BE49-F238E27FC236}">
                    <a16:creationId xmlns="" xmlns:a16="http://schemas.microsoft.com/office/drawing/2014/main" id="{C35C2F98-0D30-42C5-BC43-E3A2C0B33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Line 223">
                <a:extLst>
                  <a:ext uri="{FF2B5EF4-FFF2-40B4-BE49-F238E27FC236}">
                    <a16:creationId xmlns="" xmlns:a16="http://schemas.microsoft.com/office/drawing/2014/main" id="{5971588E-2DDD-4F68-A635-D8A02D921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Line 224">
                <a:extLst>
                  <a:ext uri="{FF2B5EF4-FFF2-40B4-BE49-F238E27FC236}">
                    <a16:creationId xmlns="" xmlns:a16="http://schemas.microsoft.com/office/drawing/2014/main" id="{FA8C82A2-4784-4BDC-A884-BAF9F9CA6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" name="Line 225">
                <a:extLst>
                  <a:ext uri="{FF2B5EF4-FFF2-40B4-BE49-F238E27FC236}">
                    <a16:creationId xmlns="" xmlns:a16="http://schemas.microsoft.com/office/drawing/2014/main" id="{D9644BC3-4118-41A5-8D71-E0BDF9162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" name="Line 226">
                <a:extLst>
                  <a:ext uri="{FF2B5EF4-FFF2-40B4-BE49-F238E27FC236}">
                    <a16:creationId xmlns="" xmlns:a16="http://schemas.microsoft.com/office/drawing/2014/main" id="{0D37AD16-08B3-41F8-B7FA-731DA78F1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" name="Line 227">
                <a:extLst>
                  <a:ext uri="{FF2B5EF4-FFF2-40B4-BE49-F238E27FC236}">
                    <a16:creationId xmlns="" xmlns:a16="http://schemas.microsoft.com/office/drawing/2014/main" id="{F922A377-7AA1-419A-A81E-3CCB26128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" name="Line 228">
                <a:extLst>
                  <a:ext uri="{FF2B5EF4-FFF2-40B4-BE49-F238E27FC236}">
                    <a16:creationId xmlns="" xmlns:a16="http://schemas.microsoft.com/office/drawing/2014/main" id="{1E6CC177-478E-4FFF-B917-07153EE8B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" name="Line 229">
                <a:extLst>
                  <a:ext uri="{FF2B5EF4-FFF2-40B4-BE49-F238E27FC236}">
                    <a16:creationId xmlns="" xmlns:a16="http://schemas.microsoft.com/office/drawing/2014/main" id="{9D2B3830-AA7C-4616-810B-FD6CA177E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8" name="Text Box 230">
              <a:extLst>
                <a:ext uri="{FF2B5EF4-FFF2-40B4-BE49-F238E27FC236}">
                  <a16:creationId xmlns="" xmlns:a16="http://schemas.microsoft.com/office/drawing/2014/main" id="{9893F7EE-8C46-4B3D-89BE-A0C876087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2544"/>
              <a:ext cx="6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Glossary</a:t>
              </a:r>
            </a:p>
          </p:txBody>
        </p:sp>
      </p:grpSp>
      <p:sp>
        <p:nvSpPr>
          <p:cNvPr id="47" name="AutoShape 245">
            <a:extLst>
              <a:ext uri="{FF2B5EF4-FFF2-40B4-BE49-F238E27FC236}">
                <a16:creationId xmlns="" xmlns:a16="http://schemas.microsoft.com/office/drawing/2014/main" id="{BC1B8138-9681-41A3-9102-9697A200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2" y="3494325"/>
            <a:ext cx="1751013" cy="966788"/>
          </a:xfrm>
          <a:prstGeom prst="homePlate">
            <a:avLst>
              <a:gd name="adj" fmla="val 54955"/>
            </a:avLst>
          </a:prstGeom>
          <a:solidFill>
            <a:srgbClr val="00FF00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AutoShape 246">
            <a:extLst>
              <a:ext uri="{FF2B5EF4-FFF2-40B4-BE49-F238E27FC236}">
                <a16:creationId xmlns="" xmlns:a16="http://schemas.microsoft.com/office/drawing/2014/main" id="{41325A99-9B46-4DD6-ACBC-22E71B48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632438"/>
            <a:ext cx="1751012" cy="966787"/>
          </a:xfrm>
          <a:prstGeom prst="homePlate">
            <a:avLst>
              <a:gd name="adj" fmla="val 54955"/>
            </a:avLst>
          </a:prstGeom>
          <a:solidFill>
            <a:srgbClr val="00FF00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9" name="AutoShape 247">
            <a:extLst>
              <a:ext uri="{FF2B5EF4-FFF2-40B4-BE49-F238E27FC236}">
                <a16:creationId xmlns="" xmlns:a16="http://schemas.microsoft.com/office/drawing/2014/main" id="{DF5CD90D-2CDC-4278-9C28-1092BF23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337" y="3770550"/>
            <a:ext cx="1752600" cy="966788"/>
          </a:xfrm>
          <a:prstGeom prst="homePlate">
            <a:avLst>
              <a:gd name="adj" fmla="val 55005"/>
            </a:avLst>
          </a:prstGeom>
          <a:solidFill>
            <a:srgbClr val="00FF00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00FF"/>
                </a:solidFill>
              </a:rPr>
              <a:t>Architectural </a:t>
            </a:r>
          </a:p>
          <a:p>
            <a:pPr algn="ctr"/>
            <a:r>
              <a:rPr lang="en-US" sz="2000" b="1">
                <a:solidFill>
                  <a:srgbClr val="0000FF"/>
                </a:solidFill>
              </a:rPr>
              <a:t>Design</a:t>
            </a:r>
            <a:endParaRPr lang="en-US" sz="1800">
              <a:solidFill>
                <a:srgbClr val="0000FF"/>
              </a:solidFill>
            </a:endParaRPr>
          </a:p>
        </p:txBody>
      </p:sp>
      <p:grpSp>
        <p:nvGrpSpPr>
          <p:cNvPr id="50" name="Group 248">
            <a:extLst>
              <a:ext uri="{FF2B5EF4-FFF2-40B4-BE49-F238E27FC236}">
                <a16:creationId xmlns="" xmlns:a16="http://schemas.microsoft.com/office/drawing/2014/main" id="{873B00CA-E066-4EC6-B482-A6182D8139A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979725"/>
            <a:ext cx="1758950" cy="1860550"/>
            <a:chOff x="3959" y="1776"/>
            <a:chExt cx="1108" cy="1172"/>
          </a:xfrm>
        </p:grpSpPr>
        <p:grpSp>
          <p:nvGrpSpPr>
            <p:cNvPr id="51" name="Group 249">
              <a:extLst>
                <a:ext uri="{FF2B5EF4-FFF2-40B4-BE49-F238E27FC236}">
                  <a16:creationId xmlns="" xmlns:a16="http://schemas.microsoft.com/office/drawing/2014/main" id="{B4C508B3-1C83-41AC-8957-EE03033EE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53" name="Rectangle 250">
                <a:extLst>
                  <a:ext uri="{FF2B5EF4-FFF2-40B4-BE49-F238E27FC236}">
                    <a16:creationId xmlns="" xmlns:a16="http://schemas.microsoft.com/office/drawing/2014/main" id="{3D531956-00AA-462E-8F3F-026C6063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Line 251">
                <a:extLst>
                  <a:ext uri="{FF2B5EF4-FFF2-40B4-BE49-F238E27FC236}">
                    <a16:creationId xmlns="" xmlns:a16="http://schemas.microsoft.com/office/drawing/2014/main" id="{88DDEEF3-ADAA-4917-A64F-1E7E552CA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" name="Line 252">
                <a:extLst>
                  <a:ext uri="{FF2B5EF4-FFF2-40B4-BE49-F238E27FC236}">
                    <a16:creationId xmlns="" xmlns:a16="http://schemas.microsoft.com/office/drawing/2014/main" id="{D627B511-120D-45E6-9668-009DBAB94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" name="Line 253">
                <a:extLst>
                  <a:ext uri="{FF2B5EF4-FFF2-40B4-BE49-F238E27FC236}">
                    <a16:creationId xmlns="" xmlns:a16="http://schemas.microsoft.com/office/drawing/2014/main" id="{9F0DF008-B00A-494F-854C-6F5CC613A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Line 254">
                <a:extLst>
                  <a:ext uri="{FF2B5EF4-FFF2-40B4-BE49-F238E27FC236}">
                    <a16:creationId xmlns="" xmlns:a16="http://schemas.microsoft.com/office/drawing/2014/main" id="{EF2317C4-8912-47B6-B620-D2241B5FD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Line 255">
                <a:extLst>
                  <a:ext uri="{FF2B5EF4-FFF2-40B4-BE49-F238E27FC236}">
                    <a16:creationId xmlns="" xmlns:a16="http://schemas.microsoft.com/office/drawing/2014/main" id="{59CE7C8A-DB8C-4E47-AEA4-48B19F212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Line 256">
                <a:extLst>
                  <a:ext uri="{FF2B5EF4-FFF2-40B4-BE49-F238E27FC236}">
                    <a16:creationId xmlns="" xmlns:a16="http://schemas.microsoft.com/office/drawing/2014/main" id="{B56C0EB7-A581-449F-AAF3-9A046845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Line 257">
                <a:extLst>
                  <a:ext uri="{FF2B5EF4-FFF2-40B4-BE49-F238E27FC236}">
                    <a16:creationId xmlns="" xmlns:a16="http://schemas.microsoft.com/office/drawing/2014/main" id="{B10CC6A9-29E0-4456-A483-58F3B694C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Line 258">
                <a:extLst>
                  <a:ext uri="{FF2B5EF4-FFF2-40B4-BE49-F238E27FC236}">
                    <a16:creationId xmlns="" xmlns:a16="http://schemas.microsoft.com/office/drawing/2014/main" id="{730E90F3-1150-452B-BE3B-E720718AE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Line 259">
                <a:extLst>
                  <a:ext uri="{FF2B5EF4-FFF2-40B4-BE49-F238E27FC236}">
                    <a16:creationId xmlns="" xmlns:a16="http://schemas.microsoft.com/office/drawing/2014/main" id="{B96C762A-956D-45F4-85E8-E07F866A7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Line 260">
                <a:extLst>
                  <a:ext uri="{FF2B5EF4-FFF2-40B4-BE49-F238E27FC236}">
                    <a16:creationId xmlns="" xmlns:a16="http://schemas.microsoft.com/office/drawing/2014/main" id="{8FF4C665-FB86-439E-B375-22716FB14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" name="Line 261">
                <a:extLst>
                  <a:ext uri="{FF2B5EF4-FFF2-40B4-BE49-F238E27FC236}">
                    <a16:creationId xmlns="" xmlns:a16="http://schemas.microsoft.com/office/drawing/2014/main" id="{B5F1CF82-DDEA-4B98-A641-1A4C564FD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="" xmlns:a16="http://schemas.microsoft.com/office/drawing/2014/main" id="{1941B2C5-FC7F-4075-A88F-4876B8B4C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" name="Line 263">
                <a:extLst>
                  <a:ext uri="{FF2B5EF4-FFF2-40B4-BE49-F238E27FC236}">
                    <a16:creationId xmlns="" xmlns:a16="http://schemas.microsoft.com/office/drawing/2014/main" id="{8FADED0A-5E2A-4329-9F82-444CE549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" name="Line 264">
                <a:extLst>
                  <a:ext uri="{FF2B5EF4-FFF2-40B4-BE49-F238E27FC236}">
                    <a16:creationId xmlns="" xmlns:a16="http://schemas.microsoft.com/office/drawing/2014/main" id="{84095E73-1597-48E3-B26E-F171496D1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8" name="Line 265">
                <a:extLst>
                  <a:ext uri="{FF2B5EF4-FFF2-40B4-BE49-F238E27FC236}">
                    <a16:creationId xmlns="" xmlns:a16="http://schemas.microsoft.com/office/drawing/2014/main" id="{FEA83EBC-ACE7-4CAC-9CC5-C91837A8E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9" name="Line 266">
                <a:extLst>
                  <a:ext uri="{FF2B5EF4-FFF2-40B4-BE49-F238E27FC236}">
                    <a16:creationId xmlns="" xmlns:a16="http://schemas.microsoft.com/office/drawing/2014/main" id="{814AFA33-1F15-48D0-A693-9823A5390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0" name="Line 267">
                <a:extLst>
                  <a:ext uri="{FF2B5EF4-FFF2-40B4-BE49-F238E27FC236}">
                    <a16:creationId xmlns="" xmlns:a16="http://schemas.microsoft.com/office/drawing/2014/main" id="{C331FEE1-D0EF-4813-A32E-206AAF224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2" name="Text Box 268">
              <a:extLst>
                <a:ext uri="{FF2B5EF4-FFF2-40B4-BE49-F238E27FC236}">
                  <a16:creationId xmlns="" xmlns:a16="http://schemas.microsoft.com/office/drawing/2014/main" id="{246E9ED9-6642-4A57-AA61-63FAA8BC0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544"/>
              <a:ext cx="11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Project Specific</a:t>
              </a:r>
            </a:p>
            <a:p>
              <a:pPr algn="ctr"/>
              <a:r>
                <a:rPr lang="en-US" sz="1800"/>
                <a:t> Guidelines</a:t>
              </a:r>
            </a:p>
          </p:txBody>
        </p:sp>
      </p:grpSp>
      <p:grpSp>
        <p:nvGrpSpPr>
          <p:cNvPr id="71" name="Group 272">
            <a:extLst>
              <a:ext uri="{FF2B5EF4-FFF2-40B4-BE49-F238E27FC236}">
                <a16:creationId xmlns="" xmlns:a16="http://schemas.microsoft.com/office/drawing/2014/main" id="{1CA27A42-BEFC-4195-AF6C-129470EB17A6}"/>
              </a:ext>
            </a:extLst>
          </p:cNvPr>
          <p:cNvGrpSpPr>
            <a:grpSpLocks/>
          </p:cNvGrpSpPr>
          <p:nvPr/>
        </p:nvGrpSpPr>
        <p:grpSpPr bwMode="auto">
          <a:xfrm>
            <a:off x="5976937" y="1690925"/>
            <a:ext cx="2393950" cy="857250"/>
            <a:chOff x="3484" y="3648"/>
            <a:chExt cx="1508" cy="540"/>
          </a:xfrm>
        </p:grpSpPr>
        <p:sp>
          <p:nvSpPr>
            <p:cNvPr id="72" name="Oval 273">
              <a:extLst>
                <a:ext uri="{FF2B5EF4-FFF2-40B4-BE49-F238E27FC236}">
                  <a16:creationId xmlns="" xmlns:a16="http://schemas.microsoft.com/office/drawing/2014/main" id="{EBAFC2D6-D061-4C1B-A758-09B87B0A0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Text Box 274">
              <a:extLst>
                <a:ext uri="{FF2B5EF4-FFF2-40B4-BE49-F238E27FC236}">
                  <a16:creationId xmlns="" xmlns:a16="http://schemas.microsoft.com/office/drawing/2014/main" id="{39E20FDC-35F0-4172-9A2F-F157DBC01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3957"/>
              <a:ext cx="1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Use-Case Realization</a:t>
              </a:r>
            </a:p>
          </p:txBody>
        </p:sp>
      </p:grpSp>
      <p:sp>
        <p:nvSpPr>
          <p:cNvPr id="74" name="Line 275">
            <a:extLst>
              <a:ext uri="{FF2B5EF4-FFF2-40B4-BE49-F238E27FC236}">
                <a16:creationId xmlns="" xmlns:a16="http://schemas.microsoft.com/office/drawing/2014/main" id="{4E4C5273-E113-4640-87ED-A4904B815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500" y="3084750"/>
            <a:ext cx="0" cy="3778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5" name="Group 357">
            <a:extLst>
              <a:ext uri="{FF2B5EF4-FFF2-40B4-BE49-F238E27FC236}">
                <a16:creationId xmlns="" xmlns:a16="http://schemas.microsoft.com/office/drawing/2014/main" id="{9DE234A6-17D2-4FD2-9B38-FBEF9B0CF98F}"/>
              </a:ext>
            </a:extLst>
          </p:cNvPr>
          <p:cNvGrpSpPr>
            <a:grpSpLocks/>
          </p:cNvGrpSpPr>
          <p:nvPr/>
        </p:nvGrpSpPr>
        <p:grpSpPr bwMode="auto">
          <a:xfrm>
            <a:off x="6764337" y="3173650"/>
            <a:ext cx="1976438" cy="1622425"/>
            <a:chOff x="3856" y="2984"/>
            <a:chExt cx="1245" cy="1022"/>
          </a:xfrm>
        </p:grpSpPr>
        <p:grpSp>
          <p:nvGrpSpPr>
            <p:cNvPr id="76" name="Group 277">
              <a:extLst>
                <a:ext uri="{FF2B5EF4-FFF2-40B4-BE49-F238E27FC236}">
                  <a16:creationId xmlns="" xmlns:a16="http://schemas.microsoft.com/office/drawing/2014/main" id="{2D720285-2C57-49AF-A997-3F9283A45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6" y="2984"/>
              <a:ext cx="1245" cy="766"/>
              <a:chOff x="1309" y="1072"/>
              <a:chExt cx="1245" cy="766"/>
            </a:xfrm>
          </p:grpSpPr>
          <p:grpSp>
            <p:nvGrpSpPr>
              <p:cNvPr id="78" name="Group 278">
                <a:extLst>
                  <a:ext uri="{FF2B5EF4-FFF2-40B4-BE49-F238E27FC236}">
                    <a16:creationId xmlns="" xmlns:a16="http://schemas.microsoft.com/office/drawing/2014/main" id="{0C75A260-59F9-4259-87BD-DA24C38FC9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95" name="Rectangle 279">
                  <a:extLst>
                    <a:ext uri="{FF2B5EF4-FFF2-40B4-BE49-F238E27FC236}">
                      <a16:creationId xmlns="" xmlns:a16="http://schemas.microsoft.com/office/drawing/2014/main" id="{B809F38E-AA4B-49B0-9D12-A50BF86C0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Line 280">
                  <a:extLst>
                    <a:ext uri="{FF2B5EF4-FFF2-40B4-BE49-F238E27FC236}">
                      <a16:creationId xmlns="" xmlns:a16="http://schemas.microsoft.com/office/drawing/2014/main" id="{04D0BBC8-10C2-4C0B-A653-A72A3A4F00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Line 281">
                  <a:extLst>
                    <a:ext uri="{FF2B5EF4-FFF2-40B4-BE49-F238E27FC236}">
                      <a16:creationId xmlns="" xmlns:a16="http://schemas.microsoft.com/office/drawing/2014/main" id="{452F0AFC-5CE7-419E-84BA-66BDB0D3D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79" name="Group 282">
                <a:extLst>
                  <a:ext uri="{FF2B5EF4-FFF2-40B4-BE49-F238E27FC236}">
                    <a16:creationId xmlns="" xmlns:a16="http://schemas.microsoft.com/office/drawing/2014/main" id="{03196620-0FC0-4184-B358-0F12A02721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92" name="Rectangle 283">
                  <a:extLst>
                    <a:ext uri="{FF2B5EF4-FFF2-40B4-BE49-F238E27FC236}">
                      <a16:creationId xmlns="" xmlns:a16="http://schemas.microsoft.com/office/drawing/2014/main" id="{AEA8E6F5-75B3-4E4B-9587-6A470CEF7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3" name="Line 284">
                  <a:extLst>
                    <a:ext uri="{FF2B5EF4-FFF2-40B4-BE49-F238E27FC236}">
                      <a16:creationId xmlns="" xmlns:a16="http://schemas.microsoft.com/office/drawing/2014/main" id="{0799FD3C-B168-488C-B881-5B71D7C74E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4" name="Line 285">
                  <a:extLst>
                    <a:ext uri="{FF2B5EF4-FFF2-40B4-BE49-F238E27FC236}">
                      <a16:creationId xmlns="" xmlns:a16="http://schemas.microsoft.com/office/drawing/2014/main" id="{6608F36A-B0F5-4946-9F3C-E22AE0444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80" name="Group 286">
                <a:extLst>
                  <a:ext uri="{FF2B5EF4-FFF2-40B4-BE49-F238E27FC236}">
                    <a16:creationId xmlns="" xmlns:a16="http://schemas.microsoft.com/office/drawing/2014/main" id="{6C30EEA9-2807-42A2-B93D-29C47249AC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89" name="Rectangle 287">
                  <a:extLst>
                    <a:ext uri="{FF2B5EF4-FFF2-40B4-BE49-F238E27FC236}">
                      <a16:creationId xmlns="" xmlns:a16="http://schemas.microsoft.com/office/drawing/2014/main" id="{8896F70A-AFB9-47DD-BE2B-A695137C1E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0" name="Line 288">
                  <a:extLst>
                    <a:ext uri="{FF2B5EF4-FFF2-40B4-BE49-F238E27FC236}">
                      <a16:creationId xmlns="" xmlns:a16="http://schemas.microsoft.com/office/drawing/2014/main" id="{D7ACC974-9B55-4E69-9DF2-F5F2A99CFB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Line 289">
                  <a:extLst>
                    <a:ext uri="{FF2B5EF4-FFF2-40B4-BE49-F238E27FC236}">
                      <a16:creationId xmlns="" xmlns:a16="http://schemas.microsoft.com/office/drawing/2014/main" id="{EE476BD3-CAFA-42C8-8A91-F55E3233A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81" name="Group 290">
                <a:extLst>
                  <a:ext uri="{FF2B5EF4-FFF2-40B4-BE49-F238E27FC236}">
                    <a16:creationId xmlns="" xmlns:a16="http://schemas.microsoft.com/office/drawing/2014/main" id="{23C055D5-3595-440A-86B1-FE21A5AC0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86" name="Rectangle 291">
                  <a:extLst>
                    <a:ext uri="{FF2B5EF4-FFF2-40B4-BE49-F238E27FC236}">
                      <a16:creationId xmlns="" xmlns:a16="http://schemas.microsoft.com/office/drawing/2014/main" id="{E4DC3402-1526-4034-902E-96001F00BF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7" name="Line 292">
                  <a:extLst>
                    <a:ext uri="{FF2B5EF4-FFF2-40B4-BE49-F238E27FC236}">
                      <a16:creationId xmlns="" xmlns:a16="http://schemas.microsoft.com/office/drawing/2014/main" id="{A27FF6D7-09C6-4BAD-B506-2BE61D1901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8" name="Line 293">
                  <a:extLst>
                    <a:ext uri="{FF2B5EF4-FFF2-40B4-BE49-F238E27FC236}">
                      <a16:creationId xmlns="" xmlns:a16="http://schemas.microsoft.com/office/drawing/2014/main" id="{C75050B8-2148-4199-9DCA-949E612519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82" name="Line 294">
                <a:extLst>
                  <a:ext uri="{FF2B5EF4-FFF2-40B4-BE49-F238E27FC236}">
                    <a16:creationId xmlns="" xmlns:a16="http://schemas.microsoft.com/office/drawing/2014/main" id="{2E84110A-65A5-4A28-9060-7407F1359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3" name="Line 295">
                <a:extLst>
                  <a:ext uri="{FF2B5EF4-FFF2-40B4-BE49-F238E27FC236}">
                    <a16:creationId xmlns="" xmlns:a16="http://schemas.microsoft.com/office/drawing/2014/main" id="{7C994672-9AF7-4048-A559-357BA6BB4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4" name="Line 296">
                <a:extLst>
                  <a:ext uri="{FF2B5EF4-FFF2-40B4-BE49-F238E27FC236}">
                    <a16:creationId xmlns="" xmlns:a16="http://schemas.microsoft.com/office/drawing/2014/main" id="{070CACD2-64FC-4C87-8590-6148BED06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5" name="Line 297">
                <a:extLst>
                  <a:ext uri="{FF2B5EF4-FFF2-40B4-BE49-F238E27FC236}">
                    <a16:creationId xmlns="" xmlns:a16="http://schemas.microsoft.com/office/drawing/2014/main" id="{4D47D21A-B9CE-4F72-82AB-BF88B1C8F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7" name="Text Box 298">
              <a:extLst>
                <a:ext uri="{FF2B5EF4-FFF2-40B4-BE49-F238E27FC236}">
                  <a16:creationId xmlns="" xmlns:a16="http://schemas.microsoft.com/office/drawing/2014/main" id="{5063D1B7-9189-4384-BEE9-B967EB640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" y="3775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Analysis Model</a:t>
              </a:r>
            </a:p>
          </p:txBody>
        </p:sp>
      </p:grpSp>
      <p:sp>
        <p:nvSpPr>
          <p:cNvPr id="98" name="Line 299">
            <a:extLst>
              <a:ext uri="{FF2B5EF4-FFF2-40B4-BE49-F238E27FC236}">
                <a16:creationId xmlns="" xmlns:a16="http://schemas.microsoft.com/office/drawing/2014/main" id="{8050FA80-0E99-4195-90FB-2AAFEA5BD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2" y="2805350"/>
            <a:ext cx="803275" cy="622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9" name="Line 300">
            <a:extLst>
              <a:ext uri="{FF2B5EF4-FFF2-40B4-BE49-F238E27FC236}">
                <a16:creationId xmlns="" xmlns:a16="http://schemas.microsoft.com/office/drawing/2014/main" id="{9DA4CD70-8295-4BC9-95B4-B46C8BADD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7237" y="2716450"/>
            <a:ext cx="1625600" cy="10144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" name="Line 301">
            <a:extLst>
              <a:ext uri="{FF2B5EF4-FFF2-40B4-BE49-F238E27FC236}">
                <a16:creationId xmlns="" xmlns:a16="http://schemas.microsoft.com/office/drawing/2014/main" id="{F8D7FF27-45F0-4995-B787-29D5FE5EF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7" y="4278550"/>
            <a:ext cx="1701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01" name="Group 360">
            <a:extLst>
              <a:ext uri="{FF2B5EF4-FFF2-40B4-BE49-F238E27FC236}">
                <a16:creationId xmlns="" xmlns:a16="http://schemas.microsoft.com/office/drawing/2014/main" id="{4178D138-47A4-4AA8-AAC5-CF1968EAE8E2}"/>
              </a:ext>
            </a:extLst>
          </p:cNvPr>
          <p:cNvGrpSpPr>
            <a:grpSpLocks/>
          </p:cNvGrpSpPr>
          <p:nvPr/>
        </p:nvGrpSpPr>
        <p:grpSpPr bwMode="auto">
          <a:xfrm>
            <a:off x="1008062" y="4811950"/>
            <a:ext cx="2911475" cy="1547813"/>
            <a:chOff x="614" y="2960"/>
            <a:chExt cx="1834" cy="975"/>
          </a:xfrm>
        </p:grpSpPr>
        <p:grpSp>
          <p:nvGrpSpPr>
            <p:cNvPr id="102" name="Group 359">
              <a:extLst>
                <a:ext uri="{FF2B5EF4-FFF2-40B4-BE49-F238E27FC236}">
                  <a16:creationId xmlns="" xmlns:a16="http://schemas.microsoft.com/office/drawing/2014/main" id="{8A128EDF-997C-4A39-9FF9-A68ACCAEB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" y="3026"/>
              <a:ext cx="1381" cy="665"/>
              <a:chOff x="614" y="3026"/>
              <a:chExt cx="1381" cy="665"/>
            </a:xfrm>
          </p:grpSpPr>
          <p:grpSp>
            <p:nvGrpSpPr>
              <p:cNvPr id="105" name="Group 358">
                <a:extLst>
                  <a:ext uri="{FF2B5EF4-FFF2-40B4-BE49-F238E27FC236}">
                    <a16:creationId xmlns="" xmlns:a16="http://schemas.microsoft.com/office/drawing/2014/main" id="{CCECFD26-092B-413A-9D21-06B0C9372A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4" y="3026"/>
                <a:ext cx="289" cy="395"/>
                <a:chOff x="582" y="3010"/>
                <a:chExt cx="289" cy="395"/>
              </a:xfrm>
            </p:grpSpPr>
            <p:sp>
              <p:nvSpPr>
                <p:cNvPr id="112" name="Oval 234">
                  <a:extLst>
                    <a:ext uri="{FF2B5EF4-FFF2-40B4-BE49-F238E27FC236}">
                      <a16:creationId xmlns="" xmlns:a16="http://schemas.microsoft.com/office/drawing/2014/main" id="{DDA88C9D-B680-4934-962A-A2727996C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9" y="3010"/>
                  <a:ext cx="132" cy="13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" name="Line 235">
                  <a:extLst>
                    <a:ext uri="{FF2B5EF4-FFF2-40B4-BE49-F238E27FC236}">
                      <a16:creationId xmlns="" xmlns:a16="http://schemas.microsoft.com/office/drawing/2014/main" id="{A4558213-382F-454E-B517-63BD69786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5" y="3144"/>
                  <a:ext cx="0" cy="1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4" name="Line 236">
                  <a:extLst>
                    <a:ext uri="{FF2B5EF4-FFF2-40B4-BE49-F238E27FC236}">
                      <a16:creationId xmlns="" xmlns:a16="http://schemas.microsoft.com/office/drawing/2014/main" id="{6E59D169-FDBE-4714-B6ED-61AC2F57A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0" y="3194"/>
                  <a:ext cx="209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5" name="Freeform 237">
                  <a:extLst>
                    <a:ext uri="{FF2B5EF4-FFF2-40B4-BE49-F238E27FC236}">
                      <a16:creationId xmlns="" xmlns:a16="http://schemas.microsoft.com/office/drawing/2014/main" id="{4C3E4957-B0A1-4B8E-A2DA-C1E5AA34E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" y="3260"/>
                  <a:ext cx="289" cy="145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  <a:gd name="T6" fmla="*/ 0 60000 65536"/>
                    <a:gd name="T7" fmla="*/ 0 60000 65536"/>
                    <a:gd name="T8" fmla="*/ 0 60000 65536"/>
                    <a:gd name="T9" fmla="*/ 0 w 108"/>
                    <a:gd name="T10" fmla="*/ 0 h 54"/>
                    <a:gd name="T11" fmla="*/ 108 w 108"/>
                    <a:gd name="T12" fmla="*/ 54 h 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6" name="Oval 238">
                <a:extLst>
                  <a:ext uri="{FF2B5EF4-FFF2-40B4-BE49-F238E27FC236}">
                    <a16:creationId xmlns="" xmlns:a16="http://schemas.microsoft.com/office/drawing/2014/main" id="{DA260D75-7D63-4214-B65A-B0C8F1D8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" y="3096"/>
                <a:ext cx="451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" name="Oval 239">
                <a:extLst>
                  <a:ext uri="{FF2B5EF4-FFF2-40B4-BE49-F238E27FC236}">
                    <a16:creationId xmlns="" xmlns:a16="http://schemas.microsoft.com/office/drawing/2014/main" id="{F2FB51E2-D569-4F0B-8C76-E6672692D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" y="3461"/>
                <a:ext cx="451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8" name="Oval 240">
                <a:extLst>
                  <a:ext uri="{FF2B5EF4-FFF2-40B4-BE49-F238E27FC236}">
                    <a16:creationId xmlns="" xmlns:a16="http://schemas.microsoft.com/office/drawing/2014/main" id="{6223A631-33FE-4A32-A317-5F4C981B1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" y="3461"/>
                <a:ext cx="451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9" name="Line 241">
                <a:extLst>
                  <a:ext uri="{FF2B5EF4-FFF2-40B4-BE49-F238E27FC236}">
                    <a16:creationId xmlns="" xmlns:a16="http://schemas.microsoft.com/office/drawing/2014/main" id="{995446EC-3347-423D-8197-E7C310C2B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3219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0" name="Line 242">
                <a:extLst>
                  <a:ext uri="{FF2B5EF4-FFF2-40B4-BE49-F238E27FC236}">
                    <a16:creationId xmlns="" xmlns:a16="http://schemas.microsoft.com/office/drawing/2014/main" id="{56A315F5-6DA6-4B57-9BE0-99B1B58A6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6" y="3326"/>
                <a:ext cx="130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1" name="Line 243">
                <a:extLst>
                  <a:ext uri="{FF2B5EF4-FFF2-40B4-BE49-F238E27FC236}">
                    <a16:creationId xmlns="" xmlns:a16="http://schemas.microsoft.com/office/drawing/2014/main" id="{9960DEFD-3541-44F2-A1B2-E139AEA13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60" y="3326"/>
                <a:ext cx="129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3" name="Text Box 244">
              <a:extLst>
                <a:ext uri="{FF2B5EF4-FFF2-40B4-BE49-F238E27FC236}">
                  <a16:creationId xmlns="" xmlns:a16="http://schemas.microsoft.com/office/drawing/2014/main" id="{8B553862-8EFA-4684-BB90-F86564E8F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" y="3704"/>
              <a:ext cx="1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Use-Case Model</a:t>
              </a:r>
            </a:p>
          </p:txBody>
        </p:sp>
        <p:sp>
          <p:nvSpPr>
            <p:cNvPr id="104" name="Line 302">
              <a:extLst>
                <a:ext uri="{FF2B5EF4-FFF2-40B4-BE49-F238E27FC236}">
                  <a16:creationId xmlns="" xmlns:a16="http://schemas.microsoft.com/office/drawing/2014/main" id="{5C5E812E-64D9-48D4-B42D-E68E17869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4" y="2960"/>
              <a:ext cx="584" cy="2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6" name="Line 304">
            <a:extLst>
              <a:ext uri="{FF2B5EF4-FFF2-40B4-BE49-F238E27FC236}">
                <a16:creationId xmlns="" xmlns:a16="http://schemas.microsoft.com/office/drawing/2014/main" id="{FE1944E2-6D6F-4BD2-BA16-8B4913045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5137" y="2627550"/>
            <a:ext cx="800100" cy="1003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7" name="Line 305">
            <a:extLst>
              <a:ext uri="{FF2B5EF4-FFF2-40B4-BE49-F238E27FC236}">
                <a16:creationId xmlns="" xmlns:a16="http://schemas.microsoft.com/office/drawing/2014/main" id="{3B7F6D47-E72B-4808-A55F-C4ADEA6D0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1037" y="3973750"/>
            <a:ext cx="116046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8" name="Group 307">
            <a:extLst>
              <a:ext uri="{FF2B5EF4-FFF2-40B4-BE49-F238E27FC236}">
                <a16:creationId xmlns="" xmlns:a16="http://schemas.microsoft.com/office/drawing/2014/main" id="{96D55B02-7762-46E8-869E-C13FB994B5E7}"/>
              </a:ext>
            </a:extLst>
          </p:cNvPr>
          <p:cNvGrpSpPr>
            <a:grpSpLocks/>
          </p:cNvGrpSpPr>
          <p:nvPr/>
        </p:nvGrpSpPr>
        <p:grpSpPr bwMode="auto">
          <a:xfrm>
            <a:off x="5988050" y="5316775"/>
            <a:ext cx="1727200" cy="1042988"/>
            <a:chOff x="4147" y="1200"/>
            <a:chExt cx="1088" cy="657"/>
          </a:xfrm>
        </p:grpSpPr>
        <p:sp>
          <p:nvSpPr>
            <p:cNvPr id="119" name="Text Box 308">
              <a:extLst>
                <a:ext uri="{FF2B5EF4-FFF2-40B4-BE49-F238E27FC236}">
                  <a16:creationId xmlns="" xmlns:a16="http://schemas.microsoft.com/office/drawing/2014/main" id="{9D77B5B8-CDF2-4795-9283-CD54C33F6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1684"/>
              <a:ext cx="10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Analysis Classes</a:t>
              </a:r>
            </a:p>
          </p:txBody>
        </p:sp>
        <p:grpSp>
          <p:nvGrpSpPr>
            <p:cNvPr id="120" name="Group 309">
              <a:extLst>
                <a:ext uri="{FF2B5EF4-FFF2-40B4-BE49-F238E27FC236}">
                  <a16:creationId xmlns="" xmlns:a16="http://schemas.microsoft.com/office/drawing/2014/main" id="{CC3BFAC5-1FC3-406F-81DB-BD69C53A7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200"/>
              <a:ext cx="576" cy="384"/>
              <a:chOff x="144" y="1440"/>
              <a:chExt cx="881" cy="510"/>
            </a:xfrm>
          </p:grpSpPr>
          <p:sp>
            <p:nvSpPr>
              <p:cNvPr id="121" name="Rectangle 310">
                <a:extLst>
                  <a:ext uri="{FF2B5EF4-FFF2-40B4-BE49-F238E27FC236}">
                    <a16:creationId xmlns="" xmlns:a16="http://schemas.microsoft.com/office/drawing/2014/main" id="{D368A3C8-883D-4FFF-8556-F203BB4F1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22" name="Line 311">
                <a:extLst>
                  <a:ext uri="{FF2B5EF4-FFF2-40B4-BE49-F238E27FC236}">
                    <a16:creationId xmlns="" xmlns:a16="http://schemas.microsoft.com/office/drawing/2014/main" id="{E4F84FF4-232A-49BD-B10F-537F3857E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23" name="Line 312">
                <a:extLst>
                  <a:ext uri="{FF2B5EF4-FFF2-40B4-BE49-F238E27FC236}">
                    <a16:creationId xmlns="" xmlns:a16="http://schemas.microsoft.com/office/drawing/2014/main" id="{CDD5AED8-8361-41F0-A54E-72D74A168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24" name="Group 336">
            <a:extLst>
              <a:ext uri="{FF2B5EF4-FFF2-40B4-BE49-F238E27FC236}">
                <a16:creationId xmlns="" xmlns:a16="http://schemas.microsoft.com/office/drawing/2014/main" id="{F0D66C78-E0A9-4D69-9CD2-8D527880FC0E}"/>
              </a:ext>
            </a:extLst>
          </p:cNvPr>
          <p:cNvGrpSpPr>
            <a:grpSpLocks/>
          </p:cNvGrpSpPr>
          <p:nvPr/>
        </p:nvGrpSpPr>
        <p:grpSpPr bwMode="auto">
          <a:xfrm>
            <a:off x="4192587" y="978138"/>
            <a:ext cx="1403350" cy="2120900"/>
            <a:chOff x="2796" y="585"/>
            <a:chExt cx="884" cy="1336"/>
          </a:xfrm>
        </p:grpSpPr>
        <p:grpSp>
          <p:nvGrpSpPr>
            <p:cNvPr id="125" name="Group 337">
              <a:extLst>
                <a:ext uri="{FF2B5EF4-FFF2-40B4-BE49-F238E27FC236}">
                  <a16:creationId xmlns="" xmlns:a16="http://schemas.microsoft.com/office/drawing/2014/main" id="{96DA7461-BAEC-4D53-A472-77FCBE947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2" y="585"/>
              <a:ext cx="432" cy="720"/>
              <a:chOff x="1249" y="2496"/>
              <a:chExt cx="432" cy="720"/>
            </a:xfrm>
          </p:grpSpPr>
          <p:sp>
            <p:nvSpPr>
              <p:cNvPr id="127" name="Rectangle 338">
                <a:extLst>
                  <a:ext uri="{FF2B5EF4-FFF2-40B4-BE49-F238E27FC236}">
                    <a16:creationId xmlns="" xmlns:a16="http://schemas.microsoft.com/office/drawing/2014/main" id="{3EBAB243-4F14-4710-9DE9-B9B41E486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8" name="Line 339">
                <a:extLst>
                  <a:ext uri="{FF2B5EF4-FFF2-40B4-BE49-F238E27FC236}">
                    <a16:creationId xmlns="" xmlns:a16="http://schemas.microsoft.com/office/drawing/2014/main" id="{73477A1F-2758-4A00-A81B-19F3FEE78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9" name="Line 340">
                <a:extLst>
                  <a:ext uri="{FF2B5EF4-FFF2-40B4-BE49-F238E27FC236}">
                    <a16:creationId xmlns="" xmlns:a16="http://schemas.microsoft.com/office/drawing/2014/main" id="{93C8F855-510D-4CF1-9BE3-C407BFF52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0" name="Line 341">
                <a:extLst>
                  <a:ext uri="{FF2B5EF4-FFF2-40B4-BE49-F238E27FC236}">
                    <a16:creationId xmlns="" xmlns:a16="http://schemas.microsoft.com/office/drawing/2014/main" id="{3210B0D0-D91C-4DCF-B6EE-F9DBD7591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1" name="Line 342">
                <a:extLst>
                  <a:ext uri="{FF2B5EF4-FFF2-40B4-BE49-F238E27FC236}">
                    <a16:creationId xmlns="" xmlns:a16="http://schemas.microsoft.com/office/drawing/2014/main" id="{769A532E-533E-4D85-8B0E-DA9250AD4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2" name="Line 343">
                <a:extLst>
                  <a:ext uri="{FF2B5EF4-FFF2-40B4-BE49-F238E27FC236}">
                    <a16:creationId xmlns="" xmlns:a16="http://schemas.microsoft.com/office/drawing/2014/main" id="{51604E03-B392-4F3E-80DF-1E2C668AF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" name="Line 344">
                <a:extLst>
                  <a:ext uri="{FF2B5EF4-FFF2-40B4-BE49-F238E27FC236}">
                    <a16:creationId xmlns="" xmlns:a16="http://schemas.microsoft.com/office/drawing/2014/main" id="{AA0BBF25-F69F-40C8-8B6A-B856BF343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4" name="Line 345">
                <a:extLst>
                  <a:ext uri="{FF2B5EF4-FFF2-40B4-BE49-F238E27FC236}">
                    <a16:creationId xmlns="" xmlns:a16="http://schemas.microsoft.com/office/drawing/2014/main" id="{B5A626D2-89DA-402E-90D8-5E08BCE7E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5" name="Line 346">
                <a:extLst>
                  <a:ext uri="{FF2B5EF4-FFF2-40B4-BE49-F238E27FC236}">
                    <a16:creationId xmlns="" xmlns:a16="http://schemas.microsoft.com/office/drawing/2014/main" id="{462A78D1-3848-4642-AEB3-4D1995AD7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6" name="Line 347">
                <a:extLst>
                  <a:ext uri="{FF2B5EF4-FFF2-40B4-BE49-F238E27FC236}">
                    <a16:creationId xmlns="" xmlns:a16="http://schemas.microsoft.com/office/drawing/2014/main" id="{FE2DF71A-0F1F-480C-899D-E82EC5B44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7" name="Line 348">
                <a:extLst>
                  <a:ext uri="{FF2B5EF4-FFF2-40B4-BE49-F238E27FC236}">
                    <a16:creationId xmlns="" xmlns:a16="http://schemas.microsoft.com/office/drawing/2014/main" id="{6A47B32E-D34B-4A54-8E45-689419E16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8" name="Line 349">
                <a:extLst>
                  <a:ext uri="{FF2B5EF4-FFF2-40B4-BE49-F238E27FC236}">
                    <a16:creationId xmlns="" xmlns:a16="http://schemas.microsoft.com/office/drawing/2014/main" id="{3F958C5A-04C5-4472-A030-1180FA0D8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9" name="Line 350">
                <a:extLst>
                  <a:ext uri="{FF2B5EF4-FFF2-40B4-BE49-F238E27FC236}">
                    <a16:creationId xmlns="" xmlns:a16="http://schemas.microsoft.com/office/drawing/2014/main" id="{E2133E6A-6CD6-4B67-BD8A-014BB5141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0" name="Line 351">
                <a:extLst>
                  <a:ext uri="{FF2B5EF4-FFF2-40B4-BE49-F238E27FC236}">
                    <a16:creationId xmlns="" xmlns:a16="http://schemas.microsoft.com/office/drawing/2014/main" id="{D922773E-3A7F-49F5-8F76-E9CE626BB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1" name="Line 352">
                <a:extLst>
                  <a:ext uri="{FF2B5EF4-FFF2-40B4-BE49-F238E27FC236}">
                    <a16:creationId xmlns="" xmlns:a16="http://schemas.microsoft.com/office/drawing/2014/main" id="{A0559D58-5C73-47A2-AF78-FE46D89B9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" name="Line 353">
                <a:extLst>
                  <a:ext uri="{FF2B5EF4-FFF2-40B4-BE49-F238E27FC236}">
                    <a16:creationId xmlns="" xmlns:a16="http://schemas.microsoft.com/office/drawing/2014/main" id="{3B84BF81-0F2F-4A30-B730-CBA2B94D5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" name="Line 354">
                <a:extLst>
                  <a:ext uri="{FF2B5EF4-FFF2-40B4-BE49-F238E27FC236}">
                    <a16:creationId xmlns="" xmlns:a16="http://schemas.microsoft.com/office/drawing/2014/main" id="{D8B4859A-F107-4CFD-B719-5D9F2F982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4" name="Line 355">
                <a:extLst>
                  <a:ext uri="{FF2B5EF4-FFF2-40B4-BE49-F238E27FC236}">
                    <a16:creationId xmlns="" xmlns:a16="http://schemas.microsoft.com/office/drawing/2014/main" id="{3B57D5A7-E431-462B-A648-55ECEFE73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26" name="Text Box 356">
              <a:extLst>
                <a:ext uri="{FF2B5EF4-FFF2-40B4-BE49-F238E27FC236}">
                  <a16:creationId xmlns="" xmlns:a16="http://schemas.microsoft.com/office/drawing/2014/main" id="{14D58EC1-2147-4EF4-A8D2-AE50F4E87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1344"/>
              <a:ext cx="88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Software </a:t>
              </a:r>
            </a:p>
            <a:p>
              <a:pPr algn="ctr"/>
              <a:r>
                <a:rPr lang="en-US" sz="1800"/>
                <a:t>Architecture</a:t>
              </a:r>
            </a:p>
            <a:p>
              <a:pPr algn="ctr"/>
              <a:r>
                <a:rPr lang="en-US" sz="1800"/>
                <a:t>Document</a:t>
              </a:r>
            </a:p>
          </p:txBody>
        </p:sp>
      </p:grpSp>
      <p:sp>
        <p:nvSpPr>
          <p:cNvPr id="145" name="Line 361">
            <a:extLst>
              <a:ext uri="{FF2B5EF4-FFF2-40B4-BE49-F238E27FC236}">
                <a16:creationId xmlns="" xmlns:a16="http://schemas.microsoft.com/office/drawing/2014/main" id="{D5805371-A614-47BD-A5F7-EA879F9EC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137" y="4329350"/>
            <a:ext cx="800100" cy="1003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5AA4C0-9AD0-43CD-A5B9-88FD201A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80829B-D574-492F-B544-6B1F429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err="1"/>
              <a:t>Tổng</a:t>
            </a:r>
            <a:r>
              <a:rPr lang="vi-VN" dirty="0"/>
              <a:t> quan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u="sng" dirty="0"/>
              <a:t>Sơ </a:t>
            </a:r>
            <a:r>
              <a:rPr lang="vi-VN" u="sng" dirty="0" err="1"/>
              <a:t>đồ</a:t>
            </a:r>
            <a:r>
              <a:rPr lang="vi-VN" u="sng" dirty="0"/>
              <a:t> </a:t>
            </a:r>
            <a:r>
              <a:rPr lang="vi-VN" u="sng" dirty="0" err="1"/>
              <a:t>lớp</a:t>
            </a:r>
            <a:r>
              <a:rPr lang="vi-VN" u="sng" dirty="0"/>
              <a:t> phân </a:t>
            </a:r>
            <a:r>
              <a:rPr lang="vi-VN" u="sng" dirty="0" err="1"/>
              <a:t>tích</a:t>
            </a:r>
            <a:endParaRPr lang="vi-VN" u="sn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7FD3FC-D671-4138-BB97-99A2184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2360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741CA9-3279-4B51-8AA7-B58AA346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A21E52-9D6D-4CEC-A265-B39A849D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1153056"/>
          </a:xfrm>
        </p:spPr>
        <p:txBody>
          <a:bodyPr/>
          <a:lstStyle/>
          <a:p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DB4750-8972-4A8C-AA36-C1898393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41</a:t>
            </a:fld>
            <a:endParaRPr lang="en-US" altLang="x-none"/>
          </a:p>
        </p:txBody>
      </p:sp>
      <p:sp>
        <p:nvSpPr>
          <p:cNvPr id="5" name="Line 3">
            <a:extLst>
              <a:ext uri="{FF2B5EF4-FFF2-40B4-BE49-F238E27FC236}">
                <a16:creationId xmlns="" xmlns:a16="http://schemas.microsoft.com/office/drawing/2014/main" id="{220C96B2-C30A-4DC0-B4A1-BA5408EB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2385647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4CAB503B-E2F4-4E32-81F6-B03181903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2814272"/>
            <a:ext cx="259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// PerformResponsibility</a:t>
            </a:r>
          </a:p>
        </p:txBody>
      </p:sp>
      <p:sp>
        <p:nvSpPr>
          <p:cNvPr id="7" name="Line 5">
            <a:extLst>
              <a:ext uri="{FF2B5EF4-FFF2-40B4-BE49-F238E27FC236}">
                <a16:creationId xmlns="" xmlns:a16="http://schemas.microsoft.com/office/drawing/2014/main" id="{B0D50A81-7121-4D1F-8B86-766DFC67A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614247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4E48F3A-F64F-4F49-908F-725199D2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57047"/>
            <a:ext cx="139065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8">
            <a:extLst>
              <a:ext uri="{FF2B5EF4-FFF2-40B4-BE49-F238E27FC236}">
                <a16:creationId xmlns="" xmlns:a16="http://schemas.microsoft.com/office/drawing/2014/main" id="{5C252EC0-9419-452C-A7C2-736C0EC4D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5" y="2226897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u="sng"/>
              <a:t>:Client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61E2BC9E-E83B-431C-B38F-7D8C3AAB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2157047"/>
            <a:ext cx="139065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 Box 11">
            <a:extLst>
              <a:ext uri="{FF2B5EF4-FFF2-40B4-BE49-F238E27FC236}">
                <a16:creationId xmlns="" xmlns:a16="http://schemas.microsoft.com/office/drawing/2014/main" id="{C0F5D6C3-1901-4839-BB46-9F72558A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2226897"/>
            <a:ext cx="901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u="sng"/>
              <a:t>:Supplier</a:t>
            </a:r>
          </a:p>
        </p:txBody>
      </p:sp>
      <p:grpSp>
        <p:nvGrpSpPr>
          <p:cNvPr id="12" name="Group 24">
            <a:extLst>
              <a:ext uri="{FF2B5EF4-FFF2-40B4-BE49-F238E27FC236}">
                <a16:creationId xmlns="" xmlns:a16="http://schemas.microsoft.com/office/drawing/2014/main" id="{223FAB6C-00EE-4CFB-80D7-A92DEFC77754}"/>
              </a:ext>
            </a:extLst>
          </p:cNvPr>
          <p:cNvGrpSpPr>
            <a:grpSpLocks/>
          </p:cNvGrpSpPr>
          <p:nvPr/>
        </p:nvGrpSpPr>
        <p:grpSpPr bwMode="auto">
          <a:xfrm>
            <a:off x="3917950" y="4473210"/>
            <a:ext cx="2590800" cy="914400"/>
            <a:chOff x="2104" y="3187"/>
            <a:chExt cx="1632" cy="576"/>
          </a:xfrm>
        </p:grpSpPr>
        <p:grpSp>
          <p:nvGrpSpPr>
            <p:cNvPr id="13" name="Group 13">
              <a:extLst>
                <a:ext uri="{FF2B5EF4-FFF2-40B4-BE49-F238E27FC236}">
                  <a16:creationId xmlns="" xmlns:a16="http://schemas.microsoft.com/office/drawing/2014/main" id="{A5DBE20F-05C1-44F1-AB07-98ADD8C55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4" y="3187"/>
              <a:ext cx="1632" cy="576"/>
              <a:chOff x="2064" y="2784"/>
              <a:chExt cx="1536" cy="576"/>
            </a:xfrm>
          </p:grpSpPr>
          <p:sp>
            <p:nvSpPr>
              <p:cNvPr id="16" name="Rectangle 14">
                <a:extLst>
                  <a:ext uri="{FF2B5EF4-FFF2-40B4-BE49-F238E27FC236}">
                    <a16:creationId xmlns="" xmlns:a16="http://schemas.microsoft.com/office/drawing/2014/main" id="{ACFFBE10-E188-4FB9-983E-583AE356F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1536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="" xmlns:a16="http://schemas.microsoft.com/office/drawing/2014/main" id="{004B0B82-5418-49CF-B2EE-4FE483B6B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12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="" xmlns:a16="http://schemas.microsoft.com/office/drawing/2014/main" id="{996DEFAC-535C-4DDF-B451-2A8017FDF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97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" name="Text Box 17">
              <a:extLst>
                <a:ext uri="{FF2B5EF4-FFF2-40B4-BE49-F238E27FC236}">
                  <a16:creationId xmlns="" xmlns:a16="http://schemas.microsoft.com/office/drawing/2014/main" id="{6BFEC4FA-7059-44AE-8F02-32EB3039A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187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Supplier</a:t>
              </a:r>
            </a:p>
          </p:txBody>
        </p:sp>
        <p:sp>
          <p:nvSpPr>
            <p:cNvPr id="15" name="Text Box 18">
              <a:extLst>
                <a:ext uri="{FF2B5EF4-FFF2-40B4-BE49-F238E27FC236}">
                  <a16:creationId xmlns="" xmlns:a16="http://schemas.microsoft.com/office/drawing/2014/main" id="{66B652F1-822D-4A53-B10B-1D56344DC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566"/>
              <a:ext cx="1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>
                  <a:solidFill>
                    <a:schemeClr val="tx2">
                      <a:lumMod val="75000"/>
                    </a:schemeClr>
                  </a:solidFill>
                </a:rPr>
                <a:t>// PerformResponsibility</a:t>
              </a:r>
            </a:p>
          </p:txBody>
        </p:sp>
      </p:grpSp>
      <p:sp>
        <p:nvSpPr>
          <p:cNvPr id="19" name="AutoShape 19">
            <a:extLst>
              <a:ext uri="{FF2B5EF4-FFF2-40B4-BE49-F238E27FC236}">
                <a16:creationId xmlns="" xmlns:a16="http://schemas.microsoft.com/office/drawing/2014/main" id="{DA8AFA8E-62E2-474D-AB6A-62E774975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452447"/>
            <a:ext cx="647700" cy="609600"/>
          </a:xfrm>
          <a:prstGeom prst="downArrow">
            <a:avLst>
              <a:gd name="adj1" fmla="val 46074"/>
              <a:gd name="adj2" fmla="val 53384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Text Box 20">
            <a:extLst>
              <a:ext uri="{FF2B5EF4-FFF2-40B4-BE49-F238E27FC236}">
                <a16:creationId xmlns="" xmlns:a16="http://schemas.microsoft.com/office/drawing/2014/main" id="{B984AA87-96D7-4DF0-9875-87F9A9785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15710"/>
            <a:ext cx="3600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FF"/>
                </a:solidFill>
              </a:rPr>
              <a:t>Interaction Diagram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="" xmlns:a16="http://schemas.microsoft.com/office/drawing/2014/main" id="{D0FAAEE3-59D8-4E5C-97E7-FAABFA4CA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060460"/>
            <a:ext cx="3600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FF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62912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CE390B-8A58-42CC-9527-01003CCE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1D248D-CE92-498D-95A8-2F245A65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42</a:t>
            </a:fld>
            <a:endParaRPr lang="en-US" altLang="x-none"/>
          </a:p>
        </p:txBody>
      </p:sp>
      <p:sp>
        <p:nvSpPr>
          <p:cNvPr id="5" name="Line 2">
            <a:extLst>
              <a:ext uri="{FF2B5EF4-FFF2-40B4-BE49-F238E27FC236}">
                <a16:creationId xmlns="" xmlns:a16="http://schemas.microsoft.com/office/drawing/2014/main" id="{BB506F78-BEC9-4F0E-9E30-227DFC55F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8" y="2238375"/>
            <a:ext cx="3697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8269863F-84AA-4DC9-A38B-DB07CFA4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1701800"/>
            <a:ext cx="2779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 marL="287338" indent="-287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>
                <a:solidFill>
                  <a:schemeClr val="tx2"/>
                </a:solidFill>
              </a:rPr>
              <a:t>PerformResponsibility	</a:t>
            </a:r>
          </a:p>
        </p:txBody>
      </p:sp>
      <p:sp>
        <p:nvSpPr>
          <p:cNvPr id="7" name="Line 4">
            <a:extLst>
              <a:ext uri="{FF2B5EF4-FFF2-40B4-BE49-F238E27FC236}">
                <a16:creationId xmlns="" xmlns:a16="http://schemas.microsoft.com/office/drawing/2014/main" id="{80D4DCC7-1BBA-4EF5-9530-F47C69B68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738" y="2090737"/>
            <a:ext cx="706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28052BB6-80B0-4184-AF97-E006EBF4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2986087"/>
            <a:ext cx="46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0000FF"/>
                </a:solidFill>
              </a:rPr>
              <a:t>Link</a:t>
            </a:r>
            <a:endParaRPr lang="en-US" altLang="en-US" sz="2400" i="1">
              <a:solidFill>
                <a:srgbClr val="0000FF"/>
              </a:solidFill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256CDC61-1959-4B3C-A588-A2A3559163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8225" y="2300287"/>
            <a:ext cx="0" cy="6619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="" xmlns:a16="http://schemas.microsoft.com/office/drawing/2014/main" id="{510B8B14-8C04-4B23-A3CF-C79A79D76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300" y="5008562"/>
            <a:ext cx="296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="" xmlns:a16="http://schemas.microsoft.com/office/drawing/2014/main" id="{99CDD1BB-CB3B-4A81-A7C1-CF7A1EE58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5695950"/>
            <a:ext cx="13128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0000FF"/>
                </a:solidFill>
              </a:rPr>
              <a:t>Association</a:t>
            </a:r>
          </a:p>
        </p:txBody>
      </p:sp>
      <p:sp>
        <p:nvSpPr>
          <p:cNvPr id="12" name="Line 9">
            <a:extLst>
              <a:ext uri="{FF2B5EF4-FFF2-40B4-BE49-F238E27FC236}">
                <a16:creationId xmlns="" xmlns:a16="http://schemas.microsoft.com/office/drawing/2014/main" id="{394EE806-0EBA-43A9-8561-66B934DD3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068887"/>
            <a:ext cx="0" cy="635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="" xmlns:a16="http://schemas.microsoft.com/office/drawing/2014/main" id="{EBB25F03-A0CB-4E61-B211-7BFE7295B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58912"/>
            <a:ext cx="3754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</a:rPr>
              <a:t>Communication Diagram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="" xmlns:a16="http://schemas.microsoft.com/office/drawing/2014/main" id="{A940D0A6-6112-4BBA-BE5A-35EC11640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2021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</a:rPr>
              <a:t>Class Diagram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="" xmlns:a16="http://schemas.microsoft.com/office/drawing/2014/main" id="{C3DE8B6A-99FF-4C97-9265-1332600D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4665662"/>
            <a:ext cx="55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chemeClr val="tx2"/>
                </a:solidFill>
              </a:rPr>
              <a:t>0..</a:t>
            </a:r>
            <a:r>
              <a:rPr lang="en-US" altLang="en-US" sz="2000" b="1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="" xmlns:a16="http://schemas.microsoft.com/office/drawing/2014/main" id="{38C05AA2-C22E-4DBA-B280-D4FFDB4BC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665662"/>
            <a:ext cx="54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chemeClr val="tx2"/>
                </a:solidFill>
              </a:rPr>
              <a:t>0..</a:t>
            </a:r>
            <a:r>
              <a:rPr lang="en-US" altLang="en-US" sz="2000" b="1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="" xmlns:a16="http://schemas.microsoft.com/office/drawing/2014/main" id="{E59B609A-C4DF-4D25-92A8-67CB649B1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444875"/>
            <a:ext cx="650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0000FF"/>
                </a:solidFill>
              </a:rPr>
              <a:t>Client</a:t>
            </a:r>
            <a:endParaRPr lang="en-US" altLang="en-US" sz="2400" i="1">
              <a:solidFill>
                <a:srgbClr val="0000FF"/>
              </a:solidFill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="" xmlns:a16="http://schemas.microsoft.com/office/drawing/2014/main" id="{6891B7EE-9E8F-47CC-9058-E01E010AE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0488" y="2671762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="" xmlns:a16="http://schemas.microsoft.com/office/drawing/2014/main" id="{702AFBA3-85C6-4853-B957-7EB3EAF46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488" y="3814762"/>
            <a:ext cx="0" cy="7080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="" xmlns:a16="http://schemas.microsoft.com/office/drawing/2014/main" id="{DA0BDB53-0644-49B0-8141-F8099458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446462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0000FF"/>
                </a:solidFill>
              </a:rPr>
              <a:t>Supplier</a:t>
            </a:r>
            <a:endParaRPr lang="en-US" altLang="en-US" sz="2400" i="1">
              <a:solidFill>
                <a:srgbClr val="0000FF"/>
              </a:solidFill>
            </a:endParaRPr>
          </a:p>
        </p:txBody>
      </p:sp>
      <p:sp>
        <p:nvSpPr>
          <p:cNvPr id="21" name="AutoShape 22">
            <a:extLst>
              <a:ext uri="{FF2B5EF4-FFF2-40B4-BE49-F238E27FC236}">
                <a16:creationId xmlns="" xmlns:a16="http://schemas.microsoft.com/office/drawing/2014/main" id="{310D5E5B-FE22-4440-A062-2BA6ACB552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38737" y="3257550"/>
            <a:ext cx="619125" cy="533400"/>
          </a:xfrm>
          <a:prstGeom prst="rightArrow">
            <a:avLst>
              <a:gd name="adj1" fmla="val 61315"/>
              <a:gd name="adj2" fmla="val 52684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2" name="Group 23">
            <a:extLst>
              <a:ext uri="{FF2B5EF4-FFF2-40B4-BE49-F238E27FC236}">
                <a16:creationId xmlns="" xmlns:a16="http://schemas.microsoft.com/office/drawing/2014/main" id="{2B53544E-21EA-4E99-B13B-0697A8CB7EEC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1939925"/>
            <a:ext cx="1201738" cy="609600"/>
            <a:chOff x="4800" y="1680"/>
            <a:chExt cx="576" cy="384"/>
          </a:xfrm>
        </p:grpSpPr>
        <p:sp>
          <p:nvSpPr>
            <p:cNvPr id="23" name="Text Box 24">
              <a:extLst>
                <a:ext uri="{FF2B5EF4-FFF2-40B4-BE49-F238E27FC236}">
                  <a16:creationId xmlns="" xmlns:a16="http://schemas.microsoft.com/office/drawing/2014/main" id="{5836EFD2-D5ED-4BAF-9CFD-8EAE7AE94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1786"/>
              <a:ext cx="3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u="sng"/>
                <a:t>:Client</a:t>
              </a:r>
              <a:endParaRPr lang="en-US" altLang="en-US" sz="1800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="" xmlns:a16="http://schemas.microsoft.com/office/drawing/2014/main" id="{A105F3CB-C588-4129-8E63-DEBE94BA8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80"/>
              <a:ext cx="576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" name="Group 26">
            <a:extLst>
              <a:ext uri="{FF2B5EF4-FFF2-40B4-BE49-F238E27FC236}">
                <a16:creationId xmlns="" xmlns:a16="http://schemas.microsoft.com/office/drawing/2014/main" id="{148739CD-0203-46DC-B0E9-D7126B6C4863}"/>
              </a:ext>
            </a:extLst>
          </p:cNvPr>
          <p:cNvGrpSpPr>
            <a:grpSpLocks/>
          </p:cNvGrpSpPr>
          <p:nvPr/>
        </p:nvGrpSpPr>
        <p:grpSpPr bwMode="auto">
          <a:xfrm>
            <a:off x="6913563" y="1939925"/>
            <a:ext cx="1201737" cy="609600"/>
            <a:chOff x="4800" y="1680"/>
            <a:chExt cx="576" cy="384"/>
          </a:xfrm>
        </p:grpSpPr>
        <p:sp>
          <p:nvSpPr>
            <p:cNvPr id="26" name="Text Box 27">
              <a:extLst>
                <a:ext uri="{FF2B5EF4-FFF2-40B4-BE49-F238E27FC236}">
                  <a16:creationId xmlns="" xmlns:a16="http://schemas.microsoft.com/office/drawing/2014/main" id="{87DE4C32-7011-4CBB-872B-00FD761DD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1786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 u="sng"/>
                <a:t>:Supplier</a:t>
              </a:r>
              <a:endParaRPr lang="en-US" altLang="en-US" sz="18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="" xmlns:a16="http://schemas.microsoft.com/office/drawing/2014/main" id="{6AE924F4-60B5-4E1E-8E6F-F57047E3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80"/>
              <a:ext cx="576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" name="Group 47">
            <a:extLst>
              <a:ext uri="{FF2B5EF4-FFF2-40B4-BE49-F238E27FC236}">
                <a16:creationId xmlns="" xmlns:a16="http://schemas.microsoft.com/office/drawing/2014/main" id="{AEEFF4F8-9A88-4876-AA19-823D5770FC42}"/>
              </a:ext>
            </a:extLst>
          </p:cNvPr>
          <p:cNvGrpSpPr>
            <a:grpSpLocks/>
          </p:cNvGrpSpPr>
          <p:nvPr/>
        </p:nvGrpSpPr>
        <p:grpSpPr bwMode="auto">
          <a:xfrm>
            <a:off x="2016125" y="4624387"/>
            <a:ext cx="1398588" cy="1006475"/>
            <a:chOff x="1200" y="2509"/>
            <a:chExt cx="881" cy="634"/>
          </a:xfrm>
        </p:grpSpPr>
        <p:sp>
          <p:nvSpPr>
            <p:cNvPr id="29" name="Rectangle 31">
              <a:extLst>
                <a:ext uri="{FF2B5EF4-FFF2-40B4-BE49-F238E27FC236}">
                  <a16:creationId xmlns="" xmlns:a16="http://schemas.microsoft.com/office/drawing/2014/main" id="{A1604237-5E04-4769-8651-51BF0C86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09"/>
              <a:ext cx="881" cy="63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Line 32">
              <a:extLst>
                <a:ext uri="{FF2B5EF4-FFF2-40B4-BE49-F238E27FC236}">
                  <a16:creationId xmlns="" xmlns:a16="http://schemas.microsoft.com/office/drawing/2014/main" id="{996DD97F-94F8-4142-9188-4E501AF9C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75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3">
              <a:extLst>
                <a:ext uri="{FF2B5EF4-FFF2-40B4-BE49-F238E27FC236}">
                  <a16:creationId xmlns="" xmlns:a16="http://schemas.microsoft.com/office/drawing/2014/main" id="{05B7A1BE-DE3C-4211-A131-A31E40CE3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11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34">
              <a:extLst>
                <a:ext uri="{FF2B5EF4-FFF2-40B4-BE49-F238E27FC236}">
                  <a16:creationId xmlns="" xmlns:a16="http://schemas.microsoft.com/office/drawing/2014/main" id="{20D39AFA-399A-4C64-A271-BA1CFEACC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555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Client</a:t>
              </a:r>
            </a:p>
          </p:txBody>
        </p:sp>
      </p:grpSp>
      <p:sp>
        <p:nvSpPr>
          <p:cNvPr id="33" name="Text Box 42">
            <a:extLst>
              <a:ext uri="{FF2B5EF4-FFF2-40B4-BE49-F238E27FC236}">
                <a16:creationId xmlns="" xmlns:a16="http://schemas.microsoft.com/office/drawing/2014/main" id="{BC828582-C79E-49F3-A7E0-A7C084F52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838" y="6384925"/>
            <a:ext cx="5105400" cy="4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Relationship for every link!</a:t>
            </a:r>
          </a:p>
        </p:txBody>
      </p:sp>
      <p:sp>
        <p:nvSpPr>
          <p:cNvPr id="34" name="Line 48">
            <a:extLst>
              <a:ext uri="{FF2B5EF4-FFF2-40B4-BE49-F238E27FC236}">
                <a16:creationId xmlns="" xmlns:a16="http://schemas.microsoft.com/office/drawing/2014/main" id="{C83E441B-E88A-4269-9B0C-5298ACB492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5225" y="2671762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49">
            <a:extLst>
              <a:ext uri="{FF2B5EF4-FFF2-40B4-BE49-F238E27FC236}">
                <a16:creationId xmlns="" xmlns:a16="http://schemas.microsoft.com/office/drawing/2014/main" id="{97423F8D-583D-4810-9524-97F401EB9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5225" y="3814762"/>
            <a:ext cx="0" cy="7064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4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E97247-A530-44CC-963D-E57F024B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CC1F52-C626-4BD9-A6E5-2D18766A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43</a:t>
            </a:fld>
            <a:endParaRPr lang="en-US" altLang="x-none"/>
          </a:p>
        </p:txBody>
      </p:sp>
      <p:sp>
        <p:nvSpPr>
          <p:cNvPr id="5" name="Rectangle 150">
            <a:extLst>
              <a:ext uri="{FF2B5EF4-FFF2-40B4-BE49-F238E27FC236}">
                <a16:creationId xmlns="" xmlns:a16="http://schemas.microsoft.com/office/drawing/2014/main" id="{7B906A62-72C6-4162-959B-52799A8A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6" y="817310"/>
            <a:ext cx="3052762" cy="559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151">
            <a:extLst>
              <a:ext uri="{FF2B5EF4-FFF2-40B4-BE49-F238E27FC236}">
                <a16:creationId xmlns="" xmlns:a16="http://schemas.microsoft.com/office/drawing/2014/main" id="{B86C985A-930D-4959-BB6F-AEE59234A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817310"/>
            <a:ext cx="1433513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152">
            <a:extLst>
              <a:ext uri="{FF2B5EF4-FFF2-40B4-BE49-F238E27FC236}">
                <a16:creationId xmlns="" xmlns:a16="http://schemas.microsoft.com/office/drawing/2014/main" id="{2FE153D4-114F-4533-825B-8C2B523A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2149223"/>
            <a:ext cx="884238" cy="506412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153">
            <a:extLst>
              <a:ext uri="{FF2B5EF4-FFF2-40B4-BE49-F238E27FC236}">
                <a16:creationId xmlns="" xmlns:a16="http://schemas.microsoft.com/office/drawing/2014/main" id="{0FCFF2F9-51AE-40AA-827E-9A6F94E4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2741360"/>
            <a:ext cx="16192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en-US" sz="1800">
                <a:latin typeface="FranklinGothic" pitchFamily="2" charset="0"/>
              </a:rPr>
              <a:t>Register for Courses</a:t>
            </a:r>
          </a:p>
        </p:txBody>
      </p:sp>
      <p:sp>
        <p:nvSpPr>
          <p:cNvPr id="9" name="Oval 154">
            <a:extLst>
              <a:ext uri="{FF2B5EF4-FFF2-40B4-BE49-F238E27FC236}">
                <a16:creationId xmlns="" xmlns:a16="http://schemas.microsoft.com/office/drawing/2014/main" id="{CA644661-35CE-42A3-9437-DDE62124496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12763" y="4205035"/>
            <a:ext cx="871538" cy="50641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155">
            <a:extLst>
              <a:ext uri="{FF2B5EF4-FFF2-40B4-BE49-F238E27FC236}">
                <a16:creationId xmlns="" xmlns:a16="http://schemas.microsoft.com/office/drawing/2014/main" id="{7A82763A-0695-41D8-99BB-D0CE5303D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4773360"/>
            <a:ext cx="15811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r-FR" altLang="en-US" sz="1800">
                <a:latin typeface="FranklinGothic" pitchFamily="2" charset="0"/>
              </a:rPr>
              <a:t>Close Registration</a:t>
            </a:r>
          </a:p>
        </p:txBody>
      </p:sp>
      <p:sp>
        <p:nvSpPr>
          <p:cNvPr id="11" name="Rectangle 156">
            <a:extLst>
              <a:ext uri="{FF2B5EF4-FFF2-40B4-BE49-F238E27FC236}">
                <a16:creationId xmlns="" xmlns:a16="http://schemas.microsoft.com/office/drawing/2014/main" id="{BFAE3310-1665-4402-8F84-0735534F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1" y="830010"/>
            <a:ext cx="3255962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" name="AutoShape 158">
            <a:extLst>
              <a:ext uri="{FF2B5EF4-FFF2-40B4-BE49-F238E27FC236}">
                <a16:creationId xmlns="" xmlns:a16="http://schemas.microsoft.com/office/drawing/2014/main" id="{98A74C0F-48B2-4ED0-A817-33AA08D1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6" y="4395535"/>
            <a:ext cx="325437" cy="57626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AutoShape 159">
            <a:extLst>
              <a:ext uri="{FF2B5EF4-FFF2-40B4-BE49-F238E27FC236}">
                <a16:creationId xmlns="" xmlns:a16="http://schemas.microsoft.com/office/drawing/2014/main" id="{AA7613B6-8E32-47BB-A625-E8BA0755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1" y="2157160"/>
            <a:ext cx="327025" cy="5778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AutoShape 160">
            <a:extLst>
              <a:ext uri="{FF2B5EF4-FFF2-40B4-BE49-F238E27FC236}">
                <a16:creationId xmlns="" xmlns:a16="http://schemas.microsoft.com/office/drawing/2014/main" id="{35F3B191-F3A7-49B8-8970-E027A4504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6" y="4395535"/>
            <a:ext cx="327025" cy="576263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AutoShape 161">
            <a:extLst>
              <a:ext uri="{FF2B5EF4-FFF2-40B4-BE49-F238E27FC236}">
                <a16:creationId xmlns="" xmlns:a16="http://schemas.microsoft.com/office/drawing/2014/main" id="{7D853214-AF6A-4395-AC5F-D50A2E91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6" y="2296860"/>
            <a:ext cx="328612" cy="5778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Line 162">
            <a:extLst>
              <a:ext uri="{FF2B5EF4-FFF2-40B4-BE49-F238E27FC236}">
                <a16:creationId xmlns="" xmlns:a16="http://schemas.microsoft.com/office/drawing/2014/main" id="{761D01A6-455C-4FCC-8F50-74D5D75B5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2163" y="2555623"/>
            <a:ext cx="428625" cy="223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3">
            <a:extLst>
              <a:ext uri="{FF2B5EF4-FFF2-40B4-BE49-F238E27FC236}">
                <a16:creationId xmlns="" xmlns:a16="http://schemas.microsoft.com/office/drawing/2014/main" id="{7F97BC32-9ED7-4ABC-AF74-6ACF9EEBF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97688" y="1130048"/>
            <a:ext cx="658813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4">
            <a:extLst>
              <a:ext uri="{FF2B5EF4-FFF2-40B4-BE49-F238E27FC236}">
                <a16:creationId xmlns="" xmlns:a16="http://schemas.microsoft.com/office/drawing/2014/main" id="{381688EC-7C4E-4FB3-93E1-EDE2A623A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4590798"/>
            <a:ext cx="320675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5">
            <a:extLst>
              <a:ext uri="{FF2B5EF4-FFF2-40B4-BE49-F238E27FC236}">
                <a16:creationId xmlns="" xmlns:a16="http://schemas.microsoft.com/office/drawing/2014/main" id="{8D390B4F-8594-443C-8C7A-E7CBA6C3D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463" y="5817935"/>
            <a:ext cx="17970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6">
            <a:extLst>
              <a:ext uri="{FF2B5EF4-FFF2-40B4-BE49-F238E27FC236}">
                <a16:creationId xmlns="" xmlns:a16="http://schemas.microsoft.com/office/drawing/2014/main" id="{1BE5794A-ED9B-49D0-8CB7-6F7D3E39D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9238" y="5467098"/>
            <a:ext cx="427038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67">
            <a:extLst>
              <a:ext uri="{FF2B5EF4-FFF2-40B4-BE49-F238E27FC236}">
                <a16:creationId xmlns="" xmlns:a16="http://schemas.microsoft.com/office/drawing/2014/main" id="{6682D993-F88D-4898-9AE0-F434BB52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2657223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Student</a:t>
            </a:r>
          </a:p>
        </p:txBody>
      </p:sp>
      <p:grpSp>
        <p:nvGrpSpPr>
          <p:cNvPr id="22" name="Group 267">
            <a:extLst>
              <a:ext uri="{FF2B5EF4-FFF2-40B4-BE49-F238E27FC236}">
                <a16:creationId xmlns="" xmlns:a16="http://schemas.microsoft.com/office/drawing/2014/main" id="{126F5CAD-BB90-40F4-97D7-DD83212A16FD}"/>
              </a:ext>
            </a:extLst>
          </p:cNvPr>
          <p:cNvGrpSpPr>
            <a:grpSpLocks/>
          </p:cNvGrpSpPr>
          <p:nvPr/>
        </p:nvGrpSpPr>
        <p:grpSpPr bwMode="auto">
          <a:xfrm>
            <a:off x="4743451" y="2239710"/>
            <a:ext cx="298450" cy="307975"/>
            <a:chOff x="2655" y="968"/>
            <a:chExt cx="188" cy="194"/>
          </a:xfrm>
        </p:grpSpPr>
        <p:sp>
          <p:nvSpPr>
            <p:cNvPr id="23" name="Oval 169">
              <a:extLst>
                <a:ext uri="{FF2B5EF4-FFF2-40B4-BE49-F238E27FC236}">
                  <a16:creationId xmlns="" xmlns:a16="http://schemas.microsoft.com/office/drawing/2014/main" id="{8CA2FA14-B2F5-42B9-9747-83E93F661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968"/>
              <a:ext cx="185" cy="19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24" name="Line 170">
              <a:extLst>
                <a:ext uri="{FF2B5EF4-FFF2-40B4-BE49-F238E27FC236}">
                  <a16:creationId xmlns="" xmlns:a16="http://schemas.microsoft.com/office/drawing/2014/main" id="{40EF01EF-AED6-4D0C-8181-060B6D36A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1160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171">
            <a:extLst>
              <a:ext uri="{FF2B5EF4-FFF2-40B4-BE49-F238E27FC236}">
                <a16:creationId xmlns="" xmlns:a16="http://schemas.microsoft.com/office/drawing/2014/main" id="{95ED7270-3791-4EF6-BED1-CD865239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6" y="5890960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Offering</a:t>
            </a:r>
          </a:p>
        </p:txBody>
      </p:sp>
      <p:grpSp>
        <p:nvGrpSpPr>
          <p:cNvPr id="26" name="Group 172">
            <a:extLst>
              <a:ext uri="{FF2B5EF4-FFF2-40B4-BE49-F238E27FC236}">
                <a16:creationId xmlns="" xmlns:a16="http://schemas.microsoft.com/office/drawing/2014/main" id="{C75A0848-DC3D-4D4D-B96E-9242DF68EE1E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5549648"/>
            <a:ext cx="317500" cy="322262"/>
            <a:chOff x="2155" y="2905"/>
            <a:chExt cx="374" cy="359"/>
          </a:xfrm>
        </p:grpSpPr>
        <p:sp>
          <p:nvSpPr>
            <p:cNvPr id="27" name="Oval 173">
              <a:extLst>
                <a:ext uri="{FF2B5EF4-FFF2-40B4-BE49-F238E27FC236}">
                  <a16:creationId xmlns="" xmlns:a16="http://schemas.microsoft.com/office/drawing/2014/main" id="{A330CD1C-5695-46D9-9EF1-CA8D20A369B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155" y="2905"/>
              <a:ext cx="374" cy="3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28" name="Line 174">
              <a:extLst>
                <a:ext uri="{FF2B5EF4-FFF2-40B4-BE49-F238E27FC236}">
                  <a16:creationId xmlns="" xmlns:a16="http://schemas.microsoft.com/office/drawing/2014/main" id="{A5CDDF32-7A56-4EA0-B707-F91959718DE4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55" y="3263"/>
              <a:ext cx="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75">
            <a:extLst>
              <a:ext uri="{FF2B5EF4-FFF2-40B4-BE49-F238E27FC236}">
                <a16:creationId xmlns="" xmlns:a16="http://schemas.microsoft.com/office/drawing/2014/main" id="{99061DE0-9E2D-4F35-BF07-2B2567EA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6" y="2957260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Offering</a:t>
            </a:r>
          </a:p>
        </p:txBody>
      </p:sp>
      <p:sp>
        <p:nvSpPr>
          <p:cNvPr id="30" name="Rectangle 179">
            <a:extLst>
              <a:ext uri="{FF2B5EF4-FFF2-40B4-BE49-F238E27FC236}">
                <a16:creationId xmlns="" xmlns:a16="http://schemas.microsoft.com/office/drawing/2014/main" id="{39B1B69E-9FBD-4DCB-85C4-4D3CF156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1" y="5184523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Student</a:t>
            </a:r>
          </a:p>
        </p:txBody>
      </p:sp>
      <p:grpSp>
        <p:nvGrpSpPr>
          <p:cNvPr id="31" name="Group 282">
            <a:extLst>
              <a:ext uri="{FF2B5EF4-FFF2-40B4-BE49-F238E27FC236}">
                <a16:creationId xmlns="" xmlns:a16="http://schemas.microsoft.com/office/drawing/2014/main" id="{9DF8881C-5D91-439B-98AE-47DE82294868}"/>
              </a:ext>
            </a:extLst>
          </p:cNvPr>
          <p:cNvGrpSpPr>
            <a:grpSpLocks/>
          </p:cNvGrpSpPr>
          <p:nvPr/>
        </p:nvGrpSpPr>
        <p:grpSpPr bwMode="auto">
          <a:xfrm>
            <a:off x="3487738" y="4713035"/>
            <a:ext cx="320675" cy="395288"/>
            <a:chOff x="1912" y="3126"/>
            <a:chExt cx="202" cy="249"/>
          </a:xfrm>
        </p:grpSpPr>
        <p:sp>
          <p:nvSpPr>
            <p:cNvPr id="32" name="Oval 184">
              <a:extLst>
                <a:ext uri="{FF2B5EF4-FFF2-40B4-BE49-F238E27FC236}">
                  <a16:creationId xmlns="" xmlns:a16="http://schemas.microsoft.com/office/drawing/2014/main" id="{5ADAA4A5-8D4A-4D63-A041-C219B6654A8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12" y="3175"/>
              <a:ext cx="202" cy="2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3" name="Group 281">
              <a:extLst>
                <a:ext uri="{FF2B5EF4-FFF2-40B4-BE49-F238E27FC236}">
                  <a16:creationId xmlns="" xmlns:a16="http://schemas.microsoft.com/office/drawing/2014/main" id="{239CCCE3-A9D6-4576-ADFB-33DE89DE5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3126"/>
              <a:ext cx="59" cy="100"/>
              <a:chOff x="2000" y="2990"/>
              <a:chExt cx="59" cy="100"/>
            </a:xfrm>
          </p:grpSpPr>
          <p:sp>
            <p:nvSpPr>
              <p:cNvPr id="34" name="Line 183">
                <a:extLst>
                  <a:ext uri="{FF2B5EF4-FFF2-40B4-BE49-F238E27FC236}">
                    <a16:creationId xmlns="" xmlns:a16="http://schemas.microsoft.com/office/drawing/2014/main" id="{07833D5B-FEE6-4A05-AD8C-22217D9B0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00" y="2990"/>
                <a:ext cx="59" cy="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85">
                <a:extLst>
                  <a:ext uri="{FF2B5EF4-FFF2-40B4-BE49-F238E27FC236}">
                    <a16:creationId xmlns="" xmlns:a16="http://schemas.microsoft.com/office/drawing/2014/main" id="{5FC243C0-DFC0-4A9D-8C5B-F3221527E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03" y="3041"/>
                <a:ext cx="55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6" name="Rectangle 186">
            <a:extLst>
              <a:ext uri="{FF2B5EF4-FFF2-40B4-BE49-F238E27FC236}">
                <a16:creationId xmlns="" xmlns:a16="http://schemas.microsoft.com/office/drawing/2014/main" id="{BC370174-0638-489E-841D-48AAC6B0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5176585"/>
            <a:ext cx="1422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CloseRegistration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Controller</a:t>
            </a:r>
          </a:p>
        </p:txBody>
      </p:sp>
      <p:sp>
        <p:nvSpPr>
          <p:cNvPr id="37" name="Rectangle 190">
            <a:extLst>
              <a:ext uri="{FF2B5EF4-FFF2-40B4-BE49-F238E27FC236}">
                <a16:creationId xmlns="" xmlns:a16="http://schemas.microsoft.com/office/drawing/2014/main" id="{058F6395-AB3B-435B-9FEB-4B477E5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1995235"/>
            <a:ext cx="13335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Registration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Controller</a:t>
            </a:r>
          </a:p>
        </p:txBody>
      </p:sp>
      <p:grpSp>
        <p:nvGrpSpPr>
          <p:cNvPr id="38" name="Group 191">
            <a:extLst>
              <a:ext uri="{FF2B5EF4-FFF2-40B4-BE49-F238E27FC236}">
                <a16:creationId xmlns="" xmlns:a16="http://schemas.microsoft.com/office/drawing/2014/main" id="{816B070D-413B-4722-AB98-B803F2B9B570}"/>
              </a:ext>
            </a:extLst>
          </p:cNvPr>
          <p:cNvGrpSpPr>
            <a:grpSpLocks/>
          </p:cNvGrpSpPr>
          <p:nvPr/>
        </p:nvGrpSpPr>
        <p:grpSpPr bwMode="auto">
          <a:xfrm>
            <a:off x="2527301" y="3776410"/>
            <a:ext cx="422275" cy="298450"/>
            <a:chOff x="1824" y="672"/>
            <a:chExt cx="510" cy="366"/>
          </a:xfrm>
        </p:grpSpPr>
        <p:sp>
          <p:nvSpPr>
            <p:cNvPr id="39" name="Oval 192">
              <a:extLst>
                <a:ext uri="{FF2B5EF4-FFF2-40B4-BE49-F238E27FC236}">
                  <a16:creationId xmlns="" xmlns:a16="http://schemas.microsoft.com/office/drawing/2014/main" id="{9C294405-030E-4344-8464-A094F5A5170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Line 193">
              <a:extLst>
                <a:ext uri="{FF2B5EF4-FFF2-40B4-BE49-F238E27FC236}">
                  <a16:creationId xmlns="" xmlns:a16="http://schemas.microsoft.com/office/drawing/2014/main" id="{04167A42-9F5A-4B17-99A6-EE8B6FBD7FB5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94">
              <a:extLst>
                <a:ext uri="{FF2B5EF4-FFF2-40B4-BE49-F238E27FC236}">
                  <a16:creationId xmlns="" xmlns:a16="http://schemas.microsoft.com/office/drawing/2014/main" id="{61FA7448-1EB1-4229-A513-DC152EBBAA04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Rectangle 195">
            <a:extLst>
              <a:ext uri="{FF2B5EF4-FFF2-40B4-BE49-F238E27FC236}">
                <a16:creationId xmlns="" xmlns:a16="http://schemas.microsoft.com/office/drawing/2014/main" id="{90F120ED-C041-4F9B-9813-1846E722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4082798"/>
            <a:ext cx="1295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CloseRegistration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Form</a:t>
            </a:r>
          </a:p>
        </p:txBody>
      </p:sp>
      <p:grpSp>
        <p:nvGrpSpPr>
          <p:cNvPr id="43" name="Group 196">
            <a:extLst>
              <a:ext uri="{FF2B5EF4-FFF2-40B4-BE49-F238E27FC236}">
                <a16:creationId xmlns="" xmlns:a16="http://schemas.microsoft.com/office/drawing/2014/main" id="{BEF793AB-1D0F-4698-9929-A3F366126CB3}"/>
              </a:ext>
            </a:extLst>
          </p:cNvPr>
          <p:cNvGrpSpPr>
            <a:grpSpLocks/>
          </p:cNvGrpSpPr>
          <p:nvPr/>
        </p:nvGrpSpPr>
        <p:grpSpPr bwMode="auto">
          <a:xfrm>
            <a:off x="4602163" y="931610"/>
            <a:ext cx="422275" cy="298450"/>
            <a:chOff x="1824" y="672"/>
            <a:chExt cx="510" cy="366"/>
          </a:xfrm>
        </p:grpSpPr>
        <p:sp>
          <p:nvSpPr>
            <p:cNvPr id="44" name="Oval 197">
              <a:extLst>
                <a:ext uri="{FF2B5EF4-FFF2-40B4-BE49-F238E27FC236}">
                  <a16:creationId xmlns="" xmlns:a16="http://schemas.microsoft.com/office/drawing/2014/main" id="{B4D2CCFA-ADC0-4939-A609-CCC8101F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72"/>
              <a:ext cx="366" cy="36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Line 198">
              <a:extLst>
                <a:ext uri="{FF2B5EF4-FFF2-40B4-BE49-F238E27FC236}">
                  <a16:creationId xmlns="" xmlns:a16="http://schemas.microsoft.com/office/drawing/2014/main" id="{621140B7-A1FE-447C-9A83-21F14FA0C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99">
              <a:extLst>
                <a:ext uri="{FF2B5EF4-FFF2-40B4-BE49-F238E27FC236}">
                  <a16:creationId xmlns="" xmlns:a16="http://schemas.microsoft.com/office/drawing/2014/main" id="{E53A79B3-7FF6-4F8D-A608-19515A21D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200">
            <a:extLst>
              <a:ext uri="{FF2B5EF4-FFF2-40B4-BE49-F238E27FC236}">
                <a16:creationId xmlns="" xmlns:a16="http://schemas.microsoft.com/office/drawing/2014/main" id="{1B8C4B48-5C53-499E-B234-D077B051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1" y="1288798"/>
            <a:ext cx="12573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Catalog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System</a:t>
            </a:r>
          </a:p>
        </p:txBody>
      </p:sp>
      <p:sp>
        <p:nvSpPr>
          <p:cNvPr id="48" name="Rectangle 201">
            <a:extLst>
              <a:ext uri="{FF2B5EF4-FFF2-40B4-BE49-F238E27FC236}">
                <a16:creationId xmlns="" xmlns:a16="http://schemas.microsoft.com/office/drawing/2014/main" id="{808D0CC4-2E2E-4E64-8AB6-EBB4D8A12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3269998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Schedule</a:t>
            </a:r>
          </a:p>
        </p:txBody>
      </p:sp>
      <p:sp>
        <p:nvSpPr>
          <p:cNvPr id="49" name="Line 205">
            <a:extLst>
              <a:ext uri="{FF2B5EF4-FFF2-40B4-BE49-F238E27FC236}">
                <a16:creationId xmlns="" xmlns:a16="http://schemas.microsoft.com/office/drawing/2014/main" id="{BFF8CE1A-97F1-4A00-8C30-878B0994D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0613" y="5454398"/>
            <a:ext cx="4763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206">
            <a:extLst>
              <a:ext uri="{FF2B5EF4-FFF2-40B4-BE49-F238E27FC236}">
                <a16:creationId xmlns="" xmlns:a16="http://schemas.microsoft.com/office/drawing/2014/main" id="{30517A35-D6EC-4310-AB00-81B552BB9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4426" y="2617535"/>
            <a:ext cx="74612" cy="86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207">
            <a:extLst>
              <a:ext uri="{FF2B5EF4-FFF2-40B4-BE49-F238E27FC236}">
                <a16:creationId xmlns="" xmlns:a16="http://schemas.microsoft.com/office/drawing/2014/main" id="{1C0A1FF4-458B-46D3-951D-2AA882A38D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1" y="4285998"/>
            <a:ext cx="31432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2" name="Line 208">
            <a:extLst>
              <a:ext uri="{FF2B5EF4-FFF2-40B4-BE49-F238E27FC236}">
                <a16:creationId xmlns="" xmlns:a16="http://schemas.microsoft.com/office/drawing/2014/main" id="{B2E7E2B2-938E-4CDE-B884-9F4A655B4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1933323"/>
            <a:ext cx="17463" cy="173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3" name="Rectangle 213">
            <a:extLst>
              <a:ext uri="{FF2B5EF4-FFF2-40B4-BE49-F238E27FC236}">
                <a16:creationId xmlns="" xmlns:a16="http://schemas.microsoft.com/office/drawing/2014/main" id="{59FEA37A-7EE5-4FEB-A7DA-7B3E4C58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893885"/>
            <a:ext cx="137318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Catalog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System</a:t>
            </a:r>
          </a:p>
        </p:txBody>
      </p:sp>
      <p:sp>
        <p:nvSpPr>
          <p:cNvPr id="54" name="Line 218">
            <a:extLst>
              <a:ext uri="{FF2B5EF4-FFF2-40B4-BE49-F238E27FC236}">
                <a16:creationId xmlns="" xmlns:a16="http://schemas.microsoft.com/office/drawing/2014/main" id="{364B0F2C-BAB9-450D-B3E9-7CB33677D3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0138" y="2966785"/>
            <a:ext cx="360363" cy="128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219">
            <a:extLst>
              <a:ext uri="{FF2B5EF4-FFF2-40B4-BE49-F238E27FC236}">
                <a16:creationId xmlns="" xmlns:a16="http://schemas.microsoft.com/office/drawing/2014/main" id="{4EA06825-E7A7-483A-8899-44064026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3066798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Offering</a:t>
            </a:r>
          </a:p>
        </p:txBody>
      </p:sp>
      <p:sp>
        <p:nvSpPr>
          <p:cNvPr id="56" name="Rectangle 223">
            <a:extLst>
              <a:ext uri="{FF2B5EF4-FFF2-40B4-BE49-F238E27FC236}">
                <a16:creationId xmlns="" xmlns:a16="http://schemas.microsoft.com/office/drawing/2014/main" id="{24FF73E7-E631-4195-8601-A4D32AFB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12407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Schedule</a:t>
            </a:r>
          </a:p>
        </p:txBody>
      </p:sp>
      <p:grpSp>
        <p:nvGrpSpPr>
          <p:cNvPr id="57" name="Group 283">
            <a:extLst>
              <a:ext uri="{FF2B5EF4-FFF2-40B4-BE49-F238E27FC236}">
                <a16:creationId xmlns="" xmlns:a16="http://schemas.microsoft.com/office/drawing/2014/main" id="{552159C9-F3F0-41BB-AF47-9E6C6140E260}"/>
              </a:ext>
            </a:extLst>
          </p:cNvPr>
          <p:cNvGrpSpPr>
            <a:grpSpLocks/>
          </p:cNvGrpSpPr>
          <p:nvPr/>
        </p:nvGrpSpPr>
        <p:grpSpPr bwMode="auto">
          <a:xfrm>
            <a:off x="7683501" y="901448"/>
            <a:ext cx="330200" cy="395287"/>
            <a:chOff x="4523" y="1693"/>
            <a:chExt cx="208" cy="249"/>
          </a:xfrm>
        </p:grpSpPr>
        <p:sp>
          <p:nvSpPr>
            <p:cNvPr id="58" name="Line 227">
              <a:extLst>
                <a:ext uri="{FF2B5EF4-FFF2-40B4-BE49-F238E27FC236}">
                  <a16:creationId xmlns="" xmlns:a16="http://schemas.microsoft.com/office/drawing/2014/main" id="{61DF26B9-172D-47CC-848F-EEEC8139A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7" y="1693"/>
              <a:ext cx="59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228">
              <a:extLst>
                <a:ext uri="{FF2B5EF4-FFF2-40B4-BE49-F238E27FC236}">
                  <a16:creationId xmlns="" xmlns:a16="http://schemas.microsoft.com/office/drawing/2014/main" id="{E150C260-7AA0-454D-81DA-FCC031C94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1736"/>
              <a:ext cx="208" cy="20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Line 229">
              <a:extLst>
                <a:ext uri="{FF2B5EF4-FFF2-40B4-BE49-F238E27FC236}">
                  <a16:creationId xmlns="" xmlns:a16="http://schemas.microsoft.com/office/drawing/2014/main" id="{139BAA57-7850-49B1-A1F6-D88D3D488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9" y="1744"/>
              <a:ext cx="56" cy="4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Rectangle 230">
            <a:extLst>
              <a:ext uri="{FF2B5EF4-FFF2-40B4-BE49-F238E27FC236}">
                <a16:creationId xmlns="" xmlns:a16="http://schemas.microsoft.com/office/drawing/2014/main" id="{C39AD020-5DC1-4FF1-B062-FF606304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1" y="1352298"/>
            <a:ext cx="1270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Registration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Controller</a:t>
            </a:r>
          </a:p>
        </p:txBody>
      </p:sp>
      <p:sp>
        <p:nvSpPr>
          <p:cNvPr id="62" name="Rectangle 231">
            <a:extLst>
              <a:ext uri="{FF2B5EF4-FFF2-40B4-BE49-F238E27FC236}">
                <a16:creationId xmlns="" xmlns:a16="http://schemas.microsoft.com/office/drawing/2014/main" id="{56850518-989E-4C42-9DBE-22E7EF4C8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1" y="264293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Student</a:t>
            </a:r>
          </a:p>
        </p:txBody>
      </p:sp>
      <p:sp>
        <p:nvSpPr>
          <p:cNvPr id="63" name="Line 235">
            <a:extLst>
              <a:ext uri="{FF2B5EF4-FFF2-40B4-BE49-F238E27FC236}">
                <a16:creationId xmlns="" xmlns:a16="http://schemas.microsoft.com/office/drawing/2014/main" id="{1491C448-AE15-4F62-82D7-8960BF32D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601" y="5117848"/>
            <a:ext cx="320675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236">
            <a:extLst>
              <a:ext uri="{FF2B5EF4-FFF2-40B4-BE49-F238E27FC236}">
                <a16:creationId xmlns="" xmlns:a16="http://schemas.microsoft.com/office/drawing/2014/main" id="{AD63656E-C3C8-4B51-807D-75D31F8CC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83538" y="5121023"/>
            <a:ext cx="265113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65" name="Group 291">
            <a:extLst>
              <a:ext uri="{FF2B5EF4-FFF2-40B4-BE49-F238E27FC236}">
                <a16:creationId xmlns="" xmlns:a16="http://schemas.microsoft.com/office/drawing/2014/main" id="{AD028A41-C4B2-463A-8EF2-FDC34C367D9C}"/>
              </a:ext>
            </a:extLst>
          </p:cNvPr>
          <p:cNvGrpSpPr>
            <a:grpSpLocks/>
          </p:cNvGrpSpPr>
          <p:nvPr/>
        </p:nvGrpSpPr>
        <p:grpSpPr bwMode="auto">
          <a:xfrm>
            <a:off x="7162801" y="4322510"/>
            <a:ext cx="328612" cy="393700"/>
            <a:chOff x="4059" y="2984"/>
            <a:chExt cx="207" cy="248"/>
          </a:xfrm>
        </p:grpSpPr>
        <p:sp>
          <p:nvSpPr>
            <p:cNvPr id="66" name="Line 238">
              <a:extLst>
                <a:ext uri="{FF2B5EF4-FFF2-40B4-BE49-F238E27FC236}">
                  <a16:creationId xmlns="" xmlns:a16="http://schemas.microsoft.com/office/drawing/2014/main" id="{997F3979-050A-477B-837B-DF892D555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3" y="2984"/>
              <a:ext cx="58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239">
              <a:extLst>
                <a:ext uri="{FF2B5EF4-FFF2-40B4-BE49-F238E27FC236}">
                  <a16:creationId xmlns="" xmlns:a16="http://schemas.microsoft.com/office/drawing/2014/main" id="{9EF65FCB-9AD7-4FA1-B8D5-FF7ECBFE081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059" y="3027"/>
              <a:ext cx="207" cy="20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" name="Line 240">
              <a:extLst>
                <a:ext uri="{FF2B5EF4-FFF2-40B4-BE49-F238E27FC236}">
                  <a16:creationId xmlns="" xmlns:a16="http://schemas.microsoft.com/office/drawing/2014/main" id="{79A22123-20F9-4040-8140-D6D270393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5" y="3034"/>
              <a:ext cx="55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241">
            <a:extLst>
              <a:ext uri="{FF2B5EF4-FFF2-40B4-BE49-F238E27FC236}">
                <a16:creationId xmlns="" xmlns:a16="http://schemas.microsoft.com/office/drawing/2014/main" id="{D7C063AC-0E8A-4327-96DA-CA33316A4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3" y="4773360"/>
            <a:ext cx="175418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600">
                <a:latin typeface="FranklinGothic" pitchFamily="2" charset="0"/>
              </a:rPr>
              <a:t> CloseRegistration</a:t>
            </a:r>
          </a:p>
          <a:p>
            <a:pPr algn="ctr"/>
            <a:r>
              <a:rPr lang="fr-FR" altLang="en-US" sz="1600">
                <a:latin typeface="FranklinGothic" pitchFamily="2" charset="0"/>
              </a:rPr>
              <a:t>Controller</a:t>
            </a:r>
          </a:p>
        </p:txBody>
      </p:sp>
      <p:sp>
        <p:nvSpPr>
          <p:cNvPr id="70" name="Line 242">
            <a:extLst>
              <a:ext uri="{FF2B5EF4-FFF2-40B4-BE49-F238E27FC236}">
                <a16:creationId xmlns="" xmlns:a16="http://schemas.microsoft.com/office/drawing/2014/main" id="{D907B298-B1D1-4D05-ACA6-C32FA9848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951" y="1920623"/>
            <a:ext cx="317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71" name="Group 326">
            <a:extLst>
              <a:ext uri="{FF2B5EF4-FFF2-40B4-BE49-F238E27FC236}">
                <a16:creationId xmlns="" xmlns:a16="http://schemas.microsoft.com/office/drawing/2014/main" id="{ECF73751-5362-40B6-B1B9-D4470F2CAFE9}"/>
              </a:ext>
            </a:extLst>
          </p:cNvPr>
          <p:cNvGrpSpPr>
            <a:grpSpLocks/>
          </p:cNvGrpSpPr>
          <p:nvPr/>
        </p:nvGrpSpPr>
        <p:grpSpPr bwMode="auto">
          <a:xfrm>
            <a:off x="8101013" y="3744660"/>
            <a:ext cx="346075" cy="339725"/>
            <a:chOff x="5154" y="2100"/>
            <a:chExt cx="218" cy="214"/>
          </a:xfrm>
        </p:grpSpPr>
        <p:sp>
          <p:nvSpPr>
            <p:cNvPr id="72" name="Line 226">
              <a:extLst>
                <a:ext uri="{FF2B5EF4-FFF2-40B4-BE49-F238E27FC236}">
                  <a16:creationId xmlns="" xmlns:a16="http://schemas.microsoft.com/office/drawing/2014/main" id="{0A238F48-0234-4479-B9B2-6C619BAE5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4" y="2312"/>
              <a:ext cx="2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290">
              <a:extLst>
                <a:ext uri="{FF2B5EF4-FFF2-40B4-BE49-F238E27FC236}">
                  <a16:creationId xmlns="" xmlns:a16="http://schemas.microsoft.com/office/drawing/2014/main" id="{72AB8619-EEE0-409D-BE09-2974A8D78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4" y="2100"/>
              <a:ext cx="212" cy="209"/>
              <a:chOff x="5154" y="2100"/>
              <a:chExt cx="212" cy="209"/>
            </a:xfrm>
          </p:grpSpPr>
          <p:sp>
            <p:nvSpPr>
              <p:cNvPr id="74" name="Oval 225">
                <a:extLst>
                  <a:ext uri="{FF2B5EF4-FFF2-40B4-BE49-F238E27FC236}">
                    <a16:creationId xmlns="" xmlns:a16="http://schemas.microsoft.com/office/drawing/2014/main" id="{A3B377B8-B738-4A32-8363-004816D55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4" y="2106"/>
                <a:ext cx="203" cy="20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en-US" sz="2000">
                  <a:latin typeface="Helvetica" pitchFamily="2" charset="0"/>
                </a:endParaRPr>
              </a:p>
            </p:txBody>
          </p:sp>
          <p:grpSp>
            <p:nvGrpSpPr>
              <p:cNvPr id="75" name="Group 244">
                <a:extLst>
                  <a:ext uri="{FF2B5EF4-FFF2-40B4-BE49-F238E27FC236}">
                    <a16:creationId xmlns="" xmlns:a16="http://schemas.microsoft.com/office/drawing/2014/main" id="{7AEAB385-9644-4EF6-8E1E-FAA9DF528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9" y="2100"/>
                <a:ext cx="107" cy="209"/>
                <a:chOff x="4776" y="2312"/>
                <a:chExt cx="67" cy="128"/>
              </a:xfrm>
            </p:grpSpPr>
            <p:sp>
              <p:nvSpPr>
                <p:cNvPr id="76" name="Arc 245">
                  <a:extLst>
                    <a:ext uri="{FF2B5EF4-FFF2-40B4-BE49-F238E27FC236}">
                      <a16:creationId xmlns="" xmlns:a16="http://schemas.microsoft.com/office/drawing/2014/main" id="{DD6EE4F9-5249-4E23-B869-F773AB998B9A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T0" fmla="*/ 0 w 21924"/>
                    <a:gd name="T1" fmla="*/ 0 h 21600"/>
                    <a:gd name="T2" fmla="*/ 66 w 21924"/>
                    <a:gd name="T3" fmla="*/ 63 h 21600"/>
                    <a:gd name="T4" fmla="*/ 1 w 21924"/>
                    <a:gd name="T5" fmla="*/ 64 h 21600"/>
                    <a:gd name="T6" fmla="*/ 0 60000 65536"/>
                    <a:gd name="T7" fmla="*/ 0 60000 65536"/>
                    <a:gd name="T8" fmla="*/ 0 60000 65536"/>
                    <a:gd name="T9" fmla="*/ 0 w 21924"/>
                    <a:gd name="T10" fmla="*/ 0 h 21600"/>
                    <a:gd name="T11" fmla="*/ 21924 w 2192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7" name="Arc 246">
                  <a:extLst>
                    <a:ext uri="{FF2B5EF4-FFF2-40B4-BE49-F238E27FC236}">
                      <a16:creationId xmlns="" xmlns:a16="http://schemas.microsoft.com/office/drawing/2014/main" id="{114D6D25-9CB3-43C9-B932-70FD77EA726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T0" fmla="*/ 67 w 21932"/>
                    <a:gd name="T1" fmla="*/ 0 h 21943"/>
                    <a:gd name="T2" fmla="*/ 0 w 21932"/>
                    <a:gd name="T3" fmla="*/ 65 h 21943"/>
                    <a:gd name="T4" fmla="*/ 1 w 21932"/>
                    <a:gd name="T5" fmla="*/ 1 h 21943"/>
                    <a:gd name="T6" fmla="*/ 0 60000 65536"/>
                    <a:gd name="T7" fmla="*/ 0 60000 65536"/>
                    <a:gd name="T8" fmla="*/ 0 60000 65536"/>
                    <a:gd name="T9" fmla="*/ 0 w 21932"/>
                    <a:gd name="T10" fmla="*/ 0 h 21943"/>
                    <a:gd name="T11" fmla="*/ 21932 w 21932"/>
                    <a:gd name="T12" fmla="*/ 21943 h 219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8" name="Line 247">
                  <a:extLst>
                    <a:ext uri="{FF2B5EF4-FFF2-40B4-BE49-F238E27FC236}">
                      <a16:creationId xmlns="" xmlns:a16="http://schemas.microsoft.com/office/drawing/2014/main" id="{6A6C4C3B-0CC2-4DF7-B660-041F3A5F84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9" name="Line 248">
            <a:extLst>
              <a:ext uri="{FF2B5EF4-FFF2-40B4-BE49-F238E27FC236}">
                <a16:creationId xmlns="" xmlns:a16="http://schemas.microsoft.com/office/drawing/2014/main" id="{B2036081-78A8-4B1E-AA57-18D2F81DA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1" y="3611310"/>
            <a:ext cx="331787" cy="642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80" name="Line 250">
            <a:extLst>
              <a:ext uri="{FF2B5EF4-FFF2-40B4-BE49-F238E27FC236}">
                <a16:creationId xmlns="" xmlns:a16="http://schemas.microsoft.com/office/drawing/2014/main" id="{2956C2BF-79E9-4C5D-BCAF-C549EFA2C4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8088" y="4305048"/>
            <a:ext cx="23495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81" name="Group 335">
            <a:extLst>
              <a:ext uri="{FF2B5EF4-FFF2-40B4-BE49-F238E27FC236}">
                <a16:creationId xmlns="" xmlns:a16="http://schemas.microsoft.com/office/drawing/2014/main" id="{6EFEB346-E303-414F-87A4-7B14FFC6B05C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730248"/>
            <a:ext cx="355600" cy="331787"/>
            <a:chOff x="4464" y="2309"/>
            <a:chExt cx="224" cy="209"/>
          </a:xfrm>
        </p:grpSpPr>
        <p:sp>
          <p:nvSpPr>
            <p:cNvPr id="82" name="Line 222">
              <a:extLst>
                <a:ext uri="{FF2B5EF4-FFF2-40B4-BE49-F238E27FC236}">
                  <a16:creationId xmlns="" xmlns:a16="http://schemas.microsoft.com/office/drawing/2014/main" id="{5FFC41E4-D73E-4B99-9744-927A7A71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516"/>
              <a:ext cx="2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289">
              <a:extLst>
                <a:ext uri="{FF2B5EF4-FFF2-40B4-BE49-F238E27FC236}">
                  <a16:creationId xmlns="" xmlns:a16="http://schemas.microsoft.com/office/drawing/2014/main" id="{3FE2E934-7B28-4282-95E4-1717255F9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309"/>
              <a:ext cx="224" cy="206"/>
              <a:chOff x="4464" y="2309"/>
              <a:chExt cx="224" cy="206"/>
            </a:xfrm>
          </p:grpSpPr>
          <p:sp>
            <p:nvSpPr>
              <p:cNvPr id="84" name="Oval 221">
                <a:extLst>
                  <a:ext uri="{FF2B5EF4-FFF2-40B4-BE49-F238E27FC236}">
                    <a16:creationId xmlns="" xmlns:a16="http://schemas.microsoft.com/office/drawing/2014/main" id="{9A0070AC-9763-4042-9C4D-A44CF9975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313"/>
                <a:ext cx="218" cy="20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en-US" sz="2000">
                  <a:latin typeface="Helvetica" pitchFamily="2" charset="0"/>
                </a:endParaRPr>
              </a:p>
            </p:txBody>
          </p:sp>
          <p:grpSp>
            <p:nvGrpSpPr>
              <p:cNvPr id="85" name="Group 252">
                <a:extLst>
                  <a:ext uri="{FF2B5EF4-FFF2-40B4-BE49-F238E27FC236}">
                    <a16:creationId xmlns="" xmlns:a16="http://schemas.microsoft.com/office/drawing/2014/main" id="{320E308A-1B3F-447E-8ADB-A1E44F1B14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8" y="2309"/>
                <a:ext cx="110" cy="204"/>
                <a:chOff x="4776" y="2312"/>
                <a:chExt cx="67" cy="128"/>
              </a:xfrm>
            </p:grpSpPr>
            <p:sp>
              <p:nvSpPr>
                <p:cNvPr id="86" name="Arc 253">
                  <a:extLst>
                    <a:ext uri="{FF2B5EF4-FFF2-40B4-BE49-F238E27FC236}">
                      <a16:creationId xmlns="" xmlns:a16="http://schemas.microsoft.com/office/drawing/2014/main" id="{64B8C782-97DB-4408-9303-4A0B6572E0F4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T0" fmla="*/ 0 w 21924"/>
                    <a:gd name="T1" fmla="*/ 0 h 21600"/>
                    <a:gd name="T2" fmla="*/ 66 w 21924"/>
                    <a:gd name="T3" fmla="*/ 63 h 21600"/>
                    <a:gd name="T4" fmla="*/ 1 w 21924"/>
                    <a:gd name="T5" fmla="*/ 64 h 21600"/>
                    <a:gd name="T6" fmla="*/ 0 60000 65536"/>
                    <a:gd name="T7" fmla="*/ 0 60000 65536"/>
                    <a:gd name="T8" fmla="*/ 0 60000 65536"/>
                    <a:gd name="T9" fmla="*/ 0 w 21924"/>
                    <a:gd name="T10" fmla="*/ 0 h 21600"/>
                    <a:gd name="T11" fmla="*/ 21924 w 2192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7" name="Arc 254">
                  <a:extLst>
                    <a:ext uri="{FF2B5EF4-FFF2-40B4-BE49-F238E27FC236}">
                      <a16:creationId xmlns="" xmlns:a16="http://schemas.microsoft.com/office/drawing/2014/main" id="{265D91A2-1A58-4099-A036-37986A503CA2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T0" fmla="*/ 67 w 21932"/>
                    <a:gd name="T1" fmla="*/ 0 h 21943"/>
                    <a:gd name="T2" fmla="*/ 0 w 21932"/>
                    <a:gd name="T3" fmla="*/ 65 h 21943"/>
                    <a:gd name="T4" fmla="*/ 1 w 21932"/>
                    <a:gd name="T5" fmla="*/ 1 h 21943"/>
                    <a:gd name="T6" fmla="*/ 0 60000 65536"/>
                    <a:gd name="T7" fmla="*/ 0 60000 65536"/>
                    <a:gd name="T8" fmla="*/ 0 60000 65536"/>
                    <a:gd name="T9" fmla="*/ 0 w 21932"/>
                    <a:gd name="T10" fmla="*/ 0 h 21943"/>
                    <a:gd name="T11" fmla="*/ 21932 w 21932"/>
                    <a:gd name="T12" fmla="*/ 21943 h 219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8" name="Line 255">
                  <a:extLst>
                    <a:ext uri="{FF2B5EF4-FFF2-40B4-BE49-F238E27FC236}">
                      <a16:creationId xmlns="" xmlns:a16="http://schemas.microsoft.com/office/drawing/2014/main" id="{486B9384-F062-42E1-96EF-3633189A4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9" name="Group 256">
            <a:extLst>
              <a:ext uri="{FF2B5EF4-FFF2-40B4-BE49-F238E27FC236}">
                <a16:creationId xmlns="" xmlns:a16="http://schemas.microsoft.com/office/drawing/2014/main" id="{5DFF5F04-4B1C-478A-B71A-09C8A8ECD7EF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4822573"/>
            <a:ext cx="317500" cy="322262"/>
            <a:chOff x="2155" y="2905"/>
            <a:chExt cx="374" cy="359"/>
          </a:xfrm>
        </p:grpSpPr>
        <p:sp>
          <p:nvSpPr>
            <p:cNvPr id="90" name="Oval 257">
              <a:extLst>
                <a:ext uri="{FF2B5EF4-FFF2-40B4-BE49-F238E27FC236}">
                  <a16:creationId xmlns="" xmlns:a16="http://schemas.microsoft.com/office/drawing/2014/main" id="{B7D8735C-3140-452F-99AE-AEA945E310D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155" y="2905"/>
              <a:ext cx="374" cy="3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91" name="Line 258">
              <a:extLst>
                <a:ext uri="{FF2B5EF4-FFF2-40B4-BE49-F238E27FC236}">
                  <a16:creationId xmlns="" xmlns:a16="http://schemas.microsoft.com/office/drawing/2014/main" id="{6CFE5D35-1B86-4795-8245-8B5F4930255F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55" y="3263"/>
              <a:ext cx="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268">
            <a:extLst>
              <a:ext uri="{FF2B5EF4-FFF2-40B4-BE49-F238E27FC236}">
                <a16:creationId xmlns="" xmlns:a16="http://schemas.microsoft.com/office/drawing/2014/main" id="{509469BD-CF9A-4C8B-B63F-F8B0EFC29B01}"/>
              </a:ext>
            </a:extLst>
          </p:cNvPr>
          <p:cNvGrpSpPr>
            <a:grpSpLocks/>
          </p:cNvGrpSpPr>
          <p:nvPr/>
        </p:nvGrpSpPr>
        <p:grpSpPr bwMode="auto">
          <a:xfrm>
            <a:off x="2428876" y="2625473"/>
            <a:ext cx="298450" cy="307975"/>
            <a:chOff x="2655" y="968"/>
            <a:chExt cx="188" cy="194"/>
          </a:xfrm>
        </p:grpSpPr>
        <p:sp>
          <p:nvSpPr>
            <p:cNvPr id="93" name="Oval 269">
              <a:extLst>
                <a:ext uri="{FF2B5EF4-FFF2-40B4-BE49-F238E27FC236}">
                  <a16:creationId xmlns="" xmlns:a16="http://schemas.microsoft.com/office/drawing/2014/main" id="{A94A9C93-CDAD-4D4B-A63F-381AF7824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968"/>
              <a:ext cx="185" cy="19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94" name="Line 270">
              <a:extLst>
                <a:ext uri="{FF2B5EF4-FFF2-40B4-BE49-F238E27FC236}">
                  <a16:creationId xmlns="" xmlns:a16="http://schemas.microsoft.com/office/drawing/2014/main" id="{D8A7B890-C06F-4475-9772-184C9905A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1160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271">
            <a:extLst>
              <a:ext uri="{FF2B5EF4-FFF2-40B4-BE49-F238E27FC236}">
                <a16:creationId xmlns="" xmlns:a16="http://schemas.microsoft.com/office/drawing/2014/main" id="{C342F7E3-BE9E-40B8-A319-40BF28549081}"/>
              </a:ext>
            </a:extLst>
          </p:cNvPr>
          <p:cNvGrpSpPr>
            <a:grpSpLocks/>
          </p:cNvGrpSpPr>
          <p:nvPr/>
        </p:nvGrpSpPr>
        <p:grpSpPr bwMode="auto">
          <a:xfrm>
            <a:off x="3660776" y="2895348"/>
            <a:ext cx="298450" cy="307975"/>
            <a:chOff x="2655" y="968"/>
            <a:chExt cx="188" cy="194"/>
          </a:xfrm>
        </p:grpSpPr>
        <p:sp>
          <p:nvSpPr>
            <p:cNvPr id="96" name="Oval 272">
              <a:extLst>
                <a:ext uri="{FF2B5EF4-FFF2-40B4-BE49-F238E27FC236}">
                  <a16:creationId xmlns="" xmlns:a16="http://schemas.microsoft.com/office/drawing/2014/main" id="{6DAE46B9-5A77-4E85-8849-4355D1759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968"/>
              <a:ext cx="185" cy="194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97" name="Line 273">
              <a:extLst>
                <a:ext uri="{FF2B5EF4-FFF2-40B4-BE49-F238E27FC236}">
                  <a16:creationId xmlns="" xmlns:a16="http://schemas.microsoft.com/office/drawing/2014/main" id="{3A1EEAFB-785A-473F-A23F-A3FAEADFE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1160"/>
              <a:ext cx="18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288">
            <a:extLst>
              <a:ext uri="{FF2B5EF4-FFF2-40B4-BE49-F238E27FC236}">
                <a16:creationId xmlns="" xmlns:a16="http://schemas.microsoft.com/office/drawing/2014/main" id="{02B9E793-B9A8-44FB-9F11-DF3A8A131E63}"/>
              </a:ext>
            </a:extLst>
          </p:cNvPr>
          <p:cNvGrpSpPr>
            <a:grpSpLocks/>
          </p:cNvGrpSpPr>
          <p:nvPr/>
        </p:nvGrpSpPr>
        <p:grpSpPr bwMode="auto">
          <a:xfrm>
            <a:off x="5926138" y="3531935"/>
            <a:ext cx="433388" cy="303213"/>
            <a:chOff x="4112" y="1174"/>
            <a:chExt cx="273" cy="191"/>
          </a:xfrm>
        </p:grpSpPr>
        <p:grpSp>
          <p:nvGrpSpPr>
            <p:cNvPr id="99" name="Group 209">
              <a:extLst>
                <a:ext uri="{FF2B5EF4-FFF2-40B4-BE49-F238E27FC236}">
                  <a16:creationId xmlns="" xmlns:a16="http://schemas.microsoft.com/office/drawing/2014/main" id="{9144231D-9C83-4543-AF08-D4FB3AB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2" y="1177"/>
              <a:ext cx="265" cy="188"/>
              <a:chOff x="1824" y="672"/>
              <a:chExt cx="510" cy="366"/>
            </a:xfrm>
          </p:grpSpPr>
          <p:sp>
            <p:nvSpPr>
              <p:cNvPr id="104" name="Oval 210">
                <a:extLst>
                  <a:ext uri="{FF2B5EF4-FFF2-40B4-BE49-F238E27FC236}">
                    <a16:creationId xmlns="" xmlns:a16="http://schemas.microsoft.com/office/drawing/2014/main" id="{E8F11BC3-1005-4D0A-BF4D-A2F2232C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672"/>
                <a:ext cx="366" cy="36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 lIns="0" tIns="0" rIns="0" bIns="0" anchor="ctr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Line 211">
                <a:extLst>
                  <a:ext uri="{FF2B5EF4-FFF2-40B4-BE49-F238E27FC236}">
                    <a16:creationId xmlns="" xmlns:a16="http://schemas.microsoft.com/office/drawing/2014/main" id="{1BDD204A-F1C2-47C7-988D-3A6AA4955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736"/>
                <a:ext cx="0" cy="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12">
                <a:extLst>
                  <a:ext uri="{FF2B5EF4-FFF2-40B4-BE49-F238E27FC236}">
                    <a16:creationId xmlns="" xmlns:a16="http://schemas.microsoft.com/office/drawing/2014/main" id="{43607395-A801-4305-994A-17070EBAF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8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214">
              <a:extLst>
                <a:ext uri="{FF2B5EF4-FFF2-40B4-BE49-F238E27FC236}">
                  <a16:creationId xmlns="" xmlns:a16="http://schemas.microsoft.com/office/drawing/2014/main" id="{7B78A4BB-5FD1-4883-A0F5-A86F6A72E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174"/>
              <a:ext cx="99" cy="190"/>
              <a:chOff x="4776" y="2312"/>
              <a:chExt cx="67" cy="128"/>
            </a:xfrm>
          </p:grpSpPr>
          <p:sp>
            <p:nvSpPr>
              <p:cNvPr id="101" name="Arc 215">
                <a:extLst>
                  <a:ext uri="{FF2B5EF4-FFF2-40B4-BE49-F238E27FC236}">
                    <a16:creationId xmlns="" xmlns:a16="http://schemas.microsoft.com/office/drawing/2014/main" id="{AB7A320E-A452-44F2-83F3-74F9F8EEF453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4777" y="2313"/>
                <a:ext cx="66" cy="64"/>
              </a:xfrm>
              <a:custGeom>
                <a:avLst/>
                <a:gdLst>
                  <a:gd name="T0" fmla="*/ 0 w 21924"/>
                  <a:gd name="T1" fmla="*/ 0 h 21600"/>
                  <a:gd name="T2" fmla="*/ 66 w 21924"/>
                  <a:gd name="T3" fmla="*/ 63 h 21600"/>
                  <a:gd name="T4" fmla="*/ 1 w 21924"/>
                  <a:gd name="T5" fmla="*/ 64 h 21600"/>
                  <a:gd name="T6" fmla="*/ 0 60000 65536"/>
                  <a:gd name="T7" fmla="*/ 0 60000 65536"/>
                  <a:gd name="T8" fmla="*/ 0 60000 65536"/>
                  <a:gd name="T9" fmla="*/ 0 w 21924"/>
                  <a:gd name="T10" fmla="*/ 0 h 21600"/>
                  <a:gd name="T11" fmla="*/ 21924 w 2192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24" h="21600" fill="none" extrusionOk="0">
                    <a:moveTo>
                      <a:pt x="0" y="2"/>
                    </a:moveTo>
                    <a:cubicBezTo>
                      <a:pt x="108" y="0"/>
                      <a:pt x="217" y="-1"/>
                      <a:pt x="327" y="0"/>
                    </a:cubicBezTo>
                    <a:cubicBezTo>
                      <a:pt x="12122" y="0"/>
                      <a:pt x="21736" y="9462"/>
                      <a:pt x="21924" y="21256"/>
                    </a:cubicBezTo>
                  </a:path>
                  <a:path w="21924" h="21600" stroke="0" extrusionOk="0">
                    <a:moveTo>
                      <a:pt x="0" y="2"/>
                    </a:moveTo>
                    <a:cubicBezTo>
                      <a:pt x="108" y="0"/>
                      <a:pt x="217" y="-1"/>
                      <a:pt x="327" y="0"/>
                    </a:cubicBezTo>
                    <a:cubicBezTo>
                      <a:pt x="12122" y="0"/>
                      <a:pt x="21736" y="9462"/>
                      <a:pt x="21924" y="21256"/>
                    </a:cubicBezTo>
                    <a:lnTo>
                      <a:pt x="327" y="216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" name="Arc 216">
                <a:extLst>
                  <a:ext uri="{FF2B5EF4-FFF2-40B4-BE49-F238E27FC236}">
                    <a16:creationId xmlns="" xmlns:a16="http://schemas.microsoft.com/office/drawing/2014/main" id="{E983D619-2DF4-4FB4-930F-9E41CE756207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4776" y="2375"/>
                <a:ext cx="67" cy="65"/>
              </a:xfrm>
              <a:custGeom>
                <a:avLst/>
                <a:gdLst>
                  <a:gd name="T0" fmla="*/ 67 w 21932"/>
                  <a:gd name="T1" fmla="*/ 0 h 21943"/>
                  <a:gd name="T2" fmla="*/ 0 w 21932"/>
                  <a:gd name="T3" fmla="*/ 65 h 21943"/>
                  <a:gd name="T4" fmla="*/ 1 w 21932"/>
                  <a:gd name="T5" fmla="*/ 1 h 21943"/>
                  <a:gd name="T6" fmla="*/ 0 60000 65536"/>
                  <a:gd name="T7" fmla="*/ 0 60000 65536"/>
                  <a:gd name="T8" fmla="*/ 0 60000 65536"/>
                  <a:gd name="T9" fmla="*/ 0 w 21932"/>
                  <a:gd name="T10" fmla="*/ 0 h 21943"/>
                  <a:gd name="T11" fmla="*/ 21932 w 21932"/>
                  <a:gd name="T12" fmla="*/ 21943 h 219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32" h="21943" fill="none" extrusionOk="0">
                    <a:moveTo>
                      <a:pt x="21929" y="-1"/>
                    </a:moveTo>
                    <a:cubicBezTo>
                      <a:pt x="21931" y="114"/>
                      <a:pt x="21932" y="228"/>
                      <a:pt x="21932" y="343"/>
                    </a:cubicBezTo>
                    <a:cubicBezTo>
                      <a:pt x="21932" y="12272"/>
                      <a:pt x="12261" y="21943"/>
                      <a:pt x="332" y="21943"/>
                    </a:cubicBezTo>
                    <a:cubicBezTo>
                      <a:pt x="221" y="21943"/>
                      <a:pt x="110" y="21942"/>
                      <a:pt x="-1" y="21940"/>
                    </a:cubicBezTo>
                  </a:path>
                  <a:path w="21932" h="21943" stroke="0" extrusionOk="0">
                    <a:moveTo>
                      <a:pt x="21929" y="-1"/>
                    </a:moveTo>
                    <a:cubicBezTo>
                      <a:pt x="21931" y="114"/>
                      <a:pt x="21932" y="228"/>
                      <a:pt x="21932" y="343"/>
                    </a:cubicBezTo>
                    <a:cubicBezTo>
                      <a:pt x="21932" y="12272"/>
                      <a:pt x="12261" y="21943"/>
                      <a:pt x="332" y="21943"/>
                    </a:cubicBezTo>
                    <a:cubicBezTo>
                      <a:pt x="221" y="21943"/>
                      <a:pt x="110" y="21942"/>
                      <a:pt x="-1" y="21940"/>
                    </a:cubicBezTo>
                    <a:lnTo>
                      <a:pt x="332" y="343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" name="Line 217">
                <a:extLst>
                  <a:ext uri="{FF2B5EF4-FFF2-40B4-BE49-F238E27FC236}">
                    <a16:creationId xmlns="" xmlns:a16="http://schemas.microsoft.com/office/drawing/2014/main" id="{B7F947E4-2790-43BF-8C13-78E30AF72F27}"/>
                  </a:ext>
                </a:extLst>
              </p:cNvPr>
              <p:cNvSpPr>
                <a:spLocks noChangeShapeType="1"/>
              </p:cNvSpPr>
              <p:nvPr/>
            </p:nvSpPr>
            <p:spPr bwMode="invGray">
              <a:xfrm>
                <a:off x="4776" y="2312"/>
                <a:ext cx="0" cy="127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7" name="Rectangle 276">
            <a:extLst>
              <a:ext uri="{FF2B5EF4-FFF2-40B4-BE49-F238E27FC236}">
                <a16:creationId xmlns="" xmlns:a16="http://schemas.microsoft.com/office/drawing/2014/main" id="{001DB35F-4EA5-4094-967F-98477E90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3649410"/>
            <a:ext cx="3255963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grpSp>
        <p:nvGrpSpPr>
          <p:cNvPr id="108" name="Group 277">
            <a:extLst>
              <a:ext uri="{FF2B5EF4-FFF2-40B4-BE49-F238E27FC236}">
                <a16:creationId xmlns="" xmlns:a16="http://schemas.microsoft.com/office/drawing/2014/main" id="{80C67E9C-5A32-4E35-84CC-79182349E00C}"/>
              </a:ext>
            </a:extLst>
          </p:cNvPr>
          <p:cNvGrpSpPr>
            <a:grpSpLocks/>
          </p:cNvGrpSpPr>
          <p:nvPr/>
        </p:nvGrpSpPr>
        <p:grpSpPr bwMode="auto">
          <a:xfrm>
            <a:off x="4719638" y="5762373"/>
            <a:ext cx="317500" cy="322262"/>
            <a:chOff x="2155" y="2905"/>
            <a:chExt cx="374" cy="359"/>
          </a:xfrm>
        </p:grpSpPr>
        <p:sp>
          <p:nvSpPr>
            <p:cNvPr id="109" name="Oval 278">
              <a:extLst>
                <a:ext uri="{FF2B5EF4-FFF2-40B4-BE49-F238E27FC236}">
                  <a16:creationId xmlns="" xmlns:a16="http://schemas.microsoft.com/office/drawing/2014/main" id="{E4C0F327-C747-4E19-8927-75F595D9DA6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155" y="2905"/>
              <a:ext cx="374" cy="3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fr-FR" altLang="en-US" sz="2000">
                <a:latin typeface="Helvetica" pitchFamily="2" charset="0"/>
              </a:endParaRPr>
            </a:p>
          </p:txBody>
        </p:sp>
        <p:sp>
          <p:nvSpPr>
            <p:cNvPr id="110" name="Line 279">
              <a:extLst>
                <a:ext uri="{FF2B5EF4-FFF2-40B4-BE49-F238E27FC236}">
                  <a16:creationId xmlns="" xmlns:a16="http://schemas.microsoft.com/office/drawing/2014/main" id="{B1BC2C8E-F98F-4B03-8EDA-7915985934C6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55" y="3263"/>
              <a:ext cx="37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Rectangle 280">
            <a:extLst>
              <a:ext uri="{FF2B5EF4-FFF2-40B4-BE49-F238E27FC236}">
                <a16:creationId xmlns="" xmlns:a16="http://schemas.microsoft.com/office/drawing/2014/main" id="{87B11D8A-128B-44B9-8CC3-E876A2E8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1" y="6137023"/>
            <a:ext cx="839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Schedule</a:t>
            </a:r>
          </a:p>
        </p:txBody>
      </p:sp>
      <p:grpSp>
        <p:nvGrpSpPr>
          <p:cNvPr id="112" name="Group 284">
            <a:extLst>
              <a:ext uri="{FF2B5EF4-FFF2-40B4-BE49-F238E27FC236}">
                <a16:creationId xmlns="" xmlns:a16="http://schemas.microsoft.com/office/drawing/2014/main" id="{CFBE3F97-A8E7-446D-919C-4C03268CAE1A}"/>
              </a:ext>
            </a:extLst>
          </p:cNvPr>
          <p:cNvGrpSpPr>
            <a:grpSpLocks/>
          </p:cNvGrpSpPr>
          <p:nvPr/>
        </p:nvGrpSpPr>
        <p:grpSpPr bwMode="auto">
          <a:xfrm>
            <a:off x="3619501" y="1599948"/>
            <a:ext cx="330200" cy="395287"/>
            <a:chOff x="4523" y="1693"/>
            <a:chExt cx="208" cy="249"/>
          </a:xfrm>
        </p:grpSpPr>
        <p:sp>
          <p:nvSpPr>
            <p:cNvPr id="113" name="Line 285">
              <a:extLst>
                <a:ext uri="{FF2B5EF4-FFF2-40B4-BE49-F238E27FC236}">
                  <a16:creationId xmlns="" xmlns:a16="http://schemas.microsoft.com/office/drawing/2014/main" id="{29F41A2B-AAF0-4F3C-8F28-74F95DF3D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7" y="1693"/>
              <a:ext cx="59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286">
              <a:extLst>
                <a:ext uri="{FF2B5EF4-FFF2-40B4-BE49-F238E27FC236}">
                  <a16:creationId xmlns="" xmlns:a16="http://schemas.microsoft.com/office/drawing/2014/main" id="{281AD336-18F8-444E-ABB0-DBF713035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1736"/>
              <a:ext cx="208" cy="20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5" name="Line 287">
              <a:extLst>
                <a:ext uri="{FF2B5EF4-FFF2-40B4-BE49-F238E27FC236}">
                  <a16:creationId xmlns="" xmlns:a16="http://schemas.microsoft.com/office/drawing/2014/main" id="{13175A25-20FF-4A38-A3B2-47DD3C591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9" y="1744"/>
              <a:ext cx="56" cy="4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Rectangle 296">
            <a:extLst>
              <a:ext uri="{FF2B5EF4-FFF2-40B4-BE49-F238E27FC236}">
                <a16:creationId xmlns="" xmlns:a16="http://schemas.microsoft.com/office/drawing/2014/main" id="{F398C5F4-5995-44A3-AC40-B826A095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1" y="4057398"/>
            <a:ext cx="12573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Course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Catalog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System</a:t>
            </a:r>
          </a:p>
        </p:txBody>
      </p:sp>
      <p:grpSp>
        <p:nvGrpSpPr>
          <p:cNvPr id="117" name="Group 297">
            <a:extLst>
              <a:ext uri="{FF2B5EF4-FFF2-40B4-BE49-F238E27FC236}">
                <a16:creationId xmlns="" xmlns:a16="http://schemas.microsoft.com/office/drawing/2014/main" id="{FD6B358E-910B-41FA-86D1-D252505DF22B}"/>
              </a:ext>
            </a:extLst>
          </p:cNvPr>
          <p:cNvGrpSpPr>
            <a:grpSpLocks/>
          </p:cNvGrpSpPr>
          <p:nvPr/>
        </p:nvGrpSpPr>
        <p:grpSpPr bwMode="auto">
          <a:xfrm>
            <a:off x="2260601" y="4614610"/>
            <a:ext cx="422275" cy="298450"/>
            <a:chOff x="1824" y="672"/>
            <a:chExt cx="510" cy="366"/>
          </a:xfrm>
        </p:grpSpPr>
        <p:sp>
          <p:nvSpPr>
            <p:cNvPr id="118" name="Oval 298">
              <a:extLst>
                <a:ext uri="{FF2B5EF4-FFF2-40B4-BE49-F238E27FC236}">
                  <a16:creationId xmlns="" xmlns:a16="http://schemas.microsoft.com/office/drawing/2014/main" id="{08D7758C-DFD1-4969-A13F-8B1A50146A5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9" name="Line 299">
              <a:extLst>
                <a:ext uri="{FF2B5EF4-FFF2-40B4-BE49-F238E27FC236}">
                  <a16:creationId xmlns="" xmlns:a16="http://schemas.microsoft.com/office/drawing/2014/main" id="{FFFE1CCA-E011-4A2E-BE6D-559B99699FE7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00">
              <a:extLst>
                <a:ext uri="{FF2B5EF4-FFF2-40B4-BE49-F238E27FC236}">
                  <a16:creationId xmlns="" xmlns:a16="http://schemas.microsoft.com/office/drawing/2014/main" id="{447741DE-13B2-45CB-BFD6-3A77279AAF8D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Rectangle 301">
            <a:extLst>
              <a:ext uri="{FF2B5EF4-FFF2-40B4-BE49-F238E27FC236}">
                <a16:creationId xmlns="" xmlns:a16="http://schemas.microsoft.com/office/drawing/2014/main" id="{861289BF-3299-4990-A5FD-25EA833C6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946398"/>
            <a:ext cx="1295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Billing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System</a:t>
            </a:r>
          </a:p>
        </p:txBody>
      </p:sp>
      <p:grpSp>
        <p:nvGrpSpPr>
          <p:cNvPr id="122" name="Group 302">
            <a:extLst>
              <a:ext uri="{FF2B5EF4-FFF2-40B4-BE49-F238E27FC236}">
                <a16:creationId xmlns="" xmlns:a16="http://schemas.microsoft.com/office/drawing/2014/main" id="{4BB5A92C-DE90-4D1D-85D2-054D8F5BA515}"/>
              </a:ext>
            </a:extLst>
          </p:cNvPr>
          <p:cNvGrpSpPr>
            <a:grpSpLocks/>
          </p:cNvGrpSpPr>
          <p:nvPr/>
        </p:nvGrpSpPr>
        <p:grpSpPr bwMode="auto">
          <a:xfrm>
            <a:off x="4597401" y="3725610"/>
            <a:ext cx="422275" cy="298450"/>
            <a:chOff x="1824" y="672"/>
            <a:chExt cx="510" cy="366"/>
          </a:xfrm>
        </p:grpSpPr>
        <p:sp>
          <p:nvSpPr>
            <p:cNvPr id="123" name="Oval 303">
              <a:extLst>
                <a:ext uri="{FF2B5EF4-FFF2-40B4-BE49-F238E27FC236}">
                  <a16:creationId xmlns="" xmlns:a16="http://schemas.microsoft.com/office/drawing/2014/main" id="{95EEA852-1BD0-4C13-AB9C-EB25D45C329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4" name="Line 304">
              <a:extLst>
                <a:ext uri="{FF2B5EF4-FFF2-40B4-BE49-F238E27FC236}">
                  <a16:creationId xmlns="" xmlns:a16="http://schemas.microsoft.com/office/drawing/2014/main" id="{69710911-6F7D-42FC-A1E0-E235A64B934B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05">
              <a:extLst>
                <a:ext uri="{FF2B5EF4-FFF2-40B4-BE49-F238E27FC236}">
                  <a16:creationId xmlns="" xmlns:a16="http://schemas.microsoft.com/office/drawing/2014/main" id="{978B42DE-7F7E-468B-87E7-05F15F97EA94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" name="Line 306">
            <a:extLst>
              <a:ext uri="{FF2B5EF4-FFF2-40B4-BE49-F238E27FC236}">
                <a16:creationId xmlns="" xmlns:a16="http://schemas.microsoft.com/office/drawing/2014/main" id="{751F767B-4A5A-493C-A151-EDD2D7A40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0163" y="4195510"/>
            <a:ext cx="663575" cy="611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307">
            <a:extLst>
              <a:ext uri="{FF2B5EF4-FFF2-40B4-BE49-F238E27FC236}">
                <a16:creationId xmlns="" xmlns:a16="http://schemas.microsoft.com/office/drawing/2014/main" id="{6E743D4A-7FB1-400F-B545-8E1F5B19D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3663" y="4957510"/>
            <a:ext cx="7397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308">
            <a:extLst>
              <a:ext uri="{FF2B5EF4-FFF2-40B4-BE49-F238E27FC236}">
                <a16:creationId xmlns="" xmlns:a16="http://schemas.microsoft.com/office/drawing/2014/main" id="{00CCD92C-A8DB-4B1B-ACB7-A289D95EB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4895598"/>
            <a:ext cx="612775" cy="87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309">
            <a:extLst>
              <a:ext uri="{FF2B5EF4-FFF2-40B4-BE49-F238E27FC236}">
                <a16:creationId xmlns="" xmlns:a16="http://schemas.microsoft.com/office/drawing/2014/main" id="{0C300C46-833F-4733-951F-EAAA095961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33876" y="5467098"/>
            <a:ext cx="376237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310">
            <a:extLst>
              <a:ext uri="{FF2B5EF4-FFF2-40B4-BE49-F238E27FC236}">
                <a16:creationId xmlns="" xmlns:a16="http://schemas.microsoft.com/office/drawing/2014/main" id="{2F1193BB-D25C-4876-9AA9-1107207BA977}"/>
              </a:ext>
            </a:extLst>
          </p:cNvPr>
          <p:cNvGrpSpPr>
            <a:grpSpLocks/>
          </p:cNvGrpSpPr>
          <p:nvPr/>
        </p:nvGrpSpPr>
        <p:grpSpPr bwMode="auto">
          <a:xfrm>
            <a:off x="2392363" y="995110"/>
            <a:ext cx="422275" cy="298450"/>
            <a:chOff x="1824" y="672"/>
            <a:chExt cx="510" cy="366"/>
          </a:xfrm>
        </p:grpSpPr>
        <p:sp>
          <p:nvSpPr>
            <p:cNvPr id="131" name="Oval 311">
              <a:extLst>
                <a:ext uri="{FF2B5EF4-FFF2-40B4-BE49-F238E27FC236}">
                  <a16:creationId xmlns="" xmlns:a16="http://schemas.microsoft.com/office/drawing/2014/main" id="{036A6771-D00E-4FCB-B917-417D2354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72"/>
              <a:ext cx="366" cy="36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2" name="Line 312">
              <a:extLst>
                <a:ext uri="{FF2B5EF4-FFF2-40B4-BE49-F238E27FC236}">
                  <a16:creationId xmlns="" xmlns:a16="http://schemas.microsoft.com/office/drawing/2014/main" id="{D4C67C9B-CF38-4D2D-B9F9-D7723749E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3">
              <a:extLst>
                <a:ext uri="{FF2B5EF4-FFF2-40B4-BE49-F238E27FC236}">
                  <a16:creationId xmlns="" xmlns:a16="http://schemas.microsoft.com/office/drawing/2014/main" id="{AF13D7CC-CED8-410B-B054-D1790270E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" name="Rectangle 314">
            <a:extLst>
              <a:ext uri="{FF2B5EF4-FFF2-40B4-BE49-F238E27FC236}">
                <a16:creationId xmlns="" xmlns:a16="http://schemas.microsoft.com/office/drawing/2014/main" id="{651A3195-14A0-4F96-BECC-CE9A62D4C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326898"/>
            <a:ext cx="12573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RegisterFor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CoursesForm</a:t>
            </a:r>
          </a:p>
        </p:txBody>
      </p:sp>
      <p:grpSp>
        <p:nvGrpSpPr>
          <p:cNvPr id="135" name="Group 315">
            <a:extLst>
              <a:ext uri="{FF2B5EF4-FFF2-40B4-BE49-F238E27FC236}">
                <a16:creationId xmlns="" xmlns:a16="http://schemas.microsoft.com/office/drawing/2014/main" id="{07EDD941-F812-46A2-BFE3-78F1EA339877}"/>
              </a:ext>
            </a:extLst>
          </p:cNvPr>
          <p:cNvGrpSpPr>
            <a:grpSpLocks/>
          </p:cNvGrpSpPr>
          <p:nvPr/>
        </p:nvGrpSpPr>
        <p:grpSpPr bwMode="auto">
          <a:xfrm>
            <a:off x="6088063" y="1020510"/>
            <a:ext cx="422275" cy="298450"/>
            <a:chOff x="1824" y="672"/>
            <a:chExt cx="510" cy="366"/>
          </a:xfrm>
        </p:grpSpPr>
        <p:sp>
          <p:nvSpPr>
            <p:cNvPr id="136" name="Oval 316">
              <a:extLst>
                <a:ext uri="{FF2B5EF4-FFF2-40B4-BE49-F238E27FC236}">
                  <a16:creationId xmlns="" xmlns:a16="http://schemas.microsoft.com/office/drawing/2014/main" id="{3802E82B-3B67-486D-86C2-3B437B50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72"/>
              <a:ext cx="366" cy="36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7" name="Line 317">
              <a:extLst>
                <a:ext uri="{FF2B5EF4-FFF2-40B4-BE49-F238E27FC236}">
                  <a16:creationId xmlns="" xmlns:a16="http://schemas.microsoft.com/office/drawing/2014/main" id="{FABA5910-F0F5-441F-9BC2-EC33D4190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8">
              <a:extLst>
                <a:ext uri="{FF2B5EF4-FFF2-40B4-BE49-F238E27FC236}">
                  <a16:creationId xmlns="" xmlns:a16="http://schemas.microsoft.com/office/drawing/2014/main" id="{222E957D-8927-401C-93CD-45098089E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" name="Rectangle 319">
            <a:extLst>
              <a:ext uri="{FF2B5EF4-FFF2-40B4-BE49-F238E27FC236}">
                <a16:creationId xmlns="" xmlns:a16="http://schemas.microsoft.com/office/drawing/2014/main" id="{CDE7DF4A-B71D-4442-BB40-C4ED5396A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1403098"/>
            <a:ext cx="12573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RegisterFor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CoursesForm</a:t>
            </a:r>
          </a:p>
        </p:txBody>
      </p:sp>
      <p:grpSp>
        <p:nvGrpSpPr>
          <p:cNvPr id="140" name="Group 327">
            <a:extLst>
              <a:ext uri="{FF2B5EF4-FFF2-40B4-BE49-F238E27FC236}">
                <a16:creationId xmlns="" xmlns:a16="http://schemas.microsoft.com/office/drawing/2014/main" id="{0D586DC0-CB85-4479-9269-B0E151D10921}"/>
              </a:ext>
            </a:extLst>
          </p:cNvPr>
          <p:cNvGrpSpPr>
            <a:grpSpLocks/>
          </p:cNvGrpSpPr>
          <p:nvPr/>
        </p:nvGrpSpPr>
        <p:grpSpPr bwMode="auto">
          <a:xfrm>
            <a:off x="7681913" y="2258760"/>
            <a:ext cx="346075" cy="339725"/>
            <a:chOff x="5154" y="2100"/>
            <a:chExt cx="218" cy="214"/>
          </a:xfrm>
        </p:grpSpPr>
        <p:sp>
          <p:nvSpPr>
            <p:cNvPr id="141" name="Line 328">
              <a:extLst>
                <a:ext uri="{FF2B5EF4-FFF2-40B4-BE49-F238E27FC236}">
                  <a16:creationId xmlns="" xmlns:a16="http://schemas.microsoft.com/office/drawing/2014/main" id="{A5C23B85-5AD7-41FF-9C6C-8D3EB7DE5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4" y="2312"/>
              <a:ext cx="21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29">
              <a:extLst>
                <a:ext uri="{FF2B5EF4-FFF2-40B4-BE49-F238E27FC236}">
                  <a16:creationId xmlns="" xmlns:a16="http://schemas.microsoft.com/office/drawing/2014/main" id="{1346B471-CDB6-436B-8392-5F9DBB832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4" y="2100"/>
              <a:ext cx="212" cy="209"/>
              <a:chOff x="5154" y="2100"/>
              <a:chExt cx="212" cy="209"/>
            </a:xfrm>
          </p:grpSpPr>
          <p:sp>
            <p:nvSpPr>
              <p:cNvPr id="143" name="Oval 330">
                <a:extLst>
                  <a:ext uri="{FF2B5EF4-FFF2-40B4-BE49-F238E27FC236}">
                    <a16:creationId xmlns="" xmlns:a16="http://schemas.microsoft.com/office/drawing/2014/main" id="{375937C7-B19F-4BCE-8FB4-3F3DBBF97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4" y="2106"/>
                <a:ext cx="203" cy="202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fr-FR" altLang="en-US" sz="2000">
                  <a:latin typeface="Helvetica" pitchFamily="2" charset="0"/>
                </a:endParaRPr>
              </a:p>
            </p:txBody>
          </p:sp>
          <p:grpSp>
            <p:nvGrpSpPr>
              <p:cNvPr id="144" name="Group 331">
                <a:extLst>
                  <a:ext uri="{FF2B5EF4-FFF2-40B4-BE49-F238E27FC236}">
                    <a16:creationId xmlns="" xmlns:a16="http://schemas.microsoft.com/office/drawing/2014/main" id="{384072D7-32AA-46C4-96D8-E0FC8A7F53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59" y="2100"/>
                <a:ext cx="107" cy="209"/>
                <a:chOff x="4776" y="2312"/>
                <a:chExt cx="67" cy="128"/>
              </a:xfrm>
            </p:grpSpPr>
            <p:sp>
              <p:nvSpPr>
                <p:cNvPr id="145" name="Arc 332">
                  <a:extLst>
                    <a:ext uri="{FF2B5EF4-FFF2-40B4-BE49-F238E27FC236}">
                      <a16:creationId xmlns="" xmlns:a16="http://schemas.microsoft.com/office/drawing/2014/main" id="{2164CABC-700C-463D-BAC1-C16934CA5C91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7" y="2313"/>
                  <a:ext cx="66" cy="64"/>
                </a:xfrm>
                <a:custGeom>
                  <a:avLst/>
                  <a:gdLst>
                    <a:gd name="T0" fmla="*/ 0 w 21924"/>
                    <a:gd name="T1" fmla="*/ 0 h 21600"/>
                    <a:gd name="T2" fmla="*/ 66 w 21924"/>
                    <a:gd name="T3" fmla="*/ 63 h 21600"/>
                    <a:gd name="T4" fmla="*/ 1 w 21924"/>
                    <a:gd name="T5" fmla="*/ 64 h 21600"/>
                    <a:gd name="T6" fmla="*/ 0 60000 65536"/>
                    <a:gd name="T7" fmla="*/ 0 60000 65536"/>
                    <a:gd name="T8" fmla="*/ 0 60000 65536"/>
                    <a:gd name="T9" fmla="*/ 0 w 21924"/>
                    <a:gd name="T10" fmla="*/ 0 h 21600"/>
                    <a:gd name="T11" fmla="*/ 21924 w 2192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24" h="21600" fill="none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</a:path>
                    <a:path w="21924" h="21600" stroke="0" extrusionOk="0">
                      <a:moveTo>
                        <a:pt x="0" y="2"/>
                      </a:moveTo>
                      <a:cubicBezTo>
                        <a:pt x="108" y="0"/>
                        <a:pt x="217" y="-1"/>
                        <a:pt x="327" y="0"/>
                      </a:cubicBezTo>
                      <a:cubicBezTo>
                        <a:pt x="12122" y="0"/>
                        <a:pt x="21736" y="9462"/>
                        <a:pt x="21924" y="21256"/>
                      </a:cubicBezTo>
                      <a:lnTo>
                        <a:pt x="327" y="2160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6" name="Arc 333">
                  <a:extLst>
                    <a:ext uri="{FF2B5EF4-FFF2-40B4-BE49-F238E27FC236}">
                      <a16:creationId xmlns="" xmlns:a16="http://schemas.microsoft.com/office/drawing/2014/main" id="{9E7D92F3-81DB-4A6B-A010-362A3E7441C8}"/>
                    </a:ext>
                  </a:extLst>
                </p:cNvPr>
                <p:cNvSpPr>
                  <a:spLocks/>
                </p:cNvSpPr>
                <p:nvPr/>
              </p:nvSpPr>
              <p:spPr bwMode="invGray">
                <a:xfrm>
                  <a:off x="4776" y="2375"/>
                  <a:ext cx="67" cy="65"/>
                </a:xfrm>
                <a:custGeom>
                  <a:avLst/>
                  <a:gdLst>
                    <a:gd name="T0" fmla="*/ 67 w 21932"/>
                    <a:gd name="T1" fmla="*/ 0 h 21943"/>
                    <a:gd name="T2" fmla="*/ 0 w 21932"/>
                    <a:gd name="T3" fmla="*/ 65 h 21943"/>
                    <a:gd name="T4" fmla="*/ 1 w 21932"/>
                    <a:gd name="T5" fmla="*/ 1 h 21943"/>
                    <a:gd name="T6" fmla="*/ 0 60000 65536"/>
                    <a:gd name="T7" fmla="*/ 0 60000 65536"/>
                    <a:gd name="T8" fmla="*/ 0 60000 65536"/>
                    <a:gd name="T9" fmla="*/ 0 w 21932"/>
                    <a:gd name="T10" fmla="*/ 0 h 21943"/>
                    <a:gd name="T11" fmla="*/ 21932 w 21932"/>
                    <a:gd name="T12" fmla="*/ 21943 h 219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932" h="21943" fill="none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</a:path>
                    <a:path w="21932" h="21943" stroke="0" extrusionOk="0">
                      <a:moveTo>
                        <a:pt x="21929" y="-1"/>
                      </a:moveTo>
                      <a:cubicBezTo>
                        <a:pt x="21931" y="114"/>
                        <a:pt x="21932" y="228"/>
                        <a:pt x="21932" y="343"/>
                      </a:cubicBezTo>
                      <a:cubicBezTo>
                        <a:pt x="21932" y="12272"/>
                        <a:pt x="12261" y="21943"/>
                        <a:pt x="332" y="21943"/>
                      </a:cubicBezTo>
                      <a:cubicBezTo>
                        <a:pt x="221" y="21943"/>
                        <a:pt x="110" y="21942"/>
                        <a:pt x="-1" y="21940"/>
                      </a:cubicBezTo>
                      <a:lnTo>
                        <a:pt x="332" y="34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12700" cap="rnd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7" name="Line 334">
                  <a:extLst>
                    <a:ext uri="{FF2B5EF4-FFF2-40B4-BE49-F238E27FC236}">
                      <a16:creationId xmlns="" xmlns:a16="http://schemas.microsoft.com/office/drawing/2014/main" id="{09EA23B0-832F-4A84-9644-B59DBA7F5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invGray">
                <a:xfrm>
                  <a:off x="4776" y="2312"/>
                  <a:ext cx="0" cy="127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8" name="Group 336">
            <a:extLst>
              <a:ext uri="{FF2B5EF4-FFF2-40B4-BE49-F238E27FC236}">
                <a16:creationId xmlns="" xmlns:a16="http://schemas.microsoft.com/office/drawing/2014/main" id="{4F6C5A4C-7127-44CA-BF75-99F5927304C7}"/>
              </a:ext>
            </a:extLst>
          </p:cNvPr>
          <p:cNvGrpSpPr>
            <a:grpSpLocks/>
          </p:cNvGrpSpPr>
          <p:nvPr/>
        </p:nvGrpSpPr>
        <p:grpSpPr bwMode="auto">
          <a:xfrm>
            <a:off x="8115301" y="5376610"/>
            <a:ext cx="422275" cy="298450"/>
            <a:chOff x="1824" y="672"/>
            <a:chExt cx="510" cy="366"/>
          </a:xfrm>
        </p:grpSpPr>
        <p:sp>
          <p:nvSpPr>
            <p:cNvPr id="149" name="Oval 337">
              <a:extLst>
                <a:ext uri="{FF2B5EF4-FFF2-40B4-BE49-F238E27FC236}">
                  <a16:creationId xmlns="" xmlns:a16="http://schemas.microsoft.com/office/drawing/2014/main" id="{DEAB21B2-8AEE-4FFA-8AF3-C624FCA56B3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0" name="Line 338">
              <a:extLst>
                <a:ext uri="{FF2B5EF4-FFF2-40B4-BE49-F238E27FC236}">
                  <a16:creationId xmlns="" xmlns:a16="http://schemas.microsoft.com/office/drawing/2014/main" id="{5ECA3BAD-1BF3-4149-9E90-EE800BA07DE4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39">
              <a:extLst>
                <a:ext uri="{FF2B5EF4-FFF2-40B4-BE49-F238E27FC236}">
                  <a16:creationId xmlns="" xmlns:a16="http://schemas.microsoft.com/office/drawing/2014/main" id="{67142944-54DB-4883-9FA3-B4B4DF5674AA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" name="Group 341">
            <a:extLst>
              <a:ext uri="{FF2B5EF4-FFF2-40B4-BE49-F238E27FC236}">
                <a16:creationId xmlns="" xmlns:a16="http://schemas.microsoft.com/office/drawing/2014/main" id="{D655BF77-A3B1-4C90-9921-104143F05CE5}"/>
              </a:ext>
            </a:extLst>
          </p:cNvPr>
          <p:cNvGrpSpPr>
            <a:grpSpLocks/>
          </p:cNvGrpSpPr>
          <p:nvPr/>
        </p:nvGrpSpPr>
        <p:grpSpPr bwMode="auto">
          <a:xfrm>
            <a:off x="6184901" y="5503610"/>
            <a:ext cx="422275" cy="298450"/>
            <a:chOff x="1824" y="672"/>
            <a:chExt cx="510" cy="366"/>
          </a:xfrm>
        </p:grpSpPr>
        <p:sp>
          <p:nvSpPr>
            <p:cNvPr id="153" name="Oval 342">
              <a:extLst>
                <a:ext uri="{FF2B5EF4-FFF2-40B4-BE49-F238E27FC236}">
                  <a16:creationId xmlns="" xmlns:a16="http://schemas.microsoft.com/office/drawing/2014/main" id="{41D10D25-5109-4164-B1C2-997B1F7DCE3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968" y="672"/>
              <a:ext cx="366" cy="36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" name="Line 343">
              <a:extLst>
                <a:ext uri="{FF2B5EF4-FFF2-40B4-BE49-F238E27FC236}">
                  <a16:creationId xmlns="" xmlns:a16="http://schemas.microsoft.com/office/drawing/2014/main" id="{2DAA0E2C-0F6F-4F42-96B2-A2437262CDFF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1824" y="73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44">
              <a:extLst>
                <a:ext uri="{FF2B5EF4-FFF2-40B4-BE49-F238E27FC236}">
                  <a16:creationId xmlns="" xmlns:a16="http://schemas.microsoft.com/office/drawing/2014/main" id="{49905306-B8E1-4BD4-8F3A-0A9C988840A6}"/>
                </a:ext>
              </a:extLst>
            </p:cNvPr>
            <p:cNvSpPr>
              <a:spLocks noChangeShapeType="1"/>
            </p:cNvSpPr>
            <p:nvPr/>
          </p:nvSpPr>
          <p:spPr bwMode="invGray">
            <a:xfrm flipH="1">
              <a:off x="1824" y="85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Rectangle 345">
            <a:extLst>
              <a:ext uri="{FF2B5EF4-FFF2-40B4-BE49-F238E27FC236}">
                <a16:creationId xmlns="" xmlns:a16="http://schemas.microsoft.com/office/drawing/2014/main" id="{22A84BF8-BC78-49CC-AEC3-A55546DE7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5809998"/>
            <a:ext cx="12954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en-US" sz="1400">
                <a:latin typeface="FranklinGothic" pitchFamily="2" charset="0"/>
              </a:rPr>
              <a:t>CloseRegistration</a:t>
            </a:r>
          </a:p>
          <a:p>
            <a:pPr algn="ctr"/>
            <a:r>
              <a:rPr lang="fr-FR" altLang="en-US" sz="1400">
                <a:latin typeface="FranklinGothic" pitchFamily="2" charset="0"/>
              </a:rPr>
              <a:t>Form</a:t>
            </a:r>
          </a:p>
        </p:txBody>
      </p:sp>
      <p:sp>
        <p:nvSpPr>
          <p:cNvPr id="157" name="Line 346">
            <a:extLst>
              <a:ext uri="{FF2B5EF4-FFF2-40B4-BE49-F238E27FC236}">
                <a16:creationId xmlns="" xmlns:a16="http://schemas.microsoft.com/office/drawing/2014/main" id="{69CD63F4-D239-40DB-85CE-00D4CDF76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7451" y="1652335"/>
            <a:ext cx="1027112" cy="966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58" name="Line 347">
            <a:extLst>
              <a:ext uri="{FF2B5EF4-FFF2-40B4-BE49-F238E27FC236}">
                <a16:creationId xmlns="" xmlns:a16="http://schemas.microsoft.com/office/drawing/2014/main" id="{227FF617-ADFE-45FB-B99C-7325174897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7963" y="2481010"/>
            <a:ext cx="587375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348">
            <a:extLst>
              <a:ext uri="{FF2B5EF4-FFF2-40B4-BE49-F238E27FC236}">
                <a16:creationId xmlns="" xmlns:a16="http://schemas.microsoft.com/office/drawing/2014/main" id="{EB50C559-ACDF-4720-A005-A8CB1A2A4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9563" y="2800098"/>
            <a:ext cx="701675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350">
            <a:extLst>
              <a:ext uri="{FF2B5EF4-FFF2-40B4-BE49-F238E27FC236}">
                <a16:creationId xmlns="" xmlns:a16="http://schemas.microsoft.com/office/drawing/2014/main" id="{5E2171BB-A86E-4E56-916D-B376875646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5238" y="2468310"/>
            <a:ext cx="9525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351">
            <a:extLst>
              <a:ext uri="{FF2B5EF4-FFF2-40B4-BE49-F238E27FC236}">
                <a16:creationId xmlns="" xmlns:a16="http://schemas.microsoft.com/office/drawing/2014/main" id="{BF22601F-C92D-45C5-9579-BA88433EA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2763" y="2139698"/>
            <a:ext cx="371475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52">
            <a:extLst>
              <a:ext uri="{FF2B5EF4-FFF2-40B4-BE49-F238E27FC236}">
                <a16:creationId xmlns="" xmlns:a16="http://schemas.microsoft.com/office/drawing/2014/main" id="{4EDC7A31-D5FF-44A1-8311-07B6F67E6A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563" y="1414210"/>
            <a:ext cx="460375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353">
            <a:extLst>
              <a:ext uri="{FF2B5EF4-FFF2-40B4-BE49-F238E27FC236}">
                <a16:creationId xmlns="" xmlns:a16="http://schemas.microsoft.com/office/drawing/2014/main" id="{EDCF6D27-57F2-40EB-816D-12C9BAD34B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3738" y="1439610"/>
            <a:ext cx="390525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2FBAA-7DF7-4E1B-9F5B-554D6DD7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EB6E3E-881D-483B-A36B-DE9396AA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6786563" cy="5174881"/>
          </a:xfrm>
        </p:spPr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không?</a:t>
            </a:r>
          </a:p>
          <a:p>
            <a:r>
              <a:rPr lang="vi-VN" dirty="0"/>
              <a:t>Tên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không?</a:t>
            </a:r>
          </a:p>
          <a:p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không? 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?</a:t>
            </a:r>
          </a:p>
          <a:p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không?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20A8F9-D0BC-43F3-935C-5CE6DA2E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44</a:t>
            </a:fld>
            <a:endParaRPr lang="en-US" altLang="x-none"/>
          </a:p>
        </p:txBody>
      </p:sp>
      <p:pic>
        <p:nvPicPr>
          <p:cNvPr id="5" name="Picture 6" descr="clipboard2">
            <a:extLst>
              <a:ext uri="{FF2B5EF4-FFF2-40B4-BE49-F238E27FC236}">
                <a16:creationId xmlns="" xmlns:a16="http://schemas.microsoft.com/office/drawing/2014/main" id="{5E81146D-B88D-45CA-932C-142E0C2A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73" y="2133600"/>
            <a:ext cx="172878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885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954C9F-D538-41A3-9A1A-C100213F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points: Message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8C7FC1-FD01-4B30-94CF-7820331C0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2"/>
            <a:ext cx="7022306" cy="5174881"/>
          </a:xfrm>
        </p:spPr>
        <p:txBody>
          <a:bodyPr>
            <a:normAutofit lnSpcReduction="10000"/>
          </a:bodyPr>
          <a:lstStyle/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/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?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?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tham gia? </a:t>
            </a:r>
          </a:p>
          <a:p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?</a:t>
            </a:r>
          </a:p>
          <a:p>
            <a:r>
              <a:rPr lang="vi-VN" dirty="0"/>
              <a:t>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,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quán</a:t>
            </a:r>
            <a:r>
              <a:rPr lang="vi-VN" dirty="0"/>
              <a:t> không?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2D4511-6F24-4E66-B5FC-1D792012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45</a:t>
            </a:fld>
            <a:endParaRPr lang="en-US" altLang="x-none"/>
          </a:p>
        </p:txBody>
      </p:sp>
      <p:pic>
        <p:nvPicPr>
          <p:cNvPr id="5" name="Picture 6" descr="clipboard2">
            <a:extLst>
              <a:ext uri="{FF2B5EF4-FFF2-40B4-BE49-F238E27FC236}">
                <a16:creationId xmlns="" xmlns:a16="http://schemas.microsoft.com/office/drawing/2014/main" id="{1B60A068-6AFB-4B7E-BF34-1DB79B44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56" y="1905000"/>
            <a:ext cx="172878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224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9219FC5-64F1-46AE-B4DA-D77F555A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46</a:t>
            </a:fld>
            <a:endParaRPr lang="en-US" altLang="x-none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3533555-6B2B-436F-8589-3FF2BB9CC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Arial" charset="0"/>
                <a:ea typeface="+mj-ea"/>
                <a:cs typeface="Arial" charset="0"/>
              </a:rPr>
              <a:t>Question?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EEAF783-6BEE-46E0-A5D4-37A511CF5F0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682750"/>
            <a:ext cx="3733800" cy="4267200"/>
            <a:chOff x="1776" y="624"/>
            <a:chExt cx="2352" cy="2688"/>
          </a:xfrm>
        </p:grpSpPr>
        <p:sp>
          <p:nvSpPr>
            <p:cNvPr id="7" name="AutoShape 6">
              <a:extLst>
                <a:ext uri="{FF2B5EF4-FFF2-40B4-BE49-F238E27FC236}">
                  <a16:creationId xmlns="" xmlns:a16="http://schemas.microsoft.com/office/drawing/2014/main" id="{F4BD8D0F-A1EF-42BC-9325-D035A0EC59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2261C5F3-814E-4ECD-8494-ECDF97B6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1AFB08A8-A093-4054-87D1-9025DFBFA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BB70EE7D-3EB9-4F51-99BF-BBEF54308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0986E1E6-DB78-46B0-BE31-0B6698E13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15DE28E-47F2-4250-98A1-FCBA94C59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37816FEA-9EEF-4983-9A01-365001E2D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57EFDC86-72B4-440F-94BB-663973393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42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32B2B4-8363-4123-9959-446A78BD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FE55DF-C1D5-473C-B41F-9C06E777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Rectangle 368">
            <a:extLst>
              <a:ext uri="{FF2B5EF4-FFF2-40B4-BE49-F238E27FC236}">
                <a16:creationId xmlns="" xmlns:a16="http://schemas.microsoft.com/office/drawing/2014/main" id="{69D99580-A98F-4F7E-8893-70768A64D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4699000"/>
            <a:ext cx="2124075" cy="1354138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6" name="Oval 3">
            <a:extLst>
              <a:ext uri="{FF2B5EF4-FFF2-40B4-BE49-F238E27FC236}">
                <a16:creationId xmlns="" xmlns:a16="http://schemas.microsoft.com/office/drawing/2014/main" id="{C32A2768-969F-4220-9733-2ABD0BF9B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36738"/>
            <a:ext cx="990600" cy="457200"/>
          </a:xfrm>
          <a:prstGeom prst="ellips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8B65EB64-FCEC-487F-92A9-D0F68B27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2293938"/>
            <a:ext cx="685800" cy="1143000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5">
            <a:extLst>
              <a:ext uri="{FF2B5EF4-FFF2-40B4-BE49-F238E27FC236}">
                <a16:creationId xmlns="" xmlns:a16="http://schemas.microsoft.com/office/drawing/2014/main" id="{B97B2CB8-CBE0-4D26-8555-1C41E1A34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2293938"/>
            <a:ext cx="228600" cy="2286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56EA7BBC-69F3-4B16-96A4-EA4042CF5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2293938"/>
            <a:ext cx="0" cy="2286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7">
            <a:extLst>
              <a:ext uri="{FF2B5EF4-FFF2-40B4-BE49-F238E27FC236}">
                <a16:creationId xmlns="" xmlns:a16="http://schemas.microsoft.com/office/drawing/2014/main" id="{473FBED8-5ECC-42E7-85F2-36669C0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3175" y="2522538"/>
            <a:ext cx="2286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Line 8">
            <a:extLst>
              <a:ext uri="{FF2B5EF4-FFF2-40B4-BE49-F238E27FC236}">
                <a16:creationId xmlns="" xmlns:a16="http://schemas.microsoft.com/office/drawing/2014/main" id="{789DEAB0-FCFD-4B94-9FFA-EDF8F9CE6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6749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Line 9">
            <a:extLst>
              <a:ext uri="{FF2B5EF4-FFF2-40B4-BE49-F238E27FC236}">
                <a16:creationId xmlns="" xmlns:a16="http://schemas.microsoft.com/office/drawing/2014/main" id="{01F45ACC-CAD1-4190-8CC5-AE5D9E4E0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7511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Line 10">
            <a:extLst>
              <a:ext uri="{FF2B5EF4-FFF2-40B4-BE49-F238E27FC236}">
                <a16:creationId xmlns="" xmlns:a16="http://schemas.microsoft.com/office/drawing/2014/main" id="{0885FA51-659B-49D6-B81D-396110574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8273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11">
            <a:extLst>
              <a:ext uri="{FF2B5EF4-FFF2-40B4-BE49-F238E27FC236}">
                <a16:creationId xmlns="" xmlns:a16="http://schemas.microsoft.com/office/drawing/2014/main" id="{DF74111B-FE42-47BD-A0AC-184DFECEF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9797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Line 12">
            <a:extLst>
              <a:ext uri="{FF2B5EF4-FFF2-40B4-BE49-F238E27FC236}">
                <a16:creationId xmlns="" xmlns:a16="http://schemas.microsoft.com/office/drawing/2014/main" id="{49B6E943-4621-4303-B579-2DE724DC2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9035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13">
            <a:extLst>
              <a:ext uri="{FF2B5EF4-FFF2-40B4-BE49-F238E27FC236}">
                <a16:creationId xmlns="" xmlns:a16="http://schemas.microsoft.com/office/drawing/2014/main" id="{73EC0C7D-B93D-4E1B-AF8A-2673903ED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0559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Line 14">
            <a:extLst>
              <a:ext uri="{FF2B5EF4-FFF2-40B4-BE49-F238E27FC236}">
                <a16:creationId xmlns="" xmlns:a16="http://schemas.microsoft.com/office/drawing/2014/main" id="{ED7379AE-22B1-4190-BC84-02BBE1654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1321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Line 15">
            <a:extLst>
              <a:ext uri="{FF2B5EF4-FFF2-40B4-BE49-F238E27FC236}">
                <a16:creationId xmlns="" xmlns:a16="http://schemas.microsoft.com/office/drawing/2014/main" id="{D76DB9BE-841A-4B2B-99F3-ED462968B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2083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Line 16">
            <a:extLst>
              <a:ext uri="{FF2B5EF4-FFF2-40B4-BE49-F238E27FC236}">
                <a16:creationId xmlns="" xmlns:a16="http://schemas.microsoft.com/office/drawing/2014/main" id="{2BA24460-3827-4644-8B5E-AE5EB3745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2845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Line 17">
            <a:extLst>
              <a:ext uri="{FF2B5EF4-FFF2-40B4-BE49-F238E27FC236}">
                <a16:creationId xmlns="" xmlns:a16="http://schemas.microsoft.com/office/drawing/2014/main" id="{EF809259-9FE2-452A-8D41-6C99512B2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33607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18">
            <a:extLst>
              <a:ext uri="{FF2B5EF4-FFF2-40B4-BE49-F238E27FC236}">
                <a16:creationId xmlns="" xmlns:a16="http://schemas.microsoft.com/office/drawing/2014/main" id="{B94E16C9-AC5D-4CEA-A012-508CD7F80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598738"/>
            <a:ext cx="533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Line 19">
            <a:extLst>
              <a:ext uri="{FF2B5EF4-FFF2-40B4-BE49-F238E27FC236}">
                <a16:creationId xmlns="" xmlns:a16="http://schemas.microsoft.com/office/drawing/2014/main" id="{3E93F2B3-079F-47C0-BCF8-C9FDEE811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446338"/>
            <a:ext cx="33178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Line 20">
            <a:extLst>
              <a:ext uri="{FF2B5EF4-FFF2-40B4-BE49-F238E27FC236}">
                <a16:creationId xmlns="" xmlns:a16="http://schemas.microsoft.com/office/drawing/2014/main" id="{6AA4869F-31C7-4307-8F67-2F71C7C86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370138"/>
            <a:ext cx="33178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Line 21">
            <a:extLst>
              <a:ext uri="{FF2B5EF4-FFF2-40B4-BE49-F238E27FC236}">
                <a16:creationId xmlns="" xmlns:a16="http://schemas.microsoft.com/office/drawing/2014/main" id="{35EB6F50-E807-4A25-AFBF-13F13554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2522538"/>
            <a:ext cx="33178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AutoShape 22">
            <a:extLst>
              <a:ext uri="{FF2B5EF4-FFF2-40B4-BE49-F238E27FC236}">
                <a16:creationId xmlns="" xmlns:a16="http://schemas.microsoft.com/office/drawing/2014/main" id="{4FA0BCC1-2A2C-4BE0-9B7C-23A9399A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2560638"/>
            <a:ext cx="2501900" cy="635000"/>
          </a:xfrm>
          <a:prstGeom prst="rightArrow">
            <a:avLst>
              <a:gd name="adj1" fmla="val 35000"/>
              <a:gd name="adj2" fmla="val 71358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AutoShape 23">
            <a:extLst>
              <a:ext uri="{FF2B5EF4-FFF2-40B4-BE49-F238E27FC236}">
                <a16:creationId xmlns="" xmlns:a16="http://schemas.microsoft.com/office/drawing/2014/main" id="{03F15FDE-2345-4AF7-9FF2-791F48592AF2}"/>
              </a:ext>
            </a:extLst>
          </p:cNvPr>
          <p:cNvSpPr>
            <a:spLocks/>
          </p:cNvSpPr>
          <p:nvPr/>
        </p:nvSpPr>
        <p:spPr bwMode="auto">
          <a:xfrm>
            <a:off x="1676400" y="4602163"/>
            <a:ext cx="1581150" cy="1107996"/>
          </a:xfrm>
          <a:prstGeom prst="callout2">
            <a:avLst>
              <a:gd name="adj1" fmla="val 8153"/>
              <a:gd name="adj2" fmla="val -4819"/>
              <a:gd name="adj3" fmla="val 8153"/>
              <a:gd name="adj4" fmla="val -32731"/>
              <a:gd name="adj5" fmla="val -132162"/>
              <a:gd name="adj6" fmla="val -42569"/>
            </a:avLst>
          </a:prstGeom>
          <a:noFill/>
          <a:ln w="28575">
            <a:solidFill>
              <a:schemeClr val="tx1"/>
            </a:solidFill>
            <a:miter lim="800000"/>
            <a:headEnd type="triangle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169863" indent="-169863">
              <a:buFontTx/>
              <a:buChar char="•"/>
            </a:pP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hiển</a:t>
            </a:r>
            <a:r>
              <a:rPr lang="en-US" sz="1800" dirty="0"/>
              <a:t> </a:t>
            </a:r>
            <a:r>
              <a:rPr lang="en-US" sz="1800" dirty="0" err="1"/>
              <a:t>thị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.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="" xmlns:a16="http://schemas.microsoft.com/office/drawing/2014/main" id="{5B09D5F3-59F1-4A9F-8943-B2D05B851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27338"/>
            <a:ext cx="457200" cy="76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grpSp>
        <p:nvGrpSpPr>
          <p:cNvPr id="28" name="Group 25">
            <a:extLst>
              <a:ext uri="{FF2B5EF4-FFF2-40B4-BE49-F238E27FC236}">
                <a16:creationId xmlns="" xmlns:a16="http://schemas.microsoft.com/office/drawing/2014/main" id="{1858E77A-AB7B-4881-8972-8433CD480608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836738"/>
            <a:ext cx="1196975" cy="1600200"/>
            <a:chOff x="365" y="2533"/>
            <a:chExt cx="754" cy="1008"/>
          </a:xfrm>
        </p:grpSpPr>
        <p:sp>
          <p:nvSpPr>
            <p:cNvPr id="29" name="Oval 26">
              <a:extLst>
                <a:ext uri="{FF2B5EF4-FFF2-40B4-BE49-F238E27FC236}">
                  <a16:creationId xmlns="" xmlns:a16="http://schemas.microsoft.com/office/drawing/2014/main" id="{4AD6551E-2649-4A6B-A2E3-31F961DC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="" xmlns:a16="http://schemas.microsoft.com/office/drawing/2014/main" id="{4709CDE3-820A-401D-8854-CA140FE9B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Line 28">
              <a:extLst>
                <a:ext uri="{FF2B5EF4-FFF2-40B4-BE49-F238E27FC236}">
                  <a16:creationId xmlns="" xmlns:a16="http://schemas.microsoft.com/office/drawing/2014/main" id="{97E3A2BC-C75C-4D0C-B0A1-7DF3BAAEE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29">
              <a:extLst>
                <a:ext uri="{FF2B5EF4-FFF2-40B4-BE49-F238E27FC236}">
                  <a16:creationId xmlns="" xmlns:a16="http://schemas.microsoft.com/office/drawing/2014/main" id="{69AAB2D8-1D1B-4522-8C58-69780A680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30">
              <a:extLst>
                <a:ext uri="{FF2B5EF4-FFF2-40B4-BE49-F238E27FC236}">
                  <a16:creationId xmlns="" xmlns:a16="http://schemas.microsoft.com/office/drawing/2014/main" id="{1BC5B71C-27E7-44C3-A585-78F077B46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31">
              <a:extLst>
                <a:ext uri="{FF2B5EF4-FFF2-40B4-BE49-F238E27FC236}">
                  <a16:creationId xmlns="" xmlns:a16="http://schemas.microsoft.com/office/drawing/2014/main" id="{8554DC1A-06FE-4EBE-AEB9-906B8A2E2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32">
              <a:extLst>
                <a:ext uri="{FF2B5EF4-FFF2-40B4-BE49-F238E27FC236}">
                  <a16:creationId xmlns="" xmlns:a16="http://schemas.microsoft.com/office/drawing/2014/main" id="{03083A91-7B9E-4E6F-B80B-C2BC9EFA4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33">
              <a:extLst>
                <a:ext uri="{FF2B5EF4-FFF2-40B4-BE49-F238E27FC236}">
                  <a16:creationId xmlns="" xmlns:a16="http://schemas.microsoft.com/office/drawing/2014/main" id="{AC4507A6-F631-4952-96D6-18B243F3A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34">
              <a:extLst>
                <a:ext uri="{FF2B5EF4-FFF2-40B4-BE49-F238E27FC236}">
                  <a16:creationId xmlns="" xmlns:a16="http://schemas.microsoft.com/office/drawing/2014/main" id="{920F7623-377C-4E09-AC5F-3070064DB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35">
              <a:extLst>
                <a:ext uri="{FF2B5EF4-FFF2-40B4-BE49-F238E27FC236}">
                  <a16:creationId xmlns="" xmlns:a16="http://schemas.microsoft.com/office/drawing/2014/main" id="{067673F0-4B64-4C36-BD36-5AACD73B9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Line 36">
              <a:extLst>
                <a:ext uri="{FF2B5EF4-FFF2-40B4-BE49-F238E27FC236}">
                  <a16:creationId xmlns="" xmlns:a16="http://schemas.microsoft.com/office/drawing/2014/main" id="{E65856C2-34B1-4AE1-95A4-5DA331580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37">
              <a:extLst>
                <a:ext uri="{FF2B5EF4-FFF2-40B4-BE49-F238E27FC236}">
                  <a16:creationId xmlns="" xmlns:a16="http://schemas.microsoft.com/office/drawing/2014/main" id="{8F55A152-5E41-4F70-A99E-2329D92A0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38">
              <a:extLst>
                <a:ext uri="{FF2B5EF4-FFF2-40B4-BE49-F238E27FC236}">
                  <a16:creationId xmlns="" xmlns:a16="http://schemas.microsoft.com/office/drawing/2014/main" id="{2615EAF8-93B0-4E53-8CB5-60E6AC8BC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Line 39">
              <a:extLst>
                <a:ext uri="{FF2B5EF4-FFF2-40B4-BE49-F238E27FC236}">
                  <a16:creationId xmlns="" xmlns:a16="http://schemas.microsoft.com/office/drawing/2014/main" id="{551336D2-EE33-4B12-8EE5-95C7728D5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40">
              <a:extLst>
                <a:ext uri="{FF2B5EF4-FFF2-40B4-BE49-F238E27FC236}">
                  <a16:creationId xmlns="" xmlns:a16="http://schemas.microsoft.com/office/drawing/2014/main" id="{6219A4F7-47DA-424E-8D7F-A209F6124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41">
              <a:extLst>
                <a:ext uri="{FF2B5EF4-FFF2-40B4-BE49-F238E27FC236}">
                  <a16:creationId xmlns="" xmlns:a16="http://schemas.microsoft.com/office/drawing/2014/main" id="{25991911-3DF2-40C5-A8C4-0ED7AD090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42">
              <a:extLst>
                <a:ext uri="{FF2B5EF4-FFF2-40B4-BE49-F238E27FC236}">
                  <a16:creationId xmlns="" xmlns:a16="http://schemas.microsoft.com/office/drawing/2014/main" id="{7CC2BA5E-1C18-4F99-BE7E-BDFBEEFB0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Line 43">
              <a:extLst>
                <a:ext uri="{FF2B5EF4-FFF2-40B4-BE49-F238E27FC236}">
                  <a16:creationId xmlns="" xmlns:a16="http://schemas.microsoft.com/office/drawing/2014/main" id="{B4512E03-99A2-4CF7-BC96-5278659EB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Line 44">
              <a:extLst>
                <a:ext uri="{FF2B5EF4-FFF2-40B4-BE49-F238E27FC236}">
                  <a16:creationId xmlns="" xmlns:a16="http://schemas.microsoft.com/office/drawing/2014/main" id="{81830677-A46F-44B9-BDAA-DCC5C1DD7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8" name="AutoShape 45">
            <a:extLst>
              <a:ext uri="{FF2B5EF4-FFF2-40B4-BE49-F238E27FC236}">
                <a16:creationId xmlns="" xmlns:a16="http://schemas.microsoft.com/office/drawing/2014/main" id="{78FD4BAF-B0EB-4F63-9A00-C8E612295C07}"/>
              </a:ext>
            </a:extLst>
          </p:cNvPr>
          <p:cNvSpPr>
            <a:spLocks/>
          </p:cNvSpPr>
          <p:nvPr/>
        </p:nvSpPr>
        <p:spPr bwMode="auto">
          <a:xfrm>
            <a:off x="6664325" y="4602163"/>
            <a:ext cx="2184400" cy="1661993"/>
          </a:xfrm>
          <a:prstGeom prst="callout2">
            <a:avLst>
              <a:gd name="adj1" fmla="val 5856"/>
              <a:gd name="adj2" fmla="val -3486"/>
              <a:gd name="adj3" fmla="val 5856"/>
              <a:gd name="adj4" fmla="val -23255"/>
              <a:gd name="adj5" fmla="val -78602"/>
              <a:gd name="adj6" fmla="val -30162"/>
            </a:avLst>
          </a:prstGeom>
          <a:noFill/>
          <a:ln w="28575">
            <a:solidFill>
              <a:schemeClr val="tx1"/>
            </a:solidFill>
            <a:miter lim="800000"/>
            <a:headEnd type="triangle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169863" indent="-169863">
              <a:buFontTx/>
              <a:buChar char="•"/>
            </a:pPr>
            <a:r>
              <a:rPr lang="vi-VN" sz="1800" dirty="0" err="1"/>
              <a:t>Hệ</a:t>
            </a:r>
            <a:r>
              <a:rPr lang="vi-VN" sz="1800" dirty="0"/>
              <a:t> </a:t>
            </a:r>
            <a:r>
              <a:rPr lang="vi-VN" sz="1800" dirty="0" err="1"/>
              <a:t>thống</a:t>
            </a:r>
            <a:r>
              <a:rPr lang="vi-VN" sz="1800" dirty="0"/>
              <a:t> truy </a:t>
            </a:r>
            <a:r>
              <a:rPr lang="vi-VN" sz="1800" dirty="0" err="1"/>
              <a:t>xuất</a:t>
            </a:r>
            <a:r>
              <a:rPr lang="vi-VN" sz="1800" dirty="0"/>
              <a:t> </a:t>
            </a:r>
            <a:r>
              <a:rPr lang="vi-VN" sz="1800" dirty="0" err="1"/>
              <a:t>và</a:t>
            </a:r>
            <a:r>
              <a:rPr lang="vi-VN" sz="1800" dirty="0"/>
              <a:t> </a:t>
            </a:r>
            <a:r>
              <a:rPr lang="vi-VN" sz="1800" dirty="0" err="1"/>
              <a:t>hiển</a:t>
            </a:r>
            <a:r>
              <a:rPr lang="vi-VN" sz="1800" dirty="0"/>
              <a:t> </a:t>
            </a:r>
            <a:r>
              <a:rPr lang="vi-VN" sz="1800" dirty="0" err="1"/>
              <a:t>thị</a:t>
            </a:r>
            <a:r>
              <a:rPr lang="vi-VN" sz="1800" dirty="0"/>
              <a:t> danh </a:t>
            </a:r>
            <a:r>
              <a:rPr lang="vi-VN" sz="1800" dirty="0" err="1"/>
              <a:t>sách</a:t>
            </a:r>
            <a:r>
              <a:rPr lang="vi-VN" sz="1800" dirty="0"/>
              <a:t> </a:t>
            </a:r>
            <a:r>
              <a:rPr lang="vi-VN" sz="1800" dirty="0" err="1"/>
              <a:t>các</a:t>
            </a:r>
            <a:r>
              <a:rPr lang="vi-VN" sz="1800" dirty="0"/>
              <a:t> </a:t>
            </a:r>
            <a:r>
              <a:rPr lang="vi-VN" sz="1800" dirty="0" err="1"/>
              <a:t>khóa</a:t>
            </a:r>
            <a:r>
              <a:rPr lang="vi-VN" sz="1800" dirty="0"/>
              <a:t> </a:t>
            </a:r>
            <a:r>
              <a:rPr lang="vi-VN" sz="1800" dirty="0" err="1"/>
              <a:t>học</a:t>
            </a:r>
            <a:r>
              <a:rPr lang="vi-VN" sz="1800" dirty="0"/>
              <a:t> </a:t>
            </a:r>
            <a:r>
              <a:rPr lang="vi-VN" sz="1800" dirty="0" err="1"/>
              <a:t>hiện</a:t>
            </a:r>
            <a:r>
              <a:rPr lang="vi-VN" sz="1800" dirty="0"/>
              <a:t> </a:t>
            </a:r>
            <a:r>
              <a:rPr lang="vi-VN" sz="1800" dirty="0" err="1"/>
              <a:t>tại</a:t>
            </a:r>
            <a:r>
              <a:rPr lang="vi-VN" sz="1800" dirty="0"/>
              <a:t> </a:t>
            </a:r>
            <a:r>
              <a:rPr lang="vi-VN" sz="1800" dirty="0" err="1"/>
              <a:t>từ</a:t>
            </a:r>
            <a:r>
              <a:rPr lang="vi-VN" sz="1800" dirty="0"/>
              <a:t> cơ </a:t>
            </a:r>
            <a:r>
              <a:rPr lang="vi-VN" sz="1800" dirty="0" err="1"/>
              <a:t>sở</a:t>
            </a:r>
            <a:r>
              <a:rPr lang="vi-VN" sz="1800" dirty="0"/>
              <a:t> </a:t>
            </a:r>
            <a:r>
              <a:rPr lang="vi-VN" sz="1800" dirty="0" err="1"/>
              <a:t>dữ</a:t>
            </a:r>
            <a:r>
              <a:rPr lang="vi-VN" sz="1800" dirty="0"/>
              <a:t> </a:t>
            </a:r>
            <a:r>
              <a:rPr lang="vi-VN" sz="1800" dirty="0" err="1"/>
              <a:t>liệu</a:t>
            </a:r>
            <a:r>
              <a:rPr lang="vi-VN" sz="1800" dirty="0"/>
              <a:t> </a:t>
            </a:r>
            <a:r>
              <a:rPr lang="vi-VN" sz="1800" dirty="0" err="1"/>
              <a:t>kế</a:t>
            </a:r>
            <a:r>
              <a:rPr lang="vi-VN" sz="1800" dirty="0"/>
              <a:t> </a:t>
            </a:r>
            <a:r>
              <a:rPr lang="vi-VN" sz="1800" dirty="0" err="1"/>
              <a:t>thừa</a:t>
            </a:r>
            <a:r>
              <a:rPr lang="vi-VN" sz="1800" dirty="0"/>
              <a:t> danh </a:t>
            </a:r>
            <a:r>
              <a:rPr lang="vi-VN" sz="1800" dirty="0" err="1"/>
              <a:t>mục</a:t>
            </a:r>
            <a:r>
              <a:rPr lang="vi-VN" sz="1800" dirty="0"/>
              <a:t> </a:t>
            </a:r>
            <a:r>
              <a:rPr lang="vi-VN" sz="1800" dirty="0" err="1"/>
              <a:t>khóa</a:t>
            </a:r>
            <a:r>
              <a:rPr lang="vi-VN" sz="1800" dirty="0"/>
              <a:t> </a:t>
            </a:r>
            <a:r>
              <a:rPr lang="vi-VN" sz="1800" dirty="0" err="1"/>
              <a:t>học</a:t>
            </a:r>
            <a:r>
              <a:rPr lang="vi-VN" sz="1800" dirty="0"/>
              <a:t>.</a:t>
            </a:r>
            <a:endParaRPr lang="en-US" sz="1800" dirty="0"/>
          </a:p>
        </p:txBody>
      </p:sp>
      <p:sp>
        <p:nvSpPr>
          <p:cNvPr id="49" name="Rectangle 46">
            <a:extLst>
              <a:ext uri="{FF2B5EF4-FFF2-40B4-BE49-F238E27FC236}">
                <a16:creationId xmlns="" xmlns:a16="http://schemas.microsoft.com/office/drawing/2014/main" id="{4E129EB3-A594-446C-81D8-74D5C933A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2903538"/>
            <a:ext cx="457200" cy="76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50" name="Rectangle 59">
            <a:extLst>
              <a:ext uri="{FF2B5EF4-FFF2-40B4-BE49-F238E27FC236}">
                <a16:creationId xmlns="" xmlns:a16="http://schemas.microsoft.com/office/drawing/2014/main" id="{69827723-B8FC-4F15-902A-6E99FD51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2979738"/>
            <a:ext cx="457200" cy="76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lIns="0" tIns="0" rIns="0" bIns="0" anchor="ctr"/>
          <a:lstStyle/>
          <a:p>
            <a:endParaRPr lang="en-GB"/>
          </a:p>
        </p:txBody>
      </p:sp>
      <p:sp>
        <p:nvSpPr>
          <p:cNvPr id="51" name="Freeform 76">
            <a:extLst>
              <a:ext uri="{FF2B5EF4-FFF2-40B4-BE49-F238E27FC236}">
                <a16:creationId xmlns="" xmlns:a16="http://schemas.microsoft.com/office/drawing/2014/main" id="{1E93D929-3433-489C-8899-3A97E5F9112A}"/>
              </a:ext>
            </a:extLst>
          </p:cNvPr>
          <p:cNvSpPr>
            <a:spLocks/>
          </p:cNvSpPr>
          <p:nvPr/>
        </p:nvSpPr>
        <p:spPr bwMode="auto">
          <a:xfrm>
            <a:off x="4319588" y="4851400"/>
            <a:ext cx="441325" cy="828675"/>
          </a:xfrm>
          <a:custGeom>
            <a:avLst/>
            <a:gdLst>
              <a:gd name="T0" fmla="*/ 2147483647 w 558"/>
              <a:gd name="T1" fmla="*/ 2147483647 h 1044"/>
              <a:gd name="T2" fmla="*/ 2147483647 w 558"/>
              <a:gd name="T3" fmla="*/ 0 h 1044"/>
              <a:gd name="T4" fmla="*/ 2147483647 w 558"/>
              <a:gd name="T5" fmla="*/ 2147483647 h 1044"/>
              <a:gd name="T6" fmla="*/ 2147483647 w 558"/>
              <a:gd name="T7" fmla="*/ 2147483647 h 1044"/>
              <a:gd name="T8" fmla="*/ 2147483647 w 558"/>
              <a:gd name="T9" fmla="*/ 2147483647 h 1044"/>
              <a:gd name="T10" fmla="*/ 2147483647 w 558"/>
              <a:gd name="T11" fmla="*/ 2147483647 h 1044"/>
              <a:gd name="T12" fmla="*/ 2147483647 w 558"/>
              <a:gd name="T13" fmla="*/ 2147483647 h 1044"/>
              <a:gd name="T14" fmla="*/ 2147483647 w 558"/>
              <a:gd name="T15" fmla="*/ 2147483647 h 1044"/>
              <a:gd name="T16" fmla="*/ 0 w 558"/>
              <a:gd name="T17" fmla="*/ 2147483647 h 1044"/>
              <a:gd name="T18" fmla="*/ 0 w 558"/>
              <a:gd name="T19" fmla="*/ 2147483647 h 1044"/>
              <a:gd name="T20" fmla="*/ 2147483647 w 558"/>
              <a:gd name="T21" fmla="*/ 2147483647 h 1044"/>
              <a:gd name="T22" fmla="*/ 2147483647 w 558"/>
              <a:gd name="T23" fmla="*/ 2147483647 h 1044"/>
              <a:gd name="T24" fmla="*/ 2147483647 w 558"/>
              <a:gd name="T25" fmla="*/ 2147483647 h 10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58"/>
              <a:gd name="T40" fmla="*/ 0 h 1044"/>
              <a:gd name="T41" fmla="*/ 558 w 558"/>
              <a:gd name="T42" fmla="*/ 1044 h 10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58" h="1044">
                <a:moveTo>
                  <a:pt x="27" y="26"/>
                </a:moveTo>
                <a:lnTo>
                  <a:pt x="516" y="0"/>
                </a:lnTo>
                <a:lnTo>
                  <a:pt x="549" y="15"/>
                </a:lnTo>
                <a:lnTo>
                  <a:pt x="541" y="25"/>
                </a:lnTo>
                <a:lnTo>
                  <a:pt x="533" y="1021"/>
                </a:lnTo>
                <a:lnTo>
                  <a:pt x="558" y="1027"/>
                </a:lnTo>
                <a:lnTo>
                  <a:pt x="506" y="1044"/>
                </a:lnTo>
                <a:lnTo>
                  <a:pt x="20" y="958"/>
                </a:lnTo>
                <a:lnTo>
                  <a:pt x="0" y="954"/>
                </a:lnTo>
                <a:lnTo>
                  <a:pt x="0" y="935"/>
                </a:lnTo>
                <a:lnTo>
                  <a:pt x="3" y="49"/>
                </a:lnTo>
                <a:lnTo>
                  <a:pt x="3" y="28"/>
                </a:lnTo>
                <a:lnTo>
                  <a:pt x="27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Freeform 77">
            <a:extLst>
              <a:ext uri="{FF2B5EF4-FFF2-40B4-BE49-F238E27FC236}">
                <a16:creationId xmlns="" xmlns:a16="http://schemas.microsoft.com/office/drawing/2014/main" id="{16798DCC-831B-44DF-B838-B9C8440B8197}"/>
              </a:ext>
            </a:extLst>
          </p:cNvPr>
          <p:cNvSpPr>
            <a:spLocks/>
          </p:cNvSpPr>
          <p:nvPr/>
        </p:nvSpPr>
        <p:spPr bwMode="auto">
          <a:xfrm>
            <a:off x="4337050" y="4870450"/>
            <a:ext cx="393700" cy="790575"/>
          </a:xfrm>
          <a:custGeom>
            <a:avLst/>
            <a:gdLst>
              <a:gd name="T0" fmla="*/ 2147483647 w 495"/>
              <a:gd name="T1" fmla="*/ 2147483647 h 996"/>
              <a:gd name="T2" fmla="*/ 2147483647 w 495"/>
              <a:gd name="T3" fmla="*/ 0 h 996"/>
              <a:gd name="T4" fmla="*/ 2147483647 w 495"/>
              <a:gd name="T5" fmla="*/ 2147483647 h 996"/>
              <a:gd name="T6" fmla="*/ 0 w 495"/>
              <a:gd name="T7" fmla="*/ 2147483647 h 996"/>
              <a:gd name="T8" fmla="*/ 2147483647 w 495"/>
              <a:gd name="T9" fmla="*/ 2147483647 h 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5"/>
              <a:gd name="T16" fmla="*/ 0 h 996"/>
              <a:gd name="T17" fmla="*/ 495 w 495"/>
              <a:gd name="T18" fmla="*/ 996 h 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5" h="996">
                <a:moveTo>
                  <a:pt x="5" y="26"/>
                </a:moveTo>
                <a:lnTo>
                  <a:pt x="495" y="0"/>
                </a:lnTo>
                <a:lnTo>
                  <a:pt x="488" y="996"/>
                </a:lnTo>
                <a:lnTo>
                  <a:pt x="0" y="910"/>
                </a:lnTo>
                <a:lnTo>
                  <a:pt x="5" y="26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Freeform 78">
            <a:extLst>
              <a:ext uri="{FF2B5EF4-FFF2-40B4-BE49-F238E27FC236}">
                <a16:creationId xmlns="" xmlns:a16="http://schemas.microsoft.com/office/drawing/2014/main" id="{0CE7BF98-2364-464D-AC06-23132971FD20}"/>
              </a:ext>
            </a:extLst>
          </p:cNvPr>
          <p:cNvSpPr>
            <a:spLocks/>
          </p:cNvSpPr>
          <p:nvPr/>
        </p:nvSpPr>
        <p:spPr bwMode="auto">
          <a:xfrm>
            <a:off x="4694238" y="4852988"/>
            <a:ext cx="307975" cy="827087"/>
          </a:xfrm>
          <a:custGeom>
            <a:avLst/>
            <a:gdLst>
              <a:gd name="T0" fmla="*/ 2147483647 w 388"/>
              <a:gd name="T1" fmla="*/ 0 h 1043"/>
              <a:gd name="T2" fmla="*/ 2147483647 w 388"/>
              <a:gd name="T3" fmla="*/ 2147483647 h 1043"/>
              <a:gd name="T4" fmla="*/ 2147483647 w 388"/>
              <a:gd name="T5" fmla="*/ 2147483647 h 1043"/>
              <a:gd name="T6" fmla="*/ 2147483647 w 388"/>
              <a:gd name="T7" fmla="*/ 2147483647 h 1043"/>
              <a:gd name="T8" fmla="*/ 2147483647 w 388"/>
              <a:gd name="T9" fmla="*/ 2147483647 h 1043"/>
              <a:gd name="T10" fmla="*/ 2147483647 w 388"/>
              <a:gd name="T11" fmla="*/ 2147483647 h 1043"/>
              <a:gd name="T12" fmla="*/ 2147483647 w 388"/>
              <a:gd name="T13" fmla="*/ 2147483647 h 1043"/>
              <a:gd name="T14" fmla="*/ 2147483647 w 388"/>
              <a:gd name="T15" fmla="*/ 2147483647 h 1043"/>
              <a:gd name="T16" fmla="*/ 0 w 388"/>
              <a:gd name="T17" fmla="*/ 2147483647 h 1043"/>
              <a:gd name="T18" fmla="*/ 2147483647 w 388"/>
              <a:gd name="T19" fmla="*/ 2147483647 h 1043"/>
              <a:gd name="T20" fmla="*/ 2147483647 w 388"/>
              <a:gd name="T21" fmla="*/ 2147483647 h 1043"/>
              <a:gd name="T22" fmla="*/ 2147483647 w 388"/>
              <a:gd name="T23" fmla="*/ 2147483647 h 1043"/>
              <a:gd name="T24" fmla="*/ 2147483647 w 388"/>
              <a:gd name="T25" fmla="*/ 0 h 10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8"/>
              <a:gd name="T40" fmla="*/ 0 h 1043"/>
              <a:gd name="T41" fmla="*/ 388 w 388"/>
              <a:gd name="T42" fmla="*/ 1043 h 10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8" h="1043">
                <a:moveTo>
                  <a:pt x="50" y="0"/>
                </a:moveTo>
                <a:lnTo>
                  <a:pt x="369" y="72"/>
                </a:lnTo>
                <a:lnTo>
                  <a:pt x="388" y="75"/>
                </a:lnTo>
                <a:lnTo>
                  <a:pt x="388" y="95"/>
                </a:lnTo>
                <a:lnTo>
                  <a:pt x="371" y="927"/>
                </a:lnTo>
                <a:lnTo>
                  <a:pt x="371" y="945"/>
                </a:lnTo>
                <a:lnTo>
                  <a:pt x="354" y="948"/>
                </a:lnTo>
                <a:lnTo>
                  <a:pt x="43" y="1043"/>
                </a:lnTo>
                <a:lnTo>
                  <a:pt x="0" y="1033"/>
                </a:lnTo>
                <a:lnTo>
                  <a:pt x="14" y="1020"/>
                </a:lnTo>
                <a:lnTo>
                  <a:pt x="20" y="24"/>
                </a:lnTo>
                <a:lnTo>
                  <a:pt x="15" y="5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Freeform 79">
            <a:extLst>
              <a:ext uri="{FF2B5EF4-FFF2-40B4-BE49-F238E27FC236}">
                <a16:creationId xmlns="" xmlns:a16="http://schemas.microsoft.com/office/drawing/2014/main" id="{E2CE9BFF-A915-4517-B425-D827E943380D}"/>
              </a:ext>
            </a:extLst>
          </p:cNvPr>
          <p:cNvSpPr>
            <a:spLocks/>
          </p:cNvSpPr>
          <p:nvPr/>
        </p:nvSpPr>
        <p:spPr bwMode="auto">
          <a:xfrm>
            <a:off x="4724400" y="4870450"/>
            <a:ext cx="257175" cy="790575"/>
          </a:xfrm>
          <a:custGeom>
            <a:avLst/>
            <a:gdLst>
              <a:gd name="T0" fmla="*/ 0 w 325"/>
              <a:gd name="T1" fmla="*/ 2147483647 h 996"/>
              <a:gd name="T2" fmla="*/ 2147483647 w 325"/>
              <a:gd name="T3" fmla="*/ 2147483647 h 996"/>
              <a:gd name="T4" fmla="*/ 2147483647 w 325"/>
              <a:gd name="T5" fmla="*/ 2147483647 h 996"/>
              <a:gd name="T6" fmla="*/ 2147483647 w 325"/>
              <a:gd name="T7" fmla="*/ 2147483647 h 996"/>
              <a:gd name="T8" fmla="*/ 2147483647 w 325"/>
              <a:gd name="T9" fmla="*/ 2147483647 h 996"/>
              <a:gd name="T10" fmla="*/ 2147483647 w 325"/>
              <a:gd name="T11" fmla="*/ 2147483647 h 996"/>
              <a:gd name="T12" fmla="*/ 2147483647 w 325"/>
              <a:gd name="T13" fmla="*/ 2147483647 h 996"/>
              <a:gd name="T14" fmla="*/ 2147483647 w 325"/>
              <a:gd name="T15" fmla="*/ 2147483647 h 996"/>
              <a:gd name="T16" fmla="*/ 2147483647 w 325"/>
              <a:gd name="T17" fmla="*/ 2147483647 h 996"/>
              <a:gd name="T18" fmla="*/ 2147483647 w 325"/>
              <a:gd name="T19" fmla="*/ 2147483647 h 996"/>
              <a:gd name="T20" fmla="*/ 2147483647 w 325"/>
              <a:gd name="T21" fmla="*/ 2147483647 h 996"/>
              <a:gd name="T22" fmla="*/ 2147483647 w 325"/>
              <a:gd name="T23" fmla="*/ 2147483647 h 996"/>
              <a:gd name="T24" fmla="*/ 2147483647 w 325"/>
              <a:gd name="T25" fmla="*/ 2147483647 h 996"/>
              <a:gd name="T26" fmla="*/ 2147483647 w 325"/>
              <a:gd name="T27" fmla="*/ 2147483647 h 996"/>
              <a:gd name="T28" fmla="*/ 2147483647 w 325"/>
              <a:gd name="T29" fmla="*/ 2147483647 h 996"/>
              <a:gd name="T30" fmla="*/ 2147483647 w 325"/>
              <a:gd name="T31" fmla="*/ 2147483647 h 996"/>
              <a:gd name="T32" fmla="*/ 2147483647 w 325"/>
              <a:gd name="T33" fmla="*/ 2147483647 h 996"/>
              <a:gd name="T34" fmla="*/ 2147483647 w 325"/>
              <a:gd name="T35" fmla="*/ 2147483647 h 996"/>
              <a:gd name="T36" fmla="*/ 2147483647 w 325"/>
              <a:gd name="T37" fmla="*/ 2147483647 h 996"/>
              <a:gd name="T38" fmla="*/ 2147483647 w 325"/>
              <a:gd name="T39" fmla="*/ 2147483647 h 996"/>
              <a:gd name="T40" fmla="*/ 2147483647 w 325"/>
              <a:gd name="T41" fmla="*/ 2147483647 h 996"/>
              <a:gd name="T42" fmla="*/ 2147483647 w 325"/>
              <a:gd name="T43" fmla="*/ 2147483647 h 996"/>
              <a:gd name="T44" fmla="*/ 2147483647 w 325"/>
              <a:gd name="T45" fmla="*/ 2147483647 h 996"/>
              <a:gd name="T46" fmla="*/ 2147483647 w 325"/>
              <a:gd name="T47" fmla="*/ 2147483647 h 996"/>
              <a:gd name="T48" fmla="*/ 2147483647 w 325"/>
              <a:gd name="T49" fmla="*/ 2147483647 h 996"/>
              <a:gd name="T50" fmla="*/ 2147483647 w 325"/>
              <a:gd name="T51" fmla="*/ 2147483647 h 996"/>
              <a:gd name="T52" fmla="*/ 2147483647 w 325"/>
              <a:gd name="T53" fmla="*/ 2147483647 h 996"/>
              <a:gd name="T54" fmla="*/ 2147483647 w 325"/>
              <a:gd name="T55" fmla="*/ 2147483647 h 996"/>
              <a:gd name="T56" fmla="*/ 2147483647 w 325"/>
              <a:gd name="T57" fmla="*/ 2147483647 h 996"/>
              <a:gd name="T58" fmla="*/ 2147483647 w 325"/>
              <a:gd name="T59" fmla="*/ 2147483647 h 996"/>
              <a:gd name="T60" fmla="*/ 2147483647 w 325"/>
              <a:gd name="T61" fmla="*/ 2147483647 h 996"/>
              <a:gd name="T62" fmla="*/ 2147483647 w 325"/>
              <a:gd name="T63" fmla="*/ 0 h 996"/>
              <a:gd name="T64" fmla="*/ 0 w 325"/>
              <a:gd name="T65" fmla="*/ 2147483647 h 9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25"/>
              <a:gd name="T100" fmla="*/ 0 h 996"/>
              <a:gd name="T101" fmla="*/ 325 w 325"/>
              <a:gd name="T102" fmla="*/ 996 h 99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25" h="996">
                <a:moveTo>
                  <a:pt x="0" y="996"/>
                </a:moveTo>
                <a:lnTo>
                  <a:pt x="73" y="972"/>
                </a:lnTo>
                <a:lnTo>
                  <a:pt x="63" y="915"/>
                </a:lnTo>
                <a:lnTo>
                  <a:pt x="65" y="814"/>
                </a:lnTo>
                <a:lnTo>
                  <a:pt x="73" y="708"/>
                </a:lnTo>
                <a:lnTo>
                  <a:pt x="77" y="632"/>
                </a:lnTo>
                <a:lnTo>
                  <a:pt x="72" y="584"/>
                </a:lnTo>
                <a:lnTo>
                  <a:pt x="62" y="541"/>
                </a:lnTo>
                <a:lnTo>
                  <a:pt x="47" y="499"/>
                </a:lnTo>
                <a:lnTo>
                  <a:pt x="32" y="456"/>
                </a:lnTo>
                <a:lnTo>
                  <a:pt x="24" y="418"/>
                </a:lnTo>
                <a:lnTo>
                  <a:pt x="22" y="392"/>
                </a:lnTo>
                <a:lnTo>
                  <a:pt x="24" y="374"/>
                </a:lnTo>
                <a:lnTo>
                  <a:pt x="25" y="369"/>
                </a:lnTo>
                <a:lnTo>
                  <a:pt x="50" y="369"/>
                </a:lnTo>
                <a:lnTo>
                  <a:pt x="73" y="370"/>
                </a:lnTo>
                <a:lnTo>
                  <a:pt x="96" y="372"/>
                </a:lnTo>
                <a:lnTo>
                  <a:pt x="118" y="374"/>
                </a:lnTo>
                <a:lnTo>
                  <a:pt x="138" y="377"/>
                </a:lnTo>
                <a:lnTo>
                  <a:pt x="159" y="378"/>
                </a:lnTo>
                <a:lnTo>
                  <a:pt x="177" y="382"/>
                </a:lnTo>
                <a:lnTo>
                  <a:pt x="197" y="385"/>
                </a:lnTo>
                <a:lnTo>
                  <a:pt x="214" y="390"/>
                </a:lnTo>
                <a:lnTo>
                  <a:pt x="232" y="395"/>
                </a:lnTo>
                <a:lnTo>
                  <a:pt x="249" y="400"/>
                </a:lnTo>
                <a:lnTo>
                  <a:pt x="264" y="405"/>
                </a:lnTo>
                <a:lnTo>
                  <a:pt x="278" y="410"/>
                </a:lnTo>
                <a:lnTo>
                  <a:pt x="293" y="415"/>
                </a:lnTo>
                <a:lnTo>
                  <a:pt x="307" y="422"/>
                </a:lnTo>
                <a:lnTo>
                  <a:pt x="320" y="428"/>
                </a:lnTo>
                <a:lnTo>
                  <a:pt x="325" y="71"/>
                </a:lnTo>
                <a:lnTo>
                  <a:pt x="7" y="0"/>
                </a:lnTo>
                <a:lnTo>
                  <a:pt x="0" y="996"/>
                </a:lnTo>
                <a:close/>
              </a:path>
            </a:pathLst>
          </a:cu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Freeform 80">
            <a:extLst>
              <a:ext uri="{FF2B5EF4-FFF2-40B4-BE49-F238E27FC236}">
                <a16:creationId xmlns="" xmlns:a16="http://schemas.microsoft.com/office/drawing/2014/main" id="{C9DBF0D9-0877-4A5A-89EF-6100C0612CEA}"/>
              </a:ext>
            </a:extLst>
          </p:cNvPr>
          <p:cNvSpPr>
            <a:spLocks/>
          </p:cNvSpPr>
          <p:nvPr/>
        </p:nvSpPr>
        <p:spPr bwMode="auto">
          <a:xfrm>
            <a:off x="4741863" y="5164138"/>
            <a:ext cx="236537" cy="479425"/>
          </a:xfrm>
          <a:custGeom>
            <a:avLst/>
            <a:gdLst>
              <a:gd name="T0" fmla="*/ 2147483647 w 298"/>
              <a:gd name="T1" fmla="*/ 2147483647 h 603"/>
              <a:gd name="T2" fmla="*/ 2147483647 w 298"/>
              <a:gd name="T3" fmla="*/ 2147483647 h 603"/>
              <a:gd name="T4" fmla="*/ 2147483647 w 298"/>
              <a:gd name="T5" fmla="*/ 2147483647 h 603"/>
              <a:gd name="T6" fmla="*/ 2147483647 w 298"/>
              <a:gd name="T7" fmla="*/ 2147483647 h 603"/>
              <a:gd name="T8" fmla="*/ 2147483647 w 298"/>
              <a:gd name="T9" fmla="*/ 2147483647 h 603"/>
              <a:gd name="T10" fmla="*/ 2147483647 w 298"/>
              <a:gd name="T11" fmla="*/ 2147483647 h 603"/>
              <a:gd name="T12" fmla="*/ 2147483647 w 298"/>
              <a:gd name="T13" fmla="*/ 2147483647 h 603"/>
              <a:gd name="T14" fmla="*/ 2147483647 w 298"/>
              <a:gd name="T15" fmla="*/ 2147483647 h 603"/>
              <a:gd name="T16" fmla="*/ 2147483647 w 298"/>
              <a:gd name="T17" fmla="*/ 2147483647 h 603"/>
              <a:gd name="T18" fmla="*/ 2147483647 w 298"/>
              <a:gd name="T19" fmla="*/ 2147483647 h 603"/>
              <a:gd name="T20" fmla="*/ 2147483647 w 298"/>
              <a:gd name="T21" fmla="*/ 2147483647 h 603"/>
              <a:gd name="T22" fmla="*/ 2147483647 w 298"/>
              <a:gd name="T23" fmla="*/ 2147483647 h 603"/>
              <a:gd name="T24" fmla="*/ 2147483647 w 298"/>
              <a:gd name="T25" fmla="*/ 2147483647 h 603"/>
              <a:gd name="T26" fmla="*/ 2147483647 w 298"/>
              <a:gd name="T27" fmla="*/ 2147483647 h 603"/>
              <a:gd name="T28" fmla="*/ 2147483647 w 298"/>
              <a:gd name="T29" fmla="*/ 2147483647 h 603"/>
              <a:gd name="T30" fmla="*/ 2147483647 w 298"/>
              <a:gd name="T31" fmla="*/ 2147483647 h 603"/>
              <a:gd name="T32" fmla="*/ 2147483647 w 298"/>
              <a:gd name="T33" fmla="*/ 2147483647 h 603"/>
              <a:gd name="T34" fmla="*/ 2147483647 w 298"/>
              <a:gd name="T35" fmla="*/ 2147483647 h 603"/>
              <a:gd name="T36" fmla="*/ 2147483647 w 298"/>
              <a:gd name="T37" fmla="*/ 2147483647 h 603"/>
              <a:gd name="T38" fmla="*/ 2147483647 w 298"/>
              <a:gd name="T39" fmla="*/ 2147483647 h 603"/>
              <a:gd name="T40" fmla="*/ 2147483647 w 298"/>
              <a:gd name="T41" fmla="*/ 2147483647 h 603"/>
              <a:gd name="T42" fmla="*/ 2147483647 w 298"/>
              <a:gd name="T43" fmla="*/ 2147483647 h 603"/>
              <a:gd name="T44" fmla="*/ 2147483647 w 298"/>
              <a:gd name="T45" fmla="*/ 2147483647 h 603"/>
              <a:gd name="T46" fmla="*/ 2147483647 w 298"/>
              <a:gd name="T47" fmla="*/ 2147483647 h 603"/>
              <a:gd name="T48" fmla="*/ 2147483647 w 298"/>
              <a:gd name="T49" fmla="*/ 2147483647 h 603"/>
              <a:gd name="T50" fmla="*/ 2147483647 w 298"/>
              <a:gd name="T51" fmla="*/ 0 h 603"/>
              <a:gd name="T52" fmla="*/ 2147483647 w 298"/>
              <a:gd name="T53" fmla="*/ 0 h 603"/>
              <a:gd name="T54" fmla="*/ 2147483647 w 298"/>
              <a:gd name="T55" fmla="*/ 2147483647 h 603"/>
              <a:gd name="T56" fmla="*/ 0 w 298"/>
              <a:gd name="T57" fmla="*/ 2147483647 h 603"/>
              <a:gd name="T58" fmla="*/ 2147483647 w 298"/>
              <a:gd name="T59" fmla="*/ 2147483647 h 603"/>
              <a:gd name="T60" fmla="*/ 2147483647 w 298"/>
              <a:gd name="T61" fmla="*/ 2147483647 h 60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98"/>
              <a:gd name="T94" fmla="*/ 0 h 603"/>
              <a:gd name="T95" fmla="*/ 298 w 298"/>
              <a:gd name="T96" fmla="*/ 603 h 603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98" h="603">
                <a:moveTo>
                  <a:pt x="10" y="87"/>
                </a:moveTo>
                <a:lnTo>
                  <a:pt x="25" y="130"/>
                </a:lnTo>
                <a:lnTo>
                  <a:pt x="40" y="172"/>
                </a:lnTo>
                <a:lnTo>
                  <a:pt x="50" y="215"/>
                </a:lnTo>
                <a:lnTo>
                  <a:pt x="55" y="263"/>
                </a:lnTo>
                <a:lnTo>
                  <a:pt x="51" y="339"/>
                </a:lnTo>
                <a:lnTo>
                  <a:pt x="43" y="445"/>
                </a:lnTo>
                <a:lnTo>
                  <a:pt x="41" y="546"/>
                </a:lnTo>
                <a:lnTo>
                  <a:pt x="51" y="603"/>
                </a:lnTo>
                <a:lnTo>
                  <a:pt x="288" y="534"/>
                </a:lnTo>
                <a:lnTo>
                  <a:pt x="298" y="59"/>
                </a:lnTo>
                <a:lnTo>
                  <a:pt x="285" y="53"/>
                </a:lnTo>
                <a:lnTo>
                  <a:pt x="271" y="46"/>
                </a:lnTo>
                <a:lnTo>
                  <a:pt x="256" y="41"/>
                </a:lnTo>
                <a:lnTo>
                  <a:pt x="242" y="36"/>
                </a:lnTo>
                <a:lnTo>
                  <a:pt x="227" y="31"/>
                </a:lnTo>
                <a:lnTo>
                  <a:pt x="210" y="26"/>
                </a:lnTo>
                <a:lnTo>
                  <a:pt x="192" y="21"/>
                </a:lnTo>
                <a:lnTo>
                  <a:pt x="175" y="16"/>
                </a:lnTo>
                <a:lnTo>
                  <a:pt x="155" y="13"/>
                </a:lnTo>
                <a:lnTo>
                  <a:pt x="137" y="9"/>
                </a:lnTo>
                <a:lnTo>
                  <a:pt x="116" y="8"/>
                </a:lnTo>
                <a:lnTo>
                  <a:pt x="96" y="5"/>
                </a:lnTo>
                <a:lnTo>
                  <a:pt x="74" y="3"/>
                </a:lnTo>
                <a:lnTo>
                  <a:pt x="51" y="1"/>
                </a:lnTo>
                <a:lnTo>
                  <a:pt x="28" y="0"/>
                </a:lnTo>
                <a:lnTo>
                  <a:pt x="3" y="0"/>
                </a:lnTo>
                <a:lnTo>
                  <a:pt x="2" y="5"/>
                </a:lnTo>
                <a:lnTo>
                  <a:pt x="0" y="23"/>
                </a:lnTo>
                <a:lnTo>
                  <a:pt x="2" y="49"/>
                </a:lnTo>
                <a:lnTo>
                  <a:pt x="10" y="87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Freeform 81">
            <a:extLst>
              <a:ext uri="{FF2B5EF4-FFF2-40B4-BE49-F238E27FC236}">
                <a16:creationId xmlns="" xmlns:a16="http://schemas.microsoft.com/office/drawing/2014/main" id="{D3AFAD6A-7C82-4D9D-8AF4-41D3B675F8E9}"/>
              </a:ext>
            </a:extLst>
          </p:cNvPr>
          <p:cNvSpPr>
            <a:spLocks/>
          </p:cNvSpPr>
          <p:nvPr/>
        </p:nvSpPr>
        <p:spPr bwMode="auto">
          <a:xfrm>
            <a:off x="4376738" y="4943475"/>
            <a:ext cx="25400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6"/>
                </a:moveTo>
                <a:lnTo>
                  <a:pt x="2" y="23"/>
                </a:lnTo>
                <a:lnTo>
                  <a:pt x="5" y="28"/>
                </a:lnTo>
                <a:lnTo>
                  <a:pt x="10" y="31"/>
                </a:lnTo>
                <a:lnTo>
                  <a:pt x="16" y="33"/>
                </a:lnTo>
                <a:lnTo>
                  <a:pt x="23" y="31"/>
                </a:lnTo>
                <a:lnTo>
                  <a:pt x="28" y="28"/>
                </a:lnTo>
                <a:lnTo>
                  <a:pt x="31" y="23"/>
                </a:lnTo>
                <a:lnTo>
                  <a:pt x="33" y="16"/>
                </a:lnTo>
                <a:lnTo>
                  <a:pt x="31" y="10"/>
                </a:lnTo>
                <a:lnTo>
                  <a:pt x="28" y="5"/>
                </a:lnTo>
                <a:lnTo>
                  <a:pt x="23" y="1"/>
                </a:lnTo>
                <a:lnTo>
                  <a:pt x="16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" name="Freeform 82">
            <a:extLst>
              <a:ext uri="{FF2B5EF4-FFF2-40B4-BE49-F238E27FC236}">
                <a16:creationId xmlns="" xmlns:a16="http://schemas.microsoft.com/office/drawing/2014/main" id="{34FDE771-3975-4C5E-9A1F-F725037D9798}"/>
              </a:ext>
            </a:extLst>
          </p:cNvPr>
          <p:cNvSpPr>
            <a:spLocks/>
          </p:cNvSpPr>
          <p:nvPr/>
        </p:nvSpPr>
        <p:spPr bwMode="auto">
          <a:xfrm>
            <a:off x="4381500" y="5027613"/>
            <a:ext cx="26988" cy="25400"/>
          </a:xfrm>
          <a:custGeom>
            <a:avLst/>
            <a:gdLst>
              <a:gd name="T0" fmla="*/ 0 w 34"/>
              <a:gd name="T1" fmla="*/ 2147483647 h 34"/>
              <a:gd name="T2" fmla="*/ 2147483647 w 34"/>
              <a:gd name="T3" fmla="*/ 2147483647 h 34"/>
              <a:gd name="T4" fmla="*/ 2147483647 w 34"/>
              <a:gd name="T5" fmla="*/ 2147483647 h 34"/>
              <a:gd name="T6" fmla="*/ 2147483647 w 34"/>
              <a:gd name="T7" fmla="*/ 2147483647 h 34"/>
              <a:gd name="T8" fmla="*/ 2147483647 w 34"/>
              <a:gd name="T9" fmla="*/ 2147483647 h 34"/>
              <a:gd name="T10" fmla="*/ 2147483647 w 34"/>
              <a:gd name="T11" fmla="*/ 2147483647 h 34"/>
              <a:gd name="T12" fmla="*/ 2147483647 w 34"/>
              <a:gd name="T13" fmla="*/ 2147483647 h 34"/>
              <a:gd name="T14" fmla="*/ 2147483647 w 34"/>
              <a:gd name="T15" fmla="*/ 2147483647 h 34"/>
              <a:gd name="T16" fmla="*/ 2147483647 w 34"/>
              <a:gd name="T17" fmla="*/ 2147483647 h 34"/>
              <a:gd name="T18" fmla="*/ 2147483647 w 34"/>
              <a:gd name="T19" fmla="*/ 2147483647 h 34"/>
              <a:gd name="T20" fmla="*/ 2147483647 w 34"/>
              <a:gd name="T21" fmla="*/ 2147483647 h 34"/>
              <a:gd name="T22" fmla="*/ 2147483647 w 34"/>
              <a:gd name="T23" fmla="*/ 2147483647 h 34"/>
              <a:gd name="T24" fmla="*/ 2147483647 w 34"/>
              <a:gd name="T25" fmla="*/ 0 h 34"/>
              <a:gd name="T26" fmla="*/ 2147483647 w 34"/>
              <a:gd name="T27" fmla="*/ 2147483647 h 34"/>
              <a:gd name="T28" fmla="*/ 2147483647 w 34"/>
              <a:gd name="T29" fmla="*/ 2147483647 h 34"/>
              <a:gd name="T30" fmla="*/ 2147483647 w 34"/>
              <a:gd name="T31" fmla="*/ 2147483647 h 34"/>
              <a:gd name="T32" fmla="*/ 0 w 34"/>
              <a:gd name="T33" fmla="*/ 2147483647 h 34"/>
              <a:gd name="T34" fmla="*/ 0 w 34"/>
              <a:gd name="T35" fmla="*/ 2147483647 h 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34"/>
              <a:gd name="T56" fmla="*/ 34 w 34"/>
              <a:gd name="T57" fmla="*/ 34 h 3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34">
                <a:moveTo>
                  <a:pt x="0" y="17"/>
                </a:moveTo>
                <a:lnTo>
                  <a:pt x="2" y="24"/>
                </a:lnTo>
                <a:lnTo>
                  <a:pt x="5" y="29"/>
                </a:lnTo>
                <a:lnTo>
                  <a:pt x="9" y="32"/>
                </a:lnTo>
                <a:lnTo>
                  <a:pt x="15" y="34"/>
                </a:lnTo>
                <a:lnTo>
                  <a:pt x="22" y="32"/>
                </a:lnTo>
                <a:lnTo>
                  <a:pt x="29" y="29"/>
                </a:lnTo>
                <a:lnTo>
                  <a:pt x="32" y="24"/>
                </a:lnTo>
                <a:lnTo>
                  <a:pt x="34" y="17"/>
                </a:lnTo>
                <a:lnTo>
                  <a:pt x="32" y="10"/>
                </a:lnTo>
                <a:lnTo>
                  <a:pt x="29" y="5"/>
                </a:lnTo>
                <a:lnTo>
                  <a:pt x="22" y="2"/>
                </a:lnTo>
                <a:lnTo>
                  <a:pt x="15" y="0"/>
                </a:lnTo>
                <a:lnTo>
                  <a:pt x="9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" name="Freeform 83">
            <a:extLst>
              <a:ext uri="{FF2B5EF4-FFF2-40B4-BE49-F238E27FC236}">
                <a16:creationId xmlns="" xmlns:a16="http://schemas.microsoft.com/office/drawing/2014/main" id="{133C9C3F-67A1-45D0-8365-63A592389499}"/>
              </a:ext>
            </a:extLst>
          </p:cNvPr>
          <p:cNvSpPr>
            <a:spLocks/>
          </p:cNvSpPr>
          <p:nvPr/>
        </p:nvSpPr>
        <p:spPr bwMode="auto">
          <a:xfrm>
            <a:off x="4430713" y="5029200"/>
            <a:ext cx="25400" cy="25400"/>
          </a:xfrm>
          <a:custGeom>
            <a:avLst/>
            <a:gdLst>
              <a:gd name="T0" fmla="*/ 0 w 31"/>
              <a:gd name="T1" fmla="*/ 2147483647 h 33"/>
              <a:gd name="T2" fmla="*/ 2147483647 w 31"/>
              <a:gd name="T3" fmla="*/ 2147483647 h 33"/>
              <a:gd name="T4" fmla="*/ 2147483647 w 31"/>
              <a:gd name="T5" fmla="*/ 2147483647 h 33"/>
              <a:gd name="T6" fmla="*/ 2147483647 w 31"/>
              <a:gd name="T7" fmla="*/ 2147483647 h 33"/>
              <a:gd name="T8" fmla="*/ 2147483647 w 31"/>
              <a:gd name="T9" fmla="*/ 2147483647 h 33"/>
              <a:gd name="T10" fmla="*/ 2147483647 w 31"/>
              <a:gd name="T11" fmla="*/ 2147483647 h 33"/>
              <a:gd name="T12" fmla="*/ 2147483647 w 31"/>
              <a:gd name="T13" fmla="*/ 2147483647 h 33"/>
              <a:gd name="T14" fmla="*/ 2147483647 w 31"/>
              <a:gd name="T15" fmla="*/ 2147483647 h 33"/>
              <a:gd name="T16" fmla="*/ 2147483647 w 31"/>
              <a:gd name="T17" fmla="*/ 2147483647 h 33"/>
              <a:gd name="T18" fmla="*/ 2147483647 w 31"/>
              <a:gd name="T19" fmla="*/ 2147483647 h 33"/>
              <a:gd name="T20" fmla="*/ 2147483647 w 31"/>
              <a:gd name="T21" fmla="*/ 2147483647 h 33"/>
              <a:gd name="T22" fmla="*/ 2147483647 w 31"/>
              <a:gd name="T23" fmla="*/ 2147483647 h 33"/>
              <a:gd name="T24" fmla="*/ 2147483647 w 31"/>
              <a:gd name="T25" fmla="*/ 0 h 33"/>
              <a:gd name="T26" fmla="*/ 2147483647 w 31"/>
              <a:gd name="T27" fmla="*/ 2147483647 h 33"/>
              <a:gd name="T28" fmla="*/ 2147483647 w 31"/>
              <a:gd name="T29" fmla="*/ 2147483647 h 33"/>
              <a:gd name="T30" fmla="*/ 2147483647 w 31"/>
              <a:gd name="T31" fmla="*/ 2147483647 h 33"/>
              <a:gd name="T32" fmla="*/ 0 w 31"/>
              <a:gd name="T33" fmla="*/ 2147483647 h 33"/>
              <a:gd name="T34" fmla="*/ 0 w 31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1"/>
              <a:gd name="T55" fmla="*/ 0 h 33"/>
              <a:gd name="T56" fmla="*/ 31 w 31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1" h="33">
                <a:moveTo>
                  <a:pt x="0" y="17"/>
                </a:moveTo>
                <a:lnTo>
                  <a:pt x="1" y="23"/>
                </a:lnTo>
                <a:lnTo>
                  <a:pt x="5" y="28"/>
                </a:lnTo>
                <a:lnTo>
                  <a:pt x="8" y="32"/>
                </a:lnTo>
                <a:lnTo>
                  <a:pt x="15" y="33"/>
                </a:lnTo>
                <a:lnTo>
                  <a:pt x="21" y="32"/>
                </a:lnTo>
                <a:lnTo>
                  <a:pt x="26" y="28"/>
                </a:lnTo>
                <a:lnTo>
                  <a:pt x="30" y="23"/>
                </a:lnTo>
                <a:lnTo>
                  <a:pt x="31" y="17"/>
                </a:lnTo>
                <a:lnTo>
                  <a:pt x="30" y="10"/>
                </a:lnTo>
                <a:lnTo>
                  <a:pt x="26" y="5"/>
                </a:lnTo>
                <a:lnTo>
                  <a:pt x="21" y="2"/>
                </a:lnTo>
                <a:lnTo>
                  <a:pt x="15" y="0"/>
                </a:lnTo>
                <a:lnTo>
                  <a:pt x="8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" name="Freeform 84">
            <a:extLst>
              <a:ext uri="{FF2B5EF4-FFF2-40B4-BE49-F238E27FC236}">
                <a16:creationId xmlns="" xmlns:a16="http://schemas.microsoft.com/office/drawing/2014/main" id="{3F6986BD-7E4A-40A5-824E-8597FF71E6ED}"/>
              </a:ext>
            </a:extLst>
          </p:cNvPr>
          <p:cNvSpPr>
            <a:spLocks/>
          </p:cNvSpPr>
          <p:nvPr/>
        </p:nvSpPr>
        <p:spPr bwMode="auto">
          <a:xfrm>
            <a:off x="4486275" y="5029200"/>
            <a:ext cx="25400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7" y="33"/>
                </a:lnTo>
                <a:lnTo>
                  <a:pt x="23" y="32"/>
                </a:lnTo>
                <a:lnTo>
                  <a:pt x="28" y="28"/>
                </a:lnTo>
                <a:lnTo>
                  <a:pt x="32" y="23"/>
                </a:lnTo>
                <a:lnTo>
                  <a:pt x="33" y="17"/>
                </a:lnTo>
                <a:lnTo>
                  <a:pt x="32" y="10"/>
                </a:lnTo>
                <a:lnTo>
                  <a:pt x="28" y="5"/>
                </a:lnTo>
                <a:lnTo>
                  <a:pt x="23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Freeform 85">
            <a:extLst>
              <a:ext uri="{FF2B5EF4-FFF2-40B4-BE49-F238E27FC236}">
                <a16:creationId xmlns="" xmlns:a16="http://schemas.microsoft.com/office/drawing/2014/main" id="{2EB6443D-0029-4A74-BEC6-60FE5FAAC73D}"/>
              </a:ext>
            </a:extLst>
          </p:cNvPr>
          <p:cNvSpPr>
            <a:spLocks/>
          </p:cNvSpPr>
          <p:nvPr/>
        </p:nvSpPr>
        <p:spPr bwMode="auto">
          <a:xfrm>
            <a:off x="4538663" y="5029200"/>
            <a:ext cx="25400" cy="25400"/>
          </a:xfrm>
          <a:custGeom>
            <a:avLst/>
            <a:gdLst>
              <a:gd name="T0" fmla="*/ 0 w 34"/>
              <a:gd name="T1" fmla="*/ 2147483647 h 33"/>
              <a:gd name="T2" fmla="*/ 2147483647 w 34"/>
              <a:gd name="T3" fmla="*/ 2147483647 h 33"/>
              <a:gd name="T4" fmla="*/ 2147483647 w 34"/>
              <a:gd name="T5" fmla="*/ 2147483647 h 33"/>
              <a:gd name="T6" fmla="*/ 2147483647 w 34"/>
              <a:gd name="T7" fmla="*/ 2147483647 h 33"/>
              <a:gd name="T8" fmla="*/ 2147483647 w 34"/>
              <a:gd name="T9" fmla="*/ 2147483647 h 33"/>
              <a:gd name="T10" fmla="*/ 2147483647 w 34"/>
              <a:gd name="T11" fmla="*/ 2147483647 h 33"/>
              <a:gd name="T12" fmla="*/ 2147483647 w 34"/>
              <a:gd name="T13" fmla="*/ 2147483647 h 33"/>
              <a:gd name="T14" fmla="*/ 2147483647 w 34"/>
              <a:gd name="T15" fmla="*/ 2147483647 h 33"/>
              <a:gd name="T16" fmla="*/ 2147483647 w 34"/>
              <a:gd name="T17" fmla="*/ 2147483647 h 33"/>
              <a:gd name="T18" fmla="*/ 2147483647 w 34"/>
              <a:gd name="T19" fmla="*/ 2147483647 h 33"/>
              <a:gd name="T20" fmla="*/ 2147483647 w 34"/>
              <a:gd name="T21" fmla="*/ 2147483647 h 33"/>
              <a:gd name="T22" fmla="*/ 2147483647 w 34"/>
              <a:gd name="T23" fmla="*/ 2147483647 h 33"/>
              <a:gd name="T24" fmla="*/ 2147483647 w 34"/>
              <a:gd name="T25" fmla="*/ 0 h 33"/>
              <a:gd name="T26" fmla="*/ 2147483647 w 34"/>
              <a:gd name="T27" fmla="*/ 2147483647 h 33"/>
              <a:gd name="T28" fmla="*/ 2147483647 w 34"/>
              <a:gd name="T29" fmla="*/ 2147483647 h 33"/>
              <a:gd name="T30" fmla="*/ 2147483647 w 34"/>
              <a:gd name="T31" fmla="*/ 2147483647 h 33"/>
              <a:gd name="T32" fmla="*/ 0 w 34"/>
              <a:gd name="T33" fmla="*/ 2147483647 h 33"/>
              <a:gd name="T34" fmla="*/ 0 w 34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33"/>
              <a:gd name="T56" fmla="*/ 34 w 34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7" y="33"/>
                </a:lnTo>
                <a:lnTo>
                  <a:pt x="24" y="32"/>
                </a:lnTo>
                <a:lnTo>
                  <a:pt x="29" y="28"/>
                </a:lnTo>
                <a:lnTo>
                  <a:pt x="32" y="23"/>
                </a:lnTo>
                <a:lnTo>
                  <a:pt x="34" y="17"/>
                </a:lnTo>
                <a:lnTo>
                  <a:pt x="32" y="10"/>
                </a:lnTo>
                <a:lnTo>
                  <a:pt x="29" y="5"/>
                </a:lnTo>
                <a:lnTo>
                  <a:pt x="24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Freeform 86">
            <a:extLst>
              <a:ext uri="{FF2B5EF4-FFF2-40B4-BE49-F238E27FC236}">
                <a16:creationId xmlns="" xmlns:a16="http://schemas.microsoft.com/office/drawing/2014/main" id="{68290E1C-0C3D-48F7-A106-88B3457F0A1A}"/>
              </a:ext>
            </a:extLst>
          </p:cNvPr>
          <p:cNvSpPr>
            <a:spLocks/>
          </p:cNvSpPr>
          <p:nvPr/>
        </p:nvSpPr>
        <p:spPr bwMode="auto">
          <a:xfrm>
            <a:off x="4376738" y="5145088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4"/>
                </a:lnTo>
                <a:lnTo>
                  <a:pt x="5" y="29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9"/>
                </a:lnTo>
                <a:lnTo>
                  <a:pt x="31" y="24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Freeform 87">
            <a:extLst>
              <a:ext uri="{FF2B5EF4-FFF2-40B4-BE49-F238E27FC236}">
                <a16:creationId xmlns="" xmlns:a16="http://schemas.microsoft.com/office/drawing/2014/main" id="{8E8EFCB5-9DA7-4809-ADD3-1D23818FAB15}"/>
              </a:ext>
            </a:extLst>
          </p:cNvPr>
          <p:cNvSpPr>
            <a:spLocks/>
          </p:cNvSpPr>
          <p:nvPr/>
        </p:nvSpPr>
        <p:spPr bwMode="auto">
          <a:xfrm>
            <a:off x="4376738" y="5214938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Freeform 88">
            <a:extLst>
              <a:ext uri="{FF2B5EF4-FFF2-40B4-BE49-F238E27FC236}">
                <a16:creationId xmlns="" xmlns:a16="http://schemas.microsoft.com/office/drawing/2014/main" id="{3ABD259C-47C5-40D4-B063-000CA8BAE69F}"/>
              </a:ext>
            </a:extLst>
          </p:cNvPr>
          <p:cNvSpPr>
            <a:spLocks/>
          </p:cNvSpPr>
          <p:nvPr/>
        </p:nvSpPr>
        <p:spPr bwMode="auto">
          <a:xfrm>
            <a:off x="4378325" y="5292725"/>
            <a:ext cx="25400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8"/>
                </a:moveTo>
                <a:lnTo>
                  <a:pt x="1" y="25"/>
                </a:lnTo>
                <a:lnTo>
                  <a:pt x="4" y="28"/>
                </a:lnTo>
                <a:lnTo>
                  <a:pt x="9" y="31"/>
                </a:lnTo>
                <a:lnTo>
                  <a:pt x="16" y="33"/>
                </a:lnTo>
                <a:lnTo>
                  <a:pt x="23" y="31"/>
                </a:lnTo>
                <a:lnTo>
                  <a:pt x="28" y="28"/>
                </a:lnTo>
                <a:lnTo>
                  <a:pt x="31" y="25"/>
                </a:lnTo>
                <a:lnTo>
                  <a:pt x="33" y="18"/>
                </a:lnTo>
                <a:lnTo>
                  <a:pt x="31" y="11"/>
                </a:lnTo>
                <a:lnTo>
                  <a:pt x="28" y="5"/>
                </a:lnTo>
                <a:lnTo>
                  <a:pt x="23" y="1"/>
                </a:lnTo>
                <a:lnTo>
                  <a:pt x="16" y="0"/>
                </a:lnTo>
                <a:lnTo>
                  <a:pt x="9" y="1"/>
                </a:lnTo>
                <a:lnTo>
                  <a:pt x="4" y="5"/>
                </a:lnTo>
                <a:lnTo>
                  <a:pt x="1" y="11"/>
                </a:lnTo>
                <a:lnTo>
                  <a:pt x="0" y="18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Freeform 89">
            <a:extLst>
              <a:ext uri="{FF2B5EF4-FFF2-40B4-BE49-F238E27FC236}">
                <a16:creationId xmlns="" xmlns:a16="http://schemas.microsoft.com/office/drawing/2014/main" id="{FE128B6F-C435-4FE2-972C-F8F6DAA6A6DA}"/>
              </a:ext>
            </a:extLst>
          </p:cNvPr>
          <p:cNvSpPr>
            <a:spLocks/>
          </p:cNvSpPr>
          <p:nvPr/>
        </p:nvSpPr>
        <p:spPr bwMode="auto">
          <a:xfrm>
            <a:off x="4646613" y="5422900"/>
            <a:ext cx="26987" cy="23813"/>
          </a:xfrm>
          <a:custGeom>
            <a:avLst/>
            <a:gdLst>
              <a:gd name="T0" fmla="*/ 0 w 33"/>
              <a:gd name="T1" fmla="*/ 2147483647 h 32"/>
              <a:gd name="T2" fmla="*/ 2147483647 w 33"/>
              <a:gd name="T3" fmla="*/ 2147483647 h 32"/>
              <a:gd name="T4" fmla="*/ 2147483647 w 33"/>
              <a:gd name="T5" fmla="*/ 2147483647 h 32"/>
              <a:gd name="T6" fmla="*/ 2147483647 w 33"/>
              <a:gd name="T7" fmla="*/ 2147483647 h 32"/>
              <a:gd name="T8" fmla="*/ 2147483647 w 33"/>
              <a:gd name="T9" fmla="*/ 2147483647 h 32"/>
              <a:gd name="T10" fmla="*/ 2147483647 w 33"/>
              <a:gd name="T11" fmla="*/ 2147483647 h 32"/>
              <a:gd name="T12" fmla="*/ 2147483647 w 33"/>
              <a:gd name="T13" fmla="*/ 2147483647 h 32"/>
              <a:gd name="T14" fmla="*/ 2147483647 w 33"/>
              <a:gd name="T15" fmla="*/ 2147483647 h 32"/>
              <a:gd name="T16" fmla="*/ 2147483647 w 33"/>
              <a:gd name="T17" fmla="*/ 2147483647 h 32"/>
              <a:gd name="T18" fmla="*/ 2147483647 w 33"/>
              <a:gd name="T19" fmla="*/ 2147483647 h 32"/>
              <a:gd name="T20" fmla="*/ 2147483647 w 33"/>
              <a:gd name="T21" fmla="*/ 2147483647 h 32"/>
              <a:gd name="T22" fmla="*/ 2147483647 w 33"/>
              <a:gd name="T23" fmla="*/ 2147483647 h 32"/>
              <a:gd name="T24" fmla="*/ 2147483647 w 33"/>
              <a:gd name="T25" fmla="*/ 0 h 32"/>
              <a:gd name="T26" fmla="*/ 2147483647 w 33"/>
              <a:gd name="T27" fmla="*/ 2147483647 h 32"/>
              <a:gd name="T28" fmla="*/ 2147483647 w 33"/>
              <a:gd name="T29" fmla="*/ 2147483647 h 32"/>
              <a:gd name="T30" fmla="*/ 2147483647 w 33"/>
              <a:gd name="T31" fmla="*/ 2147483647 h 32"/>
              <a:gd name="T32" fmla="*/ 0 w 33"/>
              <a:gd name="T33" fmla="*/ 2147483647 h 32"/>
              <a:gd name="T34" fmla="*/ 0 w 33"/>
              <a:gd name="T35" fmla="*/ 2147483647 h 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2"/>
              <a:gd name="T56" fmla="*/ 33 w 33"/>
              <a:gd name="T57" fmla="*/ 32 h 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2">
                <a:moveTo>
                  <a:pt x="0" y="15"/>
                </a:moveTo>
                <a:lnTo>
                  <a:pt x="1" y="22"/>
                </a:lnTo>
                <a:lnTo>
                  <a:pt x="5" y="27"/>
                </a:lnTo>
                <a:lnTo>
                  <a:pt x="10" y="30"/>
                </a:lnTo>
                <a:lnTo>
                  <a:pt x="16" y="32"/>
                </a:lnTo>
                <a:lnTo>
                  <a:pt x="23" y="30"/>
                </a:lnTo>
                <a:lnTo>
                  <a:pt x="28" y="27"/>
                </a:lnTo>
                <a:lnTo>
                  <a:pt x="31" y="22"/>
                </a:lnTo>
                <a:lnTo>
                  <a:pt x="33" y="15"/>
                </a:lnTo>
                <a:lnTo>
                  <a:pt x="31" y="9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9"/>
                </a:lnTo>
                <a:lnTo>
                  <a:pt x="0" y="15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Freeform 90">
            <a:extLst>
              <a:ext uri="{FF2B5EF4-FFF2-40B4-BE49-F238E27FC236}">
                <a16:creationId xmlns="" xmlns:a16="http://schemas.microsoft.com/office/drawing/2014/main" id="{A32EB30B-2D28-4D34-B967-3AC724CCDD3A}"/>
              </a:ext>
            </a:extLst>
          </p:cNvPr>
          <p:cNvSpPr>
            <a:spLocks/>
          </p:cNvSpPr>
          <p:nvPr/>
        </p:nvSpPr>
        <p:spPr bwMode="auto">
          <a:xfrm>
            <a:off x="4646613" y="5480050"/>
            <a:ext cx="26987" cy="26988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1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Freeform 91">
            <a:extLst>
              <a:ext uri="{FF2B5EF4-FFF2-40B4-BE49-F238E27FC236}">
                <a16:creationId xmlns="" xmlns:a16="http://schemas.microsoft.com/office/drawing/2014/main" id="{3C6B8610-14BD-497E-9C50-CF11A7AED47A}"/>
              </a:ext>
            </a:extLst>
          </p:cNvPr>
          <p:cNvSpPr>
            <a:spLocks/>
          </p:cNvSpPr>
          <p:nvPr/>
        </p:nvSpPr>
        <p:spPr bwMode="auto">
          <a:xfrm>
            <a:off x="4649788" y="5540375"/>
            <a:ext cx="26987" cy="26988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9"/>
                </a:moveTo>
                <a:lnTo>
                  <a:pt x="2" y="25"/>
                </a:lnTo>
                <a:lnTo>
                  <a:pt x="5" y="29"/>
                </a:lnTo>
                <a:lnTo>
                  <a:pt x="10" y="32"/>
                </a:lnTo>
                <a:lnTo>
                  <a:pt x="17" y="33"/>
                </a:lnTo>
                <a:lnTo>
                  <a:pt x="23" y="32"/>
                </a:lnTo>
                <a:lnTo>
                  <a:pt x="28" y="29"/>
                </a:lnTo>
                <a:lnTo>
                  <a:pt x="32" y="25"/>
                </a:lnTo>
                <a:lnTo>
                  <a:pt x="33" y="19"/>
                </a:lnTo>
                <a:lnTo>
                  <a:pt x="32" y="12"/>
                </a:lnTo>
                <a:lnTo>
                  <a:pt x="28" y="5"/>
                </a:lnTo>
                <a:lnTo>
                  <a:pt x="23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2"/>
                </a:lnTo>
                <a:lnTo>
                  <a:pt x="0" y="19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" name="Freeform 92">
            <a:extLst>
              <a:ext uri="{FF2B5EF4-FFF2-40B4-BE49-F238E27FC236}">
                <a16:creationId xmlns="" xmlns:a16="http://schemas.microsoft.com/office/drawing/2014/main" id="{ABD57CA8-40C8-420C-954B-E0592D849A1D}"/>
              </a:ext>
            </a:extLst>
          </p:cNvPr>
          <p:cNvSpPr>
            <a:spLocks/>
          </p:cNvSpPr>
          <p:nvPr/>
        </p:nvSpPr>
        <p:spPr bwMode="auto">
          <a:xfrm>
            <a:off x="4654550" y="5599113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6"/>
                </a:moveTo>
                <a:lnTo>
                  <a:pt x="2" y="23"/>
                </a:lnTo>
                <a:lnTo>
                  <a:pt x="3" y="28"/>
                </a:lnTo>
                <a:lnTo>
                  <a:pt x="8" y="31"/>
                </a:lnTo>
                <a:lnTo>
                  <a:pt x="17" y="33"/>
                </a:lnTo>
                <a:lnTo>
                  <a:pt x="23" y="31"/>
                </a:lnTo>
                <a:lnTo>
                  <a:pt x="28" y="28"/>
                </a:lnTo>
                <a:lnTo>
                  <a:pt x="31" y="23"/>
                </a:lnTo>
                <a:lnTo>
                  <a:pt x="33" y="16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7" y="0"/>
                </a:lnTo>
                <a:lnTo>
                  <a:pt x="8" y="2"/>
                </a:lnTo>
                <a:lnTo>
                  <a:pt x="3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Freeform 93">
            <a:extLst>
              <a:ext uri="{FF2B5EF4-FFF2-40B4-BE49-F238E27FC236}">
                <a16:creationId xmlns="" xmlns:a16="http://schemas.microsoft.com/office/drawing/2014/main" id="{0ACF0757-13C6-4932-8F26-6927F5AF87D7}"/>
              </a:ext>
            </a:extLst>
          </p:cNvPr>
          <p:cNvSpPr>
            <a:spLocks/>
          </p:cNvSpPr>
          <p:nvPr/>
        </p:nvSpPr>
        <p:spPr bwMode="auto">
          <a:xfrm>
            <a:off x="4594225" y="5407025"/>
            <a:ext cx="26988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8"/>
                </a:moveTo>
                <a:lnTo>
                  <a:pt x="1" y="24"/>
                </a:lnTo>
                <a:lnTo>
                  <a:pt x="5" y="28"/>
                </a:lnTo>
                <a:lnTo>
                  <a:pt x="10" y="31"/>
                </a:lnTo>
                <a:lnTo>
                  <a:pt x="16" y="33"/>
                </a:lnTo>
                <a:lnTo>
                  <a:pt x="23" y="31"/>
                </a:lnTo>
                <a:lnTo>
                  <a:pt x="28" y="28"/>
                </a:lnTo>
                <a:lnTo>
                  <a:pt x="31" y="24"/>
                </a:lnTo>
                <a:lnTo>
                  <a:pt x="33" y="18"/>
                </a:lnTo>
                <a:lnTo>
                  <a:pt x="31" y="11"/>
                </a:lnTo>
                <a:lnTo>
                  <a:pt x="28" y="5"/>
                </a:lnTo>
                <a:lnTo>
                  <a:pt x="23" y="1"/>
                </a:lnTo>
                <a:lnTo>
                  <a:pt x="16" y="0"/>
                </a:lnTo>
                <a:lnTo>
                  <a:pt x="10" y="1"/>
                </a:lnTo>
                <a:lnTo>
                  <a:pt x="5" y="5"/>
                </a:lnTo>
                <a:lnTo>
                  <a:pt x="1" y="11"/>
                </a:lnTo>
                <a:lnTo>
                  <a:pt x="0" y="18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Freeform 94">
            <a:extLst>
              <a:ext uri="{FF2B5EF4-FFF2-40B4-BE49-F238E27FC236}">
                <a16:creationId xmlns="" xmlns:a16="http://schemas.microsoft.com/office/drawing/2014/main" id="{06F0683C-6846-46F7-9CB3-0E95F077D976}"/>
              </a:ext>
            </a:extLst>
          </p:cNvPr>
          <p:cNvSpPr>
            <a:spLocks/>
          </p:cNvSpPr>
          <p:nvPr/>
        </p:nvSpPr>
        <p:spPr bwMode="auto">
          <a:xfrm>
            <a:off x="4594225" y="5465763"/>
            <a:ext cx="26988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1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Freeform 95">
            <a:extLst>
              <a:ext uri="{FF2B5EF4-FFF2-40B4-BE49-F238E27FC236}">
                <a16:creationId xmlns="" xmlns:a16="http://schemas.microsoft.com/office/drawing/2014/main" id="{96C3EAD2-0045-47E1-B45F-861CA3456721}"/>
              </a:ext>
            </a:extLst>
          </p:cNvPr>
          <p:cNvSpPr>
            <a:spLocks/>
          </p:cNvSpPr>
          <p:nvPr/>
        </p:nvSpPr>
        <p:spPr bwMode="auto">
          <a:xfrm>
            <a:off x="4597400" y="5526088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Freeform 96">
            <a:extLst>
              <a:ext uri="{FF2B5EF4-FFF2-40B4-BE49-F238E27FC236}">
                <a16:creationId xmlns="" xmlns:a16="http://schemas.microsoft.com/office/drawing/2014/main" id="{7876FBB2-6442-47B8-A5AD-9A6CBF8E82B8}"/>
              </a:ext>
            </a:extLst>
          </p:cNvPr>
          <p:cNvSpPr>
            <a:spLocks/>
          </p:cNvSpPr>
          <p:nvPr/>
        </p:nvSpPr>
        <p:spPr bwMode="auto">
          <a:xfrm>
            <a:off x="4600575" y="5583238"/>
            <a:ext cx="25400" cy="28575"/>
          </a:xfrm>
          <a:custGeom>
            <a:avLst/>
            <a:gdLst>
              <a:gd name="T0" fmla="*/ 0 w 33"/>
              <a:gd name="T1" fmla="*/ 2147483647 h 35"/>
              <a:gd name="T2" fmla="*/ 2147483647 w 33"/>
              <a:gd name="T3" fmla="*/ 2147483647 h 35"/>
              <a:gd name="T4" fmla="*/ 2147483647 w 33"/>
              <a:gd name="T5" fmla="*/ 2147483647 h 35"/>
              <a:gd name="T6" fmla="*/ 2147483647 w 33"/>
              <a:gd name="T7" fmla="*/ 2147483647 h 35"/>
              <a:gd name="T8" fmla="*/ 2147483647 w 33"/>
              <a:gd name="T9" fmla="*/ 2147483647 h 35"/>
              <a:gd name="T10" fmla="*/ 2147483647 w 33"/>
              <a:gd name="T11" fmla="*/ 2147483647 h 35"/>
              <a:gd name="T12" fmla="*/ 2147483647 w 33"/>
              <a:gd name="T13" fmla="*/ 2147483647 h 35"/>
              <a:gd name="T14" fmla="*/ 2147483647 w 33"/>
              <a:gd name="T15" fmla="*/ 2147483647 h 35"/>
              <a:gd name="T16" fmla="*/ 2147483647 w 33"/>
              <a:gd name="T17" fmla="*/ 2147483647 h 35"/>
              <a:gd name="T18" fmla="*/ 2147483647 w 33"/>
              <a:gd name="T19" fmla="*/ 2147483647 h 35"/>
              <a:gd name="T20" fmla="*/ 2147483647 w 33"/>
              <a:gd name="T21" fmla="*/ 2147483647 h 35"/>
              <a:gd name="T22" fmla="*/ 2147483647 w 33"/>
              <a:gd name="T23" fmla="*/ 2147483647 h 35"/>
              <a:gd name="T24" fmla="*/ 2147483647 w 33"/>
              <a:gd name="T25" fmla="*/ 0 h 35"/>
              <a:gd name="T26" fmla="*/ 2147483647 w 33"/>
              <a:gd name="T27" fmla="*/ 2147483647 h 35"/>
              <a:gd name="T28" fmla="*/ 2147483647 w 33"/>
              <a:gd name="T29" fmla="*/ 2147483647 h 35"/>
              <a:gd name="T30" fmla="*/ 2147483647 w 33"/>
              <a:gd name="T31" fmla="*/ 2147483647 h 35"/>
              <a:gd name="T32" fmla="*/ 0 w 33"/>
              <a:gd name="T33" fmla="*/ 2147483647 h 35"/>
              <a:gd name="T34" fmla="*/ 0 w 33"/>
              <a:gd name="T35" fmla="*/ 2147483647 h 3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5"/>
              <a:gd name="T56" fmla="*/ 33 w 33"/>
              <a:gd name="T57" fmla="*/ 35 h 3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5">
                <a:moveTo>
                  <a:pt x="0" y="18"/>
                </a:moveTo>
                <a:lnTo>
                  <a:pt x="2" y="25"/>
                </a:lnTo>
                <a:lnTo>
                  <a:pt x="5" y="30"/>
                </a:lnTo>
                <a:lnTo>
                  <a:pt x="10" y="33"/>
                </a:lnTo>
                <a:lnTo>
                  <a:pt x="17" y="35"/>
                </a:lnTo>
                <a:lnTo>
                  <a:pt x="23" y="33"/>
                </a:lnTo>
                <a:lnTo>
                  <a:pt x="28" y="30"/>
                </a:lnTo>
                <a:lnTo>
                  <a:pt x="32" y="25"/>
                </a:lnTo>
                <a:lnTo>
                  <a:pt x="33" y="18"/>
                </a:lnTo>
                <a:lnTo>
                  <a:pt x="32" y="12"/>
                </a:lnTo>
                <a:lnTo>
                  <a:pt x="28" y="5"/>
                </a:lnTo>
                <a:lnTo>
                  <a:pt x="23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2"/>
                </a:lnTo>
                <a:lnTo>
                  <a:pt x="0" y="18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Freeform 97">
            <a:extLst>
              <a:ext uri="{FF2B5EF4-FFF2-40B4-BE49-F238E27FC236}">
                <a16:creationId xmlns="" xmlns:a16="http://schemas.microsoft.com/office/drawing/2014/main" id="{6EB5EDD1-520D-4F0E-9BF1-F04F9B01DCBF}"/>
              </a:ext>
            </a:extLst>
          </p:cNvPr>
          <p:cNvSpPr>
            <a:spLocks/>
          </p:cNvSpPr>
          <p:nvPr/>
        </p:nvSpPr>
        <p:spPr bwMode="auto">
          <a:xfrm>
            <a:off x="4540250" y="5402263"/>
            <a:ext cx="23813" cy="25400"/>
          </a:xfrm>
          <a:custGeom>
            <a:avLst/>
            <a:gdLst>
              <a:gd name="T0" fmla="*/ 0 w 32"/>
              <a:gd name="T1" fmla="*/ 2147483647 h 33"/>
              <a:gd name="T2" fmla="*/ 2147483647 w 32"/>
              <a:gd name="T3" fmla="*/ 2147483647 h 33"/>
              <a:gd name="T4" fmla="*/ 2147483647 w 32"/>
              <a:gd name="T5" fmla="*/ 2147483647 h 33"/>
              <a:gd name="T6" fmla="*/ 2147483647 w 32"/>
              <a:gd name="T7" fmla="*/ 2147483647 h 33"/>
              <a:gd name="T8" fmla="*/ 2147483647 w 32"/>
              <a:gd name="T9" fmla="*/ 2147483647 h 33"/>
              <a:gd name="T10" fmla="*/ 2147483647 w 32"/>
              <a:gd name="T11" fmla="*/ 2147483647 h 33"/>
              <a:gd name="T12" fmla="*/ 2147483647 w 32"/>
              <a:gd name="T13" fmla="*/ 2147483647 h 33"/>
              <a:gd name="T14" fmla="*/ 2147483647 w 32"/>
              <a:gd name="T15" fmla="*/ 2147483647 h 33"/>
              <a:gd name="T16" fmla="*/ 2147483647 w 32"/>
              <a:gd name="T17" fmla="*/ 2147483647 h 33"/>
              <a:gd name="T18" fmla="*/ 2147483647 w 32"/>
              <a:gd name="T19" fmla="*/ 2147483647 h 33"/>
              <a:gd name="T20" fmla="*/ 2147483647 w 32"/>
              <a:gd name="T21" fmla="*/ 2147483647 h 33"/>
              <a:gd name="T22" fmla="*/ 2147483647 w 32"/>
              <a:gd name="T23" fmla="*/ 2147483647 h 33"/>
              <a:gd name="T24" fmla="*/ 2147483647 w 32"/>
              <a:gd name="T25" fmla="*/ 0 h 33"/>
              <a:gd name="T26" fmla="*/ 2147483647 w 32"/>
              <a:gd name="T27" fmla="*/ 2147483647 h 33"/>
              <a:gd name="T28" fmla="*/ 2147483647 w 32"/>
              <a:gd name="T29" fmla="*/ 2147483647 h 33"/>
              <a:gd name="T30" fmla="*/ 2147483647 w 32"/>
              <a:gd name="T31" fmla="*/ 2147483647 h 33"/>
              <a:gd name="T32" fmla="*/ 0 w 32"/>
              <a:gd name="T33" fmla="*/ 2147483647 h 33"/>
              <a:gd name="T34" fmla="*/ 0 w 32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"/>
              <a:gd name="T55" fmla="*/ 0 h 33"/>
              <a:gd name="T56" fmla="*/ 32 w 32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1"/>
                </a:lnTo>
                <a:lnTo>
                  <a:pt x="15" y="33"/>
                </a:lnTo>
                <a:lnTo>
                  <a:pt x="22" y="31"/>
                </a:lnTo>
                <a:lnTo>
                  <a:pt x="27" y="28"/>
                </a:lnTo>
                <a:lnTo>
                  <a:pt x="30" y="23"/>
                </a:lnTo>
                <a:lnTo>
                  <a:pt x="32" y="17"/>
                </a:lnTo>
                <a:lnTo>
                  <a:pt x="30" y="10"/>
                </a:lnTo>
                <a:lnTo>
                  <a:pt x="27" y="5"/>
                </a:lnTo>
                <a:lnTo>
                  <a:pt x="22" y="2"/>
                </a:lnTo>
                <a:lnTo>
                  <a:pt x="15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Freeform 98">
            <a:extLst>
              <a:ext uri="{FF2B5EF4-FFF2-40B4-BE49-F238E27FC236}">
                <a16:creationId xmlns="" xmlns:a16="http://schemas.microsoft.com/office/drawing/2014/main" id="{FC942992-605B-48F8-B92F-BC4BA1A502A2}"/>
              </a:ext>
            </a:extLst>
          </p:cNvPr>
          <p:cNvSpPr>
            <a:spLocks/>
          </p:cNvSpPr>
          <p:nvPr/>
        </p:nvSpPr>
        <p:spPr bwMode="auto">
          <a:xfrm>
            <a:off x="4540250" y="5459413"/>
            <a:ext cx="23813" cy="25400"/>
          </a:xfrm>
          <a:custGeom>
            <a:avLst/>
            <a:gdLst>
              <a:gd name="T0" fmla="*/ 0 w 32"/>
              <a:gd name="T1" fmla="*/ 2147483647 h 33"/>
              <a:gd name="T2" fmla="*/ 2147483647 w 32"/>
              <a:gd name="T3" fmla="*/ 2147483647 h 33"/>
              <a:gd name="T4" fmla="*/ 2147483647 w 32"/>
              <a:gd name="T5" fmla="*/ 2147483647 h 33"/>
              <a:gd name="T6" fmla="*/ 2147483647 w 32"/>
              <a:gd name="T7" fmla="*/ 2147483647 h 33"/>
              <a:gd name="T8" fmla="*/ 2147483647 w 32"/>
              <a:gd name="T9" fmla="*/ 2147483647 h 33"/>
              <a:gd name="T10" fmla="*/ 2147483647 w 32"/>
              <a:gd name="T11" fmla="*/ 2147483647 h 33"/>
              <a:gd name="T12" fmla="*/ 2147483647 w 32"/>
              <a:gd name="T13" fmla="*/ 2147483647 h 33"/>
              <a:gd name="T14" fmla="*/ 2147483647 w 32"/>
              <a:gd name="T15" fmla="*/ 2147483647 h 33"/>
              <a:gd name="T16" fmla="*/ 2147483647 w 32"/>
              <a:gd name="T17" fmla="*/ 2147483647 h 33"/>
              <a:gd name="T18" fmla="*/ 2147483647 w 32"/>
              <a:gd name="T19" fmla="*/ 2147483647 h 33"/>
              <a:gd name="T20" fmla="*/ 2147483647 w 32"/>
              <a:gd name="T21" fmla="*/ 2147483647 h 33"/>
              <a:gd name="T22" fmla="*/ 2147483647 w 32"/>
              <a:gd name="T23" fmla="*/ 2147483647 h 33"/>
              <a:gd name="T24" fmla="*/ 2147483647 w 32"/>
              <a:gd name="T25" fmla="*/ 0 h 33"/>
              <a:gd name="T26" fmla="*/ 2147483647 w 32"/>
              <a:gd name="T27" fmla="*/ 2147483647 h 33"/>
              <a:gd name="T28" fmla="*/ 2147483647 w 32"/>
              <a:gd name="T29" fmla="*/ 2147483647 h 33"/>
              <a:gd name="T30" fmla="*/ 2147483647 w 32"/>
              <a:gd name="T31" fmla="*/ 2147483647 h 33"/>
              <a:gd name="T32" fmla="*/ 0 w 32"/>
              <a:gd name="T33" fmla="*/ 2147483647 h 33"/>
              <a:gd name="T34" fmla="*/ 0 w 32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"/>
              <a:gd name="T55" fmla="*/ 0 h 33"/>
              <a:gd name="T56" fmla="*/ 32 w 32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" h="33">
                <a:moveTo>
                  <a:pt x="0" y="16"/>
                </a:moveTo>
                <a:lnTo>
                  <a:pt x="2" y="23"/>
                </a:lnTo>
                <a:lnTo>
                  <a:pt x="5" y="28"/>
                </a:lnTo>
                <a:lnTo>
                  <a:pt x="10" y="31"/>
                </a:lnTo>
                <a:lnTo>
                  <a:pt x="15" y="33"/>
                </a:lnTo>
                <a:lnTo>
                  <a:pt x="22" y="31"/>
                </a:lnTo>
                <a:lnTo>
                  <a:pt x="27" y="28"/>
                </a:lnTo>
                <a:lnTo>
                  <a:pt x="30" y="23"/>
                </a:lnTo>
                <a:lnTo>
                  <a:pt x="32" y="16"/>
                </a:lnTo>
                <a:lnTo>
                  <a:pt x="30" y="10"/>
                </a:lnTo>
                <a:lnTo>
                  <a:pt x="27" y="5"/>
                </a:lnTo>
                <a:lnTo>
                  <a:pt x="22" y="1"/>
                </a:lnTo>
                <a:lnTo>
                  <a:pt x="15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Freeform 99">
            <a:extLst>
              <a:ext uri="{FF2B5EF4-FFF2-40B4-BE49-F238E27FC236}">
                <a16:creationId xmlns="" xmlns:a16="http://schemas.microsoft.com/office/drawing/2014/main" id="{6525BDC5-607C-421C-9164-AD50E957ACFB}"/>
              </a:ext>
            </a:extLst>
          </p:cNvPr>
          <p:cNvSpPr>
            <a:spLocks/>
          </p:cNvSpPr>
          <p:nvPr/>
        </p:nvSpPr>
        <p:spPr bwMode="auto">
          <a:xfrm>
            <a:off x="4541838" y="5521325"/>
            <a:ext cx="26987" cy="25400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6"/>
                </a:moveTo>
                <a:lnTo>
                  <a:pt x="2" y="23"/>
                </a:lnTo>
                <a:lnTo>
                  <a:pt x="5" y="28"/>
                </a:lnTo>
                <a:lnTo>
                  <a:pt x="10" y="31"/>
                </a:lnTo>
                <a:lnTo>
                  <a:pt x="17" y="33"/>
                </a:lnTo>
                <a:lnTo>
                  <a:pt x="24" y="31"/>
                </a:lnTo>
                <a:lnTo>
                  <a:pt x="29" y="28"/>
                </a:lnTo>
                <a:lnTo>
                  <a:pt x="32" y="23"/>
                </a:lnTo>
                <a:lnTo>
                  <a:pt x="33" y="16"/>
                </a:lnTo>
                <a:lnTo>
                  <a:pt x="32" y="10"/>
                </a:lnTo>
                <a:lnTo>
                  <a:pt x="29" y="5"/>
                </a:lnTo>
                <a:lnTo>
                  <a:pt x="24" y="1"/>
                </a:lnTo>
                <a:lnTo>
                  <a:pt x="17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" name="Freeform 100">
            <a:extLst>
              <a:ext uri="{FF2B5EF4-FFF2-40B4-BE49-F238E27FC236}">
                <a16:creationId xmlns="" xmlns:a16="http://schemas.microsoft.com/office/drawing/2014/main" id="{F0FB74F6-C8B0-45A1-BD6C-9BDCAC3D7B8F}"/>
              </a:ext>
            </a:extLst>
          </p:cNvPr>
          <p:cNvSpPr>
            <a:spLocks/>
          </p:cNvSpPr>
          <p:nvPr/>
        </p:nvSpPr>
        <p:spPr bwMode="auto">
          <a:xfrm>
            <a:off x="4546600" y="5578475"/>
            <a:ext cx="23813" cy="26988"/>
          </a:xfrm>
          <a:custGeom>
            <a:avLst/>
            <a:gdLst>
              <a:gd name="T0" fmla="*/ 0 w 32"/>
              <a:gd name="T1" fmla="*/ 2147483647 h 33"/>
              <a:gd name="T2" fmla="*/ 2147483647 w 32"/>
              <a:gd name="T3" fmla="*/ 2147483647 h 33"/>
              <a:gd name="T4" fmla="*/ 2147483647 w 32"/>
              <a:gd name="T5" fmla="*/ 2147483647 h 33"/>
              <a:gd name="T6" fmla="*/ 2147483647 w 32"/>
              <a:gd name="T7" fmla="*/ 2147483647 h 33"/>
              <a:gd name="T8" fmla="*/ 2147483647 w 32"/>
              <a:gd name="T9" fmla="*/ 2147483647 h 33"/>
              <a:gd name="T10" fmla="*/ 2147483647 w 32"/>
              <a:gd name="T11" fmla="*/ 2147483647 h 33"/>
              <a:gd name="T12" fmla="*/ 2147483647 w 32"/>
              <a:gd name="T13" fmla="*/ 2147483647 h 33"/>
              <a:gd name="T14" fmla="*/ 2147483647 w 32"/>
              <a:gd name="T15" fmla="*/ 2147483647 h 33"/>
              <a:gd name="T16" fmla="*/ 2147483647 w 32"/>
              <a:gd name="T17" fmla="*/ 2147483647 h 33"/>
              <a:gd name="T18" fmla="*/ 2147483647 w 32"/>
              <a:gd name="T19" fmla="*/ 2147483647 h 33"/>
              <a:gd name="T20" fmla="*/ 2147483647 w 32"/>
              <a:gd name="T21" fmla="*/ 2147483647 h 33"/>
              <a:gd name="T22" fmla="*/ 2147483647 w 32"/>
              <a:gd name="T23" fmla="*/ 2147483647 h 33"/>
              <a:gd name="T24" fmla="*/ 2147483647 w 32"/>
              <a:gd name="T25" fmla="*/ 0 h 33"/>
              <a:gd name="T26" fmla="*/ 2147483647 w 32"/>
              <a:gd name="T27" fmla="*/ 2147483647 h 33"/>
              <a:gd name="T28" fmla="*/ 2147483647 w 32"/>
              <a:gd name="T29" fmla="*/ 2147483647 h 33"/>
              <a:gd name="T30" fmla="*/ 2147483647 w 32"/>
              <a:gd name="T31" fmla="*/ 2147483647 h 33"/>
              <a:gd name="T32" fmla="*/ 0 w 32"/>
              <a:gd name="T33" fmla="*/ 2147483647 h 33"/>
              <a:gd name="T34" fmla="*/ 0 w 32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"/>
              <a:gd name="T55" fmla="*/ 0 h 33"/>
              <a:gd name="T56" fmla="*/ 32 w 32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" h="33">
                <a:moveTo>
                  <a:pt x="0" y="17"/>
                </a:moveTo>
                <a:lnTo>
                  <a:pt x="2" y="24"/>
                </a:lnTo>
                <a:lnTo>
                  <a:pt x="5" y="29"/>
                </a:lnTo>
                <a:lnTo>
                  <a:pt x="9" y="32"/>
                </a:lnTo>
                <a:lnTo>
                  <a:pt x="15" y="33"/>
                </a:lnTo>
                <a:lnTo>
                  <a:pt x="22" y="32"/>
                </a:lnTo>
                <a:lnTo>
                  <a:pt x="27" y="29"/>
                </a:lnTo>
                <a:lnTo>
                  <a:pt x="30" y="24"/>
                </a:lnTo>
                <a:lnTo>
                  <a:pt x="32" y="17"/>
                </a:lnTo>
                <a:lnTo>
                  <a:pt x="30" y="10"/>
                </a:lnTo>
                <a:lnTo>
                  <a:pt x="27" y="5"/>
                </a:lnTo>
                <a:lnTo>
                  <a:pt x="22" y="2"/>
                </a:lnTo>
                <a:lnTo>
                  <a:pt x="15" y="0"/>
                </a:lnTo>
                <a:lnTo>
                  <a:pt x="9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Freeform 101">
            <a:extLst>
              <a:ext uri="{FF2B5EF4-FFF2-40B4-BE49-F238E27FC236}">
                <a16:creationId xmlns="" xmlns:a16="http://schemas.microsoft.com/office/drawing/2014/main" id="{0853D2B4-063B-4BBC-9352-11565C2E4B84}"/>
              </a:ext>
            </a:extLst>
          </p:cNvPr>
          <p:cNvSpPr>
            <a:spLocks/>
          </p:cNvSpPr>
          <p:nvPr/>
        </p:nvSpPr>
        <p:spPr bwMode="auto">
          <a:xfrm>
            <a:off x="4486275" y="5389563"/>
            <a:ext cx="26988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7"/>
                </a:moveTo>
                <a:lnTo>
                  <a:pt x="2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Freeform 102">
            <a:extLst>
              <a:ext uri="{FF2B5EF4-FFF2-40B4-BE49-F238E27FC236}">
                <a16:creationId xmlns="" xmlns:a16="http://schemas.microsoft.com/office/drawing/2014/main" id="{4D1A454C-DBF6-4410-ADB0-61417DB7EA0F}"/>
              </a:ext>
            </a:extLst>
          </p:cNvPr>
          <p:cNvSpPr>
            <a:spLocks/>
          </p:cNvSpPr>
          <p:nvPr/>
        </p:nvSpPr>
        <p:spPr bwMode="auto">
          <a:xfrm>
            <a:off x="4486275" y="5446713"/>
            <a:ext cx="26988" cy="28575"/>
          </a:xfrm>
          <a:custGeom>
            <a:avLst/>
            <a:gdLst>
              <a:gd name="T0" fmla="*/ 0 w 33"/>
              <a:gd name="T1" fmla="*/ 2147483647 h 35"/>
              <a:gd name="T2" fmla="*/ 2147483647 w 33"/>
              <a:gd name="T3" fmla="*/ 2147483647 h 35"/>
              <a:gd name="T4" fmla="*/ 2147483647 w 33"/>
              <a:gd name="T5" fmla="*/ 2147483647 h 35"/>
              <a:gd name="T6" fmla="*/ 2147483647 w 33"/>
              <a:gd name="T7" fmla="*/ 2147483647 h 35"/>
              <a:gd name="T8" fmla="*/ 2147483647 w 33"/>
              <a:gd name="T9" fmla="*/ 2147483647 h 35"/>
              <a:gd name="T10" fmla="*/ 2147483647 w 33"/>
              <a:gd name="T11" fmla="*/ 2147483647 h 35"/>
              <a:gd name="T12" fmla="*/ 2147483647 w 33"/>
              <a:gd name="T13" fmla="*/ 2147483647 h 35"/>
              <a:gd name="T14" fmla="*/ 2147483647 w 33"/>
              <a:gd name="T15" fmla="*/ 2147483647 h 35"/>
              <a:gd name="T16" fmla="*/ 2147483647 w 33"/>
              <a:gd name="T17" fmla="*/ 2147483647 h 35"/>
              <a:gd name="T18" fmla="*/ 2147483647 w 33"/>
              <a:gd name="T19" fmla="*/ 2147483647 h 35"/>
              <a:gd name="T20" fmla="*/ 2147483647 w 33"/>
              <a:gd name="T21" fmla="*/ 2147483647 h 35"/>
              <a:gd name="T22" fmla="*/ 2147483647 w 33"/>
              <a:gd name="T23" fmla="*/ 2147483647 h 35"/>
              <a:gd name="T24" fmla="*/ 2147483647 w 33"/>
              <a:gd name="T25" fmla="*/ 0 h 35"/>
              <a:gd name="T26" fmla="*/ 2147483647 w 33"/>
              <a:gd name="T27" fmla="*/ 2147483647 h 35"/>
              <a:gd name="T28" fmla="*/ 2147483647 w 33"/>
              <a:gd name="T29" fmla="*/ 2147483647 h 35"/>
              <a:gd name="T30" fmla="*/ 2147483647 w 33"/>
              <a:gd name="T31" fmla="*/ 2147483647 h 35"/>
              <a:gd name="T32" fmla="*/ 0 w 33"/>
              <a:gd name="T33" fmla="*/ 2147483647 h 35"/>
              <a:gd name="T34" fmla="*/ 0 w 33"/>
              <a:gd name="T35" fmla="*/ 2147483647 h 3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5"/>
              <a:gd name="T56" fmla="*/ 33 w 33"/>
              <a:gd name="T57" fmla="*/ 35 h 3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5">
                <a:moveTo>
                  <a:pt x="0" y="18"/>
                </a:moveTo>
                <a:lnTo>
                  <a:pt x="2" y="25"/>
                </a:lnTo>
                <a:lnTo>
                  <a:pt x="5" y="30"/>
                </a:lnTo>
                <a:lnTo>
                  <a:pt x="10" y="33"/>
                </a:lnTo>
                <a:lnTo>
                  <a:pt x="16" y="35"/>
                </a:lnTo>
                <a:lnTo>
                  <a:pt x="23" y="33"/>
                </a:lnTo>
                <a:lnTo>
                  <a:pt x="28" y="30"/>
                </a:lnTo>
                <a:lnTo>
                  <a:pt x="31" y="25"/>
                </a:lnTo>
                <a:lnTo>
                  <a:pt x="33" y="18"/>
                </a:lnTo>
                <a:lnTo>
                  <a:pt x="31" y="12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2" y="12"/>
                </a:lnTo>
                <a:lnTo>
                  <a:pt x="0" y="18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Freeform 103">
            <a:extLst>
              <a:ext uri="{FF2B5EF4-FFF2-40B4-BE49-F238E27FC236}">
                <a16:creationId xmlns="" xmlns:a16="http://schemas.microsoft.com/office/drawing/2014/main" id="{F86D2732-CE0B-4438-AB0A-4E1BD4C55E9F}"/>
              </a:ext>
            </a:extLst>
          </p:cNvPr>
          <p:cNvSpPr>
            <a:spLocks/>
          </p:cNvSpPr>
          <p:nvPr/>
        </p:nvSpPr>
        <p:spPr bwMode="auto">
          <a:xfrm>
            <a:off x="4489450" y="5508625"/>
            <a:ext cx="26988" cy="25400"/>
          </a:xfrm>
          <a:custGeom>
            <a:avLst/>
            <a:gdLst>
              <a:gd name="T0" fmla="*/ 0 w 33"/>
              <a:gd name="T1" fmla="*/ 2147483647 h 31"/>
              <a:gd name="T2" fmla="*/ 2147483647 w 33"/>
              <a:gd name="T3" fmla="*/ 2147483647 h 31"/>
              <a:gd name="T4" fmla="*/ 2147483647 w 33"/>
              <a:gd name="T5" fmla="*/ 2147483647 h 31"/>
              <a:gd name="T6" fmla="*/ 2147483647 w 33"/>
              <a:gd name="T7" fmla="*/ 2147483647 h 31"/>
              <a:gd name="T8" fmla="*/ 2147483647 w 33"/>
              <a:gd name="T9" fmla="*/ 2147483647 h 31"/>
              <a:gd name="T10" fmla="*/ 2147483647 w 33"/>
              <a:gd name="T11" fmla="*/ 2147483647 h 31"/>
              <a:gd name="T12" fmla="*/ 2147483647 w 33"/>
              <a:gd name="T13" fmla="*/ 2147483647 h 31"/>
              <a:gd name="T14" fmla="*/ 2147483647 w 33"/>
              <a:gd name="T15" fmla="*/ 2147483647 h 31"/>
              <a:gd name="T16" fmla="*/ 2147483647 w 33"/>
              <a:gd name="T17" fmla="*/ 2147483647 h 31"/>
              <a:gd name="T18" fmla="*/ 2147483647 w 33"/>
              <a:gd name="T19" fmla="*/ 2147483647 h 31"/>
              <a:gd name="T20" fmla="*/ 2147483647 w 33"/>
              <a:gd name="T21" fmla="*/ 2147483647 h 31"/>
              <a:gd name="T22" fmla="*/ 2147483647 w 33"/>
              <a:gd name="T23" fmla="*/ 2147483647 h 31"/>
              <a:gd name="T24" fmla="*/ 2147483647 w 33"/>
              <a:gd name="T25" fmla="*/ 0 h 31"/>
              <a:gd name="T26" fmla="*/ 2147483647 w 33"/>
              <a:gd name="T27" fmla="*/ 2147483647 h 31"/>
              <a:gd name="T28" fmla="*/ 2147483647 w 33"/>
              <a:gd name="T29" fmla="*/ 2147483647 h 31"/>
              <a:gd name="T30" fmla="*/ 2147483647 w 33"/>
              <a:gd name="T31" fmla="*/ 2147483647 h 31"/>
              <a:gd name="T32" fmla="*/ 0 w 33"/>
              <a:gd name="T33" fmla="*/ 2147483647 h 31"/>
              <a:gd name="T34" fmla="*/ 0 w 33"/>
              <a:gd name="T35" fmla="*/ 2147483647 h 3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1"/>
              <a:gd name="T56" fmla="*/ 33 w 33"/>
              <a:gd name="T57" fmla="*/ 31 h 3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1">
                <a:moveTo>
                  <a:pt x="0" y="16"/>
                </a:moveTo>
                <a:lnTo>
                  <a:pt x="2" y="23"/>
                </a:lnTo>
                <a:lnTo>
                  <a:pt x="5" y="28"/>
                </a:lnTo>
                <a:lnTo>
                  <a:pt x="10" y="29"/>
                </a:lnTo>
                <a:lnTo>
                  <a:pt x="17" y="31"/>
                </a:lnTo>
                <a:lnTo>
                  <a:pt x="23" y="29"/>
                </a:lnTo>
                <a:lnTo>
                  <a:pt x="28" y="28"/>
                </a:lnTo>
                <a:lnTo>
                  <a:pt x="32" y="23"/>
                </a:lnTo>
                <a:lnTo>
                  <a:pt x="33" y="16"/>
                </a:lnTo>
                <a:lnTo>
                  <a:pt x="32" y="10"/>
                </a:lnTo>
                <a:lnTo>
                  <a:pt x="28" y="5"/>
                </a:lnTo>
                <a:lnTo>
                  <a:pt x="23" y="1"/>
                </a:lnTo>
                <a:lnTo>
                  <a:pt x="17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Freeform 104">
            <a:extLst>
              <a:ext uri="{FF2B5EF4-FFF2-40B4-BE49-F238E27FC236}">
                <a16:creationId xmlns="" xmlns:a16="http://schemas.microsoft.com/office/drawing/2014/main" id="{66036F99-7B69-466A-AB8A-DBF71F47EC8A}"/>
              </a:ext>
            </a:extLst>
          </p:cNvPr>
          <p:cNvSpPr>
            <a:spLocks/>
          </p:cNvSpPr>
          <p:nvPr/>
        </p:nvSpPr>
        <p:spPr bwMode="auto">
          <a:xfrm>
            <a:off x="4492625" y="5567363"/>
            <a:ext cx="26988" cy="25400"/>
          </a:xfrm>
          <a:custGeom>
            <a:avLst/>
            <a:gdLst>
              <a:gd name="T0" fmla="*/ 0 w 35"/>
              <a:gd name="T1" fmla="*/ 2147483647 h 34"/>
              <a:gd name="T2" fmla="*/ 2147483647 w 35"/>
              <a:gd name="T3" fmla="*/ 2147483647 h 34"/>
              <a:gd name="T4" fmla="*/ 2147483647 w 35"/>
              <a:gd name="T5" fmla="*/ 2147483647 h 34"/>
              <a:gd name="T6" fmla="*/ 2147483647 w 35"/>
              <a:gd name="T7" fmla="*/ 2147483647 h 34"/>
              <a:gd name="T8" fmla="*/ 2147483647 w 35"/>
              <a:gd name="T9" fmla="*/ 2147483647 h 34"/>
              <a:gd name="T10" fmla="*/ 2147483647 w 35"/>
              <a:gd name="T11" fmla="*/ 2147483647 h 34"/>
              <a:gd name="T12" fmla="*/ 2147483647 w 35"/>
              <a:gd name="T13" fmla="*/ 2147483647 h 34"/>
              <a:gd name="T14" fmla="*/ 2147483647 w 35"/>
              <a:gd name="T15" fmla="*/ 2147483647 h 34"/>
              <a:gd name="T16" fmla="*/ 2147483647 w 35"/>
              <a:gd name="T17" fmla="*/ 2147483647 h 34"/>
              <a:gd name="T18" fmla="*/ 2147483647 w 35"/>
              <a:gd name="T19" fmla="*/ 2147483647 h 34"/>
              <a:gd name="T20" fmla="*/ 2147483647 w 35"/>
              <a:gd name="T21" fmla="*/ 2147483647 h 34"/>
              <a:gd name="T22" fmla="*/ 2147483647 w 35"/>
              <a:gd name="T23" fmla="*/ 2147483647 h 34"/>
              <a:gd name="T24" fmla="*/ 2147483647 w 35"/>
              <a:gd name="T25" fmla="*/ 0 h 34"/>
              <a:gd name="T26" fmla="*/ 2147483647 w 35"/>
              <a:gd name="T27" fmla="*/ 2147483647 h 34"/>
              <a:gd name="T28" fmla="*/ 2147483647 w 35"/>
              <a:gd name="T29" fmla="*/ 2147483647 h 34"/>
              <a:gd name="T30" fmla="*/ 2147483647 w 35"/>
              <a:gd name="T31" fmla="*/ 2147483647 h 34"/>
              <a:gd name="T32" fmla="*/ 0 w 35"/>
              <a:gd name="T33" fmla="*/ 2147483647 h 34"/>
              <a:gd name="T34" fmla="*/ 0 w 35"/>
              <a:gd name="T35" fmla="*/ 2147483647 h 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5"/>
              <a:gd name="T55" fmla="*/ 0 h 34"/>
              <a:gd name="T56" fmla="*/ 35 w 35"/>
              <a:gd name="T57" fmla="*/ 34 h 3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5" h="34">
                <a:moveTo>
                  <a:pt x="0" y="17"/>
                </a:moveTo>
                <a:lnTo>
                  <a:pt x="2" y="24"/>
                </a:lnTo>
                <a:lnTo>
                  <a:pt x="5" y="29"/>
                </a:lnTo>
                <a:lnTo>
                  <a:pt x="10" y="32"/>
                </a:lnTo>
                <a:lnTo>
                  <a:pt x="17" y="34"/>
                </a:lnTo>
                <a:lnTo>
                  <a:pt x="24" y="32"/>
                </a:lnTo>
                <a:lnTo>
                  <a:pt x="30" y="29"/>
                </a:lnTo>
                <a:lnTo>
                  <a:pt x="34" y="24"/>
                </a:lnTo>
                <a:lnTo>
                  <a:pt x="35" y="17"/>
                </a:lnTo>
                <a:lnTo>
                  <a:pt x="34" y="10"/>
                </a:lnTo>
                <a:lnTo>
                  <a:pt x="30" y="5"/>
                </a:lnTo>
                <a:lnTo>
                  <a:pt x="24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Freeform 105">
            <a:extLst>
              <a:ext uri="{FF2B5EF4-FFF2-40B4-BE49-F238E27FC236}">
                <a16:creationId xmlns="" xmlns:a16="http://schemas.microsoft.com/office/drawing/2014/main" id="{119A3EE3-7486-4F4A-B387-0274C05F7B43}"/>
              </a:ext>
            </a:extLst>
          </p:cNvPr>
          <p:cNvSpPr>
            <a:spLocks/>
          </p:cNvSpPr>
          <p:nvPr/>
        </p:nvSpPr>
        <p:spPr bwMode="auto">
          <a:xfrm>
            <a:off x="4430713" y="4938713"/>
            <a:ext cx="26987" cy="26987"/>
          </a:xfrm>
          <a:custGeom>
            <a:avLst/>
            <a:gdLst>
              <a:gd name="T0" fmla="*/ 0 w 34"/>
              <a:gd name="T1" fmla="*/ 2147483647 h 33"/>
              <a:gd name="T2" fmla="*/ 2147483647 w 34"/>
              <a:gd name="T3" fmla="*/ 2147483647 h 33"/>
              <a:gd name="T4" fmla="*/ 2147483647 w 34"/>
              <a:gd name="T5" fmla="*/ 2147483647 h 33"/>
              <a:gd name="T6" fmla="*/ 2147483647 w 34"/>
              <a:gd name="T7" fmla="*/ 2147483647 h 33"/>
              <a:gd name="T8" fmla="*/ 2147483647 w 34"/>
              <a:gd name="T9" fmla="*/ 2147483647 h 33"/>
              <a:gd name="T10" fmla="*/ 2147483647 w 34"/>
              <a:gd name="T11" fmla="*/ 2147483647 h 33"/>
              <a:gd name="T12" fmla="*/ 2147483647 w 34"/>
              <a:gd name="T13" fmla="*/ 2147483647 h 33"/>
              <a:gd name="T14" fmla="*/ 2147483647 w 34"/>
              <a:gd name="T15" fmla="*/ 2147483647 h 33"/>
              <a:gd name="T16" fmla="*/ 2147483647 w 34"/>
              <a:gd name="T17" fmla="*/ 2147483647 h 33"/>
              <a:gd name="T18" fmla="*/ 2147483647 w 34"/>
              <a:gd name="T19" fmla="*/ 2147483647 h 33"/>
              <a:gd name="T20" fmla="*/ 2147483647 w 34"/>
              <a:gd name="T21" fmla="*/ 2147483647 h 33"/>
              <a:gd name="T22" fmla="*/ 2147483647 w 34"/>
              <a:gd name="T23" fmla="*/ 2147483647 h 33"/>
              <a:gd name="T24" fmla="*/ 2147483647 w 34"/>
              <a:gd name="T25" fmla="*/ 0 h 33"/>
              <a:gd name="T26" fmla="*/ 2147483647 w 34"/>
              <a:gd name="T27" fmla="*/ 2147483647 h 33"/>
              <a:gd name="T28" fmla="*/ 2147483647 w 34"/>
              <a:gd name="T29" fmla="*/ 2147483647 h 33"/>
              <a:gd name="T30" fmla="*/ 2147483647 w 34"/>
              <a:gd name="T31" fmla="*/ 2147483647 h 33"/>
              <a:gd name="T32" fmla="*/ 0 w 34"/>
              <a:gd name="T33" fmla="*/ 2147483647 h 33"/>
              <a:gd name="T34" fmla="*/ 0 w 34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33"/>
              <a:gd name="T56" fmla="*/ 34 w 34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33">
                <a:moveTo>
                  <a:pt x="0" y="16"/>
                </a:moveTo>
                <a:lnTo>
                  <a:pt x="1" y="23"/>
                </a:lnTo>
                <a:lnTo>
                  <a:pt x="5" y="28"/>
                </a:lnTo>
                <a:lnTo>
                  <a:pt x="10" y="31"/>
                </a:lnTo>
                <a:lnTo>
                  <a:pt x="16" y="33"/>
                </a:lnTo>
                <a:lnTo>
                  <a:pt x="23" y="31"/>
                </a:lnTo>
                <a:lnTo>
                  <a:pt x="30" y="28"/>
                </a:lnTo>
                <a:lnTo>
                  <a:pt x="33" y="23"/>
                </a:lnTo>
                <a:lnTo>
                  <a:pt x="34" y="16"/>
                </a:lnTo>
                <a:lnTo>
                  <a:pt x="33" y="10"/>
                </a:lnTo>
                <a:lnTo>
                  <a:pt x="30" y="5"/>
                </a:lnTo>
                <a:lnTo>
                  <a:pt x="23" y="1"/>
                </a:lnTo>
                <a:lnTo>
                  <a:pt x="16" y="0"/>
                </a:lnTo>
                <a:lnTo>
                  <a:pt x="10" y="1"/>
                </a:lnTo>
                <a:lnTo>
                  <a:pt x="5" y="5"/>
                </a:lnTo>
                <a:lnTo>
                  <a:pt x="1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Freeform 106">
            <a:extLst>
              <a:ext uri="{FF2B5EF4-FFF2-40B4-BE49-F238E27FC236}">
                <a16:creationId xmlns="" xmlns:a16="http://schemas.microsoft.com/office/drawing/2014/main" id="{1499D459-8137-447A-86D3-918AB95AB0EA}"/>
              </a:ext>
            </a:extLst>
          </p:cNvPr>
          <p:cNvSpPr>
            <a:spLocks/>
          </p:cNvSpPr>
          <p:nvPr/>
        </p:nvSpPr>
        <p:spPr bwMode="auto">
          <a:xfrm>
            <a:off x="4484688" y="4938713"/>
            <a:ext cx="25400" cy="26987"/>
          </a:xfrm>
          <a:custGeom>
            <a:avLst/>
            <a:gdLst>
              <a:gd name="T0" fmla="*/ 0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2147483647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2147483647 w 33"/>
              <a:gd name="T25" fmla="*/ 0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0 w 33"/>
              <a:gd name="T33" fmla="*/ 2147483647 h 33"/>
              <a:gd name="T34" fmla="*/ 0 w 33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3"/>
              <a:gd name="T55" fmla="*/ 0 h 33"/>
              <a:gd name="T56" fmla="*/ 33 w 33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3" h="33">
                <a:moveTo>
                  <a:pt x="0" y="16"/>
                </a:moveTo>
                <a:lnTo>
                  <a:pt x="1" y="23"/>
                </a:lnTo>
                <a:lnTo>
                  <a:pt x="5" y="28"/>
                </a:lnTo>
                <a:lnTo>
                  <a:pt x="9" y="31"/>
                </a:lnTo>
                <a:lnTo>
                  <a:pt x="16" y="33"/>
                </a:lnTo>
                <a:lnTo>
                  <a:pt x="23" y="31"/>
                </a:lnTo>
                <a:lnTo>
                  <a:pt x="28" y="28"/>
                </a:lnTo>
                <a:lnTo>
                  <a:pt x="31" y="23"/>
                </a:lnTo>
                <a:lnTo>
                  <a:pt x="33" y="16"/>
                </a:lnTo>
                <a:lnTo>
                  <a:pt x="31" y="10"/>
                </a:lnTo>
                <a:lnTo>
                  <a:pt x="28" y="5"/>
                </a:lnTo>
                <a:lnTo>
                  <a:pt x="23" y="1"/>
                </a:lnTo>
                <a:lnTo>
                  <a:pt x="16" y="0"/>
                </a:lnTo>
                <a:lnTo>
                  <a:pt x="9" y="1"/>
                </a:lnTo>
                <a:lnTo>
                  <a:pt x="5" y="5"/>
                </a:lnTo>
                <a:lnTo>
                  <a:pt x="1" y="10"/>
                </a:lnTo>
                <a:lnTo>
                  <a:pt x="0" y="16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Freeform 107">
            <a:extLst>
              <a:ext uri="{FF2B5EF4-FFF2-40B4-BE49-F238E27FC236}">
                <a16:creationId xmlns="" xmlns:a16="http://schemas.microsoft.com/office/drawing/2014/main" id="{CB6B1B85-C275-4919-92BE-97AF75ABF293}"/>
              </a:ext>
            </a:extLst>
          </p:cNvPr>
          <p:cNvSpPr>
            <a:spLocks/>
          </p:cNvSpPr>
          <p:nvPr/>
        </p:nvSpPr>
        <p:spPr bwMode="auto">
          <a:xfrm>
            <a:off x="4535488" y="4937125"/>
            <a:ext cx="25400" cy="25400"/>
          </a:xfrm>
          <a:custGeom>
            <a:avLst/>
            <a:gdLst>
              <a:gd name="T0" fmla="*/ 0 w 32"/>
              <a:gd name="T1" fmla="*/ 2147483647 h 31"/>
              <a:gd name="T2" fmla="*/ 2147483647 w 32"/>
              <a:gd name="T3" fmla="*/ 2147483647 h 31"/>
              <a:gd name="T4" fmla="*/ 2147483647 w 32"/>
              <a:gd name="T5" fmla="*/ 2147483647 h 31"/>
              <a:gd name="T6" fmla="*/ 2147483647 w 32"/>
              <a:gd name="T7" fmla="*/ 2147483647 h 31"/>
              <a:gd name="T8" fmla="*/ 2147483647 w 32"/>
              <a:gd name="T9" fmla="*/ 2147483647 h 31"/>
              <a:gd name="T10" fmla="*/ 2147483647 w 32"/>
              <a:gd name="T11" fmla="*/ 2147483647 h 31"/>
              <a:gd name="T12" fmla="*/ 2147483647 w 32"/>
              <a:gd name="T13" fmla="*/ 2147483647 h 31"/>
              <a:gd name="T14" fmla="*/ 2147483647 w 32"/>
              <a:gd name="T15" fmla="*/ 2147483647 h 31"/>
              <a:gd name="T16" fmla="*/ 2147483647 w 32"/>
              <a:gd name="T17" fmla="*/ 2147483647 h 31"/>
              <a:gd name="T18" fmla="*/ 2147483647 w 32"/>
              <a:gd name="T19" fmla="*/ 2147483647 h 31"/>
              <a:gd name="T20" fmla="*/ 2147483647 w 32"/>
              <a:gd name="T21" fmla="*/ 2147483647 h 31"/>
              <a:gd name="T22" fmla="*/ 2147483647 w 32"/>
              <a:gd name="T23" fmla="*/ 2147483647 h 31"/>
              <a:gd name="T24" fmla="*/ 2147483647 w 32"/>
              <a:gd name="T25" fmla="*/ 0 h 31"/>
              <a:gd name="T26" fmla="*/ 2147483647 w 32"/>
              <a:gd name="T27" fmla="*/ 2147483647 h 31"/>
              <a:gd name="T28" fmla="*/ 2147483647 w 32"/>
              <a:gd name="T29" fmla="*/ 2147483647 h 31"/>
              <a:gd name="T30" fmla="*/ 2147483647 w 32"/>
              <a:gd name="T31" fmla="*/ 2147483647 h 31"/>
              <a:gd name="T32" fmla="*/ 0 w 32"/>
              <a:gd name="T33" fmla="*/ 2147483647 h 31"/>
              <a:gd name="T34" fmla="*/ 0 w 32"/>
              <a:gd name="T35" fmla="*/ 2147483647 h 3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"/>
              <a:gd name="T55" fmla="*/ 0 h 31"/>
              <a:gd name="T56" fmla="*/ 32 w 32"/>
              <a:gd name="T57" fmla="*/ 31 h 3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" h="31">
                <a:moveTo>
                  <a:pt x="0" y="15"/>
                </a:moveTo>
                <a:lnTo>
                  <a:pt x="2" y="22"/>
                </a:lnTo>
                <a:lnTo>
                  <a:pt x="5" y="26"/>
                </a:lnTo>
                <a:lnTo>
                  <a:pt x="10" y="30"/>
                </a:lnTo>
                <a:lnTo>
                  <a:pt x="17" y="31"/>
                </a:lnTo>
                <a:lnTo>
                  <a:pt x="23" y="30"/>
                </a:lnTo>
                <a:lnTo>
                  <a:pt x="27" y="26"/>
                </a:lnTo>
                <a:lnTo>
                  <a:pt x="30" y="22"/>
                </a:lnTo>
                <a:lnTo>
                  <a:pt x="32" y="15"/>
                </a:lnTo>
                <a:lnTo>
                  <a:pt x="30" y="8"/>
                </a:lnTo>
                <a:lnTo>
                  <a:pt x="27" y="5"/>
                </a:lnTo>
                <a:lnTo>
                  <a:pt x="23" y="2"/>
                </a:ln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8"/>
                </a:lnTo>
                <a:lnTo>
                  <a:pt x="0" y="15"/>
                </a:lnTo>
                <a:close/>
              </a:path>
            </a:pathLst>
          </a:custGeom>
          <a:solidFill>
            <a:srgbClr val="FF1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Freeform 108">
            <a:extLst>
              <a:ext uri="{FF2B5EF4-FFF2-40B4-BE49-F238E27FC236}">
                <a16:creationId xmlns="" xmlns:a16="http://schemas.microsoft.com/office/drawing/2014/main" id="{A9E697F5-4546-43EE-ABD3-5B91D8183A44}"/>
              </a:ext>
            </a:extLst>
          </p:cNvPr>
          <p:cNvSpPr>
            <a:spLocks/>
          </p:cNvSpPr>
          <p:nvPr/>
        </p:nvSpPr>
        <p:spPr bwMode="auto">
          <a:xfrm>
            <a:off x="4421188" y="5105400"/>
            <a:ext cx="249237" cy="273050"/>
          </a:xfrm>
          <a:custGeom>
            <a:avLst/>
            <a:gdLst>
              <a:gd name="T0" fmla="*/ 2147483647 w 315"/>
              <a:gd name="T1" fmla="*/ 2147483647 h 346"/>
              <a:gd name="T2" fmla="*/ 2147483647 w 315"/>
              <a:gd name="T3" fmla="*/ 2147483647 h 346"/>
              <a:gd name="T4" fmla="*/ 2147483647 w 315"/>
              <a:gd name="T5" fmla="*/ 2147483647 h 346"/>
              <a:gd name="T6" fmla="*/ 2147483647 w 315"/>
              <a:gd name="T7" fmla="*/ 2147483647 h 346"/>
              <a:gd name="T8" fmla="*/ 2147483647 w 315"/>
              <a:gd name="T9" fmla="*/ 2147483647 h 346"/>
              <a:gd name="T10" fmla="*/ 0 w 315"/>
              <a:gd name="T11" fmla="*/ 2147483647 h 346"/>
              <a:gd name="T12" fmla="*/ 0 w 315"/>
              <a:gd name="T13" fmla="*/ 2147483647 h 346"/>
              <a:gd name="T14" fmla="*/ 0 w 315"/>
              <a:gd name="T15" fmla="*/ 2147483647 h 346"/>
              <a:gd name="T16" fmla="*/ 0 w 315"/>
              <a:gd name="T17" fmla="*/ 0 h 346"/>
              <a:gd name="T18" fmla="*/ 2147483647 w 315"/>
              <a:gd name="T19" fmla="*/ 0 h 346"/>
              <a:gd name="T20" fmla="*/ 2147483647 w 315"/>
              <a:gd name="T21" fmla="*/ 0 h 346"/>
              <a:gd name="T22" fmla="*/ 2147483647 w 315"/>
              <a:gd name="T23" fmla="*/ 0 h 346"/>
              <a:gd name="T24" fmla="*/ 2147483647 w 315"/>
              <a:gd name="T25" fmla="*/ 2147483647 h 3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15"/>
              <a:gd name="T40" fmla="*/ 0 h 346"/>
              <a:gd name="T41" fmla="*/ 315 w 315"/>
              <a:gd name="T42" fmla="*/ 346 h 3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15" h="346">
                <a:moveTo>
                  <a:pt x="315" y="23"/>
                </a:moveTo>
                <a:lnTo>
                  <a:pt x="315" y="318"/>
                </a:lnTo>
                <a:lnTo>
                  <a:pt x="315" y="346"/>
                </a:lnTo>
                <a:lnTo>
                  <a:pt x="286" y="343"/>
                </a:lnTo>
                <a:lnTo>
                  <a:pt x="23" y="316"/>
                </a:lnTo>
                <a:lnTo>
                  <a:pt x="0" y="314"/>
                </a:lnTo>
                <a:lnTo>
                  <a:pt x="0" y="293"/>
                </a:lnTo>
                <a:lnTo>
                  <a:pt x="0" y="23"/>
                </a:lnTo>
                <a:lnTo>
                  <a:pt x="0" y="0"/>
                </a:lnTo>
                <a:lnTo>
                  <a:pt x="25" y="0"/>
                </a:lnTo>
                <a:lnTo>
                  <a:pt x="290" y="0"/>
                </a:lnTo>
                <a:lnTo>
                  <a:pt x="315" y="0"/>
                </a:lnTo>
                <a:lnTo>
                  <a:pt x="315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Freeform 109">
            <a:extLst>
              <a:ext uri="{FF2B5EF4-FFF2-40B4-BE49-F238E27FC236}">
                <a16:creationId xmlns="" xmlns:a16="http://schemas.microsoft.com/office/drawing/2014/main" id="{F5ACCAAD-B821-4BF7-8252-DC8C7EE7FB62}"/>
              </a:ext>
            </a:extLst>
          </p:cNvPr>
          <p:cNvSpPr>
            <a:spLocks/>
          </p:cNvSpPr>
          <p:nvPr/>
        </p:nvSpPr>
        <p:spPr bwMode="auto">
          <a:xfrm>
            <a:off x="4440238" y="5122863"/>
            <a:ext cx="211137" cy="233362"/>
          </a:xfrm>
          <a:custGeom>
            <a:avLst/>
            <a:gdLst>
              <a:gd name="T0" fmla="*/ 0 w 265"/>
              <a:gd name="T1" fmla="*/ 0 h 295"/>
              <a:gd name="T2" fmla="*/ 0 w 265"/>
              <a:gd name="T3" fmla="*/ 2147483647 h 295"/>
              <a:gd name="T4" fmla="*/ 2147483647 w 265"/>
              <a:gd name="T5" fmla="*/ 2147483647 h 295"/>
              <a:gd name="T6" fmla="*/ 2147483647 w 265"/>
              <a:gd name="T7" fmla="*/ 0 h 295"/>
              <a:gd name="T8" fmla="*/ 0 w 265"/>
              <a:gd name="T9" fmla="*/ 0 h 2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5"/>
              <a:gd name="T16" fmla="*/ 0 h 295"/>
              <a:gd name="T17" fmla="*/ 265 w 265"/>
              <a:gd name="T18" fmla="*/ 295 h 2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5" h="295">
                <a:moveTo>
                  <a:pt x="0" y="0"/>
                </a:moveTo>
                <a:lnTo>
                  <a:pt x="0" y="270"/>
                </a:lnTo>
                <a:lnTo>
                  <a:pt x="265" y="295"/>
                </a:lnTo>
                <a:lnTo>
                  <a:pt x="2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" name="Freeform 110">
            <a:extLst>
              <a:ext uri="{FF2B5EF4-FFF2-40B4-BE49-F238E27FC236}">
                <a16:creationId xmlns="" xmlns:a16="http://schemas.microsoft.com/office/drawing/2014/main" id="{0AA10A16-4F26-4625-A0DC-6EF678DF5CE7}"/>
              </a:ext>
            </a:extLst>
          </p:cNvPr>
          <p:cNvSpPr>
            <a:spLocks/>
          </p:cNvSpPr>
          <p:nvPr/>
        </p:nvSpPr>
        <p:spPr bwMode="auto">
          <a:xfrm>
            <a:off x="4462463" y="5156200"/>
            <a:ext cx="34925" cy="152400"/>
          </a:xfrm>
          <a:custGeom>
            <a:avLst/>
            <a:gdLst>
              <a:gd name="T0" fmla="*/ 2147483647 w 45"/>
              <a:gd name="T1" fmla="*/ 2147483647 h 192"/>
              <a:gd name="T2" fmla="*/ 2147483647 w 45"/>
              <a:gd name="T3" fmla="*/ 2147483647 h 192"/>
              <a:gd name="T4" fmla="*/ 2147483647 w 45"/>
              <a:gd name="T5" fmla="*/ 2147483647 h 192"/>
              <a:gd name="T6" fmla="*/ 2147483647 w 45"/>
              <a:gd name="T7" fmla="*/ 2147483647 h 192"/>
              <a:gd name="T8" fmla="*/ 0 w 45"/>
              <a:gd name="T9" fmla="*/ 2147483647 h 192"/>
              <a:gd name="T10" fmla="*/ 0 w 45"/>
              <a:gd name="T11" fmla="*/ 2147483647 h 192"/>
              <a:gd name="T12" fmla="*/ 0 w 45"/>
              <a:gd name="T13" fmla="*/ 2147483647 h 192"/>
              <a:gd name="T14" fmla="*/ 0 w 45"/>
              <a:gd name="T15" fmla="*/ 2147483647 h 192"/>
              <a:gd name="T16" fmla="*/ 0 w 45"/>
              <a:gd name="T17" fmla="*/ 2147483647 h 192"/>
              <a:gd name="T18" fmla="*/ 0 w 45"/>
              <a:gd name="T19" fmla="*/ 2147483647 h 192"/>
              <a:gd name="T20" fmla="*/ 2147483647 w 45"/>
              <a:gd name="T21" fmla="*/ 2147483647 h 192"/>
              <a:gd name="T22" fmla="*/ 2147483647 w 45"/>
              <a:gd name="T23" fmla="*/ 2147483647 h 192"/>
              <a:gd name="T24" fmla="*/ 2147483647 w 45"/>
              <a:gd name="T25" fmla="*/ 2147483647 h 192"/>
              <a:gd name="T26" fmla="*/ 2147483647 w 45"/>
              <a:gd name="T27" fmla="*/ 2147483647 h 192"/>
              <a:gd name="T28" fmla="*/ 2147483647 w 45"/>
              <a:gd name="T29" fmla="*/ 2147483647 h 192"/>
              <a:gd name="T30" fmla="*/ 2147483647 w 45"/>
              <a:gd name="T31" fmla="*/ 2147483647 h 192"/>
              <a:gd name="T32" fmla="*/ 2147483647 w 45"/>
              <a:gd name="T33" fmla="*/ 2147483647 h 192"/>
              <a:gd name="T34" fmla="*/ 2147483647 w 45"/>
              <a:gd name="T35" fmla="*/ 2147483647 h 192"/>
              <a:gd name="T36" fmla="*/ 2147483647 w 45"/>
              <a:gd name="T37" fmla="*/ 2147483647 h 192"/>
              <a:gd name="T38" fmla="*/ 2147483647 w 45"/>
              <a:gd name="T39" fmla="*/ 2147483647 h 192"/>
              <a:gd name="T40" fmla="*/ 2147483647 w 45"/>
              <a:gd name="T41" fmla="*/ 2147483647 h 192"/>
              <a:gd name="T42" fmla="*/ 2147483647 w 45"/>
              <a:gd name="T43" fmla="*/ 0 h 192"/>
              <a:gd name="T44" fmla="*/ 2147483647 w 45"/>
              <a:gd name="T45" fmla="*/ 0 h 192"/>
              <a:gd name="T46" fmla="*/ 2147483647 w 45"/>
              <a:gd name="T47" fmla="*/ 0 h 192"/>
              <a:gd name="T48" fmla="*/ 2147483647 w 45"/>
              <a:gd name="T49" fmla="*/ 2147483647 h 192"/>
              <a:gd name="T50" fmla="*/ 2147483647 w 45"/>
              <a:gd name="T51" fmla="*/ 2147483647 h 19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5"/>
              <a:gd name="T79" fmla="*/ 0 h 192"/>
              <a:gd name="T80" fmla="*/ 45 w 45"/>
              <a:gd name="T81" fmla="*/ 192 h 19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5" h="192">
                <a:moveTo>
                  <a:pt x="12" y="13"/>
                </a:moveTo>
                <a:lnTo>
                  <a:pt x="10" y="15"/>
                </a:lnTo>
                <a:lnTo>
                  <a:pt x="7" y="23"/>
                </a:lnTo>
                <a:lnTo>
                  <a:pt x="2" y="39"/>
                </a:lnTo>
                <a:lnTo>
                  <a:pt x="0" y="66"/>
                </a:lnTo>
                <a:lnTo>
                  <a:pt x="0" y="99"/>
                </a:lnTo>
                <a:lnTo>
                  <a:pt x="0" y="129"/>
                </a:lnTo>
                <a:lnTo>
                  <a:pt x="0" y="150"/>
                </a:lnTo>
                <a:lnTo>
                  <a:pt x="0" y="158"/>
                </a:lnTo>
                <a:lnTo>
                  <a:pt x="0" y="162"/>
                </a:lnTo>
                <a:lnTo>
                  <a:pt x="4" y="168"/>
                </a:lnTo>
                <a:lnTo>
                  <a:pt x="9" y="177"/>
                </a:lnTo>
                <a:lnTo>
                  <a:pt x="19" y="187"/>
                </a:lnTo>
                <a:lnTo>
                  <a:pt x="29" y="192"/>
                </a:lnTo>
                <a:lnTo>
                  <a:pt x="37" y="192"/>
                </a:lnTo>
                <a:lnTo>
                  <a:pt x="43" y="188"/>
                </a:lnTo>
                <a:lnTo>
                  <a:pt x="45" y="187"/>
                </a:lnTo>
                <a:lnTo>
                  <a:pt x="45" y="165"/>
                </a:lnTo>
                <a:lnTo>
                  <a:pt x="27" y="162"/>
                </a:lnTo>
                <a:lnTo>
                  <a:pt x="27" y="33"/>
                </a:lnTo>
                <a:lnTo>
                  <a:pt x="45" y="29"/>
                </a:lnTo>
                <a:lnTo>
                  <a:pt x="45" y="0"/>
                </a:lnTo>
                <a:lnTo>
                  <a:pt x="40" y="0"/>
                </a:lnTo>
                <a:lnTo>
                  <a:pt x="32" y="0"/>
                </a:lnTo>
                <a:lnTo>
                  <a:pt x="20" y="3"/>
                </a:lnTo>
                <a:lnTo>
                  <a:pt x="12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Freeform 111">
            <a:extLst>
              <a:ext uri="{FF2B5EF4-FFF2-40B4-BE49-F238E27FC236}">
                <a16:creationId xmlns="" xmlns:a16="http://schemas.microsoft.com/office/drawing/2014/main" id="{F8840E56-2A49-4180-9C56-288E0418D00D}"/>
              </a:ext>
            </a:extLst>
          </p:cNvPr>
          <p:cNvSpPr>
            <a:spLocks/>
          </p:cNvSpPr>
          <p:nvPr/>
        </p:nvSpPr>
        <p:spPr bwMode="auto">
          <a:xfrm>
            <a:off x="4754563" y="4906963"/>
            <a:ext cx="93662" cy="30162"/>
          </a:xfrm>
          <a:custGeom>
            <a:avLst/>
            <a:gdLst>
              <a:gd name="T0" fmla="*/ 0 w 118"/>
              <a:gd name="T1" fmla="*/ 2147483647 h 36"/>
              <a:gd name="T2" fmla="*/ 0 w 118"/>
              <a:gd name="T3" fmla="*/ 2147483647 h 36"/>
              <a:gd name="T4" fmla="*/ 2147483647 w 118"/>
              <a:gd name="T5" fmla="*/ 2147483647 h 36"/>
              <a:gd name="T6" fmla="*/ 2147483647 w 118"/>
              <a:gd name="T7" fmla="*/ 2147483647 h 36"/>
              <a:gd name="T8" fmla="*/ 2147483647 w 118"/>
              <a:gd name="T9" fmla="*/ 2147483647 h 36"/>
              <a:gd name="T10" fmla="*/ 2147483647 w 118"/>
              <a:gd name="T11" fmla="*/ 2147483647 h 36"/>
              <a:gd name="T12" fmla="*/ 2147483647 w 118"/>
              <a:gd name="T13" fmla="*/ 0 h 36"/>
              <a:gd name="T14" fmla="*/ 2147483647 w 118"/>
              <a:gd name="T15" fmla="*/ 0 h 36"/>
              <a:gd name="T16" fmla="*/ 2147483647 w 118"/>
              <a:gd name="T17" fmla="*/ 2147483647 h 36"/>
              <a:gd name="T18" fmla="*/ 2147483647 w 118"/>
              <a:gd name="T19" fmla="*/ 2147483647 h 36"/>
              <a:gd name="T20" fmla="*/ 2147483647 w 118"/>
              <a:gd name="T21" fmla="*/ 2147483647 h 36"/>
              <a:gd name="T22" fmla="*/ 2147483647 w 118"/>
              <a:gd name="T23" fmla="*/ 2147483647 h 36"/>
              <a:gd name="T24" fmla="*/ 2147483647 w 118"/>
              <a:gd name="T25" fmla="*/ 2147483647 h 36"/>
              <a:gd name="T26" fmla="*/ 2147483647 w 118"/>
              <a:gd name="T27" fmla="*/ 2147483647 h 36"/>
              <a:gd name="T28" fmla="*/ 2147483647 w 118"/>
              <a:gd name="T29" fmla="*/ 2147483647 h 36"/>
              <a:gd name="T30" fmla="*/ 2147483647 w 118"/>
              <a:gd name="T31" fmla="*/ 2147483647 h 36"/>
              <a:gd name="T32" fmla="*/ 2147483647 w 118"/>
              <a:gd name="T33" fmla="*/ 2147483647 h 36"/>
              <a:gd name="T34" fmla="*/ 0 w 118"/>
              <a:gd name="T35" fmla="*/ 2147483647 h 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8"/>
              <a:gd name="T55" fmla="*/ 0 h 36"/>
              <a:gd name="T56" fmla="*/ 118 w 118"/>
              <a:gd name="T57" fmla="*/ 36 h 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8" h="36">
                <a:moveTo>
                  <a:pt x="0" y="15"/>
                </a:moveTo>
                <a:lnTo>
                  <a:pt x="0" y="13"/>
                </a:lnTo>
                <a:lnTo>
                  <a:pt x="2" y="12"/>
                </a:lnTo>
                <a:lnTo>
                  <a:pt x="4" y="8"/>
                </a:lnTo>
                <a:lnTo>
                  <a:pt x="9" y="5"/>
                </a:lnTo>
                <a:lnTo>
                  <a:pt x="15" y="2"/>
                </a:lnTo>
                <a:lnTo>
                  <a:pt x="27" y="0"/>
                </a:lnTo>
                <a:lnTo>
                  <a:pt x="40" y="0"/>
                </a:lnTo>
                <a:lnTo>
                  <a:pt x="58" y="3"/>
                </a:lnTo>
                <a:lnTo>
                  <a:pt x="77" y="7"/>
                </a:lnTo>
                <a:lnTo>
                  <a:pt x="91" y="12"/>
                </a:lnTo>
                <a:lnTo>
                  <a:pt x="103" y="15"/>
                </a:lnTo>
                <a:lnTo>
                  <a:pt x="111" y="18"/>
                </a:lnTo>
                <a:lnTo>
                  <a:pt x="115" y="23"/>
                </a:lnTo>
                <a:lnTo>
                  <a:pt x="118" y="26"/>
                </a:lnTo>
                <a:lnTo>
                  <a:pt x="118" y="31"/>
                </a:lnTo>
                <a:lnTo>
                  <a:pt x="118" y="36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Freeform 112">
            <a:extLst>
              <a:ext uri="{FF2B5EF4-FFF2-40B4-BE49-F238E27FC236}">
                <a16:creationId xmlns="" xmlns:a16="http://schemas.microsoft.com/office/drawing/2014/main" id="{26B5A6B8-8F9F-47E1-8324-EC080F6F0DEA}"/>
              </a:ext>
            </a:extLst>
          </p:cNvPr>
          <p:cNvSpPr>
            <a:spLocks/>
          </p:cNvSpPr>
          <p:nvPr/>
        </p:nvSpPr>
        <p:spPr bwMode="auto">
          <a:xfrm>
            <a:off x="4752975" y="4946650"/>
            <a:ext cx="93663" cy="26988"/>
          </a:xfrm>
          <a:custGeom>
            <a:avLst/>
            <a:gdLst>
              <a:gd name="T0" fmla="*/ 0 w 117"/>
              <a:gd name="T1" fmla="*/ 2147483647 h 33"/>
              <a:gd name="T2" fmla="*/ 0 w 117"/>
              <a:gd name="T3" fmla="*/ 2147483647 h 33"/>
              <a:gd name="T4" fmla="*/ 2147483647 w 117"/>
              <a:gd name="T5" fmla="*/ 2147483647 h 33"/>
              <a:gd name="T6" fmla="*/ 2147483647 w 117"/>
              <a:gd name="T7" fmla="*/ 2147483647 h 33"/>
              <a:gd name="T8" fmla="*/ 2147483647 w 117"/>
              <a:gd name="T9" fmla="*/ 2147483647 h 33"/>
              <a:gd name="T10" fmla="*/ 2147483647 w 117"/>
              <a:gd name="T11" fmla="*/ 2147483647 h 33"/>
              <a:gd name="T12" fmla="*/ 2147483647 w 117"/>
              <a:gd name="T13" fmla="*/ 0 h 33"/>
              <a:gd name="T14" fmla="*/ 2147483647 w 117"/>
              <a:gd name="T15" fmla="*/ 0 h 33"/>
              <a:gd name="T16" fmla="*/ 2147483647 w 117"/>
              <a:gd name="T17" fmla="*/ 2147483647 h 33"/>
              <a:gd name="T18" fmla="*/ 2147483647 w 117"/>
              <a:gd name="T19" fmla="*/ 2147483647 h 33"/>
              <a:gd name="T20" fmla="*/ 2147483647 w 117"/>
              <a:gd name="T21" fmla="*/ 2147483647 h 33"/>
              <a:gd name="T22" fmla="*/ 2147483647 w 117"/>
              <a:gd name="T23" fmla="*/ 2147483647 h 33"/>
              <a:gd name="T24" fmla="*/ 2147483647 w 117"/>
              <a:gd name="T25" fmla="*/ 2147483647 h 33"/>
              <a:gd name="T26" fmla="*/ 2147483647 w 117"/>
              <a:gd name="T27" fmla="*/ 2147483647 h 33"/>
              <a:gd name="T28" fmla="*/ 2147483647 w 117"/>
              <a:gd name="T29" fmla="*/ 2147483647 h 33"/>
              <a:gd name="T30" fmla="*/ 2147483647 w 117"/>
              <a:gd name="T31" fmla="*/ 2147483647 h 33"/>
              <a:gd name="T32" fmla="*/ 2147483647 w 117"/>
              <a:gd name="T33" fmla="*/ 2147483647 h 33"/>
              <a:gd name="T34" fmla="*/ 0 w 117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7"/>
              <a:gd name="T55" fmla="*/ 0 h 33"/>
              <a:gd name="T56" fmla="*/ 117 w 117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7" h="33">
                <a:moveTo>
                  <a:pt x="0" y="16"/>
                </a:moveTo>
                <a:lnTo>
                  <a:pt x="0" y="14"/>
                </a:lnTo>
                <a:lnTo>
                  <a:pt x="1" y="13"/>
                </a:lnTo>
                <a:lnTo>
                  <a:pt x="3" y="10"/>
                </a:lnTo>
                <a:lnTo>
                  <a:pt x="6" y="6"/>
                </a:lnTo>
                <a:lnTo>
                  <a:pt x="15" y="3"/>
                </a:lnTo>
                <a:lnTo>
                  <a:pt x="25" y="0"/>
                </a:lnTo>
                <a:lnTo>
                  <a:pt x="38" y="0"/>
                </a:lnTo>
                <a:lnTo>
                  <a:pt x="58" y="1"/>
                </a:lnTo>
                <a:lnTo>
                  <a:pt x="76" y="5"/>
                </a:lnTo>
                <a:lnTo>
                  <a:pt x="91" y="8"/>
                </a:lnTo>
                <a:lnTo>
                  <a:pt x="101" y="11"/>
                </a:lnTo>
                <a:lnTo>
                  <a:pt x="109" y="14"/>
                </a:lnTo>
                <a:lnTo>
                  <a:pt x="114" y="18"/>
                </a:lnTo>
                <a:lnTo>
                  <a:pt x="116" y="23"/>
                </a:lnTo>
                <a:lnTo>
                  <a:pt x="117" y="28"/>
                </a:lnTo>
                <a:lnTo>
                  <a:pt x="117" y="3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" name="Freeform 113">
            <a:extLst>
              <a:ext uri="{FF2B5EF4-FFF2-40B4-BE49-F238E27FC236}">
                <a16:creationId xmlns="" xmlns:a16="http://schemas.microsoft.com/office/drawing/2014/main" id="{F0C1A755-F49B-4CE8-8B76-E89647287959}"/>
              </a:ext>
            </a:extLst>
          </p:cNvPr>
          <p:cNvSpPr>
            <a:spLocks/>
          </p:cNvSpPr>
          <p:nvPr/>
        </p:nvSpPr>
        <p:spPr bwMode="auto">
          <a:xfrm>
            <a:off x="4754563" y="4983163"/>
            <a:ext cx="95250" cy="23812"/>
          </a:xfrm>
          <a:custGeom>
            <a:avLst/>
            <a:gdLst>
              <a:gd name="T0" fmla="*/ 0 w 120"/>
              <a:gd name="T1" fmla="*/ 2147483647 h 32"/>
              <a:gd name="T2" fmla="*/ 0 w 120"/>
              <a:gd name="T3" fmla="*/ 2147483647 h 32"/>
              <a:gd name="T4" fmla="*/ 2147483647 w 120"/>
              <a:gd name="T5" fmla="*/ 2147483647 h 32"/>
              <a:gd name="T6" fmla="*/ 2147483647 w 120"/>
              <a:gd name="T7" fmla="*/ 2147483647 h 32"/>
              <a:gd name="T8" fmla="*/ 2147483647 w 120"/>
              <a:gd name="T9" fmla="*/ 2147483647 h 32"/>
              <a:gd name="T10" fmla="*/ 2147483647 w 120"/>
              <a:gd name="T11" fmla="*/ 2147483647 h 32"/>
              <a:gd name="T12" fmla="*/ 2147483647 w 120"/>
              <a:gd name="T13" fmla="*/ 2147483647 h 32"/>
              <a:gd name="T14" fmla="*/ 2147483647 w 120"/>
              <a:gd name="T15" fmla="*/ 0 h 32"/>
              <a:gd name="T16" fmla="*/ 2147483647 w 120"/>
              <a:gd name="T17" fmla="*/ 2147483647 h 32"/>
              <a:gd name="T18" fmla="*/ 2147483647 w 120"/>
              <a:gd name="T19" fmla="*/ 2147483647 h 32"/>
              <a:gd name="T20" fmla="*/ 2147483647 w 120"/>
              <a:gd name="T21" fmla="*/ 2147483647 h 32"/>
              <a:gd name="T22" fmla="*/ 2147483647 w 120"/>
              <a:gd name="T23" fmla="*/ 2147483647 h 32"/>
              <a:gd name="T24" fmla="*/ 2147483647 w 120"/>
              <a:gd name="T25" fmla="*/ 2147483647 h 32"/>
              <a:gd name="T26" fmla="*/ 2147483647 w 120"/>
              <a:gd name="T27" fmla="*/ 2147483647 h 32"/>
              <a:gd name="T28" fmla="*/ 2147483647 w 120"/>
              <a:gd name="T29" fmla="*/ 2147483647 h 32"/>
              <a:gd name="T30" fmla="*/ 2147483647 w 120"/>
              <a:gd name="T31" fmla="*/ 2147483647 h 32"/>
              <a:gd name="T32" fmla="*/ 2147483647 w 120"/>
              <a:gd name="T33" fmla="*/ 2147483647 h 32"/>
              <a:gd name="T34" fmla="*/ 0 w 120"/>
              <a:gd name="T35" fmla="*/ 2147483647 h 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0"/>
              <a:gd name="T55" fmla="*/ 0 h 32"/>
              <a:gd name="T56" fmla="*/ 120 w 120"/>
              <a:gd name="T57" fmla="*/ 32 h 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0" h="32">
                <a:moveTo>
                  <a:pt x="0" y="18"/>
                </a:moveTo>
                <a:lnTo>
                  <a:pt x="0" y="17"/>
                </a:lnTo>
                <a:lnTo>
                  <a:pt x="2" y="15"/>
                </a:lnTo>
                <a:lnTo>
                  <a:pt x="4" y="12"/>
                </a:lnTo>
                <a:lnTo>
                  <a:pt x="9" y="7"/>
                </a:lnTo>
                <a:lnTo>
                  <a:pt x="15" y="4"/>
                </a:lnTo>
                <a:lnTo>
                  <a:pt x="25" y="2"/>
                </a:lnTo>
                <a:lnTo>
                  <a:pt x="40" y="0"/>
                </a:lnTo>
                <a:lnTo>
                  <a:pt x="58" y="2"/>
                </a:lnTo>
                <a:lnTo>
                  <a:pt x="78" y="5"/>
                </a:lnTo>
                <a:lnTo>
                  <a:pt x="93" y="9"/>
                </a:lnTo>
                <a:lnTo>
                  <a:pt x="105" y="10"/>
                </a:lnTo>
                <a:lnTo>
                  <a:pt x="111" y="13"/>
                </a:lnTo>
                <a:lnTo>
                  <a:pt x="116" y="17"/>
                </a:lnTo>
                <a:lnTo>
                  <a:pt x="120" y="22"/>
                </a:lnTo>
                <a:lnTo>
                  <a:pt x="120" y="27"/>
                </a:lnTo>
                <a:lnTo>
                  <a:pt x="120" y="32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" name="Freeform 114">
            <a:extLst>
              <a:ext uri="{FF2B5EF4-FFF2-40B4-BE49-F238E27FC236}">
                <a16:creationId xmlns="" xmlns:a16="http://schemas.microsoft.com/office/drawing/2014/main" id="{02E75587-B3E1-4033-9579-7D5EE5D16832}"/>
              </a:ext>
            </a:extLst>
          </p:cNvPr>
          <p:cNvSpPr>
            <a:spLocks/>
          </p:cNvSpPr>
          <p:nvPr/>
        </p:nvSpPr>
        <p:spPr bwMode="auto">
          <a:xfrm>
            <a:off x="4752975" y="5016500"/>
            <a:ext cx="98425" cy="23813"/>
          </a:xfrm>
          <a:custGeom>
            <a:avLst/>
            <a:gdLst>
              <a:gd name="T0" fmla="*/ 0 w 124"/>
              <a:gd name="T1" fmla="*/ 2147483647 h 30"/>
              <a:gd name="T2" fmla="*/ 0 w 124"/>
              <a:gd name="T3" fmla="*/ 2147483647 h 30"/>
              <a:gd name="T4" fmla="*/ 2147483647 w 124"/>
              <a:gd name="T5" fmla="*/ 2147483647 h 30"/>
              <a:gd name="T6" fmla="*/ 2147483647 w 124"/>
              <a:gd name="T7" fmla="*/ 2147483647 h 30"/>
              <a:gd name="T8" fmla="*/ 2147483647 w 124"/>
              <a:gd name="T9" fmla="*/ 2147483647 h 30"/>
              <a:gd name="T10" fmla="*/ 2147483647 w 124"/>
              <a:gd name="T11" fmla="*/ 2147483647 h 30"/>
              <a:gd name="T12" fmla="*/ 2147483647 w 124"/>
              <a:gd name="T13" fmla="*/ 2147483647 h 30"/>
              <a:gd name="T14" fmla="*/ 2147483647 w 124"/>
              <a:gd name="T15" fmla="*/ 0 h 30"/>
              <a:gd name="T16" fmla="*/ 2147483647 w 124"/>
              <a:gd name="T17" fmla="*/ 2147483647 h 30"/>
              <a:gd name="T18" fmla="*/ 2147483647 w 124"/>
              <a:gd name="T19" fmla="*/ 2147483647 h 30"/>
              <a:gd name="T20" fmla="*/ 2147483647 w 124"/>
              <a:gd name="T21" fmla="*/ 2147483647 h 30"/>
              <a:gd name="T22" fmla="*/ 2147483647 w 124"/>
              <a:gd name="T23" fmla="*/ 2147483647 h 30"/>
              <a:gd name="T24" fmla="*/ 2147483647 w 124"/>
              <a:gd name="T25" fmla="*/ 2147483647 h 30"/>
              <a:gd name="T26" fmla="*/ 2147483647 w 124"/>
              <a:gd name="T27" fmla="*/ 2147483647 h 30"/>
              <a:gd name="T28" fmla="*/ 2147483647 w 124"/>
              <a:gd name="T29" fmla="*/ 2147483647 h 30"/>
              <a:gd name="T30" fmla="*/ 2147483647 w 124"/>
              <a:gd name="T31" fmla="*/ 2147483647 h 30"/>
              <a:gd name="T32" fmla="*/ 2147483647 w 124"/>
              <a:gd name="T33" fmla="*/ 2147483647 h 30"/>
              <a:gd name="T34" fmla="*/ 0 w 124"/>
              <a:gd name="T35" fmla="*/ 2147483647 h 3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4"/>
              <a:gd name="T55" fmla="*/ 0 h 30"/>
              <a:gd name="T56" fmla="*/ 124 w 124"/>
              <a:gd name="T57" fmla="*/ 30 h 3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4" h="30">
                <a:moveTo>
                  <a:pt x="0" y="18"/>
                </a:moveTo>
                <a:lnTo>
                  <a:pt x="0" y="17"/>
                </a:lnTo>
                <a:lnTo>
                  <a:pt x="1" y="15"/>
                </a:lnTo>
                <a:lnTo>
                  <a:pt x="3" y="12"/>
                </a:lnTo>
                <a:lnTo>
                  <a:pt x="8" y="7"/>
                </a:lnTo>
                <a:lnTo>
                  <a:pt x="15" y="4"/>
                </a:lnTo>
                <a:lnTo>
                  <a:pt x="26" y="2"/>
                </a:lnTo>
                <a:lnTo>
                  <a:pt x="41" y="0"/>
                </a:lnTo>
                <a:lnTo>
                  <a:pt x="61" y="2"/>
                </a:lnTo>
                <a:lnTo>
                  <a:pt x="81" y="5"/>
                </a:lnTo>
                <a:lnTo>
                  <a:pt x="96" y="7"/>
                </a:lnTo>
                <a:lnTo>
                  <a:pt x="107" y="10"/>
                </a:lnTo>
                <a:lnTo>
                  <a:pt x="116" y="13"/>
                </a:lnTo>
                <a:lnTo>
                  <a:pt x="121" y="17"/>
                </a:lnTo>
                <a:lnTo>
                  <a:pt x="124" y="20"/>
                </a:lnTo>
                <a:lnTo>
                  <a:pt x="124" y="25"/>
                </a:lnTo>
                <a:lnTo>
                  <a:pt x="124" y="30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Freeform 115">
            <a:extLst>
              <a:ext uri="{FF2B5EF4-FFF2-40B4-BE49-F238E27FC236}">
                <a16:creationId xmlns="" xmlns:a16="http://schemas.microsoft.com/office/drawing/2014/main" id="{E49641F2-E498-4DAD-BB2C-FF37448C8305}"/>
              </a:ext>
            </a:extLst>
          </p:cNvPr>
          <p:cNvSpPr>
            <a:spLocks/>
          </p:cNvSpPr>
          <p:nvPr/>
        </p:nvSpPr>
        <p:spPr bwMode="auto">
          <a:xfrm>
            <a:off x="4752975" y="5054600"/>
            <a:ext cx="98425" cy="20638"/>
          </a:xfrm>
          <a:custGeom>
            <a:avLst/>
            <a:gdLst>
              <a:gd name="T0" fmla="*/ 0 w 124"/>
              <a:gd name="T1" fmla="*/ 2147483647 h 25"/>
              <a:gd name="T2" fmla="*/ 0 w 124"/>
              <a:gd name="T3" fmla="*/ 2147483647 h 25"/>
              <a:gd name="T4" fmla="*/ 2147483647 w 124"/>
              <a:gd name="T5" fmla="*/ 2147483647 h 25"/>
              <a:gd name="T6" fmla="*/ 2147483647 w 124"/>
              <a:gd name="T7" fmla="*/ 2147483647 h 25"/>
              <a:gd name="T8" fmla="*/ 2147483647 w 124"/>
              <a:gd name="T9" fmla="*/ 2147483647 h 25"/>
              <a:gd name="T10" fmla="*/ 2147483647 w 124"/>
              <a:gd name="T11" fmla="*/ 2147483647 h 25"/>
              <a:gd name="T12" fmla="*/ 2147483647 w 124"/>
              <a:gd name="T13" fmla="*/ 2147483647 h 25"/>
              <a:gd name="T14" fmla="*/ 2147483647 w 124"/>
              <a:gd name="T15" fmla="*/ 0 h 25"/>
              <a:gd name="T16" fmla="*/ 2147483647 w 124"/>
              <a:gd name="T17" fmla="*/ 0 h 25"/>
              <a:gd name="T18" fmla="*/ 2147483647 w 124"/>
              <a:gd name="T19" fmla="*/ 2147483647 h 25"/>
              <a:gd name="T20" fmla="*/ 2147483647 w 124"/>
              <a:gd name="T21" fmla="*/ 2147483647 h 25"/>
              <a:gd name="T22" fmla="*/ 2147483647 w 124"/>
              <a:gd name="T23" fmla="*/ 2147483647 h 25"/>
              <a:gd name="T24" fmla="*/ 2147483647 w 124"/>
              <a:gd name="T25" fmla="*/ 2147483647 h 25"/>
              <a:gd name="T26" fmla="*/ 2147483647 w 124"/>
              <a:gd name="T27" fmla="*/ 2147483647 h 25"/>
              <a:gd name="T28" fmla="*/ 2147483647 w 124"/>
              <a:gd name="T29" fmla="*/ 2147483647 h 25"/>
              <a:gd name="T30" fmla="*/ 2147483647 w 124"/>
              <a:gd name="T31" fmla="*/ 2147483647 h 25"/>
              <a:gd name="T32" fmla="*/ 2147483647 w 124"/>
              <a:gd name="T33" fmla="*/ 2147483647 h 25"/>
              <a:gd name="T34" fmla="*/ 0 w 124"/>
              <a:gd name="T35" fmla="*/ 2147483647 h 2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4"/>
              <a:gd name="T55" fmla="*/ 0 h 25"/>
              <a:gd name="T56" fmla="*/ 124 w 124"/>
              <a:gd name="T57" fmla="*/ 25 h 2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4" h="25">
                <a:moveTo>
                  <a:pt x="0" y="20"/>
                </a:moveTo>
                <a:lnTo>
                  <a:pt x="0" y="18"/>
                </a:lnTo>
                <a:lnTo>
                  <a:pt x="1" y="17"/>
                </a:lnTo>
                <a:lnTo>
                  <a:pt x="3" y="13"/>
                </a:lnTo>
                <a:lnTo>
                  <a:pt x="8" y="9"/>
                </a:lnTo>
                <a:lnTo>
                  <a:pt x="15" y="5"/>
                </a:lnTo>
                <a:lnTo>
                  <a:pt x="25" y="2"/>
                </a:lnTo>
                <a:lnTo>
                  <a:pt x="40" y="0"/>
                </a:lnTo>
                <a:lnTo>
                  <a:pt x="59" y="0"/>
                </a:lnTo>
                <a:lnTo>
                  <a:pt x="79" y="2"/>
                </a:lnTo>
                <a:lnTo>
                  <a:pt x="94" y="4"/>
                </a:lnTo>
                <a:lnTo>
                  <a:pt x="106" y="7"/>
                </a:lnTo>
                <a:lnTo>
                  <a:pt x="114" y="9"/>
                </a:lnTo>
                <a:lnTo>
                  <a:pt x="121" y="12"/>
                </a:lnTo>
                <a:lnTo>
                  <a:pt x="122" y="15"/>
                </a:lnTo>
                <a:lnTo>
                  <a:pt x="124" y="20"/>
                </a:lnTo>
                <a:lnTo>
                  <a:pt x="124" y="25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Freeform 116">
            <a:extLst>
              <a:ext uri="{FF2B5EF4-FFF2-40B4-BE49-F238E27FC236}">
                <a16:creationId xmlns="" xmlns:a16="http://schemas.microsoft.com/office/drawing/2014/main" id="{2F5DC886-7DFE-4AE2-BD46-D70ADECAEBC9}"/>
              </a:ext>
            </a:extLst>
          </p:cNvPr>
          <p:cNvSpPr>
            <a:spLocks/>
          </p:cNvSpPr>
          <p:nvPr/>
        </p:nvSpPr>
        <p:spPr bwMode="auto">
          <a:xfrm>
            <a:off x="4749800" y="5086350"/>
            <a:ext cx="95250" cy="14288"/>
          </a:xfrm>
          <a:custGeom>
            <a:avLst/>
            <a:gdLst>
              <a:gd name="T0" fmla="*/ 0 w 121"/>
              <a:gd name="T1" fmla="*/ 2147483647 h 18"/>
              <a:gd name="T2" fmla="*/ 0 w 121"/>
              <a:gd name="T3" fmla="*/ 2147483647 h 18"/>
              <a:gd name="T4" fmla="*/ 2147483647 w 121"/>
              <a:gd name="T5" fmla="*/ 2147483647 h 18"/>
              <a:gd name="T6" fmla="*/ 2147483647 w 121"/>
              <a:gd name="T7" fmla="*/ 2147483647 h 18"/>
              <a:gd name="T8" fmla="*/ 2147483647 w 121"/>
              <a:gd name="T9" fmla="*/ 2147483647 h 18"/>
              <a:gd name="T10" fmla="*/ 2147483647 w 121"/>
              <a:gd name="T11" fmla="*/ 2147483647 h 18"/>
              <a:gd name="T12" fmla="*/ 2147483647 w 121"/>
              <a:gd name="T13" fmla="*/ 2147483647 h 18"/>
              <a:gd name="T14" fmla="*/ 2147483647 w 121"/>
              <a:gd name="T15" fmla="*/ 0 h 18"/>
              <a:gd name="T16" fmla="*/ 2147483647 w 121"/>
              <a:gd name="T17" fmla="*/ 0 h 18"/>
              <a:gd name="T18" fmla="*/ 2147483647 w 121"/>
              <a:gd name="T19" fmla="*/ 0 h 18"/>
              <a:gd name="T20" fmla="*/ 2147483647 w 121"/>
              <a:gd name="T21" fmla="*/ 2147483647 h 18"/>
              <a:gd name="T22" fmla="*/ 2147483647 w 121"/>
              <a:gd name="T23" fmla="*/ 2147483647 h 18"/>
              <a:gd name="T24" fmla="*/ 2147483647 w 121"/>
              <a:gd name="T25" fmla="*/ 2147483647 h 18"/>
              <a:gd name="T26" fmla="*/ 2147483647 w 121"/>
              <a:gd name="T27" fmla="*/ 2147483647 h 18"/>
              <a:gd name="T28" fmla="*/ 2147483647 w 121"/>
              <a:gd name="T29" fmla="*/ 2147483647 h 18"/>
              <a:gd name="T30" fmla="*/ 2147483647 w 121"/>
              <a:gd name="T31" fmla="*/ 2147483647 h 18"/>
              <a:gd name="T32" fmla="*/ 2147483647 w 121"/>
              <a:gd name="T33" fmla="*/ 2147483647 h 18"/>
              <a:gd name="T34" fmla="*/ 0 w 121"/>
              <a:gd name="T35" fmla="*/ 2147483647 h 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1"/>
              <a:gd name="T55" fmla="*/ 0 h 18"/>
              <a:gd name="T56" fmla="*/ 121 w 121"/>
              <a:gd name="T57" fmla="*/ 18 h 1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1" h="18">
                <a:moveTo>
                  <a:pt x="0" y="16"/>
                </a:moveTo>
                <a:lnTo>
                  <a:pt x="0" y="16"/>
                </a:lnTo>
                <a:lnTo>
                  <a:pt x="2" y="13"/>
                </a:lnTo>
                <a:lnTo>
                  <a:pt x="3" y="12"/>
                </a:lnTo>
                <a:lnTo>
                  <a:pt x="8" y="8"/>
                </a:lnTo>
                <a:lnTo>
                  <a:pt x="15" y="5"/>
                </a:lnTo>
                <a:lnTo>
                  <a:pt x="25" y="3"/>
                </a:lnTo>
                <a:lnTo>
                  <a:pt x="40" y="0"/>
                </a:lnTo>
                <a:lnTo>
                  <a:pt x="58" y="0"/>
                </a:lnTo>
                <a:lnTo>
                  <a:pt x="78" y="0"/>
                </a:lnTo>
                <a:lnTo>
                  <a:pt x="93" y="2"/>
                </a:lnTo>
                <a:lnTo>
                  <a:pt x="104" y="3"/>
                </a:lnTo>
                <a:lnTo>
                  <a:pt x="112" y="5"/>
                </a:lnTo>
                <a:lnTo>
                  <a:pt x="117" y="7"/>
                </a:lnTo>
                <a:lnTo>
                  <a:pt x="119" y="10"/>
                </a:lnTo>
                <a:lnTo>
                  <a:pt x="121" y="13"/>
                </a:lnTo>
                <a:lnTo>
                  <a:pt x="121" y="18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" name="Freeform 117">
            <a:extLst>
              <a:ext uri="{FF2B5EF4-FFF2-40B4-BE49-F238E27FC236}">
                <a16:creationId xmlns="" xmlns:a16="http://schemas.microsoft.com/office/drawing/2014/main" id="{13374A58-17C1-4C1B-9575-8E259E412F87}"/>
              </a:ext>
            </a:extLst>
          </p:cNvPr>
          <p:cNvSpPr>
            <a:spLocks/>
          </p:cNvSpPr>
          <p:nvPr/>
        </p:nvSpPr>
        <p:spPr bwMode="auto">
          <a:xfrm>
            <a:off x="4875213" y="4930775"/>
            <a:ext cx="90487" cy="25400"/>
          </a:xfrm>
          <a:custGeom>
            <a:avLst/>
            <a:gdLst>
              <a:gd name="T0" fmla="*/ 0 w 114"/>
              <a:gd name="T1" fmla="*/ 2147483647 h 33"/>
              <a:gd name="T2" fmla="*/ 0 w 114"/>
              <a:gd name="T3" fmla="*/ 2147483647 h 33"/>
              <a:gd name="T4" fmla="*/ 2147483647 w 114"/>
              <a:gd name="T5" fmla="*/ 2147483647 h 33"/>
              <a:gd name="T6" fmla="*/ 2147483647 w 114"/>
              <a:gd name="T7" fmla="*/ 2147483647 h 33"/>
              <a:gd name="T8" fmla="*/ 2147483647 w 114"/>
              <a:gd name="T9" fmla="*/ 2147483647 h 33"/>
              <a:gd name="T10" fmla="*/ 2147483647 w 114"/>
              <a:gd name="T11" fmla="*/ 2147483647 h 33"/>
              <a:gd name="T12" fmla="*/ 2147483647 w 114"/>
              <a:gd name="T13" fmla="*/ 0 h 33"/>
              <a:gd name="T14" fmla="*/ 2147483647 w 114"/>
              <a:gd name="T15" fmla="*/ 2147483647 h 33"/>
              <a:gd name="T16" fmla="*/ 2147483647 w 114"/>
              <a:gd name="T17" fmla="*/ 2147483647 h 33"/>
              <a:gd name="T18" fmla="*/ 2147483647 w 114"/>
              <a:gd name="T19" fmla="*/ 2147483647 h 33"/>
              <a:gd name="T20" fmla="*/ 2147483647 w 114"/>
              <a:gd name="T21" fmla="*/ 2147483647 h 33"/>
              <a:gd name="T22" fmla="*/ 2147483647 w 114"/>
              <a:gd name="T23" fmla="*/ 2147483647 h 33"/>
              <a:gd name="T24" fmla="*/ 2147483647 w 114"/>
              <a:gd name="T25" fmla="*/ 2147483647 h 33"/>
              <a:gd name="T26" fmla="*/ 2147483647 w 114"/>
              <a:gd name="T27" fmla="*/ 2147483647 h 33"/>
              <a:gd name="T28" fmla="*/ 2147483647 w 114"/>
              <a:gd name="T29" fmla="*/ 2147483647 h 33"/>
              <a:gd name="T30" fmla="*/ 2147483647 w 114"/>
              <a:gd name="T31" fmla="*/ 2147483647 h 33"/>
              <a:gd name="T32" fmla="*/ 2147483647 w 114"/>
              <a:gd name="T33" fmla="*/ 2147483647 h 33"/>
              <a:gd name="T34" fmla="*/ 0 w 114"/>
              <a:gd name="T35" fmla="*/ 2147483647 h 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4"/>
              <a:gd name="T55" fmla="*/ 0 h 33"/>
              <a:gd name="T56" fmla="*/ 114 w 114"/>
              <a:gd name="T57" fmla="*/ 33 h 3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4" h="33">
                <a:moveTo>
                  <a:pt x="0" y="13"/>
                </a:moveTo>
                <a:lnTo>
                  <a:pt x="0" y="12"/>
                </a:lnTo>
                <a:lnTo>
                  <a:pt x="2" y="10"/>
                </a:lnTo>
                <a:lnTo>
                  <a:pt x="3" y="8"/>
                </a:lnTo>
                <a:lnTo>
                  <a:pt x="8" y="5"/>
                </a:lnTo>
                <a:lnTo>
                  <a:pt x="15" y="2"/>
                </a:lnTo>
                <a:lnTo>
                  <a:pt x="27" y="0"/>
                </a:lnTo>
                <a:lnTo>
                  <a:pt x="40" y="2"/>
                </a:lnTo>
                <a:lnTo>
                  <a:pt x="58" y="3"/>
                </a:lnTo>
                <a:lnTo>
                  <a:pt x="76" y="7"/>
                </a:lnTo>
                <a:lnTo>
                  <a:pt x="89" y="10"/>
                </a:lnTo>
                <a:lnTo>
                  <a:pt x="101" y="13"/>
                </a:lnTo>
                <a:lnTo>
                  <a:pt x="108" y="17"/>
                </a:lnTo>
                <a:lnTo>
                  <a:pt x="111" y="20"/>
                </a:lnTo>
                <a:lnTo>
                  <a:pt x="114" y="25"/>
                </a:lnTo>
                <a:lnTo>
                  <a:pt x="114" y="28"/>
                </a:lnTo>
                <a:lnTo>
                  <a:pt x="114" y="3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Freeform 118">
            <a:extLst>
              <a:ext uri="{FF2B5EF4-FFF2-40B4-BE49-F238E27FC236}">
                <a16:creationId xmlns="" xmlns:a16="http://schemas.microsoft.com/office/drawing/2014/main" id="{B649D8C3-FEA9-4F2E-8209-DB6952BB7DEC}"/>
              </a:ext>
            </a:extLst>
          </p:cNvPr>
          <p:cNvSpPr>
            <a:spLocks/>
          </p:cNvSpPr>
          <p:nvPr/>
        </p:nvSpPr>
        <p:spPr bwMode="auto">
          <a:xfrm>
            <a:off x="4872038" y="4964113"/>
            <a:ext cx="92075" cy="23812"/>
          </a:xfrm>
          <a:custGeom>
            <a:avLst/>
            <a:gdLst>
              <a:gd name="T0" fmla="*/ 0 w 116"/>
              <a:gd name="T1" fmla="*/ 2147483647 h 30"/>
              <a:gd name="T2" fmla="*/ 0 w 116"/>
              <a:gd name="T3" fmla="*/ 2147483647 h 30"/>
              <a:gd name="T4" fmla="*/ 2147483647 w 116"/>
              <a:gd name="T5" fmla="*/ 2147483647 h 30"/>
              <a:gd name="T6" fmla="*/ 2147483647 w 116"/>
              <a:gd name="T7" fmla="*/ 2147483647 h 30"/>
              <a:gd name="T8" fmla="*/ 2147483647 w 116"/>
              <a:gd name="T9" fmla="*/ 2147483647 h 30"/>
              <a:gd name="T10" fmla="*/ 2147483647 w 116"/>
              <a:gd name="T11" fmla="*/ 2147483647 h 30"/>
              <a:gd name="T12" fmla="*/ 2147483647 w 116"/>
              <a:gd name="T13" fmla="*/ 2147483647 h 30"/>
              <a:gd name="T14" fmla="*/ 2147483647 w 116"/>
              <a:gd name="T15" fmla="*/ 0 h 30"/>
              <a:gd name="T16" fmla="*/ 2147483647 w 116"/>
              <a:gd name="T17" fmla="*/ 2147483647 h 30"/>
              <a:gd name="T18" fmla="*/ 2147483647 w 116"/>
              <a:gd name="T19" fmla="*/ 2147483647 h 30"/>
              <a:gd name="T20" fmla="*/ 2147483647 w 116"/>
              <a:gd name="T21" fmla="*/ 2147483647 h 30"/>
              <a:gd name="T22" fmla="*/ 2147483647 w 116"/>
              <a:gd name="T23" fmla="*/ 2147483647 h 30"/>
              <a:gd name="T24" fmla="*/ 2147483647 w 116"/>
              <a:gd name="T25" fmla="*/ 2147483647 h 30"/>
              <a:gd name="T26" fmla="*/ 2147483647 w 116"/>
              <a:gd name="T27" fmla="*/ 2147483647 h 30"/>
              <a:gd name="T28" fmla="*/ 2147483647 w 116"/>
              <a:gd name="T29" fmla="*/ 2147483647 h 30"/>
              <a:gd name="T30" fmla="*/ 2147483647 w 116"/>
              <a:gd name="T31" fmla="*/ 2147483647 h 30"/>
              <a:gd name="T32" fmla="*/ 2147483647 w 116"/>
              <a:gd name="T33" fmla="*/ 2147483647 h 30"/>
              <a:gd name="T34" fmla="*/ 0 w 116"/>
              <a:gd name="T35" fmla="*/ 2147483647 h 3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6"/>
              <a:gd name="T55" fmla="*/ 0 h 30"/>
              <a:gd name="T56" fmla="*/ 116 w 116"/>
              <a:gd name="T57" fmla="*/ 30 h 3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6" h="30">
                <a:moveTo>
                  <a:pt x="0" y="15"/>
                </a:moveTo>
                <a:lnTo>
                  <a:pt x="0" y="13"/>
                </a:lnTo>
                <a:lnTo>
                  <a:pt x="1" y="12"/>
                </a:lnTo>
                <a:lnTo>
                  <a:pt x="3" y="8"/>
                </a:lnTo>
                <a:lnTo>
                  <a:pt x="8" y="5"/>
                </a:lnTo>
                <a:lnTo>
                  <a:pt x="15" y="3"/>
                </a:lnTo>
                <a:lnTo>
                  <a:pt x="26" y="2"/>
                </a:lnTo>
                <a:lnTo>
                  <a:pt x="39" y="0"/>
                </a:lnTo>
                <a:lnTo>
                  <a:pt x="58" y="2"/>
                </a:lnTo>
                <a:lnTo>
                  <a:pt x="76" y="5"/>
                </a:lnTo>
                <a:lnTo>
                  <a:pt x="91" y="8"/>
                </a:lnTo>
                <a:lnTo>
                  <a:pt x="101" y="10"/>
                </a:lnTo>
                <a:lnTo>
                  <a:pt x="107" y="13"/>
                </a:lnTo>
                <a:lnTo>
                  <a:pt x="112" y="17"/>
                </a:lnTo>
                <a:lnTo>
                  <a:pt x="116" y="22"/>
                </a:lnTo>
                <a:lnTo>
                  <a:pt x="116" y="25"/>
                </a:lnTo>
                <a:lnTo>
                  <a:pt x="116" y="30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Freeform 119">
            <a:extLst>
              <a:ext uri="{FF2B5EF4-FFF2-40B4-BE49-F238E27FC236}">
                <a16:creationId xmlns="" xmlns:a16="http://schemas.microsoft.com/office/drawing/2014/main" id="{21867BEC-F74B-4302-BBC8-1E3F9B72498B}"/>
              </a:ext>
            </a:extLst>
          </p:cNvPr>
          <p:cNvSpPr>
            <a:spLocks/>
          </p:cNvSpPr>
          <p:nvPr/>
        </p:nvSpPr>
        <p:spPr bwMode="auto">
          <a:xfrm>
            <a:off x="4875213" y="4997450"/>
            <a:ext cx="90487" cy="20638"/>
          </a:xfrm>
          <a:custGeom>
            <a:avLst/>
            <a:gdLst>
              <a:gd name="T0" fmla="*/ 0 w 116"/>
              <a:gd name="T1" fmla="*/ 2147483647 h 27"/>
              <a:gd name="T2" fmla="*/ 0 w 116"/>
              <a:gd name="T3" fmla="*/ 2147483647 h 27"/>
              <a:gd name="T4" fmla="*/ 2147483647 w 116"/>
              <a:gd name="T5" fmla="*/ 2147483647 h 27"/>
              <a:gd name="T6" fmla="*/ 2147483647 w 116"/>
              <a:gd name="T7" fmla="*/ 2147483647 h 27"/>
              <a:gd name="T8" fmla="*/ 2147483647 w 116"/>
              <a:gd name="T9" fmla="*/ 2147483647 h 27"/>
              <a:gd name="T10" fmla="*/ 2147483647 w 116"/>
              <a:gd name="T11" fmla="*/ 2147483647 h 27"/>
              <a:gd name="T12" fmla="*/ 2147483647 w 116"/>
              <a:gd name="T13" fmla="*/ 0 h 27"/>
              <a:gd name="T14" fmla="*/ 2147483647 w 116"/>
              <a:gd name="T15" fmla="*/ 0 h 27"/>
              <a:gd name="T16" fmla="*/ 2147483647 w 116"/>
              <a:gd name="T17" fmla="*/ 0 h 27"/>
              <a:gd name="T18" fmla="*/ 2147483647 w 116"/>
              <a:gd name="T19" fmla="*/ 2147483647 h 27"/>
              <a:gd name="T20" fmla="*/ 2147483647 w 116"/>
              <a:gd name="T21" fmla="*/ 2147483647 h 27"/>
              <a:gd name="T22" fmla="*/ 2147483647 w 116"/>
              <a:gd name="T23" fmla="*/ 2147483647 h 27"/>
              <a:gd name="T24" fmla="*/ 2147483647 w 116"/>
              <a:gd name="T25" fmla="*/ 2147483647 h 27"/>
              <a:gd name="T26" fmla="*/ 2147483647 w 116"/>
              <a:gd name="T27" fmla="*/ 2147483647 h 27"/>
              <a:gd name="T28" fmla="*/ 2147483647 w 116"/>
              <a:gd name="T29" fmla="*/ 2147483647 h 27"/>
              <a:gd name="T30" fmla="*/ 2147483647 w 116"/>
              <a:gd name="T31" fmla="*/ 2147483647 h 27"/>
              <a:gd name="T32" fmla="*/ 2147483647 w 116"/>
              <a:gd name="T33" fmla="*/ 2147483647 h 27"/>
              <a:gd name="T34" fmla="*/ 0 w 116"/>
              <a:gd name="T35" fmla="*/ 2147483647 h 2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6"/>
              <a:gd name="T55" fmla="*/ 0 h 27"/>
              <a:gd name="T56" fmla="*/ 116 w 116"/>
              <a:gd name="T57" fmla="*/ 27 h 2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6" h="27">
                <a:moveTo>
                  <a:pt x="0" y="15"/>
                </a:moveTo>
                <a:lnTo>
                  <a:pt x="0" y="14"/>
                </a:lnTo>
                <a:lnTo>
                  <a:pt x="2" y="12"/>
                </a:lnTo>
                <a:lnTo>
                  <a:pt x="3" y="9"/>
                </a:lnTo>
                <a:lnTo>
                  <a:pt x="8" y="5"/>
                </a:lnTo>
                <a:lnTo>
                  <a:pt x="15" y="4"/>
                </a:lnTo>
                <a:lnTo>
                  <a:pt x="25" y="0"/>
                </a:lnTo>
                <a:lnTo>
                  <a:pt x="40" y="0"/>
                </a:lnTo>
                <a:lnTo>
                  <a:pt x="58" y="0"/>
                </a:lnTo>
                <a:lnTo>
                  <a:pt x="76" y="2"/>
                </a:lnTo>
                <a:lnTo>
                  <a:pt x="89" y="5"/>
                </a:lnTo>
                <a:lnTo>
                  <a:pt x="101" y="7"/>
                </a:lnTo>
                <a:lnTo>
                  <a:pt x="108" y="10"/>
                </a:lnTo>
                <a:lnTo>
                  <a:pt x="113" y="14"/>
                </a:lnTo>
                <a:lnTo>
                  <a:pt x="114" y="17"/>
                </a:lnTo>
                <a:lnTo>
                  <a:pt x="116" y="22"/>
                </a:lnTo>
                <a:lnTo>
                  <a:pt x="116" y="27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Freeform 120">
            <a:extLst>
              <a:ext uri="{FF2B5EF4-FFF2-40B4-BE49-F238E27FC236}">
                <a16:creationId xmlns="" xmlns:a16="http://schemas.microsoft.com/office/drawing/2014/main" id="{F8BFD600-17F9-4A47-8FA6-6A22875B5B59}"/>
              </a:ext>
            </a:extLst>
          </p:cNvPr>
          <p:cNvSpPr>
            <a:spLocks/>
          </p:cNvSpPr>
          <p:nvPr/>
        </p:nvSpPr>
        <p:spPr bwMode="auto">
          <a:xfrm>
            <a:off x="4873625" y="5026025"/>
            <a:ext cx="95250" cy="19050"/>
          </a:xfrm>
          <a:custGeom>
            <a:avLst/>
            <a:gdLst>
              <a:gd name="T0" fmla="*/ 0 w 121"/>
              <a:gd name="T1" fmla="*/ 2147483647 h 25"/>
              <a:gd name="T2" fmla="*/ 0 w 121"/>
              <a:gd name="T3" fmla="*/ 2147483647 h 25"/>
              <a:gd name="T4" fmla="*/ 2147483647 w 121"/>
              <a:gd name="T5" fmla="*/ 2147483647 h 25"/>
              <a:gd name="T6" fmla="*/ 2147483647 w 121"/>
              <a:gd name="T7" fmla="*/ 2147483647 h 25"/>
              <a:gd name="T8" fmla="*/ 2147483647 w 121"/>
              <a:gd name="T9" fmla="*/ 2147483647 h 25"/>
              <a:gd name="T10" fmla="*/ 2147483647 w 121"/>
              <a:gd name="T11" fmla="*/ 2147483647 h 25"/>
              <a:gd name="T12" fmla="*/ 2147483647 w 121"/>
              <a:gd name="T13" fmla="*/ 0 h 25"/>
              <a:gd name="T14" fmla="*/ 2147483647 w 121"/>
              <a:gd name="T15" fmla="*/ 0 h 25"/>
              <a:gd name="T16" fmla="*/ 2147483647 w 121"/>
              <a:gd name="T17" fmla="*/ 2147483647 h 25"/>
              <a:gd name="T18" fmla="*/ 2147483647 w 121"/>
              <a:gd name="T19" fmla="*/ 2147483647 h 25"/>
              <a:gd name="T20" fmla="*/ 2147483647 w 121"/>
              <a:gd name="T21" fmla="*/ 2147483647 h 25"/>
              <a:gd name="T22" fmla="*/ 2147483647 w 121"/>
              <a:gd name="T23" fmla="*/ 2147483647 h 25"/>
              <a:gd name="T24" fmla="*/ 2147483647 w 121"/>
              <a:gd name="T25" fmla="*/ 2147483647 h 25"/>
              <a:gd name="T26" fmla="*/ 2147483647 w 121"/>
              <a:gd name="T27" fmla="*/ 2147483647 h 25"/>
              <a:gd name="T28" fmla="*/ 2147483647 w 121"/>
              <a:gd name="T29" fmla="*/ 2147483647 h 25"/>
              <a:gd name="T30" fmla="*/ 2147483647 w 121"/>
              <a:gd name="T31" fmla="*/ 2147483647 h 25"/>
              <a:gd name="T32" fmla="*/ 2147483647 w 121"/>
              <a:gd name="T33" fmla="*/ 2147483647 h 25"/>
              <a:gd name="T34" fmla="*/ 0 w 121"/>
              <a:gd name="T35" fmla="*/ 2147483647 h 2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1"/>
              <a:gd name="T55" fmla="*/ 0 h 25"/>
              <a:gd name="T56" fmla="*/ 121 w 121"/>
              <a:gd name="T57" fmla="*/ 25 h 2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1" h="25">
                <a:moveTo>
                  <a:pt x="0" y="13"/>
                </a:moveTo>
                <a:lnTo>
                  <a:pt x="0" y="13"/>
                </a:lnTo>
                <a:lnTo>
                  <a:pt x="2" y="10"/>
                </a:lnTo>
                <a:lnTo>
                  <a:pt x="4" y="8"/>
                </a:lnTo>
                <a:lnTo>
                  <a:pt x="9" y="5"/>
                </a:lnTo>
                <a:lnTo>
                  <a:pt x="15" y="1"/>
                </a:lnTo>
                <a:lnTo>
                  <a:pt x="27" y="0"/>
                </a:lnTo>
                <a:lnTo>
                  <a:pt x="40" y="0"/>
                </a:lnTo>
                <a:lnTo>
                  <a:pt x="60" y="1"/>
                </a:lnTo>
                <a:lnTo>
                  <a:pt x="78" y="3"/>
                </a:lnTo>
                <a:lnTo>
                  <a:pt x="93" y="5"/>
                </a:lnTo>
                <a:lnTo>
                  <a:pt x="105" y="8"/>
                </a:lnTo>
                <a:lnTo>
                  <a:pt x="113" y="10"/>
                </a:lnTo>
                <a:lnTo>
                  <a:pt x="118" y="13"/>
                </a:lnTo>
                <a:lnTo>
                  <a:pt x="120" y="16"/>
                </a:lnTo>
                <a:lnTo>
                  <a:pt x="121" y="21"/>
                </a:lnTo>
                <a:lnTo>
                  <a:pt x="121" y="25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Freeform 121">
            <a:extLst>
              <a:ext uri="{FF2B5EF4-FFF2-40B4-BE49-F238E27FC236}">
                <a16:creationId xmlns="" xmlns:a16="http://schemas.microsoft.com/office/drawing/2014/main" id="{53A24CF4-A575-4F9A-A767-749CCADCC3A2}"/>
              </a:ext>
            </a:extLst>
          </p:cNvPr>
          <p:cNvSpPr>
            <a:spLocks/>
          </p:cNvSpPr>
          <p:nvPr/>
        </p:nvSpPr>
        <p:spPr bwMode="auto">
          <a:xfrm>
            <a:off x="4873625" y="5059363"/>
            <a:ext cx="95250" cy="15875"/>
          </a:xfrm>
          <a:custGeom>
            <a:avLst/>
            <a:gdLst>
              <a:gd name="T0" fmla="*/ 0 w 121"/>
              <a:gd name="T1" fmla="*/ 2147483647 h 22"/>
              <a:gd name="T2" fmla="*/ 0 w 121"/>
              <a:gd name="T3" fmla="*/ 2147483647 h 22"/>
              <a:gd name="T4" fmla="*/ 2147483647 w 121"/>
              <a:gd name="T5" fmla="*/ 2147483647 h 22"/>
              <a:gd name="T6" fmla="*/ 2147483647 w 121"/>
              <a:gd name="T7" fmla="*/ 2147483647 h 22"/>
              <a:gd name="T8" fmla="*/ 2147483647 w 121"/>
              <a:gd name="T9" fmla="*/ 2147483647 h 22"/>
              <a:gd name="T10" fmla="*/ 2147483647 w 121"/>
              <a:gd name="T11" fmla="*/ 2147483647 h 22"/>
              <a:gd name="T12" fmla="*/ 2147483647 w 121"/>
              <a:gd name="T13" fmla="*/ 2147483647 h 22"/>
              <a:gd name="T14" fmla="*/ 2147483647 w 121"/>
              <a:gd name="T15" fmla="*/ 0 h 22"/>
              <a:gd name="T16" fmla="*/ 2147483647 w 121"/>
              <a:gd name="T17" fmla="*/ 0 h 22"/>
              <a:gd name="T18" fmla="*/ 2147483647 w 121"/>
              <a:gd name="T19" fmla="*/ 2147483647 h 22"/>
              <a:gd name="T20" fmla="*/ 2147483647 w 121"/>
              <a:gd name="T21" fmla="*/ 2147483647 h 22"/>
              <a:gd name="T22" fmla="*/ 2147483647 w 121"/>
              <a:gd name="T23" fmla="*/ 2147483647 h 22"/>
              <a:gd name="T24" fmla="*/ 2147483647 w 121"/>
              <a:gd name="T25" fmla="*/ 2147483647 h 22"/>
              <a:gd name="T26" fmla="*/ 2147483647 w 121"/>
              <a:gd name="T27" fmla="*/ 2147483647 h 22"/>
              <a:gd name="T28" fmla="*/ 2147483647 w 121"/>
              <a:gd name="T29" fmla="*/ 2147483647 h 22"/>
              <a:gd name="T30" fmla="*/ 2147483647 w 121"/>
              <a:gd name="T31" fmla="*/ 2147483647 h 22"/>
              <a:gd name="T32" fmla="*/ 2147483647 w 121"/>
              <a:gd name="T33" fmla="*/ 2147483647 h 22"/>
              <a:gd name="T34" fmla="*/ 0 w 121"/>
              <a:gd name="T35" fmla="*/ 2147483647 h 2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1"/>
              <a:gd name="T55" fmla="*/ 0 h 22"/>
              <a:gd name="T56" fmla="*/ 121 w 121"/>
              <a:gd name="T57" fmla="*/ 22 h 2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1" h="22">
                <a:moveTo>
                  <a:pt x="0" y="15"/>
                </a:moveTo>
                <a:lnTo>
                  <a:pt x="0" y="15"/>
                </a:lnTo>
                <a:lnTo>
                  <a:pt x="2" y="12"/>
                </a:lnTo>
                <a:lnTo>
                  <a:pt x="4" y="10"/>
                </a:lnTo>
                <a:lnTo>
                  <a:pt x="9" y="7"/>
                </a:lnTo>
                <a:lnTo>
                  <a:pt x="15" y="4"/>
                </a:lnTo>
                <a:lnTo>
                  <a:pt x="27" y="2"/>
                </a:lnTo>
                <a:lnTo>
                  <a:pt x="40" y="0"/>
                </a:lnTo>
                <a:lnTo>
                  <a:pt x="60" y="0"/>
                </a:lnTo>
                <a:lnTo>
                  <a:pt x="78" y="2"/>
                </a:lnTo>
                <a:lnTo>
                  <a:pt x="93" y="4"/>
                </a:lnTo>
                <a:lnTo>
                  <a:pt x="105" y="5"/>
                </a:lnTo>
                <a:lnTo>
                  <a:pt x="113" y="7"/>
                </a:lnTo>
                <a:lnTo>
                  <a:pt x="118" y="10"/>
                </a:lnTo>
                <a:lnTo>
                  <a:pt x="120" y="13"/>
                </a:lnTo>
                <a:lnTo>
                  <a:pt x="121" y="17"/>
                </a:lnTo>
                <a:lnTo>
                  <a:pt x="121" y="22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Freeform 122">
            <a:extLst>
              <a:ext uri="{FF2B5EF4-FFF2-40B4-BE49-F238E27FC236}">
                <a16:creationId xmlns="" xmlns:a16="http://schemas.microsoft.com/office/drawing/2014/main" id="{5965E5DF-996D-4080-BBAA-04B3D33B9680}"/>
              </a:ext>
            </a:extLst>
          </p:cNvPr>
          <p:cNvSpPr>
            <a:spLocks/>
          </p:cNvSpPr>
          <p:nvPr/>
        </p:nvSpPr>
        <p:spPr bwMode="auto">
          <a:xfrm>
            <a:off x="4868863" y="5086350"/>
            <a:ext cx="95250" cy="11113"/>
          </a:xfrm>
          <a:custGeom>
            <a:avLst/>
            <a:gdLst>
              <a:gd name="T0" fmla="*/ 0 w 120"/>
              <a:gd name="T1" fmla="*/ 2147483647 h 15"/>
              <a:gd name="T2" fmla="*/ 0 w 120"/>
              <a:gd name="T3" fmla="*/ 2147483647 h 15"/>
              <a:gd name="T4" fmla="*/ 2147483647 w 120"/>
              <a:gd name="T5" fmla="*/ 2147483647 h 15"/>
              <a:gd name="T6" fmla="*/ 2147483647 w 120"/>
              <a:gd name="T7" fmla="*/ 2147483647 h 15"/>
              <a:gd name="T8" fmla="*/ 2147483647 w 120"/>
              <a:gd name="T9" fmla="*/ 2147483647 h 15"/>
              <a:gd name="T10" fmla="*/ 2147483647 w 120"/>
              <a:gd name="T11" fmla="*/ 2147483647 h 15"/>
              <a:gd name="T12" fmla="*/ 2147483647 w 120"/>
              <a:gd name="T13" fmla="*/ 2147483647 h 15"/>
              <a:gd name="T14" fmla="*/ 2147483647 w 120"/>
              <a:gd name="T15" fmla="*/ 0 h 15"/>
              <a:gd name="T16" fmla="*/ 2147483647 w 120"/>
              <a:gd name="T17" fmla="*/ 0 h 15"/>
              <a:gd name="T18" fmla="*/ 2147483647 w 120"/>
              <a:gd name="T19" fmla="*/ 0 h 15"/>
              <a:gd name="T20" fmla="*/ 2147483647 w 120"/>
              <a:gd name="T21" fmla="*/ 2147483647 h 15"/>
              <a:gd name="T22" fmla="*/ 2147483647 w 120"/>
              <a:gd name="T23" fmla="*/ 2147483647 h 15"/>
              <a:gd name="T24" fmla="*/ 2147483647 w 120"/>
              <a:gd name="T25" fmla="*/ 2147483647 h 15"/>
              <a:gd name="T26" fmla="*/ 2147483647 w 120"/>
              <a:gd name="T27" fmla="*/ 2147483647 h 15"/>
              <a:gd name="T28" fmla="*/ 2147483647 w 120"/>
              <a:gd name="T29" fmla="*/ 2147483647 h 15"/>
              <a:gd name="T30" fmla="*/ 2147483647 w 120"/>
              <a:gd name="T31" fmla="*/ 2147483647 h 15"/>
              <a:gd name="T32" fmla="*/ 2147483647 w 120"/>
              <a:gd name="T33" fmla="*/ 2147483647 h 15"/>
              <a:gd name="T34" fmla="*/ 0 w 120"/>
              <a:gd name="T35" fmla="*/ 2147483647 h 1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0"/>
              <a:gd name="T55" fmla="*/ 0 h 15"/>
              <a:gd name="T56" fmla="*/ 120 w 120"/>
              <a:gd name="T57" fmla="*/ 15 h 1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0" h="15">
                <a:moveTo>
                  <a:pt x="0" y="13"/>
                </a:moveTo>
                <a:lnTo>
                  <a:pt x="0" y="13"/>
                </a:lnTo>
                <a:lnTo>
                  <a:pt x="2" y="12"/>
                </a:lnTo>
                <a:lnTo>
                  <a:pt x="4" y="8"/>
                </a:lnTo>
                <a:lnTo>
                  <a:pt x="7" y="7"/>
                </a:lnTo>
                <a:lnTo>
                  <a:pt x="14" y="3"/>
                </a:lnTo>
                <a:lnTo>
                  <a:pt x="24" y="2"/>
                </a:lnTo>
                <a:lnTo>
                  <a:pt x="39" y="0"/>
                </a:lnTo>
                <a:lnTo>
                  <a:pt x="57" y="0"/>
                </a:lnTo>
                <a:lnTo>
                  <a:pt x="75" y="0"/>
                </a:lnTo>
                <a:lnTo>
                  <a:pt x="90" y="2"/>
                </a:lnTo>
                <a:lnTo>
                  <a:pt x="101" y="2"/>
                </a:lnTo>
                <a:lnTo>
                  <a:pt x="110" y="3"/>
                </a:lnTo>
                <a:lnTo>
                  <a:pt x="115" y="7"/>
                </a:lnTo>
                <a:lnTo>
                  <a:pt x="118" y="8"/>
                </a:lnTo>
                <a:lnTo>
                  <a:pt x="120" y="12"/>
                </a:lnTo>
                <a:lnTo>
                  <a:pt x="120" y="15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Freeform 123">
            <a:extLst>
              <a:ext uri="{FF2B5EF4-FFF2-40B4-BE49-F238E27FC236}">
                <a16:creationId xmlns="" xmlns:a16="http://schemas.microsoft.com/office/drawing/2014/main" id="{2CC41877-0F93-4BDF-BCEC-371833FE5D63}"/>
              </a:ext>
            </a:extLst>
          </p:cNvPr>
          <p:cNvSpPr>
            <a:spLocks/>
          </p:cNvSpPr>
          <p:nvPr/>
        </p:nvSpPr>
        <p:spPr bwMode="auto">
          <a:xfrm>
            <a:off x="5170488" y="5295900"/>
            <a:ext cx="374650" cy="68263"/>
          </a:xfrm>
          <a:custGeom>
            <a:avLst/>
            <a:gdLst>
              <a:gd name="T0" fmla="*/ 2147483647 w 474"/>
              <a:gd name="T1" fmla="*/ 2147483647 h 84"/>
              <a:gd name="T2" fmla="*/ 2147483647 w 474"/>
              <a:gd name="T3" fmla="*/ 0 h 84"/>
              <a:gd name="T4" fmla="*/ 2147483647 w 474"/>
              <a:gd name="T5" fmla="*/ 0 h 84"/>
              <a:gd name="T6" fmla="*/ 2147483647 w 474"/>
              <a:gd name="T7" fmla="*/ 2147483647 h 84"/>
              <a:gd name="T8" fmla="*/ 2147483647 w 474"/>
              <a:gd name="T9" fmla="*/ 2147483647 h 84"/>
              <a:gd name="T10" fmla="*/ 2147483647 w 474"/>
              <a:gd name="T11" fmla="*/ 2147483647 h 84"/>
              <a:gd name="T12" fmla="*/ 2147483647 w 474"/>
              <a:gd name="T13" fmla="*/ 2147483647 h 84"/>
              <a:gd name="T14" fmla="*/ 2147483647 w 474"/>
              <a:gd name="T15" fmla="*/ 2147483647 h 84"/>
              <a:gd name="T16" fmla="*/ 2147483647 w 474"/>
              <a:gd name="T17" fmla="*/ 2147483647 h 84"/>
              <a:gd name="T18" fmla="*/ 2147483647 w 474"/>
              <a:gd name="T19" fmla="*/ 2147483647 h 84"/>
              <a:gd name="T20" fmla="*/ 2147483647 w 474"/>
              <a:gd name="T21" fmla="*/ 2147483647 h 84"/>
              <a:gd name="T22" fmla="*/ 2147483647 w 474"/>
              <a:gd name="T23" fmla="*/ 2147483647 h 84"/>
              <a:gd name="T24" fmla="*/ 0 w 474"/>
              <a:gd name="T25" fmla="*/ 2147483647 h 84"/>
              <a:gd name="T26" fmla="*/ 2147483647 w 474"/>
              <a:gd name="T27" fmla="*/ 2147483647 h 84"/>
              <a:gd name="T28" fmla="*/ 2147483647 w 474"/>
              <a:gd name="T29" fmla="*/ 2147483647 h 84"/>
              <a:gd name="T30" fmla="*/ 2147483647 w 474"/>
              <a:gd name="T31" fmla="*/ 2147483647 h 84"/>
              <a:gd name="T32" fmla="*/ 2147483647 w 474"/>
              <a:gd name="T33" fmla="*/ 2147483647 h 84"/>
              <a:gd name="T34" fmla="*/ 2147483647 w 474"/>
              <a:gd name="T35" fmla="*/ 2147483647 h 84"/>
              <a:gd name="T36" fmla="*/ 2147483647 w 474"/>
              <a:gd name="T37" fmla="*/ 2147483647 h 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74"/>
              <a:gd name="T58" fmla="*/ 0 h 84"/>
              <a:gd name="T59" fmla="*/ 474 w 474"/>
              <a:gd name="T60" fmla="*/ 84 h 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74" h="84">
                <a:moveTo>
                  <a:pt x="474" y="1"/>
                </a:moveTo>
                <a:lnTo>
                  <a:pt x="472" y="0"/>
                </a:lnTo>
                <a:lnTo>
                  <a:pt x="68" y="8"/>
                </a:lnTo>
                <a:lnTo>
                  <a:pt x="48" y="8"/>
                </a:lnTo>
                <a:lnTo>
                  <a:pt x="34" y="10"/>
                </a:lnTo>
                <a:lnTo>
                  <a:pt x="22" y="16"/>
                </a:lnTo>
                <a:lnTo>
                  <a:pt x="14" y="23"/>
                </a:lnTo>
                <a:lnTo>
                  <a:pt x="7" y="29"/>
                </a:lnTo>
                <a:lnTo>
                  <a:pt x="4" y="36"/>
                </a:lnTo>
                <a:lnTo>
                  <a:pt x="2" y="41"/>
                </a:lnTo>
                <a:lnTo>
                  <a:pt x="2" y="43"/>
                </a:lnTo>
                <a:lnTo>
                  <a:pt x="0" y="56"/>
                </a:lnTo>
                <a:lnTo>
                  <a:pt x="12" y="64"/>
                </a:lnTo>
                <a:lnTo>
                  <a:pt x="35" y="79"/>
                </a:lnTo>
                <a:lnTo>
                  <a:pt x="40" y="82"/>
                </a:lnTo>
                <a:lnTo>
                  <a:pt x="45" y="84"/>
                </a:lnTo>
                <a:lnTo>
                  <a:pt x="474" y="79"/>
                </a:lnTo>
                <a:lnTo>
                  <a:pt x="47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Freeform 124">
            <a:extLst>
              <a:ext uri="{FF2B5EF4-FFF2-40B4-BE49-F238E27FC236}">
                <a16:creationId xmlns="" xmlns:a16="http://schemas.microsoft.com/office/drawing/2014/main" id="{C348CCF1-7E84-420C-BDB4-3336541E3865}"/>
              </a:ext>
            </a:extLst>
          </p:cNvPr>
          <p:cNvSpPr>
            <a:spLocks/>
          </p:cNvSpPr>
          <p:nvPr/>
        </p:nvSpPr>
        <p:spPr bwMode="auto">
          <a:xfrm>
            <a:off x="5189538" y="5316538"/>
            <a:ext cx="357187" cy="28575"/>
          </a:xfrm>
          <a:custGeom>
            <a:avLst/>
            <a:gdLst>
              <a:gd name="T0" fmla="*/ 2147483647 w 450"/>
              <a:gd name="T1" fmla="*/ 2147483647 h 37"/>
              <a:gd name="T2" fmla="*/ 2147483647 w 450"/>
              <a:gd name="T3" fmla="*/ 2147483647 h 37"/>
              <a:gd name="T4" fmla="*/ 2147483647 w 450"/>
              <a:gd name="T5" fmla="*/ 2147483647 h 37"/>
              <a:gd name="T6" fmla="*/ 2147483647 w 450"/>
              <a:gd name="T7" fmla="*/ 2147483647 h 37"/>
              <a:gd name="T8" fmla="*/ 2147483647 w 450"/>
              <a:gd name="T9" fmla="*/ 2147483647 h 37"/>
              <a:gd name="T10" fmla="*/ 2147483647 w 450"/>
              <a:gd name="T11" fmla="*/ 2147483647 h 37"/>
              <a:gd name="T12" fmla="*/ 2147483647 w 450"/>
              <a:gd name="T13" fmla="*/ 2147483647 h 37"/>
              <a:gd name="T14" fmla="*/ 0 w 450"/>
              <a:gd name="T15" fmla="*/ 2147483647 h 37"/>
              <a:gd name="T16" fmla="*/ 2147483647 w 450"/>
              <a:gd name="T17" fmla="*/ 2147483647 h 37"/>
              <a:gd name="T18" fmla="*/ 2147483647 w 450"/>
              <a:gd name="T19" fmla="*/ 2147483647 h 37"/>
              <a:gd name="T20" fmla="*/ 2147483647 w 450"/>
              <a:gd name="T21" fmla="*/ 2147483647 h 37"/>
              <a:gd name="T22" fmla="*/ 2147483647 w 450"/>
              <a:gd name="T23" fmla="*/ 2147483647 h 37"/>
              <a:gd name="T24" fmla="*/ 2147483647 w 450"/>
              <a:gd name="T25" fmla="*/ 2147483647 h 37"/>
              <a:gd name="T26" fmla="*/ 2147483647 w 450"/>
              <a:gd name="T27" fmla="*/ 2147483647 h 37"/>
              <a:gd name="T28" fmla="*/ 2147483647 w 450"/>
              <a:gd name="T29" fmla="*/ 2147483647 h 37"/>
              <a:gd name="T30" fmla="*/ 2147483647 w 450"/>
              <a:gd name="T31" fmla="*/ 2147483647 h 37"/>
              <a:gd name="T32" fmla="*/ 2147483647 w 450"/>
              <a:gd name="T33" fmla="*/ 2147483647 h 37"/>
              <a:gd name="T34" fmla="*/ 2147483647 w 450"/>
              <a:gd name="T35" fmla="*/ 2147483647 h 37"/>
              <a:gd name="T36" fmla="*/ 2147483647 w 450"/>
              <a:gd name="T37" fmla="*/ 2147483647 h 37"/>
              <a:gd name="T38" fmla="*/ 2147483647 w 450"/>
              <a:gd name="T39" fmla="*/ 2147483647 h 37"/>
              <a:gd name="T40" fmla="*/ 2147483647 w 450"/>
              <a:gd name="T41" fmla="*/ 2147483647 h 37"/>
              <a:gd name="T42" fmla="*/ 2147483647 w 450"/>
              <a:gd name="T43" fmla="*/ 2147483647 h 37"/>
              <a:gd name="T44" fmla="*/ 2147483647 w 450"/>
              <a:gd name="T45" fmla="*/ 2147483647 h 37"/>
              <a:gd name="T46" fmla="*/ 2147483647 w 450"/>
              <a:gd name="T47" fmla="*/ 2147483647 h 37"/>
              <a:gd name="T48" fmla="*/ 2147483647 w 450"/>
              <a:gd name="T49" fmla="*/ 2147483647 h 37"/>
              <a:gd name="T50" fmla="*/ 2147483647 w 450"/>
              <a:gd name="T51" fmla="*/ 0 h 37"/>
              <a:gd name="T52" fmla="*/ 2147483647 w 450"/>
              <a:gd name="T53" fmla="*/ 0 h 37"/>
              <a:gd name="T54" fmla="*/ 2147483647 w 450"/>
              <a:gd name="T55" fmla="*/ 0 h 37"/>
              <a:gd name="T56" fmla="*/ 2147483647 w 450"/>
              <a:gd name="T57" fmla="*/ 2147483647 h 3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450"/>
              <a:gd name="T88" fmla="*/ 0 h 37"/>
              <a:gd name="T89" fmla="*/ 450 w 450"/>
              <a:gd name="T90" fmla="*/ 37 h 3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450" h="37">
                <a:moveTo>
                  <a:pt x="450" y="14"/>
                </a:moveTo>
                <a:lnTo>
                  <a:pt x="35" y="20"/>
                </a:lnTo>
                <a:lnTo>
                  <a:pt x="28" y="37"/>
                </a:lnTo>
                <a:lnTo>
                  <a:pt x="27" y="35"/>
                </a:lnTo>
                <a:lnTo>
                  <a:pt x="25" y="35"/>
                </a:lnTo>
                <a:lnTo>
                  <a:pt x="23" y="35"/>
                </a:lnTo>
                <a:lnTo>
                  <a:pt x="0" y="20"/>
                </a:lnTo>
                <a:lnTo>
                  <a:pt x="2" y="17"/>
                </a:lnTo>
                <a:lnTo>
                  <a:pt x="7" y="12"/>
                </a:lnTo>
                <a:lnTo>
                  <a:pt x="18" y="7"/>
                </a:lnTo>
                <a:lnTo>
                  <a:pt x="40" y="7"/>
                </a:lnTo>
                <a:lnTo>
                  <a:pt x="52" y="7"/>
                </a:lnTo>
                <a:lnTo>
                  <a:pt x="68" y="7"/>
                </a:lnTo>
                <a:lnTo>
                  <a:pt x="91" y="7"/>
                </a:lnTo>
                <a:lnTo>
                  <a:pt x="119" y="7"/>
                </a:lnTo>
                <a:lnTo>
                  <a:pt x="151" y="7"/>
                </a:lnTo>
                <a:lnTo>
                  <a:pt x="184" y="7"/>
                </a:lnTo>
                <a:lnTo>
                  <a:pt x="220" y="5"/>
                </a:lnTo>
                <a:lnTo>
                  <a:pt x="257" y="5"/>
                </a:lnTo>
                <a:lnTo>
                  <a:pt x="292" y="4"/>
                </a:lnTo>
                <a:lnTo>
                  <a:pt x="326" y="4"/>
                </a:lnTo>
                <a:lnTo>
                  <a:pt x="358" y="2"/>
                </a:lnTo>
                <a:lnTo>
                  <a:pt x="386" y="2"/>
                </a:lnTo>
                <a:lnTo>
                  <a:pt x="409" y="2"/>
                </a:lnTo>
                <a:lnTo>
                  <a:pt x="427" y="0"/>
                </a:lnTo>
                <a:lnTo>
                  <a:pt x="440" y="0"/>
                </a:lnTo>
                <a:lnTo>
                  <a:pt x="444" y="0"/>
                </a:lnTo>
                <a:lnTo>
                  <a:pt x="450" y="14"/>
                </a:lnTo>
                <a:close/>
              </a:path>
            </a:pathLst>
          </a:custGeom>
          <a:solidFill>
            <a:srgbClr val="E03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" name="Freeform 125">
            <a:extLst>
              <a:ext uri="{FF2B5EF4-FFF2-40B4-BE49-F238E27FC236}">
                <a16:creationId xmlns="" xmlns:a16="http://schemas.microsoft.com/office/drawing/2014/main" id="{78F52F9E-0B96-4DA6-AF67-F0307DFE643A}"/>
              </a:ext>
            </a:extLst>
          </p:cNvPr>
          <p:cNvSpPr>
            <a:spLocks/>
          </p:cNvSpPr>
          <p:nvPr/>
        </p:nvSpPr>
        <p:spPr bwMode="auto">
          <a:xfrm>
            <a:off x="5211763" y="5326063"/>
            <a:ext cx="336550" cy="19050"/>
          </a:xfrm>
          <a:custGeom>
            <a:avLst/>
            <a:gdLst>
              <a:gd name="T0" fmla="*/ 2147483647 w 424"/>
              <a:gd name="T1" fmla="*/ 2147483647 h 23"/>
              <a:gd name="T2" fmla="*/ 2147483647 w 424"/>
              <a:gd name="T3" fmla="*/ 2147483647 h 23"/>
              <a:gd name="T4" fmla="*/ 2147483647 w 424"/>
              <a:gd name="T5" fmla="*/ 2147483647 h 23"/>
              <a:gd name="T6" fmla="*/ 2147483647 w 424"/>
              <a:gd name="T7" fmla="*/ 2147483647 h 23"/>
              <a:gd name="T8" fmla="*/ 2147483647 w 424"/>
              <a:gd name="T9" fmla="*/ 2147483647 h 23"/>
              <a:gd name="T10" fmla="*/ 2147483647 w 424"/>
              <a:gd name="T11" fmla="*/ 2147483647 h 23"/>
              <a:gd name="T12" fmla="*/ 2147483647 w 424"/>
              <a:gd name="T13" fmla="*/ 2147483647 h 23"/>
              <a:gd name="T14" fmla="*/ 2147483647 w 424"/>
              <a:gd name="T15" fmla="*/ 2147483647 h 23"/>
              <a:gd name="T16" fmla="*/ 2147483647 w 424"/>
              <a:gd name="T17" fmla="*/ 2147483647 h 23"/>
              <a:gd name="T18" fmla="*/ 2147483647 w 424"/>
              <a:gd name="T19" fmla="*/ 2147483647 h 23"/>
              <a:gd name="T20" fmla="*/ 2147483647 w 424"/>
              <a:gd name="T21" fmla="*/ 2147483647 h 23"/>
              <a:gd name="T22" fmla="*/ 2147483647 w 424"/>
              <a:gd name="T23" fmla="*/ 2147483647 h 23"/>
              <a:gd name="T24" fmla="*/ 2147483647 w 424"/>
              <a:gd name="T25" fmla="*/ 2147483647 h 23"/>
              <a:gd name="T26" fmla="*/ 2147483647 w 424"/>
              <a:gd name="T27" fmla="*/ 2147483647 h 23"/>
              <a:gd name="T28" fmla="*/ 2147483647 w 424"/>
              <a:gd name="T29" fmla="*/ 2147483647 h 23"/>
              <a:gd name="T30" fmla="*/ 2147483647 w 424"/>
              <a:gd name="T31" fmla="*/ 2147483647 h 23"/>
              <a:gd name="T32" fmla="*/ 0 w 424"/>
              <a:gd name="T33" fmla="*/ 2147483647 h 23"/>
              <a:gd name="T34" fmla="*/ 2147483647 w 424"/>
              <a:gd name="T35" fmla="*/ 2147483647 h 23"/>
              <a:gd name="T36" fmla="*/ 2147483647 w 424"/>
              <a:gd name="T37" fmla="*/ 0 h 23"/>
              <a:gd name="T38" fmla="*/ 2147483647 w 424"/>
              <a:gd name="T39" fmla="*/ 2147483647 h 2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24"/>
              <a:gd name="T61" fmla="*/ 0 h 23"/>
              <a:gd name="T62" fmla="*/ 424 w 424"/>
              <a:gd name="T63" fmla="*/ 23 h 2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24" h="23">
                <a:moveTo>
                  <a:pt x="424" y="18"/>
                </a:moveTo>
                <a:lnTo>
                  <a:pt x="399" y="16"/>
                </a:lnTo>
                <a:lnTo>
                  <a:pt x="371" y="15"/>
                </a:lnTo>
                <a:lnTo>
                  <a:pt x="341" y="13"/>
                </a:lnTo>
                <a:lnTo>
                  <a:pt x="308" y="13"/>
                </a:lnTo>
                <a:lnTo>
                  <a:pt x="275" y="13"/>
                </a:lnTo>
                <a:lnTo>
                  <a:pt x="240" y="13"/>
                </a:lnTo>
                <a:lnTo>
                  <a:pt x="206" y="15"/>
                </a:lnTo>
                <a:lnTo>
                  <a:pt x="172" y="15"/>
                </a:lnTo>
                <a:lnTo>
                  <a:pt x="139" y="16"/>
                </a:lnTo>
                <a:lnTo>
                  <a:pt x="110" y="18"/>
                </a:lnTo>
                <a:lnTo>
                  <a:pt x="81" y="20"/>
                </a:lnTo>
                <a:lnTo>
                  <a:pt x="57" y="21"/>
                </a:lnTo>
                <a:lnTo>
                  <a:pt x="35" y="21"/>
                </a:lnTo>
                <a:lnTo>
                  <a:pt x="19" y="23"/>
                </a:lnTo>
                <a:lnTo>
                  <a:pt x="7" y="23"/>
                </a:lnTo>
                <a:lnTo>
                  <a:pt x="0" y="23"/>
                </a:lnTo>
                <a:lnTo>
                  <a:pt x="7" y="6"/>
                </a:lnTo>
                <a:lnTo>
                  <a:pt x="422" y="0"/>
                </a:lnTo>
                <a:lnTo>
                  <a:pt x="424" y="18"/>
                </a:lnTo>
                <a:close/>
              </a:path>
            </a:pathLst>
          </a:custGeom>
          <a:solidFill>
            <a:srgbClr val="9900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" name="Freeform 126">
            <a:extLst>
              <a:ext uri="{FF2B5EF4-FFF2-40B4-BE49-F238E27FC236}">
                <a16:creationId xmlns="" xmlns:a16="http://schemas.microsoft.com/office/drawing/2014/main" id="{80F0739B-80B9-481A-8A79-537D998A2927}"/>
              </a:ext>
            </a:extLst>
          </p:cNvPr>
          <p:cNvSpPr>
            <a:spLocks/>
          </p:cNvSpPr>
          <p:nvPr/>
        </p:nvSpPr>
        <p:spPr bwMode="auto">
          <a:xfrm>
            <a:off x="5186363" y="5318125"/>
            <a:ext cx="33337" cy="30163"/>
          </a:xfrm>
          <a:custGeom>
            <a:avLst/>
            <a:gdLst>
              <a:gd name="T0" fmla="*/ 2147483647 w 43"/>
              <a:gd name="T1" fmla="*/ 2147483647 h 36"/>
              <a:gd name="T2" fmla="*/ 2147483647 w 43"/>
              <a:gd name="T3" fmla="*/ 2147483647 h 36"/>
              <a:gd name="T4" fmla="*/ 2147483647 w 43"/>
              <a:gd name="T5" fmla="*/ 2147483647 h 36"/>
              <a:gd name="T6" fmla="*/ 2147483647 w 43"/>
              <a:gd name="T7" fmla="*/ 2147483647 h 36"/>
              <a:gd name="T8" fmla="*/ 2147483647 w 43"/>
              <a:gd name="T9" fmla="*/ 2147483647 h 36"/>
              <a:gd name="T10" fmla="*/ 2147483647 w 43"/>
              <a:gd name="T11" fmla="*/ 2147483647 h 36"/>
              <a:gd name="T12" fmla="*/ 2147483647 w 43"/>
              <a:gd name="T13" fmla="*/ 2147483647 h 36"/>
              <a:gd name="T14" fmla="*/ 2147483647 w 43"/>
              <a:gd name="T15" fmla="*/ 2147483647 h 36"/>
              <a:gd name="T16" fmla="*/ 0 w 43"/>
              <a:gd name="T17" fmla="*/ 2147483647 h 36"/>
              <a:gd name="T18" fmla="*/ 0 w 43"/>
              <a:gd name="T19" fmla="*/ 2147483647 h 36"/>
              <a:gd name="T20" fmla="*/ 2147483647 w 43"/>
              <a:gd name="T21" fmla="*/ 2147483647 h 36"/>
              <a:gd name="T22" fmla="*/ 2147483647 w 43"/>
              <a:gd name="T23" fmla="*/ 2147483647 h 36"/>
              <a:gd name="T24" fmla="*/ 2147483647 w 43"/>
              <a:gd name="T25" fmla="*/ 2147483647 h 36"/>
              <a:gd name="T26" fmla="*/ 2147483647 w 43"/>
              <a:gd name="T27" fmla="*/ 2147483647 h 36"/>
              <a:gd name="T28" fmla="*/ 2147483647 w 43"/>
              <a:gd name="T29" fmla="*/ 2147483647 h 36"/>
              <a:gd name="T30" fmla="*/ 2147483647 w 43"/>
              <a:gd name="T31" fmla="*/ 2147483647 h 36"/>
              <a:gd name="T32" fmla="*/ 2147483647 w 43"/>
              <a:gd name="T33" fmla="*/ 2147483647 h 36"/>
              <a:gd name="T34" fmla="*/ 2147483647 w 43"/>
              <a:gd name="T35" fmla="*/ 2147483647 h 36"/>
              <a:gd name="T36" fmla="*/ 2147483647 w 43"/>
              <a:gd name="T37" fmla="*/ 2147483647 h 36"/>
              <a:gd name="T38" fmla="*/ 2147483647 w 43"/>
              <a:gd name="T39" fmla="*/ 2147483647 h 36"/>
              <a:gd name="T40" fmla="*/ 2147483647 w 43"/>
              <a:gd name="T41" fmla="*/ 2147483647 h 36"/>
              <a:gd name="T42" fmla="*/ 2147483647 w 43"/>
              <a:gd name="T43" fmla="*/ 0 h 36"/>
              <a:gd name="T44" fmla="*/ 2147483647 w 43"/>
              <a:gd name="T45" fmla="*/ 0 h 36"/>
              <a:gd name="T46" fmla="*/ 2147483647 w 43"/>
              <a:gd name="T47" fmla="*/ 2147483647 h 36"/>
              <a:gd name="T48" fmla="*/ 2147483647 w 43"/>
              <a:gd name="T49" fmla="*/ 2147483647 h 36"/>
              <a:gd name="T50" fmla="*/ 2147483647 w 43"/>
              <a:gd name="T51" fmla="*/ 2147483647 h 36"/>
              <a:gd name="T52" fmla="*/ 2147483647 w 43"/>
              <a:gd name="T53" fmla="*/ 2147483647 h 36"/>
              <a:gd name="T54" fmla="*/ 2147483647 w 43"/>
              <a:gd name="T55" fmla="*/ 2147483647 h 36"/>
              <a:gd name="T56" fmla="*/ 2147483647 w 43"/>
              <a:gd name="T57" fmla="*/ 2147483647 h 36"/>
              <a:gd name="T58" fmla="*/ 2147483647 w 43"/>
              <a:gd name="T59" fmla="*/ 2147483647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3"/>
              <a:gd name="T91" fmla="*/ 0 h 36"/>
              <a:gd name="T92" fmla="*/ 43 w 43"/>
              <a:gd name="T93" fmla="*/ 36 h 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3" h="36">
                <a:moveTo>
                  <a:pt x="33" y="30"/>
                </a:moveTo>
                <a:lnTo>
                  <a:pt x="30" y="33"/>
                </a:lnTo>
                <a:lnTo>
                  <a:pt x="27" y="35"/>
                </a:lnTo>
                <a:lnTo>
                  <a:pt x="22" y="36"/>
                </a:lnTo>
                <a:lnTo>
                  <a:pt x="18" y="36"/>
                </a:lnTo>
                <a:lnTo>
                  <a:pt x="12" y="36"/>
                </a:lnTo>
                <a:lnTo>
                  <a:pt x="7" y="33"/>
                </a:lnTo>
                <a:lnTo>
                  <a:pt x="2" y="28"/>
                </a:lnTo>
                <a:lnTo>
                  <a:pt x="0" y="23"/>
                </a:lnTo>
                <a:lnTo>
                  <a:pt x="0" y="16"/>
                </a:lnTo>
                <a:lnTo>
                  <a:pt x="4" y="10"/>
                </a:lnTo>
                <a:lnTo>
                  <a:pt x="9" y="6"/>
                </a:lnTo>
                <a:lnTo>
                  <a:pt x="14" y="3"/>
                </a:lnTo>
                <a:lnTo>
                  <a:pt x="17" y="3"/>
                </a:lnTo>
                <a:lnTo>
                  <a:pt x="18" y="3"/>
                </a:lnTo>
                <a:lnTo>
                  <a:pt x="22" y="3"/>
                </a:lnTo>
                <a:lnTo>
                  <a:pt x="23" y="3"/>
                </a:lnTo>
                <a:lnTo>
                  <a:pt x="22" y="1"/>
                </a:lnTo>
                <a:lnTo>
                  <a:pt x="20" y="1"/>
                </a:lnTo>
                <a:lnTo>
                  <a:pt x="18" y="1"/>
                </a:lnTo>
                <a:lnTo>
                  <a:pt x="23" y="0"/>
                </a:lnTo>
                <a:lnTo>
                  <a:pt x="30" y="0"/>
                </a:lnTo>
                <a:lnTo>
                  <a:pt x="37" y="3"/>
                </a:lnTo>
                <a:lnTo>
                  <a:pt x="42" y="8"/>
                </a:lnTo>
                <a:lnTo>
                  <a:pt x="43" y="15"/>
                </a:lnTo>
                <a:lnTo>
                  <a:pt x="42" y="20"/>
                </a:lnTo>
                <a:lnTo>
                  <a:pt x="38" y="25"/>
                </a:lnTo>
                <a:lnTo>
                  <a:pt x="33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" name="Freeform 127">
            <a:extLst>
              <a:ext uri="{FF2B5EF4-FFF2-40B4-BE49-F238E27FC236}">
                <a16:creationId xmlns="" xmlns:a16="http://schemas.microsoft.com/office/drawing/2014/main" id="{58ECCA29-06CA-4E0D-8FD3-70B9CC8FF9D0}"/>
              </a:ext>
            </a:extLst>
          </p:cNvPr>
          <p:cNvSpPr>
            <a:spLocks/>
          </p:cNvSpPr>
          <p:nvPr/>
        </p:nvSpPr>
        <p:spPr bwMode="auto">
          <a:xfrm>
            <a:off x="5202238" y="5305425"/>
            <a:ext cx="460375" cy="577850"/>
          </a:xfrm>
          <a:custGeom>
            <a:avLst/>
            <a:gdLst>
              <a:gd name="T0" fmla="*/ 2147483647 w 581"/>
              <a:gd name="T1" fmla="*/ 2147483647 h 728"/>
              <a:gd name="T2" fmla="*/ 2147483647 w 581"/>
              <a:gd name="T3" fmla="*/ 2147483647 h 728"/>
              <a:gd name="T4" fmla="*/ 2147483647 w 581"/>
              <a:gd name="T5" fmla="*/ 2147483647 h 728"/>
              <a:gd name="T6" fmla="*/ 2147483647 w 581"/>
              <a:gd name="T7" fmla="*/ 2147483647 h 728"/>
              <a:gd name="T8" fmla="*/ 2147483647 w 581"/>
              <a:gd name="T9" fmla="*/ 2147483647 h 728"/>
              <a:gd name="T10" fmla="*/ 2147483647 w 581"/>
              <a:gd name="T11" fmla="*/ 2147483647 h 728"/>
              <a:gd name="T12" fmla="*/ 2147483647 w 581"/>
              <a:gd name="T13" fmla="*/ 2147483647 h 728"/>
              <a:gd name="T14" fmla="*/ 2147483647 w 581"/>
              <a:gd name="T15" fmla="*/ 2147483647 h 728"/>
              <a:gd name="T16" fmla="*/ 2147483647 w 581"/>
              <a:gd name="T17" fmla="*/ 2147483647 h 728"/>
              <a:gd name="T18" fmla="*/ 2147483647 w 581"/>
              <a:gd name="T19" fmla="*/ 2147483647 h 728"/>
              <a:gd name="T20" fmla="*/ 2147483647 w 581"/>
              <a:gd name="T21" fmla="*/ 2147483647 h 728"/>
              <a:gd name="T22" fmla="*/ 2147483647 w 581"/>
              <a:gd name="T23" fmla="*/ 2147483647 h 728"/>
              <a:gd name="T24" fmla="*/ 2147483647 w 581"/>
              <a:gd name="T25" fmla="*/ 2147483647 h 728"/>
              <a:gd name="T26" fmla="*/ 2147483647 w 581"/>
              <a:gd name="T27" fmla="*/ 2147483647 h 728"/>
              <a:gd name="T28" fmla="*/ 2147483647 w 581"/>
              <a:gd name="T29" fmla="*/ 2147483647 h 728"/>
              <a:gd name="T30" fmla="*/ 2147483647 w 581"/>
              <a:gd name="T31" fmla="*/ 2147483647 h 728"/>
              <a:gd name="T32" fmla="*/ 2147483647 w 581"/>
              <a:gd name="T33" fmla="*/ 2147483647 h 728"/>
              <a:gd name="T34" fmla="*/ 2147483647 w 581"/>
              <a:gd name="T35" fmla="*/ 2147483647 h 728"/>
              <a:gd name="T36" fmla="*/ 2147483647 w 581"/>
              <a:gd name="T37" fmla="*/ 2147483647 h 728"/>
              <a:gd name="T38" fmla="*/ 2147483647 w 581"/>
              <a:gd name="T39" fmla="*/ 2147483647 h 728"/>
              <a:gd name="T40" fmla="*/ 2147483647 w 581"/>
              <a:gd name="T41" fmla="*/ 2147483647 h 728"/>
              <a:gd name="T42" fmla="*/ 2147483647 w 581"/>
              <a:gd name="T43" fmla="*/ 2147483647 h 728"/>
              <a:gd name="T44" fmla="*/ 2147483647 w 581"/>
              <a:gd name="T45" fmla="*/ 2147483647 h 728"/>
              <a:gd name="T46" fmla="*/ 2147483647 w 581"/>
              <a:gd name="T47" fmla="*/ 2147483647 h 728"/>
              <a:gd name="T48" fmla="*/ 2147483647 w 581"/>
              <a:gd name="T49" fmla="*/ 2147483647 h 728"/>
              <a:gd name="T50" fmla="*/ 2147483647 w 581"/>
              <a:gd name="T51" fmla="*/ 2147483647 h 728"/>
              <a:gd name="T52" fmla="*/ 2147483647 w 581"/>
              <a:gd name="T53" fmla="*/ 2147483647 h 728"/>
              <a:gd name="T54" fmla="*/ 0 w 581"/>
              <a:gd name="T55" fmla="*/ 2147483647 h 728"/>
              <a:gd name="T56" fmla="*/ 0 w 581"/>
              <a:gd name="T57" fmla="*/ 2147483647 h 728"/>
              <a:gd name="T58" fmla="*/ 0 w 581"/>
              <a:gd name="T59" fmla="*/ 2147483647 h 728"/>
              <a:gd name="T60" fmla="*/ 2147483647 w 581"/>
              <a:gd name="T61" fmla="*/ 2147483647 h 728"/>
              <a:gd name="T62" fmla="*/ 2147483647 w 581"/>
              <a:gd name="T63" fmla="*/ 2147483647 h 728"/>
              <a:gd name="T64" fmla="*/ 2147483647 w 581"/>
              <a:gd name="T65" fmla="*/ 0 h 728"/>
              <a:gd name="T66" fmla="*/ 2147483647 w 581"/>
              <a:gd name="T67" fmla="*/ 0 h 728"/>
              <a:gd name="T68" fmla="*/ 2147483647 w 581"/>
              <a:gd name="T69" fmla="*/ 0 h 72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81"/>
              <a:gd name="T106" fmla="*/ 0 h 728"/>
              <a:gd name="T107" fmla="*/ 581 w 581"/>
              <a:gd name="T108" fmla="*/ 728 h 72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81" h="728">
                <a:moveTo>
                  <a:pt x="65" y="0"/>
                </a:moveTo>
                <a:lnTo>
                  <a:pt x="104" y="20"/>
                </a:lnTo>
                <a:lnTo>
                  <a:pt x="136" y="55"/>
                </a:lnTo>
                <a:lnTo>
                  <a:pt x="157" y="98"/>
                </a:lnTo>
                <a:lnTo>
                  <a:pt x="174" y="146"/>
                </a:lnTo>
                <a:lnTo>
                  <a:pt x="185" y="194"/>
                </a:lnTo>
                <a:lnTo>
                  <a:pt x="190" y="237"/>
                </a:lnTo>
                <a:lnTo>
                  <a:pt x="194" y="270"/>
                </a:lnTo>
                <a:lnTo>
                  <a:pt x="195" y="288"/>
                </a:lnTo>
                <a:lnTo>
                  <a:pt x="199" y="311"/>
                </a:lnTo>
                <a:lnTo>
                  <a:pt x="209" y="374"/>
                </a:lnTo>
                <a:lnTo>
                  <a:pt x="222" y="455"/>
                </a:lnTo>
                <a:lnTo>
                  <a:pt x="237" y="540"/>
                </a:lnTo>
                <a:lnTo>
                  <a:pt x="247" y="569"/>
                </a:lnTo>
                <a:lnTo>
                  <a:pt x="260" y="591"/>
                </a:lnTo>
                <a:lnTo>
                  <a:pt x="278" y="606"/>
                </a:lnTo>
                <a:lnTo>
                  <a:pt x="296" y="617"/>
                </a:lnTo>
                <a:lnTo>
                  <a:pt x="313" y="624"/>
                </a:lnTo>
                <a:lnTo>
                  <a:pt x="328" y="627"/>
                </a:lnTo>
                <a:lnTo>
                  <a:pt x="339" y="629"/>
                </a:lnTo>
                <a:lnTo>
                  <a:pt x="344" y="629"/>
                </a:lnTo>
                <a:lnTo>
                  <a:pt x="346" y="629"/>
                </a:lnTo>
                <a:lnTo>
                  <a:pt x="526" y="649"/>
                </a:lnTo>
                <a:lnTo>
                  <a:pt x="546" y="652"/>
                </a:lnTo>
                <a:lnTo>
                  <a:pt x="560" y="659"/>
                </a:lnTo>
                <a:lnTo>
                  <a:pt x="569" y="667"/>
                </a:lnTo>
                <a:lnTo>
                  <a:pt x="576" y="675"/>
                </a:lnTo>
                <a:lnTo>
                  <a:pt x="579" y="684"/>
                </a:lnTo>
                <a:lnTo>
                  <a:pt x="581" y="690"/>
                </a:lnTo>
                <a:lnTo>
                  <a:pt x="581" y="697"/>
                </a:lnTo>
                <a:lnTo>
                  <a:pt x="581" y="698"/>
                </a:lnTo>
                <a:lnTo>
                  <a:pt x="579" y="713"/>
                </a:lnTo>
                <a:lnTo>
                  <a:pt x="566" y="718"/>
                </a:lnTo>
                <a:lnTo>
                  <a:pt x="541" y="727"/>
                </a:lnTo>
                <a:lnTo>
                  <a:pt x="536" y="728"/>
                </a:lnTo>
                <a:lnTo>
                  <a:pt x="531" y="728"/>
                </a:lnTo>
                <a:lnTo>
                  <a:pt x="326" y="708"/>
                </a:lnTo>
                <a:lnTo>
                  <a:pt x="270" y="695"/>
                </a:lnTo>
                <a:lnTo>
                  <a:pt x="225" y="670"/>
                </a:lnTo>
                <a:lnTo>
                  <a:pt x="190" y="634"/>
                </a:lnTo>
                <a:lnTo>
                  <a:pt x="166" y="586"/>
                </a:lnTo>
                <a:lnTo>
                  <a:pt x="147" y="528"/>
                </a:lnTo>
                <a:lnTo>
                  <a:pt x="134" y="460"/>
                </a:lnTo>
                <a:lnTo>
                  <a:pt x="124" y="382"/>
                </a:lnTo>
                <a:lnTo>
                  <a:pt x="114" y="295"/>
                </a:lnTo>
                <a:lnTo>
                  <a:pt x="106" y="232"/>
                </a:lnTo>
                <a:lnTo>
                  <a:pt x="94" y="182"/>
                </a:lnTo>
                <a:lnTo>
                  <a:pt x="83" y="143"/>
                </a:lnTo>
                <a:lnTo>
                  <a:pt x="70" y="113"/>
                </a:lnTo>
                <a:lnTo>
                  <a:pt x="56" y="93"/>
                </a:lnTo>
                <a:lnTo>
                  <a:pt x="43" y="80"/>
                </a:lnTo>
                <a:lnTo>
                  <a:pt x="33" y="71"/>
                </a:lnTo>
                <a:lnTo>
                  <a:pt x="25" y="70"/>
                </a:lnTo>
                <a:lnTo>
                  <a:pt x="0" y="71"/>
                </a:lnTo>
                <a:lnTo>
                  <a:pt x="0" y="68"/>
                </a:lnTo>
                <a:lnTo>
                  <a:pt x="0" y="60"/>
                </a:lnTo>
                <a:lnTo>
                  <a:pt x="0" y="50"/>
                </a:lnTo>
                <a:lnTo>
                  <a:pt x="0" y="47"/>
                </a:lnTo>
                <a:lnTo>
                  <a:pt x="0" y="37"/>
                </a:lnTo>
                <a:lnTo>
                  <a:pt x="2" y="27"/>
                </a:lnTo>
                <a:lnTo>
                  <a:pt x="7" y="18"/>
                </a:lnTo>
                <a:lnTo>
                  <a:pt x="13" y="10"/>
                </a:lnTo>
                <a:lnTo>
                  <a:pt x="20" y="5"/>
                </a:lnTo>
                <a:lnTo>
                  <a:pt x="28" y="2"/>
                </a:lnTo>
                <a:lnTo>
                  <a:pt x="37" y="0"/>
                </a:lnTo>
                <a:lnTo>
                  <a:pt x="45" y="0"/>
                </a:lnTo>
                <a:lnTo>
                  <a:pt x="51" y="0"/>
                </a:lnTo>
                <a:lnTo>
                  <a:pt x="56" y="0"/>
                </a:lnTo>
                <a:lnTo>
                  <a:pt x="61" y="0"/>
                </a:lnTo>
                <a:lnTo>
                  <a:pt x="6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Freeform 128">
            <a:extLst>
              <a:ext uri="{FF2B5EF4-FFF2-40B4-BE49-F238E27FC236}">
                <a16:creationId xmlns="" xmlns:a16="http://schemas.microsoft.com/office/drawing/2014/main" id="{4BDC14A7-4E33-443F-852C-02BA539CA1DC}"/>
              </a:ext>
            </a:extLst>
          </p:cNvPr>
          <p:cNvSpPr>
            <a:spLocks/>
          </p:cNvSpPr>
          <p:nvPr/>
        </p:nvSpPr>
        <p:spPr bwMode="auto">
          <a:xfrm>
            <a:off x="5224463" y="5324475"/>
            <a:ext cx="419100" cy="541338"/>
          </a:xfrm>
          <a:custGeom>
            <a:avLst/>
            <a:gdLst>
              <a:gd name="T0" fmla="*/ 2147483647 w 530"/>
              <a:gd name="T1" fmla="*/ 2147483647 h 682"/>
              <a:gd name="T2" fmla="*/ 2147483647 w 530"/>
              <a:gd name="T3" fmla="*/ 2147483647 h 682"/>
              <a:gd name="T4" fmla="*/ 2147483647 w 530"/>
              <a:gd name="T5" fmla="*/ 2147483647 h 682"/>
              <a:gd name="T6" fmla="*/ 2147483647 w 530"/>
              <a:gd name="T7" fmla="*/ 2147483647 h 682"/>
              <a:gd name="T8" fmla="*/ 2147483647 w 530"/>
              <a:gd name="T9" fmla="*/ 2147483647 h 682"/>
              <a:gd name="T10" fmla="*/ 2147483647 w 530"/>
              <a:gd name="T11" fmla="*/ 2147483647 h 682"/>
              <a:gd name="T12" fmla="*/ 2147483647 w 530"/>
              <a:gd name="T13" fmla="*/ 2147483647 h 682"/>
              <a:gd name="T14" fmla="*/ 2147483647 w 530"/>
              <a:gd name="T15" fmla="*/ 2147483647 h 682"/>
              <a:gd name="T16" fmla="*/ 2147483647 w 530"/>
              <a:gd name="T17" fmla="*/ 2147483647 h 682"/>
              <a:gd name="T18" fmla="*/ 2147483647 w 530"/>
              <a:gd name="T19" fmla="*/ 2147483647 h 682"/>
              <a:gd name="T20" fmla="*/ 2147483647 w 530"/>
              <a:gd name="T21" fmla="*/ 2147483647 h 682"/>
              <a:gd name="T22" fmla="*/ 2147483647 w 530"/>
              <a:gd name="T23" fmla="*/ 2147483647 h 682"/>
              <a:gd name="T24" fmla="*/ 2147483647 w 530"/>
              <a:gd name="T25" fmla="*/ 2147483647 h 682"/>
              <a:gd name="T26" fmla="*/ 2147483647 w 530"/>
              <a:gd name="T27" fmla="*/ 2147483647 h 682"/>
              <a:gd name="T28" fmla="*/ 2147483647 w 530"/>
              <a:gd name="T29" fmla="*/ 2147483647 h 682"/>
              <a:gd name="T30" fmla="*/ 2147483647 w 530"/>
              <a:gd name="T31" fmla="*/ 2147483647 h 682"/>
              <a:gd name="T32" fmla="*/ 2147483647 w 530"/>
              <a:gd name="T33" fmla="*/ 2147483647 h 682"/>
              <a:gd name="T34" fmla="*/ 2147483647 w 530"/>
              <a:gd name="T35" fmla="*/ 2147483647 h 682"/>
              <a:gd name="T36" fmla="*/ 2147483647 w 530"/>
              <a:gd name="T37" fmla="*/ 2147483647 h 682"/>
              <a:gd name="T38" fmla="*/ 2147483647 w 530"/>
              <a:gd name="T39" fmla="*/ 2147483647 h 682"/>
              <a:gd name="T40" fmla="*/ 2147483647 w 530"/>
              <a:gd name="T41" fmla="*/ 2147483647 h 682"/>
              <a:gd name="T42" fmla="*/ 2147483647 w 530"/>
              <a:gd name="T43" fmla="*/ 2147483647 h 682"/>
              <a:gd name="T44" fmla="*/ 2147483647 w 530"/>
              <a:gd name="T45" fmla="*/ 2147483647 h 682"/>
              <a:gd name="T46" fmla="*/ 2147483647 w 530"/>
              <a:gd name="T47" fmla="*/ 2147483647 h 682"/>
              <a:gd name="T48" fmla="*/ 2147483647 w 530"/>
              <a:gd name="T49" fmla="*/ 2147483647 h 682"/>
              <a:gd name="T50" fmla="*/ 2147483647 w 530"/>
              <a:gd name="T51" fmla="*/ 2147483647 h 682"/>
              <a:gd name="T52" fmla="*/ 2147483647 w 530"/>
              <a:gd name="T53" fmla="*/ 2147483647 h 682"/>
              <a:gd name="T54" fmla="*/ 2147483647 w 530"/>
              <a:gd name="T55" fmla="*/ 2147483647 h 682"/>
              <a:gd name="T56" fmla="*/ 2147483647 w 530"/>
              <a:gd name="T57" fmla="*/ 2147483647 h 682"/>
              <a:gd name="T58" fmla="*/ 2147483647 w 530"/>
              <a:gd name="T59" fmla="*/ 2147483647 h 682"/>
              <a:gd name="T60" fmla="*/ 2147483647 w 530"/>
              <a:gd name="T61" fmla="*/ 0 h 682"/>
              <a:gd name="T62" fmla="*/ 2147483647 w 530"/>
              <a:gd name="T63" fmla="*/ 2147483647 h 682"/>
              <a:gd name="T64" fmla="*/ 0 w 530"/>
              <a:gd name="T65" fmla="*/ 2147483647 h 682"/>
              <a:gd name="T66" fmla="*/ 2147483647 w 530"/>
              <a:gd name="T67" fmla="*/ 2147483647 h 682"/>
              <a:gd name="T68" fmla="*/ 2147483647 w 530"/>
              <a:gd name="T69" fmla="*/ 2147483647 h 682"/>
              <a:gd name="T70" fmla="*/ 2147483647 w 530"/>
              <a:gd name="T71" fmla="*/ 2147483647 h 682"/>
              <a:gd name="T72" fmla="*/ 2147483647 w 530"/>
              <a:gd name="T73" fmla="*/ 2147483647 h 682"/>
              <a:gd name="T74" fmla="*/ 2147483647 w 530"/>
              <a:gd name="T75" fmla="*/ 2147483647 h 682"/>
              <a:gd name="T76" fmla="*/ 2147483647 w 530"/>
              <a:gd name="T77" fmla="*/ 2147483647 h 682"/>
              <a:gd name="T78" fmla="*/ 2147483647 w 530"/>
              <a:gd name="T79" fmla="*/ 2147483647 h 682"/>
              <a:gd name="T80" fmla="*/ 2147483647 w 530"/>
              <a:gd name="T81" fmla="*/ 2147483647 h 682"/>
              <a:gd name="T82" fmla="*/ 2147483647 w 530"/>
              <a:gd name="T83" fmla="*/ 2147483647 h 682"/>
              <a:gd name="T84" fmla="*/ 2147483647 w 530"/>
              <a:gd name="T85" fmla="*/ 2147483647 h 682"/>
              <a:gd name="T86" fmla="*/ 2147483647 w 530"/>
              <a:gd name="T87" fmla="*/ 2147483647 h 682"/>
              <a:gd name="T88" fmla="*/ 2147483647 w 530"/>
              <a:gd name="T89" fmla="*/ 2147483647 h 682"/>
              <a:gd name="T90" fmla="*/ 2147483647 w 530"/>
              <a:gd name="T91" fmla="*/ 2147483647 h 682"/>
              <a:gd name="T92" fmla="*/ 2147483647 w 530"/>
              <a:gd name="T93" fmla="*/ 2147483647 h 682"/>
              <a:gd name="T94" fmla="*/ 2147483647 w 530"/>
              <a:gd name="T95" fmla="*/ 2147483647 h 682"/>
              <a:gd name="T96" fmla="*/ 2147483647 w 530"/>
              <a:gd name="T97" fmla="*/ 2147483647 h 682"/>
              <a:gd name="T98" fmla="*/ 2147483647 w 530"/>
              <a:gd name="T99" fmla="*/ 2147483647 h 682"/>
              <a:gd name="T100" fmla="*/ 2147483647 w 530"/>
              <a:gd name="T101" fmla="*/ 2147483647 h 682"/>
              <a:gd name="T102" fmla="*/ 2147483647 w 530"/>
              <a:gd name="T103" fmla="*/ 2147483647 h 682"/>
              <a:gd name="T104" fmla="*/ 2147483647 w 530"/>
              <a:gd name="T105" fmla="*/ 2147483647 h 682"/>
              <a:gd name="T106" fmla="*/ 2147483647 w 530"/>
              <a:gd name="T107" fmla="*/ 2147483647 h 682"/>
              <a:gd name="T108" fmla="*/ 2147483647 w 530"/>
              <a:gd name="T109" fmla="*/ 2147483647 h 682"/>
              <a:gd name="T110" fmla="*/ 2147483647 w 530"/>
              <a:gd name="T111" fmla="*/ 2147483647 h 682"/>
              <a:gd name="T112" fmla="*/ 2147483647 w 530"/>
              <a:gd name="T113" fmla="*/ 2147483647 h 682"/>
              <a:gd name="T114" fmla="*/ 2147483647 w 530"/>
              <a:gd name="T115" fmla="*/ 2147483647 h 682"/>
              <a:gd name="T116" fmla="*/ 2147483647 w 530"/>
              <a:gd name="T117" fmla="*/ 2147483647 h 682"/>
              <a:gd name="T118" fmla="*/ 2147483647 w 530"/>
              <a:gd name="T119" fmla="*/ 2147483647 h 68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30"/>
              <a:gd name="T181" fmla="*/ 0 h 682"/>
              <a:gd name="T182" fmla="*/ 530 w 530"/>
              <a:gd name="T183" fmla="*/ 682 h 68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30" h="682">
                <a:moveTo>
                  <a:pt x="495" y="649"/>
                </a:moveTo>
                <a:lnTo>
                  <a:pt x="477" y="647"/>
                </a:lnTo>
                <a:lnTo>
                  <a:pt x="450" y="644"/>
                </a:lnTo>
                <a:lnTo>
                  <a:pt x="421" y="641"/>
                </a:lnTo>
                <a:lnTo>
                  <a:pt x="391" y="637"/>
                </a:lnTo>
                <a:lnTo>
                  <a:pt x="361" y="634"/>
                </a:lnTo>
                <a:lnTo>
                  <a:pt x="338" y="631"/>
                </a:lnTo>
                <a:lnTo>
                  <a:pt x="321" y="629"/>
                </a:lnTo>
                <a:lnTo>
                  <a:pt x="315" y="629"/>
                </a:lnTo>
                <a:lnTo>
                  <a:pt x="310" y="629"/>
                </a:lnTo>
                <a:lnTo>
                  <a:pt x="298" y="627"/>
                </a:lnTo>
                <a:lnTo>
                  <a:pt x="280" y="624"/>
                </a:lnTo>
                <a:lnTo>
                  <a:pt x="258" y="616"/>
                </a:lnTo>
                <a:lnTo>
                  <a:pt x="237" y="604"/>
                </a:lnTo>
                <a:lnTo>
                  <a:pt x="215" y="584"/>
                </a:lnTo>
                <a:lnTo>
                  <a:pt x="197" y="558"/>
                </a:lnTo>
                <a:lnTo>
                  <a:pt x="186" y="522"/>
                </a:lnTo>
                <a:lnTo>
                  <a:pt x="169" y="437"/>
                </a:lnTo>
                <a:lnTo>
                  <a:pt x="156" y="354"/>
                </a:lnTo>
                <a:lnTo>
                  <a:pt x="146" y="292"/>
                </a:lnTo>
                <a:lnTo>
                  <a:pt x="143" y="267"/>
                </a:lnTo>
                <a:lnTo>
                  <a:pt x="143" y="257"/>
                </a:lnTo>
                <a:lnTo>
                  <a:pt x="139" y="229"/>
                </a:lnTo>
                <a:lnTo>
                  <a:pt x="134" y="189"/>
                </a:lnTo>
                <a:lnTo>
                  <a:pt x="126" y="144"/>
                </a:lnTo>
                <a:lnTo>
                  <a:pt x="113" y="96"/>
                </a:lnTo>
                <a:lnTo>
                  <a:pt x="93" y="53"/>
                </a:lnTo>
                <a:lnTo>
                  <a:pt x="66" y="20"/>
                </a:lnTo>
                <a:lnTo>
                  <a:pt x="32" y="2"/>
                </a:lnTo>
                <a:lnTo>
                  <a:pt x="28" y="2"/>
                </a:lnTo>
                <a:lnTo>
                  <a:pt x="20" y="0"/>
                </a:lnTo>
                <a:lnTo>
                  <a:pt x="10" y="2"/>
                </a:lnTo>
                <a:lnTo>
                  <a:pt x="0" y="5"/>
                </a:lnTo>
                <a:lnTo>
                  <a:pt x="10" y="7"/>
                </a:lnTo>
                <a:lnTo>
                  <a:pt x="23" y="12"/>
                </a:lnTo>
                <a:lnTo>
                  <a:pt x="38" y="22"/>
                </a:lnTo>
                <a:lnTo>
                  <a:pt x="53" y="37"/>
                </a:lnTo>
                <a:lnTo>
                  <a:pt x="70" y="62"/>
                </a:lnTo>
                <a:lnTo>
                  <a:pt x="85" y="96"/>
                </a:lnTo>
                <a:lnTo>
                  <a:pt x="100" y="141"/>
                </a:lnTo>
                <a:lnTo>
                  <a:pt x="113" y="199"/>
                </a:lnTo>
                <a:lnTo>
                  <a:pt x="126" y="282"/>
                </a:lnTo>
                <a:lnTo>
                  <a:pt x="136" y="359"/>
                </a:lnTo>
                <a:lnTo>
                  <a:pt x="143" y="431"/>
                </a:lnTo>
                <a:lnTo>
                  <a:pt x="153" y="493"/>
                </a:lnTo>
                <a:lnTo>
                  <a:pt x="166" y="548"/>
                </a:lnTo>
                <a:lnTo>
                  <a:pt x="184" y="589"/>
                </a:lnTo>
                <a:lnTo>
                  <a:pt x="212" y="621"/>
                </a:lnTo>
                <a:lnTo>
                  <a:pt x="250" y="637"/>
                </a:lnTo>
                <a:lnTo>
                  <a:pt x="495" y="664"/>
                </a:lnTo>
                <a:lnTo>
                  <a:pt x="500" y="680"/>
                </a:lnTo>
                <a:lnTo>
                  <a:pt x="502" y="682"/>
                </a:lnTo>
                <a:lnTo>
                  <a:pt x="503" y="682"/>
                </a:lnTo>
                <a:lnTo>
                  <a:pt x="505" y="682"/>
                </a:lnTo>
                <a:lnTo>
                  <a:pt x="530" y="674"/>
                </a:lnTo>
                <a:lnTo>
                  <a:pt x="530" y="670"/>
                </a:lnTo>
                <a:lnTo>
                  <a:pt x="527" y="664"/>
                </a:lnTo>
                <a:lnTo>
                  <a:pt x="517" y="656"/>
                </a:lnTo>
                <a:lnTo>
                  <a:pt x="495" y="649"/>
                </a:lnTo>
                <a:close/>
              </a:path>
            </a:pathLst>
          </a:custGeom>
          <a:solidFill>
            <a:srgbClr val="E03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Freeform 129">
            <a:extLst>
              <a:ext uri="{FF2B5EF4-FFF2-40B4-BE49-F238E27FC236}">
                <a16:creationId xmlns="" xmlns:a16="http://schemas.microsoft.com/office/drawing/2014/main" id="{4AAADEB7-21EA-4DFD-B64F-A5447576B765}"/>
              </a:ext>
            </a:extLst>
          </p:cNvPr>
          <p:cNvSpPr>
            <a:spLocks/>
          </p:cNvSpPr>
          <p:nvPr/>
        </p:nvSpPr>
        <p:spPr bwMode="auto">
          <a:xfrm>
            <a:off x="5219700" y="5327650"/>
            <a:ext cx="401638" cy="536575"/>
          </a:xfrm>
          <a:custGeom>
            <a:avLst/>
            <a:gdLst>
              <a:gd name="T0" fmla="*/ 2147483647 w 505"/>
              <a:gd name="T1" fmla="*/ 2147483647 h 675"/>
              <a:gd name="T2" fmla="*/ 2147483647 w 505"/>
              <a:gd name="T3" fmla="*/ 2147483647 h 675"/>
              <a:gd name="T4" fmla="*/ 2147483647 w 505"/>
              <a:gd name="T5" fmla="*/ 2147483647 h 675"/>
              <a:gd name="T6" fmla="*/ 2147483647 w 505"/>
              <a:gd name="T7" fmla="*/ 2147483647 h 675"/>
              <a:gd name="T8" fmla="*/ 2147483647 w 505"/>
              <a:gd name="T9" fmla="*/ 2147483647 h 675"/>
              <a:gd name="T10" fmla="*/ 2147483647 w 505"/>
              <a:gd name="T11" fmla="*/ 2147483647 h 675"/>
              <a:gd name="T12" fmla="*/ 2147483647 w 505"/>
              <a:gd name="T13" fmla="*/ 2147483647 h 675"/>
              <a:gd name="T14" fmla="*/ 2147483647 w 505"/>
              <a:gd name="T15" fmla="*/ 2147483647 h 675"/>
              <a:gd name="T16" fmla="*/ 2147483647 w 505"/>
              <a:gd name="T17" fmla="*/ 2147483647 h 675"/>
              <a:gd name="T18" fmla="*/ 2147483647 w 505"/>
              <a:gd name="T19" fmla="*/ 2147483647 h 675"/>
              <a:gd name="T20" fmla="*/ 2147483647 w 505"/>
              <a:gd name="T21" fmla="*/ 2147483647 h 675"/>
              <a:gd name="T22" fmla="*/ 2147483647 w 505"/>
              <a:gd name="T23" fmla="*/ 2147483647 h 675"/>
              <a:gd name="T24" fmla="*/ 2147483647 w 505"/>
              <a:gd name="T25" fmla="*/ 2147483647 h 675"/>
              <a:gd name="T26" fmla="*/ 2147483647 w 505"/>
              <a:gd name="T27" fmla="*/ 2147483647 h 675"/>
              <a:gd name="T28" fmla="*/ 2147483647 w 505"/>
              <a:gd name="T29" fmla="*/ 2147483647 h 675"/>
              <a:gd name="T30" fmla="*/ 2147483647 w 505"/>
              <a:gd name="T31" fmla="*/ 2147483647 h 675"/>
              <a:gd name="T32" fmla="*/ 2147483647 w 505"/>
              <a:gd name="T33" fmla="*/ 0 h 675"/>
              <a:gd name="T34" fmla="*/ 2147483647 w 505"/>
              <a:gd name="T35" fmla="*/ 2147483647 h 675"/>
              <a:gd name="T36" fmla="*/ 0 w 505"/>
              <a:gd name="T37" fmla="*/ 2147483647 h 675"/>
              <a:gd name="T38" fmla="*/ 0 w 505"/>
              <a:gd name="T39" fmla="*/ 2147483647 h 675"/>
              <a:gd name="T40" fmla="*/ 0 w 505"/>
              <a:gd name="T41" fmla="*/ 2147483647 h 675"/>
              <a:gd name="T42" fmla="*/ 2147483647 w 505"/>
              <a:gd name="T43" fmla="*/ 2147483647 h 675"/>
              <a:gd name="T44" fmla="*/ 2147483647 w 505"/>
              <a:gd name="T45" fmla="*/ 2147483647 h 675"/>
              <a:gd name="T46" fmla="*/ 2147483647 w 505"/>
              <a:gd name="T47" fmla="*/ 2147483647 h 675"/>
              <a:gd name="T48" fmla="*/ 2147483647 w 505"/>
              <a:gd name="T49" fmla="*/ 2147483647 h 675"/>
              <a:gd name="T50" fmla="*/ 2147483647 w 505"/>
              <a:gd name="T51" fmla="*/ 2147483647 h 675"/>
              <a:gd name="T52" fmla="*/ 2147483647 w 505"/>
              <a:gd name="T53" fmla="*/ 2147483647 h 675"/>
              <a:gd name="T54" fmla="*/ 2147483647 w 505"/>
              <a:gd name="T55" fmla="*/ 2147483647 h 675"/>
              <a:gd name="T56" fmla="*/ 2147483647 w 505"/>
              <a:gd name="T57" fmla="*/ 2147483647 h 675"/>
              <a:gd name="T58" fmla="*/ 2147483647 w 505"/>
              <a:gd name="T59" fmla="*/ 2147483647 h 675"/>
              <a:gd name="T60" fmla="*/ 2147483647 w 505"/>
              <a:gd name="T61" fmla="*/ 2147483647 h 675"/>
              <a:gd name="T62" fmla="*/ 2147483647 w 505"/>
              <a:gd name="T63" fmla="*/ 2147483647 h 675"/>
              <a:gd name="T64" fmla="*/ 2147483647 w 505"/>
              <a:gd name="T65" fmla="*/ 2147483647 h 675"/>
              <a:gd name="T66" fmla="*/ 2147483647 w 505"/>
              <a:gd name="T67" fmla="*/ 2147483647 h 675"/>
              <a:gd name="T68" fmla="*/ 2147483647 w 505"/>
              <a:gd name="T69" fmla="*/ 2147483647 h 675"/>
              <a:gd name="T70" fmla="*/ 2147483647 w 505"/>
              <a:gd name="T71" fmla="*/ 2147483647 h 675"/>
              <a:gd name="T72" fmla="*/ 2147483647 w 505"/>
              <a:gd name="T73" fmla="*/ 2147483647 h 675"/>
              <a:gd name="T74" fmla="*/ 2147483647 w 505"/>
              <a:gd name="T75" fmla="*/ 2147483647 h 675"/>
              <a:gd name="T76" fmla="*/ 2147483647 w 505"/>
              <a:gd name="T77" fmla="*/ 2147483647 h 675"/>
              <a:gd name="T78" fmla="*/ 2147483647 w 505"/>
              <a:gd name="T79" fmla="*/ 2147483647 h 675"/>
              <a:gd name="T80" fmla="*/ 2147483647 w 505"/>
              <a:gd name="T81" fmla="*/ 2147483647 h 675"/>
              <a:gd name="T82" fmla="*/ 2147483647 w 505"/>
              <a:gd name="T83" fmla="*/ 2147483647 h 675"/>
              <a:gd name="T84" fmla="*/ 2147483647 w 505"/>
              <a:gd name="T85" fmla="*/ 2147483647 h 675"/>
              <a:gd name="T86" fmla="*/ 2147483647 w 505"/>
              <a:gd name="T87" fmla="*/ 2147483647 h 675"/>
              <a:gd name="T88" fmla="*/ 2147483647 w 505"/>
              <a:gd name="T89" fmla="*/ 2147483647 h 675"/>
              <a:gd name="T90" fmla="*/ 2147483647 w 505"/>
              <a:gd name="T91" fmla="*/ 2147483647 h 675"/>
              <a:gd name="T92" fmla="*/ 2147483647 w 505"/>
              <a:gd name="T93" fmla="*/ 2147483647 h 6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505"/>
              <a:gd name="T142" fmla="*/ 0 h 675"/>
              <a:gd name="T143" fmla="*/ 505 w 505"/>
              <a:gd name="T144" fmla="*/ 675 h 67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505" h="675">
                <a:moveTo>
                  <a:pt x="255" y="632"/>
                </a:moveTo>
                <a:lnTo>
                  <a:pt x="217" y="616"/>
                </a:lnTo>
                <a:lnTo>
                  <a:pt x="189" y="584"/>
                </a:lnTo>
                <a:lnTo>
                  <a:pt x="171" y="543"/>
                </a:lnTo>
                <a:lnTo>
                  <a:pt x="158" y="488"/>
                </a:lnTo>
                <a:lnTo>
                  <a:pt x="148" y="426"/>
                </a:lnTo>
                <a:lnTo>
                  <a:pt x="141" y="354"/>
                </a:lnTo>
                <a:lnTo>
                  <a:pt x="131" y="277"/>
                </a:lnTo>
                <a:lnTo>
                  <a:pt x="118" y="194"/>
                </a:lnTo>
                <a:lnTo>
                  <a:pt x="105" y="136"/>
                </a:lnTo>
                <a:lnTo>
                  <a:pt x="90" y="91"/>
                </a:lnTo>
                <a:lnTo>
                  <a:pt x="75" y="57"/>
                </a:lnTo>
                <a:lnTo>
                  <a:pt x="58" y="32"/>
                </a:lnTo>
                <a:lnTo>
                  <a:pt x="43" y="17"/>
                </a:lnTo>
                <a:lnTo>
                  <a:pt x="28" y="7"/>
                </a:lnTo>
                <a:lnTo>
                  <a:pt x="15" y="2"/>
                </a:lnTo>
                <a:lnTo>
                  <a:pt x="5" y="0"/>
                </a:lnTo>
                <a:lnTo>
                  <a:pt x="4" y="4"/>
                </a:lnTo>
                <a:lnTo>
                  <a:pt x="0" y="7"/>
                </a:lnTo>
                <a:lnTo>
                  <a:pt x="0" y="12"/>
                </a:lnTo>
                <a:lnTo>
                  <a:pt x="0" y="17"/>
                </a:lnTo>
                <a:lnTo>
                  <a:pt x="4" y="17"/>
                </a:lnTo>
                <a:lnTo>
                  <a:pt x="15" y="19"/>
                </a:lnTo>
                <a:lnTo>
                  <a:pt x="30" y="27"/>
                </a:lnTo>
                <a:lnTo>
                  <a:pt x="48" y="43"/>
                </a:lnTo>
                <a:lnTo>
                  <a:pt x="67" y="73"/>
                </a:lnTo>
                <a:lnTo>
                  <a:pt x="85" y="116"/>
                </a:lnTo>
                <a:lnTo>
                  <a:pt x="101" y="179"/>
                </a:lnTo>
                <a:lnTo>
                  <a:pt x="114" y="263"/>
                </a:lnTo>
                <a:lnTo>
                  <a:pt x="124" y="353"/>
                </a:lnTo>
                <a:lnTo>
                  <a:pt x="136" y="431"/>
                </a:lnTo>
                <a:lnTo>
                  <a:pt x="149" y="497"/>
                </a:lnTo>
                <a:lnTo>
                  <a:pt x="166" y="550"/>
                </a:lnTo>
                <a:lnTo>
                  <a:pt x="187" y="593"/>
                </a:lnTo>
                <a:lnTo>
                  <a:pt x="217" y="624"/>
                </a:lnTo>
                <a:lnTo>
                  <a:pt x="255" y="646"/>
                </a:lnTo>
                <a:lnTo>
                  <a:pt x="305" y="656"/>
                </a:lnTo>
                <a:lnTo>
                  <a:pt x="348" y="661"/>
                </a:lnTo>
                <a:lnTo>
                  <a:pt x="386" y="664"/>
                </a:lnTo>
                <a:lnTo>
                  <a:pt x="417" y="667"/>
                </a:lnTo>
                <a:lnTo>
                  <a:pt x="445" y="670"/>
                </a:lnTo>
                <a:lnTo>
                  <a:pt x="467" y="672"/>
                </a:lnTo>
                <a:lnTo>
                  <a:pt x="484" y="674"/>
                </a:lnTo>
                <a:lnTo>
                  <a:pt x="497" y="675"/>
                </a:lnTo>
                <a:lnTo>
                  <a:pt x="505" y="675"/>
                </a:lnTo>
                <a:lnTo>
                  <a:pt x="500" y="659"/>
                </a:lnTo>
                <a:lnTo>
                  <a:pt x="255" y="632"/>
                </a:lnTo>
                <a:close/>
              </a:path>
            </a:pathLst>
          </a:custGeom>
          <a:solidFill>
            <a:srgbClr val="9900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Freeform 130">
            <a:extLst>
              <a:ext uri="{FF2B5EF4-FFF2-40B4-BE49-F238E27FC236}">
                <a16:creationId xmlns="" xmlns:a16="http://schemas.microsoft.com/office/drawing/2014/main" id="{4C7308F0-9952-4E2E-ADF3-C9C3F60BD4B4}"/>
              </a:ext>
            </a:extLst>
          </p:cNvPr>
          <p:cNvSpPr>
            <a:spLocks/>
          </p:cNvSpPr>
          <p:nvPr/>
        </p:nvSpPr>
        <p:spPr bwMode="auto">
          <a:xfrm>
            <a:off x="5614988" y="5840413"/>
            <a:ext cx="33337" cy="31750"/>
          </a:xfrm>
          <a:custGeom>
            <a:avLst/>
            <a:gdLst>
              <a:gd name="T0" fmla="*/ 2147483647 w 42"/>
              <a:gd name="T1" fmla="*/ 2147483647 h 39"/>
              <a:gd name="T2" fmla="*/ 2147483647 w 42"/>
              <a:gd name="T3" fmla="*/ 2147483647 h 39"/>
              <a:gd name="T4" fmla="*/ 2147483647 w 42"/>
              <a:gd name="T5" fmla="*/ 2147483647 h 39"/>
              <a:gd name="T6" fmla="*/ 2147483647 w 42"/>
              <a:gd name="T7" fmla="*/ 2147483647 h 39"/>
              <a:gd name="T8" fmla="*/ 2147483647 w 42"/>
              <a:gd name="T9" fmla="*/ 2147483647 h 39"/>
              <a:gd name="T10" fmla="*/ 2147483647 w 42"/>
              <a:gd name="T11" fmla="*/ 2147483647 h 39"/>
              <a:gd name="T12" fmla="*/ 2147483647 w 42"/>
              <a:gd name="T13" fmla="*/ 2147483647 h 39"/>
              <a:gd name="T14" fmla="*/ 2147483647 w 42"/>
              <a:gd name="T15" fmla="*/ 2147483647 h 39"/>
              <a:gd name="T16" fmla="*/ 2147483647 w 42"/>
              <a:gd name="T17" fmla="*/ 2147483647 h 39"/>
              <a:gd name="T18" fmla="*/ 2147483647 w 42"/>
              <a:gd name="T19" fmla="*/ 2147483647 h 39"/>
              <a:gd name="T20" fmla="*/ 2147483647 w 42"/>
              <a:gd name="T21" fmla="*/ 2147483647 h 39"/>
              <a:gd name="T22" fmla="*/ 2147483647 w 42"/>
              <a:gd name="T23" fmla="*/ 2147483647 h 39"/>
              <a:gd name="T24" fmla="*/ 2147483647 w 42"/>
              <a:gd name="T25" fmla="*/ 2147483647 h 39"/>
              <a:gd name="T26" fmla="*/ 2147483647 w 42"/>
              <a:gd name="T27" fmla="*/ 2147483647 h 39"/>
              <a:gd name="T28" fmla="*/ 2147483647 w 42"/>
              <a:gd name="T29" fmla="*/ 2147483647 h 39"/>
              <a:gd name="T30" fmla="*/ 2147483647 w 42"/>
              <a:gd name="T31" fmla="*/ 2147483647 h 39"/>
              <a:gd name="T32" fmla="*/ 2147483647 w 42"/>
              <a:gd name="T33" fmla="*/ 2147483647 h 39"/>
              <a:gd name="T34" fmla="*/ 2147483647 w 42"/>
              <a:gd name="T35" fmla="*/ 2147483647 h 39"/>
              <a:gd name="T36" fmla="*/ 2147483647 w 42"/>
              <a:gd name="T37" fmla="*/ 2147483647 h 39"/>
              <a:gd name="T38" fmla="*/ 2147483647 w 42"/>
              <a:gd name="T39" fmla="*/ 2147483647 h 39"/>
              <a:gd name="T40" fmla="*/ 2147483647 w 42"/>
              <a:gd name="T41" fmla="*/ 2147483647 h 39"/>
              <a:gd name="T42" fmla="*/ 2147483647 w 42"/>
              <a:gd name="T43" fmla="*/ 0 h 39"/>
              <a:gd name="T44" fmla="*/ 2147483647 w 42"/>
              <a:gd name="T45" fmla="*/ 0 h 39"/>
              <a:gd name="T46" fmla="*/ 2147483647 w 42"/>
              <a:gd name="T47" fmla="*/ 2147483647 h 39"/>
              <a:gd name="T48" fmla="*/ 2147483647 w 42"/>
              <a:gd name="T49" fmla="*/ 2147483647 h 39"/>
              <a:gd name="T50" fmla="*/ 2147483647 w 42"/>
              <a:gd name="T51" fmla="*/ 2147483647 h 39"/>
              <a:gd name="T52" fmla="*/ 0 w 42"/>
              <a:gd name="T53" fmla="*/ 2147483647 h 39"/>
              <a:gd name="T54" fmla="*/ 2147483647 w 42"/>
              <a:gd name="T55" fmla="*/ 2147483647 h 39"/>
              <a:gd name="T56" fmla="*/ 2147483647 w 42"/>
              <a:gd name="T57" fmla="*/ 2147483647 h 39"/>
              <a:gd name="T58" fmla="*/ 2147483647 w 42"/>
              <a:gd name="T59" fmla="*/ 2147483647 h 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2"/>
              <a:gd name="T91" fmla="*/ 0 h 39"/>
              <a:gd name="T92" fmla="*/ 42 w 42"/>
              <a:gd name="T93" fmla="*/ 39 h 3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2" h="39">
                <a:moveTo>
                  <a:pt x="7" y="28"/>
                </a:moveTo>
                <a:lnTo>
                  <a:pt x="10" y="31"/>
                </a:lnTo>
                <a:lnTo>
                  <a:pt x="14" y="34"/>
                </a:lnTo>
                <a:lnTo>
                  <a:pt x="17" y="36"/>
                </a:lnTo>
                <a:lnTo>
                  <a:pt x="20" y="38"/>
                </a:lnTo>
                <a:lnTo>
                  <a:pt x="27" y="39"/>
                </a:lnTo>
                <a:lnTo>
                  <a:pt x="34" y="38"/>
                </a:lnTo>
                <a:lnTo>
                  <a:pt x="37" y="34"/>
                </a:lnTo>
                <a:lnTo>
                  <a:pt x="40" y="29"/>
                </a:lnTo>
                <a:lnTo>
                  <a:pt x="42" y="23"/>
                </a:lnTo>
                <a:lnTo>
                  <a:pt x="42" y="16"/>
                </a:lnTo>
                <a:lnTo>
                  <a:pt x="37" y="11"/>
                </a:lnTo>
                <a:lnTo>
                  <a:pt x="32" y="6"/>
                </a:lnTo>
                <a:lnTo>
                  <a:pt x="30" y="6"/>
                </a:lnTo>
                <a:lnTo>
                  <a:pt x="29" y="5"/>
                </a:lnTo>
                <a:lnTo>
                  <a:pt x="27" y="5"/>
                </a:lnTo>
                <a:lnTo>
                  <a:pt x="25" y="5"/>
                </a:lnTo>
                <a:lnTo>
                  <a:pt x="27" y="3"/>
                </a:lnTo>
                <a:lnTo>
                  <a:pt x="29" y="3"/>
                </a:lnTo>
                <a:lnTo>
                  <a:pt x="24" y="0"/>
                </a:lnTo>
                <a:lnTo>
                  <a:pt x="17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lnTo>
                  <a:pt x="2" y="23"/>
                </a:lnTo>
                <a:lnTo>
                  <a:pt x="7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" name="Freeform 131">
            <a:extLst>
              <a:ext uri="{FF2B5EF4-FFF2-40B4-BE49-F238E27FC236}">
                <a16:creationId xmlns="" xmlns:a16="http://schemas.microsoft.com/office/drawing/2014/main" id="{00A0215A-FED8-4B69-BAFA-F1F79F3E05E0}"/>
              </a:ext>
            </a:extLst>
          </p:cNvPr>
          <p:cNvSpPr>
            <a:spLocks/>
          </p:cNvSpPr>
          <p:nvPr/>
        </p:nvSpPr>
        <p:spPr bwMode="auto">
          <a:xfrm>
            <a:off x="4859338" y="4822825"/>
            <a:ext cx="700087" cy="547688"/>
          </a:xfrm>
          <a:custGeom>
            <a:avLst/>
            <a:gdLst>
              <a:gd name="T0" fmla="*/ 2147483647 w 884"/>
              <a:gd name="T1" fmla="*/ 2147483647 h 690"/>
              <a:gd name="T2" fmla="*/ 2147483647 w 884"/>
              <a:gd name="T3" fmla="*/ 2147483647 h 690"/>
              <a:gd name="T4" fmla="*/ 2147483647 w 884"/>
              <a:gd name="T5" fmla="*/ 2147483647 h 690"/>
              <a:gd name="T6" fmla="*/ 2147483647 w 884"/>
              <a:gd name="T7" fmla="*/ 2147483647 h 690"/>
              <a:gd name="T8" fmla="*/ 2147483647 w 884"/>
              <a:gd name="T9" fmla="*/ 2147483647 h 690"/>
              <a:gd name="T10" fmla="*/ 2147483647 w 884"/>
              <a:gd name="T11" fmla="*/ 2147483647 h 690"/>
              <a:gd name="T12" fmla="*/ 2147483647 w 884"/>
              <a:gd name="T13" fmla="*/ 2147483647 h 690"/>
              <a:gd name="T14" fmla="*/ 2147483647 w 884"/>
              <a:gd name="T15" fmla="*/ 2147483647 h 690"/>
              <a:gd name="T16" fmla="*/ 2147483647 w 884"/>
              <a:gd name="T17" fmla="*/ 2147483647 h 690"/>
              <a:gd name="T18" fmla="*/ 2147483647 w 884"/>
              <a:gd name="T19" fmla="*/ 2147483647 h 690"/>
              <a:gd name="T20" fmla="*/ 2147483647 w 884"/>
              <a:gd name="T21" fmla="*/ 2147483647 h 690"/>
              <a:gd name="T22" fmla="*/ 2147483647 w 884"/>
              <a:gd name="T23" fmla="*/ 2147483647 h 690"/>
              <a:gd name="T24" fmla="*/ 2147483647 w 884"/>
              <a:gd name="T25" fmla="*/ 2147483647 h 690"/>
              <a:gd name="T26" fmla="*/ 2147483647 w 884"/>
              <a:gd name="T27" fmla="*/ 2147483647 h 690"/>
              <a:gd name="T28" fmla="*/ 2147483647 w 884"/>
              <a:gd name="T29" fmla="*/ 2147483647 h 690"/>
              <a:gd name="T30" fmla="*/ 2147483647 w 884"/>
              <a:gd name="T31" fmla="*/ 2147483647 h 690"/>
              <a:gd name="T32" fmla="*/ 2147483647 w 884"/>
              <a:gd name="T33" fmla="*/ 2147483647 h 690"/>
              <a:gd name="T34" fmla="*/ 0 w 884"/>
              <a:gd name="T35" fmla="*/ 2147483647 h 690"/>
              <a:gd name="T36" fmla="*/ 2147483647 w 884"/>
              <a:gd name="T37" fmla="*/ 2147483647 h 690"/>
              <a:gd name="T38" fmla="*/ 2147483647 w 884"/>
              <a:gd name="T39" fmla="*/ 2147483647 h 690"/>
              <a:gd name="T40" fmla="*/ 2147483647 w 884"/>
              <a:gd name="T41" fmla="*/ 2147483647 h 690"/>
              <a:gd name="T42" fmla="*/ 2147483647 w 884"/>
              <a:gd name="T43" fmla="*/ 2147483647 h 690"/>
              <a:gd name="T44" fmla="*/ 2147483647 w 884"/>
              <a:gd name="T45" fmla="*/ 2147483647 h 690"/>
              <a:gd name="T46" fmla="*/ 2147483647 w 884"/>
              <a:gd name="T47" fmla="*/ 2147483647 h 690"/>
              <a:gd name="T48" fmla="*/ 2147483647 w 884"/>
              <a:gd name="T49" fmla="*/ 2147483647 h 690"/>
              <a:gd name="T50" fmla="*/ 2147483647 w 884"/>
              <a:gd name="T51" fmla="*/ 2147483647 h 690"/>
              <a:gd name="T52" fmla="*/ 2147483647 w 884"/>
              <a:gd name="T53" fmla="*/ 2147483647 h 690"/>
              <a:gd name="T54" fmla="*/ 2147483647 w 884"/>
              <a:gd name="T55" fmla="*/ 2147483647 h 690"/>
              <a:gd name="T56" fmla="*/ 2147483647 w 884"/>
              <a:gd name="T57" fmla="*/ 2147483647 h 690"/>
              <a:gd name="T58" fmla="*/ 2147483647 w 884"/>
              <a:gd name="T59" fmla="*/ 2147483647 h 690"/>
              <a:gd name="T60" fmla="*/ 2147483647 w 884"/>
              <a:gd name="T61" fmla="*/ 2147483647 h 690"/>
              <a:gd name="T62" fmla="*/ 2147483647 w 884"/>
              <a:gd name="T63" fmla="*/ 2147483647 h 690"/>
              <a:gd name="T64" fmla="*/ 2147483647 w 884"/>
              <a:gd name="T65" fmla="*/ 2147483647 h 690"/>
              <a:gd name="T66" fmla="*/ 2147483647 w 884"/>
              <a:gd name="T67" fmla="*/ 2147483647 h 690"/>
              <a:gd name="T68" fmla="*/ 2147483647 w 884"/>
              <a:gd name="T69" fmla="*/ 2147483647 h 690"/>
              <a:gd name="T70" fmla="*/ 2147483647 w 884"/>
              <a:gd name="T71" fmla="*/ 2147483647 h 690"/>
              <a:gd name="T72" fmla="*/ 2147483647 w 884"/>
              <a:gd name="T73" fmla="*/ 2147483647 h 690"/>
              <a:gd name="T74" fmla="*/ 2147483647 w 884"/>
              <a:gd name="T75" fmla="*/ 2147483647 h 690"/>
              <a:gd name="T76" fmla="*/ 2147483647 w 884"/>
              <a:gd name="T77" fmla="*/ 2147483647 h 690"/>
              <a:gd name="T78" fmla="*/ 2147483647 w 884"/>
              <a:gd name="T79" fmla="*/ 0 h 690"/>
              <a:gd name="T80" fmla="*/ 2147483647 w 884"/>
              <a:gd name="T81" fmla="*/ 0 h 6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84"/>
              <a:gd name="T124" fmla="*/ 0 h 690"/>
              <a:gd name="T125" fmla="*/ 884 w 884"/>
              <a:gd name="T126" fmla="*/ 690 h 690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84" h="690">
                <a:moveTo>
                  <a:pt x="748" y="0"/>
                </a:moveTo>
                <a:lnTo>
                  <a:pt x="742" y="4"/>
                </a:lnTo>
                <a:lnTo>
                  <a:pt x="733" y="5"/>
                </a:lnTo>
                <a:lnTo>
                  <a:pt x="727" y="9"/>
                </a:lnTo>
                <a:lnTo>
                  <a:pt x="720" y="12"/>
                </a:lnTo>
                <a:lnTo>
                  <a:pt x="689" y="38"/>
                </a:lnTo>
                <a:lnTo>
                  <a:pt x="664" y="75"/>
                </a:lnTo>
                <a:lnTo>
                  <a:pt x="646" y="116"/>
                </a:lnTo>
                <a:lnTo>
                  <a:pt x="632" y="161"/>
                </a:lnTo>
                <a:lnTo>
                  <a:pt x="622" y="202"/>
                </a:lnTo>
                <a:lnTo>
                  <a:pt x="617" y="240"/>
                </a:lnTo>
                <a:lnTo>
                  <a:pt x="614" y="268"/>
                </a:lnTo>
                <a:lnTo>
                  <a:pt x="614" y="285"/>
                </a:lnTo>
                <a:lnTo>
                  <a:pt x="611" y="308"/>
                </a:lnTo>
                <a:lnTo>
                  <a:pt x="601" y="369"/>
                </a:lnTo>
                <a:lnTo>
                  <a:pt x="586" y="449"/>
                </a:lnTo>
                <a:lnTo>
                  <a:pt x="569" y="533"/>
                </a:lnTo>
                <a:lnTo>
                  <a:pt x="560" y="561"/>
                </a:lnTo>
                <a:lnTo>
                  <a:pt x="546" y="581"/>
                </a:lnTo>
                <a:lnTo>
                  <a:pt x="531" y="594"/>
                </a:lnTo>
                <a:lnTo>
                  <a:pt x="515" y="603"/>
                </a:lnTo>
                <a:lnTo>
                  <a:pt x="500" y="608"/>
                </a:lnTo>
                <a:lnTo>
                  <a:pt x="487" y="609"/>
                </a:lnTo>
                <a:lnTo>
                  <a:pt x="477" y="608"/>
                </a:lnTo>
                <a:lnTo>
                  <a:pt x="472" y="608"/>
                </a:lnTo>
                <a:lnTo>
                  <a:pt x="470" y="606"/>
                </a:lnTo>
                <a:lnTo>
                  <a:pt x="68" y="614"/>
                </a:lnTo>
                <a:lnTo>
                  <a:pt x="48" y="614"/>
                </a:lnTo>
                <a:lnTo>
                  <a:pt x="33" y="616"/>
                </a:lnTo>
                <a:lnTo>
                  <a:pt x="20" y="622"/>
                </a:lnTo>
                <a:lnTo>
                  <a:pt x="12" y="629"/>
                </a:lnTo>
                <a:lnTo>
                  <a:pt x="7" y="636"/>
                </a:lnTo>
                <a:lnTo>
                  <a:pt x="4" y="642"/>
                </a:lnTo>
                <a:lnTo>
                  <a:pt x="2" y="647"/>
                </a:lnTo>
                <a:lnTo>
                  <a:pt x="0" y="649"/>
                </a:lnTo>
                <a:lnTo>
                  <a:pt x="0" y="662"/>
                </a:lnTo>
                <a:lnTo>
                  <a:pt x="10" y="672"/>
                </a:lnTo>
                <a:lnTo>
                  <a:pt x="33" y="685"/>
                </a:lnTo>
                <a:lnTo>
                  <a:pt x="38" y="689"/>
                </a:lnTo>
                <a:lnTo>
                  <a:pt x="43" y="690"/>
                </a:lnTo>
                <a:lnTo>
                  <a:pt x="472" y="685"/>
                </a:lnTo>
                <a:lnTo>
                  <a:pt x="528" y="684"/>
                </a:lnTo>
                <a:lnTo>
                  <a:pt x="573" y="667"/>
                </a:lnTo>
                <a:lnTo>
                  <a:pt x="608" y="634"/>
                </a:lnTo>
                <a:lnTo>
                  <a:pt x="636" y="586"/>
                </a:lnTo>
                <a:lnTo>
                  <a:pt x="656" y="528"/>
                </a:lnTo>
                <a:lnTo>
                  <a:pt x="670" y="457"/>
                </a:lnTo>
                <a:lnTo>
                  <a:pt x="684" y="378"/>
                </a:lnTo>
                <a:lnTo>
                  <a:pt x="694" y="290"/>
                </a:lnTo>
                <a:lnTo>
                  <a:pt x="699" y="247"/>
                </a:lnTo>
                <a:lnTo>
                  <a:pt x="707" y="211"/>
                </a:lnTo>
                <a:lnTo>
                  <a:pt x="713" y="179"/>
                </a:lnTo>
                <a:lnTo>
                  <a:pt x="723" y="153"/>
                </a:lnTo>
                <a:lnTo>
                  <a:pt x="732" y="129"/>
                </a:lnTo>
                <a:lnTo>
                  <a:pt x="742" y="111"/>
                </a:lnTo>
                <a:lnTo>
                  <a:pt x="750" y="98"/>
                </a:lnTo>
                <a:lnTo>
                  <a:pt x="758" y="86"/>
                </a:lnTo>
                <a:lnTo>
                  <a:pt x="765" y="81"/>
                </a:lnTo>
                <a:lnTo>
                  <a:pt x="778" y="78"/>
                </a:lnTo>
                <a:lnTo>
                  <a:pt x="793" y="75"/>
                </a:lnTo>
                <a:lnTo>
                  <a:pt x="811" y="73"/>
                </a:lnTo>
                <a:lnTo>
                  <a:pt x="828" y="72"/>
                </a:lnTo>
                <a:lnTo>
                  <a:pt x="843" y="70"/>
                </a:lnTo>
                <a:lnTo>
                  <a:pt x="854" y="70"/>
                </a:lnTo>
                <a:lnTo>
                  <a:pt x="859" y="70"/>
                </a:lnTo>
                <a:lnTo>
                  <a:pt x="884" y="73"/>
                </a:lnTo>
                <a:lnTo>
                  <a:pt x="884" y="68"/>
                </a:lnTo>
                <a:lnTo>
                  <a:pt x="884" y="60"/>
                </a:lnTo>
                <a:lnTo>
                  <a:pt x="884" y="52"/>
                </a:lnTo>
                <a:lnTo>
                  <a:pt x="884" y="48"/>
                </a:lnTo>
                <a:lnTo>
                  <a:pt x="884" y="37"/>
                </a:lnTo>
                <a:lnTo>
                  <a:pt x="882" y="27"/>
                </a:lnTo>
                <a:lnTo>
                  <a:pt x="877" y="19"/>
                </a:lnTo>
                <a:lnTo>
                  <a:pt x="871" y="12"/>
                </a:lnTo>
                <a:lnTo>
                  <a:pt x="861" y="7"/>
                </a:lnTo>
                <a:lnTo>
                  <a:pt x="844" y="4"/>
                </a:lnTo>
                <a:lnTo>
                  <a:pt x="826" y="2"/>
                </a:lnTo>
                <a:lnTo>
                  <a:pt x="804" y="0"/>
                </a:lnTo>
                <a:lnTo>
                  <a:pt x="785" y="0"/>
                </a:lnTo>
                <a:lnTo>
                  <a:pt x="766" y="0"/>
                </a:lnTo>
                <a:lnTo>
                  <a:pt x="755" y="0"/>
                </a:lnTo>
                <a:lnTo>
                  <a:pt x="7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" name="Freeform 132">
            <a:extLst>
              <a:ext uri="{FF2B5EF4-FFF2-40B4-BE49-F238E27FC236}">
                <a16:creationId xmlns="" xmlns:a16="http://schemas.microsoft.com/office/drawing/2014/main" id="{1024FA41-8984-4497-9E16-2618D71212FA}"/>
              </a:ext>
            </a:extLst>
          </p:cNvPr>
          <p:cNvSpPr>
            <a:spLocks/>
          </p:cNvSpPr>
          <p:nvPr/>
        </p:nvSpPr>
        <p:spPr bwMode="auto">
          <a:xfrm>
            <a:off x="4878388" y="4840288"/>
            <a:ext cx="658812" cy="511175"/>
          </a:xfrm>
          <a:custGeom>
            <a:avLst/>
            <a:gdLst>
              <a:gd name="T0" fmla="*/ 2147483647 w 831"/>
              <a:gd name="T1" fmla="*/ 2147483647 h 643"/>
              <a:gd name="T2" fmla="*/ 2147483647 w 831"/>
              <a:gd name="T3" fmla="*/ 2147483647 h 643"/>
              <a:gd name="T4" fmla="*/ 2147483647 w 831"/>
              <a:gd name="T5" fmla="*/ 2147483647 h 643"/>
              <a:gd name="T6" fmla="*/ 2147483647 w 831"/>
              <a:gd name="T7" fmla="*/ 2147483647 h 643"/>
              <a:gd name="T8" fmla="*/ 2147483647 w 831"/>
              <a:gd name="T9" fmla="*/ 2147483647 h 643"/>
              <a:gd name="T10" fmla="*/ 2147483647 w 831"/>
              <a:gd name="T11" fmla="*/ 2147483647 h 643"/>
              <a:gd name="T12" fmla="*/ 2147483647 w 831"/>
              <a:gd name="T13" fmla="*/ 2147483647 h 643"/>
              <a:gd name="T14" fmla="*/ 2147483647 w 831"/>
              <a:gd name="T15" fmla="*/ 2147483647 h 643"/>
              <a:gd name="T16" fmla="*/ 2147483647 w 831"/>
              <a:gd name="T17" fmla="*/ 2147483647 h 643"/>
              <a:gd name="T18" fmla="*/ 2147483647 w 831"/>
              <a:gd name="T19" fmla="*/ 2147483647 h 643"/>
              <a:gd name="T20" fmla="*/ 2147483647 w 831"/>
              <a:gd name="T21" fmla="*/ 2147483647 h 643"/>
              <a:gd name="T22" fmla="*/ 2147483647 w 831"/>
              <a:gd name="T23" fmla="*/ 2147483647 h 643"/>
              <a:gd name="T24" fmla="*/ 2147483647 w 831"/>
              <a:gd name="T25" fmla="*/ 2147483647 h 643"/>
              <a:gd name="T26" fmla="*/ 2147483647 w 831"/>
              <a:gd name="T27" fmla="*/ 2147483647 h 643"/>
              <a:gd name="T28" fmla="*/ 2147483647 w 831"/>
              <a:gd name="T29" fmla="*/ 2147483647 h 643"/>
              <a:gd name="T30" fmla="*/ 2147483647 w 831"/>
              <a:gd name="T31" fmla="*/ 2147483647 h 643"/>
              <a:gd name="T32" fmla="*/ 2147483647 w 831"/>
              <a:gd name="T33" fmla="*/ 2147483647 h 643"/>
              <a:gd name="T34" fmla="*/ 2147483647 w 831"/>
              <a:gd name="T35" fmla="*/ 2147483647 h 643"/>
              <a:gd name="T36" fmla="*/ 2147483647 w 831"/>
              <a:gd name="T37" fmla="*/ 2147483647 h 643"/>
              <a:gd name="T38" fmla="*/ 2147483647 w 831"/>
              <a:gd name="T39" fmla="*/ 2147483647 h 643"/>
              <a:gd name="T40" fmla="*/ 2147483647 w 831"/>
              <a:gd name="T41" fmla="*/ 0 h 643"/>
              <a:gd name="T42" fmla="*/ 2147483647 w 831"/>
              <a:gd name="T43" fmla="*/ 0 h 643"/>
              <a:gd name="T44" fmla="*/ 2147483647 w 831"/>
              <a:gd name="T45" fmla="*/ 2147483647 h 643"/>
              <a:gd name="T46" fmla="*/ 2147483647 w 831"/>
              <a:gd name="T47" fmla="*/ 2147483647 h 643"/>
              <a:gd name="T48" fmla="*/ 2147483647 w 831"/>
              <a:gd name="T49" fmla="*/ 2147483647 h 643"/>
              <a:gd name="T50" fmla="*/ 2147483647 w 831"/>
              <a:gd name="T51" fmla="*/ 2147483647 h 643"/>
              <a:gd name="T52" fmla="*/ 2147483647 w 831"/>
              <a:gd name="T53" fmla="*/ 2147483647 h 643"/>
              <a:gd name="T54" fmla="*/ 2147483647 w 831"/>
              <a:gd name="T55" fmla="*/ 2147483647 h 643"/>
              <a:gd name="T56" fmla="*/ 2147483647 w 831"/>
              <a:gd name="T57" fmla="*/ 2147483647 h 643"/>
              <a:gd name="T58" fmla="*/ 2147483647 w 831"/>
              <a:gd name="T59" fmla="*/ 2147483647 h 643"/>
              <a:gd name="T60" fmla="*/ 2147483647 w 831"/>
              <a:gd name="T61" fmla="*/ 2147483647 h 643"/>
              <a:gd name="T62" fmla="*/ 2147483647 w 831"/>
              <a:gd name="T63" fmla="*/ 2147483647 h 643"/>
              <a:gd name="T64" fmla="*/ 2147483647 w 831"/>
              <a:gd name="T65" fmla="*/ 2147483647 h 643"/>
              <a:gd name="T66" fmla="*/ 2147483647 w 831"/>
              <a:gd name="T67" fmla="*/ 2147483647 h 643"/>
              <a:gd name="T68" fmla="*/ 2147483647 w 831"/>
              <a:gd name="T69" fmla="*/ 2147483647 h 643"/>
              <a:gd name="T70" fmla="*/ 2147483647 w 831"/>
              <a:gd name="T71" fmla="*/ 2147483647 h 643"/>
              <a:gd name="T72" fmla="*/ 2147483647 w 831"/>
              <a:gd name="T73" fmla="*/ 2147483647 h 643"/>
              <a:gd name="T74" fmla="*/ 2147483647 w 831"/>
              <a:gd name="T75" fmla="*/ 2147483647 h 643"/>
              <a:gd name="T76" fmla="*/ 2147483647 w 831"/>
              <a:gd name="T77" fmla="*/ 2147483647 h 643"/>
              <a:gd name="T78" fmla="*/ 0 w 831"/>
              <a:gd name="T79" fmla="*/ 2147483647 h 643"/>
              <a:gd name="T80" fmla="*/ 2147483647 w 831"/>
              <a:gd name="T81" fmla="*/ 2147483647 h 643"/>
              <a:gd name="T82" fmla="*/ 2147483647 w 831"/>
              <a:gd name="T83" fmla="*/ 2147483647 h 6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31"/>
              <a:gd name="T127" fmla="*/ 0 h 643"/>
              <a:gd name="T128" fmla="*/ 831 w 831"/>
              <a:gd name="T129" fmla="*/ 643 h 64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31" h="643">
                <a:moveTo>
                  <a:pt x="38" y="613"/>
                </a:moveTo>
                <a:lnTo>
                  <a:pt x="50" y="613"/>
                </a:lnTo>
                <a:lnTo>
                  <a:pt x="66" y="613"/>
                </a:lnTo>
                <a:lnTo>
                  <a:pt x="89" y="613"/>
                </a:lnTo>
                <a:lnTo>
                  <a:pt x="118" y="613"/>
                </a:lnTo>
                <a:lnTo>
                  <a:pt x="149" y="613"/>
                </a:lnTo>
                <a:lnTo>
                  <a:pt x="182" y="613"/>
                </a:lnTo>
                <a:lnTo>
                  <a:pt x="217" y="612"/>
                </a:lnTo>
                <a:lnTo>
                  <a:pt x="253" y="612"/>
                </a:lnTo>
                <a:lnTo>
                  <a:pt x="290" y="610"/>
                </a:lnTo>
                <a:lnTo>
                  <a:pt x="323" y="610"/>
                </a:lnTo>
                <a:lnTo>
                  <a:pt x="354" y="608"/>
                </a:lnTo>
                <a:lnTo>
                  <a:pt x="382" y="608"/>
                </a:lnTo>
                <a:lnTo>
                  <a:pt x="407" y="608"/>
                </a:lnTo>
                <a:lnTo>
                  <a:pt x="425" y="607"/>
                </a:lnTo>
                <a:lnTo>
                  <a:pt x="437" y="607"/>
                </a:lnTo>
                <a:lnTo>
                  <a:pt x="440" y="607"/>
                </a:lnTo>
                <a:lnTo>
                  <a:pt x="445" y="607"/>
                </a:lnTo>
                <a:lnTo>
                  <a:pt x="457" y="607"/>
                </a:lnTo>
                <a:lnTo>
                  <a:pt x="475" y="605"/>
                </a:lnTo>
                <a:lnTo>
                  <a:pt x="495" y="600"/>
                </a:lnTo>
                <a:lnTo>
                  <a:pt x="516" y="590"/>
                </a:lnTo>
                <a:lnTo>
                  <a:pt x="538" y="574"/>
                </a:lnTo>
                <a:lnTo>
                  <a:pt x="556" y="547"/>
                </a:lnTo>
                <a:lnTo>
                  <a:pt x="568" y="512"/>
                </a:lnTo>
                <a:lnTo>
                  <a:pt x="586" y="428"/>
                </a:lnTo>
                <a:lnTo>
                  <a:pt x="599" y="347"/>
                </a:lnTo>
                <a:lnTo>
                  <a:pt x="609" y="286"/>
                </a:lnTo>
                <a:lnTo>
                  <a:pt x="612" y="261"/>
                </a:lnTo>
                <a:lnTo>
                  <a:pt x="612" y="253"/>
                </a:lnTo>
                <a:lnTo>
                  <a:pt x="616" y="228"/>
                </a:lnTo>
                <a:lnTo>
                  <a:pt x="619" y="193"/>
                </a:lnTo>
                <a:lnTo>
                  <a:pt x="627" y="152"/>
                </a:lnTo>
                <a:lnTo>
                  <a:pt x="639" y="107"/>
                </a:lnTo>
                <a:lnTo>
                  <a:pt x="657" y="66"/>
                </a:lnTo>
                <a:lnTo>
                  <a:pt x="679" y="31"/>
                </a:lnTo>
                <a:lnTo>
                  <a:pt x="708" y="6"/>
                </a:lnTo>
                <a:lnTo>
                  <a:pt x="713" y="5"/>
                </a:lnTo>
                <a:lnTo>
                  <a:pt x="718" y="3"/>
                </a:lnTo>
                <a:lnTo>
                  <a:pt x="723" y="1"/>
                </a:lnTo>
                <a:lnTo>
                  <a:pt x="728" y="0"/>
                </a:lnTo>
                <a:lnTo>
                  <a:pt x="732" y="0"/>
                </a:lnTo>
                <a:lnTo>
                  <a:pt x="743" y="0"/>
                </a:lnTo>
                <a:lnTo>
                  <a:pt x="758" y="0"/>
                </a:lnTo>
                <a:lnTo>
                  <a:pt x="776" y="0"/>
                </a:lnTo>
                <a:lnTo>
                  <a:pt x="794" y="1"/>
                </a:lnTo>
                <a:lnTo>
                  <a:pt x="811" y="1"/>
                </a:lnTo>
                <a:lnTo>
                  <a:pt x="824" y="3"/>
                </a:lnTo>
                <a:lnTo>
                  <a:pt x="831" y="6"/>
                </a:lnTo>
                <a:lnTo>
                  <a:pt x="824" y="6"/>
                </a:lnTo>
                <a:lnTo>
                  <a:pt x="813" y="5"/>
                </a:lnTo>
                <a:lnTo>
                  <a:pt x="801" y="5"/>
                </a:lnTo>
                <a:lnTo>
                  <a:pt x="786" y="5"/>
                </a:lnTo>
                <a:lnTo>
                  <a:pt x="770" y="6"/>
                </a:lnTo>
                <a:lnTo>
                  <a:pt x="753" y="9"/>
                </a:lnTo>
                <a:lnTo>
                  <a:pt x="736" y="16"/>
                </a:lnTo>
                <a:lnTo>
                  <a:pt x="720" y="28"/>
                </a:lnTo>
                <a:lnTo>
                  <a:pt x="707" y="39"/>
                </a:lnTo>
                <a:lnTo>
                  <a:pt x="695" y="56"/>
                </a:lnTo>
                <a:lnTo>
                  <a:pt x="685" y="74"/>
                </a:lnTo>
                <a:lnTo>
                  <a:pt x="675" y="94"/>
                </a:lnTo>
                <a:lnTo>
                  <a:pt x="665" y="117"/>
                </a:lnTo>
                <a:lnTo>
                  <a:pt x="657" y="142"/>
                </a:lnTo>
                <a:lnTo>
                  <a:pt x="650" y="167"/>
                </a:lnTo>
                <a:lnTo>
                  <a:pt x="644" y="195"/>
                </a:lnTo>
                <a:lnTo>
                  <a:pt x="631" y="279"/>
                </a:lnTo>
                <a:lnTo>
                  <a:pt x="621" y="359"/>
                </a:lnTo>
                <a:lnTo>
                  <a:pt x="612" y="431"/>
                </a:lnTo>
                <a:lnTo>
                  <a:pt x="602" y="496"/>
                </a:lnTo>
                <a:lnTo>
                  <a:pt x="589" y="551"/>
                </a:lnTo>
                <a:lnTo>
                  <a:pt x="571" y="592"/>
                </a:lnTo>
                <a:lnTo>
                  <a:pt x="543" y="618"/>
                </a:lnTo>
                <a:lnTo>
                  <a:pt x="503" y="628"/>
                </a:lnTo>
                <a:lnTo>
                  <a:pt x="35" y="627"/>
                </a:lnTo>
                <a:lnTo>
                  <a:pt x="28" y="643"/>
                </a:lnTo>
                <a:lnTo>
                  <a:pt x="25" y="641"/>
                </a:lnTo>
                <a:lnTo>
                  <a:pt x="23" y="641"/>
                </a:lnTo>
                <a:lnTo>
                  <a:pt x="0" y="628"/>
                </a:lnTo>
                <a:lnTo>
                  <a:pt x="2" y="625"/>
                </a:lnTo>
                <a:lnTo>
                  <a:pt x="7" y="620"/>
                </a:lnTo>
                <a:lnTo>
                  <a:pt x="18" y="615"/>
                </a:lnTo>
                <a:lnTo>
                  <a:pt x="38" y="613"/>
                </a:lnTo>
                <a:close/>
              </a:path>
            </a:pathLst>
          </a:custGeom>
          <a:solidFill>
            <a:srgbClr val="E03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" name="Freeform 133">
            <a:extLst>
              <a:ext uri="{FF2B5EF4-FFF2-40B4-BE49-F238E27FC236}">
                <a16:creationId xmlns="" xmlns:a16="http://schemas.microsoft.com/office/drawing/2014/main" id="{E9C4B610-A2F6-4EAD-B260-17DFE96B7449}"/>
              </a:ext>
            </a:extLst>
          </p:cNvPr>
          <p:cNvSpPr>
            <a:spLocks/>
          </p:cNvSpPr>
          <p:nvPr/>
        </p:nvSpPr>
        <p:spPr bwMode="auto">
          <a:xfrm>
            <a:off x="4900613" y="4846638"/>
            <a:ext cx="641350" cy="504825"/>
          </a:xfrm>
          <a:custGeom>
            <a:avLst/>
            <a:gdLst>
              <a:gd name="T0" fmla="*/ 2147483647 w 808"/>
              <a:gd name="T1" fmla="*/ 2147483647 h 637"/>
              <a:gd name="T2" fmla="*/ 2147483647 w 808"/>
              <a:gd name="T3" fmla="*/ 2147483647 h 637"/>
              <a:gd name="T4" fmla="*/ 2147483647 w 808"/>
              <a:gd name="T5" fmla="*/ 2147483647 h 637"/>
              <a:gd name="T6" fmla="*/ 2147483647 w 808"/>
              <a:gd name="T7" fmla="*/ 2147483647 h 637"/>
              <a:gd name="T8" fmla="*/ 2147483647 w 808"/>
              <a:gd name="T9" fmla="*/ 2147483647 h 637"/>
              <a:gd name="T10" fmla="*/ 2147483647 w 808"/>
              <a:gd name="T11" fmla="*/ 2147483647 h 637"/>
              <a:gd name="T12" fmla="*/ 2147483647 w 808"/>
              <a:gd name="T13" fmla="*/ 2147483647 h 637"/>
              <a:gd name="T14" fmla="*/ 2147483647 w 808"/>
              <a:gd name="T15" fmla="*/ 2147483647 h 637"/>
              <a:gd name="T16" fmla="*/ 2147483647 w 808"/>
              <a:gd name="T17" fmla="*/ 2147483647 h 637"/>
              <a:gd name="T18" fmla="*/ 2147483647 w 808"/>
              <a:gd name="T19" fmla="*/ 2147483647 h 637"/>
              <a:gd name="T20" fmla="*/ 2147483647 w 808"/>
              <a:gd name="T21" fmla="*/ 2147483647 h 637"/>
              <a:gd name="T22" fmla="*/ 2147483647 w 808"/>
              <a:gd name="T23" fmla="*/ 0 h 637"/>
              <a:gd name="T24" fmla="*/ 2147483647 w 808"/>
              <a:gd name="T25" fmla="*/ 2147483647 h 637"/>
              <a:gd name="T26" fmla="*/ 2147483647 w 808"/>
              <a:gd name="T27" fmla="*/ 2147483647 h 637"/>
              <a:gd name="T28" fmla="*/ 2147483647 w 808"/>
              <a:gd name="T29" fmla="*/ 2147483647 h 637"/>
              <a:gd name="T30" fmla="*/ 2147483647 w 808"/>
              <a:gd name="T31" fmla="*/ 2147483647 h 637"/>
              <a:gd name="T32" fmla="*/ 2147483647 w 808"/>
              <a:gd name="T33" fmla="*/ 2147483647 h 637"/>
              <a:gd name="T34" fmla="*/ 2147483647 w 808"/>
              <a:gd name="T35" fmla="*/ 2147483647 h 637"/>
              <a:gd name="T36" fmla="*/ 2147483647 w 808"/>
              <a:gd name="T37" fmla="*/ 2147483647 h 637"/>
              <a:gd name="T38" fmla="*/ 2147483647 w 808"/>
              <a:gd name="T39" fmla="*/ 2147483647 h 637"/>
              <a:gd name="T40" fmla="*/ 2147483647 w 808"/>
              <a:gd name="T41" fmla="*/ 2147483647 h 637"/>
              <a:gd name="T42" fmla="*/ 2147483647 w 808"/>
              <a:gd name="T43" fmla="*/ 2147483647 h 637"/>
              <a:gd name="T44" fmla="*/ 2147483647 w 808"/>
              <a:gd name="T45" fmla="*/ 2147483647 h 637"/>
              <a:gd name="T46" fmla="*/ 2147483647 w 808"/>
              <a:gd name="T47" fmla="*/ 2147483647 h 637"/>
              <a:gd name="T48" fmla="*/ 2147483647 w 808"/>
              <a:gd name="T49" fmla="*/ 2147483647 h 637"/>
              <a:gd name="T50" fmla="*/ 2147483647 w 808"/>
              <a:gd name="T51" fmla="*/ 2147483647 h 637"/>
              <a:gd name="T52" fmla="*/ 2147483647 w 808"/>
              <a:gd name="T53" fmla="*/ 2147483647 h 637"/>
              <a:gd name="T54" fmla="*/ 2147483647 w 808"/>
              <a:gd name="T55" fmla="*/ 2147483647 h 637"/>
              <a:gd name="T56" fmla="*/ 2147483647 w 808"/>
              <a:gd name="T57" fmla="*/ 2147483647 h 637"/>
              <a:gd name="T58" fmla="*/ 2147483647 w 808"/>
              <a:gd name="T59" fmla="*/ 2147483647 h 637"/>
              <a:gd name="T60" fmla="*/ 2147483647 w 808"/>
              <a:gd name="T61" fmla="*/ 2147483647 h 637"/>
              <a:gd name="T62" fmla="*/ 2147483647 w 808"/>
              <a:gd name="T63" fmla="*/ 2147483647 h 637"/>
              <a:gd name="T64" fmla="*/ 2147483647 w 808"/>
              <a:gd name="T65" fmla="*/ 2147483647 h 637"/>
              <a:gd name="T66" fmla="*/ 2147483647 w 808"/>
              <a:gd name="T67" fmla="*/ 2147483647 h 637"/>
              <a:gd name="T68" fmla="*/ 2147483647 w 808"/>
              <a:gd name="T69" fmla="*/ 2147483647 h 63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08"/>
              <a:gd name="T106" fmla="*/ 0 h 637"/>
              <a:gd name="T107" fmla="*/ 808 w 808"/>
              <a:gd name="T108" fmla="*/ 637 h 63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08" h="637">
                <a:moveTo>
                  <a:pt x="475" y="622"/>
                </a:moveTo>
                <a:lnTo>
                  <a:pt x="515" y="612"/>
                </a:lnTo>
                <a:lnTo>
                  <a:pt x="543" y="586"/>
                </a:lnTo>
                <a:lnTo>
                  <a:pt x="561" y="545"/>
                </a:lnTo>
                <a:lnTo>
                  <a:pt x="574" y="490"/>
                </a:lnTo>
                <a:lnTo>
                  <a:pt x="584" y="425"/>
                </a:lnTo>
                <a:lnTo>
                  <a:pt x="593" y="353"/>
                </a:lnTo>
                <a:lnTo>
                  <a:pt x="603" y="273"/>
                </a:lnTo>
                <a:lnTo>
                  <a:pt x="616" y="189"/>
                </a:lnTo>
                <a:lnTo>
                  <a:pt x="624" y="156"/>
                </a:lnTo>
                <a:lnTo>
                  <a:pt x="632" y="126"/>
                </a:lnTo>
                <a:lnTo>
                  <a:pt x="641" y="101"/>
                </a:lnTo>
                <a:lnTo>
                  <a:pt x="649" y="80"/>
                </a:lnTo>
                <a:lnTo>
                  <a:pt x="657" y="61"/>
                </a:lnTo>
                <a:lnTo>
                  <a:pt x="665" y="45"/>
                </a:lnTo>
                <a:lnTo>
                  <a:pt x="675" y="32"/>
                </a:lnTo>
                <a:lnTo>
                  <a:pt x="684" y="22"/>
                </a:lnTo>
                <a:lnTo>
                  <a:pt x="694" y="15"/>
                </a:lnTo>
                <a:lnTo>
                  <a:pt x="708" y="10"/>
                </a:lnTo>
                <a:lnTo>
                  <a:pt x="727" y="7"/>
                </a:lnTo>
                <a:lnTo>
                  <a:pt x="747" y="3"/>
                </a:lnTo>
                <a:lnTo>
                  <a:pt x="765" y="2"/>
                </a:lnTo>
                <a:lnTo>
                  <a:pt x="781" y="0"/>
                </a:lnTo>
                <a:lnTo>
                  <a:pt x="795" y="0"/>
                </a:lnTo>
                <a:lnTo>
                  <a:pt x="803" y="0"/>
                </a:lnTo>
                <a:lnTo>
                  <a:pt x="804" y="3"/>
                </a:lnTo>
                <a:lnTo>
                  <a:pt x="808" y="7"/>
                </a:lnTo>
                <a:lnTo>
                  <a:pt x="808" y="12"/>
                </a:lnTo>
                <a:lnTo>
                  <a:pt x="808" y="17"/>
                </a:lnTo>
                <a:lnTo>
                  <a:pt x="804" y="17"/>
                </a:lnTo>
                <a:lnTo>
                  <a:pt x="793" y="17"/>
                </a:lnTo>
                <a:lnTo>
                  <a:pt x="778" y="17"/>
                </a:lnTo>
                <a:lnTo>
                  <a:pt x="758" y="18"/>
                </a:lnTo>
                <a:lnTo>
                  <a:pt x="738" y="20"/>
                </a:lnTo>
                <a:lnTo>
                  <a:pt x="720" y="23"/>
                </a:lnTo>
                <a:lnTo>
                  <a:pt x="704" y="28"/>
                </a:lnTo>
                <a:lnTo>
                  <a:pt x="692" y="37"/>
                </a:lnTo>
                <a:lnTo>
                  <a:pt x="682" y="48"/>
                </a:lnTo>
                <a:lnTo>
                  <a:pt x="670" y="63"/>
                </a:lnTo>
                <a:lnTo>
                  <a:pt x="660" y="83"/>
                </a:lnTo>
                <a:lnTo>
                  <a:pt x="651" y="108"/>
                </a:lnTo>
                <a:lnTo>
                  <a:pt x="641" y="136"/>
                </a:lnTo>
                <a:lnTo>
                  <a:pt x="631" y="171"/>
                </a:lnTo>
                <a:lnTo>
                  <a:pt x="622" y="212"/>
                </a:lnTo>
                <a:lnTo>
                  <a:pt x="616" y="258"/>
                </a:lnTo>
                <a:lnTo>
                  <a:pt x="606" y="348"/>
                </a:lnTo>
                <a:lnTo>
                  <a:pt x="594" y="425"/>
                </a:lnTo>
                <a:lnTo>
                  <a:pt x="579" y="492"/>
                </a:lnTo>
                <a:lnTo>
                  <a:pt x="563" y="546"/>
                </a:lnTo>
                <a:lnTo>
                  <a:pt x="540" y="589"/>
                </a:lnTo>
                <a:lnTo>
                  <a:pt x="508" y="617"/>
                </a:lnTo>
                <a:lnTo>
                  <a:pt x="470" y="632"/>
                </a:lnTo>
                <a:lnTo>
                  <a:pt x="421" y="632"/>
                </a:lnTo>
                <a:lnTo>
                  <a:pt x="396" y="631"/>
                </a:lnTo>
                <a:lnTo>
                  <a:pt x="368" y="629"/>
                </a:lnTo>
                <a:lnTo>
                  <a:pt x="338" y="627"/>
                </a:lnTo>
                <a:lnTo>
                  <a:pt x="306" y="627"/>
                </a:lnTo>
                <a:lnTo>
                  <a:pt x="273" y="627"/>
                </a:lnTo>
                <a:lnTo>
                  <a:pt x="238" y="627"/>
                </a:lnTo>
                <a:lnTo>
                  <a:pt x="204" y="629"/>
                </a:lnTo>
                <a:lnTo>
                  <a:pt x="171" y="629"/>
                </a:lnTo>
                <a:lnTo>
                  <a:pt x="138" y="631"/>
                </a:lnTo>
                <a:lnTo>
                  <a:pt x="108" y="632"/>
                </a:lnTo>
                <a:lnTo>
                  <a:pt x="80" y="634"/>
                </a:lnTo>
                <a:lnTo>
                  <a:pt x="55" y="635"/>
                </a:lnTo>
                <a:lnTo>
                  <a:pt x="35" y="635"/>
                </a:lnTo>
                <a:lnTo>
                  <a:pt x="18" y="637"/>
                </a:lnTo>
                <a:lnTo>
                  <a:pt x="7" y="637"/>
                </a:lnTo>
                <a:lnTo>
                  <a:pt x="0" y="637"/>
                </a:lnTo>
                <a:lnTo>
                  <a:pt x="7" y="621"/>
                </a:lnTo>
                <a:lnTo>
                  <a:pt x="475" y="622"/>
                </a:lnTo>
                <a:close/>
              </a:path>
            </a:pathLst>
          </a:custGeom>
          <a:solidFill>
            <a:srgbClr val="9900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" name="Freeform 134">
            <a:extLst>
              <a:ext uri="{FF2B5EF4-FFF2-40B4-BE49-F238E27FC236}">
                <a16:creationId xmlns="" xmlns:a16="http://schemas.microsoft.com/office/drawing/2014/main" id="{91E73C24-6011-4E54-B25C-A245E60B2F3D}"/>
              </a:ext>
            </a:extLst>
          </p:cNvPr>
          <p:cNvSpPr>
            <a:spLocks/>
          </p:cNvSpPr>
          <p:nvPr/>
        </p:nvSpPr>
        <p:spPr bwMode="auto">
          <a:xfrm>
            <a:off x="4875213" y="5326063"/>
            <a:ext cx="31750" cy="28575"/>
          </a:xfrm>
          <a:custGeom>
            <a:avLst/>
            <a:gdLst>
              <a:gd name="T0" fmla="*/ 2147483647 w 41"/>
              <a:gd name="T1" fmla="*/ 2147483647 h 36"/>
              <a:gd name="T2" fmla="*/ 2147483647 w 41"/>
              <a:gd name="T3" fmla="*/ 2147483647 h 36"/>
              <a:gd name="T4" fmla="*/ 2147483647 w 41"/>
              <a:gd name="T5" fmla="*/ 2147483647 h 36"/>
              <a:gd name="T6" fmla="*/ 2147483647 w 41"/>
              <a:gd name="T7" fmla="*/ 2147483647 h 36"/>
              <a:gd name="T8" fmla="*/ 2147483647 w 41"/>
              <a:gd name="T9" fmla="*/ 2147483647 h 36"/>
              <a:gd name="T10" fmla="*/ 2147483647 w 41"/>
              <a:gd name="T11" fmla="*/ 2147483647 h 36"/>
              <a:gd name="T12" fmla="*/ 2147483647 w 41"/>
              <a:gd name="T13" fmla="*/ 2147483647 h 36"/>
              <a:gd name="T14" fmla="*/ 2147483647 w 41"/>
              <a:gd name="T15" fmla="*/ 2147483647 h 36"/>
              <a:gd name="T16" fmla="*/ 0 w 41"/>
              <a:gd name="T17" fmla="*/ 2147483647 h 36"/>
              <a:gd name="T18" fmla="*/ 0 w 41"/>
              <a:gd name="T19" fmla="*/ 2147483647 h 36"/>
              <a:gd name="T20" fmla="*/ 2147483647 w 41"/>
              <a:gd name="T21" fmla="*/ 2147483647 h 36"/>
              <a:gd name="T22" fmla="*/ 2147483647 w 41"/>
              <a:gd name="T23" fmla="*/ 2147483647 h 36"/>
              <a:gd name="T24" fmla="*/ 2147483647 w 41"/>
              <a:gd name="T25" fmla="*/ 2147483647 h 36"/>
              <a:gd name="T26" fmla="*/ 2147483647 w 41"/>
              <a:gd name="T27" fmla="*/ 2147483647 h 36"/>
              <a:gd name="T28" fmla="*/ 2147483647 w 41"/>
              <a:gd name="T29" fmla="*/ 2147483647 h 36"/>
              <a:gd name="T30" fmla="*/ 2147483647 w 41"/>
              <a:gd name="T31" fmla="*/ 2147483647 h 36"/>
              <a:gd name="T32" fmla="*/ 2147483647 w 41"/>
              <a:gd name="T33" fmla="*/ 2147483647 h 36"/>
              <a:gd name="T34" fmla="*/ 2147483647 w 41"/>
              <a:gd name="T35" fmla="*/ 2147483647 h 36"/>
              <a:gd name="T36" fmla="*/ 2147483647 w 41"/>
              <a:gd name="T37" fmla="*/ 2147483647 h 36"/>
              <a:gd name="T38" fmla="*/ 2147483647 w 41"/>
              <a:gd name="T39" fmla="*/ 2147483647 h 36"/>
              <a:gd name="T40" fmla="*/ 2147483647 w 41"/>
              <a:gd name="T41" fmla="*/ 2147483647 h 36"/>
              <a:gd name="T42" fmla="*/ 2147483647 w 41"/>
              <a:gd name="T43" fmla="*/ 0 h 36"/>
              <a:gd name="T44" fmla="*/ 2147483647 w 41"/>
              <a:gd name="T45" fmla="*/ 2147483647 h 36"/>
              <a:gd name="T46" fmla="*/ 2147483647 w 41"/>
              <a:gd name="T47" fmla="*/ 2147483647 h 36"/>
              <a:gd name="T48" fmla="*/ 2147483647 w 41"/>
              <a:gd name="T49" fmla="*/ 2147483647 h 36"/>
              <a:gd name="T50" fmla="*/ 2147483647 w 41"/>
              <a:gd name="T51" fmla="*/ 2147483647 h 36"/>
              <a:gd name="T52" fmla="*/ 2147483647 w 41"/>
              <a:gd name="T53" fmla="*/ 2147483647 h 36"/>
              <a:gd name="T54" fmla="*/ 2147483647 w 41"/>
              <a:gd name="T55" fmla="*/ 2147483647 h 36"/>
              <a:gd name="T56" fmla="*/ 2147483647 w 41"/>
              <a:gd name="T57" fmla="*/ 2147483647 h 36"/>
              <a:gd name="T58" fmla="*/ 2147483647 w 41"/>
              <a:gd name="T59" fmla="*/ 2147483647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1"/>
              <a:gd name="T91" fmla="*/ 0 h 36"/>
              <a:gd name="T92" fmla="*/ 41 w 41"/>
              <a:gd name="T93" fmla="*/ 36 h 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1" h="36">
                <a:moveTo>
                  <a:pt x="32" y="31"/>
                </a:moveTo>
                <a:lnTo>
                  <a:pt x="28" y="35"/>
                </a:lnTo>
                <a:lnTo>
                  <a:pt x="25" y="35"/>
                </a:lnTo>
                <a:lnTo>
                  <a:pt x="22" y="36"/>
                </a:lnTo>
                <a:lnTo>
                  <a:pt x="18" y="36"/>
                </a:lnTo>
                <a:lnTo>
                  <a:pt x="12" y="36"/>
                </a:lnTo>
                <a:lnTo>
                  <a:pt x="5" y="33"/>
                </a:lnTo>
                <a:lnTo>
                  <a:pt x="2" y="28"/>
                </a:lnTo>
                <a:lnTo>
                  <a:pt x="0" y="23"/>
                </a:lnTo>
                <a:lnTo>
                  <a:pt x="0" y="17"/>
                </a:lnTo>
                <a:lnTo>
                  <a:pt x="3" y="12"/>
                </a:lnTo>
                <a:lnTo>
                  <a:pt x="8" y="7"/>
                </a:lnTo>
                <a:lnTo>
                  <a:pt x="13" y="5"/>
                </a:lnTo>
                <a:lnTo>
                  <a:pt x="15" y="3"/>
                </a:lnTo>
                <a:lnTo>
                  <a:pt x="18" y="3"/>
                </a:lnTo>
                <a:lnTo>
                  <a:pt x="20" y="3"/>
                </a:lnTo>
                <a:lnTo>
                  <a:pt x="22" y="3"/>
                </a:lnTo>
                <a:lnTo>
                  <a:pt x="20" y="2"/>
                </a:lnTo>
                <a:lnTo>
                  <a:pt x="18" y="2"/>
                </a:lnTo>
                <a:lnTo>
                  <a:pt x="17" y="2"/>
                </a:lnTo>
                <a:lnTo>
                  <a:pt x="23" y="0"/>
                </a:lnTo>
                <a:lnTo>
                  <a:pt x="30" y="2"/>
                </a:lnTo>
                <a:lnTo>
                  <a:pt x="36" y="3"/>
                </a:lnTo>
                <a:lnTo>
                  <a:pt x="40" y="8"/>
                </a:lnTo>
                <a:lnTo>
                  <a:pt x="41" y="15"/>
                </a:lnTo>
                <a:lnTo>
                  <a:pt x="40" y="22"/>
                </a:lnTo>
                <a:lnTo>
                  <a:pt x="36" y="27"/>
                </a:lnTo>
                <a:lnTo>
                  <a:pt x="32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" name="Freeform 135">
            <a:extLst>
              <a:ext uri="{FF2B5EF4-FFF2-40B4-BE49-F238E27FC236}">
                <a16:creationId xmlns="" xmlns:a16="http://schemas.microsoft.com/office/drawing/2014/main" id="{8BB137D6-A2B1-4090-BFA8-B902D6BD2737}"/>
              </a:ext>
            </a:extLst>
          </p:cNvPr>
          <p:cNvSpPr>
            <a:spLocks/>
          </p:cNvSpPr>
          <p:nvPr/>
        </p:nvSpPr>
        <p:spPr bwMode="auto">
          <a:xfrm>
            <a:off x="5419725" y="5651500"/>
            <a:ext cx="485775" cy="439738"/>
          </a:xfrm>
          <a:custGeom>
            <a:avLst/>
            <a:gdLst>
              <a:gd name="T0" fmla="*/ 2147483647 w 612"/>
              <a:gd name="T1" fmla="*/ 2147483647 h 555"/>
              <a:gd name="T2" fmla="*/ 2147483647 w 612"/>
              <a:gd name="T3" fmla="*/ 2147483647 h 555"/>
              <a:gd name="T4" fmla="*/ 2147483647 w 612"/>
              <a:gd name="T5" fmla="*/ 2147483647 h 555"/>
              <a:gd name="T6" fmla="*/ 2147483647 w 612"/>
              <a:gd name="T7" fmla="*/ 2147483647 h 555"/>
              <a:gd name="T8" fmla="*/ 2147483647 w 612"/>
              <a:gd name="T9" fmla="*/ 2147483647 h 555"/>
              <a:gd name="T10" fmla="*/ 2147483647 w 612"/>
              <a:gd name="T11" fmla="*/ 2147483647 h 555"/>
              <a:gd name="T12" fmla="*/ 2147483647 w 612"/>
              <a:gd name="T13" fmla="*/ 2147483647 h 555"/>
              <a:gd name="T14" fmla="*/ 2147483647 w 612"/>
              <a:gd name="T15" fmla="*/ 2147483647 h 555"/>
              <a:gd name="T16" fmla="*/ 2147483647 w 612"/>
              <a:gd name="T17" fmla="*/ 2147483647 h 555"/>
              <a:gd name="T18" fmla="*/ 2147483647 w 612"/>
              <a:gd name="T19" fmla="*/ 2147483647 h 555"/>
              <a:gd name="T20" fmla="*/ 2147483647 w 612"/>
              <a:gd name="T21" fmla="*/ 0 h 555"/>
              <a:gd name="T22" fmla="*/ 2147483647 w 612"/>
              <a:gd name="T23" fmla="*/ 2147483647 h 555"/>
              <a:gd name="T24" fmla="*/ 2147483647 w 612"/>
              <a:gd name="T25" fmla="*/ 2147483647 h 555"/>
              <a:gd name="T26" fmla="*/ 2147483647 w 612"/>
              <a:gd name="T27" fmla="*/ 2147483647 h 555"/>
              <a:gd name="T28" fmla="*/ 2147483647 w 612"/>
              <a:gd name="T29" fmla="*/ 2147483647 h 555"/>
              <a:gd name="T30" fmla="*/ 2147483647 w 612"/>
              <a:gd name="T31" fmla="*/ 2147483647 h 555"/>
              <a:gd name="T32" fmla="*/ 2147483647 w 612"/>
              <a:gd name="T33" fmla="*/ 2147483647 h 555"/>
              <a:gd name="T34" fmla="*/ 2147483647 w 612"/>
              <a:gd name="T35" fmla="*/ 2147483647 h 555"/>
              <a:gd name="T36" fmla="*/ 2147483647 w 612"/>
              <a:gd name="T37" fmla="*/ 2147483647 h 555"/>
              <a:gd name="T38" fmla="*/ 2147483647 w 612"/>
              <a:gd name="T39" fmla="*/ 2147483647 h 555"/>
              <a:gd name="T40" fmla="*/ 2147483647 w 612"/>
              <a:gd name="T41" fmla="*/ 2147483647 h 555"/>
              <a:gd name="T42" fmla="*/ 2147483647 w 612"/>
              <a:gd name="T43" fmla="*/ 2147483647 h 555"/>
              <a:gd name="T44" fmla="*/ 2147483647 w 612"/>
              <a:gd name="T45" fmla="*/ 2147483647 h 555"/>
              <a:gd name="T46" fmla="*/ 2147483647 w 612"/>
              <a:gd name="T47" fmla="*/ 2147483647 h 555"/>
              <a:gd name="T48" fmla="*/ 2147483647 w 612"/>
              <a:gd name="T49" fmla="*/ 2147483647 h 555"/>
              <a:gd name="T50" fmla="*/ 0 w 612"/>
              <a:gd name="T51" fmla="*/ 2147483647 h 555"/>
              <a:gd name="T52" fmla="*/ 0 w 612"/>
              <a:gd name="T53" fmla="*/ 2147483647 h 555"/>
              <a:gd name="T54" fmla="*/ 2147483647 w 612"/>
              <a:gd name="T55" fmla="*/ 2147483647 h 555"/>
              <a:gd name="T56" fmla="*/ 2147483647 w 612"/>
              <a:gd name="T57" fmla="*/ 2147483647 h 555"/>
              <a:gd name="T58" fmla="*/ 2147483647 w 612"/>
              <a:gd name="T59" fmla="*/ 2147483647 h 555"/>
              <a:gd name="T60" fmla="*/ 2147483647 w 612"/>
              <a:gd name="T61" fmla="*/ 2147483647 h 555"/>
              <a:gd name="T62" fmla="*/ 2147483647 w 612"/>
              <a:gd name="T63" fmla="*/ 2147483647 h 555"/>
              <a:gd name="T64" fmla="*/ 2147483647 w 612"/>
              <a:gd name="T65" fmla="*/ 2147483647 h 55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612"/>
              <a:gd name="T100" fmla="*/ 0 h 555"/>
              <a:gd name="T101" fmla="*/ 612 w 612"/>
              <a:gd name="T102" fmla="*/ 555 h 55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612" h="555">
                <a:moveTo>
                  <a:pt x="604" y="490"/>
                </a:moveTo>
                <a:lnTo>
                  <a:pt x="599" y="487"/>
                </a:lnTo>
                <a:lnTo>
                  <a:pt x="553" y="457"/>
                </a:lnTo>
                <a:lnTo>
                  <a:pt x="556" y="452"/>
                </a:lnTo>
                <a:lnTo>
                  <a:pt x="559" y="445"/>
                </a:lnTo>
                <a:lnTo>
                  <a:pt x="561" y="439"/>
                </a:lnTo>
                <a:lnTo>
                  <a:pt x="561" y="432"/>
                </a:lnTo>
                <a:lnTo>
                  <a:pt x="561" y="363"/>
                </a:lnTo>
                <a:lnTo>
                  <a:pt x="558" y="348"/>
                </a:lnTo>
                <a:lnTo>
                  <a:pt x="549" y="335"/>
                </a:lnTo>
                <a:lnTo>
                  <a:pt x="536" y="326"/>
                </a:lnTo>
                <a:lnTo>
                  <a:pt x="519" y="323"/>
                </a:lnTo>
                <a:lnTo>
                  <a:pt x="481" y="323"/>
                </a:lnTo>
                <a:lnTo>
                  <a:pt x="493" y="316"/>
                </a:lnTo>
                <a:lnTo>
                  <a:pt x="501" y="306"/>
                </a:lnTo>
                <a:lnTo>
                  <a:pt x="508" y="295"/>
                </a:lnTo>
                <a:lnTo>
                  <a:pt x="510" y="282"/>
                </a:lnTo>
                <a:lnTo>
                  <a:pt x="510" y="43"/>
                </a:lnTo>
                <a:lnTo>
                  <a:pt x="506" y="27"/>
                </a:lnTo>
                <a:lnTo>
                  <a:pt x="496" y="14"/>
                </a:lnTo>
                <a:lnTo>
                  <a:pt x="483" y="4"/>
                </a:lnTo>
                <a:lnTo>
                  <a:pt x="467" y="0"/>
                </a:lnTo>
                <a:lnTo>
                  <a:pt x="134" y="0"/>
                </a:lnTo>
                <a:lnTo>
                  <a:pt x="117" y="4"/>
                </a:lnTo>
                <a:lnTo>
                  <a:pt x="104" y="14"/>
                </a:lnTo>
                <a:lnTo>
                  <a:pt x="96" y="27"/>
                </a:lnTo>
                <a:lnTo>
                  <a:pt x="93" y="43"/>
                </a:lnTo>
                <a:lnTo>
                  <a:pt x="93" y="282"/>
                </a:lnTo>
                <a:lnTo>
                  <a:pt x="94" y="295"/>
                </a:lnTo>
                <a:lnTo>
                  <a:pt x="101" y="306"/>
                </a:lnTo>
                <a:lnTo>
                  <a:pt x="109" y="316"/>
                </a:lnTo>
                <a:lnTo>
                  <a:pt x="121" y="323"/>
                </a:lnTo>
                <a:lnTo>
                  <a:pt x="94" y="323"/>
                </a:lnTo>
                <a:lnTo>
                  <a:pt x="78" y="326"/>
                </a:lnTo>
                <a:lnTo>
                  <a:pt x="66" y="335"/>
                </a:lnTo>
                <a:lnTo>
                  <a:pt x="58" y="348"/>
                </a:lnTo>
                <a:lnTo>
                  <a:pt x="54" y="363"/>
                </a:lnTo>
                <a:lnTo>
                  <a:pt x="54" y="432"/>
                </a:lnTo>
                <a:lnTo>
                  <a:pt x="54" y="439"/>
                </a:lnTo>
                <a:lnTo>
                  <a:pt x="56" y="445"/>
                </a:lnTo>
                <a:lnTo>
                  <a:pt x="58" y="450"/>
                </a:lnTo>
                <a:lnTo>
                  <a:pt x="61" y="457"/>
                </a:lnTo>
                <a:lnTo>
                  <a:pt x="53" y="462"/>
                </a:lnTo>
                <a:lnTo>
                  <a:pt x="45" y="467"/>
                </a:lnTo>
                <a:lnTo>
                  <a:pt x="36" y="472"/>
                </a:lnTo>
                <a:lnTo>
                  <a:pt x="30" y="477"/>
                </a:lnTo>
                <a:lnTo>
                  <a:pt x="21" y="480"/>
                </a:lnTo>
                <a:lnTo>
                  <a:pt x="16" y="483"/>
                </a:lnTo>
                <a:lnTo>
                  <a:pt x="13" y="487"/>
                </a:lnTo>
                <a:lnTo>
                  <a:pt x="11" y="487"/>
                </a:lnTo>
                <a:lnTo>
                  <a:pt x="6" y="490"/>
                </a:lnTo>
                <a:lnTo>
                  <a:pt x="0" y="493"/>
                </a:lnTo>
                <a:lnTo>
                  <a:pt x="0" y="502"/>
                </a:lnTo>
                <a:lnTo>
                  <a:pt x="0" y="508"/>
                </a:lnTo>
                <a:lnTo>
                  <a:pt x="3" y="526"/>
                </a:lnTo>
                <a:lnTo>
                  <a:pt x="13" y="541"/>
                </a:lnTo>
                <a:lnTo>
                  <a:pt x="26" y="551"/>
                </a:lnTo>
                <a:lnTo>
                  <a:pt x="43" y="555"/>
                </a:lnTo>
                <a:lnTo>
                  <a:pt x="567" y="555"/>
                </a:lnTo>
                <a:lnTo>
                  <a:pt x="586" y="551"/>
                </a:lnTo>
                <a:lnTo>
                  <a:pt x="599" y="541"/>
                </a:lnTo>
                <a:lnTo>
                  <a:pt x="609" y="526"/>
                </a:lnTo>
                <a:lnTo>
                  <a:pt x="612" y="508"/>
                </a:lnTo>
                <a:lnTo>
                  <a:pt x="612" y="502"/>
                </a:lnTo>
                <a:lnTo>
                  <a:pt x="612" y="493"/>
                </a:lnTo>
                <a:lnTo>
                  <a:pt x="604" y="4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" name="Freeform 136">
            <a:extLst>
              <a:ext uri="{FF2B5EF4-FFF2-40B4-BE49-F238E27FC236}">
                <a16:creationId xmlns="" xmlns:a16="http://schemas.microsoft.com/office/drawing/2014/main" id="{D7D6FCBB-91F2-400A-8E71-93ACA5F3E8A6}"/>
              </a:ext>
            </a:extLst>
          </p:cNvPr>
          <p:cNvSpPr>
            <a:spLocks/>
          </p:cNvSpPr>
          <p:nvPr/>
        </p:nvSpPr>
        <p:spPr bwMode="auto">
          <a:xfrm>
            <a:off x="5503863" y="5662613"/>
            <a:ext cx="309562" cy="234950"/>
          </a:xfrm>
          <a:custGeom>
            <a:avLst/>
            <a:gdLst>
              <a:gd name="T0" fmla="*/ 2147483647 w 390"/>
              <a:gd name="T1" fmla="*/ 2147483647 h 296"/>
              <a:gd name="T2" fmla="*/ 2147483647 w 390"/>
              <a:gd name="T3" fmla="*/ 2147483647 h 296"/>
              <a:gd name="T4" fmla="*/ 2147483647 w 390"/>
              <a:gd name="T5" fmla="*/ 2147483647 h 296"/>
              <a:gd name="T6" fmla="*/ 2147483647 w 390"/>
              <a:gd name="T7" fmla="*/ 2147483647 h 296"/>
              <a:gd name="T8" fmla="*/ 0 w 390"/>
              <a:gd name="T9" fmla="*/ 2147483647 h 296"/>
              <a:gd name="T10" fmla="*/ 0 w 390"/>
              <a:gd name="T11" fmla="*/ 2147483647 h 296"/>
              <a:gd name="T12" fmla="*/ 2147483647 w 390"/>
              <a:gd name="T13" fmla="*/ 2147483647 h 296"/>
              <a:gd name="T14" fmla="*/ 2147483647 w 390"/>
              <a:gd name="T15" fmla="*/ 2147483647 h 296"/>
              <a:gd name="T16" fmla="*/ 2147483647 w 390"/>
              <a:gd name="T17" fmla="*/ 2147483647 h 296"/>
              <a:gd name="T18" fmla="*/ 2147483647 w 390"/>
              <a:gd name="T19" fmla="*/ 0 h 296"/>
              <a:gd name="T20" fmla="*/ 2147483647 w 390"/>
              <a:gd name="T21" fmla="*/ 0 h 296"/>
              <a:gd name="T22" fmla="*/ 2147483647 w 390"/>
              <a:gd name="T23" fmla="*/ 2147483647 h 296"/>
              <a:gd name="T24" fmla="*/ 2147483647 w 390"/>
              <a:gd name="T25" fmla="*/ 2147483647 h 296"/>
              <a:gd name="T26" fmla="*/ 2147483647 w 390"/>
              <a:gd name="T27" fmla="*/ 2147483647 h 296"/>
              <a:gd name="T28" fmla="*/ 2147483647 w 390"/>
              <a:gd name="T29" fmla="*/ 2147483647 h 296"/>
              <a:gd name="T30" fmla="*/ 2147483647 w 390"/>
              <a:gd name="T31" fmla="*/ 2147483647 h 296"/>
              <a:gd name="T32" fmla="*/ 2147483647 w 390"/>
              <a:gd name="T33" fmla="*/ 2147483647 h 296"/>
              <a:gd name="T34" fmla="*/ 2147483647 w 390"/>
              <a:gd name="T35" fmla="*/ 2147483647 h 296"/>
              <a:gd name="T36" fmla="*/ 2147483647 w 390"/>
              <a:gd name="T37" fmla="*/ 2147483647 h 296"/>
              <a:gd name="T38" fmla="*/ 2147483647 w 390"/>
              <a:gd name="T39" fmla="*/ 2147483647 h 296"/>
              <a:gd name="T40" fmla="*/ 2147483647 w 390"/>
              <a:gd name="T41" fmla="*/ 2147483647 h 2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90"/>
              <a:gd name="T64" fmla="*/ 0 h 296"/>
              <a:gd name="T65" fmla="*/ 390 w 390"/>
              <a:gd name="T66" fmla="*/ 296 h 29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90" h="296">
                <a:moveTo>
                  <a:pt x="28" y="296"/>
                </a:moveTo>
                <a:lnTo>
                  <a:pt x="18" y="295"/>
                </a:lnTo>
                <a:lnTo>
                  <a:pt x="8" y="288"/>
                </a:lnTo>
                <a:lnTo>
                  <a:pt x="1" y="278"/>
                </a:lnTo>
                <a:lnTo>
                  <a:pt x="0" y="267"/>
                </a:lnTo>
                <a:lnTo>
                  <a:pt x="0" y="28"/>
                </a:lnTo>
                <a:lnTo>
                  <a:pt x="1" y="18"/>
                </a:lnTo>
                <a:lnTo>
                  <a:pt x="8" y="9"/>
                </a:lnTo>
                <a:lnTo>
                  <a:pt x="18" y="2"/>
                </a:lnTo>
                <a:lnTo>
                  <a:pt x="28" y="0"/>
                </a:lnTo>
                <a:lnTo>
                  <a:pt x="361" y="0"/>
                </a:lnTo>
                <a:lnTo>
                  <a:pt x="372" y="2"/>
                </a:lnTo>
                <a:lnTo>
                  <a:pt x="382" y="9"/>
                </a:lnTo>
                <a:lnTo>
                  <a:pt x="389" y="18"/>
                </a:lnTo>
                <a:lnTo>
                  <a:pt x="390" y="28"/>
                </a:lnTo>
                <a:lnTo>
                  <a:pt x="390" y="267"/>
                </a:lnTo>
                <a:lnTo>
                  <a:pt x="389" y="278"/>
                </a:lnTo>
                <a:lnTo>
                  <a:pt x="382" y="288"/>
                </a:lnTo>
                <a:lnTo>
                  <a:pt x="372" y="295"/>
                </a:lnTo>
                <a:lnTo>
                  <a:pt x="361" y="296"/>
                </a:lnTo>
                <a:lnTo>
                  <a:pt x="28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" name="Freeform 137">
            <a:extLst>
              <a:ext uri="{FF2B5EF4-FFF2-40B4-BE49-F238E27FC236}">
                <a16:creationId xmlns="" xmlns:a16="http://schemas.microsoft.com/office/drawing/2014/main" id="{640A61A9-A408-4F13-BDE8-72F17D471179}"/>
              </a:ext>
            </a:extLst>
          </p:cNvPr>
          <p:cNvSpPr>
            <a:spLocks/>
          </p:cNvSpPr>
          <p:nvPr/>
        </p:nvSpPr>
        <p:spPr bwMode="auto">
          <a:xfrm>
            <a:off x="5656263" y="5675313"/>
            <a:ext cx="142875" cy="211137"/>
          </a:xfrm>
          <a:custGeom>
            <a:avLst/>
            <a:gdLst>
              <a:gd name="T0" fmla="*/ 0 w 180"/>
              <a:gd name="T1" fmla="*/ 2147483647 h 265"/>
              <a:gd name="T2" fmla="*/ 0 w 180"/>
              <a:gd name="T3" fmla="*/ 2147483647 h 265"/>
              <a:gd name="T4" fmla="*/ 2147483647 w 180"/>
              <a:gd name="T5" fmla="*/ 2147483647 h 265"/>
              <a:gd name="T6" fmla="*/ 2147483647 w 180"/>
              <a:gd name="T7" fmla="*/ 2147483647 h 265"/>
              <a:gd name="T8" fmla="*/ 2147483647 w 180"/>
              <a:gd name="T9" fmla="*/ 2147483647 h 265"/>
              <a:gd name="T10" fmla="*/ 2147483647 w 180"/>
              <a:gd name="T11" fmla="*/ 2147483647 h 265"/>
              <a:gd name="T12" fmla="*/ 2147483647 w 180"/>
              <a:gd name="T13" fmla="*/ 2147483647 h 265"/>
              <a:gd name="T14" fmla="*/ 2147483647 w 180"/>
              <a:gd name="T15" fmla="*/ 2147483647 h 265"/>
              <a:gd name="T16" fmla="*/ 2147483647 w 180"/>
              <a:gd name="T17" fmla="*/ 2147483647 h 265"/>
              <a:gd name="T18" fmla="*/ 2147483647 w 180"/>
              <a:gd name="T19" fmla="*/ 2147483647 h 265"/>
              <a:gd name="T20" fmla="*/ 2147483647 w 180"/>
              <a:gd name="T21" fmla="*/ 0 h 265"/>
              <a:gd name="T22" fmla="*/ 2147483647 w 180"/>
              <a:gd name="T23" fmla="*/ 0 h 265"/>
              <a:gd name="T24" fmla="*/ 0 w 180"/>
              <a:gd name="T25" fmla="*/ 0 h 265"/>
              <a:gd name="T26" fmla="*/ 0 w 180"/>
              <a:gd name="T27" fmla="*/ 2147483647 h 265"/>
              <a:gd name="T28" fmla="*/ 2147483647 w 180"/>
              <a:gd name="T29" fmla="*/ 2147483647 h 265"/>
              <a:gd name="T30" fmla="*/ 2147483647 w 180"/>
              <a:gd name="T31" fmla="*/ 2147483647 h 265"/>
              <a:gd name="T32" fmla="*/ 2147483647 w 180"/>
              <a:gd name="T33" fmla="*/ 2147483647 h 265"/>
              <a:gd name="T34" fmla="*/ 2147483647 w 180"/>
              <a:gd name="T35" fmla="*/ 2147483647 h 265"/>
              <a:gd name="T36" fmla="*/ 2147483647 w 180"/>
              <a:gd name="T37" fmla="*/ 2147483647 h 265"/>
              <a:gd name="T38" fmla="*/ 2147483647 w 180"/>
              <a:gd name="T39" fmla="*/ 2147483647 h 265"/>
              <a:gd name="T40" fmla="*/ 2147483647 w 180"/>
              <a:gd name="T41" fmla="*/ 2147483647 h 265"/>
              <a:gd name="T42" fmla="*/ 2147483647 w 180"/>
              <a:gd name="T43" fmla="*/ 2147483647 h 265"/>
              <a:gd name="T44" fmla="*/ 2147483647 w 180"/>
              <a:gd name="T45" fmla="*/ 2147483647 h 265"/>
              <a:gd name="T46" fmla="*/ 2147483647 w 180"/>
              <a:gd name="T47" fmla="*/ 2147483647 h 265"/>
              <a:gd name="T48" fmla="*/ 2147483647 w 180"/>
              <a:gd name="T49" fmla="*/ 2147483647 h 265"/>
              <a:gd name="T50" fmla="*/ 2147483647 w 180"/>
              <a:gd name="T51" fmla="*/ 2147483647 h 265"/>
              <a:gd name="T52" fmla="*/ 2147483647 w 180"/>
              <a:gd name="T53" fmla="*/ 2147483647 h 265"/>
              <a:gd name="T54" fmla="*/ 2147483647 w 180"/>
              <a:gd name="T55" fmla="*/ 2147483647 h 265"/>
              <a:gd name="T56" fmla="*/ 2147483647 w 180"/>
              <a:gd name="T57" fmla="*/ 2147483647 h 265"/>
              <a:gd name="T58" fmla="*/ 2147483647 w 180"/>
              <a:gd name="T59" fmla="*/ 2147483647 h 265"/>
              <a:gd name="T60" fmla="*/ 2147483647 w 180"/>
              <a:gd name="T61" fmla="*/ 2147483647 h 265"/>
              <a:gd name="T62" fmla="*/ 0 w 180"/>
              <a:gd name="T63" fmla="*/ 2147483647 h 26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0"/>
              <a:gd name="T97" fmla="*/ 0 h 265"/>
              <a:gd name="T98" fmla="*/ 180 w 180"/>
              <a:gd name="T99" fmla="*/ 265 h 26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0" h="265">
                <a:moveTo>
                  <a:pt x="0" y="256"/>
                </a:moveTo>
                <a:lnTo>
                  <a:pt x="0" y="265"/>
                </a:lnTo>
                <a:lnTo>
                  <a:pt x="155" y="265"/>
                </a:lnTo>
                <a:lnTo>
                  <a:pt x="169" y="263"/>
                </a:lnTo>
                <a:lnTo>
                  <a:pt x="175" y="258"/>
                </a:lnTo>
                <a:lnTo>
                  <a:pt x="178" y="255"/>
                </a:lnTo>
                <a:lnTo>
                  <a:pt x="180" y="253"/>
                </a:lnTo>
                <a:lnTo>
                  <a:pt x="180" y="6"/>
                </a:lnTo>
                <a:lnTo>
                  <a:pt x="178" y="5"/>
                </a:lnTo>
                <a:lnTo>
                  <a:pt x="177" y="1"/>
                </a:lnTo>
                <a:lnTo>
                  <a:pt x="175" y="0"/>
                </a:lnTo>
                <a:lnTo>
                  <a:pt x="0" y="0"/>
                </a:lnTo>
                <a:lnTo>
                  <a:pt x="0" y="6"/>
                </a:lnTo>
                <a:lnTo>
                  <a:pt x="142" y="6"/>
                </a:lnTo>
                <a:lnTo>
                  <a:pt x="145" y="8"/>
                </a:lnTo>
                <a:lnTo>
                  <a:pt x="154" y="15"/>
                </a:lnTo>
                <a:lnTo>
                  <a:pt x="160" y="23"/>
                </a:lnTo>
                <a:lnTo>
                  <a:pt x="164" y="35"/>
                </a:lnTo>
                <a:lnTo>
                  <a:pt x="164" y="230"/>
                </a:lnTo>
                <a:lnTo>
                  <a:pt x="159" y="245"/>
                </a:lnTo>
                <a:lnTo>
                  <a:pt x="152" y="251"/>
                </a:lnTo>
                <a:lnTo>
                  <a:pt x="144" y="255"/>
                </a:lnTo>
                <a:lnTo>
                  <a:pt x="140" y="255"/>
                </a:lnTo>
                <a:lnTo>
                  <a:pt x="137" y="255"/>
                </a:lnTo>
                <a:lnTo>
                  <a:pt x="129" y="255"/>
                </a:lnTo>
                <a:lnTo>
                  <a:pt x="114" y="255"/>
                </a:lnTo>
                <a:lnTo>
                  <a:pt x="96" y="255"/>
                </a:lnTo>
                <a:lnTo>
                  <a:pt x="74" y="256"/>
                </a:lnTo>
                <a:lnTo>
                  <a:pt x="51" y="256"/>
                </a:lnTo>
                <a:lnTo>
                  <a:pt x="26" y="256"/>
                </a:lnTo>
                <a:lnTo>
                  <a:pt x="0" y="256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Freeform 138">
            <a:extLst>
              <a:ext uri="{FF2B5EF4-FFF2-40B4-BE49-F238E27FC236}">
                <a16:creationId xmlns="" xmlns:a16="http://schemas.microsoft.com/office/drawing/2014/main" id="{488A251B-828C-42EF-8634-80E624923AC5}"/>
              </a:ext>
            </a:extLst>
          </p:cNvPr>
          <p:cNvSpPr>
            <a:spLocks/>
          </p:cNvSpPr>
          <p:nvPr/>
        </p:nvSpPr>
        <p:spPr bwMode="auto">
          <a:xfrm>
            <a:off x="5516563" y="5675313"/>
            <a:ext cx="139700" cy="211137"/>
          </a:xfrm>
          <a:custGeom>
            <a:avLst/>
            <a:gdLst>
              <a:gd name="T0" fmla="*/ 2147483647 w 176"/>
              <a:gd name="T1" fmla="*/ 2147483647 h 265"/>
              <a:gd name="T2" fmla="*/ 2147483647 w 176"/>
              <a:gd name="T3" fmla="*/ 0 h 265"/>
              <a:gd name="T4" fmla="*/ 2147483647 w 176"/>
              <a:gd name="T5" fmla="*/ 0 h 265"/>
              <a:gd name="T6" fmla="*/ 2147483647 w 176"/>
              <a:gd name="T7" fmla="*/ 2147483647 h 265"/>
              <a:gd name="T8" fmla="*/ 2147483647 w 176"/>
              <a:gd name="T9" fmla="*/ 2147483647 h 265"/>
              <a:gd name="T10" fmla="*/ 2147483647 w 176"/>
              <a:gd name="T11" fmla="*/ 2147483647 h 265"/>
              <a:gd name="T12" fmla="*/ 2147483647 w 176"/>
              <a:gd name="T13" fmla="*/ 2147483647 h 265"/>
              <a:gd name="T14" fmla="*/ 2147483647 w 176"/>
              <a:gd name="T15" fmla="*/ 2147483647 h 265"/>
              <a:gd name="T16" fmla="*/ 2147483647 w 176"/>
              <a:gd name="T17" fmla="*/ 2147483647 h 265"/>
              <a:gd name="T18" fmla="*/ 0 w 176"/>
              <a:gd name="T19" fmla="*/ 2147483647 h 265"/>
              <a:gd name="T20" fmla="*/ 0 w 176"/>
              <a:gd name="T21" fmla="*/ 2147483647 h 265"/>
              <a:gd name="T22" fmla="*/ 0 w 176"/>
              <a:gd name="T23" fmla="*/ 2147483647 h 265"/>
              <a:gd name="T24" fmla="*/ 2147483647 w 176"/>
              <a:gd name="T25" fmla="*/ 2147483647 h 265"/>
              <a:gd name="T26" fmla="*/ 2147483647 w 176"/>
              <a:gd name="T27" fmla="*/ 2147483647 h 265"/>
              <a:gd name="T28" fmla="*/ 2147483647 w 176"/>
              <a:gd name="T29" fmla="*/ 2147483647 h 265"/>
              <a:gd name="T30" fmla="*/ 2147483647 w 176"/>
              <a:gd name="T31" fmla="*/ 2147483647 h 265"/>
              <a:gd name="T32" fmla="*/ 2147483647 w 176"/>
              <a:gd name="T33" fmla="*/ 2147483647 h 265"/>
              <a:gd name="T34" fmla="*/ 2147483647 w 176"/>
              <a:gd name="T35" fmla="*/ 2147483647 h 265"/>
              <a:gd name="T36" fmla="*/ 2147483647 w 176"/>
              <a:gd name="T37" fmla="*/ 2147483647 h 265"/>
              <a:gd name="T38" fmla="*/ 2147483647 w 176"/>
              <a:gd name="T39" fmla="*/ 2147483647 h 265"/>
              <a:gd name="T40" fmla="*/ 2147483647 w 176"/>
              <a:gd name="T41" fmla="*/ 2147483647 h 265"/>
              <a:gd name="T42" fmla="*/ 2147483647 w 176"/>
              <a:gd name="T43" fmla="*/ 2147483647 h 265"/>
              <a:gd name="T44" fmla="*/ 2147483647 w 176"/>
              <a:gd name="T45" fmla="*/ 2147483647 h 265"/>
              <a:gd name="T46" fmla="*/ 2147483647 w 176"/>
              <a:gd name="T47" fmla="*/ 2147483647 h 265"/>
              <a:gd name="T48" fmla="*/ 2147483647 w 176"/>
              <a:gd name="T49" fmla="*/ 2147483647 h 265"/>
              <a:gd name="T50" fmla="*/ 2147483647 w 176"/>
              <a:gd name="T51" fmla="*/ 2147483647 h 265"/>
              <a:gd name="T52" fmla="*/ 2147483647 w 176"/>
              <a:gd name="T53" fmla="*/ 2147483647 h 265"/>
              <a:gd name="T54" fmla="*/ 2147483647 w 176"/>
              <a:gd name="T55" fmla="*/ 2147483647 h 265"/>
              <a:gd name="T56" fmla="*/ 2147483647 w 176"/>
              <a:gd name="T57" fmla="*/ 2147483647 h 265"/>
              <a:gd name="T58" fmla="*/ 2147483647 w 176"/>
              <a:gd name="T59" fmla="*/ 2147483647 h 265"/>
              <a:gd name="T60" fmla="*/ 2147483647 w 176"/>
              <a:gd name="T61" fmla="*/ 2147483647 h 265"/>
              <a:gd name="T62" fmla="*/ 2147483647 w 176"/>
              <a:gd name="T63" fmla="*/ 2147483647 h 265"/>
              <a:gd name="T64" fmla="*/ 2147483647 w 176"/>
              <a:gd name="T65" fmla="*/ 2147483647 h 265"/>
              <a:gd name="T66" fmla="*/ 2147483647 w 176"/>
              <a:gd name="T67" fmla="*/ 2147483647 h 265"/>
              <a:gd name="T68" fmla="*/ 2147483647 w 176"/>
              <a:gd name="T69" fmla="*/ 2147483647 h 265"/>
              <a:gd name="T70" fmla="*/ 2147483647 w 176"/>
              <a:gd name="T71" fmla="*/ 2147483647 h 265"/>
              <a:gd name="T72" fmla="*/ 2147483647 w 176"/>
              <a:gd name="T73" fmla="*/ 2147483647 h 265"/>
              <a:gd name="T74" fmla="*/ 2147483647 w 176"/>
              <a:gd name="T75" fmla="*/ 2147483647 h 265"/>
              <a:gd name="T76" fmla="*/ 2147483647 w 176"/>
              <a:gd name="T77" fmla="*/ 2147483647 h 26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76"/>
              <a:gd name="T118" fmla="*/ 0 h 265"/>
              <a:gd name="T119" fmla="*/ 176 w 176"/>
              <a:gd name="T120" fmla="*/ 265 h 26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76" h="265">
                <a:moveTo>
                  <a:pt x="176" y="6"/>
                </a:moveTo>
                <a:lnTo>
                  <a:pt x="176" y="0"/>
                </a:lnTo>
                <a:lnTo>
                  <a:pt x="45" y="0"/>
                </a:lnTo>
                <a:lnTo>
                  <a:pt x="22" y="1"/>
                </a:lnTo>
                <a:lnTo>
                  <a:pt x="9" y="5"/>
                </a:lnTo>
                <a:lnTo>
                  <a:pt x="4" y="8"/>
                </a:lnTo>
                <a:lnTo>
                  <a:pt x="2" y="10"/>
                </a:lnTo>
                <a:lnTo>
                  <a:pt x="2" y="38"/>
                </a:lnTo>
                <a:lnTo>
                  <a:pt x="2" y="102"/>
                </a:lnTo>
                <a:lnTo>
                  <a:pt x="0" y="174"/>
                </a:lnTo>
                <a:lnTo>
                  <a:pt x="0" y="222"/>
                </a:lnTo>
                <a:lnTo>
                  <a:pt x="0" y="235"/>
                </a:lnTo>
                <a:lnTo>
                  <a:pt x="2" y="248"/>
                </a:lnTo>
                <a:lnTo>
                  <a:pt x="5" y="258"/>
                </a:lnTo>
                <a:lnTo>
                  <a:pt x="9" y="265"/>
                </a:lnTo>
                <a:lnTo>
                  <a:pt x="176" y="265"/>
                </a:lnTo>
                <a:lnTo>
                  <a:pt x="176" y="256"/>
                </a:lnTo>
                <a:lnTo>
                  <a:pt x="154" y="256"/>
                </a:lnTo>
                <a:lnTo>
                  <a:pt x="133" y="256"/>
                </a:lnTo>
                <a:lnTo>
                  <a:pt x="111" y="256"/>
                </a:lnTo>
                <a:lnTo>
                  <a:pt x="93" y="256"/>
                </a:lnTo>
                <a:lnTo>
                  <a:pt x="78" y="256"/>
                </a:lnTo>
                <a:lnTo>
                  <a:pt x="65" y="256"/>
                </a:lnTo>
                <a:lnTo>
                  <a:pt x="55" y="255"/>
                </a:lnTo>
                <a:lnTo>
                  <a:pt x="50" y="255"/>
                </a:lnTo>
                <a:lnTo>
                  <a:pt x="48" y="255"/>
                </a:lnTo>
                <a:lnTo>
                  <a:pt x="45" y="253"/>
                </a:lnTo>
                <a:lnTo>
                  <a:pt x="43" y="253"/>
                </a:lnTo>
                <a:lnTo>
                  <a:pt x="42" y="253"/>
                </a:lnTo>
                <a:lnTo>
                  <a:pt x="35" y="255"/>
                </a:lnTo>
                <a:lnTo>
                  <a:pt x="25" y="251"/>
                </a:lnTo>
                <a:lnTo>
                  <a:pt x="15" y="235"/>
                </a:lnTo>
                <a:lnTo>
                  <a:pt x="12" y="202"/>
                </a:lnTo>
                <a:lnTo>
                  <a:pt x="12" y="33"/>
                </a:lnTo>
                <a:lnTo>
                  <a:pt x="14" y="28"/>
                </a:lnTo>
                <a:lnTo>
                  <a:pt x="17" y="20"/>
                </a:lnTo>
                <a:lnTo>
                  <a:pt x="28" y="10"/>
                </a:lnTo>
                <a:lnTo>
                  <a:pt x="47" y="6"/>
                </a:lnTo>
                <a:lnTo>
                  <a:pt x="176" y="6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Freeform 139">
            <a:extLst>
              <a:ext uri="{FF2B5EF4-FFF2-40B4-BE49-F238E27FC236}">
                <a16:creationId xmlns="" xmlns:a16="http://schemas.microsoft.com/office/drawing/2014/main" id="{ECD8E0FF-5E19-44B7-AE66-8DE5A04D0F0B}"/>
              </a:ext>
            </a:extLst>
          </p:cNvPr>
          <p:cNvSpPr>
            <a:spLocks/>
          </p:cNvSpPr>
          <p:nvPr/>
        </p:nvSpPr>
        <p:spPr bwMode="auto">
          <a:xfrm>
            <a:off x="5526088" y="5681663"/>
            <a:ext cx="260350" cy="196850"/>
          </a:xfrm>
          <a:custGeom>
            <a:avLst/>
            <a:gdLst>
              <a:gd name="T0" fmla="*/ 2147483647 w 328"/>
              <a:gd name="T1" fmla="*/ 2147483647 h 249"/>
              <a:gd name="T2" fmla="*/ 2147483647 w 328"/>
              <a:gd name="T3" fmla="*/ 2147483647 h 249"/>
              <a:gd name="T4" fmla="*/ 2147483647 w 328"/>
              <a:gd name="T5" fmla="*/ 2147483647 h 249"/>
              <a:gd name="T6" fmla="*/ 2147483647 w 328"/>
              <a:gd name="T7" fmla="*/ 2147483647 h 249"/>
              <a:gd name="T8" fmla="*/ 2147483647 w 328"/>
              <a:gd name="T9" fmla="*/ 2147483647 h 249"/>
              <a:gd name="T10" fmla="*/ 2147483647 w 328"/>
              <a:gd name="T11" fmla="*/ 2147483647 h 249"/>
              <a:gd name="T12" fmla="*/ 2147483647 w 328"/>
              <a:gd name="T13" fmla="*/ 2147483647 h 249"/>
              <a:gd name="T14" fmla="*/ 2147483647 w 328"/>
              <a:gd name="T15" fmla="*/ 2147483647 h 249"/>
              <a:gd name="T16" fmla="*/ 2147483647 w 328"/>
              <a:gd name="T17" fmla="*/ 2147483647 h 249"/>
              <a:gd name="T18" fmla="*/ 2147483647 w 328"/>
              <a:gd name="T19" fmla="*/ 0 h 249"/>
              <a:gd name="T20" fmla="*/ 2147483647 w 328"/>
              <a:gd name="T21" fmla="*/ 0 h 249"/>
              <a:gd name="T22" fmla="*/ 2147483647 w 328"/>
              <a:gd name="T23" fmla="*/ 2147483647 h 249"/>
              <a:gd name="T24" fmla="*/ 2147483647 w 328"/>
              <a:gd name="T25" fmla="*/ 2147483647 h 249"/>
              <a:gd name="T26" fmla="*/ 2147483647 w 328"/>
              <a:gd name="T27" fmla="*/ 2147483647 h 249"/>
              <a:gd name="T28" fmla="*/ 0 w 328"/>
              <a:gd name="T29" fmla="*/ 2147483647 h 249"/>
              <a:gd name="T30" fmla="*/ 0 w 328"/>
              <a:gd name="T31" fmla="*/ 2147483647 h 249"/>
              <a:gd name="T32" fmla="*/ 2147483647 w 328"/>
              <a:gd name="T33" fmla="*/ 2147483647 h 249"/>
              <a:gd name="T34" fmla="*/ 2147483647 w 328"/>
              <a:gd name="T35" fmla="*/ 2147483647 h 249"/>
              <a:gd name="T36" fmla="*/ 2147483647 w 328"/>
              <a:gd name="T37" fmla="*/ 2147483647 h 249"/>
              <a:gd name="T38" fmla="*/ 2147483647 w 328"/>
              <a:gd name="T39" fmla="*/ 2147483647 h 249"/>
              <a:gd name="T40" fmla="*/ 2147483647 w 328"/>
              <a:gd name="T41" fmla="*/ 2147483647 h 249"/>
              <a:gd name="T42" fmla="*/ 2147483647 w 328"/>
              <a:gd name="T43" fmla="*/ 2147483647 h 249"/>
              <a:gd name="T44" fmla="*/ 2147483647 w 328"/>
              <a:gd name="T45" fmla="*/ 2147483647 h 249"/>
              <a:gd name="T46" fmla="*/ 2147483647 w 328"/>
              <a:gd name="T47" fmla="*/ 2147483647 h 24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28"/>
              <a:gd name="T73" fmla="*/ 0 h 249"/>
              <a:gd name="T74" fmla="*/ 328 w 328"/>
              <a:gd name="T75" fmla="*/ 249 h 24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28" h="249">
                <a:moveTo>
                  <a:pt x="18" y="234"/>
                </a:moveTo>
                <a:lnTo>
                  <a:pt x="299" y="9"/>
                </a:lnTo>
                <a:lnTo>
                  <a:pt x="309" y="12"/>
                </a:lnTo>
                <a:lnTo>
                  <a:pt x="319" y="19"/>
                </a:lnTo>
                <a:lnTo>
                  <a:pt x="324" y="25"/>
                </a:lnTo>
                <a:lnTo>
                  <a:pt x="328" y="29"/>
                </a:lnTo>
                <a:lnTo>
                  <a:pt x="324" y="17"/>
                </a:lnTo>
                <a:lnTo>
                  <a:pt x="318" y="9"/>
                </a:lnTo>
                <a:lnTo>
                  <a:pt x="309" y="2"/>
                </a:lnTo>
                <a:lnTo>
                  <a:pt x="306" y="0"/>
                </a:lnTo>
                <a:lnTo>
                  <a:pt x="35" y="0"/>
                </a:lnTo>
                <a:lnTo>
                  <a:pt x="16" y="4"/>
                </a:lnTo>
                <a:lnTo>
                  <a:pt x="5" y="14"/>
                </a:lnTo>
                <a:lnTo>
                  <a:pt x="2" y="22"/>
                </a:lnTo>
                <a:lnTo>
                  <a:pt x="0" y="27"/>
                </a:lnTo>
                <a:lnTo>
                  <a:pt x="0" y="196"/>
                </a:lnTo>
                <a:lnTo>
                  <a:pt x="3" y="229"/>
                </a:lnTo>
                <a:lnTo>
                  <a:pt x="13" y="245"/>
                </a:lnTo>
                <a:lnTo>
                  <a:pt x="23" y="249"/>
                </a:lnTo>
                <a:lnTo>
                  <a:pt x="30" y="247"/>
                </a:lnTo>
                <a:lnTo>
                  <a:pt x="23" y="244"/>
                </a:lnTo>
                <a:lnTo>
                  <a:pt x="20" y="239"/>
                </a:lnTo>
                <a:lnTo>
                  <a:pt x="18" y="235"/>
                </a:lnTo>
                <a:lnTo>
                  <a:pt x="18" y="23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Freeform 140">
            <a:extLst>
              <a:ext uri="{FF2B5EF4-FFF2-40B4-BE49-F238E27FC236}">
                <a16:creationId xmlns="" xmlns:a16="http://schemas.microsoft.com/office/drawing/2014/main" id="{C070B353-8A43-466E-8662-3593A557D33E}"/>
              </a:ext>
            </a:extLst>
          </p:cNvPr>
          <p:cNvSpPr>
            <a:spLocks/>
          </p:cNvSpPr>
          <p:nvPr/>
        </p:nvSpPr>
        <p:spPr bwMode="auto">
          <a:xfrm>
            <a:off x="5522913" y="5681663"/>
            <a:ext cx="280987" cy="206375"/>
          </a:xfrm>
          <a:custGeom>
            <a:avLst/>
            <a:gdLst>
              <a:gd name="T0" fmla="*/ 2147483647 w 354"/>
              <a:gd name="T1" fmla="*/ 2147483647 h 262"/>
              <a:gd name="T2" fmla="*/ 2147483647 w 354"/>
              <a:gd name="T3" fmla="*/ 2147483647 h 262"/>
              <a:gd name="T4" fmla="*/ 2147483647 w 354"/>
              <a:gd name="T5" fmla="*/ 2147483647 h 262"/>
              <a:gd name="T6" fmla="*/ 2147483647 w 354"/>
              <a:gd name="T7" fmla="*/ 2147483647 h 262"/>
              <a:gd name="T8" fmla="*/ 2147483647 w 354"/>
              <a:gd name="T9" fmla="*/ 2147483647 h 262"/>
              <a:gd name="T10" fmla="*/ 0 w 354"/>
              <a:gd name="T11" fmla="*/ 2147483647 h 262"/>
              <a:gd name="T12" fmla="*/ 0 w 354"/>
              <a:gd name="T13" fmla="*/ 2147483647 h 262"/>
              <a:gd name="T14" fmla="*/ 2147483647 w 354"/>
              <a:gd name="T15" fmla="*/ 2147483647 h 262"/>
              <a:gd name="T16" fmla="*/ 2147483647 w 354"/>
              <a:gd name="T17" fmla="*/ 2147483647 h 262"/>
              <a:gd name="T18" fmla="*/ 2147483647 w 354"/>
              <a:gd name="T19" fmla="*/ 2147483647 h 262"/>
              <a:gd name="T20" fmla="*/ 2147483647 w 354"/>
              <a:gd name="T21" fmla="*/ 2147483647 h 262"/>
              <a:gd name="T22" fmla="*/ 2147483647 w 354"/>
              <a:gd name="T23" fmla="*/ 2147483647 h 262"/>
              <a:gd name="T24" fmla="*/ 2147483647 w 354"/>
              <a:gd name="T25" fmla="*/ 2147483647 h 262"/>
              <a:gd name="T26" fmla="*/ 2147483647 w 354"/>
              <a:gd name="T27" fmla="*/ 2147483647 h 262"/>
              <a:gd name="T28" fmla="*/ 2147483647 w 354"/>
              <a:gd name="T29" fmla="*/ 2147483647 h 262"/>
              <a:gd name="T30" fmla="*/ 2147483647 w 354"/>
              <a:gd name="T31" fmla="*/ 2147483647 h 262"/>
              <a:gd name="T32" fmla="*/ 2147483647 w 354"/>
              <a:gd name="T33" fmla="*/ 2147483647 h 262"/>
              <a:gd name="T34" fmla="*/ 2147483647 w 354"/>
              <a:gd name="T35" fmla="*/ 2147483647 h 262"/>
              <a:gd name="T36" fmla="*/ 2147483647 w 354"/>
              <a:gd name="T37" fmla="*/ 2147483647 h 262"/>
              <a:gd name="T38" fmla="*/ 2147483647 w 354"/>
              <a:gd name="T39" fmla="*/ 2147483647 h 262"/>
              <a:gd name="T40" fmla="*/ 2147483647 w 354"/>
              <a:gd name="T41" fmla="*/ 2147483647 h 262"/>
              <a:gd name="T42" fmla="*/ 2147483647 w 354"/>
              <a:gd name="T43" fmla="*/ 2147483647 h 262"/>
              <a:gd name="T44" fmla="*/ 2147483647 w 354"/>
              <a:gd name="T45" fmla="*/ 2147483647 h 262"/>
              <a:gd name="T46" fmla="*/ 2147483647 w 354"/>
              <a:gd name="T47" fmla="*/ 0 h 262"/>
              <a:gd name="T48" fmla="*/ 2147483647 w 354"/>
              <a:gd name="T49" fmla="*/ 2147483647 h 2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4"/>
              <a:gd name="T76" fmla="*/ 0 h 262"/>
              <a:gd name="T77" fmla="*/ 354 w 354"/>
              <a:gd name="T78" fmla="*/ 262 h 26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4" h="262">
                <a:moveTo>
                  <a:pt x="347" y="247"/>
                </a:moveTo>
                <a:lnTo>
                  <a:pt x="345" y="249"/>
                </a:lnTo>
                <a:lnTo>
                  <a:pt x="342" y="252"/>
                </a:lnTo>
                <a:lnTo>
                  <a:pt x="336" y="257"/>
                </a:lnTo>
                <a:lnTo>
                  <a:pt x="322" y="259"/>
                </a:lnTo>
                <a:lnTo>
                  <a:pt x="0" y="259"/>
                </a:lnTo>
                <a:lnTo>
                  <a:pt x="0" y="260"/>
                </a:lnTo>
                <a:lnTo>
                  <a:pt x="1" y="260"/>
                </a:lnTo>
                <a:lnTo>
                  <a:pt x="1" y="262"/>
                </a:lnTo>
                <a:lnTo>
                  <a:pt x="3" y="262"/>
                </a:lnTo>
                <a:lnTo>
                  <a:pt x="336" y="262"/>
                </a:lnTo>
                <a:lnTo>
                  <a:pt x="342" y="260"/>
                </a:lnTo>
                <a:lnTo>
                  <a:pt x="347" y="257"/>
                </a:lnTo>
                <a:lnTo>
                  <a:pt x="352" y="252"/>
                </a:lnTo>
                <a:lnTo>
                  <a:pt x="354" y="244"/>
                </a:lnTo>
                <a:lnTo>
                  <a:pt x="354" y="9"/>
                </a:lnTo>
                <a:lnTo>
                  <a:pt x="352" y="7"/>
                </a:lnTo>
                <a:lnTo>
                  <a:pt x="350" y="4"/>
                </a:lnTo>
                <a:lnTo>
                  <a:pt x="349" y="2"/>
                </a:lnTo>
                <a:lnTo>
                  <a:pt x="347" y="0"/>
                </a:lnTo>
                <a:lnTo>
                  <a:pt x="347" y="247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Freeform 141">
            <a:extLst>
              <a:ext uri="{FF2B5EF4-FFF2-40B4-BE49-F238E27FC236}">
                <a16:creationId xmlns="" xmlns:a16="http://schemas.microsoft.com/office/drawing/2014/main" id="{BCC1C0B3-B91F-4EA0-9ED1-35888E7258F3}"/>
              </a:ext>
            </a:extLst>
          </p:cNvPr>
          <p:cNvSpPr>
            <a:spLocks/>
          </p:cNvSpPr>
          <p:nvPr/>
        </p:nvSpPr>
        <p:spPr bwMode="auto">
          <a:xfrm>
            <a:off x="5513388" y="5672138"/>
            <a:ext cx="290512" cy="215900"/>
          </a:xfrm>
          <a:custGeom>
            <a:avLst/>
            <a:gdLst>
              <a:gd name="T0" fmla="*/ 2147483647 w 368"/>
              <a:gd name="T1" fmla="*/ 0 h 273"/>
              <a:gd name="T2" fmla="*/ 2147483647 w 368"/>
              <a:gd name="T3" fmla="*/ 0 h 273"/>
              <a:gd name="T4" fmla="*/ 2147483647 w 368"/>
              <a:gd name="T5" fmla="*/ 2147483647 h 273"/>
              <a:gd name="T6" fmla="*/ 2147483647 w 368"/>
              <a:gd name="T7" fmla="*/ 2147483647 h 273"/>
              <a:gd name="T8" fmla="*/ 2147483647 w 368"/>
              <a:gd name="T9" fmla="*/ 2147483647 h 273"/>
              <a:gd name="T10" fmla="*/ 0 w 368"/>
              <a:gd name="T11" fmla="*/ 2147483647 h 273"/>
              <a:gd name="T12" fmla="*/ 0 w 368"/>
              <a:gd name="T13" fmla="*/ 2147483647 h 273"/>
              <a:gd name="T14" fmla="*/ 2147483647 w 368"/>
              <a:gd name="T15" fmla="*/ 2147483647 h 273"/>
              <a:gd name="T16" fmla="*/ 2147483647 w 368"/>
              <a:gd name="T17" fmla="*/ 2147483647 h 273"/>
              <a:gd name="T18" fmla="*/ 2147483647 w 368"/>
              <a:gd name="T19" fmla="*/ 2147483647 h 273"/>
              <a:gd name="T20" fmla="*/ 2147483647 w 368"/>
              <a:gd name="T21" fmla="*/ 2147483647 h 273"/>
              <a:gd name="T22" fmla="*/ 2147483647 w 368"/>
              <a:gd name="T23" fmla="*/ 2147483647 h 273"/>
              <a:gd name="T24" fmla="*/ 2147483647 w 368"/>
              <a:gd name="T25" fmla="*/ 2147483647 h 273"/>
              <a:gd name="T26" fmla="*/ 2147483647 w 368"/>
              <a:gd name="T27" fmla="*/ 2147483647 h 273"/>
              <a:gd name="T28" fmla="*/ 2147483647 w 368"/>
              <a:gd name="T29" fmla="*/ 2147483647 h 273"/>
              <a:gd name="T30" fmla="*/ 2147483647 w 368"/>
              <a:gd name="T31" fmla="*/ 2147483647 h 273"/>
              <a:gd name="T32" fmla="*/ 2147483647 w 368"/>
              <a:gd name="T33" fmla="*/ 2147483647 h 273"/>
              <a:gd name="T34" fmla="*/ 2147483647 w 368"/>
              <a:gd name="T35" fmla="*/ 2147483647 h 273"/>
              <a:gd name="T36" fmla="*/ 2147483647 w 368"/>
              <a:gd name="T37" fmla="*/ 2147483647 h 273"/>
              <a:gd name="T38" fmla="*/ 2147483647 w 368"/>
              <a:gd name="T39" fmla="*/ 2147483647 h 273"/>
              <a:gd name="T40" fmla="*/ 2147483647 w 368"/>
              <a:gd name="T41" fmla="*/ 2147483647 h 273"/>
              <a:gd name="T42" fmla="*/ 2147483647 w 368"/>
              <a:gd name="T43" fmla="*/ 2147483647 h 273"/>
              <a:gd name="T44" fmla="*/ 2147483647 w 368"/>
              <a:gd name="T45" fmla="*/ 2147483647 h 273"/>
              <a:gd name="T46" fmla="*/ 2147483647 w 368"/>
              <a:gd name="T47" fmla="*/ 2147483647 h 273"/>
              <a:gd name="T48" fmla="*/ 2147483647 w 368"/>
              <a:gd name="T49" fmla="*/ 2147483647 h 273"/>
              <a:gd name="T50" fmla="*/ 2147483647 w 368"/>
              <a:gd name="T51" fmla="*/ 2147483647 h 273"/>
              <a:gd name="T52" fmla="*/ 2147483647 w 368"/>
              <a:gd name="T53" fmla="*/ 2147483647 h 273"/>
              <a:gd name="T54" fmla="*/ 2147483647 w 368"/>
              <a:gd name="T55" fmla="*/ 2147483647 h 273"/>
              <a:gd name="T56" fmla="*/ 2147483647 w 368"/>
              <a:gd name="T57" fmla="*/ 2147483647 h 273"/>
              <a:gd name="T58" fmla="*/ 2147483647 w 368"/>
              <a:gd name="T59" fmla="*/ 2147483647 h 273"/>
              <a:gd name="T60" fmla="*/ 2147483647 w 368"/>
              <a:gd name="T61" fmla="*/ 2147483647 h 273"/>
              <a:gd name="T62" fmla="*/ 2147483647 w 368"/>
              <a:gd name="T63" fmla="*/ 2147483647 h 273"/>
              <a:gd name="T64" fmla="*/ 2147483647 w 368"/>
              <a:gd name="T65" fmla="*/ 2147483647 h 273"/>
              <a:gd name="T66" fmla="*/ 2147483647 w 368"/>
              <a:gd name="T67" fmla="*/ 2147483647 h 273"/>
              <a:gd name="T68" fmla="*/ 2147483647 w 368"/>
              <a:gd name="T69" fmla="*/ 2147483647 h 273"/>
              <a:gd name="T70" fmla="*/ 2147483647 w 368"/>
              <a:gd name="T71" fmla="*/ 2147483647 h 273"/>
              <a:gd name="T72" fmla="*/ 2147483647 w 368"/>
              <a:gd name="T73" fmla="*/ 2147483647 h 273"/>
              <a:gd name="T74" fmla="*/ 2147483647 w 368"/>
              <a:gd name="T75" fmla="*/ 2147483647 h 273"/>
              <a:gd name="T76" fmla="*/ 2147483647 w 368"/>
              <a:gd name="T77" fmla="*/ 2147483647 h 273"/>
              <a:gd name="T78" fmla="*/ 2147483647 w 368"/>
              <a:gd name="T79" fmla="*/ 2147483647 h 273"/>
              <a:gd name="T80" fmla="*/ 2147483647 w 368"/>
              <a:gd name="T81" fmla="*/ 0 h 27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68"/>
              <a:gd name="T124" fmla="*/ 0 h 273"/>
              <a:gd name="T125" fmla="*/ 368 w 368"/>
              <a:gd name="T126" fmla="*/ 273 h 27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68" h="273">
                <a:moveTo>
                  <a:pt x="350" y="0"/>
                </a:moveTo>
                <a:lnTo>
                  <a:pt x="17" y="0"/>
                </a:lnTo>
                <a:lnTo>
                  <a:pt x="10" y="1"/>
                </a:lnTo>
                <a:lnTo>
                  <a:pt x="5" y="5"/>
                </a:lnTo>
                <a:lnTo>
                  <a:pt x="2" y="10"/>
                </a:lnTo>
                <a:lnTo>
                  <a:pt x="0" y="16"/>
                </a:lnTo>
                <a:lnTo>
                  <a:pt x="0" y="255"/>
                </a:lnTo>
                <a:lnTo>
                  <a:pt x="2" y="261"/>
                </a:lnTo>
                <a:lnTo>
                  <a:pt x="5" y="266"/>
                </a:lnTo>
                <a:lnTo>
                  <a:pt x="9" y="271"/>
                </a:lnTo>
                <a:lnTo>
                  <a:pt x="15" y="273"/>
                </a:lnTo>
                <a:lnTo>
                  <a:pt x="15" y="271"/>
                </a:lnTo>
                <a:lnTo>
                  <a:pt x="14" y="271"/>
                </a:lnTo>
                <a:lnTo>
                  <a:pt x="14" y="270"/>
                </a:lnTo>
                <a:lnTo>
                  <a:pt x="10" y="263"/>
                </a:lnTo>
                <a:lnTo>
                  <a:pt x="7" y="253"/>
                </a:lnTo>
                <a:lnTo>
                  <a:pt x="5" y="240"/>
                </a:lnTo>
                <a:lnTo>
                  <a:pt x="5" y="227"/>
                </a:lnTo>
                <a:lnTo>
                  <a:pt x="5" y="179"/>
                </a:lnTo>
                <a:lnTo>
                  <a:pt x="7" y="107"/>
                </a:lnTo>
                <a:lnTo>
                  <a:pt x="7" y="43"/>
                </a:lnTo>
                <a:lnTo>
                  <a:pt x="7" y="15"/>
                </a:lnTo>
                <a:lnTo>
                  <a:pt x="9" y="13"/>
                </a:lnTo>
                <a:lnTo>
                  <a:pt x="14" y="10"/>
                </a:lnTo>
                <a:lnTo>
                  <a:pt x="27" y="6"/>
                </a:lnTo>
                <a:lnTo>
                  <a:pt x="50" y="5"/>
                </a:lnTo>
                <a:lnTo>
                  <a:pt x="356" y="5"/>
                </a:lnTo>
                <a:lnTo>
                  <a:pt x="358" y="6"/>
                </a:lnTo>
                <a:lnTo>
                  <a:pt x="359" y="10"/>
                </a:lnTo>
                <a:lnTo>
                  <a:pt x="361" y="11"/>
                </a:lnTo>
                <a:lnTo>
                  <a:pt x="363" y="13"/>
                </a:lnTo>
                <a:lnTo>
                  <a:pt x="364" y="15"/>
                </a:lnTo>
                <a:lnTo>
                  <a:pt x="366" y="18"/>
                </a:lnTo>
                <a:lnTo>
                  <a:pt x="368" y="20"/>
                </a:lnTo>
                <a:lnTo>
                  <a:pt x="368" y="16"/>
                </a:lnTo>
                <a:lnTo>
                  <a:pt x="366" y="10"/>
                </a:lnTo>
                <a:lnTo>
                  <a:pt x="361" y="5"/>
                </a:lnTo>
                <a:lnTo>
                  <a:pt x="356" y="1"/>
                </a:lnTo>
                <a:lnTo>
                  <a:pt x="35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Freeform 142">
            <a:extLst>
              <a:ext uri="{FF2B5EF4-FFF2-40B4-BE49-F238E27FC236}">
                <a16:creationId xmlns="" xmlns:a16="http://schemas.microsoft.com/office/drawing/2014/main" id="{6AE54D28-CFA8-4732-B10E-D7920C9AB9CD}"/>
              </a:ext>
            </a:extLst>
          </p:cNvPr>
          <p:cNvSpPr>
            <a:spLocks/>
          </p:cNvSpPr>
          <p:nvPr/>
        </p:nvSpPr>
        <p:spPr bwMode="auto">
          <a:xfrm>
            <a:off x="5540375" y="5688013"/>
            <a:ext cx="246063" cy="190500"/>
          </a:xfrm>
          <a:custGeom>
            <a:avLst/>
            <a:gdLst>
              <a:gd name="T0" fmla="*/ 2147483647 w 310"/>
              <a:gd name="T1" fmla="*/ 2147483647 h 240"/>
              <a:gd name="T2" fmla="*/ 2147483647 w 310"/>
              <a:gd name="T3" fmla="*/ 2147483647 h 240"/>
              <a:gd name="T4" fmla="*/ 2147483647 w 310"/>
              <a:gd name="T5" fmla="*/ 2147483647 h 240"/>
              <a:gd name="T6" fmla="*/ 2147483647 w 310"/>
              <a:gd name="T7" fmla="*/ 2147483647 h 240"/>
              <a:gd name="T8" fmla="*/ 2147483647 w 310"/>
              <a:gd name="T9" fmla="*/ 0 h 240"/>
              <a:gd name="T10" fmla="*/ 0 w 310"/>
              <a:gd name="T11" fmla="*/ 2147483647 h 240"/>
              <a:gd name="T12" fmla="*/ 0 w 310"/>
              <a:gd name="T13" fmla="*/ 2147483647 h 240"/>
              <a:gd name="T14" fmla="*/ 2147483647 w 310"/>
              <a:gd name="T15" fmla="*/ 2147483647 h 240"/>
              <a:gd name="T16" fmla="*/ 2147483647 w 310"/>
              <a:gd name="T17" fmla="*/ 2147483647 h 240"/>
              <a:gd name="T18" fmla="*/ 2147483647 w 310"/>
              <a:gd name="T19" fmla="*/ 2147483647 h 240"/>
              <a:gd name="T20" fmla="*/ 2147483647 w 310"/>
              <a:gd name="T21" fmla="*/ 2147483647 h 240"/>
              <a:gd name="T22" fmla="*/ 2147483647 w 310"/>
              <a:gd name="T23" fmla="*/ 2147483647 h 240"/>
              <a:gd name="T24" fmla="*/ 2147483647 w 310"/>
              <a:gd name="T25" fmla="*/ 2147483647 h 240"/>
              <a:gd name="T26" fmla="*/ 2147483647 w 310"/>
              <a:gd name="T27" fmla="*/ 2147483647 h 240"/>
              <a:gd name="T28" fmla="*/ 2147483647 w 310"/>
              <a:gd name="T29" fmla="*/ 2147483647 h 240"/>
              <a:gd name="T30" fmla="*/ 2147483647 w 310"/>
              <a:gd name="T31" fmla="*/ 2147483647 h 240"/>
              <a:gd name="T32" fmla="*/ 2147483647 w 310"/>
              <a:gd name="T33" fmla="*/ 2147483647 h 240"/>
              <a:gd name="T34" fmla="*/ 2147483647 w 310"/>
              <a:gd name="T35" fmla="*/ 2147483647 h 240"/>
              <a:gd name="T36" fmla="*/ 2147483647 w 310"/>
              <a:gd name="T37" fmla="*/ 2147483647 h 240"/>
              <a:gd name="T38" fmla="*/ 2147483647 w 310"/>
              <a:gd name="T39" fmla="*/ 2147483647 h 240"/>
              <a:gd name="T40" fmla="*/ 2147483647 w 310"/>
              <a:gd name="T41" fmla="*/ 2147483647 h 240"/>
              <a:gd name="T42" fmla="*/ 2147483647 w 310"/>
              <a:gd name="T43" fmla="*/ 2147483647 h 240"/>
              <a:gd name="T44" fmla="*/ 2147483647 w 310"/>
              <a:gd name="T45" fmla="*/ 2147483647 h 240"/>
              <a:gd name="T46" fmla="*/ 2147483647 w 310"/>
              <a:gd name="T47" fmla="*/ 2147483647 h 240"/>
              <a:gd name="T48" fmla="*/ 2147483647 w 310"/>
              <a:gd name="T49" fmla="*/ 2147483647 h 240"/>
              <a:gd name="T50" fmla="*/ 2147483647 w 310"/>
              <a:gd name="T51" fmla="*/ 2147483647 h 240"/>
              <a:gd name="T52" fmla="*/ 2147483647 w 310"/>
              <a:gd name="T53" fmla="*/ 2147483647 h 240"/>
              <a:gd name="T54" fmla="*/ 2147483647 w 310"/>
              <a:gd name="T55" fmla="*/ 2147483647 h 240"/>
              <a:gd name="T56" fmla="*/ 2147483647 w 310"/>
              <a:gd name="T57" fmla="*/ 2147483647 h 240"/>
              <a:gd name="T58" fmla="*/ 2147483647 w 310"/>
              <a:gd name="T59" fmla="*/ 2147483647 h 240"/>
              <a:gd name="T60" fmla="*/ 2147483647 w 310"/>
              <a:gd name="T61" fmla="*/ 2147483647 h 240"/>
              <a:gd name="T62" fmla="*/ 2147483647 w 310"/>
              <a:gd name="T63" fmla="*/ 2147483647 h 240"/>
              <a:gd name="T64" fmla="*/ 2147483647 w 310"/>
              <a:gd name="T65" fmla="*/ 2147483647 h 240"/>
              <a:gd name="T66" fmla="*/ 2147483647 w 310"/>
              <a:gd name="T67" fmla="*/ 2147483647 h 240"/>
              <a:gd name="T68" fmla="*/ 2147483647 w 310"/>
              <a:gd name="T69" fmla="*/ 2147483647 h 2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0"/>
              <a:gd name="T106" fmla="*/ 0 h 240"/>
              <a:gd name="T107" fmla="*/ 310 w 310"/>
              <a:gd name="T108" fmla="*/ 240 h 2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0" h="240">
                <a:moveTo>
                  <a:pt x="310" y="20"/>
                </a:moveTo>
                <a:lnTo>
                  <a:pt x="306" y="16"/>
                </a:lnTo>
                <a:lnTo>
                  <a:pt x="301" y="10"/>
                </a:lnTo>
                <a:lnTo>
                  <a:pt x="291" y="3"/>
                </a:lnTo>
                <a:lnTo>
                  <a:pt x="281" y="0"/>
                </a:lnTo>
                <a:lnTo>
                  <a:pt x="0" y="225"/>
                </a:lnTo>
                <a:lnTo>
                  <a:pt x="0" y="226"/>
                </a:lnTo>
                <a:lnTo>
                  <a:pt x="2" y="230"/>
                </a:lnTo>
                <a:lnTo>
                  <a:pt x="5" y="235"/>
                </a:lnTo>
                <a:lnTo>
                  <a:pt x="12" y="238"/>
                </a:lnTo>
                <a:lnTo>
                  <a:pt x="13" y="238"/>
                </a:lnTo>
                <a:lnTo>
                  <a:pt x="15" y="238"/>
                </a:lnTo>
                <a:lnTo>
                  <a:pt x="18" y="240"/>
                </a:lnTo>
                <a:lnTo>
                  <a:pt x="20" y="240"/>
                </a:lnTo>
                <a:lnTo>
                  <a:pt x="27" y="240"/>
                </a:lnTo>
                <a:lnTo>
                  <a:pt x="37" y="240"/>
                </a:lnTo>
                <a:lnTo>
                  <a:pt x="51" y="240"/>
                </a:lnTo>
                <a:lnTo>
                  <a:pt x="70" y="240"/>
                </a:lnTo>
                <a:lnTo>
                  <a:pt x="91" y="240"/>
                </a:lnTo>
                <a:lnTo>
                  <a:pt x="113" y="240"/>
                </a:lnTo>
                <a:lnTo>
                  <a:pt x="136" y="240"/>
                </a:lnTo>
                <a:lnTo>
                  <a:pt x="161" y="240"/>
                </a:lnTo>
                <a:lnTo>
                  <a:pt x="184" y="240"/>
                </a:lnTo>
                <a:lnTo>
                  <a:pt x="207" y="240"/>
                </a:lnTo>
                <a:lnTo>
                  <a:pt x="228" y="240"/>
                </a:lnTo>
                <a:lnTo>
                  <a:pt x="248" y="240"/>
                </a:lnTo>
                <a:lnTo>
                  <a:pt x="263" y="240"/>
                </a:lnTo>
                <a:lnTo>
                  <a:pt x="276" y="240"/>
                </a:lnTo>
                <a:lnTo>
                  <a:pt x="283" y="240"/>
                </a:lnTo>
                <a:lnTo>
                  <a:pt x="286" y="240"/>
                </a:lnTo>
                <a:lnTo>
                  <a:pt x="290" y="240"/>
                </a:lnTo>
                <a:lnTo>
                  <a:pt x="298" y="236"/>
                </a:lnTo>
                <a:lnTo>
                  <a:pt x="305" y="230"/>
                </a:lnTo>
                <a:lnTo>
                  <a:pt x="310" y="215"/>
                </a:lnTo>
                <a:lnTo>
                  <a:pt x="310" y="20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" name="Freeform 143">
            <a:extLst>
              <a:ext uri="{FF2B5EF4-FFF2-40B4-BE49-F238E27FC236}">
                <a16:creationId xmlns="" xmlns:a16="http://schemas.microsoft.com/office/drawing/2014/main" id="{4507AC8E-8B20-40E7-8B5F-20B34BB927A2}"/>
              </a:ext>
            </a:extLst>
          </p:cNvPr>
          <p:cNvSpPr>
            <a:spLocks/>
          </p:cNvSpPr>
          <p:nvPr/>
        </p:nvSpPr>
        <p:spPr bwMode="auto">
          <a:xfrm>
            <a:off x="5534025" y="5686425"/>
            <a:ext cx="244475" cy="187325"/>
          </a:xfrm>
          <a:custGeom>
            <a:avLst/>
            <a:gdLst>
              <a:gd name="T0" fmla="*/ 2147483647 w 308"/>
              <a:gd name="T1" fmla="*/ 2147483647 h 237"/>
              <a:gd name="T2" fmla="*/ 2147483647 w 308"/>
              <a:gd name="T3" fmla="*/ 2147483647 h 237"/>
              <a:gd name="T4" fmla="*/ 2147483647 w 308"/>
              <a:gd name="T5" fmla="*/ 2147483647 h 237"/>
              <a:gd name="T6" fmla="*/ 2147483647 w 308"/>
              <a:gd name="T7" fmla="*/ 2147483647 h 237"/>
              <a:gd name="T8" fmla="*/ 0 w 308"/>
              <a:gd name="T9" fmla="*/ 2147483647 h 237"/>
              <a:gd name="T10" fmla="*/ 0 w 308"/>
              <a:gd name="T11" fmla="*/ 2147483647 h 237"/>
              <a:gd name="T12" fmla="*/ 2147483647 w 308"/>
              <a:gd name="T13" fmla="*/ 2147483647 h 237"/>
              <a:gd name="T14" fmla="*/ 2147483647 w 308"/>
              <a:gd name="T15" fmla="*/ 2147483647 h 237"/>
              <a:gd name="T16" fmla="*/ 2147483647 w 308"/>
              <a:gd name="T17" fmla="*/ 2147483647 h 237"/>
              <a:gd name="T18" fmla="*/ 2147483647 w 308"/>
              <a:gd name="T19" fmla="*/ 0 h 237"/>
              <a:gd name="T20" fmla="*/ 2147483647 w 308"/>
              <a:gd name="T21" fmla="*/ 0 h 237"/>
              <a:gd name="T22" fmla="*/ 2147483647 w 308"/>
              <a:gd name="T23" fmla="*/ 2147483647 h 237"/>
              <a:gd name="T24" fmla="*/ 2147483647 w 308"/>
              <a:gd name="T25" fmla="*/ 2147483647 h 237"/>
              <a:gd name="T26" fmla="*/ 2147483647 w 308"/>
              <a:gd name="T27" fmla="*/ 2147483647 h 237"/>
              <a:gd name="T28" fmla="*/ 2147483647 w 308"/>
              <a:gd name="T29" fmla="*/ 2147483647 h 237"/>
              <a:gd name="T30" fmla="*/ 2147483647 w 308"/>
              <a:gd name="T31" fmla="*/ 2147483647 h 237"/>
              <a:gd name="T32" fmla="*/ 2147483647 w 308"/>
              <a:gd name="T33" fmla="*/ 2147483647 h 237"/>
              <a:gd name="T34" fmla="*/ 2147483647 w 308"/>
              <a:gd name="T35" fmla="*/ 2147483647 h 237"/>
              <a:gd name="T36" fmla="*/ 2147483647 w 308"/>
              <a:gd name="T37" fmla="*/ 2147483647 h 237"/>
              <a:gd name="T38" fmla="*/ 2147483647 w 308"/>
              <a:gd name="T39" fmla="*/ 2147483647 h 237"/>
              <a:gd name="T40" fmla="*/ 2147483647 w 308"/>
              <a:gd name="T41" fmla="*/ 2147483647 h 23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8"/>
              <a:gd name="T64" fmla="*/ 0 h 237"/>
              <a:gd name="T65" fmla="*/ 308 w 308"/>
              <a:gd name="T66" fmla="*/ 237 h 23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8" h="237">
                <a:moveTo>
                  <a:pt x="25" y="237"/>
                </a:moveTo>
                <a:lnTo>
                  <a:pt x="15" y="235"/>
                </a:lnTo>
                <a:lnTo>
                  <a:pt x="6" y="228"/>
                </a:lnTo>
                <a:lnTo>
                  <a:pt x="1" y="220"/>
                </a:lnTo>
                <a:lnTo>
                  <a:pt x="0" y="210"/>
                </a:lnTo>
                <a:lnTo>
                  <a:pt x="0" y="25"/>
                </a:lnTo>
                <a:lnTo>
                  <a:pt x="1" y="15"/>
                </a:lnTo>
                <a:lnTo>
                  <a:pt x="6" y="7"/>
                </a:lnTo>
                <a:lnTo>
                  <a:pt x="15" y="2"/>
                </a:lnTo>
                <a:lnTo>
                  <a:pt x="25" y="0"/>
                </a:lnTo>
                <a:lnTo>
                  <a:pt x="283" y="0"/>
                </a:lnTo>
                <a:lnTo>
                  <a:pt x="293" y="2"/>
                </a:lnTo>
                <a:lnTo>
                  <a:pt x="301" y="7"/>
                </a:lnTo>
                <a:lnTo>
                  <a:pt x="306" y="15"/>
                </a:lnTo>
                <a:lnTo>
                  <a:pt x="308" y="25"/>
                </a:lnTo>
                <a:lnTo>
                  <a:pt x="308" y="210"/>
                </a:lnTo>
                <a:lnTo>
                  <a:pt x="306" y="220"/>
                </a:lnTo>
                <a:lnTo>
                  <a:pt x="301" y="228"/>
                </a:lnTo>
                <a:lnTo>
                  <a:pt x="293" y="235"/>
                </a:lnTo>
                <a:lnTo>
                  <a:pt x="283" y="237"/>
                </a:lnTo>
                <a:lnTo>
                  <a:pt x="25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" name="Freeform 144">
            <a:extLst>
              <a:ext uri="{FF2B5EF4-FFF2-40B4-BE49-F238E27FC236}">
                <a16:creationId xmlns="" xmlns:a16="http://schemas.microsoft.com/office/drawing/2014/main" id="{C4470AA1-7467-4CFD-9740-82C83CC8CC28}"/>
              </a:ext>
            </a:extLst>
          </p:cNvPr>
          <p:cNvSpPr>
            <a:spLocks/>
          </p:cNvSpPr>
          <p:nvPr/>
        </p:nvSpPr>
        <p:spPr bwMode="auto">
          <a:xfrm>
            <a:off x="5543550" y="5695950"/>
            <a:ext cx="225425" cy="169863"/>
          </a:xfrm>
          <a:custGeom>
            <a:avLst/>
            <a:gdLst>
              <a:gd name="T0" fmla="*/ 2147483647 w 285"/>
              <a:gd name="T1" fmla="*/ 2147483647 h 213"/>
              <a:gd name="T2" fmla="*/ 2147483647 w 285"/>
              <a:gd name="T3" fmla="*/ 2147483647 h 213"/>
              <a:gd name="T4" fmla="*/ 2147483647 w 285"/>
              <a:gd name="T5" fmla="*/ 2147483647 h 213"/>
              <a:gd name="T6" fmla="*/ 2147483647 w 285"/>
              <a:gd name="T7" fmla="*/ 2147483647 h 213"/>
              <a:gd name="T8" fmla="*/ 2147483647 w 285"/>
              <a:gd name="T9" fmla="*/ 2147483647 h 213"/>
              <a:gd name="T10" fmla="*/ 2147483647 w 285"/>
              <a:gd name="T11" fmla="*/ 2147483647 h 213"/>
              <a:gd name="T12" fmla="*/ 2147483647 w 285"/>
              <a:gd name="T13" fmla="*/ 2147483647 h 213"/>
              <a:gd name="T14" fmla="*/ 2147483647 w 285"/>
              <a:gd name="T15" fmla="*/ 2147483647 h 213"/>
              <a:gd name="T16" fmla="*/ 2147483647 w 285"/>
              <a:gd name="T17" fmla="*/ 2147483647 h 213"/>
              <a:gd name="T18" fmla="*/ 2147483647 w 285"/>
              <a:gd name="T19" fmla="*/ 0 h 213"/>
              <a:gd name="T20" fmla="*/ 2147483647 w 285"/>
              <a:gd name="T21" fmla="*/ 0 h 213"/>
              <a:gd name="T22" fmla="*/ 2147483647 w 285"/>
              <a:gd name="T23" fmla="*/ 2147483647 h 213"/>
              <a:gd name="T24" fmla="*/ 2147483647 w 285"/>
              <a:gd name="T25" fmla="*/ 2147483647 h 213"/>
              <a:gd name="T26" fmla="*/ 2147483647 w 285"/>
              <a:gd name="T27" fmla="*/ 2147483647 h 213"/>
              <a:gd name="T28" fmla="*/ 0 w 285"/>
              <a:gd name="T29" fmla="*/ 2147483647 h 213"/>
              <a:gd name="T30" fmla="*/ 0 w 285"/>
              <a:gd name="T31" fmla="*/ 2147483647 h 213"/>
              <a:gd name="T32" fmla="*/ 2147483647 w 285"/>
              <a:gd name="T33" fmla="*/ 2147483647 h 213"/>
              <a:gd name="T34" fmla="*/ 2147483647 w 285"/>
              <a:gd name="T35" fmla="*/ 2147483647 h 213"/>
              <a:gd name="T36" fmla="*/ 2147483647 w 285"/>
              <a:gd name="T37" fmla="*/ 2147483647 h 213"/>
              <a:gd name="T38" fmla="*/ 2147483647 w 285"/>
              <a:gd name="T39" fmla="*/ 2147483647 h 213"/>
              <a:gd name="T40" fmla="*/ 2147483647 w 285"/>
              <a:gd name="T41" fmla="*/ 2147483647 h 2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5"/>
              <a:gd name="T64" fmla="*/ 0 h 213"/>
              <a:gd name="T65" fmla="*/ 285 w 285"/>
              <a:gd name="T66" fmla="*/ 213 h 21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5" h="213">
                <a:moveTo>
                  <a:pt x="272" y="213"/>
                </a:moveTo>
                <a:lnTo>
                  <a:pt x="277" y="211"/>
                </a:lnTo>
                <a:lnTo>
                  <a:pt x="282" y="208"/>
                </a:lnTo>
                <a:lnTo>
                  <a:pt x="283" y="205"/>
                </a:lnTo>
                <a:lnTo>
                  <a:pt x="285" y="198"/>
                </a:lnTo>
                <a:lnTo>
                  <a:pt x="285" y="13"/>
                </a:lnTo>
                <a:lnTo>
                  <a:pt x="283" y="8"/>
                </a:lnTo>
                <a:lnTo>
                  <a:pt x="282" y="3"/>
                </a:lnTo>
                <a:lnTo>
                  <a:pt x="277" y="1"/>
                </a:lnTo>
                <a:lnTo>
                  <a:pt x="272" y="0"/>
                </a:lnTo>
                <a:lnTo>
                  <a:pt x="14" y="0"/>
                </a:lnTo>
                <a:lnTo>
                  <a:pt x="9" y="1"/>
                </a:lnTo>
                <a:lnTo>
                  <a:pt x="5" y="3"/>
                </a:lnTo>
                <a:lnTo>
                  <a:pt x="2" y="8"/>
                </a:lnTo>
                <a:lnTo>
                  <a:pt x="0" y="13"/>
                </a:lnTo>
                <a:lnTo>
                  <a:pt x="0" y="198"/>
                </a:lnTo>
                <a:lnTo>
                  <a:pt x="2" y="205"/>
                </a:lnTo>
                <a:lnTo>
                  <a:pt x="5" y="208"/>
                </a:lnTo>
                <a:lnTo>
                  <a:pt x="9" y="211"/>
                </a:lnTo>
                <a:lnTo>
                  <a:pt x="14" y="213"/>
                </a:lnTo>
                <a:lnTo>
                  <a:pt x="272" y="21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" name="Freeform 145">
            <a:extLst>
              <a:ext uri="{FF2B5EF4-FFF2-40B4-BE49-F238E27FC236}">
                <a16:creationId xmlns="" xmlns:a16="http://schemas.microsoft.com/office/drawing/2014/main" id="{F3C10AAA-A4F7-4DA8-AA7D-53184F89F6F8}"/>
              </a:ext>
            </a:extLst>
          </p:cNvPr>
          <p:cNvSpPr>
            <a:spLocks/>
          </p:cNvSpPr>
          <p:nvPr/>
        </p:nvSpPr>
        <p:spPr bwMode="auto">
          <a:xfrm>
            <a:off x="5553075" y="5894388"/>
            <a:ext cx="219075" cy="34925"/>
          </a:xfrm>
          <a:custGeom>
            <a:avLst/>
            <a:gdLst>
              <a:gd name="T0" fmla="*/ 2147483647 w 274"/>
              <a:gd name="T1" fmla="*/ 2147483647 h 45"/>
              <a:gd name="T2" fmla="*/ 2147483647 w 274"/>
              <a:gd name="T3" fmla="*/ 2147483647 h 45"/>
              <a:gd name="T4" fmla="*/ 2147483647 w 274"/>
              <a:gd name="T5" fmla="*/ 2147483647 h 45"/>
              <a:gd name="T6" fmla="*/ 2147483647 w 274"/>
              <a:gd name="T7" fmla="*/ 2147483647 h 45"/>
              <a:gd name="T8" fmla="*/ 2147483647 w 274"/>
              <a:gd name="T9" fmla="*/ 2147483647 h 45"/>
              <a:gd name="T10" fmla="*/ 2147483647 w 274"/>
              <a:gd name="T11" fmla="*/ 2147483647 h 45"/>
              <a:gd name="T12" fmla="*/ 2147483647 w 274"/>
              <a:gd name="T13" fmla="*/ 2147483647 h 45"/>
              <a:gd name="T14" fmla="*/ 2147483647 w 274"/>
              <a:gd name="T15" fmla="*/ 2147483647 h 45"/>
              <a:gd name="T16" fmla="*/ 0 w 274"/>
              <a:gd name="T17" fmla="*/ 0 h 45"/>
              <a:gd name="T18" fmla="*/ 2147483647 w 274"/>
              <a:gd name="T19" fmla="*/ 0 h 45"/>
              <a:gd name="T20" fmla="*/ 2147483647 w 274"/>
              <a:gd name="T21" fmla="*/ 0 h 45"/>
              <a:gd name="T22" fmla="*/ 2147483647 w 274"/>
              <a:gd name="T23" fmla="*/ 0 h 45"/>
              <a:gd name="T24" fmla="*/ 2147483647 w 274"/>
              <a:gd name="T25" fmla="*/ 2147483647 h 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4"/>
              <a:gd name="T40" fmla="*/ 0 h 45"/>
              <a:gd name="T41" fmla="*/ 274 w 274"/>
              <a:gd name="T42" fmla="*/ 45 h 4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4" h="45">
                <a:moveTo>
                  <a:pt x="241" y="22"/>
                </a:moveTo>
                <a:lnTo>
                  <a:pt x="208" y="43"/>
                </a:lnTo>
                <a:lnTo>
                  <a:pt x="207" y="45"/>
                </a:lnTo>
                <a:lnTo>
                  <a:pt x="202" y="45"/>
                </a:lnTo>
                <a:lnTo>
                  <a:pt x="56" y="45"/>
                </a:lnTo>
                <a:lnTo>
                  <a:pt x="51" y="45"/>
                </a:lnTo>
                <a:lnTo>
                  <a:pt x="49" y="42"/>
                </a:lnTo>
                <a:lnTo>
                  <a:pt x="23" y="20"/>
                </a:lnTo>
                <a:lnTo>
                  <a:pt x="0" y="0"/>
                </a:lnTo>
                <a:lnTo>
                  <a:pt x="31" y="0"/>
                </a:lnTo>
                <a:lnTo>
                  <a:pt x="235" y="0"/>
                </a:lnTo>
                <a:lnTo>
                  <a:pt x="274" y="0"/>
                </a:lnTo>
                <a:lnTo>
                  <a:pt x="241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1" name="Freeform 146">
            <a:extLst>
              <a:ext uri="{FF2B5EF4-FFF2-40B4-BE49-F238E27FC236}">
                <a16:creationId xmlns="" xmlns:a16="http://schemas.microsoft.com/office/drawing/2014/main" id="{D1719394-556F-4783-A88D-42CECA66173E}"/>
              </a:ext>
            </a:extLst>
          </p:cNvPr>
          <p:cNvSpPr>
            <a:spLocks/>
          </p:cNvSpPr>
          <p:nvPr/>
        </p:nvSpPr>
        <p:spPr bwMode="auto">
          <a:xfrm>
            <a:off x="5578475" y="5903913"/>
            <a:ext cx="123825" cy="15875"/>
          </a:xfrm>
          <a:custGeom>
            <a:avLst/>
            <a:gdLst>
              <a:gd name="T0" fmla="*/ 2147483647 w 156"/>
              <a:gd name="T1" fmla="*/ 2147483647 h 22"/>
              <a:gd name="T2" fmla="*/ 2147483647 w 156"/>
              <a:gd name="T3" fmla="*/ 2147483647 h 22"/>
              <a:gd name="T4" fmla="*/ 2147483647 w 156"/>
              <a:gd name="T5" fmla="*/ 2147483647 h 22"/>
              <a:gd name="T6" fmla="*/ 2147483647 w 156"/>
              <a:gd name="T7" fmla="*/ 2147483647 h 22"/>
              <a:gd name="T8" fmla="*/ 2147483647 w 156"/>
              <a:gd name="T9" fmla="*/ 0 h 22"/>
              <a:gd name="T10" fmla="*/ 0 w 156"/>
              <a:gd name="T11" fmla="*/ 0 h 22"/>
              <a:gd name="T12" fmla="*/ 2147483647 w 156"/>
              <a:gd name="T13" fmla="*/ 214748364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6"/>
              <a:gd name="T22" fmla="*/ 0 h 22"/>
              <a:gd name="T23" fmla="*/ 156 w 156"/>
              <a:gd name="T24" fmla="*/ 22 h 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6" h="22">
                <a:moveTo>
                  <a:pt x="25" y="22"/>
                </a:moveTo>
                <a:lnTo>
                  <a:pt x="156" y="22"/>
                </a:lnTo>
                <a:lnTo>
                  <a:pt x="37" y="20"/>
                </a:lnTo>
                <a:lnTo>
                  <a:pt x="27" y="0"/>
                </a:lnTo>
                <a:lnTo>
                  <a:pt x="0" y="0"/>
                </a:lnTo>
                <a:lnTo>
                  <a:pt x="25" y="22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" name="Freeform 147">
            <a:extLst>
              <a:ext uri="{FF2B5EF4-FFF2-40B4-BE49-F238E27FC236}">
                <a16:creationId xmlns="" xmlns:a16="http://schemas.microsoft.com/office/drawing/2014/main" id="{4E5249F0-F397-408F-94B4-5A691EE29C42}"/>
              </a:ext>
            </a:extLst>
          </p:cNvPr>
          <p:cNvSpPr>
            <a:spLocks/>
          </p:cNvSpPr>
          <p:nvPr/>
        </p:nvSpPr>
        <p:spPr bwMode="auto">
          <a:xfrm>
            <a:off x="5599113" y="5903913"/>
            <a:ext cx="119062" cy="15875"/>
          </a:xfrm>
          <a:custGeom>
            <a:avLst/>
            <a:gdLst>
              <a:gd name="T0" fmla="*/ 2147483647 w 149"/>
              <a:gd name="T1" fmla="*/ 2147483647 h 22"/>
              <a:gd name="T2" fmla="*/ 2147483647 w 149"/>
              <a:gd name="T3" fmla="*/ 0 h 22"/>
              <a:gd name="T4" fmla="*/ 0 w 149"/>
              <a:gd name="T5" fmla="*/ 0 h 22"/>
              <a:gd name="T6" fmla="*/ 2147483647 w 149"/>
              <a:gd name="T7" fmla="*/ 2147483647 h 22"/>
              <a:gd name="T8" fmla="*/ 2147483647 w 149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22"/>
              <a:gd name="T17" fmla="*/ 149 w 149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22">
                <a:moveTo>
                  <a:pt x="129" y="22"/>
                </a:moveTo>
                <a:lnTo>
                  <a:pt x="149" y="0"/>
                </a:lnTo>
                <a:lnTo>
                  <a:pt x="0" y="0"/>
                </a:lnTo>
                <a:lnTo>
                  <a:pt x="10" y="20"/>
                </a:lnTo>
                <a:lnTo>
                  <a:pt x="129" y="22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" name="Freeform 148">
            <a:extLst>
              <a:ext uri="{FF2B5EF4-FFF2-40B4-BE49-F238E27FC236}">
                <a16:creationId xmlns="" xmlns:a16="http://schemas.microsoft.com/office/drawing/2014/main" id="{2CEB78C4-4CFB-4985-B85B-9E54632CA9DE}"/>
              </a:ext>
            </a:extLst>
          </p:cNvPr>
          <p:cNvSpPr>
            <a:spLocks/>
          </p:cNvSpPr>
          <p:nvPr/>
        </p:nvSpPr>
        <p:spPr bwMode="auto">
          <a:xfrm>
            <a:off x="5702300" y="5903913"/>
            <a:ext cx="38100" cy="15875"/>
          </a:xfrm>
          <a:custGeom>
            <a:avLst/>
            <a:gdLst>
              <a:gd name="T0" fmla="*/ 0 w 48"/>
              <a:gd name="T1" fmla="*/ 2147483647 h 22"/>
              <a:gd name="T2" fmla="*/ 2147483647 w 48"/>
              <a:gd name="T3" fmla="*/ 2147483647 h 22"/>
              <a:gd name="T4" fmla="*/ 2147483647 w 48"/>
              <a:gd name="T5" fmla="*/ 0 h 22"/>
              <a:gd name="T6" fmla="*/ 2147483647 w 48"/>
              <a:gd name="T7" fmla="*/ 0 h 22"/>
              <a:gd name="T8" fmla="*/ 0 w 48"/>
              <a:gd name="T9" fmla="*/ 2147483647 h 22"/>
              <a:gd name="T10" fmla="*/ 0 w 48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22"/>
              <a:gd name="T20" fmla="*/ 48 w 48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22">
                <a:moveTo>
                  <a:pt x="0" y="22"/>
                </a:moveTo>
                <a:lnTo>
                  <a:pt x="15" y="22"/>
                </a:lnTo>
                <a:lnTo>
                  <a:pt x="48" y="0"/>
                </a:lnTo>
                <a:lnTo>
                  <a:pt x="20" y="0"/>
                </a:lnTo>
                <a:lnTo>
                  <a:pt x="0" y="22"/>
                </a:lnTo>
                <a:close/>
              </a:path>
            </a:pathLst>
          </a:custGeom>
          <a:solidFill>
            <a:srgbClr val="33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" name="Freeform 149">
            <a:extLst>
              <a:ext uri="{FF2B5EF4-FFF2-40B4-BE49-F238E27FC236}">
                <a16:creationId xmlns="" xmlns:a16="http://schemas.microsoft.com/office/drawing/2014/main" id="{7DD4A80F-304C-4F9E-9E11-8E9AFC514184}"/>
              </a:ext>
            </a:extLst>
          </p:cNvPr>
          <p:cNvSpPr>
            <a:spLocks/>
          </p:cNvSpPr>
          <p:nvPr/>
        </p:nvSpPr>
        <p:spPr bwMode="auto">
          <a:xfrm>
            <a:off x="5473700" y="5918200"/>
            <a:ext cx="381000" cy="96838"/>
          </a:xfrm>
          <a:custGeom>
            <a:avLst/>
            <a:gdLst>
              <a:gd name="T0" fmla="*/ 2147483647 w 480"/>
              <a:gd name="T1" fmla="*/ 2147483647 h 123"/>
              <a:gd name="T2" fmla="*/ 2147483647 w 480"/>
              <a:gd name="T3" fmla="*/ 2147483647 h 123"/>
              <a:gd name="T4" fmla="*/ 2147483647 w 480"/>
              <a:gd name="T5" fmla="*/ 2147483647 h 123"/>
              <a:gd name="T6" fmla="*/ 2147483647 w 480"/>
              <a:gd name="T7" fmla="*/ 2147483647 h 123"/>
              <a:gd name="T8" fmla="*/ 0 w 480"/>
              <a:gd name="T9" fmla="*/ 2147483647 h 123"/>
              <a:gd name="T10" fmla="*/ 0 w 480"/>
              <a:gd name="T11" fmla="*/ 2147483647 h 123"/>
              <a:gd name="T12" fmla="*/ 2147483647 w 480"/>
              <a:gd name="T13" fmla="*/ 2147483647 h 123"/>
              <a:gd name="T14" fmla="*/ 2147483647 w 480"/>
              <a:gd name="T15" fmla="*/ 2147483647 h 123"/>
              <a:gd name="T16" fmla="*/ 2147483647 w 480"/>
              <a:gd name="T17" fmla="*/ 2147483647 h 123"/>
              <a:gd name="T18" fmla="*/ 2147483647 w 480"/>
              <a:gd name="T19" fmla="*/ 0 h 123"/>
              <a:gd name="T20" fmla="*/ 2147483647 w 480"/>
              <a:gd name="T21" fmla="*/ 0 h 123"/>
              <a:gd name="T22" fmla="*/ 2147483647 w 480"/>
              <a:gd name="T23" fmla="*/ 2147483647 h 123"/>
              <a:gd name="T24" fmla="*/ 2147483647 w 480"/>
              <a:gd name="T25" fmla="*/ 2147483647 h 123"/>
              <a:gd name="T26" fmla="*/ 2147483647 w 480"/>
              <a:gd name="T27" fmla="*/ 2147483647 h 123"/>
              <a:gd name="T28" fmla="*/ 2147483647 w 480"/>
              <a:gd name="T29" fmla="*/ 2147483647 h 123"/>
              <a:gd name="T30" fmla="*/ 2147483647 w 480"/>
              <a:gd name="T31" fmla="*/ 2147483647 h 123"/>
              <a:gd name="T32" fmla="*/ 2147483647 w 480"/>
              <a:gd name="T33" fmla="*/ 2147483647 h 123"/>
              <a:gd name="T34" fmla="*/ 2147483647 w 480"/>
              <a:gd name="T35" fmla="*/ 2147483647 h 123"/>
              <a:gd name="T36" fmla="*/ 2147483647 w 480"/>
              <a:gd name="T37" fmla="*/ 2147483647 h 123"/>
              <a:gd name="T38" fmla="*/ 2147483647 w 480"/>
              <a:gd name="T39" fmla="*/ 2147483647 h 123"/>
              <a:gd name="T40" fmla="*/ 2147483647 w 480"/>
              <a:gd name="T41" fmla="*/ 2147483647 h 12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80"/>
              <a:gd name="T64" fmla="*/ 0 h 123"/>
              <a:gd name="T65" fmla="*/ 480 w 480"/>
              <a:gd name="T66" fmla="*/ 123 h 12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80" h="123">
                <a:moveTo>
                  <a:pt x="26" y="123"/>
                </a:moveTo>
                <a:lnTo>
                  <a:pt x="16" y="121"/>
                </a:lnTo>
                <a:lnTo>
                  <a:pt x="8" y="114"/>
                </a:lnTo>
                <a:lnTo>
                  <a:pt x="1" y="106"/>
                </a:lnTo>
                <a:lnTo>
                  <a:pt x="0" y="96"/>
                </a:lnTo>
                <a:lnTo>
                  <a:pt x="0" y="27"/>
                </a:lnTo>
                <a:lnTo>
                  <a:pt x="1" y="17"/>
                </a:lnTo>
                <a:lnTo>
                  <a:pt x="8" y="8"/>
                </a:lnTo>
                <a:lnTo>
                  <a:pt x="16" y="2"/>
                </a:lnTo>
                <a:lnTo>
                  <a:pt x="26" y="0"/>
                </a:lnTo>
                <a:lnTo>
                  <a:pt x="451" y="0"/>
                </a:lnTo>
                <a:lnTo>
                  <a:pt x="463" y="2"/>
                </a:lnTo>
                <a:lnTo>
                  <a:pt x="471" y="8"/>
                </a:lnTo>
                <a:lnTo>
                  <a:pt x="478" y="17"/>
                </a:lnTo>
                <a:lnTo>
                  <a:pt x="480" y="27"/>
                </a:lnTo>
                <a:lnTo>
                  <a:pt x="480" y="96"/>
                </a:lnTo>
                <a:lnTo>
                  <a:pt x="478" y="106"/>
                </a:lnTo>
                <a:lnTo>
                  <a:pt x="471" y="114"/>
                </a:lnTo>
                <a:lnTo>
                  <a:pt x="463" y="121"/>
                </a:lnTo>
                <a:lnTo>
                  <a:pt x="451" y="123"/>
                </a:lnTo>
                <a:lnTo>
                  <a:pt x="26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" name="Freeform 150">
            <a:extLst>
              <a:ext uri="{FF2B5EF4-FFF2-40B4-BE49-F238E27FC236}">
                <a16:creationId xmlns="" xmlns:a16="http://schemas.microsoft.com/office/drawing/2014/main" id="{BD914FB7-AC7C-47AE-8194-B6A365834300}"/>
              </a:ext>
            </a:extLst>
          </p:cNvPr>
          <p:cNvSpPr>
            <a:spLocks/>
          </p:cNvSpPr>
          <p:nvPr/>
        </p:nvSpPr>
        <p:spPr bwMode="auto">
          <a:xfrm>
            <a:off x="5834063" y="5934075"/>
            <a:ext cx="3175" cy="1588"/>
          </a:xfrm>
          <a:custGeom>
            <a:avLst/>
            <a:gdLst>
              <a:gd name="T0" fmla="*/ 2147483647 w 3"/>
              <a:gd name="T1" fmla="*/ 0 h 1587"/>
              <a:gd name="T2" fmla="*/ 2147483647 w 3"/>
              <a:gd name="T3" fmla="*/ 0 h 1587"/>
              <a:gd name="T4" fmla="*/ 2147483647 w 3"/>
              <a:gd name="T5" fmla="*/ 0 h 1587"/>
              <a:gd name="T6" fmla="*/ 0 w 3"/>
              <a:gd name="T7" fmla="*/ 0 h 1587"/>
              <a:gd name="T8" fmla="*/ 0 w 3"/>
              <a:gd name="T9" fmla="*/ 0 h 1587"/>
              <a:gd name="T10" fmla="*/ 2147483647 w 3"/>
              <a:gd name="T11" fmla="*/ 0 h 15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"/>
              <a:gd name="T19" fmla="*/ 0 h 1587"/>
              <a:gd name="T20" fmla="*/ 3 w 3"/>
              <a:gd name="T21" fmla="*/ 1587 h 15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" h="1587">
                <a:moveTo>
                  <a:pt x="3" y="0"/>
                </a:moveTo>
                <a:lnTo>
                  <a:pt x="1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rgbClr val="E5D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6" name="Freeform 151">
            <a:extLst>
              <a:ext uri="{FF2B5EF4-FFF2-40B4-BE49-F238E27FC236}">
                <a16:creationId xmlns="" xmlns:a16="http://schemas.microsoft.com/office/drawing/2014/main" id="{12FB6A1B-3BF9-4D43-9FC5-E8749EAA9A60}"/>
              </a:ext>
            </a:extLst>
          </p:cNvPr>
          <p:cNvSpPr>
            <a:spLocks/>
          </p:cNvSpPr>
          <p:nvPr/>
        </p:nvSpPr>
        <p:spPr bwMode="auto">
          <a:xfrm>
            <a:off x="5780088" y="5934075"/>
            <a:ext cx="58737" cy="50800"/>
          </a:xfrm>
          <a:custGeom>
            <a:avLst/>
            <a:gdLst>
              <a:gd name="T0" fmla="*/ 0 w 75"/>
              <a:gd name="T1" fmla="*/ 2147483647 h 63"/>
              <a:gd name="T2" fmla="*/ 0 w 75"/>
              <a:gd name="T3" fmla="*/ 2147483647 h 63"/>
              <a:gd name="T4" fmla="*/ 2147483647 w 75"/>
              <a:gd name="T5" fmla="*/ 2147483647 h 63"/>
              <a:gd name="T6" fmla="*/ 2147483647 w 75"/>
              <a:gd name="T7" fmla="*/ 2147483647 h 63"/>
              <a:gd name="T8" fmla="*/ 2147483647 w 75"/>
              <a:gd name="T9" fmla="*/ 2147483647 h 63"/>
              <a:gd name="T10" fmla="*/ 2147483647 w 75"/>
              <a:gd name="T11" fmla="*/ 2147483647 h 63"/>
              <a:gd name="T12" fmla="*/ 2147483647 w 75"/>
              <a:gd name="T13" fmla="*/ 2147483647 h 63"/>
              <a:gd name="T14" fmla="*/ 2147483647 w 75"/>
              <a:gd name="T15" fmla="*/ 2147483647 h 63"/>
              <a:gd name="T16" fmla="*/ 2147483647 w 75"/>
              <a:gd name="T17" fmla="*/ 2147483647 h 63"/>
              <a:gd name="T18" fmla="*/ 2147483647 w 75"/>
              <a:gd name="T19" fmla="*/ 2147483647 h 63"/>
              <a:gd name="T20" fmla="*/ 2147483647 w 75"/>
              <a:gd name="T21" fmla="*/ 2147483647 h 63"/>
              <a:gd name="T22" fmla="*/ 2147483647 w 75"/>
              <a:gd name="T23" fmla="*/ 2147483647 h 63"/>
              <a:gd name="T24" fmla="*/ 2147483647 w 75"/>
              <a:gd name="T25" fmla="*/ 2147483647 h 63"/>
              <a:gd name="T26" fmla="*/ 2147483647 w 75"/>
              <a:gd name="T27" fmla="*/ 2147483647 h 63"/>
              <a:gd name="T28" fmla="*/ 2147483647 w 75"/>
              <a:gd name="T29" fmla="*/ 2147483647 h 63"/>
              <a:gd name="T30" fmla="*/ 2147483647 w 75"/>
              <a:gd name="T31" fmla="*/ 2147483647 h 63"/>
              <a:gd name="T32" fmla="*/ 2147483647 w 75"/>
              <a:gd name="T33" fmla="*/ 2147483647 h 63"/>
              <a:gd name="T34" fmla="*/ 2147483647 w 75"/>
              <a:gd name="T35" fmla="*/ 0 h 63"/>
              <a:gd name="T36" fmla="*/ 2147483647 w 75"/>
              <a:gd name="T37" fmla="*/ 0 h 63"/>
              <a:gd name="T38" fmla="*/ 2147483647 w 75"/>
              <a:gd name="T39" fmla="*/ 0 h 63"/>
              <a:gd name="T40" fmla="*/ 2147483647 w 75"/>
              <a:gd name="T41" fmla="*/ 0 h 63"/>
              <a:gd name="T42" fmla="*/ 2147483647 w 75"/>
              <a:gd name="T43" fmla="*/ 0 h 63"/>
              <a:gd name="T44" fmla="*/ 2147483647 w 75"/>
              <a:gd name="T45" fmla="*/ 0 h 63"/>
              <a:gd name="T46" fmla="*/ 2147483647 w 75"/>
              <a:gd name="T47" fmla="*/ 0 h 63"/>
              <a:gd name="T48" fmla="*/ 2147483647 w 75"/>
              <a:gd name="T49" fmla="*/ 0 h 63"/>
              <a:gd name="T50" fmla="*/ 0 w 75"/>
              <a:gd name="T51" fmla="*/ 0 h 63"/>
              <a:gd name="T52" fmla="*/ 0 w 75"/>
              <a:gd name="T53" fmla="*/ 2147483647 h 63"/>
              <a:gd name="T54" fmla="*/ 0 w 75"/>
              <a:gd name="T55" fmla="*/ 2147483647 h 63"/>
              <a:gd name="T56" fmla="*/ 2147483647 w 75"/>
              <a:gd name="T57" fmla="*/ 2147483647 h 63"/>
              <a:gd name="T58" fmla="*/ 2147483647 w 75"/>
              <a:gd name="T59" fmla="*/ 2147483647 h 63"/>
              <a:gd name="T60" fmla="*/ 2147483647 w 75"/>
              <a:gd name="T61" fmla="*/ 2147483647 h 63"/>
              <a:gd name="T62" fmla="*/ 2147483647 w 75"/>
              <a:gd name="T63" fmla="*/ 2147483647 h 63"/>
              <a:gd name="T64" fmla="*/ 2147483647 w 75"/>
              <a:gd name="T65" fmla="*/ 2147483647 h 63"/>
              <a:gd name="T66" fmla="*/ 2147483647 w 75"/>
              <a:gd name="T67" fmla="*/ 2147483647 h 63"/>
              <a:gd name="T68" fmla="*/ 2147483647 w 75"/>
              <a:gd name="T69" fmla="*/ 2147483647 h 63"/>
              <a:gd name="T70" fmla="*/ 0 w 75"/>
              <a:gd name="T71" fmla="*/ 2147483647 h 63"/>
              <a:gd name="T72" fmla="*/ 0 w 75"/>
              <a:gd name="T73" fmla="*/ 2147483647 h 6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5"/>
              <a:gd name="T112" fmla="*/ 0 h 63"/>
              <a:gd name="T113" fmla="*/ 75 w 75"/>
              <a:gd name="T114" fmla="*/ 63 h 6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5" h="63">
                <a:moveTo>
                  <a:pt x="0" y="36"/>
                </a:moveTo>
                <a:lnTo>
                  <a:pt x="0" y="63"/>
                </a:lnTo>
                <a:lnTo>
                  <a:pt x="14" y="63"/>
                </a:lnTo>
                <a:lnTo>
                  <a:pt x="23" y="63"/>
                </a:lnTo>
                <a:lnTo>
                  <a:pt x="35" y="63"/>
                </a:lnTo>
                <a:lnTo>
                  <a:pt x="43" y="63"/>
                </a:lnTo>
                <a:lnTo>
                  <a:pt x="50" y="63"/>
                </a:lnTo>
                <a:lnTo>
                  <a:pt x="55" y="63"/>
                </a:lnTo>
                <a:lnTo>
                  <a:pt x="58" y="63"/>
                </a:lnTo>
                <a:lnTo>
                  <a:pt x="60" y="63"/>
                </a:lnTo>
                <a:lnTo>
                  <a:pt x="62" y="61"/>
                </a:lnTo>
                <a:lnTo>
                  <a:pt x="68" y="56"/>
                </a:lnTo>
                <a:lnTo>
                  <a:pt x="73" y="48"/>
                </a:lnTo>
                <a:lnTo>
                  <a:pt x="75" y="36"/>
                </a:lnTo>
                <a:lnTo>
                  <a:pt x="75" y="23"/>
                </a:lnTo>
                <a:lnTo>
                  <a:pt x="73" y="11"/>
                </a:lnTo>
                <a:lnTo>
                  <a:pt x="70" y="3"/>
                </a:lnTo>
                <a:lnTo>
                  <a:pt x="70" y="0"/>
                </a:lnTo>
                <a:lnTo>
                  <a:pt x="68" y="0"/>
                </a:lnTo>
                <a:lnTo>
                  <a:pt x="65" y="0"/>
                </a:lnTo>
                <a:lnTo>
                  <a:pt x="58" y="0"/>
                </a:lnTo>
                <a:lnTo>
                  <a:pt x="50" y="0"/>
                </a:lnTo>
                <a:lnTo>
                  <a:pt x="40" y="0"/>
                </a:lnTo>
                <a:lnTo>
                  <a:pt x="28" y="0"/>
                </a:lnTo>
                <a:lnTo>
                  <a:pt x="15" y="0"/>
                </a:lnTo>
                <a:lnTo>
                  <a:pt x="0" y="0"/>
                </a:lnTo>
                <a:lnTo>
                  <a:pt x="0" y="8"/>
                </a:lnTo>
                <a:lnTo>
                  <a:pt x="12" y="10"/>
                </a:lnTo>
                <a:lnTo>
                  <a:pt x="22" y="11"/>
                </a:lnTo>
                <a:lnTo>
                  <a:pt x="28" y="16"/>
                </a:lnTo>
                <a:lnTo>
                  <a:pt x="30" y="21"/>
                </a:lnTo>
                <a:lnTo>
                  <a:pt x="28" y="28"/>
                </a:lnTo>
                <a:lnTo>
                  <a:pt x="22" y="31"/>
                </a:lnTo>
                <a:lnTo>
                  <a:pt x="12" y="34"/>
                </a:lnTo>
                <a:lnTo>
                  <a:pt x="0" y="36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" name="Freeform 152">
            <a:extLst>
              <a:ext uri="{FF2B5EF4-FFF2-40B4-BE49-F238E27FC236}">
                <a16:creationId xmlns="" xmlns:a16="http://schemas.microsoft.com/office/drawing/2014/main" id="{6EDED8B3-DB52-4157-8806-E61386AC0A80}"/>
              </a:ext>
            </a:extLst>
          </p:cNvPr>
          <p:cNvSpPr>
            <a:spLocks/>
          </p:cNvSpPr>
          <p:nvPr/>
        </p:nvSpPr>
        <p:spPr bwMode="auto">
          <a:xfrm>
            <a:off x="5489575" y="5934075"/>
            <a:ext cx="290513" cy="71438"/>
          </a:xfrm>
          <a:custGeom>
            <a:avLst/>
            <a:gdLst>
              <a:gd name="T0" fmla="*/ 2147483647 w 365"/>
              <a:gd name="T1" fmla="*/ 0 h 89"/>
              <a:gd name="T2" fmla="*/ 2147483647 w 365"/>
              <a:gd name="T3" fmla="*/ 0 h 89"/>
              <a:gd name="T4" fmla="*/ 2147483647 w 365"/>
              <a:gd name="T5" fmla="*/ 0 h 89"/>
              <a:gd name="T6" fmla="*/ 2147483647 w 365"/>
              <a:gd name="T7" fmla="*/ 0 h 89"/>
              <a:gd name="T8" fmla="*/ 2147483647 w 365"/>
              <a:gd name="T9" fmla="*/ 0 h 89"/>
              <a:gd name="T10" fmla="*/ 2147483647 w 365"/>
              <a:gd name="T11" fmla="*/ 0 h 89"/>
              <a:gd name="T12" fmla="*/ 2147483647 w 365"/>
              <a:gd name="T13" fmla="*/ 0 h 89"/>
              <a:gd name="T14" fmla="*/ 2147483647 w 365"/>
              <a:gd name="T15" fmla="*/ 0 h 89"/>
              <a:gd name="T16" fmla="*/ 2147483647 w 365"/>
              <a:gd name="T17" fmla="*/ 0 h 89"/>
              <a:gd name="T18" fmla="*/ 2147483647 w 365"/>
              <a:gd name="T19" fmla="*/ 2147483647 h 89"/>
              <a:gd name="T20" fmla="*/ 0 w 365"/>
              <a:gd name="T21" fmla="*/ 2147483647 h 89"/>
              <a:gd name="T22" fmla="*/ 0 w 365"/>
              <a:gd name="T23" fmla="*/ 2147483647 h 89"/>
              <a:gd name="T24" fmla="*/ 0 w 365"/>
              <a:gd name="T25" fmla="*/ 2147483647 h 89"/>
              <a:gd name="T26" fmla="*/ 2147483647 w 365"/>
              <a:gd name="T27" fmla="*/ 2147483647 h 89"/>
              <a:gd name="T28" fmla="*/ 2147483647 w 365"/>
              <a:gd name="T29" fmla="*/ 2147483647 h 89"/>
              <a:gd name="T30" fmla="*/ 2147483647 w 365"/>
              <a:gd name="T31" fmla="*/ 2147483647 h 89"/>
              <a:gd name="T32" fmla="*/ 2147483647 w 365"/>
              <a:gd name="T33" fmla="*/ 2147483647 h 89"/>
              <a:gd name="T34" fmla="*/ 2147483647 w 365"/>
              <a:gd name="T35" fmla="*/ 2147483647 h 89"/>
              <a:gd name="T36" fmla="*/ 2147483647 w 365"/>
              <a:gd name="T37" fmla="*/ 2147483647 h 89"/>
              <a:gd name="T38" fmla="*/ 2147483647 w 365"/>
              <a:gd name="T39" fmla="*/ 2147483647 h 89"/>
              <a:gd name="T40" fmla="*/ 2147483647 w 365"/>
              <a:gd name="T41" fmla="*/ 2147483647 h 89"/>
              <a:gd name="T42" fmla="*/ 2147483647 w 365"/>
              <a:gd name="T43" fmla="*/ 2147483647 h 89"/>
              <a:gd name="T44" fmla="*/ 2147483647 w 365"/>
              <a:gd name="T45" fmla="*/ 2147483647 h 89"/>
              <a:gd name="T46" fmla="*/ 2147483647 w 365"/>
              <a:gd name="T47" fmla="*/ 2147483647 h 89"/>
              <a:gd name="T48" fmla="*/ 2147483647 w 365"/>
              <a:gd name="T49" fmla="*/ 2147483647 h 89"/>
              <a:gd name="T50" fmla="*/ 2147483647 w 365"/>
              <a:gd name="T51" fmla="*/ 2147483647 h 89"/>
              <a:gd name="T52" fmla="*/ 2147483647 w 365"/>
              <a:gd name="T53" fmla="*/ 2147483647 h 89"/>
              <a:gd name="T54" fmla="*/ 2147483647 w 365"/>
              <a:gd name="T55" fmla="*/ 2147483647 h 89"/>
              <a:gd name="T56" fmla="*/ 2147483647 w 365"/>
              <a:gd name="T57" fmla="*/ 2147483647 h 89"/>
              <a:gd name="T58" fmla="*/ 2147483647 w 365"/>
              <a:gd name="T59" fmla="*/ 2147483647 h 89"/>
              <a:gd name="T60" fmla="*/ 2147483647 w 365"/>
              <a:gd name="T61" fmla="*/ 2147483647 h 89"/>
              <a:gd name="T62" fmla="*/ 2147483647 w 365"/>
              <a:gd name="T63" fmla="*/ 2147483647 h 89"/>
              <a:gd name="T64" fmla="*/ 2147483647 w 365"/>
              <a:gd name="T65" fmla="*/ 2147483647 h 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65"/>
              <a:gd name="T100" fmla="*/ 0 h 89"/>
              <a:gd name="T101" fmla="*/ 365 w 365"/>
              <a:gd name="T102" fmla="*/ 89 h 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65" h="89">
                <a:moveTo>
                  <a:pt x="365" y="8"/>
                </a:moveTo>
                <a:lnTo>
                  <a:pt x="365" y="0"/>
                </a:lnTo>
                <a:lnTo>
                  <a:pt x="342" y="0"/>
                </a:lnTo>
                <a:lnTo>
                  <a:pt x="319" y="0"/>
                </a:lnTo>
                <a:lnTo>
                  <a:pt x="292" y="0"/>
                </a:lnTo>
                <a:lnTo>
                  <a:pt x="266" y="0"/>
                </a:lnTo>
                <a:lnTo>
                  <a:pt x="240" y="0"/>
                </a:lnTo>
                <a:lnTo>
                  <a:pt x="211" y="0"/>
                </a:lnTo>
                <a:lnTo>
                  <a:pt x="185" y="0"/>
                </a:lnTo>
                <a:lnTo>
                  <a:pt x="158" y="0"/>
                </a:lnTo>
                <a:lnTo>
                  <a:pt x="134" y="0"/>
                </a:lnTo>
                <a:lnTo>
                  <a:pt x="110" y="0"/>
                </a:lnTo>
                <a:lnTo>
                  <a:pt x="89" y="0"/>
                </a:lnTo>
                <a:lnTo>
                  <a:pt x="69" y="0"/>
                </a:lnTo>
                <a:lnTo>
                  <a:pt x="53" y="0"/>
                </a:lnTo>
                <a:lnTo>
                  <a:pt x="41" y="0"/>
                </a:lnTo>
                <a:lnTo>
                  <a:pt x="31" y="0"/>
                </a:lnTo>
                <a:lnTo>
                  <a:pt x="26" y="0"/>
                </a:lnTo>
                <a:lnTo>
                  <a:pt x="13" y="0"/>
                </a:lnTo>
                <a:lnTo>
                  <a:pt x="5" y="1"/>
                </a:lnTo>
                <a:lnTo>
                  <a:pt x="1" y="5"/>
                </a:lnTo>
                <a:lnTo>
                  <a:pt x="0" y="5"/>
                </a:lnTo>
                <a:lnTo>
                  <a:pt x="0" y="6"/>
                </a:lnTo>
                <a:lnTo>
                  <a:pt x="0" y="13"/>
                </a:lnTo>
                <a:lnTo>
                  <a:pt x="0" y="26"/>
                </a:lnTo>
                <a:lnTo>
                  <a:pt x="0" y="48"/>
                </a:lnTo>
                <a:lnTo>
                  <a:pt x="1" y="68"/>
                </a:lnTo>
                <a:lnTo>
                  <a:pt x="3" y="81"/>
                </a:lnTo>
                <a:lnTo>
                  <a:pt x="5" y="87"/>
                </a:lnTo>
                <a:lnTo>
                  <a:pt x="6" y="89"/>
                </a:lnTo>
                <a:lnTo>
                  <a:pt x="8" y="86"/>
                </a:lnTo>
                <a:lnTo>
                  <a:pt x="11" y="76"/>
                </a:lnTo>
                <a:lnTo>
                  <a:pt x="16" y="68"/>
                </a:lnTo>
                <a:lnTo>
                  <a:pt x="21" y="63"/>
                </a:lnTo>
                <a:lnTo>
                  <a:pt x="24" y="63"/>
                </a:lnTo>
                <a:lnTo>
                  <a:pt x="29" y="61"/>
                </a:lnTo>
                <a:lnTo>
                  <a:pt x="36" y="61"/>
                </a:lnTo>
                <a:lnTo>
                  <a:pt x="43" y="61"/>
                </a:lnTo>
                <a:lnTo>
                  <a:pt x="49" y="59"/>
                </a:lnTo>
                <a:lnTo>
                  <a:pt x="57" y="59"/>
                </a:lnTo>
                <a:lnTo>
                  <a:pt x="66" y="59"/>
                </a:lnTo>
                <a:lnTo>
                  <a:pt x="76" y="59"/>
                </a:lnTo>
                <a:lnTo>
                  <a:pt x="81" y="59"/>
                </a:lnTo>
                <a:lnTo>
                  <a:pt x="91" y="59"/>
                </a:lnTo>
                <a:lnTo>
                  <a:pt x="102" y="59"/>
                </a:lnTo>
                <a:lnTo>
                  <a:pt x="115" y="59"/>
                </a:lnTo>
                <a:lnTo>
                  <a:pt x="132" y="59"/>
                </a:lnTo>
                <a:lnTo>
                  <a:pt x="150" y="59"/>
                </a:lnTo>
                <a:lnTo>
                  <a:pt x="170" y="59"/>
                </a:lnTo>
                <a:lnTo>
                  <a:pt x="192" y="61"/>
                </a:lnTo>
                <a:lnTo>
                  <a:pt x="215" y="61"/>
                </a:lnTo>
                <a:lnTo>
                  <a:pt x="236" y="61"/>
                </a:lnTo>
                <a:lnTo>
                  <a:pt x="259" y="61"/>
                </a:lnTo>
                <a:lnTo>
                  <a:pt x="283" y="61"/>
                </a:lnTo>
                <a:lnTo>
                  <a:pt x="304" y="61"/>
                </a:lnTo>
                <a:lnTo>
                  <a:pt x="326" y="63"/>
                </a:lnTo>
                <a:lnTo>
                  <a:pt x="347" y="63"/>
                </a:lnTo>
                <a:lnTo>
                  <a:pt x="365" y="63"/>
                </a:lnTo>
                <a:lnTo>
                  <a:pt x="365" y="36"/>
                </a:lnTo>
                <a:lnTo>
                  <a:pt x="352" y="34"/>
                </a:lnTo>
                <a:lnTo>
                  <a:pt x="342" y="31"/>
                </a:lnTo>
                <a:lnTo>
                  <a:pt x="336" y="28"/>
                </a:lnTo>
                <a:lnTo>
                  <a:pt x="334" y="21"/>
                </a:lnTo>
                <a:lnTo>
                  <a:pt x="336" y="16"/>
                </a:lnTo>
                <a:lnTo>
                  <a:pt x="342" y="11"/>
                </a:lnTo>
                <a:lnTo>
                  <a:pt x="352" y="10"/>
                </a:lnTo>
                <a:lnTo>
                  <a:pt x="365" y="8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" name="Freeform 153">
            <a:extLst>
              <a:ext uri="{FF2B5EF4-FFF2-40B4-BE49-F238E27FC236}">
                <a16:creationId xmlns="" xmlns:a16="http://schemas.microsoft.com/office/drawing/2014/main" id="{EEFFAA76-E2F2-4BA8-9A82-614BB8825A7A}"/>
              </a:ext>
            </a:extLst>
          </p:cNvPr>
          <p:cNvSpPr>
            <a:spLocks/>
          </p:cNvSpPr>
          <p:nvPr/>
        </p:nvSpPr>
        <p:spPr bwMode="auto">
          <a:xfrm>
            <a:off x="5494338" y="5934075"/>
            <a:ext cx="350837" cy="71438"/>
          </a:xfrm>
          <a:custGeom>
            <a:avLst/>
            <a:gdLst>
              <a:gd name="T0" fmla="*/ 2147483647 w 442"/>
              <a:gd name="T1" fmla="*/ 2147483647 h 89"/>
              <a:gd name="T2" fmla="*/ 2147483647 w 442"/>
              <a:gd name="T3" fmla="*/ 2147483647 h 89"/>
              <a:gd name="T4" fmla="*/ 2147483647 w 442"/>
              <a:gd name="T5" fmla="*/ 2147483647 h 89"/>
              <a:gd name="T6" fmla="*/ 2147483647 w 442"/>
              <a:gd name="T7" fmla="*/ 2147483647 h 89"/>
              <a:gd name="T8" fmla="*/ 2147483647 w 442"/>
              <a:gd name="T9" fmla="*/ 2147483647 h 89"/>
              <a:gd name="T10" fmla="*/ 2147483647 w 442"/>
              <a:gd name="T11" fmla="*/ 2147483647 h 89"/>
              <a:gd name="T12" fmla="*/ 2147483647 w 442"/>
              <a:gd name="T13" fmla="*/ 2147483647 h 89"/>
              <a:gd name="T14" fmla="*/ 2147483647 w 442"/>
              <a:gd name="T15" fmla="*/ 0 h 89"/>
              <a:gd name="T16" fmla="*/ 2147483647 w 442"/>
              <a:gd name="T17" fmla="*/ 0 h 89"/>
              <a:gd name="T18" fmla="*/ 2147483647 w 442"/>
              <a:gd name="T19" fmla="*/ 0 h 89"/>
              <a:gd name="T20" fmla="*/ 2147483647 w 442"/>
              <a:gd name="T21" fmla="*/ 0 h 89"/>
              <a:gd name="T22" fmla="*/ 2147483647 w 442"/>
              <a:gd name="T23" fmla="*/ 2147483647 h 89"/>
              <a:gd name="T24" fmla="*/ 2147483647 w 442"/>
              <a:gd name="T25" fmla="*/ 2147483647 h 89"/>
              <a:gd name="T26" fmla="*/ 2147483647 w 442"/>
              <a:gd name="T27" fmla="*/ 2147483647 h 89"/>
              <a:gd name="T28" fmla="*/ 2147483647 w 442"/>
              <a:gd name="T29" fmla="*/ 2147483647 h 89"/>
              <a:gd name="T30" fmla="*/ 2147483647 w 442"/>
              <a:gd name="T31" fmla="*/ 2147483647 h 89"/>
              <a:gd name="T32" fmla="*/ 2147483647 w 442"/>
              <a:gd name="T33" fmla="*/ 2147483647 h 89"/>
              <a:gd name="T34" fmla="*/ 2147483647 w 442"/>
              <a:gd name="T35" fmla="*/ 2147483647 h 89"/>
              <a:gd name="T36" fmla="*/ 2147483647 w 442"/>
              <a:gd name="T37" fmla="*/ 2147483647 h 89"/>
              <a:gd name="T38" fmla="*/ 2147483647 w 442"/>
              <a:gd name="T39" fmla="*/ 2147483647 h 89"/>
              <a:gd name="T40" fmla="*/ 2147483647 w 442"/>
              <a:gd name="T41" fmla="*/ 2147483647 h 89"/>
              <a:gd name="T42" fmla="*/ 2147483647 w 442"/>
              <a:gd name="T43" fmla="*/ 2147483647 h 89"/>
              <a:gd name="T44" fmla="*/ 2147483647 w 442"/>
              <a:gd name="T45" fmla="*/ 2147483647 h 89"/>
              <a:gd name="T46" fmla="*/ 2147483647 w 442"/>
              <a:gd name="T47" fmla="*/ 2147483647 h 89"/>
              <a:gd name="T48" fmla="*/ 2147483647 w 442"/>
              <a:gd name="T49" fmla="*/ 2147483647 h 89"/>
              <a:gd name="T50" fmla="*/ 2147483647 w 442"/>
              <a:gd name="T51" fmla="*/ 2147483647 h 89"/>
              <a:gd name="T52" fmla="*/ 2147483647 w 442"/>
              <a:gd name="T53" fmla="*/ 2147483647 h 89"/>
              <a:gd name="T54" fmla="*/ 2147483647 w 442"/>
              <a:gd name="T55" fmla="*/ 2147483647 h 89"/>
              <a:gd name="T56" fmla="*/ 2147483647 w 442"/>
              <a:gd name="T57" fmla="*/ 2147483647 h 89"/>
              <a:gd name="T58" fmla="*/ 2147483647 w 442"/>
              <a:gd name="T59" fmla="*/ 2147483647 h 89"/>
              <a:gd name="T60" fmla="*/ 2147483647 w 442"/>
              <a:gd name="T61" fmla="*/ 2147483647 h 89"/>
              <a:gd name="T62" fmla="*/ 2147483647 w 442"/>
              <a:gd name="T63" fmla="*/ 2147483647 h 89"/>
              <a:gd name="T64" fmla="*/ 2147483647 w 442"/>
              <a:gd name="T65" fmla="*/ 2147483647 h 89"/>
              <a:gd name="T66" fmla="*/ 2147483647 w 442"/>
              <a:gd name="T67" fmla="*/ 2147483647 h 89"/>
              <a:gd name="T68" fmla="*/ 2147483647 w 442"/>
              <a:gd name="T69" fmla="*/ 2147483647 h 89"/>
              <a:gd name="T70" fmla="*/ 2147483647 w 442"/>
              <a:gd name="T71" fmla="*/ 2147483647 h 89"/>
              <a:gd name="T72" fmla="*/ 2147483647 w 442"/>
              <a:gd name="T73" fmla="*/ 2147483647 h 89"/>
              <a:gd name="T74" fmla="*/ 2147483647 w 442"/>
              <a:gd name="T75" fmla="*/ 2147483647 h 89"/>
              <a:gd name="T76" fmla="*/ 2147483647 w 442"/>
              <a:gd name="T77" fmla="*/ 2147483647 h 89"/>
              <a:gd name="T78" fmla="*/ 2147483647 w 442"/>
              <a:gd name="T79" fmla="*/ 2147483647 h 89"/>
              <a:gd name="T80" fmla="*/ 2147483647 w 442"/>
              <a:gd name="T81" fmla="*/ 2147483647 h 89"/>
              <a:gd name="T82" fmla="*/ 2147483647 w 442"/>
              <a:gd name="T83" fmla="*/ 2147483647 h 89"/>
              <a:gd name="T84" fmla="*/ 2147483647 w 442"/>
              <a:gd name="T85" fmla="*/ 2147483647 h 89"/>
              <a:gd name="T86" fmla="*/ 2147483647 w 442"/>
              <a:gd name="T87" fmla="*/ 2147483647 h 89"/>
              <a:gd name="T88" fmla="*/ 2147483647 w 442"/>
              <a:gd name="T89" fmla="*/ 2147483647 h 89"/>
              <a:gd name="T90" fmla="*/ 2147483647 w 442"/>
              <a:gd name="T91" fmla="*/ 2147483647 h 89"/>
              <a:gd name="T92" fmla="*/ 0 w 442"/>
              <a:gd name="T93" fmla="*/ 2147483647 h 89"/>
              <a:gd name="T94" fmla="*/ 2147483647 w 442"/>
              <a:gd name="T95" fmla="*/ 2147483647 h 89"/>
              <a:gd name="T96" fmla="*/ 2147483647 w 442"/>
              <a:gd name="T97" fmla="*/ 2147483647 h 89"/>
              <a:gd name="T98" fmla="*/ 2147483647 w 442"/>
              <a:gd name="T99" fmla="*/ 2147483647 h 89"/>
              <a:gd name="T100" fmla="*/ 2147483647 w 442"/>
              <a:gd name="T101" fmla="*/ 2147483647 h 89"/>
              <a:gd name="T102" fmla="*/ 2147483647 w 442"/>
              <a:gd name="T103" fmla="*/ 2147483647 h 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42"/>
              <a:gd name="T157" fmla="*/ 0 h 89"/>
              <a:gd name="T158" fmla="*/ 442 w 442"/>
              <a:gd name="T159" fmla="*/ 89 h 8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42" h="89">
                <a:moveTo>
                  <a:pt x="442" y="74"/>
                </a:moveTo>
                <a:lnTo>
                  <a:pt x="442" y="5"/>
                </a:lnTo>
                <a:lnTo>
                  <a:pt x="442" y="3"/>
                </a:lnTo>
                <a:lnTo>
                  <a:pt x="440" y="1"/>
                </a:lnTo>
                <a:lnTo>
                  <a:pt x="439" y="1"/>
                </a:lnTo>
                <a:lnTo>
                  <a:pt x="435" y="0"/>
                </a:lnTo>
                <a:lnTo>
                  <a:pt x="434" y="0"/>
                </a:lnTo>
                <a:lnTo>
                  <a:pt x="432" y="0"/>
                </a:lnTo>
                <a:lnTo>
                  <a:pt x="429" y="0"/>
                </a:lnTo>
                <a:lnTo>
                  <a:pt x="429" y="3"/>
                </a:lnTo>
                <a:lnTo>
                  <a:pt x="432" y="11"/>
                </a:lnTo>
                <a:lnTo>
                  <a:pt x="434" y="23"/>
                </a:lnTo>
                <a:lnTo>
                  <a:pt x="434" y="36"/>
                </a:lnTo>
                <a:lnTo>
                  <a:pt x="432" y="48"/>
                </a:lnTo>
                <a:lnTo>
                  <a:pt x="427" y="56"/>
                </a:lnTo>
                <a:lnTo>
                  <a:pt x="421" y="61"/>
                </a:lnTo>
                <a:lnTo>
                  <a:pt x="419" y="63"/>
                </a:lnTo>
                <a:lnTo>
                  <a:pt x="416" y="63"/>
                </a:lnTo>
                <a:lnTo>
                  <a:pt x="406" y="63"/>
                </a:lnTo>
                <a:lnTo>
                  <a:pt x="389" y="63"/>
                </a:lnTo>
                <a:lnTo>
                  <a:pt x="368" y="63"/>
                </a:lnTo>
                <a:lnTo>
                  <a:pt x="343" y="63"/>
                </a:lnTo>
                <a:lnTo>
                  <a:pt x="315" y="61"/>
                </a:lnTo>
                <a:lnTo>
                  <a:pt x="285" y="61"/>
                </a:lnTo>
                <a:lnTo>
                  <a:pt x="253" y="61"/>
                </a:lnTo>
                <a:lnTo>
                  <a:pt x="222" y="61"/>
                </a:lnTo>
                <a:lnTo>
                  <a:pt x="191" y="61"/>
                </a:lnTo>
                <a:lnTo>
                  <a:pt x="162" y="59"/>
                </a:lnTo>
                <a:lnTo>
                  <a:pt x="134" y="59"/>
                </a:lnTo>
                <a:lnTo>
                  <a:pt x="111" y="59"/>
                </a:lnTo>
                <a:lnTo>
                  <a:pt x="91" y="59"/>
                </a:lnTo>
                <a:lnTo>
                  <a:pt x="78" y="59"/>
                </a:lnTo>
                <a:lnTo>
                  <a:pt x="70" y="59"/>
                </a:lnTo>
                <a:lnTo>
                  <a:pt x="60" y="59"/>
                </a:lnTo>
                <a:lnTo>
                  <a:pt x="51" y="59"/>
                </a:lnTo>
                <a:lnTo>
                  <a:pt x="43" y="59"/>
                </a:lnTo>
                <a:lnTo>
                  <a:pt x="37" y="61"/>
                </a:lnTo>
                <a:lnTo>
                  <a:pt x="30" y="61"/>
                </a:lnTo>
                <a:lnTo>
                  <a:pt x="23" y="61"/>
                </a:lnTo>
                <a:lnTo>
                  <a:pt x="18" y="63"/>
                </a:lnTo>
                <a:lnTo>
                  <a:pt x="15" y="63"/>
                </a:lnTo>
                <a:lnTo>
                  <a:pt x="10" y="68"/>
                </a:lnTo>
                <a:lnTo>
                  <a:pt x="5" y="76"/>
                </a:lnTo>
                <a:lnTo>
                  <a:pt x="2" y="86"/>
                </a:lnTo>
                <a:lnTo>
                  <a:pt x="0" y="89"/>
                </a:lnTo>
                <a:lnTo>
                  <a:pt x="425" y="89"/>
                </a:lnTo>
                <a:lnTo>
                  <a:pt x="432" y="87"/>
                </a:lnTo>
                <a:lnTo>
                  <a:pt x="437" y="84"/>
                </a:lnTo>
                <a:lnTo>
                  <a:pt x="440" y="81"/>
                </a:lnTo>
                <a:lnTo>
                  <a:pt x="442" y="7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" name="Freeform 154">
            <a:extLst>
              <a:ext uri="{FF2B5EF4-FFF2-40B4-BE49-F238E27FC236}">
                <a16:creationId xmlns="" xmlns:a16="http://schemas.microsoft.com/office/drawing/2014/main" id="{10DC2F13-AFC7-431A-9A0A-2F6C8AC48453}"/>
              </a:ext>
            </a:extLst>
          </p:cNvPr>
          <p:cNvSpPr>
            <a:spLocks/>
          </p:cNvSpPr>
          <p:nvPr/>
        </p:nvSpPr>
        <p:spPr bwMode="auto">
          <a:xfrm>
            <a:off x="5754688" y="5942013"/>
            <a:ext cx="49212" cy="22225"/>
          </a:xfrm>
          <a:custGeom>
            <a:avLst/>
            <a:gdLst>
              <a:gd name="T0" fmla="*/ 2147483647 w 61"/>
              <a:gd name="T1" fmla="*/ 2147483647 h 28"/>
              <a:gd name="T2" fmla="*/ 2147483647 w 61"/>
              <a:gd name="T3" fmla="*/ 2147483647 h 28"/>
              <a:gd name="T4" fmla="*/ 2147483647 w 61"/>
              <a:gd name="T5" fmla="*/ 2147483647 h 28"/>
              <a:gd name="T6" fmla="*/ 2147483647 w 61"/>
              <a:gd name="T7" fmla="*/ 2147483647 h 28"/>
              <a:gd name="T8" fmla="*/ 2147483647 w 61"/>
              <a:gd name="T9" fmla="*/ 2147483647 h 28"/>
              <a:gd name="T10" fmla="*/ 2147483647 w 61"/>
              <a:gd name="T11" fmla="*/ 2147483647 h 28"/>
              <a:gd name="T12" fmla="*/ 2147483647 w 61"/>
              <a:gd name="T13" fmla="*/ 2147483647 h 28"/>
              <a:gd name="T14" fmla="*/ 2147483647 w 61"/>
              <a:gd name="T15" fmla="*/ 2147483647 h 28"/>
              <a:gd name="T16" fmla="*/ 2147483647 w 61"/>
              <a:gd name="T17" fmla="*/ 0 h 28"/>
              <a:gd name="T18" fmla="*/ 2147483647 w 61"/>
              <a:gd name="T19" fmla="*/ 2147483647 h 28"/>
              <a:gd name="T20" fmla="*/ 2147483647 w 61"/>
              <a:gd name="T21" fmla="*/ 2147483647 h 28"/>
              <a:gd name="T22" fmla="*/ 2147483647 w 61"/>
              <a:gd name="T23" fmla="*/ 2147483647 h 28"/>
              <a:gd name="T24" fmla="*/ 0 w 61"/>
              <a:gd name="T25" fmla="*/ 2147483647 h 28"/>
              <a:gd name="T26" fmla="*/ 2147483647 w 61"/>
              <a:gd name="T27" fmla="*/ 2147483647 h 28"/>
              <a:gd name="T28" fmla="*/ 2147483647 w 61"/>
              <a:gd name="T29" fmla="*/ 2147483647 h 28"/>
              <a:gd name="T30" fmla="*/ 2147483647 w 61"/>
              <a:gd name="T31" fmla="*/ 2147483647 h 28"/>
              <a:gd name="T32" fmla="*/ 2147483647 w 61"/>
              <a:gd name="T33" fmla="*/ 2147483647 h 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1"/>
              <a:gd name="T52" fmla="*/ 0 h 28"/>
              <a:gd name="T53" fmla="*/ 61 w 61"/>
              <a:gd name="T54" fmla="*/ 28 h 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1" h="28">
                <a:moveTo>
                  <a:pt x="31" y="28"/>
                </a:moveTo>
                <a:lnTo>
                  <a:pt x="43" y="26"/>
                </a:lnTo>
                <a:lnTo>
                  <a:pt x="53" y="23"/>
                </a:lnTo>
                <a:lnTo>
                  <a:pt x="59" y="20"/>
                </a:lnTo>
                <a:lnTo>
                  <a:pt x="61" y="13"/>
                </a:lnTo>
                <a:lnTo>
                  <a:pt x="59" y="8"/>
                </a:lnTo>
                <a:lnTo>
                  <a:pt x="53" y="3"/>
                </a:lnTo>
                <a:lnTo>
                  <a:pt x="43" y="2"/>
                </a:lnTo>
                <a:lnTo>
                  <a:pt x="31" y="0"/>
                </a:lnTo>
                <a:lnTo>
                  <a:pt x="18" y="2"/>
                </a:lnTo>
                <a:lnTo>
                  <a:pt x="8" y="3"/>
                </a:lnTo>
                <a:lnTo>
                  <a:pt x="2" y="8"/>
                </a:lnTo>
                <a:lnTo>
                  <a:pt x="0" y="13"/>
                </a:lnTo>
                <a:lnTo>
                  <a:pt x="2" y="20"/>
                </a:lnTo>
                <a:lnTo>
                  <a:pt x="8" y="23"/>
                </a:lnTo>
                <a:lnTo>
                  <a:pt x="18" y="26"/>
                </a:lnTo>
                <a:lnTo>
                  <a:pt x="31" y="28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" name="Freeform 155">
            <a:extLst>
              <a:ext uri="{FF2B5EF4-FFF2-40B4-BE49-F238E27FC236}">
                <a16:creationId xmlns="" xmlns:a16="http://schemas.microsoft.com/office/drawing/2014/main" id="{0383FC0B-9A6A-4FA5-80DD-B4FACC8DA93A}"/>
              </a:ext>
            </a:extLst>
          </p:cNvPr>
          <p:cNvSpPr>
            <a:spLocks/>
          </p:cNvSpPr>
          <p:nvPr/>
        </p:nvSpPr>
        <p:spPr bwMode="auto">
          <a:xfrm>
            <a:off x="5483225" y="5927725"/>
            <a:ext cx="360363" cy="77788"/>
          </a:xfrm>
          <a:custGeom>
            <a:avLst/>
            <a:gdLst>
              <a:gd name="T0" fmla="*/ 2147483647 w 455"/>
              <a:gd name="T1" fmla="*/ 2147483647 h 98"/>
              <a:gd name="T2" fmla="*/ 2147483647 w 455"/>
              <a:gd name="T3" fmla="*/ 2147483647 h 98"/>
              <a:gd name="T4" fmla="*/ 2147483647 w 455"/>
              <a:gd name="T5" fmla="*/ 2147483647 h 98"/>
              <a:gd name="T6" fmla="*/ 2147483647 w 455"/>
              <a:gd name="T7" fmla="*/ 2147483647 h 98"/>
              <a:gd name="T8" fmla="*/ 2147483647 w 455"/>
              <a:gd name="T9" fmla="*/ 2147483647 h 98"/>
              <a:gd name="T10" fmla="*/ 2147483647 w 455"/>
              <a:gd name="T11" fmla="*/ 2147483647 h 98"/>
              <a:gd name="T12" fmla="*/ 2147483647 w 455"/>
              <a:gd name="T13" fmla="*/ 2147483647 h 98"/>
              <a:gd name="T14" fmla="*/ 2147483647 w 455"/>
              <a:gd name="T15" fmla="*/ 2147483647 h 98"/>
              <a:gd name="T16" fmla="*/ 2147483647 w 455"/>
              <a:gd name="T17" fmla="*/ 2147483647 h 98"/>
              <a:gd name="T18" fmla="*/ 2147483647 w 455"/>
              <a:gd name="T19" fmla="*/ 2147483647 h 98"/>
              <a:gd name="T20" fmla="*/ 2147483647 w 455"/>
              <a:gd name="T21" fmla="*/ 2147483647 h 98"/>
              <a:gd name="T22" fmla="*/ 2147483647 w 455"/>
              <a:gd name="T23" fmla="*/ 2147483647 h 98"/>
              <a:gd name="T24" fmla="*/ 2147483647 w 455"/>
              <a:gd name="T25" fmla="*/ 2147483647 h 98"/>
              <a:gd name="T26" fmla="*/ 2147483647 w 455"/>
              <a:gd name="T27" fmla="*/ 2147483647 h 98"/>
              <a:gd name="T28" fmla="*/ 2147483647 w 455"/>
              <a:gd name="T29" fmla="*/ 2147483647 h 98"/>
              <a:gd name="T30" fmla="*/ 2147483647 w 455"/>
              <a:gd name="T31" fmla="*/ 2147483647 h 98"/>
              <a:gd name="T32" fmla="*/ 2147483647 w 455"/>
              <a:gd name="T33" fmla="*/ 2147483647 h 98"/>
              <a:gd name="T34" fmla="*/ 2147483647 w 455"/>
              <a:gd name="T35" fmla="*/ 2147483647 h 98"/>
              <a:gd name="T36" fmla="*/ 2147483647 w 455"/>
              <a:gd name="T37" fmla="*/ 2147483647 h 98"/>
              <a:gd name="T38" fmla="*/ 2147483647 w 455"/>
              <a:gd name="T39" fmla="*/ 2147483647 h 98"/>
              <a:gd name="T40" fmla="*/ 2147483647 w 455"/>
              <a:gd name="T41" fmla="*/ 2147483647 h 98"/>
              <a:gd name="T42" fmla="*/ 2147483647 w 455"/>
              <a:gd name="T43" fmla="*/ 2147483647 h 98"/>
              <a:gd name="T44" fmla="*/ 2147483647 w 455"/>
              <a:gd name="T45" fmla="*/ 2147483647 h 98"/>
              <a:gd name="T46" fmla="*/ 2147483647 w 455"/>
              <a:gd name="T47" fmla="*/ 2147483647 h 98"/>
              <a:gd name="T48" fmla="*/ 2147483647 w 455"/>
              <a:gd name="T49" fmla="*/ 2147483647 h 98"/>
              <a:gd name="T50" fmla="*/ 2147483647 w 455"/>
              <a:gd name="T51" fmla="*/ 2147483647 h 98"/>
              <a:gd name="T52" fmla="*/ 2147483647 w 455"/>
              <a:gd name="T53" fmla="*/ 2147483647 h 98"/>
              <a:gd name="T54" fmla="*/ 2147483647 w 455"/>
              <a:gd name="T55" fmla="*/ 2147483647 h 98"/>
              <a:gd name="T56" fmla="*/ 2147483647 w 455"/>
              <a:gd name="T57" fmla="*/ 2147483647 h 98"/>
              <a:gd name="T58" fmla="*/ 2147483647 w 455"/>
              <a:gd name="T59" fmla="*/ 2147483647 h 98"/>
              <a:gd name="T60" fmla="*/ 2147483647 w 455"/>
              <a:gd name="T61" fmla="*/ 2147483647 h 98"/>
              <a:gd name="T62" fmla="*/ 2147483647 w 455"/>
              <a:gd name="T63" fmla="*/ 0 h 98"/>
              <a:gd name="T64" fmla="*/ 2147483647 w 455"/>
              <a:gd name="T65" fmla="*/ 0 h 98"/>
              <a:gd name="T66" fmla="*/ 2147483647 w 455"/>
              <a:gd name="T67" fmla="*/ 0 h 98"/>
              <a:gd name="T68" fmla="*/ 2147483647 w 455"/>
              <a:gd name="T69" fmla="*/ 2147483647 h 98"/>
              <a:gd name="T70" fmla="*/ 2147483647 w 455"/>
              <a:gd name="T71" fmla="*/ 2147483647 h 98"/>
              <a:gd name="T72" fmla="*/ 2147483647 w 455"/>
              <a:gd name="T73" fmla="*/ 2147483647 h 98"/>
              <a:gd name="T74" fmla="*/ 0 w 455"/>
              <a:gd name="T75" fmla="*/ 2147483647 h 98"/>
              <a:gd name="T76" fmla="*/ 0 w 455"/>
              <a:gd name="T77" fmla="*/ 2147483647 h 98"/>
              <a:gd name="T78" fmla="*/ 2147483647 w 455"/>
              <a:gd name="T79" fmla="*/ 2147483647 h 98"/>
              <a:gd name="T80" fmla="*/ 2147483647 w 455"/>
              <a:gd name="T81" fmla="*/ 2147483647 h 98"/>
              <a:gd name="T82" fmla="*/ 2147483647 w 455"/>
              <a:gd name="T83" fmla="*/ 2147483647 h 98"/>
              <a:gd name="T84" fmla="*/ 2147483647 w 455"/>
              <a:gd name="T85" fmla="*/ 2147483647 h 98"/>
              <a:gd name="T86" fmla="*/ 2147483647 w 455"/>
              <a:gd name="T87" fmla="*/ 2147483647 h 98"/>
              <a:gd name="T88" fmla="*/ 2147483647 w 455"/>
              <a:gd name="T89" fmla="*/ 2147483647 h 98"/>
              <a:gd name="T90" fmla="*/ 2147483647 w 455"/>
              <a:gd name="T91" fmla="*/ 2147483647 h 98"/>
              <a:gd name="T92" fmla="*/ 2147483647 w 455"/>
              <a:gd name="T93" fmla="*/ 2147483647 h 98"/>
              <a:gd name="T94" fmla="*/ 2147483647 w 455"/>
              <a:gd name="T95" fmla="*/ 2147483647 h 98"/>
              <a:gd name="T96" fmla="*/ 2147483647 w 455"/>
              <a:gd name="T97" fmla="*/ 2147483647 h 98"/>
              <a:gd name="T98" fmla="*/ 2147483647 w 455"/>
              <a:gd name="T99" fmla="*/ 2147483647 h 98"/>
              <a:gd name="T100" fmla="*/ 2147483647 w 455"/>
              <a:gd name="T101" fmla="*/ 2147483647 h 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55"/>
              <a:gd name="T154" fmla="*/ 0 h 98"/>
              <a:gd name="T155" fmla="*/ 455 w 455"/>
              <a:gd name="T156" fmla="*/ 98 h 9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55" h="98">
                <a:moveTo>
                  <a:pt x="9" y="14"/>
                </a:moveTo>
                <a:lnTo>
                  <a:pt x="10" y="14"/>
                </a:lnTo>
                <a:lnTo>
                  <a:pt x="14" y="10"/>
                </a:lnTo>
                <a:lnTo>
                  <a:pt x="22" y="9"/>
                </a:lnTo>
                <a:lnTo>
                  <a:pt x="35" y="9"/>
                </a:lnTo>
                <a:lnTo>
                  <a:pt x="43" y="9"/>
                </a:lnTo>
                <a:lnTo>
                  <a:pt x="58" y="9"/>
                </a:lnTo>
                <a:lnTo>
                  <a:pt x="80" y="9"/>
                </a:lnTo>
                <a:lnTo>
                  <a:pt x="108" y="9"/>
                </a:lnTo>
                <a:lnTo>
                  <a:pt x="139" y="9"/>
                </a:lnTo>
                <a:lnTo>
                  <a:pt x="172" y="9"/>
                </a:lnTo>
                <a:lnTo>
                  <a:pt x="209" y="9"/>
                </a:lnTo>
                <a:lnTo>
                  <a:pt x="247" y="9"/>
                </a:lnTo>
                <a:lnTo>
                  <a:pt x="283" y="9"/>
                </a:lnTo>
                <a:lnTo>
                  <a:pt x="320" y="9"/>
                </a:lnTo>
                <a:lnTo>
                  <a:pt x="353" y="9"/>
                </a:lnTo>
                <a:lnTo>
                  <a:pt x="383" y="9"/>
                </a:lnTo>
                <a:lnTo>
                  <a:pt x="407" y="9"/>
                </a:lnTo>
                <a:lnTo>
                  <a:pt x="427" y="9"/>
                </a:lnTo>
                <a:lnTo>
                  <a:pt x="439" y="9"/>
                </a:lnTo>
                <a:lnTo>
                  <a:pt x="444" y="9"/>
                </a:lnTo>
                <a:lnTo>
                  <a:pt x="445" y="9"/>
                </a:lnTo>
                <a:lnTo>
                  <a:pt x="447" y="9"/>
                </a:lnTo>
                <a:lnTo>
                  <a:pt x="449" y="9"/>
                </a:lnTo>
                <a:lnTo>
                  <a:pt x="450" y="9"/>
                </a:lnTo>
                <a:lnTo>
                  <a:pt x="454" y="10"/>
                </a:lnTo>
                <a:lnTo>
                  <a:pt x="455" y="10"/>
                </a:lnTo>
                <a:lnTo>
                  <a:pt x="454" y="5"/>
                </a:lnTo>
                <a:lnTo>
                  <a:pt x="450" y="2"/>
                </a:lnTo>
                <a:lnTo>
                  <a:pt x="445" y="0"/>
                </a:lnTo>
                <a:lnTo>
                  <a:pt x="440" y="0"/>
                </a:lnTo>
                <a:lnTo>
                  <a:pt x="15" y="0"/>
                </a:lnTo>
                <a:lnTo>
                  <a:pt x="9" y="2"/>
                </a:lnTo>
                <a:lnTo>
                  <a:pt x="5" y="4"/>
                </a:lnTo>
                <a:lnTo>
                  <a:pt x="2" y="9"/>
                </a:lnTo>
                <a:lnTo>
                  <a:pt x="0" y="14"/>
                </a:lnTo>
                <a:lnTo>
                  <a:pt x="0" y="83"/>
                </a:lnTo>
                <a:lnTo>
                  <a:pt x="2" y="90"/>
                </a:lnTo>
                <a:lnTo>
                  <a:pt x="5" y="93"/>
                </a:lnTo>
                <a:lnTo>
                  <a:pt x="9" y="96"/>
                </a:lnTo>
                <a:lnTo>
                  <a:pt x="15" y="98"/>
                </a:lnTo>
                <a:lnTo>
                  <a:pt x="14" y="96"/>
                </a:lnTo>
                <a:lnTo>
                  <a:pt x="12" y="90"/>
                </a:lnTo>
                <a:lnTo>
                  <a:pt x="10" y="77"/>
                </a:lnTo>
                <a:lnTo>
                  <a:pt x="9" y="57"/>
                </a:lnTo>
                <a:lnTo>
                  <a:pt x="9" y="35"/>
                </a:lnTo>
                <a:lnTo>
                  <a:pt x="9" y="22"/>
                </a:lnTo>
                <a:lnTo>
                  <a:pt x="9" y="15"/>
                </a:lnTo>
                <a:lnTo>
                  <a:pt x="9" y="14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1" name="Freeform 156">
            <a:extLst>
              <a:ext uri="{FF2B5EF4-FFF2-40B4-BE49-F238E27FC236}">
                <a16:creationId xmlns="" xmlns:a16="http://schemas.microsoft.com/office/drawing/2014/main" id="{7CF65D7D-7DA2-48CA-B452-697F49AE2F2A}"/>
              </a:ext>
            </a:extLst>
          </p:cNvPr>
          <p:cNvSpPr>
            <a:spLocks/>
          </p:cNvSpPr>
          <p:nvPr/>
        </p:nvSpPr>
        <p:spPr bwMode="auto">
          <a:xfrm>
            <a:off x="5430838" y="5989638"/>
            <a:ext cx="463550" cy="88900"/>
          </a:xfrm>
          <a:custGeom>
            <a:avLst/>
            <a:gdLst>
              <a:gd name="T0" fmla="*/ 2147483647 w 586"/>
              <a:gd name="T1" fmla="*/ 2147483647 h 113"/>
              <a:gd name="T2" fmla="*/ 2147483647 w 586"/>
              <a:gd name="T3" fmla="*/ 2147483647 h 113"/>
              <a:gd name="T4" fmla="*/ 2147483647 w 586"/>
              <a:gd name="T5" fmla="*/ 2147483647 h 113"/>
              <a:gd name="T6" fmla="*/ 2147483647 w 586"/>
              <a:gd name="T7" fmla="*/ 2147483647 h 113"/>
              <a:gd name="T8" fmla="*/ 0 w 586"/>
              <a:gd name="T9" fmla="*/ 2147483647 h 113"/>
              <a:gd name="T10" fmla="*/ 0 w 586"/>
              <a:gd name="T11" fmla="*/ 2147483647 h 113"/>
              <a:gd name="T12" fmla="*/ 2147483647 w 586"/>
              <a:gd name="T13" fmla="*/ 2147483647 h 113"/>
              <a:gd name="T14" fmla="*/ 2147483647 w 586"/>
              <a:gd name="T15" fmla="*/ 2147483647 h 113"/>
              <a:gd name="T16" fmla="*/ 2147483647 w 586"/>
              <a:gd name="T17" fmla="*/ 2147483647 h 113"/>
              <a:gd name="T18" fmla="*/ 2147483647 w 586"/>
              <a:gd name="T19" fmla="*/ 2147483647 h 113"/>
              <a:gd name="T20" fmla="*/ 2147483647 w 586"/>
              <a:gd name="T21" fmla="*/ 2147483647 h 113"/>
              <a:gd name="T22" fmla="*/ 2147483647 w 586"/>
              <a:gd name="T23" fmla="*/ 2147483647 h 113"/>
              <a:gd name="T24" fmla="*/ 2147483647 w 586"/>
              <a:gd name="T25" fmla="*/ 0 h 113"/>
              <a:gd name="T26" fmla="*/ 2147483647 w 586"/>
              <a:gd name="T27" fmla="*/ 0 h 113"/>
              <a:gd name="T28" fmla="*/ 2147483647 w 586"/>
              <a:gd name="T29" fmla="*/ 2147483647 h 113"/>
              <a:gd name="T30" fmla="*/ 2147483647 w 586"/>
              <a:gd name="T31" fmla="*/ 2147483647 h 113"/>
              <a:gd name="T32" fmla="*/ 2147483647 w 586"/>
              <a:gd name="T33" fmla="*/ 2147483647 h 113"/>
              <a:gd name="T34" fmla="*/ 2147483647 w 586"/>
              <a:gd name="T35" fmla="*/ 2147483647 h 113"/>
              <a:gd name="T36" fmla="*/ 2147483647 w 586"/>
              <a:gd name="T37" fmla="*/ 2147483647 h 113"/>
              <a:gd name="T38" fmla="*/ 2147483647 w 586"/>
              <a:gd name="T39" fmla="*/ 2147483647 h 113"/>
              <a:gd name="T40" fmla="*/ 2147483647 w 586"/>
              <a:gd name="T41" fmla="*/ 2147483647 h 113"/>
              <a:gd name="T42" fmla="*/ 2147483647 w 586"/>
              <a:gd name="T43" fmla="*/ 2147483647 h 113"/>
              <a:gd name="T44" fmla="*/ 2147483647 w 586"/>
              <a:gd name="T45" fmla="*/ 2147483647 h 113"/>
              <a:gd name="T46" fmla="*/ 2147483647 w 586"/>
              <a:gd name="T47" fmla="*/ 2147483647 h 113"/>
              <a:gd name="T48" fmla="*/ 2147483647 w 586"/>
              <a:gd name="T49" fmla="*/ 2147483647 h 113"/>
              <a:gd name="T50" fmla="*/ 2147483647 w 586"/>
              <a:gd name="T51" fmla="*/ 2147483647 h 113"/>
              <a:gd name="T52" fmla="*/ 2147483647 w 586"/>
              <a:gd name="T53" fmla="*/ 2147483647 h 11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6"/>
              <a:gd name="T82" fmla="*/ 0 h 113"/>
              <a:gd name="T83" fmla="*/ 586 w 586"/>
              <a:gd name="T84" fmla="*/ 113 h 11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6" h="113">
                <a:moveTo>
                  <a:pt x="30" y="113"/>
                </a:moveTo>
                <a:lnTo>
                  <a:pt x="18" y="109"/>
                </a:lnTo>
                <a:lnTo>
                  <a:pt x="8" y="103"/>
                </a:lnTo>
                <a:lnTo>
                  <a:pt x="2" y="93"/>
                </a:lnTo>
                <a:lnTo>
                  <a:pt x="0" y="81"/>
                </a:lnTo>
                <a:lnTo>
                  <a:pt x="0" y="75"/>
                </a:lnTo>
                <a:lnTo>
                  <a:pt x="7" y="71"/>
                </a:lnTo>
                <a:lnTo>
                  <a:pt x="98" y="15"/>
                </a:lnTo>
                <a:lnTo>
                  <a:pt x="91" y="25"/>
                </a:lnTo>
                <a:lnTo>
                  <a:pt x="93" y="15"/>
                </a:lnTo>
                <a:lnTo>
                  <a:pt x="98" y="7"/>
                </a:lnTo>
                <a:lnTo>
                  <a:pt x="106" y="2"/>
                </a:lnTo>
                <a:lnTo>
                  <a:pt x="116" y="0"/>
                </a:lnTo>
                <a:lnTo>
                  <a:pt x="472" y="0"/>
                </a:lnTo>
                <a:lnTo>
                  <a:pt x="480" y="2"/>
                </a:lnTo>
                <a:lnTo>
                  <a:pt x="488" y="7"/>
                </a:lnTo>
                <a:lnTo>
                  <a:pt x="493" y="15"/>
                </a:lnTo>
                <a:lnTo>
                  <a:pt x="495" y="25"/>
                </a:lnTo>
                <a:lnTo>
                  <a:pt x="488" y="15"/>
                </a:lnTo>
                <a:lnTo>
                  <a:pt x="579" y="71"/>
                </a:lnTo>
                <a:lnTo>
                  <a:pt x="586" y="75"/>
                </a:lnTo>
                <a:lnTo>
                  <a:pt x="586" y="81"/>
                </a:lnTo>
                <a:lnTo>
                  <a:pt x="583" y="93"/>
                </a:lnTo>
                <a:lnTo>
                  <a:pt x="576" y="103"/>
                </a:lnTo>
                <a:lnTo>
                  <a:pt x="566" y="109"/>
                </a:lnTo>
                <a:lnTo>
                  <a:pt x="554" y="113"/>
                </a:lnTo>
                <a:lnTo>
                  <a:pt x="30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" name="Freeform 157">
            <a:extLst>
              <a:ext uri="{FF2B5EF4-FFF2-40B4-BE49-F238E27FC236}">
                <a16:creationId xmlns="" xmlns:a16="http://schemas.microsoft.com/office/drawing/2014/main" id="{43F0C399-F3CF-486D-89EE-6BFA85E4A3AF}"/>
              </a:ext>
            </a:extLst>
          </p:cNvPr>
          <p:cNvSpPr>
            <a:spLocks/>
          </p:cNvSpPr>
          <p:nvPr/>
        </p:nvSpPr>
        <p:spPr bwMode="auto">
          <a:xfrm>
            <a:off x="5446713" y="6010275"/>
            <a:ext cx="438150" cy="46038"/>
          </a:xfrm>
          <a:custGeom>
            <a:avLst/>
            <a:gdLst>
              <a:gd name="T0" fmla="*/ 2147483647 w 551"/>
              <a:gd name="T1" fmla="*/ 2147483647 h 58"/>
              <a:gd name="T2" fmla="*/ 2147483647 w 551"/>
              <a:gd name="T3" fmla="*/ 2147483647 h 58"/>
              <a:gd name="T4" fmla="*/ 2147483647 w 551"/>
              <a:gd name="T5" fmla="*/ 2147483647 h 58"/>
              <a:gd name="T6" fmla="*/ 2147483647 w 551"/>
              <a:gd name="T7" fmla="*/ 2147483647 h 58"/>
              <a:gd name="T8" fmla="*/ 2147483647 w 551"/>
              <a:gd name="T9" fmla="*/ 2147483647 h 58"/>
              <a:gd name="T10" fmla="*/ 2147483647 w 551"/>
              <a:gd name="T11" fmla="*/ 2147483647 h 58"/>
              <a:gd name="T12" fmla="*/ 2147483647 w 551"/>
              <a:gd name="T13" fmla="*/ 2147483647 h 58"/>
              <a:gd name="T14" fmla="*/ 2147483647 w 551"/>
              <a:gd name="T15" fmla="*/ 2147483647 h 58"/>
              <a:gd name="T16" fmla="*/ 2147483647 w 551"/>
              <a:gd name="T17" fmla="*/ 2147483647 h 58"/>
              <a:gd name="T18" fmla="*/ 2147483647 w 551"/>
              <a:gd name="T19" fmla="*/ 2147483647 h 58"/>
              <a:gd name="T20" fmla="*/ 2147483647 w 551"/>
              <a:gd name="T21" fmla="*/ 2147483647 h 58"/>
              <a:gd name="T22" fmla="*/ 0 w 551"/>
              <a:gd name="T23" fmla="*/ 2147483647 h 58"/>
              <a:gd name="T24" fmla="*/ 0 w 551"/>
              <a:gd name="T25" fmla="*/ 2147483647 h 58"/>
              <a:gd name="T26" fmla="*/ 2147483647 w 551"/>
              <a:gd name="T27" fmla="*/ 2147483647 h 58"/>
              <a:gd name="T28" fmla="*/ 2147483647 w 551"/>
              <a:gd name="T29" fmla="*/ 2147483647 h 58"/>
              <a:gd name="T30" fmla="*/ 2147483647 w 551"/>
              <a:gd name="T31" fmla="*/ 2147483647 h 58"/>
              <a:gd name="T32" fmla="*/ 2147483647 w 551"/>
              <a:gd name="T33" fmla="*/ 2147483647 h 58"/>
              <a:gd name="T34" fmla="*/ 2147483647 w 551"/>
              <a:gd name="T35" fmla="*/ 2147483647 h 58"/>
              <a:gd name="T36" fmla="*/ 2147483647 w 551"/>
              <a:gd name="T37" fmla="*/ 2147483647 h 58"/>
              <a:gd name="T38" fmla="*/ 2147483647 w 551"/>
              <a:gd name="T39" fmla="*/ 0 h 58"/>
              <a:gd name="T40" fmla="*/ 2147483647 w 551"/>
              <a:gd name="T41" fmla="*/ 0 h 58"/>
              <a:gd name="T42" fmla="*/ 2147483647 w 551"/>
              <a:gd name="T43" fmla="*/ 2147483647 h 5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1"/>
              <a:gd name="T67" fmla="*/ 0 h 58"/>
              <a:gd name="T68" fmla="*/ 551 w 551"/>
              <a:gd name="T69" fmla="*/ 58 h 5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1" h="58">
                <a:moveTo>
                  <a:pt x="86" y="3"/>
                </a:moveTo>
                <a:lnTo>
                  <a:pt x="82" y="5"/>
                </a:lnTo>
                <a:lnTo>
                  <a:pt x="74" y="11"/>
                </a:lnTo>
                <a:lnTo>
                  <a:pt x="61" y="20"/>
                </a:lnTo>
                <a:lnTo>
                  <a:pt x="46" y="29"/>
                </a:lnTo>
                <a:lnTo>
                  <a:pt x="31" y="38"/>
                </a:lnTo>
                <a:lnTo>
                  <a:pt x="18" y="48"/>
                </a:lnTo>
                <a:lnTo>
                  <a:pt x="8" y="53"/>
                </a:lnTo>
                <a:lnTo>
                  <a:pt x="1" y="56"/>
                </a:lnTo>
                <a:lnTo>
                  <a:pt x="0" y="58"/>
                </a:lnTo>
                <a:lnTo>
                  <a:pt x="549" y="58"/>
                </a:lnTo>
                <a:lnTo>
                  <a:pt x="551" y="58"/>
                </a:lnTo>
                <a:lnTo>
                  <a:pt x="551" y="56"/>
                </a:lnTo>
                <a:lnTo>
                  <a:pt x="551" y="54"/>
                </a:lnTo>
                <a:lnTo>
                  <a:pt x="461" y="0"/>
                </a:lnTo>
                <a:lnTo>
                  <a:pt x="451" y="0"/>
                </a:lnTo>
                <a:lnTo>
                  <a:pt x="86" y="3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" name="Freeform 158">
            <a:extLst>
              <a:ext uri="{FF2B5EF4-FFF2-40B4-BE49-F238E27FC236}">
                <a16:creationId xmlns="" xmlns:a16="http://schemas.microsoft.com/office/drawing/2014/main" id="{FD23A86D-3E1C-4CA3-B1BB-9763F9EE3DA9}"/>
              </a:ext>
            </a:extLst>
          </p:cNvPr>
          <p:cNvSpPr>
            <a:spLocks/>
          </p:cNvSpPr>
          <p:nvPr/>
        </p:nvSpPr>
        <p:spPr bwMode="auto">
          <a:xfrm>
            <a:off x="5446713" y="6056313"/>
            <a:ext cx="438150" cy="14287"/>
          </a:xfrm>
          <a:custGeom>
            <a:avLst/>
            <a:gdLst>
              <a:gd name="T0" fmla="*/ 0 w 551"/>
              <a:gd name="T1" fmla="*/ 0 h 16"/>
              <a:gd name="T2" fmla="*/ 0 w 551"/>
              <a:gd name="T3" fmla="*/ 2147483647 h 16"/>
              <a:gd name="T4" fmla="*/ 2147483647 w 551"/>
              <a:gd name="T5" fmla="*/ 2147483647 h 16"/>
              <a:gd name="T6" fmla="*/ 2147483647 w 551"/>
              <a:gd name="T7" fmla="*/ 2147483647 h 16"/>
              <a:gd name="T8" fmla="*/ 2147483647 w 551"/>
              <a:gd name="T9" fmla="*/ 2147483647 h 16"/>
              <a:gd name="T10" fmla="*/ 2147483647 w 551"/>
              <a:gd name="T11" fmla="*/ 2147483647 h 16"/>
              <a:gd name="T12" fmla="*/ 2147483647 w 551"/>
              <a:gd name="T13" fmla="*/ 2147483647 h 16"/>
              <a:gd name="T14" fmla="*/ 2147483647 w 551"/>
              <a:gd name="T15" fmla="*/ 2147483647 h 16"/>
              <a:gd name="T16" fmla="*/ 2147483647 w 551"/>
              <a:gd name="T17" fmla="*/ 2147483647 h 16"/>
              <a:gd name="T18" fmla="*/ 2147483647 w 551"/>
              <a:gd name="T19" fmla="*/ 2147483647 h 16"/>
              <a:gd name="T20" fmla="*/ 2147483647 w 551"/>
              <a:gd name="T21" fmla="*/ 2147483647 h 16"/>
              <a:gd name="T22" fmla="*/ 2147483647 w 551"/>
              <a:gd name="T23" fmla="*/ 2147483647 h 16"/>
              <a:gd name="T24" fmla="*/ 2147483647 w 551"/>
              <a:gd name="T25" fmla="*/ 2147483647 h 16"/>
              <a:gd name="T26" fmla="*/ 2147483647 w 551"/>
              <a:gd name="T27" fmla="*/ 0 h 16"/>
              <a:gd name="T28" fmla="*/ 2147483647 w 551"/>
              <a:gd name="T29" fmla="*/ 0 h 16"/>
              <a:gd name="T30" fmla="*/ 0 w 551"/>
              <a:gd name="T31" fmla="*/ 0 h 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1"/>
              <a:gd name="T49" fmla="*/ 0 h 16"/>
              <a:gd name="T50" fmla="*/ 551 w 551"/>
              <a:gd name="T51" fmla="*/ 16 h 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1" h="16">
                <a:moveTo>
                  <a:pt x="0" y="0"/>
                </a:moveTo>
                <a:lnTo>
                  <a:pt x="0" y="3"/>
                </a:lnTo>
                <a:lnTo>
                  <a:pt x="1" y="8"/>
                </a:lnTo>
                <a:lnTo>
                  <a:pt x="5" y="11"/>
                </a:lnTo>
                <a:lnTo>
                  <a:pt x="6" y="16"/>
                </a:lnTo>
                <a:lnTo>
                  <a:pt x="8" y="16"/>
                </a:lnTo>
                <a:lnTo>
                  <a:pt x="532" y="16"/>
                </a:lnTo>
                <a:lnTo>
                  <a:pt x="539" y="14"/>
                </a:lnTo>
                <a:lnTo>
                  <a:pt x="544" y="11"/>
                </a:lnTo>
                <a:lnTo>
                  <a:pt x="549" y="6"/>
                </a:lnTo>
                <a:lnTo>
                  <a:pt x="551" y="0"/>
                </a:lnTo>
                <a:lnTo>
                  <a:pt x="54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4" name="Freeform 159">
            <a:extLst>
              <a:ext uri="{FF2B5EF4-FFF2-40B4-BE49-F238E27FC236}">
                <a16:creationId xmlns="" xmlns:a16="http://schemas.microsoft.com/office/drawing/2014/main" id="{78EA3E36-F1F6-4BE2-908F-285A8F463AF0}"/>
              </a:ext>
            </a:extLst>
          </p:cNvPr>
          <p:cNvSpPr>
            <a:spLocks/>
          </p:cNvSpPr>
          <p:nvPr/>
        </p:nvSpPr>
        <p:spPr bwMode="auto">
          <a:xfrm>
            <a:off x="5438775" y="5999163"/>
            <a:ext cx="374650" cy="71437"/>
          </a:xfrm>
          <a:custGeom>
            <a:avLst/>
            <a:gdLst>
              <a:gd name="T0" fmla="*/ 2147483647 w 471"/>
              <a:gd name="T1" fmla="*/ 2147483647 h 89"/>
              <a:gd name="T2" fmla="*/ 0 w 471"/>
              <a:gd name="T3" fmla="*/ 2147483647 h 89"/>
              <a:gd name="T4" fmla="*/ 2147483647 w 471"/>
              <a:gd name="T5" fmla="*/ 2147483647 h 89"/>
              <a:gd name="T6" fmla="*/ 2147483647 w 471"/>
              <a:gd name="T7" fmla="*/ 2147483647 h 89"/>
              <a:gd name="T8" fmla="*/ 2147483647 w 471"/>
              <a:gd name="T9" fmla="*/ 2147483647 h 89"/>
              <a:gd name="T10" fmla="*/ 2147483647 w 471"/>
              <a:gd name="T11" fmla="*/ 2147483647 h 89"/>
              <a:gd name="T12" fmla="*/ 2147483647 w 471"/>
              <a:gd name="T13" fmla="*/ 2147483647 h 89"/>
              <a:gd name="T14" fmla="*/ 2147483647 w 471"/>
              <a:gd name="T15" fmla="*/ 2147483647 h 89"/>
              <a:gd name="T16" fmla="*/ 2147483647 w 471"/>
              <a:gd name="T17" fmla="*/ 2147483647 h 89"/>
              <a:gd name="T18" fmla="*/ 2147483647 w 471"/>
              <a:gd name="T19" fmla="*/ 2147483647 h 89"/>
              <a:gd name="T20" fmla="*/ 2147483647 w 471"/>
              <a:gd name="T21" fmla="*/ 2147483647 h 89"/>
              <a:gd name="T22" fmla="*/ 2147483647 w 471"/>
              <a:gd name="T23" fmla="*/ 2147483647 h 89"/>
              <a:gd name="T24" fmla="*/ 2147483647 w 471"/>
              <a:gd name="T25" fmla="*/ 2147483647 h 89"/>
              <a:gd name="T26" fmla="*/ 2147483647 w 471"/>
              <a:gd name="T27" fmla="*/ 2147483647 h 89"/>
              <a:gd name="T28" fmla="*/ 2147483647 w 471"/>
              <a:gd name="T29" fmla="*/ 2147483647 h 89"/>
              <a:gd name="T30" fmla="*/ 2147483647 w 471"/>
              <a:gd name="T31" fmla="*/ 2147483647 h 89"/>
              <a:gd name="T32" fmla="*/ 2147483647 w 471"/>
              <a:gd name="T33" fmla="*/ 2147483647 h 89"/>
              <a:gd name="T34" fmla="*/ 2147483647 w 471"/>
              <a:gd name="T35" fmla="*/ 2147483647 h 89"/>
              <a:gd name="T36" fmla="*/ 2147483647 w 471"/>
              <a:gd name="T37" fmla="*/ 2147483647 h 89"/>
              <a:gd name="T38" fmla="*/ 2147483647 w 471"/>
              <a:gd name="T39" fmla="*/ 2147483647 h 89"/>
              <a:gd name="T40" fmla="*/ 2147483647 w 471"/>
              <a:gd name="T41" fmla="*/ 2147483647 h 89"/>
              <a:gd name="T42" fmla="*/ 2147483647 w 471"/>
              <a:gd name="T43" fmla="*/ 2147483647 h 89"/>
              <a:gd name="T44" fmla="*/ 2147483647 w 471"/>
              <a:gd name="T45" fmla="*/ 2147483647 h 89"/>
              <a:gd name="T46" fmla="*/ 2147483647 w 471"/>
              <a:gd name="T47" fmla="*/ 2147483647 h 89"/>
              <a:gd name="T48" fmla="*/ 2147483647 w 471"/>
              <a:gd name="T49" fmla="*/ 2147483647 h 89"/>
              <a:gd name="T50" fmla="*/ 2147483647 w 471"/>
              <a:gd name="T51" fmla="*/ 2147483647 h 89"/>
              <a:gd name="T52" fmla="*/ 2147483647 w 471"/>
              <a:gd name="T53" fmla="*/ 2147483647 h 89"/>
              <a:gd name="T54" fmla="*/ 2147483647 w 471"/>
              <a:gd name="T55" fmla="*/ 2147483647 h 89"/>
              <a:gd name="T56" fmla="*/ 2147483647 w 471"/>
              <a:gd name="T57" fmla="*/ 0 h 89"/>
              <a:gd name="T58" fmla="*/ 2147483647 w 471"/>
              <a:gd name="T59" fmla="*/ 0 h 89"/>
              <a:gd name="T60" fmla="*/ 2147483647 w 471"/>
              <a:gd name="T61" fmla="*/ 2147483647 h 89"/>
              <a:gd name="T62" fmla="*/ 2147483647 w 471"/>
              <a:gd name="T63" fmla="*/ 2147483647 h 89"/>
              <a:gd name="T64" fmla="*/ 2147483647 w 471"/>
              <a:gd name="T65" fmla="*/ 2147483647 h 89"/>
              <a:gd name="T66" fmla="*/ 2147483647 w 471"/>
              <a:gd name="T67" fmla="*/ 2147483647 h 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71"/>
              <a:gd name="T103" fmla="*/ 0 h 89"/>
              <a:gd name="T104" fmla="*/ 471 w 471"/>
              <a:gd name="T105" fmla="*/ 89 h 8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71" h="89">
                <a:moveTo>
                  <a:pt x="91" y="13"/>
                </a:moveTo>
                <a:lnTo>
                  <a:pt x="0" y="69"/>
                </a:lnTo>
                <a:lnTo>
                  <a:pt x="1" y="76"/>
                </a:lnTo>
                <a:lnTo>
                  <a:pt x="5" y="83"/>
                </a:lnTo>
                <a:lnTo>
                  <a:pt x="10" y="87"/>
                </a:lnTo>
                <a:lnTo>
                  <a:pt x="16" y="89"/>
                </a:lnTo>
                <a:lnTo>
                  <a:pt x="15" y="84"/>
                </a:lnTo>
                <a:lnTo>
                  <a:pt x="11" y="81"/>
                </a:lnTo>
                <a:lnTo>
                  <a:pt x="10" y="76"/>
                </a:lnTo>
                <a:lnTo>
                  <a:pt x="10" y="73"/>
                </a:lnTo>
                <a:lnTo>
                  <a:pt x="11" y="71"/>
                </a:lnTo>
                <a:lnTo>
                  <a:pt x="18" y="68"/>
                </a:lnTo>
                <a:lnTo>
                  <a:pt x="28" y="63"/>
                </a:lnTo>
                <a:lnTo>
                  <a:pt x="41" y="53"/>
                </a:lnTo>
                <a:lnTo>
                  <a:pt x="56" y="44"/>
                </a:lnTo>
                <a:lnTo>
                  <a:pt x="71" y="35"/>
                </a:lnTo>
                <a:lnTo>
                  <a:pt x="84" y="26"/>
                </a:lnTo>
                <a:lnTo>
                  <a:pt x="92" y="20"/>
                </a:lnTo>
                <a:lnTo>
                  <a:pt x="96" y="18"/>
                </a:lnTo>
                <a:lnTo>
                  <a:pt x="461" y="15"/>
                </a:lnTo>
                <a:lnTo>
                  <a:pt x="471" y="15"/>
                </a:lnTo>
                <a:lnTo>
                  <a:pt x="471" y="13"/>
                </a:lnTo>
                <a:lnTo>
                  <a:pt x="470" y="8"/>
                </a:lnTo>
                <a:lnTo>
                  <a:pt x="468" y="3"/>
                </a:lnTo>
                <a:lnTo>
                  <a:pt x="463" y="1"/>
                </a:lnTo>
                <a:lnTo>
                  <a:pt x="460" y="0"/>
                </a:lnTo>
                <a:lnTo>
                  <a:pt x="104" y="0"/>
                </a:lnTo>
                <a:lnTo>
                  <a:pt x="99" y="1"/>
                </a:lnTo>
                <a:lnTo>
                  <a:pt x="96" y="3"/>
                </a:lnTo>
                <a:lnTo>
                  <a:pt x="92" y="8"/>
                </a:lnTo>
                <a:lnTo>
                  <a:pt x="91" y="13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5" name="Freeform 160">
            <a:extLst>
              <a:ext uri="{FF2B5EF4-FFF2-40B4-BE49-F238E27FC236}">
                <a16:creationId xmlns="" xmlns:a16="http://schemas.microsoft.com/office/drawing/2014/main" id="{59CC51BD-9A45-49D5-8351-4104DF2685F6}"/>
              </a:ext>
            </a:extLst>
          </p:cNvPr>
          <p:cNvSpPr>
            <a:spLocks/>
          </p:cNvSpPr>
          <p:nvPr/>
        </p:nvSpPr>
        <p:spPr bwMode="auto">
          <a:xfrm>
            <a:off x="5521325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5" y="4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6" name="Freeform 161">
            <a:extLst>
              <a:ext uri="{FF2B5EF4-FFF2-40B4-BE49-F238E27FC236}">
                <a16:creationId xmlns="" xmlns:a16="http://schemas.microsoft.com/office/drawing/2014/main" id="{A15CA302-72D0-4805-B104-7C50BF01381A}"/>
              </a:ext>
            </a:extLst>
          </p:cNvPr>
          <p:cNvSpPr>
            <a:spLocks/>
          </p:cNvSpPr>
          <p:nvPr/>
        </p:nvSpPr>
        <p:spPr bwMode="auto">
          <a:xfrm>
            <a:off x="5567363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5" y="4"/>
                </a:lnTo>
                <a:lnTo>
                  <a:pt x="10" y="2"/>
                </a:lnTo>
                <a:lnTo>
                  <a:pt x="16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7" name="Freeform 162">
            <a:extLst>
              <a:ext uri="{FF2B5EF4-FFF2-40B4-BE49-F238E27FC236}">
                <a16:creationId xmlns="" xmlns:a16="http://schemas.microsoft.com/office/drawing/2014/main" id="{8F5BBE33-8BAD-4594-8E78-27277B712727}"/>
              </a:ext>
            </a:extLst>
          </p:cNvPr>
          <p:cNvSpPr>
            <a:spLocks/>
          </p:cNvSpPr>
          <p:nvPr/>
        </p:nvSpPr>
        <p:spPr bwMode="auto">
          <a:xfrm>
            <a:off x="5614988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4" y="4"/>
                </a:lnTo>
                <a:lnTo>
                  <a:pt x="9" y="2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29" y="2"/>
                </a:lnTo>
                <a:lnTo>
                  <a:pt x="35" y="4"/>
                </a:lnTo>
                <a:lnTo>
                  <a:pt x="39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8" name="Freeform 163">
            <a:extLst>
              <a:ext uri="{FF2B5EF4-FFF2-40B4-BE49-F238E27FC236}">
                <a16:creationId xmlns="" xmlns:a16="http://schemas.microsoft.com/office/drawing/2014/main" id="{DE9BDDAD-1145-4DB0-9491-DD02CB5C2AD6}"/>
              </a:ext>
            </a:extLst>
          </p:cNvPr>
          <p:cNvSpPr>
            <a:spLocks/>
          </p:cNvSpPr>
          <p:nvPr/>
        </p:nvSpPr>
        <p:spPr bwMode="auto">
          <a:xfrm>
            <a:off x="5662613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3" y="4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9" name="Freeform 164">
            <a:extLst>
              <a:ext uri="{FF2B5EF4-FFF2-40B4-BE49-F238E27FC236}">
                <a16:creationId xmlns="" xmlns:a16="http://schemas.microsoft.com/office/drawing/2014/main" id="{383722EA-E2B6-4E27-BEE9-E50CC53128E5}"/>
              </a:ext>
            </a:extLst>
          </p:cNvPr>
          <p:cNvSpPr>
            <a:spLocks/>
          </p:cNvSpPr>
          <p:nvPr/>
        </p:nvSpPr>
        <p:spPr bwMode="auto">
          <a:xfrm>
            <a:off x="5708650" y="6008688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3" y="4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0" name="Freeform 165">
            <a:extLst>
              <a:ext uri="{FF2B5EF4-FFF2-40B4-BE49-F238E27FC236}">
                <a16:creationId xmlns="" xmlns:a16="http://schemas.microsoft.com/office/drawing/2014/main" id="{7630756D-E9E5-43D2-A9CE-52D1F7F9EDC2}"/>
              </a:ext>
            </a:extLst>
          </p:cNvPr>
          <p:cNvSpPr>
            <a:spLocks/>
          </p:cNvSpPr>
          <p:nvPr/>
        </p:nvSpPr>
        <p:spPr bwMode="auto">
          <a:xfrm>
            <a:off x="5756275" y="6008688"/>
            <a:ext cx="31750" cy="6350"/>
          </a:xfrm>
          <a:custGeom>
            <a:avLst/>
            <a:gdLst>
              <a:gd name="T0" fmla="*/ 0 w 39"/>
              <a:gd name="T1" fmla="*/ 2147483647 h 9"/>
              <a:gd name="T2" fmla="*/ 2147483647 w 39"/>
              <a:gd name="T3" fmla="*/ 2147483647 h 9"/>
              <a:gd name="T4" fmla="*/ 2147483647 w 39"/>
              <a:gd name="T5" fmla="*/ 2147483647 h 9"/>
              <a:gd name="T6" fmla="*/ 2147483647 w 39"/>
              <a:gd name="T7" fmla="*/ 2147483647 h 9"/>
              <a:gd name="T8" fmla="*/ 2147483647 w 39"/>
              <a:gd name="T9" fmla="*/ 0 h 9"/>
              <a:gd name="T10" fmla="*/ 2147483647 w 39"/>
              <a:gd name="T11" fmla="*/ 0 h 9"/>
              <a:gd name="T12" fmla="*/ 2147483647 w 39"/>
              <a:gd name="T13" fmla="*/ 0 h 9"/>
              <a:gd name="T14" fmla="*/ 2147483647 w 39"/>
              <a:gd name="T15" fmla="*/ 0 h 9"/>
              <a:gd name="T16" fmla="*/ 2147483647 w 39"/>
              <a:gd name="T17" fmla="*/ 0 h 9"/>
              <a:gd name="T18" fmla="*/ 2147483647 w 39"/>
              <a:gd name="T19" fmla="*/ 2147483647 h 9"/>
              <a:gd name="T20" fmla="*/ 2147483647 w 39"/>
              <a:gd name="T21" fmla="*/ 2147483647 h 9"/>
              <a:gd name="T22" fmla="*/ 2147483647 w 39"/>
              <a:gd name="T23" fmla="*/ 2147483647 h 9"/>
              <a:gd name="T24" fmla="*/ 2147483647 w 39"/>
              <a:gd name="T25" fmla="*/ 2147483647 h 9"/>
              <a:gd name="T26" fmla="*/ 0 w 39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9"/>
              <a:gd name="T44" fmla="*/ 39 w 39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9">
                <a:moveTo>
                  <a:pt x="0" y="9"/>
                </a:moveTo>
                <a:lnTo>
                  <a:pt x="1" y="7"/>
                </a:lnTo>
                <a:lnTo>
                  <a:pt x="3" y="4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2"/>
                </a:lnTo>
                <a:lnTo>
                  <a:pt x="34" y="4"/>
                </a:lnTo>
                <a:lnTo>
                  <a:pt x="38" y="7"/>
                </a:lnTo>
                <a:lnTo>
                  <a:pt x="39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1" name="Freeform 166">
            <a:extLst>
              <a:ext uri="{FF2B5EF4-FFF2-40B4-BE49-F238E27FC236}">
                <a16:creationId xmlns="" xmlns:a16="http://schemas.microsoft.com/office/drawing/2014/main" id="{4C88F0C9-9429-4E06-B7D5-BF33D58ACB51}"/>
              </a:ext>
            </a:extLst>
          </p:cNvPr>
          <p:cNvSpPr>
            <a:spLocks/>
          </p:cNvSpPr>
          <p:nvPr/>
        </p:nvSpPr>
        <p:spPr bwMode="auto">
          <a:xfrm>
            <a:off x="5500688" y="6021388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2"/>
                </a:lnTo>
                <a:lnTo>
                  <a:pt x="35" y="3"/>
                </a:lnTo>
                <a:lnTo>
                  <a:pt x="39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2" name="Freeform 167">
            <a:extLst>
              <a:ext uri="{FF2B5EF4-FFF2-40B4-BE49-F238E27FC236}">
                <a16:creationId xmlns="" xmlns:a16="http://schemas.microsoft.com/office/drawing/2014/main" id="{14AAB964-7967-44DC-8876-63CCC69A3FA4}"/>
              </a:ext>
            </a:extLst>
          </p:cNvPr>
          <p:cNvSpPr>
            <a:spLocks/>
          </p:cNvSpPr>
          <p:nvPr/>
        </p:nvSpPr>
        <p:spPr bwMode="auto">
          <a:xfrm>
            <a:off x="5548313" y="6021388"/>
            <a:ext cx="33337" cy="6350"/>
          </a:xfrm>
          <a:custGeom>
            <a:avLst/>
            <a:gdLst>
              <a:gd name="T0" fmla="*/ 0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2147483647 w 41"/>
              <a:gd name="T7" fmla="*/ 2147483647 h 8"/>
              <a:gd name="T8" fmla="*/ 2147483647 w 41"/>
              <a:gd name="T9" fmla="*/ 0 h 8"/>
              <a:gd name="T10" fmla="*/ 2147483647 w 41"/>
              <a:gd name="T11" fmla="*/ 0 h 8"/>
              <a:gd name="T12" fmla="*/ 2147483647 w 41"/>
              <a:gd name="T13" fmla="*/ 0 h 8"/>
              <a:gd name="T14" fmla="*/ 2147483647 w 41"/>
              <a:gd name="T15" fmla="*/ 0 h 8"/>
              <a:gd name="T16" fmla="*/ 2147483647 w 41"/>
              <a:gd name="T17" fmla="*/ 0 h 8"/>
              <a:gd name="T18" fmla="*/ 2147483647 w 41"/>
              <a:gd name="T19" fmla="*/ 2147483647 h 8"/>
              <a:gd name="T20" fmla="*/ 2147483647 w 41"/>
              <a:gd name="T21" fmla="*/ 2147483647 h 8"/>
              <a:gd name="T22" fmla="*/ 2147483647 w 41"/>
              <a:gd name="T23" fmla="*/ 2147483647 h 8"/>
              <a:gd name="T24" fmla="*/ 2147483647 w 41"/>
              <a:gd name="T25" fmla="*/ 2147483647 h 8"/>
              <a:gd name="T26" fmla="*/ 0 w 41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8"/>
              <a:gd name="T44" fmla="*/ 41 w 41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40" y="7"/>
                </a:lnTo>
                <a:lnTo>
                  <a:pt x="4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" name="Freeform 168">
            <a:extLst>
              <a:ext uri="{FF2B5EF4-FFF2-40B4-BE49-F238E27FC236}">
                <a16:creationId xmlns="" xmlns:a16="http://schemas.microsoft.com/office/drawing/2014/main" id="{A2D1CAD7-37F1-4CC8-B6D0-328F3AB7C0C3}"/>
              </a:ext>
            </a:extLst>
          </p:cNvPr>
          <p:cNvSpPr>
            <a:spLocks/>
          </p:cNvSpPr>
          <p:nvPr/>
        </p:nvSpPr>
        <p:spPr bwMode="auto">
          <a:xfrm>
            <a:off x="5594350" y="6021388"/>
            <a:ext cx="33338" cy="6350"/>
          </a:xfrm>
          <a:custGeom>
            <a:avLst/>
            <a:gdLst>
              <a:gd name="T0" fmla="*/ 0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2147483647 w 41"/>
              <a:gd name="T7" fmla="*/ 2147483647 h 8"/>
              <a:gd name="T8" fmla="*/ 2147483647 w 41"/>
              <a:gd name="T9" fmla="*/ 0 h 8"/>
              <a:gd name="T10" fmla="*/ 2147483647 w 41"/>
              <a:gd name="T11" fmla="*/ 0 h 8"/>
              <a:gd name="T12" fmla="*/ 2147483647 w 41"/>
              <a:gd name="T13" fmla="*/ 0 h 8"/>
              <a:gd name="T14" fmla="*/ 2147483647 w 41"/>
              <a:gd name="T15" fmla="*/ 0 h 8"/>
              <a:gd name="T16" fmla="*/ 2147483647 w 41"/>
              <a:gd name="T17" fmla="*/ 0 h 8"/>
              <a:gd name="T18" fmla="*/ 2147483647 w 41"/>
              <a:gd name="T19" fmla="*/ 2147483647 h 8"/>
              <a:gd name="T20" fmla="*/ 2147483647 w 41"/>
              <a:gd name="T21" fmla="*/ 2147483647 h 8"/>
              <a:gd name="T22" fmla="*/ 2147483647 w 41"/>
              <a:gd name="T23" fmla="*/ 2147483647 h 8"/>
              <a:gd name="T24" fmla="*/ 2147483647 w 41"/>
              <a:gd name="T25" fmla="*/ 2147483647 h 8"/>
              <a:gd name="T26" fmla="*/ 0 w 41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8"/>
              <a:gd name="T44" fmla="*/ 41 w 41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40" y="7"/>
                </a:lnTo>
                <a:lnTo>
                  <a:pt x="4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4" name="Freeform 169">
            <a:extLst>
              <a:ext uri="{FF2B5EF4-FFF2-40B4-BE49-F238E27FC236}">
                <a16:creationId xmlns="" xmlns:a16="http://schemas.microsoft.com/office/drawing/2014/main" id="{2E40F485-A916-4797-B4C5-A4E1FE983B04}"/>
              </a:ext>
            </a:extLst>
          </p:cNvPr>
          <p:cNvSpPr>
            <a:spLocks/>
          </p:cNvSpPr>
          <p:nvPr/>
        </p:nvSpPr>
        <p:spPr bwMode="auto">
          <a:xfrm>
            <a:off x="5643563" y="6021388"/>
            <a:ext cx="30162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" name="Freeform 170">
            <a:extLst>
              <a:ext uri="{FF2B5EF4-FFF2-40B4-BE49-F238E27FC236}">
                <a16:creationId xmlns="" xmlns:a16="http://schemas.microsoft.com/office/drawing/2014/main" id="{02196899-224F-4982-9C02-77514054F57D}"/>
              </a:ext>
            </a:extLst>
          </p:cNvPr>
          <p:cNvSpPr>
            <a:spLocks/>
          </p:cNvSpPr>
          <p:nvPr/>
        </p:nvSpPr>
        <p:spPr bwMode="auto">
          <a:xfrm>
            <a:off x="5688013" y="6021388"/>
            <a:ext cx="31750" cy="6350"/>
          </a:xfrm>
          <a:custGeom>
            <a:avLst/>
            <a:gdLst>
              <a:gd name="T0" fmla="*/ 0 w 42"/>
              <a:gd name="T1" fmla="*/ 2147483647 h 8"/>
              <a:gd name="T2" fmla="*/ 2147483647 w 42"/>
              <a:gd name="T3" fmla="*/ 2147483647 h 8"/>
              <a:gd name="T4" fmla="*/ 2147483647 w 42"/>
              <a:gd name="T5" fmla="*/ 2147483647 h 8"/>
              <a:gd name="T6" fmla="*/ 2147483647 w 42"/>
              <a:gd name="T7" fmla="*/ 2147483647 h 8"/>
              <a:gd name="T8" fmla="*/ 2147483647 w 42"/>
              <a:gd name="T9" fmla="*/ 0 h 8"/>
              <a:gd name="T10" fmla="*/ 2147483647 w 42"/>
              <a:gd name="T11" fmla="*/ 0 h 8"/>
              <a:gd name="T12" fmla="*/ 2147483647 w 42"/>
              <a:gd name="T13" fmla="*/ 0 h 8"/>
              <a:gd name="T14" fmla="*/ 2147483647 w 42"/>
              <a:gd name="T15" fmla="*/ 0 h 8"/>
              <a:gd name="T16" fmla="*/ 2147483647 w 42"/>
              <a:gd name="T17" fmla="*/ 0 h 8"/>
              <a:gd name="T18" fmla="*/ 2147483647 w 42"/>
              <a:gd name="T19" fmla="*/ 2147483647 h 8"/>
              <a:gd name="T20" fmla="*/ 2147483647 w 42"/>
              <a:gd name="T21" fmla="*/ 2147483647 h 8"/>
              <a:gd name="T22" fmla="*/ 2147483647 w 42"/>
              <a:gd name="T23" fmla="*/ 2147483647 h 8"/>
              <a:gd name="T24" fmla="*/ 2147483647 w 42"/>
              <a:gd name="T25" fmla="*/ 2147483647 h 8"/>
              <a:gd name="T26" fmla="*/ 0 w 42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2"/>
              <a:gd name="T43" fmla="*/ 0 h 8"/>
              <a:gd name="T44" fmla="*/ 42 w 42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2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7" y="3"/>
                </a:lnTo>
                <a:lnTo>
                  <a:pt x="40" y="7"/>
                </a:lnTo>
                <a:lnTo>
                  <a:pt x="42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6" name="Freeform 171">
            <a:extLst>
              <a:ext uri="{FF2B5EF4-FFF2-40B4-BE49-F238E27FC236}">
                <a16:creationId xmlns="" xmlns:a16="http://schemas.microsoft.com/office/drawing/2014/main" id="{9C4EF634-1789-4061-9219-8976A7A90787}"/>
              </a:ext>
            </a:extLst>
          </p:cNvPr>
          <p:cNvSpPr>
            <a:spLocks/>
          </p:cNvSpPr>
          <p:nvPr/>
        </p:nvSpPr>
        <p:spPr bwMode="auto">
          <a:xfrm>
            <a:off x="5735638" y="6021388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7" name="Freeform 172">
            <a:extLst>
              <a:ext uri="{FF2B5EF4-FFF2-40B4-BE49-F238E27FC236}">
                <a16:creationId xmlns="" xmlns:a16="http://schemas.microsoft.com/office/drawing/2014/main" id="{F79628B2-449C-434C-952F-31715044BAFA}"/>
              </a:ext>
            </a:extLst>
          </p:cNvPr>
          <p:cNvSpPr>
            <a:spLocks/>
          </p:cNvSpPr>
          <p:nvPr/>
        </p:nvSpPr>
        <p:spPr bwMode="auto">
          <a:xfrm>
            <a:off x="5783263" y="6021388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8" name="Freeform 173">
            <a:extLst>
              <a:ext uri="{FF2B5EF4-FFF2-40B4-BE49-F238E27FC236}">
                <a16:creationId xmlns="" xmlns:a16="http://schemas.microsoft.com/office/drawing/2014/main" id="{5F3643BD-7CEC-4EDA-9DCF-11EF38838B86}"/>
              </a:ext>
            </a:extLst>
          </p:cNvPr>
          <p:cNvSpPr>
            <a:spLocks/>
          </p:cNvSpPr>
          <p:nvPr/>
        </p:nvSpPr>
        <p:spPr bwMode="auto">
          <a:xfrm>
            <a:off x="5478463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" name="Freeform 174">
            <a:extLst>
              <a:ext uri="{FF2B5EF4-FFF2-40B4-BE49-F238E27FC236}">
                <a16:creationId xmlns="" xmlns:a16="http://schemas.microsoft.com/office/drawing/2014/main" id="{70126BA7-D31F-4FC9-B41C-F3FC5EBD6880}"/>
              </a:ext>
            </a:extLst>
          </p:cNvPr>
          <p:cNvSpPr>
            <a:spLocks/>
          </p:cNvSpPr>
          <p:nvPr/>
        </p:nvSpPr>
        <p:spPr bwMode="auto">
          <a:xfrm>
            <a:off x="5526088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0" name="Freeform 175">
            <a:extLst>
              <a:ext uri="{FF2B5EF4-FFF2-40B4-BE49-F238E27FC236}">
                <a16:creationId xmlns="" xmlns:a16="http://schemas.microsoft.com/office/drawing/2014/main" id="{024D7597-F135-448D-A280-6B862F1A9097}"/>
              </a:ext>
            </a:extLst>
          </p:cNvPr>
          <p:cNvSpPr>
            <a:spLocks/>
          </p:cNvSpPr>
          <p:nvPr/>
        </p:nvSpPr>
        <p:spPr bwMode="auto">
          <a:xfrm>
            <a:off x="5549900" y="6048375"/>
            <a:ext cx="233363" cy="6350"/>
          </a:xfrm>
          <a:custGeom>
            <a:avLst/>
            <a:gdLst>
              <a:gd name="T0" fmla="*/ 0 w 294"/>
              <a:gd name="T1" fmla="*/ 2147483647 h 10"/>
              <a:gd name="T2" fmla="*/ 2147483647 w 294"/>
              <a:gd name="T3" fmla="*/ 0 h 10"/>
              <a:gd name="T4" fmla="*/ 2147483647 w 294"/>
              <a:gd name="T5" fmla="*/ 0 h 10"/>
              <a:gd name="T6" fmla="*/ 2147483647 w 294"/>
              <a:gd name="T7" fmla="*/ 2147483647 h 10"/>
              <a:gd name="T8" fmla="*/ 0 w 294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10"/>
              <a:gd name="T17" fmla="*/ 294 w 294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10">
                <a:moveTo>
                  <a:pt x="0" y="10"/>
                </a:moveTo>
                <a:lnTo>
                  <a:pt x="16" y="0"/>
                </a:lnTo>
                <a:lnTo>
                  <a:pt x="286" y="0"/>
                </a:lnTo>
                <a:lnTo>
                  <a:pt x="29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1" name="Freeform 176">
            <a:extLst>
              <a:ext uri="{FF2B5EF4-FFF2-40B4-BE49-F238E27FC236}">
                <a16:creationId xmlns="" xmlns:a16="http://schemas.microsoft.com/office/drawing/2014/main" id="{37C1EEF0-4C33-4340-8FA6-4238DAAA203A}"/>
              </a:ext>
            </a:extLst>
          </p:cNvPr>
          <p:cNvSpPr>
            <a:spLocks/>
          </p:cNvSpPr>
          <p:nvPr/>
        </p:nvSpPr>
        <p:spPr bwMode="auto">
          <a:xfrm>
            <a:off x="5619750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2" name="Freeform 177">
            <a:extLst>
              <a:ext uri="{FF2B5EF4-FFF2-40B4-BE49-F238E27FC236}">
                <a16:creationId xmlns="" xmlns:a16="http://schemas.microsoft.com/office/drawing/2014/main" id="{B0896F14-78A4-489E-A978-33695F6504DD}"/>
              </a:ext>
            </a:extLst>
          </p:cNvPr>
          <p:cNvSpPr>
            <a:spLocks/>
          </p:cNvSpPr>
          <p:nvPr/>
        </p:nvSpPr>
        <p:spPr bwMode="auto">
          <a:xfrm>
            <a:off x="5665788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" name="Freeform 178">
            <a:extLst>
              <a:ext uri="{FF2B5EF4-FFF2-40B4-BE49-F238E27FC236}">
                <a16:creationId xmlns="" xmlns:a16="http://schemas.microsoft.com/office/drawing/2014/main" id="{6C1D9D35-20D1-4ACB-8760-5264B125243B}"/>
              </a:ext>
            </a:extLst>
          </p:cNvPr>
          <p:cNvSpPr>
            <a:spLocks/>
          </p:cNvSpPr>
          <p:nvPr/>
        </p:nvSpPr>
        <p:spPr bwMode="auto">
          <a:xfrm>
            <a:off x="5572125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" name="Freeform 179">
            <a:extLst>
              <a:ext uri="{FF2B5EF4-FFF2-40B4-BE49-F238E27FC236}">
                <a16:creationId xmlns="" xmlns:a16="http://schemas.microsoft.com/office/drawing/2014/main" id="{8931F75A-FBDE-46B2-BE5B-463EDC1D08C5}"/>
              </a:ext>
            </a:extLst>
          </p:cNvPr>
          <p:cNvSpPr>
            <a:spLocks/>
          </p:cNvSpPr>
          <p:nvPr/>
        </p:nvSpPr>
        <p:spPr bwMode="auto">
          <a:xfrm>
            <a:off x="5711825" y="60356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5" name="Freeform 180">
            <a:extLst>
              <a:ext uri="{FF2B5EF4-FFF2-40B4-BE49-F238E27FC236}">
                <a16:creationId xmlns="" xmlns:a16="http://schemas.microsoft.com/office/drawing/2014/main" id="{9175C402-A0DB-4ED6-B8B1-BA683EC0081D}"/>
              </a:ext>
            </a:extLst>
          </p:cNvPr>
          <p:cNvSpPr>
            <a:spLocks/>
          </p:cNvSpPr>
          <p:nvPr/>
        </p:nvSpPr>
        <p:spPr bwMode="auto">
          <a:xfrm>
            <a:off x="5761038" y="603250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3" y="5"/>
                </a:lnTo>
                <a:lnTo>
                  <a:pt x="8" y="1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" name="Freeform 181">
            <a:extLst>
              <a:ext uri="{FF2B5EF4-FFF2-40B4-BE49-F238E27FC236}">
                <a16:creationId xmlns="" xmlns:a16="http://schemas.microsoft.com/office/drawing/2014/main" id="{45F9BFCE-DEB3-48B1-B340-398CD6235E20}"/>
              </a:ext>
            </a:extLst>
          </p:cNvPr>
          <p:cNvSpPr>
            <a:spLocks/>
          </p:cNvSpPr>
          <p:nvPr/>
        </p:nvSpPr>
        <p:spPr bwMode="auto">
          <a:xfrm>
            <a:off x="5808663" y="6032500"/>
            <a:ext cx="31750" cy="7938"/>
          </a:xfrm>
          <a:custGeom>
            <a:avLst/>
            <a:gdLst>
              <a:gd name="T0" fmla="*/ 0 w 39"/>
              <a:gd name="T1" fmla="*/ 2147483647 h 10"/>
              <a:gd name="T2" fmla="*/ 2147483647 w 39"/>
              <a:gd name="T3" fmla="*/ 2147483647 h 10"/>
              <a:gd name="T4" fmla="*/ 2147483647 w 39"/>
              <a:gd name="T5" fmla="*/ 2147483647 h 10"/>
              <a:gd name="T6" fmla="*/ 2147483647 w 39"/>
              <a:gd name="T7" fmla="*/ 2147483647 h 10"/>
              <a:gd name="T8" fmla="*/ 2147483647 w 39"/>
              <a:gd name="T9" fmla="*/ 0 h 10"/>
              <a:gd name="T10" fmla="*/ 2147483647 w 39"/>
              <a:gd name="T11" fmla="*/ 0 h 10"/>
              <a:gd name="T12" fmla="*/ 2147483647 w 39"/>
              <a:gd name="T13" fmla="*/ 0 h 10"/>
              <a:gd name="T14" fmla="*/ 2147483647 w 39"/>
              <a:gd name="T15" fmla="*/ 0 h 10"/>
              <a:gd name="T16" fmla="*/ 2147483647 w 39"/>
              <a:gd name="T17" fmla="*/ 0 h 10"/>
              <a:gd name="T18" fmla="*/ 2147483647 w 39"/>
              <a:gd name="T19" fmla="*/ 2147483647 h 10"/>
              <a:gd name="T20" fmla="*/ 2147483647 w 39"/>
              <a:gd name="T21" fmla="*/ 2147483647 h 10"/>
              <a:gd name="T22" fmla="*/ 2147483647 w 39"/>
              <a:gd name="T23" fmla="*/ 2147483647 h 10"/>
              <a:gd name="T24" fmla="*/ 2147483647 w 39"/>
              <a:gd name="T25" fmla="*/ 2147483647 h 10"/>
              <a:gd name="T26" fmla="*/ 0 w 39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10"/>
              <a:gd name="T44" fmla="*/ 39 w 39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10">
                <a:moveTo>
                  <a:pt x="0" y="10"/>
                </a:moveTo>
                <a:lnTo>
                  <a:pt x="1" y="8"/>
                </a:lnTo>
                <a:lnTo>
                  <a:pt x="5" y="5"/>
                </a:lnTo>
                <a:lnTo>
                  <a:pt x="8" y="1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29" y="1"/>
                </a:lnTo>
                <a:lnTo>
                  <a:pt x="34" y="5"/>
                </a:lnTo>
                <a:lnTo>
                  <a:pt x="38" y="8"/>
                </a:lnTo>
                <a:lnTo>
                  <a:pt x="39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7" name="Freeform 182">
            <a:extLst>
              <a:ext uri="{FF2B5EF4-FFF2-40B4-BE49-F238E27FC236}">
                <a16:creationId xmlns="" xmlns:a16="http://schemas.microsoft.com/office/drawing/2014/main" id="{8E347D1F-DD9A-4830-B1BD-0279CFA6B783}"/>
              </a:ext>
            </a:extLst>
          </p:cNvPr>
          <p:cNvSpPr>
            <a:spLocks/>
          </p:cNvSpPr>
          <p:nvPr/>
        </p:nvSpPr>
        <p:spPr bwMode="auto">
          <a:xfrm>
            <a:off x="5792788" y="6048375"/>
            <a:ext cx="31750" cy="6350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3" y="5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2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" name="Freeform 183">
            <a:extLst>
              <a:ext uri="{FF2B5EF4-FFF2-40B4-BE49-F238E27FC236}">
                <a16:creationId xmlns="" xmlns:a16="http://schemas.microsoft.com/office/drawing/2014/main" id="{A15281B0-51DF-432F-8CD6-D90941A96C0D}"/>
              </a:ext>
            </a:extLst>
          </p:cNvPr>
          <p:cNvSpPr>
            <a:spLocks/>
          </p:cNvSpPr>
          <p:nvPr/>
        </p:nvSpPr>
        <p:spPr bwMode="auto">
          <a:xfrm>
            <a:off x="5840413" y="6048375"/>
            <a:ext cx="31750" cy="6350"/>
          </a:xfrm>
          <a:custGeom>
            <a:avLst/>
            <a:gdLst>
              <a:gd name="T0" fmla="*/ 0 w 42"/>
              <a:gd name="T1" fmla="*/ 2147483647 h 10"/>
              <a:gd name="T2" fmla="*/ 2147483647 w 42"/>
              <a:gd name="T3" fmla="*/ 2147483647 h 10"/>
              <a:gd name="T4" fmla="*/ 2147483647 w 42"/>
              <a:gd name="T5" fmla="*/ 2147483647 h 10"/>
              <a:gd name="T6" fmla="*/ 2147483647 w 42"/>
              <a:gd name="T7" fmla="*/ 2147483647 h 10"/>
              <a:gd name="T8" fmla="*/ 2147483647 w 42"/>
              <a:gd name="T9" fmla="*/ 0 h 10"/>
              <a:gd name="T10" fmla="*/ 2147483647 w 42"/>
              <a:gd name="T11" fmla="*/ 0 h 10"/>
              <a:gd name="T12" fmla="*/ 2147483647 w 42"/>
              <a:gd name="T13" fmla="*/ 0 h 10"/>
              <a:gd name="T14" fmla="*/ 2147483647 w 42"/>
              <a:gd name="T15" fmla="*/ 0 h 10"/>
              <a:gd name="T16" fmla="*/ 2147483647 w 42"/>
              <a:gd name="T17" fmla="*/ 0 h 10"/>
              <a:gd name="T18" fmla="*/ 2147483647 w 42"/>
              <a:gd name="T19" fmla="*/ 2147483647 h 10"/>
              <a:gd name="T20" fmla="*/ 2147483647 w 42"/>
              <a:gd name="T21" fmla="*/ 2147483647 h 10"/>
              <a:gd name="T22" fmla="*/ 2147483647 w 42"/>
              <a:gd name="T23" fmla="*/ 2147483647 h 10"/>
              <a:gd name="T24" fmla="*/ 2147483647 w 42"/>
              <a:gd name="T25" fmla="*/ 2147483647 h 10"/>
              <a:gd name="T26" fmla="*/ 0 w 42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2"/>
              <a:gd name="T43" fmla="*/ 0 h 10"/>
              <a:gd name="T44" fmla="*/ 42 w 42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2" h="10">
                <a:moveTo>
                  <a:pt x="0" y="10"/>
                </a:moveTo>
                <a:lnTo>
                  <a:pt x="2" y="8"/>
                </a:lnTo>
                <a:lnTo>
                  <a:pt x="5" y="5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7" y="5"/>
                </a:lnTo>
                <a:lnTo>
                  <a:pt x="40" y="8"/>
                </a:lnTo>
                <a:lnTo>
                  <a:pt x="42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9" name="Freeform 184">
            <a:extLst>
              <a:ext uri="{FF2B5EF4-FFF2-40B4-BE49-F238E27FC236}">
                <a16:creationId xmlns="" xmlns:a16="http://schemas.microsoft.com/office/drawing/2014/main" id="{38D0990B-5E77-40C9-9AFD-48696C55078A}"/>
              </a:ext>
            </a:extLst>
          </p:cNvPr>
          <p:cNvSpPr>
            <a:spLocks/>
          </p:cNvSpPr>
          <p:nvPr/>
        </p:nvSpPr>
        <p:spPr bwMode="auto">
          <a:xfrm>
            <a:off x="5454650" y="6048375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" name="Freeform 185">
            <a:extLst>
              <a:ext uri="{FF2B5EF4-FFF2-40B4-BE49-F238E27FC236}">
                <a16:creationId xmlns="" xmlns:a16="http://schemas.microsoft.com/office/drawing/2014/main" id="{C26AA9CA-2AAB-4EA2-B11B-ADCB393A8E21}"/>
              </a:ext>
            </a:extLst>
          </p:cNvPr>
          <p:cNvSpPr>
            <a:spLocks/>
          </p:cNvSpPr>
          <p:nvPr/>
        </p:nvSpPr>
        <p:spPr bwMode="auto">
          <a:xfrm>
            <a:off x="5502275" y="6048375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1" name="Rectangle 186">
            <a:extLst>
              <a:ext uri="{FF2B5EF4-FFF2-40B4-BE49-F238E27FC236}">
                <a16:creationId xmlns="" xmlns:a16="http://schemas.microsoft.com/office/drawing/2014/main" id="{66C5D9CD-610D-4F7D-ADD2-64DD5B1E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5948363"/>
            <a:ext cx="90488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2" name="Freeform 187">
            <a:extLst>
              <a:ext uri="{FF2B5EF4-FFF2-40B4-BE49-F238E27FC236}">
                <a16:creationId xmlns="" xmlns:a16="http://schemas.microsoft.com/office/drawing/2014/main" id="{2A669A96-3FB2-4ED4-A5DD-19AE3A12E309}"/>
              </a:ext>
            </a:extLst>
          </p:cNvPr>
          <p:cNvSpPr>
            <a:spLocks/>
          </p:cNvSpPr>
          <p:nvPr/>
        </p:nvSpPr>
        <p:spPr bwMode="auto">
          <a:xfrm>
            <a:off x="5510213" y="5935663"/>
            <a:ext cx="19050" cy="19050"/>
          </a:xfrm>
          <a:custGeom>
            <a:avLst/>
            <a:gdLst>
              <a:gd name="T0" fmla="*/ 2147483647 w 23"/>
              <a:gd name="T1" fmla="*/ 2147483647 h 24"/>
              <a:gd name="T2" fmla="*/ 2147483647 w 23"/>
              <a:gd name="T3" fmla="*/ 2147483647 h 24"/>
              <a:gd name="T4" fmla="*/ 2147483647 w 23"/>
              <a:gd name="T5" fmla="*/ 2147483647 h 24"/>
              <a:gd name="T6" fmla="*/ 2147483647 w 23"/>
              <a:gd name="T7" fmla="*/ 2147483647 h 24"/>
              <a:gd name="T8" fmla="*/ 2147483647 w 23"/>
              <a:gd name="T9" fmla="*/ 2147483647 h 24"/>
              <a:gd name="T10" fmla="*/ 2147483647 w 23"/>
              <a:gd name="T11" fmla="*/ 2147483647 h 24"/>
              <a:gd name="T12" fmla="*/ 2147483647 w 23"/>
              <a:gd name="T13" fmla="*/ 2147483647 h 24"/>
              <a:gd name="T14" fmla="*/ 2147483647 w 23"/>
              <a:gd name="T15" fmla="*/ 2147483647 h 24"/>
              <a:gd name="T16" fmla="*/ 2147483647 w 23"/>
              <a:gd name="T17" fmla="*/ 0 h 24"/>
              <a:gd name="T18" fmla="*/ 2147483647 w 23"/>
              <a:gd name="T19" fmla="*/ 2147483647 h 24"/>
              <a:gd name="T20" fmla="*/ 2147483647 w 23"/>
              <a:gd name="T21" fmla="*/ 2147483647 h 24"/>
              <a:gd name="T22" fmla="*/ 0 w 23"/>
              <a:gd name="T23" fmla="*/ 2147483647 h 24"/>
              <a:gd name="T24" fmla="*/ 0 w 23"/>
              <a:gd name="T25" fmla="*/ 2147483647 h 24"/>
              <a:gd name="T26" fmla="*/ 0 w 23"/>
              <a:gd name="T27" fmla="*/ 2147483647 h 24"/>
              <a:gd name="T28" fmla="*/ 2147483647 w 23"/>
              <a:gd name="T29" fmla="*/ 2147483647 h 24"/>
              <a:gd name="T30" fmla="*/ 2147483647 w 23"/>
              <a:gd name="T31" fmla="*/ 2147483647 h 24"/>
              <a:gd name="T32" fmla="*/ 2147483647 w 23"/>
              <a:gd name="T33" fmla="*/ 2147483647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"/>
              <a:gd name="T52" fmla="*/ 0 h 24"/>
              <a:gd name="T53" fmla="*/ 23 w 23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" h="24">
                <a:moveTo>
                  <a:pt x="12" y="24"/>
                </a:moveTo>
                <a:lnTo>
                  <a:pt x="17" y="22"/>
                </a:lnTo>
                <a:lnTo>
                  <a:pt x="20" y="20"/>
                </a:lnTo>
                <a:lnTo>
                  <a:pt x="22" y="17"/>
                </a:lnTo>
                <a:lnTo>
                  <a:pt x="23" y="12"/>
                </a:lnTo>
                <a:lnTo>
                  <a:pt x="22" y="7"/>
                </a:lnTo>
                <a:lnTo>
                  <a:pt x="20" y="4"/>
                </a:lnTo>
                <a:lnTo>
                  <a:pt x="17" y="2"/>
                </a:lnTo>
                <a:lnTo>
                  <a:pt x="12" y="0"/>
                </a:lnTo>
                <a:lnTo>
                  <a:pt x="7" y="2"/>
                </a:lnTo>
                <a:lnTo>
                  <a:pt x="3" y="4"/>
                </a:lnTo>
                <a:lnTo>
                  <a:pt x="0" y="7"/>
                </a:lnTo>
                <a:lnTo>
                  <a:pt x="0" y="12"/>
                </a:lnTo>
                <a:lnTo>
                  <a:pt x="0" y="17"/>
                </a:lnTo>
                <a:lnTo>
                  <a:pt x="3" y="20"/>
                </a:lnTo>
                <a:lnTo>
                  <a:pt x="7" y="22"/>
                </a:lnTo>
                <a:lnTo>
                  <a:pt x="1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" name="Freeform 188">
            <a:extLst>
              <a:ext uri="{FF2B5EF4-FFF2-40B4-BE49-F238E27FC236}">
                <a16:creationId xmlns="" xmlns:a16="http://schemas.microsoft.com/office/drawing/2014/main" id="{71BE03BF-4B60-4EF6-9CF5-60DF6177FFB3}"/>
              </a:ext>
            </a:extLst>
          </p:cNvPr>
          <p:cNvSpPr>
            <a:spLocks/>
          </p:cNvSpPr>
          <p:nvPr/>
        </p:nvSpPr>
        <p:spPr bwMode="auto">
          <a:xfrm>
            <a:off x="5538788" y="5935663"/>
            <a:ext cx="19050" cy="19050"/>
          </a:xfrm>
          <a:custGeom>
            <a:avLst/>
            <a:gdLst>
              <a:gd name="T0" fmla="*/ 2147483647 w 24"/>
              <a:gd name="T1" fmla="*/ 2147483647 h 24"/>
              <a:gd name="T2" fmla="*/ 2147483647 w 24"/>
              <a:gd name="T3" fmla="*/ 2147483647 h 24"/>
              <a:gd name="T4" fmla="*/ 2147483647 w 24"/>
              <a:gd name="T5" fmla="*/ 2147483647 h 24"/>
              <a:gd name="T6" fmla="*/ 2147483647 w 24"/>
              <a:gd name="T7" fmla="*/ 2147483647 h 24"/>
              <a:gd name="T8" fmla="*/ 2147483647 w 24"/>
              <a:gd name="T9" fmla="*/ 2147483647 h 24"/>
              <a:gd name="T10" fmla="*/ 2147483647 w 24"/>
              <a:gd name="T11" fmla="*/ 2147483647 h 24"/>
              <a:gd name="T12" fmla="*/ 2147483647 w 24"/>
              <a:gd name="T13" fmla="*/ 2147483647 h 24"/>
              <a:gd name="T14" fmla="*/ 2147483647 w 24"/>
              <a:gd name="T15" fmla="*/ 2147483647 h 24"/>
              <a:gd name="T16" fmla="*/ 2147483647 w 24"/>
              <a:gd name="T17" fmla="*/ 0 h 24"/>
              <a:gd name="T18" fmla="*/ 2147483647 w 24"/>
              <a:gd name="T19" fmla="*/ 2147483647 h 24"/>
              <a:gd name="T20" fmla="*/ 2147483647 w 24"/>
              <a:gd name="T21" fmla="*/ 2147483647 h 24"/>
              <a:gd name="T22" fmla="*/ 2147483647 w 24"/>
              <a:gd name="T23" fmla="*/ 2147483647 h 24"/>
              <a:gd name="T24" fmla="*/ 0 w 24"/>
              <a:gd name="T25" fmla="*/ 2147483647 h 24"/>
              <a:gd name="T26" fmla="*/ 2147483647 w 24"/>
              <a:gd name="T27" fmla="*/ 2147483647 h 24"/>
              <a:gd name="T28" fmla="*/ 2147483647 w 24"/>
              <a:gd name="T29" fmla="*/ 2147483647 h 24"/>
              <a:gd name="T30" fmla="*/ 2147483647 w 24"/>
              <a:gd name="T31" fmla="*/ 2147483647 h 24"/>
              <a:gd name="T32" fmla="*/ 2147483647 w 24"/>
              <a:gd name="T33" fmla="*/ 2147483647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4"/>
              <a:gd name="T53" fmla="*/ 24 w 24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4">
                <a:moveTo>
                  <a:pt x="12" y="24"/>
                </a:moveTo>
                <a:lnTo>
                  <a:pt x="17" y="22"/>
                </a:lnTo>
                <a:lnTo>
                  <a:pt x="20" y="20"/>
                </a:lnTo>
                <a:lnTo>
                  <a:pt x="22" y="17"/>
                </a:lnTo>
                <a:lnTo>
                  <a:pt x="24" y="12"/>
                </a:lnTo>
                <a:lnTo>
                  <a:pt x="22" y="7"/>
                </a:lnTo>
                <a:lnTo>
                  <a:pt x="20" y="4"/>
                </a:lnTo>
                <a:lnTo>
                  <a:pt x="17" y="2"/>
                </a:lnTo>
                <a:lnTo>
                  <a:pt x="12" y="0"/>
                </a:lnTo>
                <a:lnTo>
                  <a:pt x="7" y="2"/>
                </a:lnTo>
                <a:lnTo>
                  <a:pt x="4" y="4"/>
                </a:lnTo>
                <a:lnTo>
                  <a:pt x="2" y="7"/>
                </a:lnTo>
                <a:lnTo>
                  <a:pt x="0" y="12"/>
                </a:lnTo>
                <a:lnTo>
                  <a:pt x="2" y="17"/>
                </a:lnTo>
                <a:lnTo>
                  <a:pt x="4" y="20"/>
                </a:lnTo>
                <a:lnTo>
                  <a:pt x="7" y="22"/>
                </a:lnTo>
                <a:lnTo>
                  <a:pt x="12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" name="Freeform 189">
            <a:extLst>
              <a:ext uri="{FF2B5EF4-FFF2-40B4-BE49-F238E27FC236}">
                <a16:creationId xmlns="" xmlns:a16="http://schemas.microsoft.com/office/drawing/2014/main" id="{603BAC53-75FB-4FB7-A5CE-823E772074AE}"/>
              </a:ext>
            </a:extLst>
          </p:cNvPr>
          <p:cNvSpPr>
            <a:spLocks/>
          </p:cNvSpPr>
          <p:nvPr/>
        </p:nvSpPr>
        <p:spPr bwMode="auto">
          <a:xfrm>
            <a:off x="5568950" y="5937250"/>
            <a:ext cx="19050" cy="17463"/>
          </a:xfrm>
          <a:custGeom>
            <a:avLst/>
            <a:gdLst>
              <a:gd name="T0" fmla="*/ 2147483647 w 23"/>
              <a:gd name="T1" fmla="*/ 2147483647 h 22"/>
              <a:gd name="T2" fmla="*/ 2147483647 w 23"/>
              <a:gd name="T3" fmla="*/ 2147483647 h 22"/>
              <a:gd name="T4" fmla="*/ 2147483647 w 23"/>
              <a:gd name="T5" fmla="*/ 2147483647 h 22"/>
              <a:gd name="T6" fmla="*/ 2147483647 w 23"/>
              <a:gd name="T7" fmla="*/ 2147483647 h 22"/>
              <a:gd name="T8" fmla="*/ 2147483647 w 23"/>
              <a:gd name="T9" fmla="*/ 2147483647 h 22"/>
              <a:gd name="T10" fmla="*/ 2147483647 w 23"/>
              <a:gd name="T11" fmla="*/ 2147483647 h 22"/>
              <a:gd name="T12" fmla="*/ 2147483647 w 23"/>
              <a:gd name="T13" fmla="*/ 2147483647 h 22"/>
              <a:gd name="T14" fmla="*/ 2147483647 w 23"/>
              <a:gd name="T15" fmla="*/ 2147483647 h 22"/>
              <a:gd name="T16" fmla="*/ 2147483647 w 23"/>
              <a:gd name="T17" fmla="*/ 0 h 22"/>
              <a:gd name="T18" fmla="*/ 2147483647 w 23"/>
              <a:gd name="T19" fmla="*/ 2147483647 h 22"/>
              <a:gd name="T20" fmla="*/ 2147483647 w 23"/>
              <a:gd name="T21" fmla="*/ 2147483647 h 22"/>
              <a:gd name="T22" fmla="*/ 2147483647 w 23"/>
              <a:gd name="T23" fmla="*/ 2147483647 h 22"/>
              <a:gd name="T24" fmla="*/ 0 w 23"/>
              <a:gd name="T25" fmla="*/ 2147483647 h 22"/>
              <a:gd name="T26" fmla="*/ 2147483647 w 23"/>
              <a:gd name="T27" fmla="*/ 2147483647 h 22"/>
              <a:gd name="T28" fmla="*/ 2147483647 w 23"/>
              <a:gd name="T29" fmla="*/ 2147483647 h 22"/>
              <a:gd name="T30" fmla="*/ 2147483647 w 23"/>
              <a:gd name="T31" fmla="*/ 2147483647 h 22"/>
              <a:gd name="T32" fmla="*/ 2147483647 w 23"/>
              <a:gd name="T33" fmla="*/ 2147483647 h 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"/>
              <a:gd name="T52" fmla="*/ 0 h 22"/>
              <a:gd name="T53" fmla="*/ 23 w 23"/>
              <a:gd name="T54" fmla="*/ 22 h 2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" h="22">
                <a:moveTo>
                  <a:pt x="11" y="22"/>
                </a:moveTo>
                <a:lnTo>
                  <a:pt x="16" y="22"/>
                </a:lnTo>
                <a:lnTo>
                  <a:pt x="19" y="18"/>
                </a:lnTo>
                <a:lnTo>
                  <a:pt x="21" y="15"/>
                </a:lnTo>
                <a:lnTo>
                  <a:pt x="23" y="10"/>
                </a:lnTo>
                <a:lnTo>
                  <a:pt x="21" y="7"/>
                </a:lnTo>
                <a:lnTo>
                  <a:pt x="19" y="3"/>
                </a:lnTo>
                <a:lnTo>
                  <a:pt x="16" y="2"/>
                </a:lnTo>
                <a:lnTo>
                  <a:pt x="11" y="0"/>
                </a:lnTo>
                <a:lnTo>
                  <a:pt x="8" y="2"/>
                </a:lnTo>
                <a:lnTo>
                  <a:pt x="3" y="3"/>
                </a:lnTo>
                <a:lnTo>
                  <a:pt x="1" y="7"/>
                </a:lnTo>
                <a:lnTo>
                  <a:pt x="0" y="10"/>
                </a:lnTo>
                <a:lnTo>
                  <a:pt x="1" y="15"/>
                </a:lnTo>
                <a:lnTo>
                  <a:pt x="3" y="18"/>
                </a:lnTo>
                <a:lnTo>
                  <a:pt x="8" y="22"/>
                </a:lnTo>
                <a:lnTo>
                  <a:pt x="11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" name="Freeform 190">
            <a:extLst>
              <a:ext uri="{FF2B5EF4-FFF2-40B4-BE49-F238E27FC236}">
                <a16:creationId xmlns="" xmlns:a16="http://schemas.microsoft.com/office/drawing/2014/main" id="{AF4EA881-9809-4F91-88A7-88A76A6E583E}"/>
              </a:ext>
            </a:extLst>
          </p:cNvPr>
          <p:cNvSpPr>
            <a:spLocks/>
          </p:cNvSpPr>
          <p:nvPr/>
        </p:nvSpPr>
        <p:spPr bwMode="auto">
          <a:xfrm>
            <a:off x="5549900" y="5702300"/>
            <a:ext cx="206375" cy="128588"/>
          </a:xfrm>
          <a:custGeom>
            <a:avLst/>
            <a:gdLst>
              <a:gd name="T0" fmla="*/ 2147483647 w 260"/>
              <a:gd name="T1" fmla="*/ 2147483647 h 162"/>
              <a:gd name="T2" fmla="*/ 0 w 260"/>
              <a:gd name="T3" fmla="*/ 2147483647 h 162"/>
              <a:gd name="T4" fmla="*/ 0 w 260"/>
              <a:gd name="T5" fmla="*/ 2147483647 h 162"/>
              <a:gd name="T6" fmla="*/ 2147483647 w 260"/>
              <a:gd name="T7" fmla="*/ 2147483647 h 162"/>
              <a:gd name="T8" fmla="*/ 2147483647 w 260"/>
              <a:gd name="T9" fmla="*/ 2147483647 h 162"/>
              <a:gd name="T10" fmla="*/ 2147483647 w 260"/>
              <a:gd name="T11" fmla="*/ 0 h 162"/>
              <a:gd name="T12" fmla="*/ 2147483647 w 260"/>
              <a:gd name="T13" fmla="*/ 0 h 162"/>
              <a:gd name="T14" fmla="*/ 2147483647 w 260"/>
              <a:gd name="T15" fmla="*/ 2147483647 h 162"/>
              <a:gd name="T16" fmla="*/ 2147483647 w 260"/>
              <a:gd name="T17" fmla="*/ 2147483647 h 162"/>
              <a:gd name="T18" fmla="*/ 2147483647 w 260"/>
              <a:gd name="T19" fmla="*/ 2147483647 h 162"/>
              <a:gd name="T20" fmla="*/ 2147483647 w 260"/>
              <a:gd name="T21" fmla="*/ 2147483647 h 162"/>
              <a:gd name="T22" fmla="*/ 2147483647 w 260"/>
              <a:gd name="T23" fmla="*/ 2147483647 h 162"/>
              <a:gd name="T24" fmla="*/ 2147483647 w 260"/>
              <a:gd name="T25" fmla="*/ 2147483647 h 162"/>
              <a:gd name="T26" fmla="*/ 2147483647 w 260"/>
              <a:gd name="T27" fmla="*/ 2147483647 h 162"/>
              <a:gd name="T28" fmla="*/ 2147483647 w 260"/>
              <a:gd name="T29" fmla="*/ 2147483647 h 162"/>
              <a:gd name="T30" fmla="*/ 2147483647 w 260"/>
              <a:gd name="T31" fmla="*/ 2147483647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"/>
              <a:gd name="T49" fmla="*/ 0 h 162"/>
              <a:gd name="T50" fmla="*/ 260 w 260"/>
              <a:gd name="T51" fmla="*/ 162 h 1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" h="162">
                <a:moveTo>
                  <a:pt x="1" y="162"/>
                </a:moveTo>
                <a:lnTo>
                  <a:pt x="0" y="15"/>
                </a:lnTo>
                <a:lnTo>
                  <a:pt x="0" y="13"/>
                </a:lnTo>
                <a:lnTo>
                  <a:pt x="3" y="7"/>
                </a:lnTo>
                <a:lnTo>
                  <a:pt x="8" y="2"/>
                </a:lnTo>
                <a:lnTo>
                  <a:pt x="20" y="0"/>
                </a:lnTo>
                <a:lnTo>
                  <a:pt x="260" y="0"/>
                </a:lnTo>
                <a:lnTo>
                  <a:pt x="34" y="20"/>
                </a:lnTo>
                <a:lnTo>
                  <a:pt x="33" y="21"/>
                </a:lnTo>
                <a:lnTo>
                  <a:pt x="28" y="25"/>
                </a:lnTo>
                <a:lnTo>
                  <a:pt x="21" y="30"/>
                </a:lnTo>
                <a:lnTo>
                  <a:pt x="20" y="40"/>
                </a:lnTo>
                <a:lnTo>
                  <a:pt x="16" y="64"/>
                </a:lnTo>
                <a:lnTo>
                  <a:pt x="11" y="106"/>
                </a:lnTo>
                <a:lnTo>
                  <a:pt x="5" y="145"/>
                </a:lnTo>
                <a:lnTo>
                  <a:pt x="1" y="162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" name="Freeform 191">
            <a:extLst>
              <a:ext uri="{FF2B5EF4-FFF2-40B4-BE49-F238E27FC236}">
                <a16:creationId xmlns="" xmlns:a16="http://schemas.microsoft.com/office/drawing/2014/main" id="{0DB5A235-F0FF-4B98-8CA8-87D51FFCB27D}"/>
              </a:ext>
            </a:extLst>
          </p:cNvPr>
          <p:cNvSpPr>
            <a:spLocks/>
          </p:cNvSpPr>
          <p:nvPr/>
        </p:nvSpPr>
        <p:spPr bwMode="auto">
          <a:xfrm>
            <a:off x="5557838" y="5730875"/>
            <a:ext cx="204787" cy="128588"/>
          </a:xfrm>
          <a:custGeom>
            <a:avLst/>
            <a:gdLst>
              <a:gd name="T0" fmla="*/ 2147483647 w 258"/>
              <a:gd name="T1" fmla="*/ 0 h 162"/>
              <a:gd name="T2" fmla="*/ 2147483647 w 258"/>
              <a:gd name="T3" fmla="*/ 2147483647 h 162"/>
              <a:gd name="T4" fmla="*/ 2147483647 w 258"/>
              <a:gd name="T5" fmla="*/ 2147483647 h 162"/>
              <a:gd name="T6" fmla="*/ 2147483647 w 258"/>
              <a:gd name="T7" fmla="*/ 2147483647 h 162"/>
              <a:gd name="T8" fmla="*/ 2147483647 w 258"/>
              <a:gd name="T9" fmla="*/ 2147483647 h 162"/>
              <a:gd name="T10" fmla="*/ 2147483647 w 258"/>
              <a:gd name="T11" fmla="*/ 2147483647 h 162"/>
              <a:gd name="T12" fmla="*/ 0 w 258"/>
              <a:gd name="T13" fmla="*/ 2147483647 h 162"/>
              <a:gd name="T14" fmla="*/ 2147483647 w 258"/>
              <a:gd name="T15" fmla="*/ 2147483647 h 162"/>
              <a:gd name="T16" fmla="*/ 2147483647 w 258"/>
              <a:gd name="T17" fmla="*/ 2147483647 h 162"/>
              <a:gd name="T18" fmla="*/ 2147483647 w 258"/>
              <a:gd name="T19" fmla="*/ 2147483647 h 162"/>
              <a:gd name="T20" fmla="*/ 2147483647 w 258"/>
              <a:gd name="T21" fmla="*/ 2147483647 h 162"/>
              <a:gd name="T22" fmla="*/ 2147483647 w 258"/>
              <a:gd name="T23" fmla="*/ 2147483647 h 162"/>
              <a:gd name="T24" fmla="*/ 2147483647 w 258"/>
              <a:gd name="T25" fmla="*/ 2147483647 h 162"/>
              <a:gd name="T26" fmla="*/ 2147483647 w 258"/>
              <a:gd name="T27" fmla="*/ 2147483647 h 162"/>
              <a:gd name="T28" fmla="*/ 2147483647 w 258"/>
              <a:gd name="T29" fmla="*/ 2147483647 h 162"/>
              <a:gd name="T30" fmla="*/ 2147483647 w 258"/>
              <a:gd name="T31" fmla="*/ 0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8"/>
              <a:gd name="T49" fmla="*/ 0 h 162"/>
              <a:gd name="T50" fmla="*/ 258 w 258"/>
              <a:gd name="T51" fmla="*/ 162 h 1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8" h="162">
                <a:moveTo>
                  <a:pt x="256" y="0"/>
                </a:moveTo>
                <a:lnTo>
                  <a:pt x="258" y="148"/>
                </a:lnTo>
                <a:lnTo>
                  <a:pt x="258" y="149"/>
                </a:lnTo>
                <a:lnTo>
                  <a:pt x="254" y="154"/>
                </a:lnTo>
                <a:lnTo>
                  <a:pt x="250" y="161"/>
                </a:lnTo>
                <a:lnTo>
                  <a:pt x="240" y="162"/>
                </a:lnTo>
                <a:lnTo>
                  <a:pt x="0" y="162"/>
                </a:lnTo>
                <a:lnTo>
                  <a:pt x="225" y="143"/>
                </a:lnTo>
                <a:lnTo>
                  <a:pt x="226" y="141"/>
                </a:lnTo>
                <a:lnTo>
                  <a:pt x="233" y="138"/>
                </a:lnTo>
                <a:lnTo>
                  <a:pt x="238" y="133"/>
                </a:lnTo>
                <a:lnTo>
                  <a:pt x="240" y="124"/>
                </a:lnTo>
                <a:lnTo>
                  <a:pt x="243" y="98"/>
                </a:lnTo>
                <a:lnTo>
                  <a:pt x="248" y="57"/>
                </a:lnTo>
                <a:lnTo>
                  <a:pt x="253" y="17"/>
                </a:lnTo>
                <a:lnTo>
                  <a:pt x="256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7" name="Freeform 192">
            <a:extLst>
              <a:ext uri="{FF2B5EF4-FFF2-40B4-BE49-F238E27FC236}">
                <a16:creationId xmlns="" xmlns:a16="http://schemas.microsoft.com/office/drawing/2014/main" id="{99408B4F-5B29-4A0C-8280-296F4C5E1556}"/>
              </a:ext>
            </a:extLst>
          </p:cNvPr>
          <p:cNvSpPr>
            <a:spLocks/>
          </p:cNvSpPr>
          <p:nvPr/>
        </p:nvSpPr>
        <p:spPr bwMode="auto">
          <a:xfrm>
            <a:off x="3756025" y="5353050"/>
            <a:ext cx="646113" cy="347663"/>
          </a:xfrm>
          <a:custGeom>
            <a:avLst/>
            <a:gdLst>
              <a:gd name="T0" fmla="*/ 2147483647 w 816"/>
              <a:gd name="T1" fmla="*/ 2147483647 h 438"/>
              <a:gd name="T2" fmla="*/ 2147483647 w 816"/>
              <a:gd name="T3" fmla="*/ 2147483647 h 438"/>
              <a:gd name="T4" fmla="*/ 2147483647 w 816"/>
              <a:gd name="T5" fmla="*/ 2147483647 h 438"/>
              <a:gd name="T6" fmla="*/ 2147483647 w 816"/>
              <a:gd name="T7" fmla="*/ 2147483647 h 438"/>
              <a:gd name="T8" fmla="*/ 2147483647 w 816"/>
              <a:gd name="T9" fmla="*/ 2147483647 h 438"/>
              <a:gd name="T10" fmla="*/ 2147483647 w 816"/>
              <a:gd name="T11" fmla="*/ 2147483647 h 438"/>
              <a:gd name="T12" fmla="*/ 2147483647 w 816"/>
              <a:gd name="T13" fmla="*/ 2147483647 h 438"/>
              <a:gd name="T14" fmla="*/ 2147483647 w 816"/>
              <a:gd name="T15" fmla="*/ 2147483647 h 438"/>
              <a:gd name="T16" fmla="*/ 2147483647 w 816"/>
              <a:gd name="T17" fmla="*/ 2147483647 h 438"/>
              <a:gd name="T18" fmla="*/ 2147483647 w 816"/>
              <a:gd name="T19" fmla="*/ 2147483647 h 438"/>
              <a:gd name="T20" fmla="*/ 2147483647 w 816"/>
              <a:gd name="T21" fmla="*/ 2147483647 h 438"/>
              <a:gd name="T22" fmla="*/ 2147483647 w 816"/>
              <a:gd name="T23" fmla="*/ 2147483647 h 438"/>
              <a:gd name="T24" fmla="*/ 2147483647 w 816"/>
              <a:gd name="T25" fmla="*/ 2147483647 h 438"/>
              <a:gd name="T26" fmla="*/ 2147483647 w 816"/>
              <a:gd name="T27" fmla="*/ 2147483647 h 438"/>
              <a:gd name="T28" fmla="*/ 2147483647 w 816"/>
              <a:gd name="T29" fmla="*/ 2147483647 h 438"/>
              <a:gd name="T30" fmla="*/ 2147483647 w 816"/>
              <a:gd name="T31" fmla="*/ 2147483647 h 438"/>
              <a:gd name="T32" fmla="*/ 2147483647 w 816"/>
              <a:gd name="T33" fmla="*/ 2147483647 h 438"/>
              <a:gd name="T34" fmla="*/ 2147483647 w 816"/>
              <a:gd name="T35" fmla="*/ 2147483647 h 438"/>
              <a:gd name="T36" fmla="*/ 2147483647 w 816"/>
              <a:gd name="T37" fmla="*/ 2147483647 h 438"/>
              <a:gd name="T38" fmla="*/ 2147483647 w 816"/>
              <a:gd name="T39" fmla="*/ 2147483647 h 438"/>
              <a:gd name="T40" fmla="*/ 2147483647 w 816"/>
              <a:gd name="T41" fmla="*/ 0 h 438"/>
              <a:gd name="T42" fmla="*/ 2147483647 w 816"/>
              <a:gd name="T43" fmla="*/ 2147483647 h 438"/>
              <a:gd name="T44" fmla="*/ 2147483647 w 816"/>
              <a:gd name="T45" fmla="*/ 2147483647 h 438"/>
              <a:gd name="T46" fmla="*/ 2147483647 w 816"/>
              <a:gd name="T47" fmla="*/ 2147483647 h 438"/>
              <a:gd name="T48" fmla="*/ 2147483647 w 816"/>
              <a:gd name="T49" fmla="*/ 2147483647 h 438"/>
              <a:gd name="T50" fmla="*/ 2147483647 w 816"/>
              <a:gd name="T51" fmla="*/ 2147483647 h 438"/>
              <a:gd name="T52" fmla="*/ 2147483647 w 816"/>
              <a:gd name="T53" fmla="*/ 2147483647 h 438"/>
              <a:gd name="T54" fmla="*/ 2147483647 w 816"/>
              <a:gd name="T55" fmla="*/ 2147483647 h 438"/>
              <a:gd name="T56" fmla="*/ 2147483647 w 816"/>
              <a:gd name="T57" fmla="*/ 2147483647 h 438"/>
              <a:gd name="T58" fmla="*/ 2147483647 w 816"/>
              <a:gd name="T59" fmla="*/ 2147483647 h 438"/>
              <a:gd name="T60" fmla="*/ 2147483647 w 816"/>
              <a:gd name="T61" fmla="*/ 2147483647 h 438"/>
              <a:gd name="T62" fmla="*/ 2147483647 w 816"/>
              <a:gd name="T63" fmla="*/ 2147483647 h 438"/>
              <a:gd name="T64" fmla="*/ 2147483647 w 816"/>
              <a:gd name="T65" fmla="*/ 2147483647 h 438"/>
              <a:gd name="T66" fmla="*/ 2147483647 w 816"/>
              <a:gd name="T67" fmla="*/ 2147483647 h 438"/>
              <a:gd name="T68" fmla="*/ 2147483647 w 816"/>
              <a:gd name="T69" fmla="*/ 2147483647 h 438"/>
              <a:gd name="T70" fmla="*/ 2147483647 w 816"/>
              <a:gd name="T71" fmla="*/ 2147483647 h 438"/>
              <a:gd name="T72" fmla="*/ 2147483647 w 816"/>
              <a:gd name="T73" fmla="*/ 2147483647 h 438"/>
              <a:gd name="T74" fmla="*/ 2147483647 w 816"/>
              <a:gd name="T75" fmla="*/ 2147483647 h 438"/>
              <a:gd name="T76" fmla="*/ 2147483647 w 816"/>
              <a:gd name="T77" fmla="*/ 2147483647 h 438"/>
              <a:gd name="T78" fmla="*/ 2147483647 w 816"/>
              <a:gd name="T79" fmla="*/ 2147483647 h 438"/>
              <a:gd name="T80" fmla="*/ 2147483647 w 816"/>
              <a:gd name="T81" fmla="*/ 2147483647 h 438"/>
              <a:gd name="T82" fmla="*/ 0 w 816"/>
              <a:gd name="T83" fmla="*/ 2147483647 h 438"/>
              <a:gd name="T84" fmla="*/ 2147483647 w 816"/>
              <a:gd name="T85" fmla="*/ 2147483647 h 4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816"/>
              <a:gd name="T130" fmla="*/ 0 h 438"/>
              <a:gd name="T131" fmla="*/ 816 w 816"/>
              <a:gd name="T132" fmla="*/ 438 h 43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816" h="438">
                <a:moveTo>
                  <a:pt x="5" y="360"/>
                </a:moveTo>
                <a:lnTo>
                  <a:pt x="17" y="341"/>
                </a:lnTo>
                <a:lnTo>
                  <a:pt x="33" y="326"/>
                </a:lnTo>
                <a:lnTo>
                  <a:pt x="51" y="313"/>
                </a:lnTo>
                <a:lnTo>
                  <a:pt x="73" y="303"/>
                </a:lnTo>
                <a:lnTo>
                  <a:pt x="96" y="294"/>
                </a:lnTo>
                <a:lnTo>
                  <a:pt x="119" y="289"/>
                </a:lnTo>
                <a:lnTo>
                  <a:pt x="146" y="284"/>
                </a:lnTo>
                <a:lnTo>
                  <a:pt x="171" y="283"/>
                </a:lnTo>
                <a:lnTo>
                  <a:pt x="195" y="283"/>
                </a:lnTo>
                <a:lnTo>
                  <a:pt x="220" y="283"/>
                </a:lnTo>
                <a:lnTo>
                  <a:pt x="242" y="284"/>
                </a:lnTo>
                <a:lnTo>
                  <a:pt x="263" y="286"/>
                </a:lnTo>
                <a:lnTo>
                  <a:pt x="281" y="288"/>
                </a:lnTo>
                <a:lnTo>
                  <a:pt x="296" y="289"/>
                </a:lnTo>
                <a:lnTo>
                  <a:pt x="308" y="291"/>
                </a:lnTo>
                <a:lnTo>
                  <a:pt x="315" y="293"/>
                </a:lnTo>
                <a:lnTo>
                  <a:pt x="321" y="293"/>
                </a:lnTo>
                <a:lnTo>
                  <a:pt x="338" y="294"/>
                </a:lnTo>
                <a:lnTo>
                  <a:pt x="366" y="296"/>
                </a:lnTo>
                <a:lnTo>
                  <a:pt x="401" y="299"/>
                </a:lnTo>
                <a:lnTo>
                  <a:pt x="440" y="301"/>
                </a:lnTo>
                <a:lnTo>
                  <a:pt x="483" y="303"/>
                </a:lnTo>
                <a:lnTo>
                  <a:pt x="526" y="304"/>
                </a:lnTo>
                <a:lnTo>
                  <a:pt x="569" y="306"/>
                </a:lnTo>
                <a:lnTo>
                  <a:pt x="599" y="303"/>
                </a:lnTo>
                <a:lnTo>
                  <a:pt x="624" y="293"/>
                </a:lnTo>
                <a:lnTo>
                  <a:pt x="644" y="279"/>
                </a:lnTo>
                <a:lnTo>
                  <a:pt x="657" y="265"/>
                </a:lnTo>
                <a:lnTo>
                  <a:pt x="667" y="248"/>
                </a:lnTo>
                <a:lnTo>
                  <a:pt x="674" y="235"/>
                </a:lnTo>
                <a:lnTo>
                  <a:pt x="677" y="225"/>
                </a:lnTo>
                <a:lnTo>
                  <a:pt x="679" y="220"/>
                </a:lnTo>
                <a:lnTo>
                  <a:pt x="679" y="218"/>
                </a:lnTo>
                <a:lnTo>
                  <a:pt x="679" y="217"/>
                </a:lnTo>
                <a:lnTo>
                  <a:pt x="737" y="44"/>
                </a:lnTo>
                <a:lnTo>
                  <a:pt x="745" y="26"/>
                </a:lnTo>
                <a:lnTo>
                  <a:pt x="755" y="15"/>
                </a:lnTo>
                <a:lnTo>
                  <a:pt x="763" y="6"/>
                </a:lnTo>
                <a:lnTo>
                  <a:pt x="773" y="1"/>
                </a:lnTo>
                <a:lnTo>
                  <a:pt x="781" y="0"/>
                </a:lnTo>
                <a:lnTo>
                  <a:pt x="789" y="0"/>
                </a:lnTo>
                <a:lnTo>
                  <a:pt x="794" y="1"/>
                </a:lnTo>
                <a:lnTo>
                  <a:pt x="796" y="1"/>
                </a:lnTo>
                <a:lnTo>
                  <a:pt x="811" y="6"/>
                </a:lnTo>
                <a:lnTo>
                  <a:pt x="813" y="21"/>
                </a:lnTo>
                <a:lnTo>
                  <a:pt x="816" y="48"/>
                </a:lnTo>
                <a:lnTo>
                  <a:pt x="816" y="53"/>
                </a:lnTo>
                <a:lnTo>
                  <a:pt x="816" y="58"/>
                </a:lnTo>
                <a:lnTo>
                  <a:pt x="751" y="255"/>
                </a:lnTo>
                <a:lnTo>
                  <a:pt x="740" y="283"/>
                </a:lnTo>
                <a:lnTo>
                  <a:pt x="727" y="308"/>
                </a:lnTo>
                <a:lnTo>
                  <a:pt x="712" y="327"/>
                </a:lnTo>
                <a:lnTo>
                  <a:pt x="693" y="344"/>
                </a:lnTo>
                <a:lnTo>
                  <a:pt x="674" y="359"/>
                </a:lnTo>
                <a:lnTo>
                  <a:pt x="650" y="370"/>
                </a:lnTo>
                <a:lnTo>
                  <a:pt x="627" y="379"/>
                </a:lnTo>
                <a:lnTo>
                  <a:pt x="599" y="384"/>
                </a:lnTo>
                <a:lnTo>
                  <a:pt x="571" y="389"/>
                </a:lnTo>
                <a:lnTo>
                  <a:pt x="540" y="390"/>
                </a:lnTo>
                <a:lnTo>
                  <a:pt x="505" y="390"/>
                </a:lnTo>
                <a:lnTo>
                  <a:pt x="470" y="389"/>
                </a:lnTo>
                <a:lnTo>
                  <a:pt x="432" y="387"/>
                </a:lnTo>
                <a:lnTo>
                  <a:pt x="391" y="382"/>
                </a:lnTo>
                <a:lnTo>
                  <a:pt x="348" y="379"/>
                </a:lnTo>
                <a:lnTo>
                  <a:pt x="303" y="374"/>
                </a:lnTo>
                <a:lnTo>
                  <a:pt x="240" y="369"/>
                </a:lnTo>
                <a:lnTo>
                  <a:pt x="189" y="369"/>
                </a:lnTo>
                <a:lnTo>
                  <a:pt x="147" y="372"/>
                </a:lnTo>
                <a:lnTo>
                  <a:pt x="116" y="379"/>
                </a:lnTo>
                <a:lnTo>
                  <a:pt x="93" y="387"/>
                </a:lnTo>
                <a:lnTo>
                  <a:pt x="78" y="397"/>
                </a:lnTo>
                <a:lnTo>
                  <a:pt x="68" y="405"/>
                </a:lnTo>
                <a:lnTo>
                  <a:pt x="65" y="413"/>
                </a:lnTo>
                <a:lnTo>
                  <a:pt x="61" y="438"/>
                </a:lnTo>
                <a:lnTo>
                  <a:pt x="58" y="437"/>
                </a:lnTo>
                <a:lnTo>
                  <a:pt x="50" y="435"/>
                </a:lnTo>
                <a:lnTo>
                  <a:pt x="40" y="433"/>
                </a:lnTo>
                <a:lnTo>
                  <a:pt x="36" y="433"/>
                </a:lnTo>
                <a:lnTo>
                  <a:pt x="27" y="432"/>
                </a:lnTo>
                <a:lnTo>
                  <a:pt x="17" y="427"/>
                </a:lnTo>
                <a:lnTo>
                  <a:pt x="10" y="420"/>
                </a:lnTo>
                <a:lnTo>
                  <a:pt x="5" y="412"/>
                </a:lnTo>
                <a:lnTo>
                  <a:pt x="0" y="397"/>
                </a:lnTo>
                <a:lnTo>
                  <a:pt x="0" y="380"/>
                </a:lnTo>
                <a:lnTo>
                  <a:pt x="3" y="367"/>
                </a:lnTo>
                <a:lnTo>
                  <a:pt x="5" y="3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8" name="Freeform 193">
            <a:extLst>
              <a:ext uri="{FF2B5EF4-FFF2-40B4-BE49-F238E27FC236}">
                <a16:creationId xmlns="" xmlns:a16="http://schemas.microsoft.com/office/drawing/2014/main" id="{EE9DAC5F-703E-4CE7-A43E-3777B8C18519}"/>
              </a:ext>
            </a:extLst>
          </p:cNvPr>
          <p:cNvSpPr>
            <a:spLocks/>
          </p:cNvSpPr>
          <p:nvPr/>
        </p:nvSpPr>
        <p:spPr bwMode="auto">
          <a:xfrm>
            <a:off x="3773488" y="5372100"/>
            <a:ext cx="611187" cy="298450"/>
          </a:xfrm>
          <a:custGeom>
            <a:avLst/>
            <a:gdLst>
              <a:gd name="T0" fmla="*/ 2147483647 w 770"/>
              <a:gd name="T1" fmla="*/ 2147483647 h 375"/>
              <a:gd name="T2" fmla="*/ 2147483647 w 770"/>
              <a:gd name="T3" fmla="*/ 2147483647 h 375"/>
              <a:gd name="T4" fmla="*/ 2147483647 w 770"/>
              <a:gd name="T5" fmla="*/ 2147483647 h 375"/>
              <a:gd name="T6" fmla="*/ 2147483647 w 770"/>
              <a:gd name="T7" fmla="*/ 2147483647 h 375"/>
              <a:gd name="T8" fmla="*/ 2147483647 w 770"/>
              <a:gd name="T9" fmla="*/ 2147483647 h 375"/>
              <a:gd name="T10" fmla="*/ 2147483647 w 770"/>
              <a:gd name="T11" fmla="*/ 2147483647 h 375"/>
              <a:gd name="T12" fmla="*/ 2147483647 w 770"/>
              <a:gd name="T13" fmla="*/ 2147483647 h 375"/>
              <a:gd name="T14" fmla="*/ 2147483647 w 770"/>
              <a:gd name="T15" fmla="*/ 2147483647 h 375"/>
              <a:gd name="T16" fmla="*/ 2147483647 w 770"/>
              <a:gd name="T17" fmla="*/ 2147483647 h 375"/>
              <a:gd name="T18" fmla="*/ 2147483647 w 770"/>
              <a:gd name="T19" fmla="*/ 2147483647 h 375"/>
              <a:gd name="T20" fmla="*/ 2147483647 w 770"/>
              <a:gd name="T21" fmla="*/ 2147483647 h 375"/>
              <a:gd name="T22" fmla="*/ 2147483647 w 770"/>
              <a:gd name="T23" fmla="*/ 2147483647 h 375"/>
              <a:gd name="T24" fmla="*/ 2147483647 w 770"/>
              <a:gd name="T25" fmla="*/ 2147483647 h 375"/>
              <a:gd name="T26" fmla="*/ 2147483647 w 770"/>
              <a:gd name="T27" fmla="*/ 2147483647 h 375"/>
              <a:gd name="T28" fmla="*/ 2147483647 w 770"/>
              <a:gd name="T29" fmla="*/ 2147483647 h 375"/>
              <a:gd name="T30" fmla="*/ 2147483647 w 770"/>
              <a:gd name="T31" fmla="*/ 2147483647 h 375"/>
              <a:gd name="T32" fmla="*/ 2147483647 w 770"/>
              <a:gd name="T33" fmla="*/ 2147483647 h 375"/>
              <a:gd name="T34" fmla="*/ 2147483647 w 770"/>
              <a:gd name="T35" fmla="*/ 2147483647 h 375"/>
              <a:gd name="T36" fmla="*/ 2147483647 w 770"/>
              <a:gd name="T37" fmla="*/ 2147483647 h 375"/>
              <a:gd name="T38" fmla="*/ 2147483647 w 770"/>
              <a:gd name="T39" fmla="*/ 2147483647 h 375"/>
              <a:gd name="T40" fmla="*/ 2147483647 w 770"/>
              <a:gd name="T41" fmla="*/ 2147483647 h 375"/>
              <a:gd name="T42" fmla="*/ 0 w 770"/>
              <a:gd name="T43" fmla="*/ 2147483647 h 375"/>
              <a:gd name="T44" fmla="*/ 2147483647 w 770"/>
              <a:gd name="T45" fmla="*/ 2147483647 h 375"/>
              <a:gd name="T46" fmla="*/ 2147483647 w 770"/>
              <a:gd name="T47" fmla="*/ 2147483647 h 375"/>
              <a:gd name="T48" fmla="*/ 2147483647 w 770"/>
              <a:gd name="T49" fmla="*/ 2147483647 h 375"/>
              <a:gd name="T50" fmla="*/ 2147483647 w 770"/>
              <a:gd name="T51" fmla="*/ 2147483647 h 375"/>
              <a:gd name="T52" fmla="*/ 2147483647 w 770"/>
              <a:gd name="T53" fmla="*/ 2147483647 h 375"/>
              <a:gd name="T54" fmla="*/ 2147483647 w 770"/>
              <a:gd name="T55" fmla="*/ 2147483647 h 375"/>
              <a:gd name="T56" fmla="*/ 2147483647 w 770"/>
              <a:gd name="T57" fmla="*/ 2147483647 h 375"/>
              <a:gd name="T58" fmla="*/ 2147483647 w 770"/>
              <a:gd name="T59" fmla="*/ 2147483647 h 375"/>
              <a:gd name="T60" fmla="*/ 2147483647 w 770"/>
              <a:gd name="T61" fmla="*/ 2147483647 h 375"/>
              <a:gd name="T62" fmla="*/ 2147483647 w 770"/>
              <a:gd name="T63" fmla="*/ 2147483647 h 375"/>
              <a:gd name="T64" fmla="*/ 2147483647 w 770"/>
              <a:gd name="T65" fmla="*/ 2147483647 h 375"/>
              <a:gd name="T66" fmla="*/ 2147483647 w 770"/>
              <a:gd name="T67" fmla="*/ 2147483647 h 375"/>
              <a:gd name="T68" fmla="*/ 2147483647 w 770"/>
              <a:gd name="T69" fmla="*/ 2147483647 h 375"/>
              <a:gd name="T70" fmla="*/ 2147483647 w 770"/>
              <a:gd name="T71" fmla="*/ 2147483647 h 375"/>
              <a:gd name="T72" fmla="*/ 2147483647 w 770"/>
              <a:gd name="T73" fmla="*/ 2147483647 h 375"/>
              <a:gd name="T74" fmla="*/ 2147483647 w 770"/>
              <a:gd name="T75" fmla="*/ 0 h 375"/>
              <a:gd name="T76" fmla="*/ 2147483647 w 770"/>
              <a:gd name="T77" fmla="*/ 2147483647 h 375"/>
              <a:gd name="T78" fmla="*/ 2147483647 w 770"/>
              <a:gd name="T79" fmla="*/ 2147483647 h 37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70"/>
              <a:gd name="T121" fmla="*/ 0 h 375"/>
              <a:gd name="T122" fmla="*/ 770 w 770"/>
              <a:gd name="T123" fmla="*/ 375 h 37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70" h="375">
                <a:moveTo>
                  <a:pt x="737" y="28"/>
                </a:moveTo>
                <a:lnTo>
                  <a:pt x="730" y="46"/>
                </a:lnTo>
                <a:lnTo>
                  <a:pt x="722" y="71"/>
                </a:lnTo>
                <a:lnTo>
                  <a:pt x="712" y="99"/>
                </a:lnTo>
                <a:lnTo>
                  <a:pt x="704" y="127"/>
                </a:lnTo>
                <a:lnTo>
                  <a:pt x="694" y="155"/>
                </a:lnTo>
                <a:lnTo>
                  <a:pt x="685" y="178"/>
                </a:lnTo>
                <a:lnTo>
                  <a:pt x="680" y="193"/>
                </a:lnTo>
                <a:lnTo>
                  <a:pt x="679" y="200"/>
                </a:lnTo>
                <a:lnTo>
                  <a:pt x="677" y="205"/>
                </a:lnTo>
                <a:lnTo>
                  <a:pt x="674" y="216"/>
                </a:lnTo>
                <a:lnTo>
                  <a:pt x="666" y="233"/>
                </a:lnTo>
                <a:lnTo>
                  <a:pt x="654" y="251"/>
                </a:lnTo>
                <a:lnTo>
                  <a:pt x="637" y="271"/>
                </a:lnTo>
                <a:lnTo>
                  <a:pt x="613" y="288"/>
                </a:lnTo>
                <a:lnTo>
                  <a:pt x="583" y="299"/>
                </a:lnTo>
                <a:lnTo>
                  <a:pt x="545" y="304"/>
                </a:lnTo>
                <a:lnTo>
                  <a:pt x="502" y="304"/>
                </a:lnTo>
                <a:lnTo>
                  <a:pt x="459" y="302"/>
                </a:lnTo>
                <a:lnTo>
                  <a:pt x="416" y="301"/>
                </a:lnTo>
                <a:lnTo>
                  <a:pt x="374" y="297"/>
                </a:lnTo>
                <a:lnTo>
                  <a:pt x="340" y="296"/>
                </a:lnTo>
                <a:lnTo>
                  <a:pt x="311" y="294"/>
                </a:lnTo>
                <a:lnTo>
                  <a:pt x="293" y="292"/>
                </a:lnTo>
                <a:lnTo>
                  <a:pt x="287" y="292"/>
                </a:lnTo>
                <a:lnTo>
                  <a:pt x="283" y="292"/>
                </a:lnTo>
                <a:lnTo>
                  <a:pt x="277" y="291"/>
                </a:lnTo>
                <a:lnTo>
                  <a:pt x="265" y="289"/>
                </a:lnTo>
                <a:lnTo>
                  <a:pt x="248" y="288"/>
                </a:lnTo>
                <a:lnTo>
                  <a:pt x="230" y="286"/>
                </a:lnTo>
                <a:lnTo>
                  <a:pt x="210" y="284"/>
                </a:lnTo>
                <a:lnTo>
                  <a:pt x="187" y="283"/>
                </a:lnTo>
                <a:lnTo>
                  <a:pt x="164" y="283"/>
                </a:lnTo>
                <a:lnTo>
                  <a:pt x="139" y="283"/>
                </a:lnTo>
                <a:lnTo>
                  <a:pt x="114" y="286"/>
                </a:lnTo>
                <a:lnTo>
                  <a:pt x="91" y="289"/>
                </a:lnTo>
                <a:lnTo>
                  <a:pt x="68" y="296"/>
                </a:lnTo>
                <a:lnTo>
                  <a:pt x="48" y="304"/>
                </a:lnTo>
                <a:lnTo>
                  <a:pt x="30" y="316"/>
                </a:lnTo>
                <a:lnTo>
                  <a:pt x="17" y="329"/>
                </a:lnTo>
                <a:lnTo>
                  <a:pt x="5" y="345"/>
                </a:lnTo>
                <a:lnTo>
                  <a:pt x="4" y="349"/>
                </a:lnTo>
                <a:lnTo>
                  <a:pt x="2" y="355"/>
                </a:lnTo>
                <a:lnTo>
                  <a:pt x="0" y="365"/>
                </a:lnTo>
                <a:lnTo>
                  <a:pt x="2" y="375"/>
                </a:lnTo>
                <a:lnTo>
                  <a:pt x="5" y="365"/>
                </a:lnTo>
                <a:lnTo>
                  <a:pt x="13" y="354"/>
                </a:lnTo>
                <a:lnTo>
                  <a:pt x="27" y="342"/>
                </a:lnTo>
                <a:lnTo>
                  <a:pt x="45" y="331"/>
                </a:lnTo>
                <a:lnTo>
                  <a:pt x="71" y="321"/>
                </a:lnTo>
                <a:lnTo>
                  <a:pt x="108" y="314"/>
                </a:lnTo>
                <a:lnTo>
                  <a:pt x="156" y="309"/>
                </a:lnTo>
                <a:lnTo>
                  <a:pt x="214" y="307"/>
                </a:lnTo>
                <a:lnTo>
                  <a:pt x="257" y="309"/>
                </a:lnTo>
                <a:lnTo>
                  <a:pt x="298" y="312"/>
                </a:lnTo>
                <a:lnTo>
                  <a:pt x="338" y="316"/>
                </a:lnTo>
                <a:lnTo>
                  <a:pt x="376" y="319"/>
                </a:lnTo>
                <a:lnTo>
                  <a:pt x="414" y="322"/>
                </a:lnTo>
                <a:lnTo>
                  <a:pt x="447" y="326"/>
                </a:lnTo>
                <a:lnTo>
                  <a:pt x="480" y="329"/>
                </a:lnTo>
                <a:lnTo>
                  <a:pt x="512" y="331"/>
                </a:lnTo>
                <a:lnTo>
                  <a:pt x="540" y="331"/>
                </a:lnTo>
                <a:lnTo>
                  <a:pt x="566" y="331"/>
                </a:lnTo>
                <a:lnTo>
                  <a:pt x="591" y="327"/>
                </a:lnTo>
                <a:lnTo>
                  <a:pt x="613" y="321"/>
                </a:lnTo>
                <a:lnTo>
                  <a:pt x="632" y="312"/>
                </a:lnTo>
                <a:lnTo>
                  <a:pt x="649" y="301"/>
                </a:lnTo>
                <a:lnTo>
                  <a:pt x="662" y="286"/>
                </a:lnTo>
                <a:lnTo>
                  <a:pt x="674" y="266"/>
                </a:lnTo>
                <a:lnTo>
                  <a:pt x="750" y="31"/>
                </a:lnTo>
                <a:lnTo>
                  <a:pt x="768" y="31"/>
                </a:lnTo>
                <a:lnTo>
                  <a:pt x="770" y="29"/>
                </a:lnTo>
                <a:lnTo>
                  <a:pt x="770" y="28"/>
                </a:lnTo>
                <a:lnTo>
                  <a:pt x="770" y="26"/>
                </a:lnTo>
                <a:lnTo>
                  <a:pt x="766" y="0"/>
                </a:lnTo>
                <a:lnTo>
                  <a:pt x="763" y="0"/>
                </a:lnTo>
                <a:lnTo>
                  <a:pt x="757" y="1"/>
                </a:lnTo>
                <a:lnTo>
                  <a:pt x="747" y="8"/>
                </a:lnTo>
                <a:lnTo>
                  <a:pt x="737" y="28"/>
                </a:lnTo>
                <a:close/>
              </a:path>
            </a:pathLst>
          </a:custGeom>
          <a:solidFill>
            <a:srgbClr val="E033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9" name="Freeform 194">
            <a:extLst>
              <a:ext uri="{FF2B5EF4-FFF2-40B4-BE49-F238E27FC236}">
                <a16:creationId xmlns="" xmlns:a16="http://schemas.microsoft.com/office/drawing/2014/main" id="{6160EADB-09A3-4DC8-9DDA-0E8D41EBDD42}"/>
              </a:ext>
            </a:extLst>
          </p:cNvPr>
          <p:cNvSpPr>
            <a:spLocks/>
          </p:cNvSpPr>
          <p:nvPr/>
        </p:nvSpPr>
        <p:spPr bwMode="auto">
          <a:xfrm>
            <a:off x="3775075" y="5397500"/>
            <a:ext cx="608013" cy="280988"/>
          </a:xfrm>
          <a:custGeom>
            <a:avLst/>
            <a:gdLst>
              <a:gd name="T0" fmla="*/ 2147483647 w 766"/>
              <a:gd name="T1" fmla="*/ 2147483647 h 354"/>
              <a:gd name="T2" fmla="*/ 2147483647 w 766"/>
              <a:gd name="T3" fmla="*/ 2147483647 h 354"/>
              <a:gd name="T4" fmla="*/ 2147483647 w 766"/>
              <a:gd name="T5" fmla="*/ 2147483647 h 354"/>
              <a:gd name="T6" fmla="*/ 2147483647 w 766"/>
              <a:gd name="T7" fmla="*/ 2147483647 h 354"/>
              <a:gd name="T8" fmla="*/ 2147483647 w 766"/>
              <a:gd name="T9" fmla="*/ 2147483647 h 354"/>
              <a:gd name="T10" fmla="*/ 2147483647 w 766"/>
              <a:gd name="T11" fmla="*/ 2147483647 h 354"/>
              <a:gd name="T12" fmla="*/ 2147483647 w 766"/>
              <a:gd name="T13" fmla="*/ 2147483647 h 354"/>
              <a:gd name="T14" fmla="*/ 2147483647 w 766"/>
              <a:gd name="T15" fmla="*/ 2147483647 h 354"/>
              <a:gd name="T16" fmla="*/ 2147483647 w 766"/>
              <a:gd name="T17" fmla="*/ 2147483647 h 354"/>
              <a:gd name="T18" fmla="*/ 2147483647 w 766"/>
              <a:gd name="T19" fmla="*/ 2147483647 h 354"/>
              <a:gd name="T20" fmla="*/ 2147483647 w 766"/>
              <a:gd name="T21" fmla="*/ 2147483647 h 354"/>
              <a:gd name="T22" fmla="*/ 2147483647 w 766"/>
              <a:gd name="T23" fmla="*/ 2147483647 h 354"/>
              <a:gd name="T24" fmla="*/ 2147483647 w 766"/>
              <a:gd name="T25" fmla="*/ 2147483647 h 354"/>
              <a:gd name="T26" fmla="*/ 2147483647 w 766"/>
              <a:gd name="T27" fmla="*/ 2147483647 h 354"/>
              <a:gd name="T28" fmla="*/ 2147483647 w 766"/>
              <a:gd name="T29" fmla="*/ 2147483647 h 354"/>
              <a:gd name="T30" fmla="*/ 2147483647 w 766"/>
              <a:gd name="T31" fmla="*/ 2147483647 h 354"/>
              <a:gd name="T32" fmla="*/ 2147483647 w 766"/>
              <a:gd name="T33" fmla="*/ 2147483647 h 354"/>
              <a:gd name="T34" fmla="*/ 2147483647 w 766"/>
              <a:gd name="T35" fmla="*/ 2147483647 h 354"/>
              <a:gd name="T36" fmla="*/ 2147483647 w 766"/>
              <a:gd name="T37" fmla="*/ 2147483647 h 354"/>
              <a:gd name="T38" fmla="*/ 2147483647 w 766"/>
              <a:gd name="T39" fmla="*/ 2147483647 h 354"/>
              <a:gd name="T40" fmla="*/ 2147483647 w 766"/>
              <a:gd name="T41" fmla="*/ 2147483647 h 354"/>
              <a:gd name="T42" fmla="*/ 2147483647 w 766"/>
              <a:gd name="T43" fmla="*/ 2147483647 h 354"/>
              <a:gd name="T44" fmla="*/ 2147483647 w 766"/>
              <a:gd name="T45" fmla="*/ 2147483647 h 354"/>
              <a:gd name="T46" fmla="*/ 2147483647 w 766"/>
              <a:gd name="T47" fmla="*/ 2147483647 h 354"/>
              <a:gd name="T48" fmla="*/ 2147483647 w 766"/>
              <a:gd name="T49" fmla="*/ 2147483647 h 354"/>
              <a:gd name="T50" fmla="*/ 2147483647 w 766"/>
              <a:gd name="T51" fmla="*/ 2147483647 h 354"/>
              <a:gd name="T52" fmla="*/ 2147483647 w 766"/>
              <a:gd name="T53" fmla="*/ 2147483647 h 354"/>
              <a:gd name="T54" fmla="*/ 2147483647 w 766"/>
              <a:gd name="T55" fmla="*/ 2147483647 h 354"/>
              <a:gd name="T56" fmla="*/ 2147483647 w 766"/>
              <a:gd name="T57" fmla="*/ 2147483647 h 354"/>
              <a:gd name="T58" fmla="*/ 2147483647 w 766"/>
              <a:gd name="T59" fmla="*/ 2147483647 h 354"/>
              <a:gd name="T60" fmla="*/ 2147483647 w 766"/>
              <a:gd name="T61" fmla="*/ 2147483647 h 354"/>
              <a:gd name="T62" fmla="*/ 2147483647 w 766"/>
              <a:gd name="T63" fmla="*/ 2147483647 h 354"/>
              <a:gd name="T64" fmla="*/ 2147483647 w 766"/>
              <a:gd name="T65" fmla="*/ 2147483647 h 354"/>
              <a:gd name="T66" fmla="*/ 2147483647 w 766"/>
              <a:gd name="T67" fmla="*/ 2147483647 h 354"/>
              <a:gd name="T68" fmla="*/ 2147483647 w 766"/>
              <a:gd name="T69" fmla="*/ 0 h 3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66"/>
              <a:gd name="T106" fmla="*/ 0 h 354"/>
              <a:gd name="T107" fmla="*/ 766 w 766"/>
              <a:gd name="T108" fmla="*/ 354 h 3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66" h="354">
                <a:moveTo>
                  <a:pt x="672" y="235"/>
                </a:moveTo>
                <a:lnTo>
                  <a:pt x="660" y="255"/>
                </a:lnTo>
                <a:lnTo>
                  <a:pt x="647" y="270"/>
                </a:lnTo>
                <a:lnTo>
                  <a:pt x="630" y="281"/>
                </a:lnTo>
                <a:lnTo>
                  <a:pt x="611" y="290"/>
                </a:lnTo>
                <a:lnTo>
                  <a:pt x="589" y="296"/>
                </a:lnTo>
                <a:lnTo>
                  <a:pt x="564" y="300"/>
                </a:lnTo>
                <a:lnTo>
                  <a:pt x="538" y="300"/>
                </a:lnTo>
                <a:lnTo>
                  <a:pt x="510" y="300"/>
                </a:lnTo>
                <a:lnTo>
                  <a:pt x="478" y="298"/>
                </a:lnTo>
                <a:lnTo>
                  <a:pt x="445" y="295"/>
                </a:lnTo>
                <a:lnTo>
                  <a:pt x="412" y="291"/>
                </a:lnTo>
                <a:lnTo>
                  <a:pt x="374" y="288"/>
                </a:lnTo>
                <a:lnTo>
                  <a:pt x="336" y="285"/>
                </a:lnTo>
                <a:lnTo>
                  <a:pt x="296" y="281"/>
                </a:lnTo>
                <a:lnTo>
                  <a:pt x="255" y="278"/>
                </a:lnTo>
                <a:lnTo>
                  <a:pt x="212" y="276"/>
                </a:lnTo>
                <a:lnTo>
                  <a:pt x="154" y="278"/>
                </a:lnTo>
                <a:lnTo>
                  <a:pt x="106" y="283"/>
                </a:lnTo>
                <a:lnTo>
                  <a:pt x="69" y="290"/>
                </a:lnTo>
                <a:lnTo>
                  <a:pt x="43" y="300"/>
                </a:lnTo>
                <a:lnTo>
                  <a:pt x="25" y="311"/>
                </a:lnTo>
                <a:lnTo>
                  <a:pt x="11" y="323"/>
                </a:lnTo>
                <a:lnTo>
                  <a:pt x="3" y="334"/>
                </a:lnTo>
                <a:lnTo>
                  <a:pt x="0" y="344"/>
                </a:lnTo>
                <a:lnTo>
                  <a:pt x="3" y="347"/>
                </a:lnTo>
                <a:lnTo>
                  <a:pt x="7" y="351"/>
                </a:lnTo>
                <a:lnTo>
                  <a:pt x="10" y="352"/>
                </a:lnTo>
                <a:lnTo>
                  <a:pt x="15" y="354"/>
                </a:lnTo>
                <a:lnTo>
                  <a:pt x="15" y="352"/>
                </a:lnTo>
                <a:lnTo>
                  <a:pt x="16" y="351"/>
                </a:lnTo>
                <a:lnTo>
                  <a:pt x="16" y="346"/>
                </a:lnTo>
                <a:lnTo>
                  <a:pt x="20" y="341"/>
                </a:lnTo>
                <a:lnTo>
                  <a:pt x="25" y="334"/>
                </a:lnTo>
                <a:lnTo>
                  <a:pt x="31" y="328"/>
                </a:lnTo>
                <a:lnTo>
                  <a:pt x="40" y="321"/>
                </a:lnTo>
                <a:lnTo>
                  <a:pt x="51" y="313"/>
                </a:lnTo>
                <a:lnTo>
                  <a:pt x="66" y="306"/>
                </a:lnTo>
                <a:lnTo>
                  <a:pt x="84" y="301"/>
                </a:lnTo>
                <a:lnTo>
                  <a:pt x="106" y="295"/>
                </a:lnTo>
                <a:lnTo>
                  <a:pt x="131" y="291"/>
                </a:lnTo>
                <a:lnTo>
                  <a:pt x="160" y="288"/>
                </a:lnTo>
                <a:lnTo>
                  <a:pt x="195" y="288"/>
                </a:lnTo>
                <a:lnTo>
                  <a:pt x="235" y="290"/>
                </a:lnTo>
                <a:lnTo>
                  <a:pt x="281" y="293"/>
                </a:lnTo>
                <a:lnTo>
                  <a:pt x="328" y="298"/>
                </a:lnTo>
                <a:lnTo>
                  <a:pt x="371" y="303"/>
                </a:lnTo>
                <a:lnTo>
                  <a:pt x="410" y="306"/>
                </a:lnTo>
                <a:lnTo>
                  <a:pt x="448" y="308"/>
                </a:lnTo>
                <a:lnTo>
                  <a:pt x="483" y="309"/>
                </a:lnTo>
                <a:lnTo>
                  <a:pt x="515" y="309"/>
                </a:lnTo>
                <a:lnTo>
                  <a:pt x="544" y="308"/>
                </a:lnTo>
                <a:lnTo>
                  <a:pt x="571" y="304"/>
                </a:lnTo>
                <a:lnTo>
                  <a:pt x="596" y="300"/>
                </a:lnTo>
                <a:lnTo>
                  <a:pt x="617" y="291"/>
                </a:lnTo>
                <a:lnTo>
                  <a:pt x="637" y="281"/>
                </a:lnTo>
                <a:lnTo>
                  <a:pt x="654" y="270"/>
                </a:lnTo>
                <a:lnTo>
                  <a:pt x="670" y="253"/>
                </a:lnTo>
                <a:lnTo>
                  <a:pt x="683" y="235"/>
                </a:lnTo>
                <a:lnTo>
                  <a:pt x="693" y="215"/>
                </a:lnTo>
                <a:lnTo>
                  <a:pt x="703" y="190"/>
                </a:lnTo>
                <a:lnTo>
                  <a:pt x="716" y="149"/>
                </a:lnTo>
                <a:lnTo>
                  <a:pt x="728" y="114"/>
                </a:lnTo>
                <a:lnTo>
                  <a:pt x="738" y="83"/>
                </a:lnTo>
                <a:lnTo>
                  <a:pt x="748" y="58"/>
                </a:lnTo>
                <a:lnTo>
                  <a:pt x="755" y="36"/>
                </a:lnTo>
                <a:lnTo>
                  <a:pt x="760" y="20"/>
                </a:lnTo>
                <a:lnTo>
                  <a:pt x="763" y="8"/>
                </a:lnTo>
                <a:lnTo>
                  <a:pt x="766" y="0"/>
                </a:lnTo>
                <a:lnTo>
                  <a:pt x="748" y="0"/>
                </a:lnTo>
                <a:lnTo>
                  <a:pt x="672" y="235"/>
                </a:lnTo>
                <a:close/>
              </a:path>
            </a:pathLst>
          </a:custGeom>
          <a:solidFill>
            <a:srgbClr val="9900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0" name="Freeform 195">
            <a:extLst>
              <a:ext uri="{FF2B5EF4-FFF2-40B4-BE49-F238E27FC236}">
                <a16:creationId xmlns="" xmlns:a16="http://schemas.microsoft.com/office/drawing/2014/main" id="{7E274DCB-7BF9-45E3-8ACF-0A70A1EBD743}"/>
              </a:ext>
            </a:extLst>
          </p:cNvPr>
          <p:cNvSpPr>
            <a:spLocks/>
          </p:cNvSpPr>
          <p:nvPr/>
        </p:nvSpPr>
        <p:spPr bwMode="auto">
          <a:xfrm>
            <a:off x="4359275" y="5367338"/>
            <a:ext cx="34925" cy="31750"/>
          </a:xfrm>
          <a:custGeom>
            <a:avLst/>
            <a:gdLst>
              <a:gd name="T0" fmla="*/ 2147483647 w 43"/>
              <a:gd name="T1" fmla="*/ 2147483647 h 40"/>
              <a:gd name="T2" fmla="*/ 2147483647 w 43"/>
              <a:gd name="T3" fmla="*/ 2147483647 h 40"/>
              <a:gd name="T4" fmla="*/ 2147483647 w 43"/>
              <a:gd name="T5" fmla="*/ 2147483647 h 40"/>
              <a:gd name="T6" fmla="*/ 2147483647 w 43"/>
              <a:gd name="T7" fmla="*/ 2147483647 h 40"/>
              <a:gd name="T8" fmla="*/ 2147483647 w 43"/>
              <a:gd name="T9" fmla="*/ 2147483647 h 40"/>
              <a:gd name="T10" fmla="*/ 2147483647 w 43"/>
              <a:gd name="T11" fmla="*/ 2147483647 h 40"/>
              <a:gd name="T12" fmla="*/ 2147483647 w 43"/>
              <a:gd name="T13" fmla="*/ 2147483647 h 40"/>
              <a:gd name="T14" fmla="*/ 2147483647 w 43"/>
              <a:gd name="T15" fmla="*/ 2147483647 h 40"/>
              <a:gd name="T16" fmla="*/ 2147483647 w 43"/>
              <a:gd name="T17" fmla="*/ 2147483647 h 40"/>
              <a:gd name="T18" fmla="*/ 2147483647 w 43"/>
              <a:gd name="T19" fmla="*/ 0 h 40"/>
              <a:gd name="T20" fmla="*/ 2147483647 w 43"/>
              <a:gd name="T21" fmla="*/ 0 h 40"/>
              <a:gd name="T22" fmla="*/ 2147483647 w 43"/>
              <a:gd name="T23" fmla="*/ 2147483647 h 40"/>
              <a:gd name="T24" fmla="*/ 2147483647 w 43"/>
              <a:gd name="T25" fmla="*/ 2147483647 h 40"/>
              <a:gd name="T26" fmla="*/ 2147483647 w 43"/>
              <a:gd name="T27" fmla="*/ 2147483647 h 40"/>
              <a:gd name="T28" fmla="*/ 2147483647 w 43"/>
              <a:gd name="T29" fmla="*/ 2147483647 h 40"/>
              <a:gd name="T30" fmla="*/ 2147483647 w 43"/>
              <a:gd name="T31" fmla="*/ 2147483647 h 40"/>
              <a:gd name="T32" fmla="*/ 2147483647 w 43"/>
              <a:gd name="T33" fmla="*/ 2147483647 h 40"/>
              <a:gd name="T34" fmla="*/ 2147483647 w 43"/>
              <a:gd name="T35" fmla="*/ 2147483647 h 40"/>
              <a:gd name="T36" fmla="*/ 2147483647 w 43"/>
              <a:gd name="T37" fmla="*/ 2147483647 h 40"/>
              <a:gd name="T38" fmla="*/ 2147483647 w 43"/>
              <a:gd name="T39" fmla="*/ 2147483647 h 40"/>
              <a:gd name="T40" fmla="*/ 2147483647 w 43"/>
              <a:gd name="T41" fmla="*/ 2147483647 h 40"/>
              <a:gd name="T42" fmla="*/ 2147483647 w 43"/>
              <a:gd name="T43" fmla="*/ 2147483647 h 40"/>
              <a:gd name="T44" fmla="*/ 0 w 43"/>
              <a:gd name="T45" fmla="*/ 2147483647 h 40"/>
              <a:gd name="T46" fmla="*/ 0 w 43"/>
              <a:gd name="T47" fmla="*/ 2147483647 h 40"/>
              <a:gd name="T48" fmla="*/ 2147483647 w 43"/>
              <a:gd name="T49" fmla="*/ 2147483647 h 40"/>
              <a:gd name="T50" fmla="*/ 2147483647 w 43"/>
              <a:gd name="T51" fmla="*/ 2147483647 h 40"/>
              <a:gd name="T52" fmla="*/ 2147483647 w 43"/>
              <a:gd name="T53" fmla="*/ 2147483647 h 40"/>
              <a:gd name="T54" fmla="*/ 2147483647 w 43"/>
              <a:gd name="T55" fmla="*/ 2147483647 h 40"/>
              <a:gd name="T56" fmla="*/ 2147483647 w 43"/>
              <a:gd name="T57" fmla="*/ 2147483647 h 40"/>
              <a:gd name="T58" fmla="*/ 2147483647 w 43"/>
              <a:gd name="T59" fmla="*/ 2147483647 h 4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3"/>
              <a:gd name="T91" fmla="*/ 0 h 40"/>
              <a:gd name="T92" fmla="*/ 43 w 43"/>
              <a:gd name="T93" fmla="*/ 40 h 4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3" h="40">
                <a:moveTo>
                  <a:pt x="28" y="36"/>
                </a:moveTo>
                <a:lnTo>
                  <a:pt x="32" y="35"/>
                </a:lnTo>
                <a:lnTo>
                  <a:pt x="35" y="31"/>
                </a:lnTo>
                <a:lnTo>
                  <a:pt x="37" y="30"/>
                </a:lnTo>
                <a:lnTo>
                  <a:pt x="40" y="26"/>
                </a:lnTo>
                <a:lnTo>
                  <a:pt x="43" y="20"/>
                </a:lnTo>
                <a:lnTo>
                  <a:pt x="43" y="13"/>
                </a:lnTo>
                <a:lnTo>
                  <a:pt x="40" y="8"/>
                </a:lnTo>
                <a:lnTo>
                  <a:pt x="35" y="3"/>
                </a:lnTo>
                <a:lnTo>
                  <a:pt x="30" y="0"/>
                </a:lnTo>
                <a:lnTo>
                  <a:pt x="24" y="0"/>
                </a:lnTo>
                <a:lnTo>
                  <a:pt x="17" y="3"/>
                </a:lnTo>
                <a:lnTo>
                  <a:pt x="12" y="7"/>
                </a:lnTo>
                <a:lnTo>
                  <a:pt x="12" y="8"/>
                </a:lnTo>
                <a:lnTo>
                  <a:pt x="10" y="12"/>
                </a:lnTo>
                <a:lnTo>
                  <a:pt x="10" y="13"/>
                </a:lnTo>
                <a:lnTo>
                  <a:pt x="9" y="15"/>
                </a:lnTo>
                <a:lnTo>
                  <a:pt x="9" y="13"/>
                </a:lnTo>
                <a:lnTo>
                  <a:pt x="9" y="12"/>
                </a:lnTo>
                <a:lnTo>
                  <a:pt x="7" y="10"/>
                </a:lnTo>
                <a:lnTo>
                  <a:pt x="4" y="15"/>
                </a:lnTo>
                <a:lnTo>
                  <a:pt x="0" y="22"/>
                </a:lnTo>
                <a:lnTo>
                  <a:pt x="0" y="28"/>
                </a:lnTo>
                <a:lnTo>
                  <a:pt x="4" y="33"/>
                </a:lnTo>
                <a:lnTo>
                  <a:pt x="9" y="38"/>
                </a:lnTo>
                <a:lnTo>
                  <a:pt x="15" y="40"/>
                </a:lnTo>
                <a:lnTo>
                  <a:pt x="22" y="40"/>
                </a:lnTo>
                <a:lnTo>
                  <a:pt x="28" y="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1" name="Freeform 196">
            <a:extLst>
              <a:ext uri="{FF2B5EF4-FFF2-40B4-BE49-F238E27FC236}">
                <a16:creationId xmlns="" xmlns:a16="http://schemas.microsoft.com/office/drawing/2014/main" id="{88E0839F-DD29-4535-9AF7-3D378B16E202}"/>
              </a:ext>
            </a:extLst>
          </p:cNvPr>
          <p:cNvSpPr>
            <a:spLocks/>
          </p:cNvSpPr>
          <p:nvPr/>
        </p:nvSpPr>
        <p:spPr bwMode="auto">
          <a:xfrm>
            <a:off x="3459163" y="5157788"/>
            <a:ext cx="681037" cy="615950"/>
          </a:xfrm>
          <a:custGeom>
            <a:avLst/>
            <a:gdLst>
              <a:gd name="T0" fmla="*/ 2147483647 w 857"/>
              <a:gd name="T1" fmla="*/ 2147483647 h 774"/>
              <a:gd name="T2" fmla="*/ 2147483647 w 857"/>
              <a:gd name="T3" fmla="*/ 2147483647 h 774"/>
              <a:gd name="T4" fmla="*/ 2147483647 w 857"/>
              <a:gd name="T5" fmla="*/ 2147483647 h 774"/>
              <a:gd name="T6" fmla="*/ 2147483647 w 857"/>
              <a:gd name="T7" fmla="*/ 2147483647 h 774"/>
              <a:gd name="T8" fmla="*/ 2147483647 w 857"/>
              <a:gd name="T9" fmla="*/ 2147483647 h 774"/>
              <a:gd name="T10" fmla="*/ 2147483647 w 857"/>
              <a:gd name="T11" fmla="*/ 2147483647 h 774"/>
              <a:gd name="T12" fmla="*/ 2147483647 w 857"/>
              <a:gd name="T13" fmla="*/ 2147483647 h 774"/>
              <a:gd name="T14" fmla="*/ 2147483647 w 857"/>
              <a:gd name="T15" fmla="*/ 2147483647 h 774"/>
              <a:gd name="T16" fmla="*/ 2147483647 w 857"/>
              <a:gd name="T17" fmla="*/ 2147483647 h 774"/>
              <a:gd name="T18" fmla="*/ 2147483647 w 857"/>
              <a:gd name="T19" fmla="*/ 2147483647 h 774"/>
              <a:gd name="T20" fmla="*/ 2147483647 w 857"/>
              <a:gd name="T21" fmla="*/ 2147483647 h 774"/>
              <a:gd name="T22" fmla="*/ 2147483647 w 857"/>
              <a:gd name="T23" fmla="*/ 2147483647 h 774"/>
              <a:gd name="T24" fmla="*/ 2147483647 w 857"/>
              <a:gd name="T25" fmla="*/ 2147483647 h 774"/>
              <a:gd name="T26" fmla="*/ 2147483647 w 857"/>
              <a:gd name="T27" fmla="*/ 2147483647 h 774"/>
              <a:gd name="T28" fmla="*/ 2147483647 w 857"/>
              <a:gd name="T29" fmla="*/ 0 h 774"/>
              <a:gd name="T30" fmla="*/ 2147483647 w 857"/>
              <a:gd name="T31" fmla="*/ 2147483647 h 774"/>
              <a:gd name="T32" fmla="*/ 2147483647 w 857"/>
              <a:gd name="T33" fmla="*/ 2147483647 h 774"/>
              <a:gd name="T34" fmla="*/ 2147483647 w 857"/>
              <a:gd name="T35" fmla="*/ 2147483647 h 774"/>
              <a:gd name="T36" fmla="*/ 2147483647 w 857"/>
              <a:gd name="T37" fmla="*/ 2147483647 h 774"/>
              <a:gd name="T38" fmla="*/ 2147483647 w 857"/>
              <a:gd name="T39" fmla="*/ 2147483647 h 774"/>
              <a:gd name="T40" fmla="*/ 2147483647 w 857"/>
              <a:gd name="T41" fmla="*/ 2147483647 h 774"/>
              <a:gd name="T42" fmla="*/ 2147483647 w 857"/>
              <a:gd name="T43" fmla="*/ 2147483647 h 774"/>
              <a:gd name="T44" fmla="*/ 2147483647 w 857"/>
              <a:gd name="T45" fmla="*/ 2147483647 h 774"/>
              <a:gd name="T46" fmla="*/ 2147483647 w 857"/>
              <a:gd name="T47" fmla="*/ 2147483647 h 774"/>
              <a:gd name="T48" fmla="*/ 2147483647 w 857"/>
              <a:gd name="T49" fmla="*/ 2147483647 h 774"/>
              <a:gd name="T50" fmla="*/ 2147483647 w 857"/>
              <a:gd name="T51" fmla="*/ 2147483647 h 774"/>
              <a:gd name="T52" fmla="*/ 2147483647 w 857"/>
              <a:gd name="T53" fmla="*/ 2147483647 h 774"/>
              <a:gd name="T54" fmla="*/ 2147483647 w 857"/>
              <a:gd name="T55" fmla="*/ 2147483647 h 774"/>
              <a:gd name="T56" fmla="*/ 2147483647 w 857"/>
              <a:gd name="T57" fmla="*/ 2147483647 h 774"/>
              <a:gd name="T58" fmla="*/ 2147483647 w 857"/>
              <a:gd name="T59" fmla="*/ 2147483647 h 774"/>
              <a:gd name="T60" fmla="*/ 2147483647 w 857"/>
              <a:gd name="T61" fmla="*/ 2147483647 h 774"/>
              <a:gd name="T62" fmla="*/ 2147483647 w 857"/>
              <a:gd name="T63" fmla="*/ 2147483647 h 774"/>
              <a:gd name="T64" fmla="*/ 2147483647 w 857"/>
              <a:gd name="T65" fmla="*/ 2147483647 h 774"/>
              <a:gd name="T66" fmla="*/ 0 w 857"/>
              <a:gd name="T67" fmla="*/ 2147483647 h 774"/>
              <a:gd name="T68" fmla="*/ 0 w 857"/>
              <a:gd name="T69" fmla="*/ 2147483647 h 774"/>
              <a:gd name="T70" fmla="*/ 2147483647 w 857"/>
              <a:gd name="T71" fmla="*/ 2147483647 h 774"/>
              <a:gd name="T72" fmla="*/ 2147483647 w 857"/>
              <a:gd name="T73" fmla="*/ 2147483647 h 774"/>
              <a:gd name="T74" fmla="*/ 2147483647 w 857"/>
              <a:gd name="T75" fmla="*/ 2147483647 h 774"/>
              <a:gd name="T76" fmla="*/ 2147483647 w 857"/>
              <a:gd name="T77" fmla="*/ 2147483647 h 774"/>
              <a:gd name="T78" fmla="*/ 2147483647 w 857"/>
              <a:gd name="T79" fmla="*/ 2147483647 h 774"/>
              <a:gd name="T80" fmla="*/ 2147483647 w 857"/>
              <a:gd name="T81" fmla="*/ 2147483647 h 774"/>
              <a:gd name="T82" fmla="*/ 2147483647 w 857"/>
              <a:gd name="T83" fmla="*/ 2147483647 h 774"/>
              <a:gd name="T84" fmla="*/ 2147483647 w 857"/>
              <a:gd name="T85" fmla="*/ 2147483647 h 774"/>
              <a:gd name="T86" fmla="*/ 2147483647 w 857"/>
              <a:gd name="T87" fmla="*/ 2147483647 h 774"/>
              <a:gd name="T88" fmla="*/ 2147483647 w 857"/>
              <a:gd name="T89" fmla="*/ 2147483647 h 77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857"/>
              <a:gd name="T136" fmla="*/ 0 h 774"/>
              <a:gd name="T137" fmla="*/ 857 w 857"/>
              <a:gd name="T138" fmla="*/ 774 h 77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857" h="774">
                <a:moveTo>
                  <a:pt x="847" y="683"/>
                </a:moveTo>
                <a:lnTo>
                  <a:pt x="840" y="680"/>
                </a:lnTo>
                <a:lnTo>
                  <a:pt x="774" y="639"/>
                </a:lnTo>
                <a:lnTo>
                  <a:pt x="779" y="630"/>
                </a:lnTo>
                <a:lnTo>
                  <a:pt x="783" y="622"/>
                </a:lnTo>
                <a:lnTo>
                  <a:pt x="784" y="614"/>
                </a:lnTo>
                <a:lnTo>
                  <a:pt x="786" y="604"/>
                </a:lnTo>
                <a:lnTo>
                  <a:pt x="786" y="506"/>
                </a:lnTo>
                <a:lnTo>
                  <a:pt x="784" y="495"/>
                </a:lnTo>
                <a:lnTo>
                  <a:pt x="781" y="485"/>
                </a:lnTo>
                <a:lnTo>
                  <a:pt x="776" y="475"/>
                </a:lnTo>
                <a:lnTo>
                  <a:pt x="769" y="467"/>
                </a:lnTo>
                <a:lnTo>
                  <a:pt x="759" y="460"/>
                </a:lnTo>
                <a:lnTo>
                  <a:pt x="749" y="455"/>
                </a:lnTo>
                <a:lnTo>
                  <a:pt x="739" y="452"/>
                </a:lnTo>
                <a:lnTo>
                  <a:pt x="728" y="450"/>
                </a:lnTo>
                <a:lnTo>
                  <a:pt x="675" y="450"/>
                </a:lnTo>
                <a:lnTo>
                  <a:pt x="691" y="442"/>
                </a:lnTo>
                <a:lnTo>
                  <a:pt x="703" y="428"/>
                </a:lnTo>
                <a:lnTo>
                  <a:pt x="711" y="414"/>
                </a:lnTo>
                <a:lnTo>
                  <a:pt x="715" y="395"/>
                </a:lnTo>
                <a:lnTo>
                  <a:pt x="715" y="60"/>
                </a:lnTo>
                <a:lnTo>
                  <a:pt x="713" y="48"/>
                </a:lnTo>
                <a:lnTo>
                  <a:pt x="710" y="36"/>
                </a:lnTo>
                <a:lnTo>
                  <a:pt x="705" y="26"/>
                </a:lnTo>
                <a:lnTo>
                  <a:pt x="696" y="18"/>
                </a:lnTo>
                <a:lnTo>
                  <a:pt x="688" y="10"/>
                </a:lnTo>
                <a:lnTo>
                  <a:pt x="678" y="5"/>
                </a:lnTo>
                <a:lnTo>
                  <a:pt x="667" y="2"/>
                </a:lnTo>
                <a:lnTo>
                  <a:pt x="653" y="0"/>
                </a:lnTo>
                <a:lnTo>
                  <a:pt x="190" y="0"/>
                </a:lnTo>
                <a:lnTo>
                  <a:pt x="177" y="2"/>
                </a:lnTo>
                <a:lnTo>
                  <a:pt x="165" y="5"/>
                </a:lnTo>
                <a:lnTo>
                  <a:pt x="155" y="10"/>
                </a:lnTo>
                <a:lnTo>
                  <a:pt x="147" y="18"/>
                </a:lnTo>
                <a:lnTo>
                  <a:pt x="139" y="26"/>
                </a:lnTo>
                <a:lnTo>
                  <a:pt x="134" y="36"/>
                </a:lnTo>
                <a:lnTo>
                  <a:pt x="130" y="48"/>
                </a:lnTo>
                <a:lnTo>
                  <a:pt x="129" y="60"/>
                </a:lnTo>
                <a:lnTo>
                  <a:pt x="129" y="395"/>
                </a:lnTo>
                <a:lnTo>
                  <a:pt x="132" y="414"/>
                </a:lnTo>
                <a:lnTo>
                  <a:pt x="140" y="428"/>
                </a:lnTo>
                <a:lnTo>
                  <a:pt x="152" y="442"/>
                </a:lnTo>
                <a:lnTo>
                  <a:pt x="169" y="450"/>
                </a:lnTo>
                <a:lnTo>
                  <a:pt x="132" y="450"/>
                </a:lnTo>
                <a:lnTo>
                  <a:pt x="121" y="452"/>
                </a:lnTo>
                <a:lnTo>
                  <a:pt x="111" y="455"/>
                </a:lnTo>
                <a:lnTo>
                  <a:pt x="101" y="460"/>
                </a:lnTo>
                <a:lnTo>
                  <a:pt x="91" y="467"/>
                </a:lnTo>
                <a:lnTo>
                  <a:pt x="84" y="475"/>
                </a:lnTo>
                <a:lnTo>
                  <a:pt x="79" y="485"/>
                </a:lnTo>
                <a:lnTo>
                  <a:pt x="76" y="495"/>
                </a:lnTo>
                <a:lnTo>
                  <a:pt x="74" y="506"/>
                </a:lnTo>
                <a:lnTo>
                  <a:pt x="74" y="604"/>
                </a:lnTo>
                <a:lnTo>
                  <a:pt x="76" y="614"/>
                </a:lnTo>
                <a:lnTo>
                  <a:pt x="78" y="622"/>
                </a:lnTo>
                <a:lnTo>
                  <a:pt x="81" y="629"/>
                </a:lnTo>
                <a:lnTo>
                  <a:pt x="86" y="637"/>
                </a:lnTo>
                <a:lnTo>
                  <a:pt x="76" y="644"/>
                </a:lnTo>
                <a:lnTo>
                  <a:pt x="64" y="650"/>
                </a:lnTo>
                <a:lnTo>
                  <a:pt x="53" y="658"/>
                </a:lnTo>
                <a:lnTo>
                  <a:pt x="43" y="665"/>
                </a:lnTo>
                <a:lnTo>
                  <a:pt x="33" y="670"/>
                </a:lnTo>
                <a:lnTo>
                  <a:pt x="25" y="675"/>
                </a:lnTo>
                <a:lnTo>
                  <a:pt x="20" y="678"/>
                </a:lnTo>
                <a:lnTo>
                  <a:pt x="18" y="680"/>
                </a:lnTo>
                <a:lnTo>
                  <a:pt x="8" y="683"/>
                </a:lnTo>
                <a:lnTo>
                  <a:pt x="0" y="690"/>
                </a:lnTo>
                <a:lnTo>
                  <a:pt x="0" y="700"/>
                </a:lnTo>
                <a:lnTo>
                  <a:pt x="0" y="708"/>
                </a:lnTo>
                <a:lnTo>
                  <a:pt x="1" y="721"/>
                </a:lnTo>
                <a:lnTo>
                  <a:pt x="5" y="735"/>
                </a:lnTo>
                <a:lnTo>
                  <a:pt x="10" y="746"/>
                </a:lnTo>
                <a:lnTo>
                  <a:pt x="18" y="756"/>
                </a:lnTo>
                <a:lnTo>
                  <a:pt x="26" y="763"/>
                </a:lnTo>
                <a:lnTo>
                  <a:pt x="36" y="769"/>
                </a:lnTo>
                <a:lnTo>
                  <a:pt x="48" y="773"/>
                </a:lnTo>
                <a:lnTo>
                  <a:pt x="61" y="774"/>
                </a:lnTo>
                <a:lnTo>
                  <a:pt x="796" y="774"/>
                </a:lnTo>
                <a:lnTo>
                  <a:pt x="809" y="773"/>
                </a:lnTo>
                <a:lnTo>
                  <a:pt x="821" y="769"/>
                </a:lnTo>
                <a:lnTo>
                  <a:pt x="831" y="763"/>
                </a:lnTo>
                <a:lnTo>
                  <a:pt x="839" y="756"/>
                </a:lnTo>
                <a:lnTo>
                  <a:pt x="847" y="746"/>
                </a:lnTo>
                <a:lnTo>
                  <a:pt x="852" y="735"/>
                </a:lnTo>
                <a:lnTo>
                  <a:pt x="855" y="721"/>
                </a:lnTo>
                <a:lnTo>
                  <a:pt x="857" y="708"/>
                </a:lnTo>
                <a:lnTo>
                  <a:pt x="857" y="700"/>
                </a:lnTo>
                <a:lnTo>
                  <a:pt x="857" y="690"/>
                </a:lnTo>
                <a:lnTo>
                  <a:pt x="847" y="6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2" name="Freeform 197">
            <a:extLst>
              <a:ext uri="{FF2B5EF4-FFF2-40B4-BE49-F238E27FC236}">
                <a16:creationId xmlns="" xmlns:a16="http://schemas.microsoft.com/office/drawing/2014/main" id="{F9925E97-0D68-4515-A0F6-A6152DD59556}"/>
              </a:ext>
            </a:extLst>
          </p:cNvPr>
          <p:cNvSpPr>
            <a:spLocks/>
          </p:cNvSpPr>
          <p:nvPr/>
        </p:nvSpPr>
        <p:spPr bwMode="auto">
          <a:xfrm>
            <a:off x="3579813" y="5173663"/>
            <a:ext cx="431800" cy="328612"/>
          </a:xfrm>
          <a:custGeom>
            <a:avLst/>
            <a:gdLst>
              <a:gd name="T0" fmla="*/ 2147483647 w 545"/>
              <a:gd name="T1" fmla="*/ 2147483647 h 413"/>
              <a:gd name="T2" fmla="*/ 2147483647 w 545"/>
              <a:gd name="T3" fmla="*/ 2147483647 h 413"/>
              <a:gd name="T4" fmla="*/ 2147483647 w 545"/>
              <a:gd name="T5" fmla="*/ 2147483647 h 413"/>
              <a:gd name="T6" fmla="*/ 2147483647 w 545"/>
              <a:gd name="T7" fmla="*/ 2147483647 h 413"/>
              <a:gd name="T8" fmla="*/ 0 w 545"/>
              <a:gd name="T9" fmla="*/ 2147483647 h 413"/>
              <a:gd name="T10" fmla="*/ 0 w 545"/>
              <a:gd name="T11" fmla="*/ 2147483647 h 413"/>
              <a:gd name="T12" fmla="*/ 2147483647 w 545"/>
              <a:gd name="T13" fmla="*/ 2147483647 h 413"/>
              <a:gd name="T14" fmla="*/ 2147483647 w 545"/>
              <a:gd name="T15" fmla="*/ 2147483647 h 413"/>
              <a:gd name="T16" fmla="*/ 2147483647 w 545"/>
              <a:gd name="T17" fmla="*/ 2147483647 h 413"/>
              <a:gd name="T18" fmla="*/ 2147483647 w 545"/>
              <a:gd name="T19" fmla="*/ 0 h 413"/>
              <a:gd name="T20" fmla="*/ 2147483647 w 545"/>
              <a:gd name="T21" fmla="*/ 0 h 413"/>
              <a:gd name="T22" fmla="*/ 2147483647 w 545"/>
              <a:gd name="T23" fmla="*/ 2147483647 h 413"/>
              <a:gd name="T24" fmla="*/ 2147483647 w 545"/>
              <a:gd name="T25" fmla="*/ 2147483647 h 413"/>
              <a:gd name="T26" fmla="*/ 2147483647 w 545"/>
              <a:gd name="T27" fmla="*/ 2147483647 h 413"/>
              <a:gd name="T28" fmla="*/ 2147483647 w 545"/>
              <a:gd name="T29" fmla="*/ 2147483647 h 413"/>
              <a:gd name="T30" fmla="*/ 2147483647 w 545"/>
              <a:gd name="T31" fmla="*/ 2147483647 h 413"/>
              <a:gd name="T32" fmla="*/ 2147483647 w 545"/>
              <a:gd name="T33" fmla="*/ 2147483647 h 413"/>
              <a:gd name="T34" fmla="*/ 2147483647 w 545"/>
              <a:gd name="T35" fmla="*/ 2147483647 h 413"/>
              <a:gd name="T36" fmla="*/ 2147483647 w 545"/>
              <a:gd name="T37" fmla="*/ 2147483647 h 413"/>
              <a:gd name="T38" fmla="*/ 2147483647 w 545"/>
              <a:gd name="T39" fmla="*/ 2147483647 h 413"/>
              <a:gd name="T40" fmla="*/ 2147483647 w 545"/>
              <a:gd name="T41" fmla="*/ 2147483647 h 4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45"/>
              <a:gd name="T64" fmla="*/ 0 h 413"/>
              <a:gd name="T65" fmla="*/ 545 w 545"/>
              <a:gd name="T66" fmla="*/ 413 h 41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45" h="413">
                <a:moveTo>
                  <a:pt x="40" y="413"/>
                </a:moveTo>
                <a:lnTo>
                  <a:pt x="24" y="410"/>
                </a:lnTo>
                <a:lnTo>
                  <a:pt x="12" y="402"/>
                </a:lnTo>
                <a:lnTo>
                  <a:pt x="4" y="390"/>
                </a:lnTo>
                <a:lnTo>
                  <a:pt x="0" y="375"/>
                </a:lnTo>
                <a:lnTo>
                  <a:pt x="0" y="40"/>
                </a:lnTo>
                <a:lnTo>
                  <a:pt x="4" y="25"/>
                </a:lnTo>
                <a:lnTo>
                  <a:pt x="12" y="11"/>
                </a:lnTo>
                <a:lnTo>
                  <a:pt x="24" y="3"/>
                </a:lnTo>
                <a:lnTo>
                  <a:pt x="40" y="0"/>
                </a:lnTo>
                <a:lnTo>
                  <a:pt x="503" y="0"/>
                </a:lnTo>
                <a:lnTo>
                  <a:pt x="518" y="3"/>
                </a:lnTo>
                <a:lnTo>
                  <a:pt x="532" y="11"/>
                </a:lnTo>
                <a:lnTo>
                  <a:pt x="541" y="25"/>
                </a:lnTo>
                <a:lnTo>
                  <a:pt x="545" y="40"/>
                </a:lnTo>
                <a:lnTo>
                  <a:pt x="545" y="375"/>
                </a:lnTo>
                <a:lnTo>
                  <a:pt x="541" y="390"/>
                </a:lnTo>
                <a:lnTo>
                  <a:pt x="532" y="402"/>
                </a:lnTo>
                <a:lnTo>
                  <a:pt x="518" y="410"/>
                </a:lnTo>
                <a:lnTo>
                  <a:pt x="503" y="413"/>
                </a:lnTo>
                <a:lnTo>
                  <a:pt x="40" y="4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3" name="Freeform 198">
            <a:extLst>
              <a:ext uri="{FF2B5EF4-FFF2-40B4-BE49-F238E27FC236}">
                <a16:creationId xmlns="" xmlns:a16="http://schemas.microsoft.com/office/drawing/2014/main" id="{D0D2B1E2-C2E4-4A15-9A9B-4364C5ECD9D3}"/>
              </a:ext>
            </a:extLst>
          </p:cNvPr>
          <p:cNvSpPr>
            <a:spLocks/>
          </p:cNvSpPr>
          <p:nvPr/>
        </p:nvSpPr>
        <p:spPr bwMode="auto">
          <a:xfrm>
            <a:off x="3790950" y="5192713"/>
            <a:ext cx="200025" cy="292100"/>
          </a:xfrm>
          <a:custGeom>
            <a:avLst/>
            <a:gdLst>
              <a:gd name="T0" fmla="*/ 0 w 251"/>
              <a:gd name="T1" fmla="*/ 2147483647 h 369"/>
              <a:gd name="T2" fmla="*/ 0 w 251"/>
              <a:gd name="T3" fmla="*/ 2147483647 h 369"/>
              <a:gd name="T4" fmla="*/ 2147483647 w 251"/>
              <a:gd name="T5" fmla="*/ 2147483647 h 369"/>
              <a:gd name="T6" fmla="*/ 2147483647 w 251"/>
              <a:gd name="T7" fmla="*/ 2147483647 h 369"/>
              <a:gd name="T8" fmla="*/ 2147483647 w 251"/>
              <a:gd name="T9" fmla="*/ 2147483647 h 369"/>
              <a:gd name="T10" fmla="*/ 2147483647 w 251"/>
              <a:gd name="T11" fmla="*/ 2147483647 h 369"/>
              <a:gd name="T12" fmla="*/ 2147483647 w 251"/>
              <a:gd name="T13" fmla="*/ 2147483647 h 369"/>
              <a:gd name="T14" fmla="*/ 2147483647 w 251"/>
              <a:gd name="T15" fmla="*/ 2147483647 h 369"/>
              <a:gd name="T16" fmla="*/ 2147483647 w 251"/>
              <a:gd name="T17" fmla="*/ 2147483647 h 369"/>
              <a:gd name="T18" fmla="*/ 2147483647 w 251"/>
              <a:gd name="T19" fmla="*/ 2147483647 h 369"/>
              <a:gd name="T20" fmla="*/ 2147483647 w 251"/>
              <a:gd name="T21" fmla="*/ 0 h 369"/>
              <a:gd name="T22" fmla="*/ 2147483647 w 251"/>
              <a:gd name="T23" fmla="*/ 0 h 369"/>
              <a:gd name="T24" fmla="*/ 0 w 251"/>
              <a:gd name="T25" fmla="*/ 0 h 369"/>
              <a:gd name="T26" fmla="*/ 0 w 251"/>
              <a:gd name="T27" fmla="*/ 2147483647 h 369"/>
              <a:gd name="T28" fmla="*/ 2147483647 w 251"/>
              <a:gd name="T29" fmla="*/ 2147483647 h 369"/>
              <a:gd name="T30" fmla="*/ 2147483647 w 251"/>
              <a:gd name="T31" fmla="*/ 2147483647 h 369"/>
              <a:gd name="T32" fmla="*/ 2147483647 w 251"/>
              <a:gd name="T33" fmla="*/ 2147483647 h 369"/>
              <a:gd name="T34" fmla="*/ 2147483647 w 251"/>
              <a:gd name="T35" fmla="*/ 2147483647 h 369"/>
              <a:gd name="T36" fmla="*/ 2147483647 w 251"/>
              <a:gd name="T37" fmla="*/ 2147483647 h 369"/>
              <a:gd name="T38" fmla="*/ 2147483647 w 251"/>
              <a:gd name="T39" fmla="*/ 2147483647 h 369"/>
              <a:gd name="T40" fmla="*/ 2147483647 w 251"/>
              <a:gd name="T41" fmla="*/ 2147483647 h 369"/>
              <a:gd name="T42" fmla="*/ 2147483647 w 251"/>
              <a:gd name="T43" fmla="*/ 2147483647 h 369"/>
              <a:gd name="T44" fmla="*/ 2147483647 w 251"/>
              <a:gd name="T45" fmla="*/ 2147483647 h 369"/>
              <a:gd name="T46" fmla="*/ 2147483647 w 251"/>
              <a:gd name="T47" fmla="*/ 2147483647 h 369"/>
              <a:gd name="T48" fmla="*/ 2147483647 w 251"/>
              <a:gd name="T49" fmla="*/ 2147483647 h 369"/>
              <a:gd name="T50" fmla="*/ 2147483647 w 251"/>
              <a:gd name="T51" fmla="*/ 2147483647 h 369"/>
              <a:gd name="T52" fmla="*/ 2147483647 w 251"/>
              <a:gd name="T53" fmla="*/ 2147483647 h 369"/>
              <a:gd name="T54" fmla="*/ 2147483647 w 251"/>
              <a:gd name="T55" fmla="*/ 2147483647 h 369"/>
              <a:gd name="T56" fmla="*/ 2147483647 w 251"/>
              <a:gd name="T57" fmla="*/ 2147483647 h 369"/>
              <a:gd name="T58" fmla="*/ 2147483647 w 251"/>
              <a:gd name="T59" fmla="*/ 2147483647 h 369"/>
              <a:gd name="T60" fmla="*/ 2147483647 w 251"/>
              <a:gd name="T61" fmla="*/ 2147483647 h 369"/>
              <a:gd name="T62" fmla="*/ 0 w 251"/>
              <a:gd name="T63" fmla="*/ 2147483647 h 36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51"/>
              <a:gd name="T97" fmla="*/ 0 h 369"/>
              <a:gd name="T98" fmla="*/ 251 w 251"/>
              <a:gd name="T99" fmla="*/ 369 h 36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51" h="369">
                <a:moveTo>
                  <a:pt x="0" y="357"/>
                </a:moveTo>
                <a:lnTo>
                  <a:pt x="0" y="369"/>
                </a:lnTo>
                <a:lnTo>
                  <a:pt x="218" y="369"/>
                </a:lnTo>
                <a:lnTo>
                  <a:pt x="236" y="367"/>
                </a:lnTo>
                <a:lnTo>
                  <a:pt x="246" y="361"/>
                </a:lnTo>
                <a:lnTo>
                  <a:pt x="251" y="356"/>
                </a:lnTo>
                <a:lnTo>
                  <a:pt x="251" y="354"/>
                </a:lnTo>
                <a:lnTo>
                  <a:pt x="251" y="10"/>
                </a:lnTo>
                <a:lnTo>
                  <a:pt x="250" y="5"/>
                </a:lnTo>
                <a:lnTo>
                  <a:pt x="246" y="2"/>
                </a:lnTo>
                <a:lnTo>
                  <a:pt x="245" y="0"/>
                </a:lnTo>
                <a:lnTo>
                  <a:pt x="0" y="0"/>
                </a:lnTo>
                <a:lnTo>
                  <a:pt x="0" y="8"/>
                </a:lnTo>
                <a:lnTo>
                  <a:pt x="198" y="8"/>
                </a:lnTo>
                <a:lnTo>
                  <a:pt x="203" y="12"/>
                </a:lnTo>
                <a:lnTo>
                  <a:pt x="215" y="20"/>
                </a:lnTo>
                <a:lnTo>
                  <a:pt x="225" y="33"/>
                </a:lnTo>
                <a:lnTo>
                  <a:pt x="230" y="50"/>
                </a:lnTo>
                <a:lnTo>
                  <a:pt x="230" y="321"/>
                </a:lnTo>
                <a:lnTo>
                  <a:pt x="223" y="341"/>
                </a:lnTo>
                <a:lnTo>
                  <a:pt x="212" y="351"/>
                </a:lnTo>
                <a:lnTo>
                  <a:pt x="200" y="356"/>
                </a:lnTo>
                <a:lnTo>
                  <a:pt x="195" y="356"/>
                </a:lnTo>
                <a:lnTo>
                  <a:pt x="190" y="356"/>
                </a:lnTo>
                <a:lnTo>
                  <a:pt x="179" y="356"/>
                </a:lnTo>
                <a:lnTo>
                  <a:pt x="159" y="356"/>
                </a:lnTo>
                <a:lnTo>
                  <a:pt x="134" y="356"/>
                </a:lnTo>
                <a:lnTo>
                  <a:pt x="104" y="357"/>
                </a:lnTo>
                <a:lnTo>
                  <a:pt x="71" y="357"/>
                </a:lnTo>
                <a:lnTo>
                  <a:pt x="36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" name="Freeform 199">
            <a:extLst>
              <a:ext uri="{FF2B5EF4-FFF2-40B4-BE49-F238E27FC236}">
                <a16:creationId xmlns="" xmlns:a16="http://schemas.microsoft.com/office/drawing/2014/main" id="{E50980D0-EBE7-47A7-B836-2D9EEE285F1B}"/>
              </a:ext>
            </a:extLst>
          </p:cNvPr>
          <p:cNvSpPr>
            <a:spLocks/>
          </p:cNvSpPr>
          <p:nvPr/>
        </p:nvSpPr>
        <p:spPr bwMode="auto">
          <a:xfrm>
            <a:off x="3595688" y="5192713"/>
            <a:ext cx="195262" cy="292100"/>
          </a:xfrm>
          <a:custGeom>
            <a:avLst/>
            <a:gdLst>
              <a:gd name="T0" fmla="*/ 2147483647 w 245"/>
              <a:gd name="T1" fmla="*/ 2147483647 h 369"/>
              <a:gd name="T2" fmla="*/ 2147483647 w 245"/>
              <a:gd name="T3" fmla="*/ 0 h 369"/>
              <a:gd name="T4" fmla="*/ 2147483647 w 245"/>
              <a:gd name="T5" fmla="*/ 0 h 369"/>
              <a:gd name="T6" fmla="*/ 2147483647 w 245"/>
              <a:gd name="T7" fmla="*/ 0 h 369"/>
              <a:gd name="T8" fmla="*/ 2147483647 w 245"/>
              <a:gd name="T9" fmla="*/ 2147483647 h 369"/>
              <a:gd name="T10" fmla="*/ 2147483647 w 245"/>
              <a:gd name="T11" fmla="*/ 2147483647 h 369"/>
              <a:gd name="T12" fmla="*/ 2147483647 w 245"/>
              <a:gd name="T13" fmla="*/ 2147483647 h 369"/>
              <a:gd name="T14" fmla="*/ 2147483647 w 245"/>
              <a:gd name="T15" fmla="*/ 2147483647 h 369"/>
              <a:gd name="T16" fmla="*/ 2147483647 w 245"/>
              <a:gd name="T17" fmla="*/ 2147483647 h 369"/>
              <a:gd name="T18" fmla="*/ 2147483647 w 245"/>
              <a:gd name="T19" fmla="*/ 2147483647 h 369"/>
              <a:gd name="T20" fmla="*/ 2147483647 w 245"/>
              <a:gd name="T21" fmla="*/ 2147483647 h 369"/>
              <a:gd name="T22" fmla="*/ 2147483647 w 245"/>
              <a:gd name="T23" fmla="*/ 2147483647 h 369"/>
              <a:gd name="T24" fmla="*/ 2147483647 w 245"/>
              <a:gd name="T25" fmla="*/ 2147483647 h 369"/>
              <a:gd name="T26" fmla="*/ 0 w 245"/>
              <a:gd name="T27" fmla="*/ 2147483647 h 369"/>
              <a:gd name="T28" fmla="*/ 0 w 245"/>
              <a:gd name="T29" fmla="*/ 2147483647 h 369"/>
              <a:gd name="T30" fmla="*/ 2147483647 w 245"/>
              <a:gd name="T31" fmla="*/ 2147483647 h 369"/>
              <a:gd name="T32" fmla="*/ 2147483647 w 245"/>
              <a:gd name="T33" fmla="*/ 2147483647 h 369"/>
              <a:gd name="T34" fmla="*/ 2147483647 w 245"/>
              <a:gd name="T35" fmla="*/ 2147483647 h 369"/>
              <a:gd name="T36" fmla="*/ 2147483647 w 245"/>
              <a:gd name="T37" fmla="*/ 2147483647 h 369"/>
              <a:gd name="T38" fmla="*/ 2147483647 w 245"/>
              <a:gd name="T39" fmla="*/ 2147483647 h 369"/>
              <a:gd name="T40" fmla="*/ 2147483647 w 245"/>
              <a:gd name="T41" fmla="*/ 2147483647 h 369"/>
              <a:gd name="T42" fmla="*/ 2147483647 w 245"/>
              <a:gd name="T43" fmla="*/ 2147483647 h 369"/>
              <a:gd name="T44" fmla="*/ 2147483647 w 245"/>
              <a:gd name="T45" fmla="*/ 2147483647 h 369"/>
              <a:gd name="T46" fmla="*/ 2147483647 w 245"/>
              <a:gd name="T47" fmla="*/ 2147483647 h 369"/>
              <a:gd name="T48" fmla="*/ 2147483647 w 245"/>
              <a:gd name="T49" fmla="*/ 2147483647 h 369"/>
              <a:gd name="T50" fmla="*/ 2147483647 w 245"/>
              <a:gd name="T51" fmla="*/ 2147483647 h 369"/>
              <a:gd name="T52" fmla="*/ 2147483647 w 245"/>
              <a:gd name="T53" fmla="*/ 2147483647 h 369"/>
              <a:gd name="T54" fmla="*/ 2147483647 w 245"/>
              <a:gd name="T55" fmla="*/ 2147483647 h 369"/>
              <a:gd name="T56" fmla="*/ 2147483647 w 245"/>
              <a:gd name="T57" fmla="*/ 2147483647 h 369"/>
              <a:gd name="T58" fmla="*/ 2147483647 w 245"/>
              <a:gd name="T59" fmla="*/ 2147483647 h 369"/>
              <a:gd name="T60" fmla="*/ 2147483647 w 245"/>
              <a:gd name="T61" fmla="*/ 2147483647 h 369"/>
              <a:gd name="T62" fmla="*/ 2147483647 w 245"/>
              <a:gd name="T63" fmla="*/ 2147483647 h 369"/>
              <a:gd name="T64" fmla="*/ 2147483647 w 245"/>
              <a:gd name="T65" fmla="*/ 2147483647 h 369"/>
              <a:gd name="T66" fmla="*/ 2147483647 w 245"/>
              <a:gd name="T67" fmla="*/ 2147483647 h 369"/>
              <a:gd name="T68" fmla="*/ 2147483647 w 245"/>
              <a:gd name="T69" fmla="*/ 2147483647 h 369"/>
              <a:gd name="T70" fmla="*/ 2147483647 w 245"/>
              <a:gd name="T71" fmla="*/ 2147483647 h 369"/>
              <a:gd name="T72" fmla="*/ 2147483647 w 245"/>
              <a:gd name="T73" fmla="*/ 2147483647 h 369"/>
              <a:gd name="T74" fmla="*/ 2147483647 w 245"/>
              <a:gd name="T75" fmla="*/ 2147483647 h 369"/>
              <a:gd name="T76" fmla="*/ 2147483647 w 245"/>
              <a:gd name="T77" fmla="*/ 2147483647 h 369"/>
              <a:gd name="T78" fmla="*/ 2147483647 w 245"/>
              <a:gd name="T79" fmla="*/ 2147483647 h 369"/>
              <a:gd name="T80" fmla="*/ 2147483647 w 245"/>
              <a:gd name="T81" fmla="*/ 2147483647 h 369"/>
              <a:gd name="T82" fmla="*/ 2147483647 w 245"/>
              <a:gd name="T83" fmla="*/ 2147483647 h 369"/>
              <a:gd name="T84" fmla="*/ 2147483647 w 245"/>
              <a:gd name="T85" fmla="*/ 2147483647 h 36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5"/>
              <a:gd name="T130" fmla="*/ 0 h 369"/>
              <a:gd name="T131" fmla="*/ 245 w 245"/>
              <a:gd name="T132" fmla="*/ 369 h 36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5" h="369">
                <a:moveTo>
                  <a:pt x="245" y="8"/>
                </a:moveTo>
                <a:lnTo>
                  <a:pt x="245" y="0"/>
                </a:lnTo>
                <a:lnTo>
                  <a:pt x="63" y="0"/>
                </a:lnTo>
                <a:lnTo>
                  <a:pt x="45" y="0"/>
                </a:lnTo>
                <a:lnTo>
                  <a:pt x="31" y="2"/>
                </a:lnTo>
                <a:lnTo>
                  <a:pt x="21" y="3"/>
                </a:lnTo>
                <a:lnTo>
                  <a:pt x="13" y="7"/>
                </a:lnTo>
                <a:lnTo>
                  <a:pt x="8" y="8"/>
                </a:lnTo>
                <a:lnTo>
                  <a:pt x="5" y="12"/>
                </a:lnTo>
                <a:lnTo>
                  <a:pt x="3" y="13"/>
                </a:lnTo>
                <a:lnTo>
                  <a:pt x="3" y="53"/>
                </a:lnTo>
                <a:lnTo>
                  <a:pt x="2" y="144"/>
                </a:lnTo>
                <a:lnTo>
                  <a:pt x="0" y="243"/>
                </a:lnTo>
                <a:lnTo>
                  <a:pt x="0" y="311"/>
                </a:lnTo>
                <a:lnTo>
                  <a:pt x="2" y="331"/>
                </a:lnTo>
                <a:lnTo>
                  <a:pt x="3" y="346"/>
                </a:lnTo>
                <a:lnTo>
                  <a:pt x="6" y="359"/>
                </a:lnTo>
                <a:lnTo>
                  <a:pt x="10" y="369"/>
                </a:lnTo>
                <a:lnTo>
                  <a:pt x="245" y="369"/>
                </a:lnTo>
                <a:lnTo>
                  <a:pt x="245" y="357"/>
                </a:lnTo>
                <a:lnTo>
                  <a:pt x="215" y="357"/>
                </a:lnTo>
                <a:lnTo>
                  <a:pt x="185" y="357"/>
                </a:lnTo>
                <a:lnTo>
                  <a:pt x="157" y="357"/>
                </a:lnTo>
                <a:lnTo>
                  <a:pt x="131" y="357"/>
                </a:lnTo>
                <a:lnTo>
                  <a:pt x="107" y="357"/>
                </a:lnTo>
                <a:lnTo>
                  <a:pt x="89" y="357"/>
                </a:lnTo>
                <a:lnTo>
                  <a:pt x="76" y="356"/>
                </a:lnTo>
                <a:lnTo>
                  <a:pt x="68" y="356"/>
                </a:lnTo>
                <a:lnTo>
                  <a:pt x="66" y="356"/>
                </a:lnTo>
                <a:lnTo>
                  <a:pt x="63" y="356"/>
                </a:lnTo>
                <a:lnTo>
                  <a:pt x="61" y="356"/>
                </a:lnTo>
                <a:lnTo>
                  <a:pt x="59" y="354"/>
                </a:lnTo>
                <a:lnTo>
                  <a:pt x="48" y="356"/>
                </a:lnTo>
                <a:lnTo>
                  <a:pt x="35" y="351"/>
                </a:lnTo>
                <a:lnTo>
                  <a:pt x="23" y="329"/>
                </a:lnTo>
                <a:lnTo>
                  <a:pt x="18" y="283"/>
                </a:lnTo>
                <a:lnTo>
                  <a:pt x="18" y="46"/>
                </a:lnTo>
                <a:lnTo>
                  <a:pt x="20" y="40"/>
                </a:lnTo>
                <a:lnTo>
                  <a:pt x="25" y="26"/>
                </a:lnTo>
                <a:lnTo>
                  <a:pt x="40" y="15"/>
                </a:lnTo>
                <a:lnTo>
                  <a:pt x="66" y="8"/>
                </a:lnTo>
                <a:lnTo>
                  <a:pt x="245" y="8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" name="Freeform 200">
            <a:extLst>
              <a:ext uri="{FF2B5EF4-FFF2-40B4-BE49-F238E27FC236}">
                <a16:creationId xmlns="" xmlns:a16="http://schemas.microsoft.com/office/drawing/2014/main" id="{3F371541-1126-439B-AA54-46E2D48954B7}"/>
              </a:ext>
            </a:extLst>
          </p:cNvPr>
          <p:cNvSpPr>
            <a:spLocks/>
          </p:cNvSpPr>
          <p:nvPr/>
        </p:nvSpPr>
        <p:spPr bwMode="auto">
          <a:xfrm>
            <a:off x="3611563" y="5199063"/>
            <a:ext cx="361950" cy="276225"/>
          </a:xfrm>
          <a:custGeom>
            <a:avLst/>
            <a:gdLst>
              <a:gd name="T0" fmla="*/ 2147483647 w 457"/>
              <a:gd name="T1" fmla="*/ 2147483647 h 348"/>
              <a:gd name="T2" fmla="*/ 2147483647 w 457"/>
              <a:gd name="T3" fmla="*/ 2147483647 h 348"/>
              <a:gd name="T4" fmla="*/ 2147483647 w 457"/>
              <a:gd name="T5" fmla="*/ 2147483647 h 348"/>
              <a:gd name="T6" fmla="*/ 2147483647 w 457"/>
              <a:gd name="T7" fmla="*/ 2147483647 h 348"/>
              <a:gd name="T8" fmla="*/ 2147483647 w 457"/>
              <a:gd name="T9" fmla="*/ 2147483647 h 348"/>
              <a:gd name="T10" fmla="*/ 2147483647 w 457"/>
              <a:gd name="T11" fmla="*/ 2147483647 h 348"/>
              <a:gd name="T12" fmla="*/ 2147483647 w 457"/>
              <a:gd name="T13" fmla="*/ 2147483647 h 348"/>
              <a:gd name="T14" fmla="*/ 2147483647 w 457"/>
              <a:gd name="T15" fmla="*/ 2147483647 h 348"/>
              <a:gd name="T16" fmla="*/ 2147483647 w 457"/>
              <a:gd name="T17" fmla="*/ 2147483647 h 348"/>
              <a:gd name="T18" fmla="*/ 2147483647 w 457"/>
              <a:gd name="T19" fmla="*/ 0 h 348"/>
              <a:gd name="T20" fmla="*/ 2147483647 w 457"/>
              <a:gd name="T21" fmla="*/ 0 h 348"/>
              <a:gd name="T22" fmla="*/ 2147483647 w 457"/>
              <a:gd name="T23" fmla="*/ 2147483647 h 348"/>
              <a:gd name="T24" fmla="*/ 2147483647 w 457"/>
              <a:gd name="T25" fmla="*/ 2147483647 h 348"/>
              <a:gd name="T26" fmla="*/ 2147483647 w 457"/>
              <a:gd name="T27" fmla="*/ 2147483647 h 348"/>
              <a:gd name="T28" fmla="*/ 0 w 457"/>
              <a:gd name="T29" fmla="*/ 2147483647 h 348"/>
              <a:gd name="T30" fmla="*/ 0 w 457"/>
              <a:gd name="T31" fmla="*/ 2147483647 h 348"/>
              <a:gd name="T32" fmla="*/ 2147483647 w 457"/>
              <a:gd name="T33" fmla="*/ 2147483647 h 348"/>
              <a:gd name="T34" fmla="*/ 2147483647 w 457"/>
              <a:gd name="T35" fmla="*/ 2147483647 h 348"/>
              <a:gd name="T36" fmla="*/ 2147483647 w 457"/>
              <a:gd name="T37" fmla="*/ 2147483647 h 348"/>
              <a:gd name="T38" fmla="*/ 2147483647 w 457"/>
              <a:gd name="T39" fmla="*/ 2147483647 h 348"/>
              <a:gd name="T40" fmla="*/ 2147483647 w 457"/>
              <a:gd name="T41" fmla="*/ 2147483647 h 348"/>
              <a:gd name="T42" fmla="*/ 2147483647 w 457"/>
              <a:gd name="T43" fmla="*/ 2147483647 h 348"/>
              <a:gd name="T44" fmla="*/ 2147483647 w 457"/>
              <a:gd name="T45" fmla="*/ 2147483647 h 348"/>
              <a:gd name="T46" fmla="*/ 2147483647 w 457"/>
              <a:gd name="T47" fmla="*/ 2147483647 h 3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57"/>
              <a:gd name="T73" fmla="*/ 0 h 348"/>
              <a:gd name="T74" fmla="*/ 457 w 457"/>
              <a:gd name="T75" fmla="*/ 348 h 34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57" h="348">
                <a:moveTo>
                  <a:pt x="22" y="328"/>
                </a:moveTo>
                <a:lnTo>
                  <a:pt x="419" y="13"/>
                </a:lnTo>
                <a:lnTo>
                  <a:pt x="432" y="18"/>
                </a:lnTo>
                <a:lnTo>
                  <a:pt x="444" y="28"/>
                </a:lnTo>
                <a:lnTo>
                  <a:pt x="453" y="38"/>
                </a:lnTo>
                <a:lnTo>
                  <a:pt x="457" y="42"/>
                </a:lnTo>
                <a:lnTo>
                  <a:pt x="452" y="25"/>
                </a:lnTo>
                <a:lnTo>
                  <a:pt x="442" y="12"/>
                </a:lnTo>
                <a:lnTo>
                  <a:pt x="430" y="4"/>
                </a:lnTo>
                <a:lnTo>
                  <a:pt x="425" y="0"/>
                </a:lnTo>
                <a:lnTo>
                  <a:pt x="48" y="0"/>
                </a:lnTo>
                <a:lnTo>
                  <a:pt x="22" y="7"/>
                </a:lnTo>
                <a:lnTo>
                  <a:pt x="7" y="18"/>
                </a:lnTo>
                <a:lnTo>
                  <a:pt x="2" y="32"/>
                </a:lnTo>
                <a:lnTo>
                  <a:pt x="0" y="38"/>
                </a:lnTo>
                <a:lnTo>
                  <a:pt x="0" y="275"/>
                </a:lnTo>
                <a:lnTo>
                  <a:pt x="5" y="321"/>
                </a:lnTo>
                <a:lnTo>
                  <a:pt x="17" y="343"/>
                </a:lnTo>
                <a:lnTo>
                  <a:pt x="30" y="348"/>
                </a:lnTo>
                <a:lnTo>
                  <a:pt x="41" y="346"/>
                </a:lnTo>
                <a:lnTo>
                  <a:pt x="30" y="341"/>
                </a:lnTo>
                <a:lnTo>
                  <a:pt x="25" y="336"/>
                </a:lnTo>
                <a:lnTo>
                  <a:pt x="22" y="329"/>
                </a:lnTo>
                <a:lnTo>
                  <a:pt x="22" y="328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6" name="Freeform 201">
            <a:extLst>
              <a:ext uri="{FF2B5EF4-FFF2-40B4-BE49-F238E27FC236}">
                <a16:creationId xmlns="" xmlns:a16="http://schemas.microsoft.com/office/drawing/2014/main" id="{1AE6BAD1-6E9C-443C-8CE5-4B26FDF06195}"/>
              </a:ext>
            </a:extLst>
          </p:cNvPr>
          <p:cNvSpPr>
            <a:spLocks/>
          </p:cNvSpPr>
          <p:nvPr/>
        </p:nvSpPr>
        <p:spPr bwMode="auto">
          <a:xfrm>
            <a:off x="3603625" y="5200650"/>
            <a:ext cx="395288" cy="290513"/>
          </a:xfrm>
          <a:custGeom>
            <a:avLst/>
            <a:gdLst>
              <a:gd name="T0" fmla="*/ 2147483647 w 496"/>
              <a:gd name="T1" fmla="*/ 2147483647 h 366"/>
              <a:gd name="T2" fmla="*/ 2147483647 w 496"/>
              <a:gd name="T3" fmla="*/ 2147483647 h 366"/>
              <a:gd name="T4" fmla="*/ 2147483647 w 496"/>
              <a:gd name="T5" fmla="*/ 2147483647 h 366"/>
              <a:gd name="T6" fmla="*/ 2147483647 w 496"/>
              <a:gd name="T7" fmla="*/ 2147483647 h 366"/>
              <a:gd name="T8" fmla="*/ 2147483647 w 496"/>
              <a:gd name="T9" fmla="*/ 2147483647 h 366"/>
              <a:gd name="T10" fmla="*/ 0 w 496"/>
              <a:gd name="T11" fmla="*/ 2147483647 h 366"/>
              <a:gd name="T12" fmla="*/ 2147483647 w 496"/>
              <a:gd name="T13" fmla="*/ 2147483647 h 366"/>
              <a:gd name="T14" fmla="*/ 2147483647 w 496"/>
              <a:gd name="T15" fmla="*/ 2147483647 h 366"/>
              <a:gd name="T16" fmla="*/ 2147483647 w 496"/>
              <a:gd name="T17" fmla="*/ 2147483647 h 366"/>
              <a:gd name="T18" fmla="*/ 2147483647 w 496"/>
              <a:gd name="T19" fmla="*/ 2147483647 h 366"/>
              <a:gd name="T20" fmla="*/ 2147483647 w 496"/>
              <a:gd name="T21" fmla="*/ 2147483647 h 366"/>
              <a:gd name="T22" fmla="*/ 2147483647 w 496"/>
              <a:gd name="T23" fmla="*/ 2147483647 h 366"/>
              <a:gd name="T24" fmla="*/ 2147483647 w 496"/>
              <a:gd name="T25" fmla="*/ 2147483647 h 366"/>
              <a:gd name="T26" fmla="*/ 2147483647 w 496"/>
              <a:gd name="T27" fmla="*/ 2147483647 h 366"/>
              <a:gd name="T28" fmla="*/ 2147483647 w 496"/>
              <a:gd name="T29" fmla="*/ 2147483647 h 366"/>
              <a:gd name="T30" fmla="*/ 2147483647 w 496"/>
              <a:gd name="T31" fmla="*/ 2147483647 h 366"/>
              <a:gd name="T32" fmla="*/ 2147483647 w 496"/>
              <a:gd name="T33" fmla="*/ 2147483647 h 366"/>
              <a:gd name="T34" fmla="*/ 2147483647 w 496"/>
              <a:gd name="T35" fmla="*/ 2147483647 h 366"/>
              <a:gd name="T36" fmla="*/ 2147483647 w 496"/>
              <a:gd name="T37" fmla="*/ 2147483647 h 366"/>
              <a:gd name="T38" fmla="*/ 2147483647 w 496"/>
              <a:gd name="T39" fmla="*/ 2147483647 h 366"/>
              <a:gd name="T40" fmla="*/ 2147483647 w 496"/>
              <a:gd name="T41" fmla="*/ 2147483647 h 366"/>
              <a:gd name="T42" fmla="*/ 2147483647 w 496"/>
              <a:gd name="T43" fmla="*/ 2147483647 h 366"/>
              <a:gd name="T44" fmla="*/ 2147483647 w 496"/>
              <a:gd name="T45" fmla="*/ 2147483647 h 366"/>
              <a:gd name="T46" fmla="*/ 2147483647 w 496"/>
              <a:gd name="T47" fmla="*/ 0 h 366"/>
              <a:gd name="T48" fmla="*/ 2147483647 w 496"/>
              <a:gd name="T49" fmla="*/ 2147483647 h 3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96"/>
              <a:gd name="T76" fmla="*/ 0 h 366"/>
              <a:gd name="T77" fmla="*/ 496 w 496"/>
              <a:gd name="T78" fmla="*/ 366 h 36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96" h="366">
                <a:moveTo>
                  <a:pt x="486" y="344"/>
                </a:moveTo>
                <a:lnTo>
                  <a:pt x="486" y="346"/>
                </a:lnTo>
                <a:lnTo>
                  <a:pt x="481" y="351"/>
                </a:lnTo>
                <a:lnTo>
                  <a:pt x="471" y="357"/>
                </a:lnTo>
                <a:lnTo>
                  <a:pt x="453" y="359"/>
                </a:lnTo>
                <a:lnTo>
                  <a:pt x="0" y="359"/>
                </a:lnTo>
                <a:lnTo>
                  <a:pt x="1" y="361"/>
                </a:lnTo>
                <a:lnTo>
                  <a:pt x="1" y="362"/>
                </a:lnTo>
                <a:lnTo>
                  <a:pt x="1" y="364"/>
                </a:lnTo>
                <a:lnTo>
                  <a:pt x="3" y="366"/>
                </a:lnTo>
                <a:lnTo>
                  <a:pt x="5" y="366"/>
                </a:lnTo>
                <a:lnTo>
                  <a:pt x="6" y="366"/>
                </a:lnTo>
                <a:lnTo>
                  <a:pt x="8" y="366"/>
                </a:lnTo>
                <a:lnTo>
                  <a:pt x="471" y="366"/>
                </a:lnTo>
                <a:lnTo>
                  <a:pt x="481" y="364"/>
                </a:lnTo>
                <a:lnTo>
                  <a:pt x="490" y="359"/>
                </a:lnTo>
                <a:lnTo>
                  <a:pt x="495" y="352"/>
                </a:lnTo>
                <a:lnTo>
                  <a:pt x="496" y="342"/>
                </a:lnTo>
                <a:lnTo>
                  <a:pt x="496" y="10"/>
                </a:lnTo>
                <a:lnTo>
                  <a:pt x="495" y="7"/>
                </a:lnTo>
                <a:lnTo>
                  <a:pt x="491" y="5"/>
                </a:lnTo>
                <a:lnTo>
                  <a:pt x="490" y="2"/>
                </a:lnTo>
                <a:lnTo>
                  <a:pt x="486" y="0"/>
                </a:lnTo>
                <a:lnTo>
                  <a:pt x="486" y="34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" name="Freeform 202">
            <a:extLst>
              <a:ext uri="{FF2B5EF4-FFF2-40B4-BE49-F238E27FC236}">
                <a16:creationId xmlns="" xmlns:a16="http://schemas.microsoft.com/office/drawing/2014/main" id="{FE2E2059-5804-4050-9E5C-E8B5E69AC6B1}"/>
              </a:ext>
            </a:extLst>
          </p:cNvPr>
          <p:cNvSpPr>
            <a:spLocks/>
          </p:cNvSpPr>
          <p:nvPr/>
        </p:nvSpPr>
        <p:spPr bwMode="auto">
          <a:xfrm>
            <a:off x="3590925" y="5187950"/>
            <a:ext cx="407988" cy="303213"/>
          </a:xfrm>
          <a:custGeom>
            <a:avLst/>
            <a:gdLst>
              <a:gd name="T0" fmla="*/ 2147483647 w 513"/>
              <a:gd name="T1" fmla="*/ 0 h 383"/>
              <a:gd name="T2" fmla="*/ 2147483647 w 513"/>
              <a:gd name="T3" fmla="*/ 0 h 383"/>
              <a:gd name="T4" fmla="*/ 2147483647 w 513"/>
              <a:gd name="T5" fmla="*/ 2147483647 h 383"/>
              <a:gd name="T6" fmla="*/ 2147483647 w 513"/>
              <a:gd name="T7" fmla="*/ 2147483647 h 383"/>
              <a:gd name="T8" fmla="*/ 2147483647 w 513"/>
              <a:gd name="T9" fmla="*/ 2147483647 h 383"/>
              <a:gd name="T10" fmla="*/ 0 w 513"/>
              <a:gd name="T11" fmla="*/ 2147483647 h 383"/>
              <a:gd name="T12" fmla="*/ 0 w 513"/>
              <a:gd name="T13" fmla="*/ 2147483647 h 383"/>
              <a:gd name="T14" fmla="*/ 2147483647 w 513"/>
              <a:gd name="T15" fmla="*/ 2147483647 h 383"/>
              <a:gd name="T16" fmla="*/ 2147483647 w 513"/>
              <a:gd name="T17" fmla="*/ 2147483647 h 383"/>
              <a:gd name="T18" fmla="*/ 2147483647 w 513"/>
              <a:gd name="T19" fmla="*/ 2147483647 h 383"/>
              <a:gd name="T20" fmla="*/ 2147483647 w 513"/>
              <a:gd name="T21" fmla="*/ 2147483647 h 383"/>
              <a:gd name="T22" fmla="*/ 2147483647 w 513"/>
              <a:gd name="T23" fmla="*/ 2147483647 h 383"/>
              <a:gd name="T24" fmla="*/ 2147483647 w 513"/>
              <a:gd name="T25" fmla="*/ 2147483647 h 383"/>
              <a:gd name="T26" fmla="*/ 2147483647 w 513"/>
              <a:gd name="T27" fmla="*/ 2147483647 h 383"/>
              <a:gd name="T28" fmla="*/ 2147483647 w 513"/>
              <a:gd name="T29" fmla="*/ 2147483647 h 383"/>
              <a:gd name="T30" fmla="*/ 2147483647 w 513"/>
              <a:gd name="T31" fmla="*/ 2147483647 h 383"/>
              <a:gd name="T32" fmla="*/ 2147483647 w 513"/>
              <a:gd name="T33" fmla="*/ 2147483647 h 383"/>
              <a:gd name="T34" fmla="*/ 2147483647 w 513"/>
              <a:gd name="T35" fmla="*/ 2147483647 h 383"/>
              <a:gd name="T36" fmla="*/ 2147483647 w 513"/>
              <a:gd name="T37" fmla="*/ 2147483647 h 383"/>
              <a:gd name="T38" fmla="*/ 2147483647 w 513"/>
              <a:gd name="T39" fmla="*/ 2147483647 h 383"/>
              <a:gd name="T40" fmla="*/ 2147483647 w 513"/>
              <a:gd name="T41" fmla="*/ 2147483647 h 383"/>
              <a:gd name="T42" fmla="*/ 2147483647 w 513"/>
              <a:gd name="T43" fmla="*/ 2147483647 h 383"/>
              <a:gd name="T44" fmla="*/ 2147483647 w 513"/>
              <a:gd name="T45" fmla="*/ 2147483647 h 383"/>
              <a:gd name="T46" fmla="*/ 2147483647 w 513"/>
              <a:gd name="T47" fmla="*/ 2147483647 h 383"/>
              <a:gd name="T48" fmla="*/ 2147483647 w 513"/>
              <a:gd name="T49" fmla="*/ 2147483647 h 383"/>
              <a:gd name="T50" fmla="*/ 2147483647 w 513"/>
              <a:gd name="T51" fmla="*/ 2147483647 h 383"/>
              <a:gd name="T52" fmla="*/ 2147483647 w 513"/>
              <a:gd name="T53" fmla="*/ 2147483647 h 383"/>
              <a:gd name="T54" fmla="*/ 2147483647 w 513"/>
              <a:gd name="T55" fmla="*/ 2147483647 h 383"/>
              <a:gd name="T56" fmla="*/ 2147483647 w 513"/>
              <a:gd name="T57" fmla="*/ 2147483647 h 383"/>
              <a:gd name="T58" fmla="*/ 2147483647 w 513"/>
              <a:gd name="T59" fmla="*/ 2147483647 h 383"/>
              <a:gd name="T60" fmla="*/ 2147483647 w 513"/>
              <a:gd name="T61" fmla="*/ 2147483647 h 383"/>
              <a:gd name="T62" fmla="*/ 2147483647 w 513"/>
              <a:gd name="T63" fmla="*/ 2147483647 h 383"/>
              <a:gd name="T64" fmla="*/ 2147483647 w 513"/>
              <a:gd name="T65" fmla="*/ 2147483647 h 383"/>
              <a:gd name="T66" fmla="*/ 2147483647 w 513"/>
              <a:gd name="T67" fmla="*/ 2147483647 h 383"/>
              <a:gd name="T68" fmla="*/ 2147483647 w 513"/>
              <a:gd name="T69" fmla="*/ 2147483647 h 383"/>
              <a:gd name="T70" fmla="*/ 2147483647 w 513"/>
              <a:gd name="T71" fmla="*/ 2147483647 h 383"/>
              <a:gd name="T72" fmla="*/ 2147483647 w 513"/>
              <a:gd name="T73" fmla="*/ 2147483647 h 383"/>
              <a:gd name="T74" fmla="*/ 2147483647 w 513"/>
              <a:gd name="T75" fmla="*/ 2147483647 h 383"/>
              <a:gd name="T76" fmla="*/ 2147483647 w 513"/>
              <a:gd name="T77" fmla="*/ 2147483647 h 383"/>
              <a:gd name="T78" fmla="*/ 2147483647 w 513"/>
              <a:gd name="T79" fmla="*/ 2147483647 h 383"/>
              <a:gd name="T80" fmla="*/ 2147483647 w 513"/>
              <a:gd name="T81" fmla="*/ 2147483647 h 383"/>
              <a:gd name="T82" fmla="*/ 2147483647 w 513"/>
              <a:gd name="T83" fmla="*/ 2147483647 h 383"/>
              <a:gd name="T84" fmla="*/ 2147483647 w 513"/>
              <a:gd name="T85" fmla="*/ 2147483647 h 383"/>
              <a:gd name="T86" fmla="*/ 2147483647 w 513"/>
              <a:gd name="T87" fmla="*/ 2147483647 h 383"/>
              <a:gd name="T88" fmla="*/ 2147483647 w 513"/>
              <a:gd name="T89" fmla="*/ 0 h 38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13"/>
              <a:gd name="T136" fmla="*/ 0 h 383"/>
              <a:gd name="T137" fmla="*/ 513 w 513"/>
              <a:gd name="T138" fmla="*/ 383 h 38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13" h="383">
                <a:moveTo>
                  <a:pt x="488" y="0"/>
                </a:moveTo>
                <a:lnTo>
                  <a:pt x="25" y="0"/>
                </a:lnTo>
                <a:lnTo>
                  <a:pt x="15" y="2"/>
                </a:lnTo>
                <a:lnTo>
                  <a:pt x="9" y="7"/>
                </a:lnTo>
                <a:lnTo>
                  <a:pt x="2" y="14"/>
                </a:lnTo>
                <a:lnTo>
                  <a:pt x="0" y="24"/>
                </a:lnTo>
                <a:lnTo>
                  <a:pt x="0" y="359"/>
                </a:lnTo>
                <a:lnTo>
                  <a:pt x="2" y="368"/>
                </a:lnTo>
                <a:lnTo>
                  <a:pt x="5" y="374"/>
                </a:lnTo>
                <a:lnTo>
                  <a:pt x="12" y="379"/>
                </a:lnTo>
                <a:lnTo>
                  <a:pt x="20" y="383"/>
                </a:lnTo>
                <a:lnTo>
                  <a:pt x="18" y="381"/>
                </a:lnTo>
                <a:lnTo>
                  <a:pt x="18" y="379"/>
                </a:lnTo>
                <a:lnTo>
                  <a:pt x="18" y="378"/>
                </a:lnTo>
                <a:lnTo>
                  <a:pt x="17" y="376"/>
                </a:lnTo>
                <a:lnTo>
                  <a:pt x="13" y="366"/>
                </a:lnTo>
                <a:lnTo>
                  <a:pt x="10" y="353"/>
                </a:lnTo>
                <a:lnTo>
                  <a:pt x="9" y="338"/>
                </a:lnTo>
                <a:lnTo>
                  <a:pt x="7" y="318"/>
                </a:lnTo>
                <a:lnTo>
                  <a:pt x="7" y="250"/>
                </a:lnTo>
                <a:lnTo>
                  <a:pt x="9" y="151"/>
                </a:lnTo>
                <a:lnTo>
                  <a:pt x="10" y="60"/>
                </a:lnTo>
                <a:lnTo>
                  <a:pt x="10" y="20"/>
                </a:lnTo>
                <a:lnTo>
                  <a:pt x="12" y="19"/>
                </a:lnTo>
                <a:lnTo>
                  <a:pt x="15" y="15"/>
                </a:lnTo>
                <a:lnTo>
                  <a:pt x="20" y="14"/>
                </a:lnTo>
                <a:lnTo>
                  <a:pt x="28" y="10"/>
                </a:lnTo>
                <a:lnTo>
                  <a:pt x="38" y="9"/>
                </a:lnTo>
                <a:lnTo>
                  <a:pt x="52" y="7"/>
                </a:lnTo>
                <a:lnTo>
                  <a:pt x="70" y="7"/>
                </a:lnTo>
                <a:lnTo>
                  <a:pt x="497" y="7"/>
                </a:lnTo>
                <a:lnTo>
                  <a:pt x="498" y="9"/>
                </a:lnTo>
                <a:lnTo>
                  <a:pt x="502" y="12"/>
                </a:lnTo>
                <a:lnTo>
                  <a:pt x="503" y="17"/>
                </a:lnTo>
                <a:lnTo>
                  <a:pt x="507" y="19"/>
                </a:lnTo>
                <a:lnTo>
                  <a:pt x="508" y="22"/>
                </a:lnTo>
                <a:lnTo>
                  <a:pt x="512" y="24"/>
                </a:lnTo>
                <a:lnTo>
                  <a:pt x="513" y="27"/>
                </a:lnTo>
                <a:lnTo>
                  <a:pt x="513" y="24"/>
                </a:lnTo>
                <a:lnTo>
                  <a:pt x="512" y="14"/>
                </a:lnTo>
                <a:lnTo>
                  <a:pt x="507" y="7"/>
                </a:lnTo>
                <a:lnTo>
                  <a:pt x="498" y="2"/>
                </a:lnTo>
                <a:lnTo>
                  <a:pt x="488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8" name="Freeform 203">
            <a:extLst>
              <a:ext uri="{FF2B5EF4-FFF2-40B4-BE49-F238E27FC236}">
                <a16:creationId xmlns="" xmlns:a16="http://schemas.microsoft.com/office/drawing/2014/main" id="{E98CE263-3096-4B48-947C-B6F375F52D3B}"/>
              </a:ext>
            </a:extLst>
          </p:cNvPr>
          <p:cNvSpPr>
            <a:spLocks/>
          </p:cNvSpPr>
          <p:nvPr/>
        </p:nvSpPr>
        <p:spPr bwMode="auto">
          <a:xfrm>
            <a:off x="3627438" y="5210175"/>
            <a:ext cx="346075" cy="266700"/>
          </a:xfrm>
          <a:custGeom>
            <a:avLst/>
            <a:gdLst>
              <a:gd name="T0" fmla="*/ 2147483647 w 435"/>
              <a:gd name="T1" fmla="*/ 2147483647 h 336"/>
              <a:gd name="T2" fmla="*/ 2147483647 w 435"/>
              <a:gd name="T3" fmla="*/ 2147483647 h 336"/>
              <a:gd name="T4" fmla="*/ 2147483647 w 435"/>
              <a:gd name="T5" fmla="*/ 2147483647 h 336"/>
              <a:gd name="T6" fmla="*/ 2147483647 w 435"/>
              <a:gd name="T7" fmla="*/ 2147483647 h 336"/>
              <a:gd name="T8" fmla="*/ 2147483647 w 435"/>
              <a:gd name="T9" fmla="*/ 0 h 336"/>
              <a:gd name="T10" fmla="*/ 0 w 435"/>
              <a:gd name="T11" fmla="*/ 2147483647 h 336"/>
              <a:gd name="T12" fmla="*/ 0 w 435"/>
              <a:gd name="T13" fmla="*/ 2147483647 h 336"/>
              <a:gd name="T14" fmla="*/ 2147483647 w 435"/>
              <a:gd name="T15" fmla="*/ 2147483647 h 336"/>
              <a:gd name="T16" fmla="*/ 2147483647 w 435"/>
              <a:gd name="T17" fmla="*/ 2147483647 h 336"/>
              <a:gd name="T18" fmla="*/ 2147483647 w 435"/>
              <a:gd name="T19" fmla="*/ 2147483647 h 336"/>
              <a:gd name="T20" fmla="*/ 2147483647 w 435"/>
              <a:gd name="T21" fmla="*/ 2147483647 h 336"/>
              <a:gd name="T22" fmla="*/ 2147483647 w 435"/>
              <a:gd name="T23" fmla="*/ 2147483647 h 336"/>
              <a:gd name="T24" fmla="*/ 2147483647 w 435"/>
              <a:gd name="T25" fmla="*/ 2147483647 h 336"/>
              <a:gd name="T26" fmla="*/ 2147483647 w 435"/>
              <a:gd name="T27" fmla="*/ 2147483647 h 336"/>
              <a:gd name="T28" fmla="*/ 2147483647 w 435"/>
              <a:gd name="T29" fmla="*/ 2147483647 h 336"/>
              <a:gd name="T30" fmla="*/ 2147483647 w 435"/>
              <a:gd name="T31" fmla="*/ 2147483647 h 336"/>
              <a:gd name="T32" fmla="*/ 2147483647 w 435"/>
              <a:gd name="T33" fmla="*/ 2147483647 h 336"/>
              <a:gd name="T34" fmla="*/ 2147483647 w 435"/>
              <a:gd name="T35" fmla="*/ 2147483647 h 336"/>
              <a:gd name="T36" fmla="*/ 2147483647 w 435"/>
              <a:gd name="T37" fmla="*/ 2147483647 h 336"/>
              <a:gd name="T38" fmla="*/ 2147483647 w 435"/>
              <a:gd name="T39" fmla="*/ 2147483647 h 336"/>
              <a:gd name="T40" fmla="*/ 2147483647 w 435"/>
              <a:gd name="T41" fmla="*/ 2147483647 h 336"/>
              <a:gd name="T42" fmla="*/ 2147483647 w 435"/>
              <a:gd name="T43" fmla="*/ 2147483647 h 336"/>
              <a:gd name="T44" fmla="*/ 2147483647 w 435"/>
              <a:gd name="T45" fmla="*/ 2147483647 h 336"/>
              <a:gd name="T46" fmla="*/ 2147483647 w 435"/>
              <a:gd name="T47" fmla="*/ 2147483647 h 336"/>
              <a:gd name="T48" fmla="*/ 2147483647 w 435"/>
              <a:gd name="T49" fmla="*/ 2147483647 h 336"/>
              <a:gd name="T50" fmla="*/ 2147483647 w 435"/>
              <a:gd name="T51" fmla="*/ 2147483647 h 336"/>
              <a:gd name="T52" fmla="*/ 2147483647 w 435"/>
              <a:gd name="T53" fmla="*/ 2147483647 h 336"/>
              <a:gd name="T54" fmla="*/ 2147483647 w 435"/>
              <a:gd name="T55" fmla="*/ 2147483647 h 336"/>
              <a:gd name="T56" fmla="*/ 2147483647 w 435"/>
              <a:gd name="T57" fmla="*/ 2147483647 h 336"/>
              <a:gd name="T58" fmla="*/ 2147483647 w 435"/>
              <a:gd name="T59" fmla="*/ 2147483647 h 336"/>
              <a:gd name="T60" fmla="*/ 2147483647 w 435"/>
              <a:gd name="T61" fmla="*/ 2147483647 h 336"/>
              <a:gd name="T62" fmla="*/ 2147483647 w 435"/>
              <a:gd name="T63" fmla="*/ 2147483647 h 336"/>
              <a:gd name="T64" fmla="*/ 2147483647 w 435"/>
              <a:gd name="T65" fmla="*/ 2147483647 h 336"/>
              <a:gd name="T66" fmla="*/ 2147483647 w 435"/>
              <a:gd name="T67" fmla="*/ 2147483647 h 336"/>
              <a:gd name="T68" fmla="*/ 2147483647 w 435"/>
              <a:gd name="T69" fmla="*/ 2147483647 h 3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35"/>
              <a:gd name="T106" fmla="*/ 0 h 336"/>
              <a:gd name="T107" fmla="*/ 435 w 435"/>
              <a:gd name="T108" fmla="*/ 336 h 3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35" h="336">
                <a:moveTo>
                  <a:pt x="435" y="29"/>
                </a:moveTo>
                <a:lnTo>
                  <a:pt x="431" y="25"/>
                </a:lnTo>
                <a:lnTo>
                  <a:pt x="422" y="15"/>
                </a:lnTo>
                <a:lnTo>
                  <a:pt x="410" y="5"/>
                </a:lnTo>
                <a:lnTo>
                  <a:pt x="397" y="0"/>
                </a:lnTo>
                <a:lnTo>
                  <a:pt x="0" y="315"/>
                </a:lnTo>
                <a:lnTo>
                  <a:pt x="0" y="316"/>
                </a:lnTo>
                <a:lnTo>
                  <a:pt x="3" y="323"/>
                </a:lnTo>
                <a:lnTo>
                  <a:pt x="8" y="328"/>
                </a:lnTo>
                <a:lnTo>
                  <a:pt x="19" y="333"/>
                </a:lnTo>
                <a:lnTo>
                  <a:pt x="21" y="335"/>
                </a:lnTo>
                <a:lnTo>
                  <a:pt x="23" y="335"/>
                </a:lnTo>
                <a:lnTo>
                  <a:pt x="26" y="335"/>
                </a:lnTo>
                <a:lnTo>
                  <a:pt x="28" y="335"/>
                </a:lnTo>
                <a:lnTo>
                  <a:pt x="36" y="335"/>
                </a:lnTo>
                <a:lnTo>
                  <a:pt x="53" y="336"/>
                </a:lnTo>
                <a:lnTo>
                  <a:pt x="72" y="336"/>
                </a:lnTo>
                <a:lnTo>
                  <a:pt x="97" y="336"/>
                </a:lnTo>
                <a:lnTo>
                  <a:pt x="127" y="336"/>
                </a:lnTo>
                <a:lnTo>
                  <a:pt x="158" y="336"/>
                </a:lnTo>
                <a:lnTo>
                  <a:pt x="192" y="336"/>
                </a:lnTo>
                <a:lnTo>
                  <a:pt x="225" y="336"/>
                </a:lnTo>
                <a:lnTo>
                  <a:pt x="258" y="336"/>
                </a:lnTo>
                <a:lnTo>
                  <a:pt x="289" y="336"/>
                </a:lnTo>
                <a:lnTo>
                  <a:pt x="319" y="335"/>
                </a:lnTo>
                <a:lnTo>
                  <a:pt x="345" y="335"/>
                </a:lnTo>
                <a:lnTo>
                  <a:pt x="369" y="335"/>
                </a:lnTo>
                <a:lnTo>
                  <a:pt x="385" y="335"/>
                </a:lnTo>
                <a:lnTo>
                  <a:pt x="397" y="335"/>
                </a:lnTo>
                <a:lnTo>
                  <a:pt x="400" y="335"/>
                </a:lnTo>
                <a:lnTo>
                  <a:pt x="405" y="335"/>
                </a:lnTo>
                <a:lnTo>
                  <a:pt x="417" y="330"/>
                </a:lnTo>
                <a:lnTo>
                  <a:pt x="428" y="320"/>
                </a:lnTo>
                <a:lnTo>
                  <a:pt x="435" y="300"/>
                </a:lnTo>
                <a:lnTo>
                  <a:pt x="435" y="29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9" name="Freeform 204">
            <a:extLst>
              <a:ext uri="{FF2B5EF4-FFF2-40B4-BE49-F238E27FC236}">
                <a16:creationId xmlns="" xmlns:a16="http://schemas.microsoft.com/office/drawing/2014/main" id="{0F21DD3F-D366-4894-86D3-BD37761F7E42}"/>
              </a:ext>
            </a:extLst>
          </p:cNvPr>
          <p:cNvSpPr>
            <a:spLocks/>
          </p:cNvSpPr>
          <p:nvPr/>
        </p:nvSpPr>
        <p:spPr bwMode="auto">
          <a:xfrm>
            <a:off x="3619500" y="5207000"/>
            <a:ext cx="342900" cy="263525"/>
          </a:xfrm>
          <a:custGeom>
            <a:avLst/>
            <a:gdLst>
              <a:gd name="T0" fmla="*/ 2147483647 w 432"/>
              <a:gd name="T1" fmla="*/ 2147483647 h 331"/>
              <a:gd name="T2" fmla="*/ 2147483647 w 432"/>
              <a:gd name="T3" fmla="*/ 2147483647 h 331"/>
              <a:gd name="T4" fmla="*/ 2147483647 w 432"/>
              <a:gd name="T5" fmla="*/ 2147483647 h 331"/>
              <a:gd name="T6" fmla="*/ 2147483647 w 432"/>
              <a:gd name="T7" fmla="*/ 2147483647 h 331"/>
              <a:gd name="T8" fmla="*/ 0 w 432"/>
              <a:gd name="T9" fmla="*/ 2147483647 h 331"/>
              <a:gd name="T10" fmla="*/ 0 w 432"/>
              <a:gd name="T11" fmla="*/ 2147483647 h 331"/>
              <a:gd name="T12" fmla="*/ 2147483647 w 432"/>
              <a:gd name="T13" fmla="*/ 2147483647 h 331"/>
              <a:gd name="T14" fmla="*/ 2147483647 w 432"/>
              <a:gd name="T15" fmla="*/ 2147483647 h 331"/>
              <a:gd name="T16" fmla="*/ 2147483647 w 432"/>
              <a:gd name="T17" fmla="*/ 2147483647 h 331"/>
              <a:gd name="T18" fmla="*/ 2147483647 w 432"/>
              <a:gd name="T19" fmla="*/ 0 h 331"/>
              <a:gd name="T20" fmla="*/ 2147483647 w 432"/>
              <a:gd name="T21" fmla="*/ 0 h 331"/>
              <a:gd name="T22" fmla="*/ 2147483647 w 432"/>
              <a:gd name="T23" fmla="*/ 2147483647 h 331"/>
              <a:gd name="T24" fmla="*/ 2147483647 w 432"/>
              <a:gd name="T25" fmla="*/ 2147483647 h 331"/>
              <a:gd name="T26" fmla="*/ 2147483647 w 432"/>
              <a:gd name="T27" fmla="*/ 2147483647 h 331"/>
              <a:gd name="T28" fmla="*/ 2147483647 w 432"/>
              <a:gd name="T29" fmla="*/ 2147483647 h 331"/>
              <a:gd name="T30" fmla="*/ 2147483647 w 432"/>
              <a:gd name="T31" fmla="*/ 2147483647 h 331"/>
              <a:gd name="T32" fmla="*/ 2147483647 w 432"/>
              <a:gd name="T33" fmla="*/ 2147483647 h 331"/>
              <a:gd name="T34" fmla="*/ 2147483647 w 432"/>
              <a:gd name="T35" fmla="*/ 2147483647 h 331"/>
              <a:gd name="T36" fmla="*/ 2147483647 w 432"/>
              <a:gd name="T37" fmla="*/ 2147483647 h 331"/>
              <a:gd name="T38" fmla="*/ 2147483647 w 432"/>
              <a:gd name="T39" fmla="*/ 2147483647 h 331"/>
              <a:gd name="T40" fmla="*/ 2147483647 w 432"/>
              <a:gd name="T41" fmla="*/ 2147483647 h 33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32"/>
              <a:gd name="T64" fmla="*/ 0 h 331"/>
              <a:gd name="T65" fmla="*/ 432 w 432"/>
              <a:gd name="T66" fmla="*/ 331 h 33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32" h="331">
                <a:moveTo>
                  <a:pt x="34" y="331"/>
                </a:moveTo>
                <a:lnTo>
                  <a:pt x="21" y="328"/>
                </a:lnTo>
                <a:lnTo>
                  <a:pt x="10" y="319"/>
                </a:lnTo>
                <a:lnTo>
                  <a:pt x="3" y="308"/>
                </a:lnTo>
                <a:lnTo>
                  <a:pt x="0" y="295"/>
                </a:lnTo>
                <a:lnTo>
                  <a:pt x="0" y="35"/>
                </a:lnTo>
                <a:lnTo>
                  <a:pt x="3" y="22"/>
                </a:lnTo>
                <a:lnTo>
                  <a:pt x="10" y="10"/>
                </a:lnTo>
                <a:lnTo>
                  <a:pt x="21" y="3"/>
                </a:lnTo>
                <a:lnTo>
                  <a:pt x="34" y="0"/>
                </a:lnTo>
                <a:lnTo>
                  <a:pt x="395" y="0"/>
                </a:lnTo>
                <a:lnTo>
                  <a:pt x="410" y="3"/>
                </a:lnTo>
                <a:lnTo>
                  <a:pt x="422" y="10"/>
                </a:lnTo>
                <a:lnTo>
                  <a:pt x="428" y="22"/>
                </a:lnTo>
                <a:lnTo>
                  <a:pt x="432" y="35"/>
                </a:lnTo>
                <a:lnTo>
                  <a:pt x="432" y="295"/>
                </a:lnTo>
                <a:lnTo>
                  <a:pt x="428" y="308"/>
                </a:lnTo>
                <a:lnTo>
                  <a:pt x="422" y="319"/>
                </a:lnTo>
                <a:lnTo>
                  <a:pt x="410" y="328"/>
                </a:lnTo>
                <a:lnTo>
                  <a:pt x="395" y="331"/>
                </a:lnTo>
                <a:lnTo>
                  <a:pt x="34" y="3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0" name="Freeform 205">
            <a:extLst>
              <a:ext uri="{FF2B5EF4-FFF2-40B4-BE49-F238E27FC236}">
                <a16:creationId xmlns="" xmlns:a16="http://schemas.microsoft.com/office/drawing/2014/main" id="{3E05C267-9353-49FA-9383-B445C2756E8A}"/>
              </a:ext>
            </a:extLst>
          </p:cNvPr>
          <p:cNvSpPr>
            <a:spLocks/>
          </p:cNvSpPr>
          <p:nvPr/>
        </p:nvSpPr>
        <p:spPr bwMode="auto">
          <a:xfrm>
            <a:off x="3633788" y="5221288"/>
            <a:ext cx="315912" cy="234950"/>
          </a:xfrm>
          <a:custGeom>
            <a:avLst/>
            <a:gdLst>
              <a:gd name="T0" fmla="*/ 2147483647 w 399"/>
              <a:gd name="T1" fmla="*/ 2147483647 h 297"/>
              <a:gd name="T2" fmla="*/ 2147483647 w 399"/>
              <a:gd name="T3" fmla="*/ 2147483647 h 297"/>
              <a:gd name="T4" fmla="*/ 2147483647 w 399"/>
              <a:gd name="T5" fmla="*/ 2147483647 h 297"/>
              <a:gd name="T6" fmla="*/ 2147483647 w 399"/>
              <a:gd name="T7" fmla="*/ 2147483647 h 297"/>
              <a:gd name="T8" fmla="*/ 2147483647 w 399"/>
              <a:gd name="T9" fmla="*/ 2147483647 h 297"/>
              <a:gd name="T10" fmla="*/ 2147483647 w 399"/>
              <a:gd name="T11" fmla="*/ 2147483647 h 297"/>
              <a:gd name="T12" fmla="*/ 2147483647 w 399"/>
              <a:gd name="T13" fmla="*/ 2147483647 h 297"/>
              <a:gd name="T14" fmla="*/ 2147483647 w 399"/>
              <a:gd name="T15" fmla="*/ 2147483647 h 297"/>
              <a:gd name="T16" fmla="*/ 2147483647 w 399"/>
              <a:gd name="T17" fmla="*/ 2147483647 h 297"/>
              <a:gd name="T18" fmla="*/ 2147483647 w 399"/>
              <a:gd name="T19" fmla="*/ 0 h 297"/>
              <a:gd name="T20" fmla="*/ 2147483647 w 399"/>
              <a:gd name="T21" fmla="*/ 0 h 297"/>
              <a:gd name="T22" fmla="*/ 2147483647 w 399"/>
              <a:gd name="T23" fmla="*/ 2147483647 h 297"/>
              <a:gd name="T24" fmla="*/ 2147483647 w 399"/>
              <a:gd name="T25" fmla="*/ 2147483647 h 297"/>
              <a:gd name="T26" fmla="*/ 2147483647 w 399"/>
              <a:gd name="T27" fmla="*/ 2147483647 h 297"/>
              <a:gd name="T28" fmla="*/ 0 w 399"/>
              <a:gd name="T29" fmla="*/ 2147483647 h 297"/>
              <a:gd name="T30" fmla="*/ 0 w 399"/>
              <a:gd name="T31" fmla="*/ 2147483647 h 297"/>
              <a:gd name="T32" fmla="*/ 2147483647 w 399"/>
              <a:gd name="T33" fmla="*/ 2147483647 h 297"/>
              <a:gd name="T34" fmla="*/ 2147483647 w 399"/>
              <a:gd name="T35" fmla="*/ 2147483647 h 297"/>
              <a:gd name="T36" fmla="*/ 2147483647 w 399"/>
              <a:gd name="T37" fmla="*/ 2147483647 h 297"/>
              <a:gd name="T38" fmla="*/ 2147483647 w 399"/>
              <a:gd name="T39" fmla="*/ 2147483647 h 297"/>
              <a:gd name="T40" fmla="*/ 2147483647 w 399"/>
              <a:gd name="T41" fmla="*/ 2147483647 h 29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99"/>
              <a:gd name="T64" fmla="*/ 0 h 297"/>
              <a:gd name="T65" fmla="*/ 399 w 399"/>
              <a:gd name="T66" fmla="*/ 297 h 29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99" h="297">
                <a:moveTo>
                  <a:pt x="379" y="297"/>
                </a:moveTo>
                <a:lnTo>
                  <a:pt x="387" y="295"/>
                </a:lnTo>
                <a:lnTo>
                  <a:pt x="394" y="292"/>
                </a:lnTo>
                <a:lnTo>
                  <a:pt x="397" y="285"/>
                </a:lnTo>
                <a:lnTo>
                  <a:pt x="399" y="277"/>
                </a:lnTo>
                <a:lnTo>
                  <a:pt x="399" y="17"/>
                </a:lnTo>
                <a:lnTo>
                  <a:pt x="397" y="10"/>
                </a:lnTo>
                <a:lnTo>
                  <a:pt x="394" y="5"/>
                </a:lnTo>
                <a:lnTo>
                  <a:pt x="387" y="2"/>
                </a:lnTo>
                <a:lnTo>
                  <a:pt x="379" y="0"/>
                </a:lnTo>
                <a:lnTo>
                  <a:pt x="18" y="0"/>
                </a:lnTo>
                <a:lnTo>
                  <a:pt x="12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lnTo>
                  <a:pt x="0" y="277"/>
                </a:lnTo>
                <a:lnTo>
                  <a:pt x="2" y="285"/>
                </a:lnTo>
                <a:lnTo>
                  <a:pt x="5" y="292"/>
                </a:lnTo>
                <a:lnTo>
                  <a:pt x="12" y="295"/>
                </a:lnTo>
                <a:lnTo>
                  <a:pt x="18" y="297"/>
                </a:lnTo>
                <a:lnTo>
                  <a:pt x="379" y="297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1" name="Freeform 206">
            <a:extLst>
              <a:ext uri="{FF2B5EF4-FFF2-40B4-BE49-F238E27FC236}">
                <a16:creationId xmlns="" xmlns:a16="http://schemas.microsoft.com/office/drawing/2014/main" id="{03E765C4-8546-4D68-B0B0-223FF274EDD7}"/>
              </a:ext>
            </a:extLst>
          </p:cNvPr>
          <p:cNvSpPr>
            <a:spLocks/>
          </p:cNvSpPr>
          <p:nvPr/>
        </p:nvSpPr>
        <p:spPr bwMode="auto">
          <a:xfrm>
            <a:off x="3646488" y="5497513"/>
            <a:ext cx="306387" cy="49212"/>
          </a:xfrm>
          <a:custGeom>
            <a:avLst/>
            <a:gdLst>
              <a:gd name="T0" fmla="*/ 2147483647 w 387"/>
              <a:gd name="T1" fmla="*/ 2147483647 h 63"/>
              <a:gd name="T2" fmla="*/ 2147483647 w 387"/>
              <a:gd name="T3" fmla="*/ 2147483647 h 63"/>
              <a:gd name="T4" fmla="*/ 2147483647 w 387"/>
              <a:gd name="T5" fmla="*/ 2147483647 h 63"/>
              <a:gd name="T6" fmla="*/ 2147483647 w 387"/>
              <a:gd name="T7" fmla="*/ 2147483647 h 63"/>
              <a:gd name="T8" fmla="*/ 2147483647 w 387"/>
              <a:gd name="T9" fmla="*/ 2147483647 h 63"/>
              <a:gd name="T10" fmla="*/ 2147483647 w 387"/>
              <a:gd name="T11" fmla="*/ 2147483647 h 63"/>
              <a:gd name="T12" fmla="*/ 2147483647 w 387"/>
              <a:gd name="T13" fmla="*/ 2147483647 h 63"/>
              <a:gd name="T14" fmla="*/ 2147483647 w 387"/>
              <a:gd name="T15" fmla="*/ 2147483647 h 63"/>
              <a:gd name="T16" fmla="*/ 0 w 387"/>
              <a:gd name="T17" fmla="*/ 0 h 63"/>
              <a:gd name="T18" fmla="*/ 2147483647 w 387"/>
              <a:gd name="T19" fmla="*/ 0 h 63"/>
              <a:gd name="T20" fmla="*/ 2147483647 w 387"/>
              <a:gd name="T21" fmla="*/ 0 h 63"/>
              <a:gd name="T22" fmla="*/ 2147483647 w 387"/>
              <a:gd name="T23" fmla="*/ 0 h 63"/>
              <a:gd name="T24" fmla="*/ 2147483647 w 387"/>
              <a:gd name="T25" fmla="*/ 2147483647 h 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7"/>
              <a:gd name="T40" fmla="*/ 0 h 63"/>
              <a:gd name="T41" fmla="*/ 387 w 387"/>
              <a:gd name="T42" fmla="*/ 63 h 6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7" h="63">
                <a:moveTo>
                  <a:pt x="341" y="30"/>
                </a:moveTo>
                <a:lnTo>
                  <a:pt x="294" y="59"/>
                </a:lnTo>
                <a:lnTo>
                  <a:pt x="289" y="63"/>
                </a:lnTo>
                <a:lnTo>
                  <a:pt x="284" y="63"/>
                </a:lnTo>
                <a:lnTo>
                  <a:pt x="81" y="63"/>
                </a:lnTo>
                <a:lnTo>
                  <a:pt x="74" y="63"/>
                </a:lnTo>
                <a:lnTo>
                  <a:pt x="69" y="59"/>
                </a:lnTo>
                <a:lnTo>
                  <a:pt x="34" y="28"/>
                </a:lnTo>
                <a:lnTo>
                  <a:pt x="0" y="0"/>
                </a:lnTo>
                <a:lnTo>
                  <a:pt x="44" y="0"/>
                </a:lnTo>
                <a:lnTo>
                  <a:pt x="332" y="0"/>
                </a:lnTo>
                <a:lnTo>
                  <a:pt x="387" y="0"/>
                </a:lnTo>
                <a:lnTo>
                  <a:pt x="341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2" name="Freeform 207">
            <a:extLst>
              <a:ext uri="{FF2B5EF4-FFF2-40B4-BE49-F238E27FC236}">
                <a16:creationId xmlns="" xmlns:a16="http://schemas.microsoft.com/office/drawing/2014/main" id="{C48F8244-95BB-481C-A665-6F28FB9D2560}"/>
              </a:ext>
            </a:extLst>
          </p:cNvPr>
          <p:cNvSpPr>
            <a:spLocks/>
          </p:cNvSpPr>
          <p:nvPr/>
        </p:nvSpPr>
        <p:spPr bwMode="auto">
          <a:xfrm>
            <a:off x="3681413" y="5510213"/>
            <a:ext cx="174625" cy="23812"/>
          </a:xfrm>
          <a:custGeom>
            <a:avLst/>
            <a:gdLst>
              <a:gd name="T0" fmla="*/ 2147483647 w 221"/>
              <a:gd name="T1" fmla="*/ 2147483647 h 30"/>
              <a:gd name="T2" fmla="*/ 2147483647 w 221"/>
              <a:gd name="T3" fmla="*/ 2147483647 h 30"/>
              <a:gd name="T4" fmla="*/ 2147483647 w 221"/>
              <a:gd name="T5" fmla="*/ 2147483647 h 30"/>
              <a:gd name="T6" fmla="*/ 2147483647 w 221"/>
              <a:gd name="T7" fmla="*/ 2147483647 h 30"/>
              <a:gd name="T8" fmla="*/ 2147483647 w 221"/>
              <a:gd name="T9" fmla="*/ 0 h 30"/>
              <a:gd name="T10" fmla="*/ 0 w 221"/>
              <a:gd name="T11" fmla="*/ 0 h 30"/>
              <a:gd name="T12" fmla="*/ 2147483647 w 221"/>
              <a:gd name="T13" fmla="*/ 2147483647 h 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30"/>
              <a:gd name="T23" fmla="*/ 221 w 221"/>
              <a:gd name="T24" fmla="*/ 30 h 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30">
                <a:moveTo>
                  <a:pt x="37" y="30"/>
                </a:moveTo>
                <a:lnTo>
                  <a:pt x="219" y="30"/>
                </a:lnTo>
                <a:lnTo>
                  <a:pt x="221" y="30"/>
                </a:lnTo>
                <a:lnTo>
                  <a:pt x="53" y="28"/>
                </a:lnTo>
                <a:lnTo>
                  <a:pt x="40" y="0"/>
                </a:lnTo>
                <a:lnTo>
                  <a:pt x="0" y="0"/>
                </a:lnTo>
                <a:lnTo>
                  <a:pt x="37" y="30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3" name="Freeform 208">
            <a:extLst>
              <a:ext uri="{FF2B5EF4-FFF2-40B4-BE49-F238E27FC236}">
                <a16:creationId xmlns="" xmlns:a16="http://schemas.microsoft.com/office/drawing/2014/main" id="{185038A3-B72B-4497-A7A1-426BEC8D7320}"/>
              </a:ext>
            </a:extLst>
          </p:cNvPr>
          <p:cNvSpPr>
            <a:spLocks/>
          </p:cNvSpPr>
          <p:nvPr/>
        </p:nvSpPr>
        <p:spPr bwMode="auto">
          <a:xfrm>
            <a:off x="3713163" y="5510213"/>
            <a:ext cx="163512" cy="23812"/>
          </a:xfrm>
          <a:custGeom>
            <a:avLst/>
            <a:gdLst>
              <a:gd name="T0" fmla="*/ 2147483647 w 207"/>
              <a:gd name="T1" fmla="*/ 2147483647 h 30"/>
              <a:gd name="T2" fmla="*/ 2147483647 w 207"/>
              <a:gd name="T3" fmla="*/ 0 h 30"/>
              <a:gd name="T4" fmla="*/ 0 w 207"/>
              <a:gd name="T5" fmla="*/ 0 h 30"/>
              <a:gd name="T6" fmla="*/ 2147483647 w 207"/>
              <a:gd name="T7" fmla="*/ 2147483647 h 30"/>
              <a:gd name="T8" fmla="*/ 2147483647 w 207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7"/>
              <a:gd name="T16" fmla="*/ 0 h 30"/>
              <a:gd name="T17" fmla="*/ 207 w 207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7" h="30">
                <a:moveTo>
                  <a:pt x="181" y="30"/>
                </a:moveTo>
                <a:lnTo>
                  <a:pt x="207" y="0"/>
                </a:lnTo>
                <a:lnTo>
                  <a:pt x="0" y="0"/>
                </a:lnTo>
                <a:lnTo>
                  <a:pt x="13" y="28"/>
                </a:lnTo>
                <a:lnTo>
                  <a:pt x="181" y="3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" name="Freeform 209">
            <a:extLst>
              <a:ext uri="{FF2B5EF4-FFF2-40B4-BE49-F238E27FC236}">
                <a16:creationId xmlns="" xmlns:a16="http://schemas.microsoft.com/office/drawing/2014/main" id="{147C094C-8B9E-45EA-94E9-28F090E09C91}"/>
              </a:ext>
            </a:extLst>
          </p:cNvPr>
          <p:cNvSpPr>
            <a:spLocks/>
          </p:cNvSpPr>
          <p:nvPr/>
        </p:nvSpPr>
        <p:spPr bwMode="auto">
          <a:xfrm>
            <a:off x="3854450" y="5510213"/>
            <a:ext cx="55563" cy="23812"/>
          </a:xfrm>
          <a:custGeom>
            <a:avLst/>
            <a:gdLst>
              <a:gd name="T0" fmla="*/ 0 w 69"/>
              <a:gd name="T1" fmla="*/ 2147483647 h 30"/>
              <a:gd name="T2" fmla="*/ 2147483647 w 69"/>
              <a:gd name="T3" fmla="*/ 2147483647 h 30"/>
              <a:gd name="T4" fmla="*/ 2147483647 w 69"/>
              <a:gd name="T5" fmla="*/ 0 h 30"/>
              <a:gd name="T6" fmla="*/ 2147483647 w 69"/>
              <a:gd name="T7" fmla="*/ 0 h 30"/>
              <a:gd name="T8" fmla="*/ 2147483647 w 69"/>
              <a:gd name="T9" fmla="*/ 2147483647 h 30"/>
              <a:gd name="T10" fmla="*/ 0 w 69"/>
              <a:gd name="T11" fmla="*/ 2147483647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"/>
              <a:gd name="T19" fmla="*/ 0 h 30"/>
              <a:gd name="T20" fmla="*/ 69 w 69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" h="30">
                <a:moveTo>
                  <a:pt x="0" y="30"/>
                </a:moveTo>
                <a:lnTo>
                  <a:pt x="21" y="30"/>
                </a:lnTo>
                <a:lnTo>
                  <a:pt x="69" y="0"/>
                </a:lnTo>
                <a:lnTo>
                  <a:pt x="28" y="0"/>
                </a:lnTo>
                <a:lnTo>
                  <a:pt x="2" y="30"/>
                </a:lnTo>
                <a:lnTo>
                  <a:pt x="0" y="30"/>
                </a:lnTo>
                <a:close/>
              </a:path>
            </a:pathLst>
          </a:custGeom>
          <a:solidFill>
            <a:srgbClr val="33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5" name="Freeform 210">
            <a:extLst>
              <a:ext uri="{FF2B5EF4-FFF2-40B4-BE49-F238E27FC236}">
                <a16:creationId xmlns="" xmlns:a16="http://schemas.microsoft.com/office/drawing/2014/main" id="{9436AA14-7D4E-4A1D-977D-B73247D548E4}"/>
              </a:ext>
            </a:extLst>
          </p:cNvPr>
          <p:cNvSpPr>
            <a:spLocks/>
          </p:cNvSpPr>
          <p:nvPr/>
        </p:nvSpPr>
        <p:spPr bwMode="auto">
          <a:xfrm>
            <a:off x="3535363" y="5530850"/>
            <a:ext cx="531812" cy="136525"/>
          </a:xfrm>
          <a:custGeom>
            <a:avLst/>
            <a:gdLst>
              <a:gd name="T0" fmla="*/ 2147483647 w 672"/>
              <a:gd name="T1" fmla="*/ 2147483647 h 172"/>
              <a:gd name="T2" fmla="*/ 2147483647 w 672"/>
              <a:gd name="T3" fmla="*/ 2147483647 h 172"/>
              <a:gd name="T4" fmla="*/ 2147483647 w 672"/>
              <a:gd name="T5" fmla="*/ 2147483647 h 172"/>
              <a:gd name="T6" fmla="*/ 2147483647 w 672"/>
              <a:gd name="T7" fmla="*/ 2147483647 h 172"/>
              <a:gd name="T8" fmla="*/ 0 w 672"/>
              <a:gd name="T9" fmla="*/ 2147483647 h 172"/>
              <a:gd name="T10" fmla="*/ 0 w 672"/>
              <a:gd name="T11" fmla="*/ 2147483647 h 172"/>
              <a:gd name="T12" fmla="*/ 2147483647 w 672"/>
              <a:gd name="T13" fmla="*/ 2147483647 h 172"/>
              <a:gd name="T14" fmla="*/ 2147483647 w 672"/>
              <a:gd name="T15" fmla="*/ 2147483647 h 172"/>
              <a:gd name="T16" fmla="*/ 2147483647 w 672"/>
              <a:gd name="T17" fmla="*/ 2147483647 h 172"/>
              <a:gd name="T18" fmla="*/ 2147483647 w 672"/>
              <a:gd name="T19" fmla="*/ 0 h 172"/>
              <a:gd name="T20" fmla="*/ 2147483647 w 672"/>
              <a:gd name="T21" fmla="*/ 0 h 172"/>
              <a:gd name="T22" fmla="*/ 2147483647 w 672"/>
              <a:gd name="T23" fmla="*/ 2147483647 h 172"/>
              <a:gd name="T24" fmla="*/ 2147483647 w 672"/>
              <a:gd name="T25" fmla="*/ 2147483647 h 172"/>
              <a:gd name="T26" fmla="*/ 2147483647 w 672"/>
              <a:gd name="T27" fmla="*/ 2147483647 h 172"/>
              <a:gd name="T28" fmla="*/ 2147483647 w 672"/>
              <a:gd name="T29" fmla="*/ 2147483647 h 172"/>
              <a:gd name="T30" fmla="*/ 2147483647 w 672"/>
              <a:gd name="T31" fmla="*/ 2147483647 h 172"/>
              <a:gd name="T32" fmla="*/ 2147483647 w 672"/>
              <a:gd name="T33" fmla="*/ 2147483647 h 172"/>
              <a:gd name="T34" fmla="*/ 2147483647 w 672"/>
              <a:gd name="T35" fmla="*/ 2147483647 h 172"/>
              <a:gd name="T36" fmla="*/ 2147483647 w 672"/>
              <a:gd name="T37" fmla="*/ 2147483647 h 172"/>
              <a:gd name="T38" fmla="*/ 2147483647 w 672"/>
              <a:gd name="T39" fmla="*/ 2147483647 h 172"/>
              <a:gd name="T40" fmla="*/ 2147483647 w 672"/>
              <a:gd name="T41" fmla="*/ 2147483647 h 1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72"/>
              <a:gd name="T64" fmla="*/ 0 h 172"/>
              <a:gd name="T65" fmla="*/ 672 w 672"/>
              <a:gd name="T66" fmla="*/ 172 h 17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72" h="172">
                <a:moveTo>
                  <a:pt x="38" y="172"/>
                </a:moveTo>
                <a:lnTo>
                  <a:pt x="23" y="169"/>
                </a:lnTo>
                <a:lnTo>
                  <a:pt x="12" y="160"/>
                </a:lnTo>
                <a:lnTo>
                  <a:pt x="3" y="149"/>
                </a:lnTo>
                <a:lnTo>
                  <a:pt x="0" y="134"/>
                </a:lnTo>
                <a:lnTo>
                  <a:pt x="0" y="36"/>
                </a:lnTo>
                <a:lnTo>
                  <a:pt x="3" y="21"/>
                </a:lnTo>
                <a:lnTo>
                  <a:pt x="12" y="10"/>
                </a:lnTo>
                <a:lnTo>
                  <a:pt x="23" y="3"/>
                </a:lnTo>
                <a:lnTo>
                  <a:pt x="38" y="0"/>
                </a:lnTo>
                <a:lnTo>
                  <a:pt x="634" y="0"/>
                </a:lnTo>
                <a:lnTo>
                  <a:pt x="649" y="3"/>
                </a:lnTo>
                <a:lnTo>
                  <a:pt x="660" y="10"/>
                </a:lnTo>
                <a:lnTo>
                  <a:pt x="669" y="21"/>
                </a:lnTo>
                <a:lnTo>
                  <a:pt x="672" y="36"/>
                </a:lnTo>
                <a:lnTo>
                  <a:pt x="672" y="134"/>
                </a:lnTo>
                <a:lnTo>
                  <a:pt x="669" y="149"/>
                </a:lnTo>
                <a:lnTo>
                  <a:pt x="660" y="160"/>
                </a:lnTo>
                <a:lnTo>
                  <a:pt x="649" y="169"/>
                </a:lnTo>
                <a:lnTo>
                  <a:pt x="634" y="172"/>
                </a:lnTo>
                <a:lnTo>
                  <a:pt x="38" y="1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6" name="Freeform 211">
            <a:extLst>
              <a:ext uri="{FF2B5EF4-FFF2-40B4-BE49-F238E27FC236}">
                <a16:creationId xmlns="" xmlns:a16="http://schemas.microsoft.com/office/drawing/2014/main" id="{73C4591E-4023-4958-87EE-67A13C094D77}"/>
              </a:ext>
            </a:extLst>
          </p:cNvPr>
          <p:cNvSpPr>
            <a:spLocks/>
          </p:cNvSpPr>
          <p:nvPr/>
        </p:nvSpPr>
        <p:spPr bwMode="auto">
          <a:xfrm>
            <a:off x="4041775" y="5554663"/>
            <a:ext cx="3175" cy="1587"/>
          </a:xfrm>
          <a:custGeom>
            <a:avLst/>
            <a:gdLst>
              <a:gd name="T0" fmla="*/ 2147483647 w 5"/>
              <a:gd name="T1" fmla="*/ 0 h 1588"/>
              <a:gd name="T2" fmla="*/ 2147483647 w 5"/>
              <a:gd name="T3" fmla="*/ 0 h 1588"/>
              <a:gd name="T4" fmla="*/ 2147483647 w 5"/>
              <a:gd name="T5" fmla="*/ 0 h 1588"/>
              <a:gd name="T6" fmla="*/ 0 w 5"/>
              <a:gd name="T7" fmla="*/ 0 h 1588"/>
              <a:gd name="T8" fmla="*/ 0 w 5"/>
              <a:gd name="T9" fmla="*/ 0 h 1588"/>
              <a:gd name="T10" fmla="*/ 2147483647 w 5"/>
              <a:gd name="T11" fmla="*/ 0 h 15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"/>
              <a:gd name="T19" fmla="*/ 0 h 1588"/>
              <a:gd name="T20" fmla="*/ 5 w 5"/>
              <a:gd name="T21" fmla="*/ 1588 h 15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" h="1588">
                <a:moveTo>
                  <a:pt x="5" y="0"/>
                </a:move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  <a:lnTo>
                  <a:pt x="5" y="0"/>
                </a:lnTo>
                <a:close/>
              </a:path>
            </a:pathLst>
          </a:custGeom>
          <a:solidFill>
            <a:srgbClr val="E5D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7" name="Freeform 212">
            <a:extLst>
              <a:ext uri="{FF2B5EF4-FFF2-40B4-BE49-F238E27FC236}">
                <a16:creationId xmlns="" xmlns:a16="http://schemas.microsoft.com/office/drawing/2014/main" id="{1CB8B769-067C-436F-A91A-E445D6EE549D}"/>
              </a:ext>
            </a:extLst>
          </p:cNvPr>
          <p:cNvSpPr>
            <a:spLocks/>
          </p:cNvSpPr>
          <p:nvPr/>
        </p:nvSpPr>
        <p:spPr bwMode="auto">
          <a:xfrm>
            <a:off x="3962400" y="5554663"/>
            <a:ext cx="84138" cy="69850"/>
          </a:xfrm>
          <a:custGeom>
            <a:avLst/>
            <a:gdLst>
              <a:gd name="T0" fmla="*/ 0 w 105"/>
              <a:gd name="T1" fmla="*/ 2147483647 h 87"/>
              <a:gd name="T2" fmla="*/ 0 w 105"/>
              <a:gd name="T3" fmla="*/ 2147483647 h 87"/>
              <a:gd name="T4" fmla="*/ 2147483647 w 105"/>
              <a:gd name="T5" fmla="*/ 2147483647 h 87"/>
              <a:gd name="T6" fmla="*/ 2147483647 w 105"/>
              <a:gd name="T7" fmla="*/ 2147483647 h 87"/>
              <a:gd name="T8" fmla="*/ 2147483647 w 105"/>
              <a:gd name="T9" fmla="*/ 2147483647 h 87"/>
              <a:gd name="T10" fmla="*/ 2147483647 w 105"/>
              <a:gd name="T11" fmla="*/ 2147483647 h 87"/>
              <a:gd name="T12" fmla="*/ 2147483647 w 105"/>
              <a:gd name="T13" fmla="*/ 2147483647 h 87"/>
              <a:gd name="T14" fmla="*/ 2147483647 w 105"/>
              <a:gd name="T15" fmla="*/ 2147483647 h 87"/>
              <a:gd name="T16" fmla="*/ 2147483647 w 105"/>
              <a:gd name="T17" fmla="*/ 2147483647 h 87"/>
              <a:gd name="T18" fmla="*/ 2147483647 w 105"/>
              <a:gd name="T19" fmla="*/ 2147483647 h 87"/>
              <a:gd name="T20" fmla="*/ 2147483647 w 105"/>
              <a:gd name="T21" fmla="*/ 2147483647 h 87"/>
              <a:gd name="T22" fmla="*/ 2147483647 w 105"/>
              <a:gd name="T23" fmla="*/ 2147483647 h 87"/>
              <a:gd name="T24" fmla="*/ 2147483647 w 105"/>
              <a:gd name="T25" fmla="*/ 2147483647 h 87"/>
              <a:gd name="T26" fmla="*/ 2147483647 w 105"/>
              <a:gd name="T27" fmla="*/ 2147483647 h 87"/>
              <a:gd name="T28" fmla="*/ 2147483647 w 105"/>
              <a:gd name="T29" fmla="*/ 2147483647 h 87"/>
              <a:gd name="T30" fmla="*/ 2147483647 w 105"/>
              <a:gd name="T31" fmla="*/ 2147483647 h 87"/>
              <a:gd name="T32" fmla="*/ 2147483647 w 105"/>
              <a:gd name="T33" fmla="*/ 2147483647 h 87"/>
              <a:gd name="T34" fmla="*/ 2147483647 w 105"/>
              <a:gd name="T35" fmla="*/ 0 h 87"/>
              <a:gd name="T36" fmla="*/ 2147483647 w 105"/>
              <a:gd name="T37" fmla="*/ 0 h 87"/>
              <a:gd name="T38" fmla="*/ 2147483647 w 105"/>
              <a:gd name="T39" fmla="*/ 0 h 87"/>
              <a:gd name="T40" fmla="*/ 2147483647 w 105"/>
              <a:gd name="T41" fmla="*/ 0 h 87"/>
              <a:gd name="T42" fmla="*/ 2147483647 w 105"/>
              <a:gd name="T43" fmla="*/ 0 h 87"/>
              <a:gd name="T44" fmla="*/ 2147483647 w 105"/>
              <a:gd name="T45" fmla="*/ 0 h 87"/>
              <a:gd name="T46" fmla="*/ 2147483647 w 105"/>
              <a:gd name="T47" fmla="*/ 0 h 87"/>
              <a:gd name="T48" fmla="*/ 2147483647 w 105"/>
              <a:gd name="T49" fmla="*/ 0 h 87"/>
              <a:gd name="T50" fmla="*/ 0 w 105"/>
              <a:gd name="T51" fmla="*/ 0 h 87"/>
              <a:gd name="T52" fmla="*/ 0 w 105"/>
              <a:gd name="T53" fmla="*/ 2147483647 h 87"/>
              <a:gd name="T54" fmla="*/ 0 w 105"/>
              <a:gd name="T55" fmla="*/ 2147483647 h 87"/>
              <a:gd name="T56" fmla="*/ 2147483647 w 105"/>
              <a:gd name="T57" fmla="*/ 2147483647 h 87"/>
              <a:gd name="T58" fmla="*/ 2147483647 w 105"/>
              <a:gd name="T59" fmla="*/ 2147483647 h 87"/>
              <a:gd name="T60" fmla="*/ 2147483647 w 105"/>
              <a:gd name="T61" fmla="*/ 2147483647 h 87"/>
              <a:gd name="T62" fmla="*/ 2147483647 w 105"/>
              <a:gd name="T63" fmla="*/ 2147483647 h 87"/>
              <a:gd name="T64" fmla="*/ 2147483647 w 105"/>
              <a:gd name="T65" fmla="*/ 2147483647 h 87"/>
              <a:gd name="T66" fmla="*/ 2147483647 w 105"/>
              <a:gd name="T67" fmla="*/ 2147483647 h 87"/>
              <a:gd name="T68" fmla="*/ 2147483647 w 105"/>
              <a:gd name="T69" fmla="*/ 2147483647 h 87"/>
              <a:gd name="T70" fmla="*/ 0 w 105"/>
              <a:gd name="T71" fmla="*/ 2147483647 h 87"/>
              <a:gd name="T72" fmla="*/ 0 w 105"/>
              <a:gd name="T73" fmla="*/ 2147483647 h 8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5"/>
              <a:gd name="T112" fmla="*/ 0 h 87"/>
              <a:gd name="T113" fmla="*/ 105 w 105"/>
              <a:gd name="T114" fmla="*/ 87 h 87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5" h="87">
                <a:moveTo>
                  <a:pt x="0" y="51"/>
                </a:moveTo>
                <a:lnTo>
                  <a:pt x="0" y="87"/>
                </a:lnTo>
                <a:lnTo>
                  <a:pt x="18" y="87"/>
                </a:lnTo>
                <a:lnTo>
                  <a:pt x="34" y="87"/>
                </a:lnTo>
                <a:lnTo>
                  <a:pt x="48" y="87"/>
                </a:lnTo>
                <a:lnTo>
                  <a:pt x="61" y="87"/>
                </a:lnTo>
                <a:lnTo>
                  <a:pt x="71" y="87"/>
                </a:lnTo>
                <a:lnTo>
                  <a:pt x="77" y="87"/>
                </a:lnTo>
                <a:lnTo>
                  <a:pt x="82" y="87"/>
                </a:lnTo>
                <a:lnTo>
                  <a:pt x="84" y="87"/>
                </a:lnTo>
                <a:lnTo>
                  <a:pt x="87" y="84"/>
                </a:lnTo>
                <a:lnTo>
                  <a:pt x="96" y="77"/>
                </a:lnTo>
                <a:lnTo>
                  <a:pt x="102" y="64"/>
                </a:lnTo>
                <a:lnTo>
                  <a:pt x="105" y="49"/>
                </a:lnTo>
                <a:lnTo>
                  <a:pt x="104" y="31"/>
                </a:lnTo>
                <a:lnTo>
                  <a:pt x="102" y="16"/>
                </a:lnTo>
                <a:lnTo>
                  <a:pt x="101" y="5"/>
                </a:lnTo>
                <a:lnTo>
                  <a:pt x="99" y="0"/>
                </a:lnTo>
                <a:lnTo>
                  <a:pt x="97" y="0"/>
                </a:lnTo>
                <a:lnTo>
                  <a:pt x="92" y="0"/>
                </a:lnTo>
                <a:lnTo>
                  <a:pt x="82" y="0"/>
                </a:lnTo>
                <a:lnTo>
                  <a:pt x="71" y="0"/>
                </a:lnTo>
                <a:lnTo>
                  <a:pt x="56" y="0"/>
                </a:lnTo>
                <a:lnTo>
                  <a:pt x="39" y="0"/>
                </a:lnTo>
                <a:lnTo>
                  <a:pt x="21" y="0"/>
                </a:lnTo>
                <a:lnTo>
                  <a:pt x="0" y="0"/>
                </a:lnTo>
                <a:lnTo>
                  <a:pt x="0" y="11"/>
                </a:lnTo>
                <a:lnTo>
                  <a:pt x="16" y="13"/>
                </a:lnTo>
                <a:lnTo>
                  <a:pt x="29" y="16"/>
                </a:lnTo>
                <a:lnTo>
                  <a:pt x="39" y="23"/>
                </a:lnTo>
                <a:lnTo>
                  <a:pt x="43" y="29"/>
                </a:lnTo>
                <a:lnTo>
                  <a:pt x="39" y="38"/>
                </a:lnTo>
                <a:lnTo>
                  <a:pt x="29" y="44"/>
                </a:lnTo>
                <a:lnTo>
                  <a:pt x="16" y="49"/>
                </a:lnTo>
                <a:lnTo>
                  <a:pt x="0" y="51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8" name="Freeform 213">
            <a:extLst>
              <a:ext uri="{FF2B5EF4-FFF2-40B4-BE49-F238E27FC236}">
                <a16:creationId xmlns="" xmlns:a16="http://schemas.microsoft.com/office/drawing/2014/main" id="{D0B11770-04D8-4B7F-8E3B-D6675856D4A3}"/>
              </a:ext>
            </a:extLst>
          </p:cNvPr>
          <p:cNvSpPr>
            <a:spLocks/>
          </p:cNvSpPr>
          <p:nvPr/>
        </p:nvSpPr>
        <p:spPr bwMode="auto">
          <a:xfrm>
            <a:off x="3557588" y="5554663"/>
            <a:ext cx="404812" cy="100012"/>
          </a:xfrm>
          <a:custGeom>
            <a:avLst/>
            <a:gdLst>
              <a:gd name="T0" fmla="*/ 2147483647 w 510"/>
              <a:gd name="T1" fmla="*/ 0 h 125"/>
              <a:gd name="T2" fmla="*/ 2147483647 w 510"/>
              <a:gd name="T3" fmla="*/ 0 h 125"/>
              <a:gd name="T4" fmla="*/ 2147483647 w 510"/>
              <a:gd name="T5" fmla="*/ 0 h 125"/>
              <a:gd name="T6" fmla="*/ 2147483647 w 510"/>
              <a:gd name="T7" fmla="*/ 0 h 125"/>
              <a:gd name="T8" fmla="*/ 2147483647 w 510"/>
              <a:gd name="T9" fmla="*/ 0 h 125"/>
              <a:gd name="T10" fmla="*/ 2147483647 w 510"/>
              <a:gd name="T11" fmla="*/ 0 h 125"/>
              <a:gd name="T12" fmla="*/ 2147483647 w 510"/>
              <a:gd name="T13" fmla="*/ 0 h 125"/>
              <a:gd name="T14" fmla="*/ 2147483647 w 510"/>
              <a:gd name="T15" fmla="*/ 0 h 125"/>
              <a:gd name="T16" fmla="*/ 2147483647 w 510"/>
              <a:gd name="T17" fmla="*/ 0 h 125"/>
              <a:gd name="T18" fmla="*/ 2147483647 w 510"/>
              <a:gd name="T19" fmla="*/ 2147483647 h 125"/>
              <a:gd name="T20" fmla="*/ 0 w 510"/>
              <a:gd name="T21" fmla="*/ 2147483647 h 125"/>
              <a:gd name="T22" fmla="*/ 0 w 510"/>
              <a:gd name="T23" fmla="*/ 2147483647 h 125"/>
              <a:gd name="T24" fmla="*/ 0 w 510"/>
              <a:gd name="T25" fmla="*/ 2147483647 h 125"/>
              <a:gd name="T26" fmla="*/ 2147483647 w 510"/>
              <a:gd name="T27" fmla="*/ 2147483647 h 125"/>
              <a:gd name="T28" fmla="*/ 2147483647 w 510"/>
              <a:gd name="T29" fmla="*/ 2147483647 h 125"/>
              <a:gd name="T30" fmla="*/ 2147483647 w 510"/>
              <a:gd name="T31" fmla="*/ 2147483647 h 125"/>
              <a:gd name="T32" fmla="*/ 2147483647 w 510"/>
              <a:gd name="T33" fmla="*/ 2147483647 h 125"/>
              <a:gd name="T34" fmla="*/ 2147483647 w 510"/>
              <a:gd name="T35" fmla="*/ 2147483647 h 125"/>
              <a:gd name="T36" fmla="*/ 2147483647 w 510"/>
              <a:gd name="T37" fmla="*/ 2147483647 h 125"/>
              <a:gd name="T38" fmla="*/ 2147483647 w 510"/>
              <a:gd name="T39" fmla="*/ 2147483647 h 125"/>
              <a:gd name="T40" fmla="*/ 2147483647 w 510"/>
              <a:gd name="T41" fmla="*/ 2147483647 h 125"/>
              <a:gd name="T42" fmla="*/ 2147483647 w 510"/>
              <a:gd name="T43" fmla="*/ 2147483647 h 125"/>
              <a:gd name="T44" fmla="*/ 2147483647 w 510"/>
              <a:gd name="T45" fmla="*/ 2147483647 h 125"/>
              <a:gd name="T46" fmla="*/ 2147483647 w 510"/>
              <a:gd name="T47" fmla="*/ 2147483647 h 125"/>
              <a:gd name="T48" fmla="*/ 2147483647 w 510"/>
              <a:gd name="T49" fmla="*/ 2147483647 h 125"/>
              <a:gd name="T50" fmla="*/ 2147483647 w 510"/>
              <a:gd name="T51" fmla="*/ 2147483647 h 125"/>
              <a:gd name="T52" fmla="*/ 2147483647 w 510"/>
              <a:gd name="T53" fmla="*/ 2147483647 h 125"/>
              <a:gd name="T54" fmla="*/ 2147483647 w 510"/>
              <a:gd name="T55" fmla="*/ 2147483647 h 125"/>
              <a:gd name="T56" fmla="*/ 2147483647 w 510"/>
              <a:gd name="T57" fmla="*/ 2147483647 h 125"/>
              <a:gd name="T58" fmla="*/ 2147483647 w 510"/>
              <a:gd name="T59" fmla="*/ 2147483647 h 125"/>
              <a:gd name="T60" fmla="*/ 2147483647 w 510"/>
              <a:gd name="T61" fmla="*/ 2147483647 h 125"/>
              <a:gd name="T62" fmla="*/ 2147483647 w 510"/>
              <a:gd name="T63" fmla="*/ 2147483647 h 125"/>
              <a:gd name="T64" fmla="*/ 2147483647 w 510"/>
              <a:gd name="T65" fmla="*/ 2147483647 h 1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510"/>
              <a:gd name="T100" fmla="*/ 0 h 125"/>
              <a:gd name="T101" fmla="*/ 510 w 510"/>
              <a:gd name="T102" fmla="*/ 125 h 1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510" h="125">
                <a:moveTo>
                  <a:pt x="510" y="11"/>
                </a:moveTo>
                <a:lnTo>
                  <a:pt x="510" y="0"/>
                </a:lnTo>
                <a:lnTo>
                  <a:pt x="478" y="0"/>
                </a:lnTo>
                <a:lnTo>
                  <a:pt x="445" y="0"/>
                </a:lnTo>
                <a:lnTo>
                  <a:pt x="409" y="0"/>
                </a:lnTo>
                <a:lnTo>
                  <a:pt x="372" y="0"/>
                </a:lnTo>
                <a:lnTo>
                  <a:pt x="334" y="0"/>
                </a:lnTo>
                <a:lnTo>
                  <a:pt x="296" y="0"/>
                </a:lnTo>
                <a:lnTo>
                  <a:pt x="258" y="0"/>
                </a:lnTo>
                <a:lnTo>
                  <a:pt x="222" y="0"/>
                </a:lnTo>
                <a:lnTo>
                  <a:pt x="185" y="0"/>
                </a:lnTo>
                <a:lnTo>
                  <a:pt x="152" y="0"/>
                </a:lnTo>
                <a:lnTo>
                  <a:pt x="122" y="0"/>
                </a:lnTo>
                <a:lnTo>
                  <a:pt x="96" y="0"/>
                </a:lnTo>
                <a:lnTo>
                  <a:pt x="73" y="0"/>
                </a:lnTo>
                <a:lnTo>
                  <a:pt x="54" y="0"/>
                </a:lnTo>
                <a:lnTo>
                  <a:pt x="41" y="0"/>
                </a:lnTo>
                <a:lnTo>
                  <a:pt x="35" y="0"/>
                </a:lnTo>
                <a:lnTo>
                  <a:pt x="16" y="1"/>
                </a:lnTo>
                <a:lnTo>
                  <a:pt x="5" y="3"/>
                </a:lnTo>
                <a:lnTo>
                  <a:pt x="2" y="5"/>
                </a:lnTo>
                <a:lnTo>
                  <a:pt x="0" y="6"/>
                </a:lnTo>
                <a:lnTo>
                  <a:pt x="0" y="10"/>
                </a:lnTo>
                <a:lnTo>
                  <a:pt x="0" y="18"/>
                </a:lnTo>
                <a:lnTo>
                  <a:pt x="0" y="36"/>
                </a:lnTo>
                <a:lnTo>
                  <a:pt x="0" y="64"/>
                </a:lnTo>
                <a:lnTo>
                  <a:pt x="2" y="94"/>
                </a:lnTo>
                <a:lnTo>
                  <a:pt x="5" y="112"/>
                </a:lnTo>
                <a:lnTo>
                  <a:pt x="6" y="122"/>
                </a:lnTo>
                <a:lnTo>
                  <a:pt x="8" y="125"/>
                </a:lnTo>
                <a:lnTo>
                  <a:pt x="10" y="120"/>
                </a:lnTo>
                <a:lnTo>
                  <a:pt x="15" y="107"/>
                </a:lnTo>
                <a:lnTo>
                  <a:pt x="21" y="94"/>
                </a:lnTo>
                <a:lnTo>
                  <a:pt x="30" y="87"/>
                </a:lnTo>
                <a:lnTo>
                  <a:pt x="35" y="87"/>
                </a:lnTo>
                <a:lnTo>
                  <a:pt x="41" y="86"/>
                </a:lnTo>
                <a:lnTo>
                  <a:pt x="50" y="86"/>
                </a:lnTo>
                <a:lnTo>
                  <a:pt x="59" y="84"/>
                </a:lnTo>
                <a:lnTo>
                  <a:pt x="69" y="84"/>
                </a:lnTo>
                <a:lnTo>
                  <a:pt x="81" y="82"/>
                </a:lnTo>
                <a:lnTo>
                  <a:pt x="94" y="82"/>
                </a:lnTo>
                <a:lnTo>
                  <a:pt x="107" y="82"/>
                </a:lnTo>
                <a:lnTo>
                  <a:pt x="114" y="82"/>
                </a:lnTo>
                <a:lnTo>
                  <a:pt x="126" y="82"/>
                </a:lnTo>
                <a:lnTo>
                  <a:pt x="142" y="82"/>
                </a:lnTo>
                <a:lnTo>
                  <a:pt x="162" y="82"/>
                </a:lnTo>
                <a:lnTo>
                  <a:pt x="185" y="82"/>
                </a:lnTo>
                <a:lnTo>
                  <a:pt x="210" y="84"/>
                </a:lnTo>
                <a:lnTo>
                  <a:pt x="238" y="84"/>
                </a:lnTo>
                <a:lnTo>
                  <a:pt x="268" y="84"/>
                </a:lnTo>
                <a:lnTo>
                  <a:pt x="299" y="84"/>
                </a:lnTo>
                <a:lnTo>
                  <a:pt x="331" y="86"/>
                </a:lnTo>
                <a:lnTo>
                  <a:pt x="362" y="86"/>
                </a:lnTo>
                <a:lnTo>
                  <a:pt x="394" y="86"/>
                </a:lnTo>
                <a:lnTo>
                  <a:pt x="425" y="86"/>
                </a:lnTo>
                <a:lnTo>
                  <a:pt x="455" y="87"/>
                </a:lnTo>
                <a:lnTo>
                  <a:pt x="483" y="87"/>
                </a:lnTo>
                <a:lnTo>
                  <a:pt x="510" y="87"/>
                </a:lnTo>
                <a:lnTo>
                  <a:pt x="510" y="51"/>
                </a:lnTo>
                <a:lnTo>
                  <a:pt x="493" y="49"/>
                </a:lnTo>
                <a:lnTo>
                  <a:pt x="478" y="44"/>
                </a:lnTo>
                <a:lnTo>
                  <a:pt x="470" y="38"/>
                </a:lnTo>
                <a:lnTo>
                  <a:pt x="467" y="29"/>
                </a:lnTo>
                <a:lnTo>
                  <a:pt x="470" y="23"/>
                </a:lnTo>
                <a:lnTo>
                  <a:pt x="478" y="16"/>
                </a:lnTo>
                <a:lnTo>
                  <a:pt x="493" y="13"/>
                </a:lnTo>
                <a:lnTo>
                  <a:pt x="510" y="11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9" name="Freeform 214">
            <a:extLst>
              <a:ext uri="{FF2B5EF4-FFF2-40B4-BE49-F238E27FC236}">
                <a16:creationId xmlns="" xmlns:a16="http://schemas.microsoft.com/office/drawing/2014/main" id="{E644D185-C21F-417F-879E-DDDA7EE0E78E}"/>
              </a:ext>
            </a:extLst>
          </p:cNvPr>
          <p:cNvSpPr>
            <a:spLocks/>
          </p:cNvSpPr>
          <p:nvPr/>
        </p:nvSpPr>
        <p:spPr bwMode="auto">
          <a:xfrm>
            <a:off x="3565525" y="5554663"/>
            <a:ext cx="488950" cy="100012"/>
          </a:xfrm>
          <a:custGeom>
            <a:avLst/>
            <a:gdLst>
              <a:gd name="T0" fmla="*/ 2147483647 w 617"/>
              <a:gd name="T1" fmla="*/ 2147483647 h 125"/>
              <a:gd name="T2" fmla="*/ 2147483647 w 617"/>
              <a:gd name="T3" fmla="*/ 2147483647 h 125"/>
              <a:gd name="T4" fmla="*/ 2147483647 w 617"/>
              <a:gd name="T5" fmla="*/ 2147483647 h 125"/>
              <a:gd name="T6" fmla="*/ 2147483647 w 617"/>
              <a:gd name="T7" fmla="*/ 2147483647 h 125"/>
              <a:gd name="T8" fmla="*/ 2147483647 w 617"/>
              <a:gd name="T9" fmla="*/ 2147483647 h 125"/>
              <a:gd name="T10" fmla="*/ 2147483647 w 617"/>
              <a:gd name="T11" fmla="*/ 2147483647 h 125"/>
              <a:gd name="T12" fmla="*/ 2147483647 w 617"/>
              <a:gd name="T13" fmla="*/ 0 h 125"/>
              <a:gd name="T14" fmla="*/ 2147483647 w 617"/>
              <a:gd name="T15" fmla="*/ 0 h 125"/>
              <a:gd name="T16" fmla="*/ 2147483647 w 617"/>
              <a:gd name="T17" fmla="*/ 0 h 125"/>
              <a:gd name="T18" fmla="*/ 2147483647 w 617"/>
              <a:gd name="T19" fmla="*/ 0 h 125"/>
              <a:gd name="T20" fmla="*/ 2147483647 w 617"/>
              <a:gd name="T21" fmla="*/ 0 h 125"/>
              <a:gd name="T22" fmla="*/ 2147483647 w 617"/>
              <a:gd name="T23" fmla="*/ 2147483647 h 125"/>
              <a:gd name="T24" fmla="*/ 2147483647 w 617"/>
              <a:gd name="T25" fmla="*/ 2147483647 h 125"/>
              <a:gd name="T26" fmla="*/ 2147483647 w 617"/>
              <a:gd name="T27" fmla="*/ 2147483647 h 125"/>
              <a:gd name="T28" fmla="*/ 2147483647 w 617"/>
              <a:gd name="T29" fmla="*/ 2147483647 h 125"/>
              <a:gd name="T30" fmla="*/ 2147483647 w 617"/>
              <a:gd name="T31" fmla="*/ 2147483647 h 125"/>
              <a:gd name="T32" fmla="*/ 2147483647 w 617"/>
              <a:gd name="T33" fmla="*/ 2147483647 h 125"/>
              <a:gd name="T34" fmla="*/ 2147483647 w 617"/>
              <a:gd name="T35" fmla="*/ 2147483647 h 125"/>
              <a:gd name="T36" fmla="*/ 2147483647 w 617"/>
              <a:gd name="T37" fmla="*/ 2147483647 h 125"/>
              <a:gd name="T38" fmla="*/ 2147483647 w 617"/>
              <a:gd name="T39" fmla="*/ 2147483647 h 125"/>
              <a:gd name="T40" fmla="*/ 2147483647 w 617"/>
              <a:gd name="T41" fmla="*/ 2147483647 h 125"/>
              <a:gd name="T42" fmla="*/ 2147483647 w 617"/>
              <a:gd name="T43" fmla="*/ 2147483647 h 125"/>
              <a:gd name="T44" fmla="*/ 2147483647 w 617"/>
              <a:gd name="T45" fmla="*/ 2147483647 h 125"/>
              <a:gd name="T46" fmla="*/ 2147483647 w 617"/>
              <a:gd name="T47" fmla="*/ 2147483647 h 125"/>
              <a:gd name="T48" fmla="*/ 2147483647 w 617"/>
              <a:gd name="T49" fmla="*/ 2147483647 h 125"/>
              <a:gd name="T50" fmla="*/ 2147483647 w 617"/>
              <a:gd name="T51" fmla="*/ 2147483647 h 125"/>
              <a:gd name="T52" fmla="*/ 2147483647 w 617"/>
              <a:gd name="T53" fmla="*/ 2147483647 h 125"/>
              <a:gd name="T54" fmla="*/ 2147483647 w 617"/>
              <a:gd name="T55" fmla="*/ 2147483647 h 125"/>
              <a:gd name="T56" fmla="*/ 2147483647 w 617"/>
              <a:gd name="T57" fmla="*/ 2147483647 h 125"/>
              <a:gd name="T58" fmla="*/ 2147483647 w 617"/>
              <a:gd name="T59" fmla="*/ 2147483647 h 125"/>
              <a:gd name="T60" fmla="*/ 2147483647 w 617"/>
              <a:gd name="T61" fmla="*/ 2147483647 h 125"/>
              <a:gd name="T62" fmla="*/ 2147483647 w 617"/>
              <a:gd name="T63" fmla="*/ 2147483647 h 125"/>
              <a:gd name="T64" fmla="*/ 2147483647 w 617"/>
              <a:gd name="T65" fmla="*/ 2147483647 h 125"/>
              <a:gd name="T66" fmla="*/ 2147483647 w 617"/>
              <a:gd name="T67" fmla="*/ 2147483647 h 125"/>
              <a:gd name="T68" fmla="*/ 2147483647 w 617"/>
              <a:gd name="T69" fmla="*/ 2147483647 h 125"/>
              <a:gd name="T70" fmla="*/ 2147483647 w 617"/>
              <a:gd name="T71" fmla="*/ 2147483647 h 125"/>
              <a:gd name="T72" fmla="*/ 2147483647 w 617"/>
              <a:gd name="T73" fmla="*/ 2147483647 h 125"/>
              <a:gd name="T74" fmla="*/ 2147483647 w 617"/>
              <a:gd name="T75" fmla="*/ 2147483647 h 125"/>
              <a:gd name="T76" fmla="*/ 2147483647 w 617"/>
              <a:gd name="T77" fmla="*/ 2147483647 h 125"/>
              <a:gd name="T78" fmla="*/ 2147483647 w 617"/>
              <a:gd name="T79" fmla="*/ 2147483647 h 125"/>
              <a:gd name="T80" fmla="*/ 2147483647 w 617"/>
              <a:gd name="T81" fmla="*/ 2147483647 h 125"/>
              <a:gd name="T82" fmla="*/ 2147483647 w 617"/>
              <a:gd name="T83" fmla="*/ 2147483647 h 125"/>
              <a:gd name="T84" fmla="*/ 2147483647 w 617"/>
              <a:gd name="T85" fmla="*/ 2147483647 h 125"/>
              <a:gd name="T86" fmla="*/ 2147483647 w 617"/>
              <a:gd name="T87" fmla="*/ 2147483647 h 125"/>
              <a:gd name="T88" fmla="*/ 2147483647 w 617"/>
              <a:gd name="T89" fmla="*/ 2147483647 h 125"/>
              <a:gd name="T90" fmla="*/ 2147483647 w 617"/>
              <a:gd name="T91" fmla="*/ 2147483647 h 125"/>
              <a:gd name="T92" fmla="*/ 0 w 617"/>
              <a:gd name="T93" fmla="*/ 2147483647 h 125"/>
              <a:gd name="T94" fmla="*/ 2147483647 w 617"/>
              <a:gd name="T95" fmla="*/ 2147483647 h 125"/>
              <a:gd name="T96" fmla="*/ 2147483647 w 617"/>
              <a:gd name="T97" fmla="*/ 2147483647 h 125"/>
              <a:gd name="T98" fmla="*/ 2147483647 w 617"/>
              <a:gd name="T99" fmla="*/ 2147483647 h 125"/>
              <a:gd name="T100" fmla="*/ 2147483647 w 617"/>
              <a:gd name="T101" fmla="*/ 2147483647 h 125"/>
              <a:gd name="T102" fmla="*/ 2147483647 w 617"/>
              <a:gd name="T103" fmla="*/ 2147483647 h 1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617"/>
              <a:gd name="T157" fmla="*/ 0 h 125"/>
              <a:gd name="T158" fmla="*/ 617 w 617"/>
              <a:gd name="T159" fmla="*/ 125 h 125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617" h="125">
                <a:moveTo>
                  <a:pt x="617" y="104"/>
                </a:moveTo>
                <a:lnTo>
                  <a:pt x="617" y="6"/>
                </a:lnTo>
                <a:lnTo>
                  <a:pt x="617" y="5"/>
                </a:lnTo>
                <a:lnTo>
                  <a:pt x="617" y="3"/>
                </a:lnTo>
                <a:lnTo>
                  <a:pt x="617" y="1"/>
                </a:lnTo>
                <a:lnTo>
                  <a:pt x="614" y="0"/>
                </a:lnTo>
                <a:lnTo>
                  <a:pt x="611" y="0"/>
                </a:lnTo>
                <a:lnTo>
                  <a:pt x="607" y="0"/>
                </a:lnTo>
                <a:lnTo>
                  <a:pt x="606" y="0"/>
                </a:lnTo>
                <a:lnTo>
                  <a:pt x="601" y="0"/>
                </a:lnTo>
                <a:lnTo>
                  <a:pt x="603" y="5"/>
                </a:lnTo>
                <a:lnTo>
                  <a:pt x="604" y="16"/>
                </a:lnTo>
                <a:lnTo>
                  <a:pt x="606" y="31"/>
                </a:lnTo>
                <a:lnTo>
                  <a:pt x="607" y="49"/>
                </a:lnTo>
                <a:lnTo>
                  <a:pt x="604" y="64"/>
                </a:lnTo>
                <a:lnTo>
                  <a:pt x="598" y="77"/>
                </a:lnTo>
                <a:lnTo>
                  <a:pt x="589" y="84"/>
                </a:lnTo>
                <a:lnTo>
                  <a:pt x="586" y="87"/>
                </a:lnTo>
                <a:lnTo>
                  <a:pt x="581" y="87"/>
                </a:lnTo>
                <a:lnTo>
                  <a:pt x="566" y="87"/>
                </a:lnTo>
                <a:lnTo>
                  <a:pt x="545" y="87"/>
                </a:lnTo>
                <a:lnTo>
                  <a:pt x="515" y="87"/>
                </a:lnTo>
                <a:lnTo>
                  <a:pt x="480" y="86"/>
                </a:lnTo>
                <a:lnTo>
                  <a:pt x="442" y="86"/>
                </a:lnTo>
                <a:lnTo>
                  <a:pt x="399" y="86"/>
                </a:lnTo>
                <a:lnTo>
                  <a:pt x="356" y="84"/>
                </a:lnTo>
                <a:lnTo>
                  <a:pt x="311" y="84"/>
                </a:lnTo>
                <a:lnTo>
                  <a:pt x="268" y="84"/>
                </a:lnTo>
                <a:lnTo>
                  <a:pt x="227" y="84"/>
                </a:lnTo>
                <a:lnTo>
                  <a:pt x="190" y="82"/>
                </a:lnTo>
                <a:lnTo>
                  <a:pt x="157" y="82"/>
                </a:lnTo>
                <a:lnTo>
                  <a:pt x="131" y="82"/>
                </a:lnTo>
                <a:lnTo>
                  <a:pt x="111" y="82"/>
                </a:lnTo>
                <a:lnTo>
                  <a:pt x="99" y="82"/>
                </a:lnTo>
                <a:lnTo>
                  <a:pt x="86" y="82"/>
                </a:lnTo>
                <a:lnTo>
                  <a:pt x="73" y="82"/>
                </a:lnTo>
                <a:lnTo>
                  <a:pt x="61" y="84"/>
                </a:lnTo>
                <a:lnTo>
                  <a:pt x="51" y="84"/>
                </a:lnTo>
                <a:lnTo>
                  <a:pt x="42" y="86"/>
                </a:lnTo>
                <a:lnTo>
                  <a:pt x="33" y="86"/>
                </a:lnTo>
                <a:lnTo>
                  <a:pt x="27" y="87"/>
                </a:lnTo>
                <a:lnTo>
                  <a:pt x="22" y="87"/>
                </a:lnTo>
                <a:lnTo>
                  <a:pt x="13" y="94"/>
                </a:lnTo>
                <a:lnTo>
                  <a:pt x="7" y="107"/>
                </a:lnTo>
                <a:lnTo>
                  <a:pt x="2" y="120"/>
                </a:lnTo>
                <a:lnTo>
                  <a:pt x="0" y="125"/>
                </a:lnTo>
                <a:lnTo>
                  <a:pt x="596" y="125"/>
                </a:lnTo>
                <a:lnTo>
                  <a:pt x="604" y="124"/>
                </a:lnTo>
                <a:lnTo>
                  <a:pt x="611" y="119"/>
                </a:lnTo>
                <a:lnTo>
                  <a:pt x="616" y="112"/>
                </a:lnTo>
                <a:lnTo>
                  <a:pt x="617" y="10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0" name="Freeform 215">
            <a:extLst>
              <a:ext uri="{FF2B5EF4-FFF2-40B4-BE49-F238E27FC236}">
                <a16:creationId xmlns="" xmlns:a16="http://schemas.microsoft.com/office/drawing/2014/main" id="{2E7F0EEC-5466-47A1-A3EF-B77C44BF1C55}"/>
              </a:ext>
            </a:extLst>
          </p:cNvPr>
          <p:cNvSpPr>
            <a:spLocks/>
          </p:cNvSpPr>
          <p:nvPr/>
        </p:nvSpPr>
        <p:spPr bwMode="auto">
          <a:xfrm>
            <a:off x="3929063" y="5564188"/>
            <a:ext cx="68262" cy="31750"/>
          </a:xfrm>
          <a:custGeom>
            <a:avLst/>
            <a:gdLst>
              <a:gd name="T0" fmla="*/ 2147483647 w 86"/>
              <a:gd name="T1" fmla="*/ 2147483647 h 40"/>
              <a:gd name="T2" fmla="*/ 2147483647 w 86"/>
              <a:gd name="T3" fmla="*/ 2147483647 h 40"/>
              <a:gd name="T4" fmla="*/ 2147483647 w 86"/>
              <a:gd name="T5" fmla="*/ 2147483647 h 40"/>
              <a:gd name="T6" fmla="*/ 2147483647 w 86"/>
              <a:gd name="T7" fmla="*/ 2147483647 h 40"/>
              <a:gd name="T8" fmla="*/ 2147483647 w 86"/>
              <a:gd name="T9" fmla="*/ 2147483647 h 40"/>
              <a:gd name="T10" fmla="*/ 2147483647 w 86"/>
              <a:gd name="T11" fmla="*/ 2147483647 h 40"/>
              <a:gd name="T12" fmla="*/ 2147483647 w 86"/>
              <a:gd name="T13" fmla="*/ 2147483647 h 40"/>
              <a:gd name="T14" fmla="*/ 2147483647 w 86"/>
              <a:gd name="T15" fmla="*/ 2147483647 h 40"/>
              <a:gd name="T16" fmla="*/ 2147483647 w 86"/>
              <a:gd name="T17" fmla="*/ 0 h 40"/>
              <a:gd name="T18" fmla="*/ 2147483647 w 86"/>
              <a:gd name="T19" fmla="*/ 2147483647 h 40"/>
              <a:gd name="T20" fmla="*/ 2147483647 w 86"/>
              <a:gd name="T21" fmla="*/ 2147483647 h 40"/>
              <a:gd name="T22" fmla="*/ 2147483647 w 86"/>
              <a:gd name="T23" fmla="*/ 2147483647 h 40"/>
              <a:gd name="T24" fmla="*/ 0 w 86"/>
              <a:gd name="T25" fmla="*/ 2147483647 h 40"/>
              <a:gd name="T26" fmla="*/ 2147483647 w 86"/>
              <a:gd name="T27" fmla="*/ 2147483647 h 40"/>
              <a:gd name="T28" fmla="*/ 2147483647 w 86"/>
              <a:gd name="T29" fmla="*/ 2147483647 h 40"/>
              <a:gd name="T30" fmla="*/ 2147483647 w 86"/>
              <a:gd name="T31" fmla="*/ 2147483647 h 40"/>
              <a:gd name="T32" fmla="*/ 2147483647 w 86"/>
              <a:gd name="T33" fmla="*/ 2147483647 h 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6"/>
              <a:gd name="T52" fmla="*/ 0 h 40"/>
              <a:gd name="T53" fmla="*/ 86 w 86"/>
              <a:gd name="T54" fmla="*/ 40 h 4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6" h="40">
                <a:moveTo>
                  <a:pt x="43" y="40"/>
                </a:moveTo>
                <a:lnTo>
                  <a:pt x="59" y="38"/>
                </a:lnTo>
                <a:lnTo>
                  <a:pt x="72" y="33"/>
                </a:lnTo>
                <a:lnTo>
                  <a:pt x="82" y="27"/>
                </a:lnTo>
                <a:lnTo>
                  <a:pt x="86" y="18"/>
                </a:lnTo>
                <a:lnTo>
                  <a:pt x="82" y="12"/>
                </a:lnTo>
                <a:lnTo>
                  <a:pt x="72" y="5"/>
                </a:lnTo>
                <a:lnTo>
                  <a:pt x="59" y="2"/>
                </a:lnTo>
                <a:lnTo>
                  <a:pt x="43" y="0"/>
                </a:lnTo>
                <a:lnTo>
                  <a:pt x="26" y="2"/>
                </a:lnTo>
                <a:lnTo>
                  <a:pt x="11" y="5"/>
                </a:lnTo>
                <a:lnTo>
                  <a:pt x="3" y="12"/>
                </a:lnTo>
                <a:lnTo>
                  <a:pt x="0" y="18"/>
                </a:lnTo>
                <a:lnTo>
                  <a:pt x="3" y="27"/>
                </a:lnTo>
                <a:lnTo>
                  <a:pt x="11" y="33"/>
                </a:lnTo>
                <a:lnTo>
                  <a:pt x="26" y="38"/>
                </a:lnTo>
                <a:lnTo>
                  <a:pt x="43" y="40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1" name="Freeform 216">
            <a:extLst>
              <a:ext uri="{FF2B5EF4-FFF2-40B4-BE49-F238E27FC236}">
                <a16:creationId xmlns="" xmlns:a16="http://schemas.microsoft.com/office/drawing/2014/main" id="{35FACBD3-7717-4364-8FC0-BBCD6BD4FD53}"/>
              </a:ext>
            </a:extLst>
          </p:cNvPr>
          <p:cNvSpPr>
            <a:spLocks/>
          </p:cNvSpPr>
          <p:nvPr/>
        </p:nvSpPr>
        <p:spPr bwMode="auto">
          <a:xfrm>
            <a:off x="3548063" y="5545138"/>
            <a:ext cx="506412" cy="109537"/>
          </a:xfrm>
          <a:custGeom>
            <a:avLst/>
            <a:gdLst>
              <a:gd name="T0" fmla="*/ 2147483647 w 638"/>
              <a:gd name="T1" fmla="*/ 2147483647 h 139"/>
              <a:gd name="T2" fmla="*/ 2147483647 w 638"/>
              <a:gd name="T3" fmla="*/ 2147483647 h 139"/>
              <a:gd name="T4" fmla="*/ 2147483647 w 638"/>
              <a:gd name="T5" fmla="*/ 2147483647 h 139"/>
              <a:gd name="T6" fmla="*/ 2147483647 w 638"/>
              <a:gd name="T7" fmla="*/ 2147483647 h 139"/>
              <a:gd name="T8" fmla="*/ 2147483647 w 638"/>
              <a:gd name="T9" fmla="*/ 2147483647 h 139"/>
              <a:gd name="T10" fmla="*/ 2147483647 w 638"/>
              <a:gd name="T11" fmla="*/ 2147483647 h 139"/>
              <a:gd name="T12" fmla="*/ 2147483647 w 638"/>
              <a:gd name="T13" fmla="*/ 2147483647 h 139"/>
              <a:gd name="T14" fmla="*/ 2147483647 w 638"/>
              <a:gd name="T15" fmla="*/ 2147483647 h 139"/>
              <a:gd name="T16" fmla="*/ 2147483647 w 638"/>
              <a:gd name="T17" fmla="*/ 2147483647 h 139"/>
              <a:gd name="T18" fmla="*/ 2147483647 w 638"/>
              <a:gd name="T19" fmla="*/ 2147483647 h 139"/>
              <a:gd name="T20" fmla="*/ 2147483647 w 638"/>
              <a:gd name="T21" fmla="*/ 2147483647 h 139"/>
              <a:gd name="T22" fmla="*/ 2147483647 w 638"/>
              <a:gd name="T23" fmla="*/ 2147483647 h 139"/>
              <a:gd name="T24" fmla="*/ 2147483647 w 638"/>
              <a:gd name="T25" fmla="*/ 2147483647 h 139"/>
              <a:gd name="T26" fmla="*/ 2147483647 w 638"/>
              <a:gd name="T27" fmla="*/ 2147483647 h 139"/>
              <a:gd name="T28" fmla="*/ 2147483647 w 638"/>
              <a:gd name="T29" fmla="*/ 2147483647 h 139"/>
              <a:gd name="T30" fmla="*/ 2147483647 w 638"/>
              <a:gd name="T31" fmla="*/ 2147483647 h 139"/>
              <a:gd name="T32" fmla="*/ 2147483647 w 638"/>
              <a:gd name="T33" fmla="*/ 2147483647 h 139"/>
              <a:gd name="T34" fmla="*/ 2147483647 w 638"/>
              <a:gd name="T35" fmla="*/ 2147483647 h 139"/>
              <a:gd name="T36" fmla="*/ 2147483647 w 638"/>
              <a:gd name="T37" fmla="*/ 2147483647 h 139"/>
              <a:gd name="T38" fmla="*/ 2147483647 w 638"/>
              <a:gd name="T39" fmla="*/ 2147483647 h 139"/>
              <a:gd name="T40" fmla="*/ 2147483647 w 638"/>
              <a:gd name="T41" fmla="*/ 2147483647 h 139"/>
              <a:gd name="T42" fmla="*/ 2147483647 w 638"/>
              <a:gd name="T43" fmla="*/ 2147483647 h 139"/>
              <a:gd name="T44" fmla="*/ 2147483647 w 638"/>
              <a:gd name="T45" fmla="*/ 2147483647 h 139"/>
              <a:gd name="T46" fmla="*/ 2147483647 w 638"/>
              <a:gd name="T47" fmla="*/ 2147483647 h 139"/>
              <a:gd name="T48" fmla="*/ 2147483647 w 638"/>
              <a:gd name="T49" fmla="*/ 2147483647 h 139"/>
              <a:gd name="T50" fmla="*/ 2147483647 w 638"/>
              <a:gd name="T51" fmla="*/ 2147483647 h 139"/>
              <a:gd name="T52" fmla="*/ 2147483647 w 638"/>
              <a:gd name="T53" fmla="*/ 2147483647 h 139"/>
              <a:gd name="T54" fmla="*/ 2147483647 w 638"/>
              <a:gd name="T55" fmla="*/ 2147483647 h 139"/>
              <a:gd name="T56" fmla="*/ 2147483647 w 638"/>
              <a:gd name="T57" fmla="*/ 2147483647 h 139"/>
              <a:gd name="T58" fmla="*/ 2147483647 w 638"/>
              <a:gd name="T59" fmla="*/ 2147483647 h 139"/>
              <a:gd name="T60" fmla="*/ 2147483647 w 638"/>
              <a:gd name="T61" fmla="*/ 2147483647 h 139"/>
              <a:gd name="T62" fmla="*/ 2147483647 w 638"/>
              <a:gd name="T63" fmla="*/ 2147483647 h 139"/>
              <a:gd name="T64" fmla="*/ 2147483647 w 638"/>
              <a:gd name="T65" fmla="*/ 0 h 139"/>
              <a:gd name="T66" fmla="*/ 2147483647 w 638"/>
              <a:gd name="T67" fmla="*/ 0 h 139"/>
              <a:gd name="T68" fmla="*/ 2147483647 w 638"/>
              <a:gd name="T69" fmla="*/ 2147483647 h 139"/>
              <a:gd name="T70" fmla="*/ 2147483647 w 638"/>
              <a:gd name="T71" fmla="*/ 2147483647 h 139"/>
              <a:gd name="T72" fmla="*/ 2147483647 w 638"/>
              <a:gd name="T73" fmla="*/ 2147483647 h 139"/>
              <a:gd name="T74" fmla="*/ 0 w 638"/>
              <a:gd name="T75" fmla="*/ 2147483647 h 139"/>
              <a:gd name="T76" fmla="*/ 0 w 638"/>
              <a:gd name="T77" fmla="*/ 2147483647 h 139"/>
              <a:gd name="T78" fmla="*/ 2147483647 w 638"/>
              <a:gd name="T79" fmla="*/ 2147483647 h 139"/>
              <a:gd name="T80" fmla="*/ 2147483647 w 638"/>
              <a:gd name="T81" fmla="*/ 2147483647 h 139"/>
              <a:gd name="T82" fmla="*/ 2147483647 w 638"/>
              <a:gd name="T83" fmla="*/ 2147483647 h 139"/>
              <a:gd name="T84" fmla="*/ 2147483647 w 638"/>
              <a:gd name="T85" fmla="*/ 2147483647 h 139"/>
              <a:gd name="T86" fmla="*/ 2147483647 w 638"/>
              <a:gd name="T87" fmla="*/ 2147483647 h 139"/>
              <a:gd name="T88" fmla="*/ 2147483647 w 638"/>
              <a:gd name="T89" fmla="*/ 2147483647 h 139"/>
              <a:gd name="T90" fmla="*/ 2147483647 w 638"/>
              <a:gd name="T91" fmla="*/ 2147483647 h 139"/>
              <a:gd name="T92" fmla="*/ 2147483647 w 638"/>
              <a:gd name="T93" fmla="*/ 2147483647 h 139"/>
              <a:gd name="T94" fmla="*/ 2147483647 w 638"/>
              <a:gd name="T95" fmla="*/ 2147483647 h 139"/>
              <a:gd name="T96" fmla="*/ 2147483647 w 638"/>
              <a:gd name="T97" fmla="*/ 2147483647 h 139"/>
              <a:gd name="T98" fmla="*/ 2147483647 w 638"/>
              <a:gd name="T99" fmla="*/ 2147483647 h 139"/>
              <a:gd name="T100" fmla="*/ 2147483647 w 638"/>
              <a:gd name="T101" fmla="*/ 2147483647 h 13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8"/>
              <a:gd name="T154" fmla="*/ 0 h 139"/>
              <a:gd name="T155" fmla="*/ 638 w 638"/>
              <a:gd name="T156" fmla="*/ 139 h 13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8" h="139">
                <a:moveTo>
                  <a:pt x="13" y="20"/>
                </a:moveTo>
                <a:lnTo>
                  <a:pt x="15" y="19"/>
                </a:lnTo>
                <a:lnTo>
                  <a:pt x="18" y="17"/>
                </a:lnTo>
                <a:lnTo>
                  <a:pt x="29" y="15"/>
                </a:lnTo>
                <a:lnTo>
                  <a:pt x="48" y="14"/>
                </a:lnTo>
                <a:lnTo>
                  <a:pt x="59" y="14"/>
                </a:lnTo>
                <a:lnTo>
                  <a:pt x="81" y="14"/>
                </a:lnTo>
                <a:lnTo>
                  <a:pt x="112" y="14"/>
                </a:lnTo>
                <a:lnTo>
                  <a:pt x="150" y="14"/>
                </a:lnTo>
                <a:lnTo>
                  <a:pt x="195" y="14"/>
                </a:lnTo>
                <a:lnTo>
                  <a:pt x="243" y="14"/>
                </a:lnTo>
                <a:lnTo>
                  <a:pt x="294" y="14"/>
                </a:lnTo>
                <a:lnTo>
                  <a:pt x="347" y="14"/>
                </a:lnTo>
                <a:lnTo>
                  <a:pt x="398" y="14"/>
                </a:lnTo>
                <a:lnTo>
                  <a:pt x="448" y="14"/>
                </a:lnTo>
                <a:lnTo>
                  <a:pt x="494" y="14"/>
                </a:lnTo>
                <a:lnTo>
                  <a:pt x="536" y="14"/>
                </a:lnTo>
                <a:lnTo>
                  <a:pt x="572" y="14"/>
                </a:lnTo>
                <a:lnTo>
                  <a:pt x="599" y="14"/>
                </a:lnTo>
                <a:lnTo>
                  <a:pt x="615" y="14"/>
                </a:lnTo>
                <a:lnTo>
                  <a:pt x="622" y="14"/>
                </a:lnTo>
                <a:lnTo>
                  <a:pt x="624" y="14"/>
                </a:lnTo>
                <a:lnTo>
                  <a:pt x="625" y="14"/>
                </a:lnTo>
                <a:lnTo>
                  <a:pt x="627" y="14"/>
                </a:lnTo>
                <a:lnTo>
                  <a:pt x="628" y="14"/>
                </a:lnTo>
                <a:lnTo>
                  <a:pt x="632" y="14"/>
                </a:lnTo>
                <a:lnTo>
                  <a:pt x="635" y="1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5" y="2"/>
                </a:lnTo>
                <a:lnTo>
                  <a:pt x="617" y="0"/>
                </a:lnTo>
                <a:lnTo>
                  <a:pt x="21" y="0"/>
                </a:lnTo>
                <a:lnTo>
                  <a:pt x="13" y="2"/>
                </a:lnTo>
                <a:lnTo>
                  <a:pt x="6" y="7"/>
                </a:lnTo>
                <a:lnTo>
                  <a:pt x="1" y="14"/>
                </a:lnTo>
                <a:lnTo>
                  <a:pt x="0" y="20"/>
                </a:lnTo>
                <a:lnTo>
                  <a:pt x="0" y="118"/>
                </a:lnTo>
                <a:lnTo>
                  <a:pt x="1" y="126"/>
                </a:lnTo>
                <a:lnTo>
                  <a:pt x="6" y="133"/>
                </a:lnTo>
                <a:lnTo>
                  <a:pt x="13" y="138"/>
                </a:lnTo>
                <a:lnTo>
                  <a:pt x="21" y="139"/>
                </a:lnTo>
                <a:lnTo>
                  <a:pt x="19" y="136"/>
                </a:lnTo>
                <a:lnTo>
                  <a:pt x="18" y="126"/>
                </a:lnTo>
                <a:lnTo>
                  <a:pt x="15" y="108"/>
                </a:lnTo>
                <a:lnTo>
                  <a:pt x="13" y="78"/>
                </a:lnTo>
                <a:lnTo>
                  <a:pt x="13" y="50"/>
                </a:lnTo>
                <a:lnTo>
                  <a:pt x="13" y="32"/>
                </a:lnTo>
                <a:lnTo>
                  <a:pt x="13" y="24"/>
                </a:lnTo>
                <a:lnTo>
                  <a:pt x="13" y="20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2" name="Freeform 217">
            <a:extLst>
              <a:ext uri="{FF2B5EF4-FFF2-40B4-BE49-F238E27FC236}">
                <a16:creationId xmlns="" xmlns:a16="http://schemas.microsoft.com/office/drawing/2014/main" id="{BD25CFA7-8652-4434-8D7B-4D6B6852F60B}"/>
              </a:ext>
            </a:extLst>
          </p:cNvPr>
          <p:cNvSpPr>
            <a:spLocks/>
          </p:cNvSpPr>
          <p:nvPr/>
        </p:nvSpPr>
        <p:spPr bwMode="auto">
          <a:xfrm>
            <a:off x="3475038" y="5630863"/>
            <a:ext cx="649287" cy="127000"/>
          </a:xfrm>
          <a:custGeom>
            <a:avLst/>
            <a:gdLst>
              <a:gd name="T0" fmla="*/ 2147483647 w 817"/>
              <a:gd name="T1" fmla="*/ 2147483647 h 158"/>
              <a:gd name="T2" fmla="*/ 2147483647 w 817"/>
              <a:gd name="T3" fmla="*/ 2147483647 h 158"/>
              <a:gd name="T4" fmla="*/ 2147483647 w 817"/>
              <a:gd name="T5" fmla="*/ 2147483647 h 158"/>
              <a:gd name="T6" fmla="*/ 2147483647 w 817"/>
              <a:gd name="T7" fmla="*/ 2147483647 h 158"/>
              <a:gd name="T8" fmla="*/ 0 w 817"/>
              <a:gd name="T9" fmla="*/ 2147483647 h 158"/>
              <a:gd name="T10" fmla="*/ 0 w 817"/>
              <a:gd name="T11" fmla="*/ 2147483647 h 158"/>
              <a:gd name="T12" fmla="*/ 2147483647 w 817"/>
              <a:gd name="T13" fmla="*/ 2147483647 h 158"/>
              <a:gd name="T14" fmla="*/ 2147483647 w 817"/>
              <a:gd name="T15" fmla="*/ 2147483647 h 158"/>
              <a:gd name="T16" fmla="*/ 2147483647 w 817"/>
              <a:gd name="T17" fmla="*/ 2147483647 h 158"/>
              <a:gd name="T18" fmla="*/ 2147483647 w 817"/>
              <a:gd name="T19" fmla="*/ 2147483647 h 158"/>
              <a:gd name="T20" fmla="*/ 2147483647 w 817"/>
              <a:gd name="T21" fmla="*/ 2147483647 h 158"/>
              <a:gd name="T22" fmla="*/ 2147483647 w 817"/>
              <a:gd name="T23" fmla="*/ 2147483647 h 158"/>
              <a:gd name="T24" fmla="*/ 2147483647 w 817"/>
              <a:gd name="T25" fmla="*/ 0 h 158"/>
              <a:gd name="T26" fmla="*/ 2147483647 w 817"/>
              <a:gd name="T27" fmla="*/ 0 h 158"/>
              <a:gd name="T28" fmla="*/ 2147483647 w 817"/>
              <a:gd name="T29" fmla="*/ 2147483647 h 158"/>
              <a:gd name="T30" fmla="*/ 2147483647 w 817"/>
              <a:gd name="T31" fmla="*/ 2147483647 h 158"/>
              <a:gd name="T32" fmla="*/ 2147483647 w 817"/>
              <a:gd name="T33" fmla="*/ 2147483647 h 158"/>
              <a:gd name="T34" fmla="*/ 2147483647 w 817"/>
              <a:gd name="T35" fmla="*/ 2147483647 h 158"/>
              <a:gd name="T36" fmla="*/ 2147483647 w 817"/>
              <a:gd name="T37" fmla="*/ 2147483647 h 158"/>
              <a:gd name="T38" fmla="*/ 2147483647 w 817"/>
              <a:gd name="T39" fmla="*/ 2147483647 h 158"/>
              <a:gd name="T40" fmla="*/ 2147483647 w 817"/>
              <a:gd name="T41" fmla="*/ 2147483647 h 158"/>
              <a:gd name="T42" fmla="*/ 2147483647 w 817"/>
              <a:gd name="T43" fmla="*/ 2147483647 h 158"/>
              <a:gd name="T44" fmla="*/ 2147483647 w 817"/>
              <a:gd name="T45" fmla="*/ 2147483647 h 158"/>
              <a:gd name="T46" fmla="*/ 2147483647 w 817"/>
              <a:gd name="T47" fmla="*/ 2147483647 h 158"/>
              <a:gd name="T48" fmla="*/ 2147483647 w 817"/>
              <a:gd name="T49" fmla="*/ 2147483647 h 158"/>
              <a:gd name="T50" fmla="*/ 2147483647 w 817"/>
              <a:gd name="T51" fmla="*/ 2147483647 h 158"/>
              <a:gd name="T52" fmla="*/ 2147483647 w 817"/>
              <a:gd name="T53" fmla="*/ 2147483647 h 15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17"/>
              <a:gd name="T82" fmla="*/ 0 h 158"/>
              <a:gd name="T83" fmla="*/ 817 w 817"/>
              <a:gd name="T84" fmla="*/ 158 h 15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17" h="158">
                <a:moveTo>
                  <a:pt x="41" y="158"/>
                </a:moveTo>
                <a:lnTo>
                  <a:pt x="24" y="155"/>
                </a:lnTo>
                <a:lnTo>
                  <a:pt x="11" y="145"/>
                </a:lnTo>
                <a:lnTo>
                  <a:pt x="3" y="130"/>
                </a:lnTo>
                <a:lnTo>
                  <a:pt x="0" y="112"/>
                </a:lnTo>
                <a:lnTo>
                  <a:pt x="0" y="104"/>
                </a:lnTo>
                <a:lnTo>
                  <a:pt x="8" y="99"/>
                </a:lnTo>
                <a:lnTo>
                  <a:pt x="134" y="21"/>
                </a:lnTo>
                <a:lnTo>
                  <a:pt x="127" y="34"/>
                </a:lnTo>
                <a:lnTo>
                  <a:pt x="130" y="21"/>
                </a:lnTo>
                <a:lnTo>
                  <a:pt x="137" y="9"/>
                </a:lnTo>
                <a:lnTo>
                  <a:pt x="147" y="3"/>
                </a:lnTo>
                <a:lnTo>
                  <a:pt x="158" y="0"/>
                </a:lnTo>
                <a:lnTo>
                  <a:pt x="657" y="0"/>
                </a:lnTo>
                <a:lnTo>
                  <a:pt x="670" y="3"/>
                </a:lnTo>
                <a:lnTo>
                  <a:pt x="681" y="9"/>
                </a:lnTo>
                <a:lnTo>
                  <a:pt x="688" y="21"/>
                </a:lnTo>
                <a:lnTo>
                  <a:pt x="691" y="34"/>
                </a:lnTo>
                <a:lnTo>
                  <a:pt x="681" y="21"/>
                </a:lnTo>
                <a:lnTo>
                  <a:pt x="811" y="99"/>
                </a:lnTo>
                <a:lnTo>
                  <a:pt x="817" y="104"/>
                </a:lnTo>
                <a:lnTo>
                  <a:pt x="817" y="112"/>
                </a:lnTo>
                <a:lnTo>
                  <a:pt x="814" y="130"/>
                </a:lnTo>
                <a:lnTo>
                  <a:pt x="806" y="145"/>
                </a:lnTo>
                <a:lnTo>
                  <a:pt x="792" y="155"/>
                </a:lnTo>
                <a:lnTo>
                  <a:pt x="776" y="158"/>
                </a:lnTo>
                <a:lnTo>
                  <a:pt x="41" y="1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3" name="Freeform 218">
            <a:extLst>
              <a:ext uri="{FF2B5EF4-FFF2-40B4-BE49-F238E27FC236}">
                <a16:creationId xmlns="" xmlns:a16="http://schemas.microsoft.com/office/drawing/2014/main" id="{0F66742D-8F9C-4D0C-93A6-53FA19EF5441}"/>
              </a:ext>
            </a:extLst>
          </p:cNvPr>
          <p:cNvSpPr>
            <a:spLocks/>
          </p:cNvSpPr>
          <p:nvPr/>
        </p:nvSpPr>
        <p:spPr bwMode="auto">
          <a:xfrm>
            <a:off x="3498850" y="5659438"/>
            <a:ext cx="612775" cy="66675"/>
          </a:xfrm>
          <a:custGeom>
            <a:avLst/>
            <a:gdLst>
              <a:gd name="T0" fmla="*/ 2147483647 w 772"/>
              <a:gd name="T1" fmla="*/ 2147483647 h 83"/>
              <a:gd name="T2" fmla="*/ 2147483647 w 772"/>
              <a:gd name="T3" fmla="*/ 2147483647 h 83"/>
              <a:gd name="T4" fmla="*/ 2147483647 w 772"/>
              <a:gd name="T5" fmla="*/ 2147483647 h 83"/>
              <a:gd name="T6" fmla="*/ 2147483647 w 772"/>
              <a:gd name="T7" fmla="*/ 2147483647 h 83"/>
              <a:gd name="T8" fmla="*/ 2147483647 w 772"/>
              <a:gd name="T9" fmla="*/ 2147483647 h 83"/>
              <a:gd name="T10" fmla="*/ 2147483647 w 772"/>
              <a:gd name="T11" fmla="*/ 2147483647 h 83"/>
              <a:gd name="T12" fmla="*/ 2147483647 w 772"/>
              <a:gd name="T13" fmla="*/ 2147483647 h 83"/>
              <a:gd name="T14" fmla="*/ 2147483647 w 772"/>
              <a:gd name="T15" fmla="*/ 2147483647 h 83"/>
              <a:gd name="T16" fmla="*/ 2147483647 w 772"/>
              <a:gd name="T17" fmla="*/ 2147483647 h 83"/>
              <a:gd name="T18" fmla="*/ 2147483647 w 772"/>
              <a:gd name="T19" fmla="*/ 2147483647 h 83"/>
              <a:gd name="T20" fmla="*/ 2147483647 w 772"/>
              <a:gd name="T21" fmla="*/ 2147483647 h 83"/>
              <a:gd name="T22" fmla="*/ 0 w 772"/>
              <a:gd name="T23" fmla="*/ 2147483647 h 83"/>
              <a:gd name="T24" fmla="*/ 0 w 772"/>
              <a:gd name="T25" fmla="*/ 2147483647 h 83"/>
              <a:gd name="T26" fmla="*/ 2147483647 w 772"/>
              <a:gd name="T27" fmla="*/ 2147483647 h 83"/>
              <a:gd name="T28" fmla="*/ 2147483647 w 772"/>
              <a:gd name="T29" fmla="*/ 2147483647 h 83"/>
              <a:gd name="T30" fmla="*/ 2147483647 w 772"/>
              <a:gd name="T31" fmla="*/ 2147483647 h 83"/>
              <a:gd name="T32" fmla="*/ 2147483647 w 772"/>
              <a:gd name="T33" fmla="*/ 2147483647 h 83"/>
              <a:gd name="T34" fmla="*/ 2147483647 w 772"/>
              <a:gd name="T35" fmla="*/ 2147483647 h 83"/>
              <a:gd name="T36" fmla="*/ 2147483647 w 772"/>
              <a:gd name="T37" fmla="*/ 2147483647 h 83"/>
              <a:gd name="T38" fmla="*/ 2147483647 w 772"/>
              <a:gd name="T39" fmla="*/ 0 h 83"/>
              <a:gd name="T40" fmla="*/ 2147483647 w 772"/>
              <a:gd name="T41" fmla="*/ 2147483647 h 83"/>
              <a:gd name="T42" fmla="*/ 2147483647 w 772"/>
              <a:gd name="T43" fmla="*/ 2147483647 h 8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72"/>
              <a:gd name="T67" fmla="*/ 0 h 83"/>
              <a:gd name="T68" fmla="*/ 772 w 772"/>
              <a:gd name="T69" fmla="*/ 83 h 83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72" h="83">
                <a:moveTo>
                  <a:pt x="120" y="7"/>
                </a:moveTo>
                <a:lnTo>
                  <a:pt x="115" y="10"/>
                </a:lnTo>
                <a:lnTo>
                  <a:pt x="103" y="18"/>
                </a:lnTo>
                <a:lnTo>
                  <a:pt x="85" y="28"/>
                </a:lnTo>
                <a:lnTo>
                  <a:pt x="65" y="41"/>
                </a:lnTo>
                <a:lnTo>
                  <a:pt x="43" y="55"/>
                </a:lnTo>
                <a:lnTo>
                  <a:pt x="25" y="66"/>
                </a:lnTo>
                <a:lnTo>
                  <a:pt x="10" y="76"/>
                </a:lnTo>
                <a:lnTo>
                  <a:pt x="4" y="79"/>
                </a:lnTo>
                <a:lnTo>
                  <a:pt x="2" y="79"/>
                </a:lnTo>
                <a:lnTo>
                  <a:pt x="2" y="81"/>
                </a:lnTo>
                <a:lnTo>
                  <a:pt x="0" y="81"/>
                </a:lnTo>
                <a:lnTo>
                  <a:pt x="0" y="83"/>
                </a:lnTo>
                <a:lnTo>
                  <a:pt x="770" y="83"/>
                </a:lnTo>
                <a:lnTo>
                  <a:pt x="772" y="81"/>
                </a:lnTo>
                <a:lnTo>
                  <a:pt x="772" y="79"/>
                </a:lnTo>
                <a:lnTo>
                  <a:pt x="772" y="78"/>
                </a:lnTo>
                <a:lnTo>
                  <a:pt x="772" y="76"/>
                </a:lnTo>
                <a:lnTo>
                  <a:pt x="646" y="0"/>
                </a:lnTo>
                <a:lnTo>
                  <a:pt x="633" y="2"/>
                </a:lnTo>
                <a:lnTo>
                  <a:pt x="120" y="7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" name="Freeform 219">
            <a:extLst>
              <a:ext uri="{FF2B5EF4-FFF2-40B4-BE49-F238E27FC236}">
                <a16:creationId xmlns="" xmlns:a16="http://schemas.microsoft.com/office/drawing/2014/main" id="{6B942C37-3A5B-4E67-906C-7325BC9441A8}"/>
              </a:ext>
            </a:extLst>
          </p:cNvPr>
          <p:cNvSpPr>
            <a:spLocks/>
          </p:cNvSpPr>
          <p:nvPr/>
        </p:nvSpPr>
        <p:spPr bwMode="auto">
          <a:xfrm>
            <a:off x="3498850" y="5724525"/>
            <a:ext cx="612775" cy="19050"/>
          </a:xfrm>
          <a:custGeom>
            <a:avLst/>
            <a:gdLst>
              <a:gd name="T0" fmla="*/ 0 w 772"/>
              <a:gd name="T1" fmla="*/ 2147483647 h 25"/>
              <a:gd name="T2" fmla="*/ 0 w 772"/>
              <a:gd name="T3" fmla="*/ 2147483647 h 25"/>
              <a:gd name="T4" fmla="*/ 2147483647 w 772"/>
              <a:gd name="T5" fmla="*/ 2147483647 h 25"/>
              <a:gd name="T6" fmla="*/ 2147483647 w 772"/>
              <a:gd name="T7" fmla="*/ 2147483647 h 25"/>
              <a:gd name="T8" fmla="*/ 2147483647 w 772"/>
              <a:gd name="T9" fmla="*/ 2147483647 h 25"/>
              <a:gd name="T10" fmla="*/ 2147483647 w 772"/>
              <a:gd name="T11" fmla="*/ 2147483647 h 25"/>
              <a:gd name="T12" fmla="*/ 2147483647 w 772"/>
              <a:gd name="T13" fmla="*/ 2147483647 h 25"/>
              <a:gd name="T14" fmla="*/ 2147483647 w 772"/>
              <a:gd name="T15" fmla="*/ 2147483647 h 25"/>
              <a:gd name="T16" fmla="*/ 2147483647 w 772"/>
              <a:gd name="T17" fmla="*/ 2147483647 h 25"/>
              <a:gd name="T18" fmla="*/ 2147483647 w 772"/>
              <a:gd name="T19" fmla="*/ 2147483647 h 25"/>
              <a:gd name="T20" fmla="*/ 2147483647 w 772"/>
              <a:gd name="T21" fmla="*/ 2147483647 h 25"/>
              <a:gd name="T22" fmla="*/ 2147483647 w 772"/>
              <a:gd name="T23" fmla="*/ 2147483647 h 25"/>
              <a:gd name="T24" fmla="*/ 2147483647 w 772"/>
              <a:gd name="T25" fmla="*/ 2147483647 h 25"/>
              <a:gd name="T26" fmla="*/ 2147483647 w 772"/>
              <a:gd name="T27" fmla="*/ 0 h 25"/>
              <a:gd name="T28" fmla="*/ 2147483647 w 772"/>
              <a:gd name="T29" fmla="*/ 2147483647 h 25"/>
              <a:gd name="T30" fmla="*/ 0 w 772"/>
              <a:gd name="T31" fmla="*/ 2147483647 h 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72"/>
              <a:gd name="T49" fmla="*/ 0 h 25"/>
              <a:gd name="T50" fmla="*/ 772 w 772"/>
              <a:gd name="T51" fmla="*/ 25 h 2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72" h="25">
                <a:moveTo>
                  <a:pt x="0" y="2"/>
                </a:moveTo>
                <a:lnTo>
                  <a:pt x="0" y="7"/>
                </a:lnTo>
                <a:lnTo>
                  <a:pt x="2" y="12"/>
                </a:lnTo>
                <a:lnTo>
                  <a:pt x="5" y="18"/>
                </a:lnTo>
                <a:lnTo>
                  <a:pt x="9" y="23"/>
                </a:lnTo>
                <a:lnTo>
                  <a:pt x="10" y="25"/>
                </a:lnTo>
                <a:lnTo>
                  <a:pt x="12" y="25"/>
                </a:lnTo>
                <a:lnTo>
                  <a:pt x="747" y="25"/>
                </a:lnTo>
                <a:lnTo>
                  <a:pt x="757" y="23"/>
                </a:lnTo>
                <a:lnTo>
                  <a:pt x="763" y="17"/>
                </a:lnTo>
                <a:lnTo>
                  <a:pt x="768" y="10"/>
                </a:lnTo>
                <a:lnTo>
                  <a:pt x="772" y="0"/>
                </a:lnTo>
                <a:lnTo>
                  <a:pt x="770" y="2"/>
                </a:lnTo>
                <a:lnTo>
                  <a:pt x="0" y="2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" name="Freeform 220">
            <a:extLst>
              <a:ext uri="{FF2B5EF4-FFF2-40B4-BE49-F238E27FC236}">
                <a16:creationId xmlns="" xmlns:a16="http://schemas.microsoft.com/office/drawing/2014/main" id="{D3AB9B12-AF9E-47C7-9EA2-BC7C6F289CB9}"/>
              </a:ext>
            </a:extLst>
          </p:cNvPr>
          <p:cNvSpPr>
            <a:spLocks/>
          </p:cNvSpPr>
          <p:nvPr/>
        </p:nvSpPr>
        <p:spPr bwMode="auto">
          <a:xfrm>
            <a:off x="3489325" y="5645150"/>
            <a:ext cx="522288" cy="98425"/>
          </a:xfrm>
          <a:custGeom>
            <a:avLst/>
            <a:gdLst>
              <a:gd name="T0" fmla="*/ 2147483647 w 659"/>
              <a:gd name="T1" fmla="*/ 2147483647 h 124"/>
              <a:gd name="T2" fmla="*/ 0 w 659"/>
              <a:gd name="T3" fmla="*/ 2147483647 h 124"/>
              <a:gd name="T4" fmla="*/ 2147483647 w 659"/>
              <a:gd name="T5" fmla="*/ 2147483647 h 124"/>
              <a:gd name="T6" fmla="*/ 2147483647 w 659"/>
              <a:gd name="T7" fmla="*/ 2147483647 h 124"/>
              <a:gd name="T8" fmla="*/ 2147483647 w 659"/>
              <a:gd name="T9" fmla="*/ 2147483647 h 124"/>
              <a:gd name="T10" fmla="*/ 2147483647 w 659"/>
              <a:gd name="T11" fmla="*/ 2147483647 h 124"/>
              <a:gd name="T12" fmla="*/ 2147483647 w 659"/>
              <a:gd name="T13" fmla="*/ 2147483647 h 124"/>
              <a:gd name="T14" fmla="*/ 2147483647 w 659"/>
              <a:gd name="T15" fmla="*/ 2147483647 h 124"/>
              <a:gd name="T16" fmla="*/ 2147483647 w 659"/>
              <a:gd name="T17" fmla="*/ 2147483647 h 124"/>
              <a:gd name="T18" fmla="*/ 2147483647 w 659"/>
              <a:gd name="T19" fmla="*/ 2147483647 h 124"/>
              <a:gd name="T20" fmla="*/ 2147483647 w 659"/>
              <a:gd name="T21" fmla="*/ 2147483647 h 124"/>
              <a:gd name="T22" fmla="*/ 2147483647 w 659"/>
              <a:gd name="T23" fmla="*/ 2147483647 h 124"/>
              <a:gd name="T24" fmla="*/ 2147483647 w 659"/>
              <a:gd name="T25" fmla="*/ 2147483647 h 124"/>
              <a:gd name="T26" fmla="*/ 2147483647 w 659"/>
              <a:gd name="T27" fmla="*/ 2147483647 h 124"/>
              <a:gd name="T28" fmla="*/ 2147483647 w 659"/>
              <a:gd name="T29" fmla="*/ 2147483647 h 124"/>
              <a:gd name="T30" fmla="*/ 2147483647 w 659"/>
              <a:gd name="T31" fmla="*/ 2147483647 h 124"/>
              <a:gd name="T32" fmla="*/ 2147483647 w 659"/>
              <a:gd name="T33" fmla="*/ 2147483647 h 124"/>
              <a:gd name="T34" fmla="*/ 2147483647 w 659"/>
              <a:gd name="T35" fmla="*/ 2147483647 h 124"/>
              <a:gd name="T36" fmla="*/ 2147483647 w 659"/>
              <a:gd name="T37" fmla="*/ 2147483647 h 124"/>
              <a:gd name="T38" fmla="*/ 2147483647 w 659"/>
              <a:gd name="T39" fmla="*/ 2147483647 h 124"/>
              <a:gd name="T40" fmla="*/ 2147483647 w 659"/>
              <a:gd name="T41" fmla="*/ 2147483647 h 124"/>
              <a:gd name="T42" fmla="*/ 2147483647 w 659"/>
              <a:gd name="T43" fmla="*/ 2147483647 h 124"/>
              <a:gd name="T44" fmla="*/ 2147483647 w 659"/>
              <a:gd name="T45" fmla="*/ 2147483647 h 124"/>
              <a:gd name="T46" fmla="*/ 2147483647 w 659"/>
              <a:gd name="T47" fmla="*/ 2147483647 h 124"/>
              <a:gd name="T48" fmla="*/ 2147483647 w 659"/>
              <a:gd name="T49" fmla="*/ 2147483647 h 124"/>
              <a:gd name="T50" fmla="*/ 2147483647 w 659"/>
              <a:gd name="T51" fmla="*/ 2147483647 h 124"/>
              <a:gd name="T52" fmla="*/ 2147483647 w 659"/>
              <a:gd name="T53" fmla="*/ 2147483647 h 124"/>
              <a:gd name="T54" fmla="*/ 2147483647 w 659"/>
              <a:gd name="T55" fmla="*/ 2147483647 h 124"/>
              <a:gd name="T56" fmla="*/ 2147483647 w 659"/>
              <a:gd name="T57" fmla="*/ 0 h 124"/>
              <a:gd name="T58" fmla="*/ 2147483647 w 659"/>
              <a:gd name="T59" fmla="*/ 0 h 124"/>
              <a:gd name="T60" fmla="*/ 2147483647 w 659"/>
              <a:gd name="T61" fmla="*/ 2147483647 h 124"/>
              <a:gd name="T62" fmla="*/ 2147483647 w 659"/>
              <a:gd name="T63" fmla="*/ 2147483647 h 124"/>
              <a:gd name="T64" fmla="*/ 2147483647 w 659"/>
              <a:gd name="T65" fmla="*/ 2147483647 h 124"/>
              <a:gd name="T66" fmla="*/ 2147483647 w 659"/>
              <a:gd name="T67" fmla="*/ 2147483647 h 12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59"/>
              <a:gd name="T103" fmla="*/ 0 h 124"/>
              <a:gd name="T104" fmla="*/ 659 w 659"/>
              <a:gd name="T105" fmla="*/ 124 h 12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59" h="124">
                <a:moveTo>
                  <a:pt x="128" y="18"/>
                </a:moveTo>
                <a:lnTo>
                  <a:pt x="0" y="96"/>
                </a:lnTo>
                <a:lnTo>
                  <a:pt x="2" y="106"/>
                </a:lnTo>
                <a:lnTo>
                  <a:pt x="7" y="116"/>
                </a:lnTo>
                <a:lnTo>
                  <a:pt x="13" y="123"/>
                </a:lnTo>
                <a:lnTo>
                  <a:pt x="22" y="124"/>
                </a:lnTo>
                <a:lnTo>
                  <a:pt x="18" y="119"/>
                </a:lnTo>
                <a:lnTo>
                  <a:pt x="15" y="113"/>
                </a:lnTo>
                <a:lnTo>
                  <a:pt x="13" y="108"/>
                </a:lnTo>
                <a:lnTo>
                  <a:pt x="13" y="103"/>
                </a:lnTo>
                <a:lnTo>
                  <a:pt x="13" y="101"/>
                </a:lnTo>
                <a:lnTo>
                  <a:pt x="15" y="101"/>
                </a:lnTo>
                <a:lnTo>
                  <a:pt x="15" y="99"/>
                </a:lnTo>
                <a:lnTo>
                  <a:pt x="17" y="99"/>
                </a:lnTo>
                <a:lnTo>
                  <a:pt x="23" y="96"/>
                </a:lnTo>
                <a:lnTo>
                  <a:pt x="38" y="86"/>
                </a:lnTo>
                <a:lnTo>
                  <a:pt x="56" y="75"/>
                </a:lnTo>
                <a:lnTo>
                  <a:pt x="78" y="61"/>
                </a:lnTo>
                <a:lnTo>
                  <a:pt x="98" y="48"/>
                </a:lnTo>
                <a:lnTo>
                  <a:pt x="116" y="38"/>
                </a:lnTo>
                <a:lnTo>
                  <a:pt x="128" y="30"/>
                </a:lnTo>
                <a:lnTo>
                  <a:pt x="133" y="27"/>
                </a:lnTo>
                <a:lnTo>
                  <a:pt x="646" y="22"/>
                </a:lnTo>
                <a:lnTo>
                  <a:pt x="659" y="20"/>
                </a:lnTo>
                <a:lnTo>
                  <a:pt x="659" y="18"/>
                </a:lnTo>
                <a:lnTo>
                  <a:pt x="657" y="12"/>
                </a:lnTo>
                <a:lnTo>
                  <a:pt x="654" y="5"/>
                </a:lnTo>
                <a:lnTo>
                  <a:pt x="647" y="2"/>
                </a:lnTo>
                <a:lnTo>
                  <a:pt x="641" y="0"/>
                </a:lnTo>
                <a:lnTo>
                  <a:pt x="142" y="0"/>
                </a:lnTo>
                <a:lnTo>
                  <a:pt x="136" y="2"/>
                </a:lnTo>
                <a:lnTo>
                  <a:pt x="133" y="5"/>
                </a:lnTo>
                <a:lnTo>
                  <a:pt x="129" y="12"/>
                </a:lnTo>
                <a:lnTo>
                  <a:pt x="128" y="18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" name="Freeform 221">
            <a:extLst>
              <a:ext uri="{FF2B5EF4-FFF2-40B4-BE49-F238E27FC236}">
                <a16:creationId xmlns="" xmlns:a16="http://schemas.microsoft.com/office/drawing/2014/main" id="{7A040473-39B5-4FA1-942E-E800B8FCCA40}"/>
              </a:ext>
            </a:extLst>
          </p:cNvPr>
          <p:cNvSpPr>
            <a:spLocks/>
          </p:cNvSpPr>
          <p:nvPr/>
        </p:nvSpPr>
        <p:spPr bwMode="auto">
          <a:xfrm>
            <a:off x="3602038" y="56578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7" y="6"/>
                </a:lnTo>
                <a:lnTo>
                  <a:pt x="14" y="1"/>
                </a:lnTo>
                <a:lnTo>
                  <a:pt x="22" y="0"/>
                </a:lnTo>
                <a:lnTo>
                  <a:pt x="27" y="0"/>
                </a:lnTo>
                <a:lnTo>
                  <a:pt x="29" y="0"/>
                </a:lnTo>
                <a:lnTo>
                  <a:pt x="30" y="0"/>
                </a:lnTo>
                <a:lnTo>
                  <a:pt x="34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7" name="Freeform 222">
            <a:extLst>
              <a:ext uri="{FF2B5EF4-FFF2-40B4-BE49-F238E27FC236}">
                <a16:creationId xmlns="" xmlns:a16="http://schemas.microsoft.com/office/drawing/2014/main" id="{D6E7C1C3-95C2-45B9-B82E-05449D2F2849}"/>
              </a:ext>
            </a:extLst>
          </p:cNvPr>
          <p:cNvSpPr>
            <a:spLocks/>
          </p:cNvSpPr>
          <p:nvPr/>
        </p:nvSpPr>
        <p:spPr bwMode="auto">
          <a:xfrm>
            <a:off x="3668713" y="5657850"/>
            <a:ext cx="44450" cy="9525"/>
          </a:xfrm>
          <a:custGeom>
            <a:avLst/>
            <a:gdLst>
              <a:gd name="T0" fmla="*/ 0 w 56"/>
              <a:gd name="T1" fmla="*/ 2147483647 h 13"/>
              <a:gd name="T2" fmla="*/ 2147483647 w 56"/>
              <a:gd name="T3" fmla="*/ 2147483647 h 13"/>
              <a:gd name="T4" fmla="*/ 2147483647 w 56"/>
              <a:gd name="T5" fmla="*/ 2147483647 h 13"/>
              <a:gd name="T6" fmla="*/ 2147483647 w 56"/>
              <a:gd name="T7" fmla="*/ 2147483647 h 13"/>
              <a:gd name="T8" fmla="*/ 2147483647 w 56"/>
              <a:gd name="T9" fmla="*/ 0 h 13"/>
              <a:gd name="T10" fmla="*/ 2147483647 w 56"/>
              <a:gd name="T11" fmla="*/ 0 h 13"/>
              <a:gd name="T12" fmla="*/ 2147483647 w 56"/>
              <a:gd name="T13" fmla="*/ 0 h 13"/>
              <a:gd name="T14" fmla="*/ 2147483647 w 56"/>
              <a:gd name="T15" fmla="*/ 0 h 13"/>
              <a:gd name="T16" fmla="*/ 2147483647 w 56"/>
              <a:gd name="T17" fmla="*/ 0 h 13"/>
              <a:gd name="T18" fmla="*/ 2147483647 w 56"/>
              <a:gd name="T19" fmla="*/ 2147483647 h 13"/>
              <a:gd name="T20" fmla="*/ 2147483647 w 56"/>
              <a:gd name="T21" fmla="*/ 2147483647 h 13"/>
              <a:gd name="T22" fmla="*/ 2147483647 w 56"/>
              <a:gd name="T23" fmla="*/ 2147483647 h 13"/>
              <a:gd name="T24" fmla="*/ 2147483647 w 56"/>
              <a:gd name="T25" fmla="*/ 2147483647 h 13"/>
              <a:gd name="T26" fmla="*/ 0 w 56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3"/>
              <a:gd name="T44" fmla="*/ 56 w 56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3">
                <a:moveTo>
                  <a:pt x="0" y="13"/>
                </a:moveTo>
                <a:lnTo>
                  <a:pt x="2" y="11"/>
                </a:lnTo>
                <a:lnTo>
                  <a:pt x="5" y="6"/>
                </a:lnTo>
                <a:lnTo>
                  <a:pt x="11" y="1"/>
                </a:lnTo>
                <a:lnTo>
                  <a:pt x="20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1"/>
                </a:lnTo>
                <a:lnTo>
                  <a:pt x="50" y="6"/>
                </a:lnTo>
                <a:lnTo>
                  <a:pt x="54" y="11"/>
                </a:lnTo>
                <a:lnTo>
                  <a:pt x="5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8" name="Freeform 223">
            <a:extLst>
              <a:ext uri="{FF2B5EF4-FFF2-40B4-BE49-F238E27FC236}">
                <a16:creationId xmlns="" xmlns:a16="http://schemas.microsoft.com/office/drawing/2014/main" id="{286D36A3-064A-4F57-B4F3-A0C6EE766F34}"/>
              </a:ext>
            </a:extLst>
          </p:cNvPr>
          <p:cNvSpPr>
            <a:spLocks/>
          </p:cNvSpPr>
          <p:nvPr/>
        </p:nvSpPr>
        <p:spPr bwMode="auto">
          <a:xfrm>
            <a:off x="3733800" y="5657850"/>
            <a:ext cx="44450" cy="9525"/>
          </a:xfrm>
          <a:custGeom>
            <a:avLst/>
            <a:gdLst>
              <a:gd name="T0" fmla="*/ 0 w 54"/>
              <a:gd name="T1" fmla="*/ 2147483647 h 13"/>
              <a:gd name="T2" fmla="*/ 2147483647 w 54"/>
              <a:gd name="T3" fmla="*/ 2147483647 h 13"/>
              <a:gd name="T4" fmla="*/ 2147483647 w 54"/>
              <a:gd name="T5" fmla="*/ 2147483647 h 13"/>
              <a:gd name="T6" fmla="*/ 2147483647 w 54"/>
              <a:gd name="T7" fmla="*/ 2147483647 h 13"/>
              <a:gd name="T8" fmla="*/ 2147483647 w 54"/>
              <a:gd name="T9" fmla="*/ 0 h 13"/>
              <a:gd name="T10" fmla="*/ 2147483647 w 54"/>
              <a:gd name="T11" fmla="*/ 0 h 13"/>
              <a:gd name="T12" fmla="*/ 2147483647 w 54"/>
              <a:gd name="T13" fmla="*/ 0 h 13"/>
              <a:gd name="T14" fmla="*/ 2147483647 w 54"/>
              <a:gd name="T15" fmla="*/ 0 h 13"/>
              <a:gd name="T16" fmla="*/ 2147483647 w 54"/>
              <a:gd name="T17" fmla="*/ 0 h 13"/>
              <a:gd name="T18" fmla="*/ 2147483647 w 54"/>
              <a:gd name="T19" fmla="*/ 2147483647 h 13"/>
              <a:gd name="T20" fmla="*/ 2147483647 w 54"/>
              <a:gd name="T21" fmla="*/ 2147483647 h 13"/>
              <a:gd name="T22" fmla="*/ 2147483647 w 54"/>
              <a:gd name="T23" fmla="*/ 2147483647 h 13"/>
              <a:gd name="T24" fmla="*/ 2147483647 w 54"/>
              <a:gd name="T25" fmla="*/ 2147483647 h 13"/>
              <a:gd name="T26" fmla="*/ 0 w 54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"/>
              <a:gd name="T43" fmla="*/ 0 h 13"/>
              <a:gd name="T44" fmla="*/ 54 w 54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" h="13">
                <a:moveTo>
                  <a:pt x="0" y="13"/>
                </a:moveTo>
                <a:lnTo>
                  <a:pt x="1" y="11"/>
                </a:lnTo>
                <a:lnTo>
                  <a:pt x="5" y="6"/>
                </a:lnTo>
                <a:lnTo>
                  <a:pt x="10" y="1"/>
                </a:lnTo>
                <a:lnTo>
                  <a:pt x="18" y="0"/>
                </a:lnTo>
                <a:lnTo>
                  <a:pt x="24" y="0"/>
                </a:lnTo>
                <a:lnTo>
                  <a:pt x="26" y="0"/>
                </a:lnTo>
                <a:lnTo>
                  <a:pt x="31" y="0"/>
                </a:lnTo>
                <a:lnTo>
                  <a:pt x="39" y="1"/>
                </a:lnTo>
                <a:lnTo>
                  <a:pt x="46" y="6"/>
                </a:lnTo>
                <a:lnTo>
                  <a:pt x="53" y="11"/>
                </a:lnTo>
                <a:lnTo>
                  <a:pt x="5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9" name="Freeform 224">
            <a:extLst>
              <a:ext uri="{FF2B5EF4-FFF2-40B4-BE49-F238E27FC236}">
                <a16:creationId xmlns="" xmlns:a16="http://schemas.microsoft.com/office/drawing/2014/main" id="{062B0495-25A3-43E3-A2E9-A4D741A84CBD}"/>
              </a:ext>
            </a:extLst>
          </p:cNvPr>
          <p:cNvSpPr>
            <a:spLocks/>
          </p:cNvSpPr>
          <p:nvPr/>
        </p:nvSpPr>
        <p:spPr bwMode="auto">
          <a:xfrm>
            <a:off x="3800475" y="56578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5" y="6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0" name="Freeform 225">
            <a:extLst>
              <a:ext uri="{FF2B5EF4-FFF2-40B4-BE49-F238E27FC236}">
                <a16:creationId xmlns="" xmlns:a16="http://schemas.microsoft.com/office/drawing/2014/main" id="{387C9368-3AD2-4535-8BCF-A447A3FD4C83}"/>
              </a:ext>
            </a:extLst>
          </p:cNvPr>
          <p:cNvSpPr>
            <a:spLocks/>
          </p:cNvSpPr>
          <p:nvPr/>
        </p:nvSpPr>
        <p:spPr bwMode="auto">
          <a:xfrm>
            <a:off x="3863975" y="56578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7" y="6"/>
                </a:lnTo>
                <a:lnTo>
                  <a:pt x="14" y="1"/>
                </a:lnTo>
                <a:lnTo>
                  <a:pt x="22" y="0"/>
                </a:lnTo>
                <a:lnTo>
                  <a:pt x="29" y="0"/>
                </a:lnTo>
                <a:lnTo>
                  <a:pt x="30" y="0"/>
                </a:lnTo>
                <a:lnTo>
                  <a:pt x="35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1" name="Freeform 226">
            <a:extLst>
              <a:ext uri="{FF2B5EF4-FFF2-40B4-BE49-F238E27FC236}">
                <a16:creationId xmlns="" xmlns:a16="http://schemas.microsoft.com/office/drawing/2014/main" id="{48FD5996-CFC0-4BC6-93B3-1FCBACB4284D}"/>
              </a:ext>
            </a:extLst>
          </p:cNvPr>
          <p:cNvSpPr>
            <a:spLocks/>
          </p:cNvSpPr>
          <p:nvPr/>
        </p:nvSpPr>
        <p:spPr bwMode="auto">
          <a:xfrm>
            <a:off x="3930650" y="5657850"/>
            <a:ext cx="44450" cy="9525"/>
          </a:xfrm>
          <a:custGeom>
            <a:avLst/>
            <a:gdLst>
              <a:gd name="T0" fmla="*/ 0 w 54"/>
              <a:gd name="T1" fmla="*/ 2147483647 h 13"/>
              <a:gd name="T2" fmla="*/ 2147483647 w 54"/>
              <a:gd name="T3" fmla="*/ 2147483647 h 13"/>
              <a:gd name="T4" fmla="*/ 2147483647 w 54"/>
              <a:gd name="T5" fmla="*/ 2147483647 h 13"/>
              <a:gd name="T6" fmla="*/ 2147483647 w 54"/>
              <a:gd name="T7" fmla="*/ 2147483647 h 13"/>
              <a:gd name="T8" fmla="*/ 2147483647 w 54"/>
              <a:gd name="T9" fmla="*/ 0 h 13"/>
              <a:gd name="T10" fmla="*/ 2147483647 w 54"/>
              <a:gd name="T11" fmla="*/ 0 h 13"/>
              <a:gd name="T12" fmla="*/ 2147483647 w 54"/>
              <a:gd name="T13" fmla="*/ 0 h 13"/>
              <a:gd name="T14" fmla="*/ 2147483647 w 54"/>
              <a:gd name="T15" fmla="*/ 0 h 13"/>
              <a:gd name="T16" fmla="*/ 2147483647 w 54"/>
              <a:gd name="T17" fmla="*/ 0 h 13"/>
              <a:gd name="T18" fmla="*/ 2147483647 w 54"/>
              <a:gd name="T19" fmla="*/ 2147483647 h 13"/>
              <a:gd name="T20" fmla="*/ 2147483647 w 54"/>
              <a:gd name="T21" fmla="*/ 2147483647 h 13"/>
              <a:gd name="T22" fmla="*/ 2147483647 w 54"/>
              <a:gd name="T23" fmla="*/ 2147483647 h 13"/>
              <a:gd name="T24" fmla="*/ 2147483647 w 54"/>
              <a:gd name="T25" fmla="*/ 2147483647 h 13"/>
              <a:gd name="T26" fmla="*/ 0 w 54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"/>
              <a:gd name="T43" fmla="*/ 0 h 13"/>
              <a:gd name="T44" fmla="*/ 54 w 54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" h="13">
                <a:moveTo>
                  <a:pt x="0" y="13"/>
                </a:moveTo>
                <a:lnTo>
                  <a:pt x="2" y="11"/>
                </a:lnTo>
                <a:lnTo>
                  <a:pt x="5" y="6"/>
                </a:lnTo>
                <a:lnTo>
                  <a:pt x="10" y="1"/>
                </a:lnTo>
                <a:lnTo>
                  <a:pt x="18" y="0"/>
                </a:lnTo>
                <a:lnTo>
                  <a:pt x="25" y="0"/>
                </a:lnTo>
                <a:lnTo>
                  <a:pt x="26" y="0"/>
                </a:lnTo>
                <a:lnTo>
                  <a:pt x="31" y="0"/>
                </a:lnTo>
                <a:lnTo>
                  <a:pt x="40" y="1"/>
                </a:lnTo>
                <a:lnTo>
                  <a:pt x="46" y="6"/>
                </a:lnTo>
                <a:lnTo>
                  <a:pt x="53" y="11"/>
                </a:lnTo>
                <a:lnTo>
                  <a:pt x="5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2" name="Freeform 227">
            <a:extLst>
              <a:ext uri="{FF2B5EF4-FFF2-40B4-BE49-F238E27FC236}">
                <a16:creationId xmlns="" xmlns:a16="http://schemas.microsoft.com/office/drawing/2014/main" id="{9ED84C4C-425A-434E-B1E5-B79BEDBAADD4}"/>
              </a:ext>
            </a:extLst>
          </p:cNvPr>
          <p:cNvSpPr>
            <a:spLocks/>
          </p:cNvSpPr>
          <p:nvPr/>
        </p:nvSpPr>
        <p:spPr bwMode="auto">
          <a:xfrm>
            <a:off x="3573463" y="5675313"/>
            <a:ext cx="44450" cy="9525"/>
          </a:xfrm>
          <a:custGeom>
            <a:avLst/>
            <a:gdLst>
              <a:gd name="T0" fmla="*/ 0 w 56"/>
              <a:gd name="T1" fmla="*/ 2147483647 h 11"/>
              <a:gd name="T2" fmla="*/ 2147483647 w 56"/>
              <a:gd name="T3" fmla="*/ 2147483647 h 11"/>
              <a:gd name="T4" fmla="*/ 2147483647 w 56"/>
              <a:gd name="T5" fmla="*/ 2147483647 h 11"/>
              <a:gd name="T6" fmla="*/ 2147483647 w 56"/>
              <a:gd name="T7" fmla="*/ 2147483647 h 11"/>
              <a:gd name="T8" fmla="*/ 2147483647 w 56"/>
              <a:gd name="T9" fmla="*/ 0 h 11"/>
              <a:gd name="T10" fmla="*/ 2147483647 w 56"/>
              <a:gd name="T11" fmla="*/ 0 h 11"/>
              <a:gd name="T12" fmla="*/ 2147483647 w 56"/>
              <a:gd name="T13" fmla="*/ 0 h 11"/>
              <a:gd name="T14" fmla="*/ 2147483647 w 56"/>
              <a:gd name="T15" fmla="*/ 0 h 11"/>
              <a:gd name="T16" fmla="*/ 2147483647 w 56"/>
              <a:gd name="T17" fmla="*/ 0 h 11"/>
              <a:gd name="T18" fmla="*/ 2147483647 w 56"/>
              <a:gd name="T19" fmla="*/ 2147483647 h 11"/>
              <a:gd name="T20" fmla="*/ 2147483647 w 56"/>
              <a:gd name="T21" fmla="*/ 2147483647 h 11"/>
              <a:gd name="T22" fmla="*/ 2147483647 w 56"/>
              <a:gd name="T23" fmla="*/ 2147483647 h 11"/>
              <a:gd name="T24" fmla="*/ 2147483647 w 56"/>
              <a:gd name="T25" fmla="*/ 2147483647 h 11"/>
              <a:gd name="T26" fmla="*/ 0 w 56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1"/>
              <a:gd name="T44" fmla="*/ 56 w 56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1">
                <a:moveTo>
                  <a:pt x="0" y="11"/>
                </a:moveTo>
                <a:lnTo>
                  <a:pt x="1" y="10"/>
                </a:lnTo>
                <a:lnTo>
                  <a:pt x="6" y="5"/>
                </a:lnTo>
                <a:lnTo>
                  <a:pt x="13" y="1"/>
                </a:lnTo>
                <a:lnTo>
                  <a:pt x="21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1"/>
                </a:lnTo>
                <a:lnTo>
                  <a:pt x="48" y="5"/>
                </a:lnTo>
                <a:lnTo>
                  <a:pt x="54" y="10"/>
                </a:lnTo>
                <a:lnTo>
                  <a:pt x="56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3" name="Freeform 228">
            <a:extLst>
              <a:ext uri="{FF2B5EF4-FFF2-40B4-BE49-F238E27FC236}">
                <a16:creationId xmlns="" xmlns:a16="http://schemas.microsoft.com/office/drawing/2014/main" id="{BD12BD72-FFC9-4374-86F1-048D2A1BCD9C}"/>
              </a:ext>
            </a:extLst>
          </p:cNvPr>
          <p:cNvSpPr>
            <a:spLocks/>
          </p:cNvSpPr>
          <p:nvPr/>
        </p:nvSpPr>
        <p:spPr bwMode="auto">
          <a:xfrm>
            <a:off x="3641725" y="5675313"/>
            <a:ext cx="42863" cy="9525"/>
          </a:xfrm>
          <a:custGeom>
            <a:avLst/>
            <a:gdLst>
              <a:gd name="T0" fmla="*/ 0 w 55"/>
              <a:gd name="T1" fmla="*/ 2147483647 h 11"/>
              <a:gd name="T2" fmla="*/ 2147483647 w 55"/>
              <a:gd name="T3" fmla="*/ 2147483647 h 11"/>
              <a:gd name="T4" fmla="*/ 2147483647 w 55"/>
              <a:gd name="T5" fmla="*/ 2147483647 h 11"/>
              <a:gd name="T6" fmla="*/ 2147483647 w 55"/>
              <a:gd name="T7" fmla="*/ 2147483647 h 11"/>
              <a:gd name="T8" fmla="*/ 2147483647 w 55"/>
              <a:gd name="T9" fmla="*/ 0 h 11"/>
              <a:gd name="T10" fmla="*/ 2147483647 w 55"/>
              <a:gd name="T11" fmla="*/ 0 h 11"/>
              <a:gd name="T12" fmla="*/ 2147483647 w 55"/>
              <a:gd name="T13" fmla="*/ 0 h 11"/>
              <a:gd name="T14" fmla="*/ 2147483647 w 55"/>
              <a:gd name="T15" fmla="*/ 0 h 11"/>
              <a:gd name="T16" fmla="*/ 2147483647 w 55"/>
              <a:gd name="T17" fmla="*/ 0 h 11"/>
              <a:gd name="T18" fmla="*/ 2147483647 w 55"/>
              <a:gd name="T19" fmla="*/ 2147483647 h 11"/>
              <a:gd name="T20" fmla="*/ 2147483647 w 55"/>
              <a:gd name="T21" fmla="*/ 2147483647 h 11"/>
              <a:gd name="T22" fmla="*/ 2147483647 w 55"/>
              <a:gd name="T23" fmla="*/ 2147483647 h 11"/>
              <a:gd name="T24" fmla="*/ 2147483647 w 55"/>
              <a:gd name="T25" fmla="*/ 2147483647 h 11"/>
              <a:gd name="T26" fmla="*/ 0 w 55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1"/>
              <a:gd name="T44" fmla="*/ 55 w 55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1">
                <a:moveTo>
                  <a:pt x="0" y="11"/>
                </a:moveTo>
                <a:lnTo>
                  <a:pt x="2" y="10"/>
                </a:lnTo>
                <a:lnTo>
                  <a:pt x="5" y="5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0" y="1"/>
                </a:lnTo>
                <a:lnTo>
                  <a:pt x="46" y="5"/>
                </a:lnTo>
                <a:lnTo>
                  <a:pt x="53" y="10"/>
                </a:lnTo>
                <a:lnTo>
                  <a:pt x="55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" name="Freeform 229">
            <a:extLst>
              <a:ext uri="{FF2B5EF4-FFF2-40B4-BE49-F238E27FC236}">
                <a16:creationId xmlns="" xmlns:a16="http://schemas.microsoft.com/office/drawing/2014/main" id="{8DCDE461-667B-49DD-9F3F-17914F8DEF6E}"/>
              </a:ext>
            </a:extLst>
          </p:cNvPr>
          <p:cNvSpPr>
            <a:spLocks/>
          </p:cNvSpPr>
          <p:nvPr/>
        </p:nvSpPr>
        <p:spPr bwMode="auto">
          <a:xfrm>
            <a:off x="3705225" y="5675313"/>
            <a:ext cx="42863" cy="9525"/>
          </a:xfrm>
          <a:custGeom>
            <a:avLst/>
            <a:gdLst>
              <a:gd name="T0" fmla="*/ 0 w 55"/>
              <a:gd name="T1" fmla="*/ 2147483647 h 11"/>
              <a:gd name="T2" fmla="*/ 2147483647 w 55"/>
              <a:gd name="T3" fmla="*/ 2147483647 h 11"/>
              <a:gd name="T4" fmla="*/ 2147483647 w 55"/>
              <a:gd name="T5" fmla="*/ 2147483647 h 11"/>
              <a:gd name="T6" fmla="*/ 2147483647 w 55"/>
              <a:gd name="T7" fmla="*/ 2147483647 h 11"/>
              <a:gd name="T8" fmla="*/ 2147483647 w 55"/>
              <a:gd name="T9" fmla="*/ 0 h 11"/>
              <a:gd name="T10" fmla="*/ 2147483647 w 55"/>
              <a:gd name="T11" fmla="*/ 0 h 11"/>
              <a:gd name="T12" fmla="*/ 2147483647 w 55"/>
              <a:gd name="T13" fmla="*/ 0 h 11"/>
              <a:gd name="T14" fmla="*/ 2147483647 w 55"/>
              <a:gd name="T15" fmla="*/ 0 h 11"/>
              <a:gd name="T16" fmla="*/ 2147483647 w 55"/>
              <a:gd name="T17" fmla="*/ 0 h 11"/>
              <a:gd name="T18" fmla="*/ 2147483647 w 55"/>
              <a:gd name="T19" fmla="*/ 2147483647 h 11"/>
              <a:gd name="T20" fmla="*/ 2147483647 w 55"/>
              <a:gd name="T21" fmla="*/ 2147483647 h 11"/>
              <a:gd name="T22" fmla="*/ 2147483647 w 55"/>
              <a:gd name="T23" fmla="*/ 2147483647 h 11"/>
              <a:gd name="T24" fmla="*/ 2147483647 w 55"/>
              <a:gd name="T25" fmla="*/ 2147483647 h 11"/>
              <a:gd name="T26" fmla="*/ 0 w 55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1"/>
              <a:gd name="T44" fmla="*/ 55 w 55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1">
                <a:moveTo>
                  <a:pt x="0" y="11"/>
                </a:moveTo>
                <a:lnTo>
                  <a:pt x="2" y="10"/>
                </a:lnTo>
                <a:lnTo>
                  <a:pt x="5" y="5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2" y="1"/>
                </a:lnTo>
                <a:lnTo>
                  <a:pt x="48" y="5"/>
                </a:lnTo>
                <a:lnTo>
                  <a:pt x="53" y="10"/>
                </a:lnTo>
                <a:lnTo>
                  <a:pt x="55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" name="Freeform 230">
            <a:extLst>
              <a:ext uri="{FF2B5EF4-FFF2-40B4-BE49-F238E27FC236}">
                <a16:creationId xmlns="" xmlns:a16="http://schemas.microsoft.com/office/drawing/2014/main" id="{AAD067B8-EE9C-4CAA-BA71-24AD98DCA398}"/>
              </a:ext>
            </a:extLst>
          </p:cNvPr>
          <p:cNvSpPr>
            <a:spLocks/>
          </p:cNvSpPr>
          <p:nvPr/>
        </p:nvSpPr>
        <p:spPr bwMode="auto">
          <a:xfrm>
            <a:off x="3770313" y="5675313"/>
            <a:ext cx="46037" cy="9525"/>
          </a:xfrm>
          <a:custGeom>
            <a:avLst/>
            <a:gdLst>
              <a:gd name="T0" fmla="*/ 0 w 56"/>
              <a:gd name="T1" fmla="*/ 2147483647 h 11"/>
              <a:gd name="T2" fmla="*/ 2147483647 w 56"/>
              <a:gd name="T3" fmla="*/ 2147483647 h 11"/>
              <a:gd name="T4" fmla="*/ 2147483647 w 56"/>
              <a:gd name="T5" fmla="*/ 2147483647 h 11"/>
              <a:gd name="T6" fmla="*/ 2147483647 w 56"/>
              <a:gd name="T7" fmla="*/ 2147483647 h 11"/>
              <a:gd name="T8" fmla="*/ 2147483647 w 56"/>
              <a:gd name="T9" fmla="*/ 0 h 11"/>
              <a:gd name="T10" fmla="*/ 2147483647 w 56"/>
              <a:gd name="T11" fmla="*/ 0 h 11"/>
              <a:gd name="T12" fmla="*/ 2147483647 w 56"/>
              <a:gd name="T13" fmla="*/ 0 h 11"/>
              <a:gd name="T14" fmla="*/ 2147483647 w 56"/>
              <a:gd name="T15" fmla="*/ 0 h 11"/>
              <a:gd name="T16" fmla="*/ 2147483647 w 56"/>
              <a:gd name="T17" fmla="*/ 0 h 11"/>
              <a:gd name="T18" fmla="*/ 2147483647 w 56"/>
              <a:gd name="T19" fmla="*/ 2147483647 h 11"/>
              <a:gd name="T20" fmla="*/ 2147483647 w 56"/>
              <a:gd name="T21" fmla="*/ 2147483647 h 11"/>
              <a:gd name="T22" fmla="*/ 2147483647 w 56"/>
              <a:gd name="T23" fmla="*/ 2147483647 h 11"/>
              <a:gd name="T24" fmla="*/ 2147483647 w 56"/>
              <a:gd name="T25" fmla="*/ 2147483647 h 11"/>
              <a:gd name="T26" fmla="*/ 0 w 56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1"/>
              <a:gd name="T44" fmla="*/ 56 w 56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1">
                <a:moveTo>
                  <a:pt x="0" y="11"/>
                </a:moveTo>
                <a:lnTo>
                  <a:pt x="2" y="10"/>
                </a:lnTo>
                <a:lnTo>
                  <a:pt x="7" y="5"/>
                </a:lnTo>
                <a:lnTo>
                  <a:pt x="13" y="1"/>
                </a:lnTo>
                <a:lnTo>
                  <a:pt x="21" y="0"/>
                </a:lnTo>
                <a:lnTo>
                  <a:pt x="28" y="0"/>
                </a:lnTo>
                <a:lnTo>
                  <a:pt x="30" y="0"/>
                </a:lnTo>
                <a:lnTo>
                  <a:pt x="35" y="0"/>
                </a:lnTo>
                <a:lnTo>
                  <a:pt x="43" y="1"/>
                </a:lnTo>
                <a:lnTo>
                  <a:pt x="50" y="5"/>
                </a:lnTo>
                <a:lnTo>
                  <a:pt x="55" y="10"/>
                </a:lnTo>
                <a:lnTo>
                  <a:pt x="56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6" name="Freeform 231">
            <a:extLst>
              <a:ext uri="{FF2B5EF4-FFF2-40B4-BE49-F238E27FC236}">
                <a16:creationId xmlns="" xmlns:a16="http://schemas.microsoft.com/office/drawing/2014/main" id="{9691CF3C-306B-406A-9B1E-412CAA84646F}"/>
              </a:ext>
            </a:extLst>
          </p:cNvPr>
          <p:cNvSpPr>
            <a:spLocks/>
          </p:cNvSpPr>
          <p:nvPr/>
        </p:nvSpPr>
        <p:spPr bwMode="auto">
          <a:xfrm>
            <a:off x="3836988" y="5675313"/>
            <a:ext cx="44450" cy="9525"/>
          </a:xfrm>
          <a:custGeom>
            <a:avLst/>
            <a:gdLst>
              <a:gd name="T0" fmla="*/ 0 w 56"/>
              <a:gd name="T1" fmla="*/ 2147483647 h 11"/>
              <a:gd name="T2" fmla="*/ 2147483647 w 56"/>
              <a:gd name="T3" fmla="*/ 2147483647 h 11"/>
              <a:gd name="T4" fmla="*/ 2147483647 w 56"/>
              <a:gd name="T5" fmla="*/ 2147483647 h 11"/>
              <a:gd name="T6" fmla="*/ 2147483647 w 56"/>
              <a:gd name="T7" fmla="*/ 2147483647 h 11"/>
              <a:gd name="T8" fmla="*/ 2147483647 w 56"/>
              <a:gd name="T9" fmla="*/ 0 h 11"/>
              <a:gd name="T10" fmla="*/ 2147483647 w 56"/>
              <a:gd name="T11" fmla="*/ 0 h 11"/>
              <a:gd name="T12" fmla="*/ 2147483647 w 56"/>
              <a:gd name="T13" fmla="*/ 0 h 11"/>
              <a:gd name="T14" fmla="*/ 2147483647 w 56"/>
              <a:gd name="T15" fmla="*/ 0 h 11"/>
              <a:gd name="T16" fmla="*/ 2147483647 w 56"/>
              <a:gd name="T17" fmla="*/ 0 h 11"/>
              <a:gd name="T18" fmla="*/ 2147483647 w 56"/>
              <a:gd name="T19" fmla="*/ 2147483647 h 11"/>
              <a:gd name="T20" fmla="*/ 2147483647 w 56"/>
              <a:gd name="T21" fmla="*/ 2147483647 h 11"/>
              <a:gd name="T22" fmla="*/ 2147483647 w 56"/>
              <a:gd name="T23" fmla="*/ 2147483647 h 11"/>
              <a:gd name="T24" fmla="*/ 2147483647 w 56"/>
              <a:gd name="T25" fmla="*/ 2147483647 h 11"/>
              <a:gd name="T26" fmla="*/ 0 w 56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1"/>
              <a:gd name="T44" fmla="*/ 56 w 56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1">
                <a:moveTo>
                  <a:pt x="0" y="11"/>
                </a:moveTo>
                <a:lnTo>
                  <a:pt x="1" y="10"/>
                </a:lnTo>
                <a:lnTo>
                  <a:pt x="5" y="5"/>
                </a:lnTo>
                <a:lnTo>
                  <a:pt x="10" y="1"/>
                </a:lnTo>
                <a:lnTo>
                  <a:pt x="18" y="0"/>
                </a:lnTo>
                <a:lnTo>
                  <a:pt x="25" y="0"/>
                </a:lnTo>
                <a:lnTo>
                  <a:pt x="26" y="0"/>
                </a:lnTo>
                <a:lnTo>
                  <a:pt x="31" y="0"/>
                </a:lnTo>
                <a:lnTo>
                  <a:pt x="39" y="1"/>
                </a:lnTo>
                <a:lnTo>
                  <a:pt x="48" y="5"/>
                </a:lnTo>
                <a:lnTo>
                  <a:pt x="54" y="10"/>
                </a:lnTo>
                <a:lnTo>
                  <a:pt x="56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7" name="Freeform 232">
            <a:extLst>
              <a:ext uri="{FF2B5EF4-FFF2-40B4-BE49-F238E27FC236}">
                <a16:creationId xmlns="" xmlns:a16="http://schemas.microsoft.com/office/drawing/2014/main" id="{E470A708-E700-4517-9D54-389BAFE619D3}"/>
              </a:ext>
            </a:extLst>
          </p:cNvPr>
          <p:cNvSpPr>
            <a:spLocks/>
          </p:cNvSpPr>
          <p:nvPr/>
        </p:nvSpPr>
        <p:spPr bwMode="auto">
          <a:xfrm>
            <a:off x="3902075" y="5675313"/>
            <a:ext cx="44450" cy="9525"/>
          </a:xfrm>
          <a:custGeom>
            <a:avLst/>
            <a:gdLst>
              <a:gd name="T0" fmla="*/ 0 w 55"/>
              <a:gd name="T1" fmla="*/ 2147483647 h 11"/>
              <a:gd name="T2" fmla="*/ 2147483647 w 55"/>
              <a:gd name="T3" fmla="*/ 2147483647 h 11"/>
              <a:gd name="T4" fmla="*/ 2147483647 w 55"/>
              <a:gd name="T5" fmla="*/ 2147483647 h 11"/>
              <a:gd name="T6" fmla="*/ 2147483647 w 55"/>
              <a:gd name="T7" fmla="*/ 2147483647 h 11"/>
              <a:gd name="T8" fmla="*/ 2147483647 w 55"/>
              <a:gd name="T9" fmla="*/ 0 h 11"/>
              <a:gd name="T10" fmla="*/ 2147483647 w 55"/>
              <a:gd name="T11" fmla="*/ 0 h 11"/>
              <a:gd name="T12" fmla="*/ 2147483647 w 55"/>
              <a:gd name="T13" fmla="*/ 0 h 11"/>
              <a:gd name="T14" fmla="*/ 2147483647 w 55"/>
              <a:gd name="T15" fmla="*/ 0 h 11"/>
              <a:gd name="T16" fmla="*/ 2147483647 w 55"/>
              <a:gd name="T17" fmla="*/ 0 h 11"/>
              <a:gd name="T18" fmla="*/ 2147483647 w 55"/>
              <a:gd name="T19" fmla="*/ 2147483647 h 11"/>
              <a:gd name="T20" fmla="*/ 2147483647 w 55"/>
              <a:gd name="T21" fmla="*/ 2147483647 h 11"/>
              <a:gd name="T22" fmla="*/ 2147483647 w 55"/>
              <a:gd name="T23" fmla="*/ 2147483647 h 11"/>
              <a:gd name="T24" fmla="*/ 2147483647 w 55"/>
              <a:gd name="T25" fmla="*/ 2147483647 h 11"/>
              <a:gd name="T26" fmla="*/ 0 w 55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1"/>
              <a:gd name="T44" fmla="*/ 55 w 55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1">
                <a:moveTo>
                  <a:pt x="0" y="11"/>
                </a:moveTo>
                <a:lnTo>
                  <a:pt x="2" y="10"/>
                </a:lnTo>
                <a:lnTo>
                  <a:pt x="5" y="5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9" y="0"/>
                </a:lnTo>
                <a:lnTo>
                  <a:pt x="34" y="0"/>
                </a:lnTo>
                <a:lnTo>
                  <a:pt x="42" y="1"/>
                </a:lnTo>
                <a:lnTo>
                  <a:pt x="48" y="5"/>
                </a:lnTo>
                <a:lnTo>
                  <a:pt x="53" y="10"/>
                </a:lnTo>
                <a:lnTo>
                  <a:pt x="55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8" name="Freeform 233">
            <a:extLst>
              <a:ext uri="{FF2B5EF4-FFF2-40B4-BE49-F238E27FC236}">
                <a16:creationId xmlns="" xmlns:a16="http://schemas.microsoft.com/office/drawing/2014/main" id="{018D41D3-4A64-483A-89A9-9CD3FD31B86E}"/>
              </a:ext>
            </a:extLst>
          </p:cNvPr>
          <p:cNvSpPr>
            <a:spLocks/>
          </p:cNvSpPr>
          <p:nvPr/>
        </p:nvSpPr>
        <p:spPr bwMode="auto">
          <a:xfrm>
            <a:off x="3968750" y="5675313"/>
            <a:ext cx="44450" cy="9525"/>
          </a:xfrm>
          <a:custGeom>
            <a:avLst/>
            <a:gdLst>
              <a:gd name="T0" fmla="*/ 0 w 56"/>
              <a:gd name="T1" fmla="*/ 2147483647 h 11"/>
              <a:gd name="T2" fmla="*/ 2147483647 w 56"/>
              <a:gd name="T3" fmla="*/ 2147483647 h 11"/>
              <a:gd name="T4" fmla="*/ 2147483647 w 56"/>
              <a:gd name="T5" fmla="*/ 2147483647 h 11"/>
              <a:gd name="T6" fmla="*/ 2147483647 w 56"/>
              <a:gd name="T7" fmla="*/ 2147483647 h 11"/>
              <a:gd name="T8" fmla="*/ 2147483647 w 56"/>
              <a:gd name="T9" fmla="*/ 0 h 11"/>
              <a:gd name="T10" fmla="*/ 2147483647 w 56"/>
              <a:gd name="T11" fmla="*/ 0 h 11"/>
              <a:gd name="T12" fmla="*/ 2147483647 w 56"/>
              <a:gd name="T13" fmla="*/ 0 h 11"/>
              <a:gd name="T14" fmla="*/ 2147483647 w 56"/>
              <a:gd name="T15" fmla="*/ 0 h 11"/>
              <a:gd name="T16" fmla="*/ 2147483647 w 56"/>
              <a:gd name="T17" fmla="*/ 0 h 11"/>
              <a:gd name="T18" fmla="*/ 2147483647 w 56"/>
              <a:gd name="T19" fmla="*/ 2147483647 h 11"/>
              <a:gd name="T20" fmla="*/ 2147483647 w 56"/>
              <a:gd name="T21" fmla="*/ 2147483647 h 11"/>
              <a:gd name="T22" fmla="*/ 2147483647 w 56"/>
              <a:gd name="T23" fmla="*/ 2147483647 h 11"/>
              <a:gd name="T24" fmla="*/ 2147483647 w 56"/>
              <a:gd name="T25" fmla="*/ 2147483647 h 11"/>
              <a:gd name="T26" fmla="*/ 0 w 56"/>
              <a:gd name="T27" fmla="*/ 2147483647 h 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1"/>
              <a:gd name="T44" fmla="*/ 56 w 56"/>
              <a:gd name="T45" fmla="*/ 11 h 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1">
                <a:moveTo>
                  <a:pt x="0" y="11"/>
                </a:moveTo>
                <a:lnTo>
                  <a:pt x="2" y="10"/>
                </a:lnTo>
                <a:lnTo>
                  <a:pt x="7" y="5"/>
                </a:lnTo>
                <a:lnTo>
                  <a:pt x="13" y="1"/>
                </a:lnTo>
                <a:lnTo>
                  <a:pt x="22" y="0"/>
                </a:lnTo>
                <a:lnTo>
                  <a:pt x="28" y="0"/>
                </a:lnTo>
                <a:lnTo>
                  <a:pt x="30" y="0"/>
                </a:lnTo>
                <a:lnTo>
                  <a:pt x="35" y="0"/>
                </a:lnTo>
                <a:lnTo>
                  <a:pt x="43" y="1"/>
                </a:lnTo>
                <a:lnTo>
                  <a:pt x="50" y="5"/>
                </a:lnTo>
                <a:lnTo>
                  <a:pt x="55" y="10"/>
                </a:lnTo>
                <a:lnTo>
                  <a:pt x="56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" name="Freeform 234">
            <a:extLst>
              <a:ext uri="{FF2B5EF4-FFF2-40B4-BE49-F238E27FC236}">
                <a16:creationId xmlns="" xmlns:a16="http://schemas.microsoft.com/office/drawing/2014/main" id="{C3489490-2B75-4563-981A-A9705B8FEEDF}"/>
              </a:ext>
            </a:extLst>
          </p:cNvPr>
          <p:cNvSpPr>
            <a:spLocks/>
          </p:cNvSpPr>
          <p:nvPr/>
        </p:nvSpPr>
        <p:spPr bwMode="auto">
          <a:xfrm>
            <a:off x="3541713" y="56959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7" y="6"/>
                </a:lnTo>
                <a:lnTo>
                  <a:pt x="14" y="1"/>
                </a:lnTo>
                <a:lnTo>
                  <a:pt x="22" y="0"/>
                </a:lnTo>
                <a:lnTo>
                  <a:pt x="28" y="0"/>
                </a:lnTo>
                <a:lnTo>
                  <a:pt x="30" y="0"/>
                </a:lnTo>
                <a:lnTo>
                  <a:pt x="35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0" name="Freeform 235">
            <a:extLst>
              <a:ext uri="{FF2B5EF4-FFF2-40B4-BE49-F238E27FC236}">
                <a16:creationId xmlns="" xmlns:a16="http://schemas.microsoft.com/office/drawing/2014/main" id="{C4FC6B45-03FC-44DA-9E9E-20F6A79D4801}"/>
              </a:ext>
            </a:extLst>
          </p:cNvPr>
          <p:cNvSpPr>
            <a:spLocks/>
          </p:cNvSpPr>
          <p:nvPr/>
        </p:nvSpPr>
        <p:spPr bwMode="auto">
          <a:xfrm>
            <a:off x="3608388" y="5695950"/>
            <a:ext cx="44450" cy="9525"/>
          </a:xfrm>
          <a:custGeom>
            <a:avLst/>
            <a:gdLst>
              <a:gd name="T0" fmla="*/ 0 w 56"/>
              <a:gd name="T1" fmla="*/ 2147483647 h 13"/>
              <a:gd name="T2" fmla="*/ 2147483647 w 56"/>
              <a:gd name="T3" fmla="*/ 2147483647 h 13"/>
              <a:gd name="T4" fmla="*/ 2147483647 w 56"/>
              <a:gd name="T5" fmla="*/ 2147483647 h 13"/>
              <a:gd name="T6" fmla="*/ 2147483647 w 56"/>
              <a:gd name="T7" fmla="*/ 2147483647 h 13"/>
              <a:gd name="T8" fmla="*/ 2147483647 w 56"/>
              <a:gd name="T9" fmla="*/ 0 h 13"/>
              <a:gd name="T10" fmla="*/ 2147483647 w 56"/>
              <a:gd name="T11" fmla="*/ 0 h 13"/>
              <a:gd name="T12" fmla="*/ 2147483647 w 56"/>
              <a:gd name="T13" fmla="*/ 0 h 13"/>
              <a:gd name="T14" fmla="*/ 2147483647 w 56"/>
              <a:gd name="T15" fmla="*/ 0 h 13"/>
              <a:gd name="T16" fmla="*/ 2147483647 w 56"/>
              <a:gd name="T17" fmla="*/ 0 h 13"/>
              <a:gd name="T18" fmla="*/ 2147483647 w 56"/>
              <a:gd name="T19" fmla="*/ 2147483647 h 13"/>
              <a:gd name="T20" fmla="*/ 2147483647 w 56"/>
              <a:gd name="T21" fmla="*/ 2147483647 h 13"/>
              <a:gd name="T22" fmla="*/ 2147483647 w 56"/>
              <a:gd name="T23" fmla="*/ 2147483647 h 13"/>
              <a:gd name="T24" fmla="*/ 2147483647 w 56"/>
              <a:gd name="T25" fmla="*/ 2147483647 h 13"/>
              <a:gd name="T26" fmla="*/ 0 w 56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3"/>
              <a:gd name="T44" fmla="*/ 56 w 56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3">
                <a:moveTo>
                  <a:pt x="0" y="13"/>
                </a:moveTo>
                <a:lnTo>
                  <a:pt x="1" y="11"/>
                </a:lnTo>
                <a:lnTo>
                  <a:pt x="5" y="6"/>
                </a:lnTo>
                <a:lnTo>
                  <a:pt x="11" y="1"/>
                </a:lnTo>
                <a:lnTo>
                  <a:pt x="20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1"/>
                </a:lnTo>
                <a:lnTo>
                  <a:pt x="49" y="6"/>
                </a:lnTo>
                <a:lnTo>
                  <a:pt x="54" y="11"/>
                </a:lnTo>
                <a:lnTo>
                  <a:pt x="5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1" name="Freeform 236">
            <a:extLst>
              <a:ext uri="{FF2B5EF4-FFF2-40B4-BE49-F238E27FC236}">
                <a16:creationId xmlns="" xmlns:a16="http://schemas.microsoft.com/office/drawing/2014/main" id="{FD8045DC-2D8B-4205-BDC1-950C32AF47DB}"/>
              </a:ext>
            </a:extLst>
          </p:cNvPr>
          <p:cNvSpPr>
            <a:spLocks/>
          </p:cNvSpPr>
          <p:nvPr/>
        </p:nvSpPr>
        <p:spPr bwMode="auto">
          <a:xfrm>
            <a:off x="3643313" y="5711825"/>
            <a:ext cx="327025" cy="11113"/>
          </a:xfrm>
          <a:custGeom>
            <a:avLst/>
            <a:gdLst>
              <a:gd name="T0" fmla="*/ 0 w 412"/>
              <a:gd name="T1" fmla="*/ 2147483647 h 15"/>
              <a:gd name="T2" fmla="*/ 2147483647 w 412"/>
              <a:gd name="T3" fmla="*/ 0 h 15"/>
              <a:gd name="T4" fmla="*/ 2147483647 w 412"/>
              <a:gd name="T5" fmla="*/ 2147483647 h 15"/>
              <a:gd name="T6" fmla="*/ 2147483647 w 412"/>
              <a:gd name="T7" fmla="*/ 2147483647 h 15"/>
              <a:gd name="T8" fmla="*/ 0 w 412"/>
              <a:gd name="T9" fmla="*/ 2147483647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2"/>
              <a:gd name="T16" fmla="*/ 0 h 15"/>
              <a:gd name="T17" fmla="*/ 412 w 412"/>
              <a:gd name="T18" fmla="*/ 15 h 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2" h="15">
                <a:moveTo>
                  <a:pt x="0" y="15"/>
                </a:moveTo>
                <a:lnTo>
                  <a:pt x="22" y="0"/>
                </a:lnTo>
                <a:lnTo>
                  <a:pt x="401" y="2"/>
                </a:lnTo>
                <a:lnTo>
                  <a:pt x="412" y="15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2" name="Freeform 237">
            <a:extLst>
              <a:ext uri="{FF2B5EF4-FFF2-40B4-BE49-F238E27FC236}">
                <a16:creationId xmlns="" xmlns:a16="http://schemas.microsoft.com/office/drawing/2014/main" id="{8F77FED1-6177-4303-A742-235864008DAF}"/>
              </a:ext>
            </a:extLst>
          </p:cNvPr>
          <p:cNvSpPr>
            <a:spLocks/>
          </p:cNvSpPr>
          <p:nvPr/>
        </p:nvSpPr>
        <p:spPr bwMode="auto">
          <a:xfrm>
            <a:off x="3740150" y="5695950"/>
            <a:ext cx="44450" cy="9525"/>
          </a:xfrm>
          <a:custGeom>
            <a:avLst/>
            <a:gdLst>
              <a:gd name="T0" fmla="*/ 0 w 56"/>
              <a:gd name="T1" fmla="*/ 2147483647 h 13"/>
              <a:gd name="T2" fmla="*/ 2147483647 w 56"/>
              <a:gd name="T3" fmla="*/ 2147483647 h 13"/>
              <a:gd name="T4" fmla="*/ 2147483647 w 56"/>
              <a:gd name="T5" fmla="*/ 2147483647 h 13"/>
              <a:gd name="T6" fmla="*/ 2147483647 w 56"/>
              <a:gd name="T7" fmla="*/ 2147483647 h 13"/>
              <a:gd name="T8" fmla="*/ 2147483647 w 56"/>
              <a:gd name="T9" fmla="*/ 0 h 13"/>
              <a:gd name="T10" fmla="*/ 2147483647 w 56"/>
              <a:gd name="T11" fmla="*/ 0 h 13"/>
              <a:gd name="T12" fmla="*/ 2147483647 w 56"/>
              <a:gd name="T13" fmla="*/ 0 h 13"/>
              <a:gd name="T14" fmla="*/ 2147483647 w 56"/>
              <a:gd name="T15" fmla="*/ 0 h 13"/>
              <a:gd name="T16" fmla="*/ 2147483647 w 56"/>
              <a:gd name="T17" fmla="*/ 0 h 13"/>
              <a:gd name="T18" fmla="*/ 2147483647 w 56"/>
              <a:gd name="T19" fmla="*/ 2147483647 h 13"/>
              <a:gd name="T20" fmla="*/ 2147483647 w 56"/>
              <a:gd name="T21" fmla="*/ 2147483647 h 13"/>
              <a:gd name="T22" fmla="*/ 2147483647 w 56"/>
              <a:gd name="T23" fmla="*/ 2147483647 h 13"/>
              <a:gd name="T24" fmla="*/ 2147483647 w 56"/>
              <a:gd name="T25" fmla="*/ 2147483647 h 13"/>
              <a:gd name="T26" fmla="*/ 0 w 56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3"/>
              <a:gd name="T44" fmla="*/ 56 w 56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3">
                <a:moveTo>
                  <a:pt x="0" y="13"/>
                </a:moveTo>
                <a:lnTo>
                  <a:pt x="2" y="11"/>
                </a:lnTo>
                <a:lnTo>
                  <a:pt x="7" y="6"/>
                </a:lnTo>
                <a:lnTo>
                  <a:pt x="13" y="1"/>
                </a:lnTo>
                <a:lnTo>
                  <a:pt x="22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3" name="Freeform 238">
            <a:extLst>
              <a:ext uri="{FF2B5EF4-FFF2-40B4-BE49-F238E27FC236}">
                <a16:creationId xmlns="" xmlns:a16="http://schemas.microsoft.com/office/drawing/2014/main" id="{3302A169-AEDF-42D7-A1B3-F61F13DCEE0F}"/>
              </a:ext>
            </a:extLst>
          </p:cNvPr>
          <p:cNvSpPr>
            <a:spLocks/>
          </p:cNvSpPr>
          <p:nvPr/>
        </p:nvSpPr>
        <p:spPr bwMode="auto">
          <a:xfrm>
            <a:off x="3803650" y="5695950"/>
            <a:ext cx="44450" cy="9525"/>
          </a:xfrm>
          <a:custGeom>
            <a:avLst/>
            <a:gdLst>
              <a:gd name="T0" fmla="*/ 0 w 57"/>
              <a:gd name="T1" fmla="*/ 2147483647 h 13"/>
              <a:gd name="T2" fmla="*/ 2147483647 w 57"/>
              <a:gd name="T3" fmla="*/ 2147483647 h 13"/>
              <a:gd name="T4" fmla="*/ 2147483647 w 57"/>
              <a:gd name="T5" fmla="*/ 2147483647 h 13"/>
              <a:gd name="T6" fmla="*/ 2147483647 w 57"/>
              <a:gd name="T7" fmla="*/ 2147483647 h 13"/>
              <a:gd name="T8" fmla="*/ 2147483647 w 57"/>
              <a:gd name="T9" fmla="*/ 0 h 13"/>
              <a:gd name="T10" fmla="*/ 2147483647 w 57"/>
              <a:gd name="T11" fmla="*/ 0 h 13"/>
              <a:gd name="T12" fmla="*/ 2147483647 w 57"/>
              <a:gd name="T13" fmla="*/ 0 h 13"/>
              <a:gd name="T14" fmla="*/ 2147483647 w 57"/>
              <a:gd name="T15" fmla="*/ 0 h 13"/>
              <a:gd name="T16" fmla="*/ 2147483647 w 57"/>
              <a:gd name="T17" fmla="*/ 0 h 13"/>
              <a:gd name="T18" fmla="*/ 2147483647 w 57"/>
              <a:gd name="T19" fmla="*/ 2147483647 h 13"/>
              <a:gd name="T20" fmla="*/ 2147483647 w 57"/>
              <a:gd name="T21" fmla="*/ 2147483647 h 13"/>
              <a:gd name="T22" fmla="*/ 2147483647 w 57"/>
              <a:gd name="T23" fmla="*/ 2147483647 h 13"/>
              <a:gd name="T24" fmla="*/ 2147483647 w 57"/>
              <a:gd name="T25" fmla="*/ 2147483647 h 13"/>
              <a:gd name="T26" fmla="*/ 0 w 57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7"/>
              <a:gd name="T43" fmla="*/ 0 h 13"/>
              <a:gd name="T44" fmla="*/ 57 w 57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7" h="13">
                <a:moveTo>
                  <a:pt x="0" y="13"/>
                </a:moveTo>
                <a:lnTo>
                  <a:pt x="2" y="11"/>
                </a:lnTo>
                <a:lnTo>
                  <a:pt x="5" y="6"/>
                </a:lnTo>
                <a:lnTo>
                  <a:pt x="12" y="1"/>
                </a:lnTo>
                <a:lnTo>
                  <a:pt x="20" y="0"/>
                </a:lnTo>
                <a:lnTo>
                  <a:pt x="27" y="0"/>
                </a:lnTo>
                <a:lnTo>
                  <a:pt x="28" y="0"/>
                </a:lnTo>
                <a:lnTo>
                  <a:pt x="33" y="0"/>
                </a:lnTo>
                <a:lnTo>
                  <a:pt x="42" y="1"/>
                </a:lnTo>
                <a:lnTo>
                  <a:pt x="48" y="6"/>
                </a:lnTo>
                <a:lnTo>
                  <a:pt x="55" y="11"/>
                </a:lnTo>
                <a:lnTo>
                  <a:pt x="57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4" name="Freeform 239">
            <a:extLst>
              <a:ext uri="{FF2B5EF4-FFF2-40B4-BE49-F238E27FC236}">
                <a16:creationId xmlns="" xmlns:a16="http://schemas.microsoft.com/office/drawing/2014/main" id="{DDDEEADA-AE90-490E-84A3-94BA33BE9BCB}"/>
              </a:ext>
            </a:extLst>
          </p:cNvPr>
          <p:cNvSpPr>
            <a:spLocks/>
          </p:cNvSpPr>
          <p:nvPr/>
        </p:nvSpPr>
        <p:spPr bwMode="auto">
          <a:xfrm>
            <a:off x="3671888" y="5695950"/>
            <a:ext cx="44450" cy="9525"/>
          </a:xfrm>
          <a:custGeom>
            <a:avLst/>
            <a:gdLst>
              <a:gd name="T0" fmla="*/ 0 w 54"/>
              <a:gd name="T1" fmla="*/ 2147483647 h 13"/>
              <a:gd name="T2" fmla="*/ 2147483647 w 54"/>
              <a:gd name="T3" fmla="*/ 2147483647 h 13"/>
              <a:gd name="T4" fmla="*/ 2147483647 w 54"/>
              <a:gd name="T5" fmla="*/ 2147483647 h 13"/>
              <a:gd name="T6" fmla="*/ 2147483647 w 54"/>
              <a:gd name="T7" fmla="*/ 2147483647 h 13"/>
              <a:gd name="T8" fmla="*/ 2147483647 w 54"/>
              <a:gd name="T9" fmla="*/ 0 h 13"/>
              <a:gd name="T10" fmla="*/ 2147483647 w 54"/>
              <a:gd name="T11" fmla="*/ 0 h 13"/>
              <a:gd name="T12" fmla="*/ 2147483647 w 54"/>
              <a:gd name="T13" fmla="*/ 0 h 13"/>
              <a:gd name="T14" fmla="*/ 2147483647 w 54"/>
              <a:gd name="T15" fmla="*/ 0 h 13"/>
              <a:gd name="T16" fmla="*/ 2147483647 w 54"/>
              <a:gd name="T17" fmla="*/ 0 h 13"/>
              <a:gd name="T18" fmla="*/ 2147483647 w 54"/>
              <a:gd name="T19" fmla="*/ 2147483647 h 13"/>
              <a:gd name="T20" fmla="*/ 2147483647 w 54"/>
              <a:gd name="T21" fmla="*/ 2147483647 h 13"/>
              <a:gd name="T22" fmla="*/ 2147483647 w 54"/>
              <a:gd name="T23" fmla="*/ 2147483647 h 13"/>
              <a:gd name="T24" fmla="*/ 2147483647 w 54"/>
              <a:gd name="T25" fmla="*/ 2147483647 h 13"/>
              <a:gd name="T26" fmla="*/ 0 w 54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"/>
              <a:gd name="T43" fmla="*/ 0 h 13"/>
              <a:gd name="T44" fmla="*/ 54 w 54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" h="13">
                <a:moveTo>
                  <a:pt x="0" y="13"/>
                </a:moveTo>
                <a:lnTo>
                  <a:pt x="1" y="11"/>
                </a:lnTo>
                <a:lnTo>
                  <a:pt x="6" y="6"/>
                </a:lnTo>
                <a:lnTo>
                  <a:pt x="13" y="1"/>
                </a:lnTo>
                <a:lnTo>
                  <a:pt x="21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1"/>
                </a:lnTo>
                <a:lnTo>
                  <a:pt x="48" y="6"/>
                </a:lnTo>
                <a:lnTo>
                  <a:pt x="53" y="11"/>
                </a:lnTo>
                <a:lnTo>
                  <a:pt x="5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" name="Freeform 240">
            <a:extLst>
              <a:ext uri="{FF2B5EF4-FFF2-40B4-BE49-F238E27FC236}">
                <a16:creationId xmlns="" xmlns:a16="http://schemas.microsoft.com/office/drawing/2014/main" id="{6B302E5C-A6ED-4E66-85F4-0ADF379C23D8}"/>
              </a:ext>
            </a:extLst>
          </p:cNvPr>
          <p:cNvSpPr>
            <a:spLocks/>
          </p:cNvSpPr>
          <p:nvPr/>
        </p:nvSpPr>
        <p:spPr bwMode="auto">
          <a:xfrm>
            <a:off x="3870325" y="5695950"/>
            <a:ext cx="44450" cy="9525"/>
          </a:xfrm>
          <a:custGeom>
            <a:avLst/>
            <a:gdLst>
              <a:gd name="T0" fmla="*/ 0 w 54"/>
              <a:gd name="T1" fmla="*/ 2147483647 h 13"/>
              <a:gd name="T2" fmla="*/ 2147483647 w 54"/>
              <a:gd name="T3" fmla="*/ 2147483647 h 13"/>
              <a:gd name="T4" fmla="*/ 2147483647 w 54"/>
              <a:gd name="T5" fmla="*/ 2147483647 h 13"/>
              <a:gd name="T6" fmla="*/ 2147483647 w 54"/>
              <a:gd name="T7" fmla="*/ 2147483647 h 13"/>
              <a:gd name="T8" fmla="*/ 2147483647 w 54"/>
              <a:gd name="T9" fmla="*/ 0 h 13"/>
              <a:gd name="T10" fmla="*/ 2147483647 w 54"/>
              <a:gd name="T11" fmla="*/ 0 h 13"/>
              <a:gd name="T12" fmla="*/ 2147483647 w 54"/>
              <a:gd name="T13" fmla="*/ 0 h 13"/>
              <a:gd name="T14" fmla="*/ 2147483647 w 54"/>
              <a:gd name="T15" fmla="*/ 0 h 13"/>
              <a:gd name="T16" fmla="*/ 2147483647 w 54"/>
              <a:gd name="T17" fmla="*/ 0 h 13"/>
              <a:gd name="T18" fmla="*/ 2147483647 w 54"/>
              <a:gd name="T19" fmla="*/ 2147483647 h 13"/>
              <a:gd name="T20" fmla="*/ 2147483647 w 54"/>
              <a:gd name="T21" fmla="*/ 2147483647 h 13"/>
              <a:gd name="T22" fmla="*/ 2147483647 w 54"/>
              <a:gd name="T23" fmla="*/ 2147483647 h 13"/>
              <a:gd name="T24" fmla="*/ 2147483647 w 54"/>
              <a:gd name="T25" fmla="*/ 2147483647 h 13"/>
              <a:gd name="T26" fmla="*/ 0 w 54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4"/>
              <a:gd name="T43" fmla="*/ 0 h 13"/>
              <a:gd name="T44" fmla="*/ 54 w 54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4" h="13">
                <a:moveTo>
                  <a:pt x="0" y="13"/>
                </a:moveTo>
                <a:lnTo>
                  <a:pt x="1" y="11"/>
                </a:lnTo>
                <a:lnTo>
                  <a:pt x="5" y="6"/>
                </a:lnTo>
                <a:lnTo>
                  <a:pt x="11" y="1"/>
                </a:lnTo>
                <a:lnTo>
                  <a:pt x="20" y="0"/>
                </a:lnTo>
                <a:lnTo>
                  <a:pt x="25" y="0"/>
                </a:lnTo>
                <a:lnTo>
                  <a:pt x="26" y="0"/>
                </a:lnTo>
                <a:lnTo>
                  <a:pt x="28" y="0"/>
                </a:lnTo>
                <a:lnTo>
                  <a:pt x="31" y="0"/>
                </a:lnTo>
                <a:lnTo>
                  <a:pt x="39" y="1"/>
                </a:lnTo>
                <a:lnTo>
                  <a:pt x="46" y="6"/>
                </a:lnTo>
                <a:lnTo>
                  <a:pt x="53" y="11"/>
                </a:lnTo>
                <a:lnTo>
                  <a:pt x="5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6" name="Freeform 241">
            <a:extLst>
              <a:ext uri="{FF2B5EF4-FFF2-40B4-BE49-F238E27FC236}">
                <a16:creationId xmlns="" xmlns:a16="http://schemas.microsoft.com/office/drawing/2014/main" id="{DCD7F387-0467-472D-92F5-9EF0D5EDEE4D}"/>
              </a:ext>
            </a:extLst>
          </p:cNvPr>
          <p:cNvSpPr>
            <a:spLocks/>
          </p:cNvSpPr>
          <p:nvPr/>
        </p:nvSpPr>
        <p:spPr bwMode="auto">
          <a:xfrm>
            <a:off x="3938588" y="5694363"/>
            <a:ext cx="46037" cy="9525"/>
          </a:xfrm>
          <a:custGeom>
            <a:avLst/>
            <a:gdLst>
              <a:gd name="T0" fmla="*/ 0 w 56"/>
              <a:gd name="T1" fmla="*/ 2147483647 h 12"/>
              <a:gd name="T2" fmla="*/ 2147483647 w 56"/>
              <a:gd name="T3" fmla="*/ 2147483647 h 12"/>
              <a:gd name="T4" fmla="*/ 2147483647 w 56"/>
              <a:gd name="T5" fmla="*/ 2147483647 h 12"/>
              <a:gd name="T6" fmla="*/ 2147483647 w 56"/>
              <a:gd name="T7" fmla="*/ 2147483647 h 12"/>
              <a:gd name="T8" fmla="*/ 2147483647 w 56"/>
              <a:gd name="T9" fmla="*/ 0 h 12"/>
              <a:gd name="T10" fmla="*/ 2147483647 w 56"/>
              <a:gd name="T11" fmla="*/ 0 h 12"/>
              <a:gd name="T12" fmla="*/ 2147483647 w 56"/>
              <a:gd name="T13" fmla="*/ 0 h 12"/>
              <a:gd name="T14" fmla="*/ 2147483647 w 56"/>
              <a:gd name="T15" fmla="*/ 0 h 12"/>
              <a:gd name="T16" fmla="*/ 2147483647 w 56"/>
              <a:gd name="T17" fmla="*/ 0 h 12"/>
              <a:gd name="T18" fmla="*/ 2147483647 w 56"/>
              <a:gd name="T19" fmla="*/ 2147483647 h 12"/>
              <a:gd name="T20" fmla="*/ 2147483647 w 56"/>
              <a:gd name="T21" fmla="*/ 2147483647 h 12"/>
              <a:gd name="T22" fmla="*/ 2147483647 w 56"/>
              <a:gd name="T23" fmla="*/ 2147483647 h 12"/>
              <a:gd name="T24" fmla="*/ 2147483647 w 56"/>
              <a:gd name="T25" fmla="*/ 2147483647 h 12"/>
              <a:gd name="T26" fmla="*/ 0 w 56"/>
              <a:gd name="T27" fmla="*/ 2147483647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2"/>
              <a:gd name="T44" fmla="*/ 56 w 56"/>
              <a:gd name="T45" fmla="*/ 12 h 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2">
                <a:moveTo>
                  <a:pt x="0" y="12"/>
                </a:moveTo>
                <a:lnTo>
                  <a:pt x="1" y="10"/>
                </a:lnTo>
                <a:lnTo>
                  <a:pt x="5" y="5"/>
                </a:lnTo>
                <a:lnTo>
                  <a:pt x="10" y="2"/>
                </a:lnTo>
                <a:lnTo>
                  <a:pt x="18" y="0"/>
                </a:lnTo>
                <a:lnTo>
                  <a:pt x="25" y="0"/>
                </a:lnTo>
                <a:lnTo>
                  <a:pt x="26" y="0"/>
                </a:lnTo>
                <a:lnTo>
                  <a:pt x="31" y="0"/>
                </a:lnTo>
                <a:lnTo>
                  <a:pt x="39" y="2"/>
                </a:lnTo>
                <a:lnTo>
                  <a:pt x="48" y="5"/>
                </a:lnTo>
                <a:lnTo>
                  <a:pt x="54" y="10"/>
                </a:lnTo>
                <a:lnTo>
                  <a:pt x="5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7" name="Freeform 242">
            <a:extLst>
              <a:ext uri="{FF2B5EF4-FFF2-40B4-BE49-F238E27FC236}">
                <a16:creationId xmlns="" xmlns:a16="http://schemas.microsoft.com/office/drawing/2014/main" id="{30C3FA4F-FAFF-4D8E-99F3-45480B664835}"/>
              </a:ext>
            </a:extLst>
          </p:cNvPr>
          <p:cNvSpPr>
            <a:spLocks/>
          </p:cNvSpPr>
          <p:nvPr/>
        </p:nvSpPr>
        <p:spPr bwMode="auto">
          <a:xfrm>
            <a:off x="4006850" y="5694363"/>
            <a:ext cx="42863" cy="9525"/>
          </a:xfrm>
          <a:custGeom>
            <a:avLst/>
            <a:gdLst>
              <a:gd name="T0" fmla="*/ 0 w 55"/>
              <a:gd name="T1" fmla="*/ 2147483647 h 12"/>
              <a:gd name="T2" fmla="*/ 2147483647 w 55"/>
              <a:gd name="T3" fmla="*/ 2147483647 h 12"/>
              <a:gd name="T4" fmla="*/ 2147483647 w 55"/>
              <a:gd name="T5" fmla="*/ 2147483647 h 12"/>
              <a:gd name="T6" fmla="*/ 2147483647 w 55"/>
              <a:gd name="T7" fmla="*/ 2147483647 h 12"/>
              <a:gd name="T8" fmla="*/ 2147483647 w 55"/>
              <a:gd name="T9" fmla="*/ 0 h 12"/>
              <a:gd name="T10" fmla="*/ 2147483647 w 55"/>
              <a:gd name="T11" fmla="*/ 0 h 12"/>
              <a:gd name="T12" fmla="*/ 2147483647 w 55"/>
              <a:gd name="T13" fmla="*/ 0 h 12"/>
              <a:gd name="T14" fmla="*/ 2147483647 w 55"/>
              <a:gd name="T15" fmla="*/ 0 h 12"/>
              <a:gd name="T16" fmla="*/ 2147483647 w 55"/>
              <a:gd name="T17" fmla="*/ 0 h 12"/>
              <a:gd name="T18" fmla="*/ 2147483647 w 55"/>
              <a:gd name="T19" fmla="*/ 2147483647 h 12"/>
              <a:gd name="T20" fmla="*/ 2147483647 w 55"/>
              <a:gd name="T21" fmla="*/ 2147483647 h 12"/>
              <a:gd name="T22" fmla="*/ 2147483647 w 55"/>
              <a:gd name="T23" fmla="*/ 2147483647 h 12"/>
              <a:gd name="T24" fmla="*/ 2147483647 w 55"/>
              <a:gd name="T25" fmla="*/ 2147483647 h 12"/>
              <a:gd name="T26" fmla="*/ 0 w 55"/>
              <a:gd name="T27" fmla="*/ 2147483647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2"/>
              <a:gd name="T44" fmla="*/ 55 w 55"/>
              <a:gd name="T45" fmla="*/ 12 h 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2">
                <a:moveTo>
                  <a:pt x="0" y="12"/>
                </a:moveTo>
                <a:lnTo>
                  <a:pt x="2" y="10"/>
                </a:lnTo>
                <a:lnTo>
                  <a:pt x="5" y="5"/>
                </a:lnTo>
                <a:lnTo>
                  <a:pt x="10" y="2"/>
                </a:lnTo>
                <a:lnTo>
                  <a:pt x="18" y="0"/>
                </a:lnTo>
                <a:lnTo>
                  <a:pt x="25" y="0"/>
                </a:lnTo>
                <a:lnTo>
                  <a:pt x="27" y="0"/>
                </a:lnTo>
                <a:lnTo>
                  <a:pt x="32" y="0"/>
                </a:lnTo>
                <a:lnTo>
                  <a:pt x="40" y="2"/>
                </a:lnTo>
                <a:lnTo>
                  <a:pt x="47" y="5"/>
                </a:lnTo>
                <a:lnTo>
                  <a:pt x="53" y="10"/>
                </a:lnTo>
                <a:lnTo>
                  <a:pt x="55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8" name="Freeform 243">
            <a:extLst>
              <a:ext uri="{FF2B5EF4-FFF2-40B4-BE49-F238E27FC236}">
                <a16:creationId xmlns="" xmlns:a16="http://schemas.microsoft.com/office/drawing/2014/main" id="{8F3A51D8-C0EA-43AC-A63E-25D0899CCAD4}"/>
              </a:ext>
            </a:extLst>
          </p:cNvPr>
          <p:cNvSpPr>
            <a:spLocks/>
          </p:cNvSpPr>
          <p:nvPr/>
        </p:nvSpPr>
        <p:spPr bwMode="auto">
          <a:xfrm>
            <a:off x="3984625" y="5713413"/>
            <a:ext cx="42863" cy="9525"/>
          </a:xfrm>
          <a:custGeom>
            <a:avLst/>
            <a:gdLst>
              <a:gd name="T0" fmla="*/ 0 w 55"/>
              <a:gd name="T1" fmla="*/ 2147483647 h 13"/>
              <a:gd name="T2" fmla="*/ 2147483647 w 55"/>
              <a:gd name="T3" fmla="*/ 2147483647 h 13"/>
              <a:gd name="T4" fmla="*/ 2147483647 w 55"/>
              <a:gd name="T5" fmla="*/ 2147483647 h 13"/>
              <a:gd name="T6" fmla="*/ 2147483647 w 55"/>
              <a:gd name="T7" fmla="*/ 2147483647 h 13"/>
              <a:gd name="T8" fmla="*/ 2147483647 w 55"/>
              <a:gd name="T9" fmla="*/ 0 h 13"/>
              <a:gd name="T10" fmla="*/ 2147483647 w 55"/>
              <a:gd name="T11" fmla="*/ 0 h 13"/>
              <a:gd name="T12" fmla="*/ 2147483647 w 55"/>
              <a:gd name="T13" fmla="*/ 0 h 13"/>
              <a:gd name="T14" fmla="*/ 2147483647 w 55"/>
              <a:gd name="T15" fmla="*/ 0 h 13"/>
              <a:gd name="T16" fmla="*/ 2147483647 w 55"/>
              <a:gd name="T17" fmla="*/ 0 h 13"/>
              <a:gd name="T18" fmla="*/ 2147483647 w 55"/>
              <a:gd name="T19" fmla="*/ 2147483647 h 13"/>
              <a:gd name="T20" fmla="*/ 2147483647 w 55"/>
              <a:gd name="T21" fmla="*/ 2147483647 h 13"/>
              <a:gd name="T22" fmla="*/ 2147483647 w 55"/>
              <a:gd name="T23" fmla="*/ 2147483647 h 13"/>
              <a:gd name="T24" fmla="*/ 2147483647 w 55"/>
              <a:gd name="T25" fmla="*/ 2147483647 h 13"/>
              <a:gd name="T26" fmla="*/ 0 w 55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5"/>
              <a:gd name="T43" fmla="*/ 0 h 13"/>
              <a:gd name="T44" fmla="*/ 55 w 55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5" h="13">
                <a:moveTo>
                  <a:pt x="0" y="13"/>
                </a:moveTo>
                <a:lnTo>
                  <a:pt x="2" y="12"/>
                </a:lnTo>
                <a:lnTo>
                  <a:pt x="5" y="7"/>
                </a:lnTo>
                <a:lnTo>
                  <a:pt x="10" y="2"/>
                </a:lnTo>
                <a:lnTo>
                  <a:pt x="18" y="0"/>
                </a:lnTo>
                <a:lnTo>
                  <a:pt x="25" y="0"/>
                </a:lnTo>
                <a:lnTo>
                  <a:pt x="27" y="0"/>
                </a:lnTo>
                <a:lnTo>
                  <a:pt x="31" y="0"/>
                </a:lnTo>
                <a:lnTo>
                  <a:pt x="40" y="2"/>
                </a:lnTo>
                <a:lnTo>
                  <a:pt x="46" y="7"/>
                </a:lnTo>
                <a:lnTo>
                  <a:pt x="53" y="12"/>
                </a:lnTo>
                <a:lnTo>
                  <a:pt x="55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9" name="Freeform 244">
            <a:extLst>
              <a:ext uri="{FF2B5EF4-FFF2-40B4-BE49-F238E27FC236}">
                <a16:creationId xmlns="" xmlns:a16="http://schemas.microsoft.com/office/drawing/2014/main" id="{D8DBBABD-B6E7-47F1-94D5-CF0359A5D163}"/>
              </a:ext>
            </a:extLst>
          </p:cNvPr>
          <p:cNvSpPr>
            <a:spLocks/>
          </p:cNvSpPr>
          <p:nvPr/>
        </p:nvSpPr>
        <p:spPr bwMode="auto">
          <a:xfrm>
            <a:off x="4049713" y="5713413"/>
            <a:ext cx="44450" cy="9525"/>
          </a:xfrm>
          <a:custGeom>
            <a:avLst/>
            <a:gdLst>
              <a:gd name="T0" fmla="*/ 0 w 56"/>
              <a:gd name="T1" fmla="*/ 2147483647 h 13"/>
              <a:gd name="T2" fmla="*/ 2147483647 w 56"/>
              <a:gd name="T3" fmla="*/ 2147483647 h 13"/>
              <a:gd name="T4" fmla="*/ 2147483647 w 56"/>
              <a:gd name="T5" fmla="*/ 2147483647 h 13"/>
              <a:gd name="T6" fmla="*/ 2147483647 w 56"/>
              <a:gd name="T7" fmla="*/ 2147483647 h 13"/>
              <a:gd name="T8" fmla="*/ 2147483647 w 56"/>
              <a:gd name="T9" fmla="*/ 0 h 13"/>
              <a:gd name="T10" fmla="*/ 2147483647 w 56"/>
              <a:gd name="T11" fmla="*/ 0 h 13"/>
              <a:gd name="T12" fmla="*/ 2147483647 w 56"/>
              <a:gd name="T13" fmla="*/ 0 h 13"/>
              <a:gd name="T14" fmla="*/ 2147483647 w 56"/>
              <a:gd name="T15" fmla="*/ 0 h 13"/>
              <a:gd name="T16" fmla="*/ 2147483647 w 56"/>
              <a:gd name="T17" fmla="*/ 0 h 13"/>
              <a:gd name="T18" fmla="*/ 2147483647 w 56"/>
              <a:gd name="T19" fmla="*/ 2147483647 h 13"/>
              <a:gd name="T20" fmla="*/ 2147483647 w 56"/>
              <a:gd name="T21" fmla="*/ 2147483647 h 13"/>
              <a:gd name="T22" fmla="*/ 2147483647 w 56"/>
              <a:gd name="T23" fmla="*/ 2147483647 h 13"/>
              <a:gd name="T24" fmla="*/ 2147483647 w 56"/>
              <a:gd name="T25" fmla="*/ 2147483647 h 13"/>
              <a:gd name="T26" fmla="*/ 0 w 56"/>
              <a:gd name="T27" fmla="*/ 2147483647 h 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3"/>
              <a:gd name="T44" fmla="*/ 56 w 56"/>
              <a:gd name="T45" fmla="*/ 13 h 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3">
                <a:moveTo>
                  <a:pt x="0" y="13"/>
                </a:moveTo>
                <a:lnTo>
                  <a:pt x="1" y="12"/>
                </a:lnTo>
                <a:lnTo>
                  <a:pt x="5" y="7"/>
                </a:lnTo>
                <a:lnTo>
                  <a:pt x="11" y="2"/>
                </a:lnTo>
                <a:lnTo>
                  <a:pt x="20" y="0"/>
                </a:lnTo>
                <a:lnTo>
                  <a:pt x="26" y="0"/>
                </a:lnTo>
                <a:lnTo>
                  <a:pt x="28" y="0"/>
                </a:lnTo>
                <a:lnTo>
                  <a:pt x="33" y="0"/>
                </a:lnTo>
                <a:lnTo>
                  <a:pt x="41" y="2"/>
                </a:lnTo>
                <a:lnTo>
                  <a:pt x="48" y="7"/>
                </a:lnTo>
                <a:lnTo>
                  <a:pt x="54" y="12"/>
                </a:lnTo>
                <a:lnTo>
                  <a:pt x="5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0" name="Freeform 245">
            <a:extLst>
              <a:ext uri="{FF2B5EF4-FFF2-40B4-BE49-F238E27FC236}">
                <a16:creationId xmlns="" xmlns:a16="http://schemas.microsoft.com/office/drawing/2014/main" id="{51E0B365-D63D-45E1-BD1D-859113B95D52}"/>
              </a:ext>
            </a:extLst>
          </p:cNvPr>
          <p:cNvSpPr>
            <a:spLocks/>
          </p:cNvSpPr>
          <p:nvPr/>
        </p:nvSpPr>
        <p:spPr bwMode="auto">
          <a:xfrm>
            <a:off x="3508375" y="5711825"/>
            <a:ext cx="44450" cy="9525"/>
          </a:xfrm>
          <a:custGeom>
            <a:avLst/>
            <a:gdLst>
              <a:gd name="T0" fmla="*/ 0 w 56"/>
              <a:gd name="T1" fmla="*/ 2147483647 h 12"/>
              <a:gd name="T2" fmla="*/ 2147483647 w 56"/>
              <a:gd name="T3" fmla="*/ 2147483647 h 12"/>
              <a:gd name="T4" fmla="*/ 2147483647 w 56"/>
              <a:gd name="T5" fmla="*/ 2147483647 h 12"/>
              <a:gd name="T6" fmla="*/ 2147483647 w 56"/>
              <a:gd name="T7" fmla="*/ 2147483647 h 12"/>
              <a:gd name="T8" fmla="*/ 2147483647 w 56"/>
              <a:gd name="T9" fmla="*/ 0 h 12"/>
              <a:gd name="T10" fmla="*/ 2147483647 w 56"/>
              <a:gd name="T11" fmla="*/ 0 h 12"/>
              <a:gd name="T12" fmla="*/ 2147483647 w 56"/>
              <a:gd name="T13" fmla="*/ 0 h 12"/>
              <a:gd name="T14" fmla="*/ 2147483647 w 56"/>
              <a:gd name="T15" fmla="*/ 0 h 12"/>
              <a:gd name="T16" fmla="*/ 2147483647 w 56"/>
              <a:gd name="T17" fmla="*/ 0 h 12"/>
              <a:gd name="T18" fmla="*/ 2147483647 w 56"/>
              <a:gd name="T19" fmla="*/ 2147483647 h 12"/>
              <a:gd name="T20" fmla="*/ 2147483647 w 56"/>
              <a:gd name="T21" fmla="*/ 2147483647 h 12"/>
              <a:gd name="T22" fmla="*/ 2147483647 w 56"/>
              <a:gd name="T23" fmla="*/ 2147483647 h 12"/>
              <a:gd name="T24" fmla="*/ 2147483647 w 56"/>
              <a:gd name="T25" fmla="*/ 2147483647 h 12"/>
              <a:gd name="T26" fmla="*/ 0 w 56"/>
              <a:gd name="T27" fmla="*/ 2147483647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12"/>
              <a:gd name="T44" fmla="*/ 56 w 56"/>
              <a:gd name="T45" fmla="*/ 12 h 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12">
                <a:moveTo>
                  <a:pt x="0" y="12"/>
                </a:moveTo>
                <a:lnTo>
                  <a:pt x="2" y="10"/>
                </a:lnTo>
                <a:lnTo>
                  <a:pt x="7" y="5"/>
                </a:lnTo>
                <a:lnTo>
                  <a:pt x="13" y="2"/>
                </a:lnTo>
                <a:lnTo>
                  <a:pt x="21" y="0"/>
                </a:lnTo>
                <a:lnTo>
                  <a:pt x="28" y="0"/>
                </a:lnTo>
                <a:lnTo>
                  <a:pt x="30" y="0"/>
                </a:lnTo>
                <a:lnTo>
                  <a:pt x="35" y="0"/>
                </a:lnTo>
                <a:lnTo>
                  <a:pt x="43" y="2"/>
                </a:lnTo>
                <a:lnTo>
                  <a:pt x="50" y="5"/>
                </a:lnTo>
                <a:lnTo>
                  <a:pt x="55" y="10"/>
                </a:lnTo>
                <a:lnTo>
                  <a:pt x="5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1" name="Freeform 246">
            <a:extLst>
              <a:ext uri="{FF2B5EF4-FFF2-40B4-BE49-F238E27FC236}">
                <a16:creationId xmlns="" xmlns:a16="http://schemas.microsoft.com/office/drawing/2014/main" id="{8BFA32D7-FEAE-4659-AAE7-C200CFD44E11}"/>
              </a:ext>
            </a:extLst>
          </p:cNvPr>
          <p:cNvSpPr>
            <a:spLocks/>
          </p:cNvSpPr>
          <p:nvPr/>
        </p:nvSpPr>
        <p:spPr bwMode="auto">
          <a:xfrm>
            <a:off x="3575050" y="5711825"/>
            <a:ext cx="46038" cy="9525"/>
          </a:xfrm>
          <a:custGeom>
            <a:avLst/>
            <a:gdLst>
              <a:gd name="T0" fmla="*/ 0 w 58"/>
              <a:gd name="T1" fmla="*/ 2147483647 h 12"/>
              <a:gd name="T2" fmla="*/ 2147483647 w 58"/>
              <a:gd name="T3" fmla="*/ 2147483647 h 12"/>
              <a:gd name="T4" fmla="*/ 2147483647 w 58"/>
              <a:gd name="T5" fmla="*/ 2147483647 h 12"/>
              <a:gd name="T6" fmla="*/ 2147483647 w 58"/>
              <a:gd name="T7" fmla="*/ 2147483647 h 12"/>
              <a:gd name="T8" fmla="*/ 2147483647 w 58"/>
              <a:gd name="T9" fmla="*/ 0 h 12"/>
              <a:gd name="T10" fmla="*/ 2147483647 w 58"/>
              <a:gd name="T11" fmla="*/ 0 h 12"/>
              <a:gd name="T12" fmla="*/ 2147483647 w 58"/>
              <a:gd name="T13" fmla="*/ 0 h 12"/>
              <a:gd name="T14" fmla="*/ 2147483647 w 58"/>
              <a:gd name="T15" fmla="*/ 0 h 12"/>
              <a:gd name="T16" fmla="*/ 2147483647 w 58"/>
              <a:gd name="T17" fmla="*/ 0 h 12"/>
              <a:gd name="T18" fmla="*/ 2147483647 w 58"/>
              <a:gd name="T19" fmla="*/ 2147483647 h 12"/>
              <a:gd name="T20" fmla="*/ 2147483647 w 58"/>
              <a:gd name="T21" fmla="*/ 2147483647 h 12"/>
              <a:gd name="T22" fmla="*/ 2147483647 w 58"/>
              <a:gd name="T23" fmla="*/ 2147483647 h 12"/>
              <a:gd name="T24" fmla="*/ 2147483647 w 58"/>
              <a:gd name="T25" fmla="*/ 2147483647 h 12"/>
              <a:gd name="T26" fmla="*/ 0 w 58"/>
              <a:gd name="T27" fmla="*/ 2147483647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8"/>
              <a:gd name="T43" fmla="*/ 0 h 12"/>
              <a:gd name="T44" fmla="*/ 58 w 58"/>
              <a:gd name="T45" fmla="*/ 12 h 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8" h="12">
                <a:moveTo>
                  <a:pt x="0" y="12"/>
                </a:moveTo>
                <a:lnTo>
                  <a:pt x="2" y="10"/>
                </a:lnTo>
                <a:lnTo>
                  <a:pt x="5" y="5"/>
                </a:lnTo>
                <a:lnTo>
                  <a:pt x="12" y="2"/>
                </a:lnTo>
                <a:lnTo>
                  <a:pt x="20" y="0"/>
                </a:lnTo>
                <a:lnTo>
                  <a:pt x="27" y="0"/>
                </a:lnTo>
                <a:lnTo>
                  <a:pt x="29" y="0"/>
                </a:lnTo>
                <a:lnTo>
                  <a:pt x="33" y="0"/>
                </a:lnTo>
                <a:lnTo>
                  <a:pt x="42" y="2"/>
                </a:lnTo>
                <a:lnTo>
                  <a:pt x="50" y="5"/>
                </a:lnTo>
                <a:lnTo>
                  <a:pt x="57" y="10"/>
                </a:lnTo>
                <a:lnTo>
                  <a:pt x="58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2" name="Rectangle 247">
            <a:extLst>
              <a:ext uri="{FF2B5EF4-FFF2-40B4-BE49-F238E27FC236}">
                <a16:creationId xmlns="" xmlns:a16="http://schemas.microsoft.com/office/drawing/2014/main" id="{FBEEB15A-C64F-489A-8810-CDE62CF25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575300"/>
            <a:ext cx="1285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3" name="Freeform 248">
            <a:extLst>
              <a:ext uri="{FF2B5EF4-FFF2-40B4-BE49-F238E27FC236}">
                <a16:creationId xmlns="" xmlns:a16="http://schemas.microsoft.com/office/drawing/2014/main" id="{7D5FF27C-C9C9-41F2-85DA-C7696346F9B1}"/>
              </a:ext>
            </a:extLst>
          </p:cNvPr>
          <p:cNvSpPr>
            <a:spLocks/>
          </p:cNvSpPr>
          <p:nvPr/>
        </p:nvSpPr>
        <p:spPr bwMode="auto">
          <a:xfrm>
            <a:off x="3586163" y="5556250"/>
            <a:ext cx="25400" cy="26988"/>
          </a:xfrm>
          <a:custGeom>
            <a:avLst/>
            <a:gdLst>
              <a:gd name="T0" fmla="*/ 2147483647 w 33"/>
              <a:gd name="T1" fmla="*/ 2147483647 h 33"/>
              <a:gd name="T2" fmla="*/ 2147483647 w 33"/>
              <a:gd name="T3" fmla="*/ 2147483647 h 33"/>
              <a:gd name="T4" fmla="*/ 2147483647 w 33"/>
              <a:gd name="T5" fmla="*/ 2147483647 h 33"/>
              <a:gd name="T6" fmla="*/ 2147483647 w 33"/>
              <a:gd name="T7" fmla="*/ 2147483647 h 33"/>
              <a:gd name="T8" fmla="*/ 2147483647 w 33"/>
              <a:gd name="T9" fmla="*/ 2147483647 h 33"/>
              <a:gd name="T10" fmla="*/ 2147483647 w 33"/>
              <a:gd name="T11" fmla="*/ 2147483647 h 33"/>
              <a:gd name="T12" fmla="*/ 2147483647 w 33"/>
              <a:gd name="T13" fmla="*/ 2147483647 h 33"/>
              <a:gd name="T14" fmla="*/ 2147483647 w 33"/>
              <a:gd name="T15" fmla="*/ 2147483647 h 33"/>
              <a:gd name="T16" fmla="*/ 2147483647 w 33"/>
              <a:gd name="T17" fmla="*/ 0 h 33"/>
              <a:gd name="T18" fmla="*/ 2147483647 w 33"/>
              <a:gd name="T19" fmla="*/ 2147483647 h 33"/>
              <a:gd name="T20" fmla="*/ 2147483647 w 33"/>
              <a:gd name="T21" fmla="*/ 2147483647 h 33"/>
              <a:gd name="T22" fmla="*/ 2147483647 w 33"/>
              <a:gd name="T23" fmla="*/ 2147483647 h 33"/>
              <a:gd name="T24" fmla="*/ 0 w 33"/>
              <a:gd name="T25" fmla="*/ 2147483647 h 33"/>
              <a:gd name="T26" fmla="*/ 2147483647 w 33"/>
              <a:gd name="T27" fmla="*/ 2147483647 h 33"/>
              <a:gd name="T28" fmla="*/ 2147483647 w 33"/>
              <a:gd name="T29" fmla="*/ 2147483647 h 33"/>
              <a:gd name="T30" fmla="*/ 2147483647 w 33"/>
              <a:gd name="T31" fmla="*/ 2147483647 h 33"/>
              <a:gd name="T32" fmla="*/ 2147483647 w 33"/>
              <a:gd name="T33" fmla="*/ 2147483647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3"/>
              <a:gd name="T52" fmla="*/ 0 h 33"/>
              <a:gd name="T53" fmla="*/ 33 w 33"/>
              <a:gd name="T54" fmla="*/ 33 h 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3" h="33">
                <a:moveTo>
                  <a:pt x="16" y="33"/>
                </a:moveTo>
                <a:lnTo>
                  <a:pt x="23" y="32"/>
                </a:lnTo>
                <a:lnTo>
                  <a:pt x="28" y="28"/>
                </a:lnTo>
                <a:lnTo>
                  <a:pt x="31" y="23"/>
                </a:lnTo>
                <a:lnTo>
                  <a:pt x="33" y="17"/>
                </a:lnTo>
                <a:lnTo>
                  <a:pt x="31" y="10"/>
                </a:lnTo>
                <a:lnTo>
                  <a:pt x="28" y="5"/>
                </a:lnTo>
                <a:lnTo>
                  <a:pt x="23" y="2"/>
                </a:ln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lnTo>
                  <a:pt x="1" y="23"/>
                </a:lnTo>
                <a:lnTo>
                  <a:pt x="5" y="28"/>
                </a:lnTo>
                <a:lnTo>
                  <a:pt x="10" y="32"/>
                </a:lnTo>
                <a:lnTo>
                  <a:pt x="1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4" name="Freeform 249">
            <a:extLst>
              <a:ext uri="{FF2B5EF4-FFF2-40B4-BE49-F238E27FC236}">
                <a16:creationId xmlns="" xmlns:a16="http://schemas.microsoft.com/office/drawing/2014/main" id="{808F4111-011A-4794-95DD-3DDE27596844}"/>
              </a:ext>
            </a:extLst>
          </p:cNvPr>
          <p:cNvSpPr>
            <a:spLocks/>
          </p:cNvSpPr>
          <p:nvPr/>
        </p:nvSpPr>
        <p:spPr bwMode="auto">
          <a:xfrm>
            <a:off x="3627438" y="5556250"/>
            <a:ext cx="25400" cy="26988"/>
          </a:xfrm>
          <a:custGeom>
            <a:avLst/>
            <a:gdLst>
              <a:gd name="T0" fmla="*/ 2147483647 w 31"/>
              <a:gd name="T1" fmla="*/ 2147483647 h 33"/>
              <a:gd name="T2" fmla="*/ 2147483647 w 31"/>
              <a:gd name="T3" fmla="*/ 2147483647 h 33"/>
              <a:gd name="T4" fmla="*/ 2147483647 w 31"/>
              <a:gd name="T5" fmla="*/ 2147483647 h 33"/>
              <a:gd name="T6" fmla="*/ 2147483647 w 31"/>
              <a:gd name="T7" fmla="*/ 2147483647 h 33"/>
              <a:gd name="T8" fmla="*/ 2147483647 w 31"/>
              <a:gd name="T9" fmla="*/ 2147483647 h 33"/>
              <a:gd name="T10" fmla="*/ 2147483647 w 31"/>
              <a:gd name="T11" fmla="*/ 2147483647 h 33"/>
              <a:gd name="T12" fmla="*/ 2147483647 w 31"/>
              <a:gd name="T13" fmla="*/ 2147483647 h 33"/>
              <a:gd name="T14" fmla="*/ 2147483647 w 31"/>
              <a:gd name="T15" fmla="*/ 2147483647 h 33"/>
              <a:gd name="T16" fmla="*/ 2147483647 w 31"/>
              <a:gd name="T17" fmla="*/ 0 h 33"/>
              <a:gd name="T18" fmla="*/ 2147483647 w 31"/>
              <a:gd name="T19" fmla="*/ 2147483647 h 33"/>
              <a:gd name="T20" fmla="*/ 2147483647 w 31"/>
              <a:gd name="T21" fmla="*/ 2147483647 h 33"/>
              <a:gd name="T22" fmla="*/ 2147483647 w 31"/>
              <a:gd name="T23" fmla="*/ 2147483647 h 33"/>
              <a:gd name="T24" fmla="*/ 0 w 31"/>
              <a:gd name="T25" fmla="*/ 2147483647 h 33"/>
              <a:gd name="T26" fmla="*/ 2147483647 w 31"/>
              <a:gd name="T27" fmla="*/ 2147483647 h 33"/>
              <a:gd name="T28" fmla="*/ 2147483647 w 31"/>
              <a:gd name="T29" fmla="*/ 2147483647 h 33"/>
              <a:gd name="T30" fmla="*/ 2147483647 w 31"/>
              <a:gd name="T31" fmla="*/ 2147483647 h 33"/>
              <a:gd name="T32" fmla="*/ 2147483647 w 31"/>
              <a:gd name="T33" fmla="*/ 2147483647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"/>
              <a:gd name="T52" fmla="*/ 0 h 33"/>
              <a:gd name="T53" fmla="*/ 31 w 31"/>
              <a:gd name="T54" fmla="*/ 33 h 3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" h="33">
                <a:moveTo>
                  <a:pt x="16" y="33"/>
                </a:moveTo>
                <a:lnTo>
                  <a:pt x="23" y="32"/>
                </a:lnTo>
                <a:lnTo>
                  <a:pt x="26" y="28"/>
                </a:lnTo>
                <a:lnTo>
                  <a:pt x="29" y="23"/>
                </a:lnTo>
                <a:lnTo>
                  <a:pt x="31" y="17"/>
                </a:lnTo>
                <a:lnTo>
                  <a:pt x="29" y="10"/>
                </a:lnTo>
                <a:lnTo>
                  <a:pt x="26" y="5"/>
                </a:lnTo>
                <a:lnTo>
                  <a:pt x="23" y="2"/>
                </a:lnTo>
                <a:lnTo>
                  <a:pt x="16" y="0"/>
                </a:lnTo>
                <a:lnTo>
                  <a:pt x="9" y="2"/>
                </a:lnTo>
                <a:lnTo>
                  <a:pt x="5" y="5"/>
                </a:lnTo>
                <a:lnTo>
                  <a:pt x="1" y="10"/>
                </a:lnTo>
                <a:lnTo>
                  <a:pt x="0" y="17"/>
                </a:lnTo>
                <a:lnTo>
                  <a:pt x="1" y="23"/>
                </a:lnTo>
                <a:lnTo>
                  <a:pt x="5" y="28"/>
                </a:lnTo>
                <a:lnTo>
                  <a:pt x="9" y="32"/>
                </a:lnTo>
                <a:lnTo>
                  <a:pt x="16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" name="Freeform 250">
            <a:extLst>
              <a:ext uri="{FF2B5EF4-FFF2-40B4-BE49-F238E27FC236}">
                <a16:creationId xmlns="" xmlns:a16="http://schemas.microsoft.com/office/drawing/2014/main" id="{95E18622-51E3-451A-AD8F-C3EE5472ED4C}"/>
              </a:ext>
            </a:extLst>
          </p:cNvPr>
          <p:cNvSpPr>
            <a:spLocks/>
          </p:cNvSpPr>
          <p:nvPr/>
        </p:nvSpPr>
        <p:spPr bwMode="auto">
          <a:xfrm>
            <a:off x="3670300" y="5557838"/>
            <a:ext cx="23813" cy="25400"/>
          </a:xfrm>
          <a:custGeom>
            <a:avLst/>
            <a:gdLst>
              <a:gd name="T0" fmla="*/ 2147483647 w 31"/>
              <a:gd name="T1" fmla="*/ 2147483647 h 31"/>
              <a:gd name="T2" fmla="*/ 2147483647 w 31"/>
              <a:gd name="T3" fmla="*/ 2147483647 h 31"/>
              <a:gd name="T4" fmla="*/ 2147483647 w 31"/>
              <a:gd name="T5" fmla="*/ 2147483647 h 31"/>
              <a:gd name="T6" fmla="*/ 2147483647 w 31"/>
              <a:gd name="T7" fmla="*/ 2147483647 h 31"/>
              <a:gd name="T8" fmla="*/ 2147483647 w 31"/>
              <a:gd name="T9" fmla="*/ 2147483647 h 31"/>
              <a:gd name="T10" fmla="*/ 2147483647 w 31"/>
              <a:gd name="T11" fmla="*/ 2147483647 h 31"/>
              <a:gd name="T12" fmla="*/ 2147483647 w 31"/>
              <a:gd name="T13" fmla="*/ 2147483647 h 31"/>
              <a:gd name="T14" fmla="*/ 2147483647 w 31"/>
              <a:gd name="T15" fmla="*/ 2147483647 h 31"/>
              <a:gd name="T16" fmla="*/ 2147483647 w 31"/>
              <a:gd name="T17" fmla="*/ 0 h 31"/>
              <a:gd name="T18" fmla="*/ 2147483647 w 31"/>
              <a:gd name="T19" fmla="*/ 2147483647 h 31"/>
              <a:gd name="T20" fmla="*/ 2147483647 w 31"/>
              <a:gd name="T21" fmla="*/ 2147483647 h 31"/>
              <a:gd name="T22" fmla="*/ 2147483647 w 31"/>
              <a:gd name="T23" fmla="*/ 2147483647 h 31"/>
              <a:gd name="T24" fmla="*/ 0 w 31"/>
              <a:gd name="T25" fmla="*/ 2147483647 h 31"/>
              <a:gd name="T26" fmla="*/ 2147483647 w 31"/>
              <a:gd name="T27" fmla="*/ 2147483647 h 31"/>
              <a:gd name="T28" fmla="*/ 2147483647 w 31"/>
              <a:gd name="T29" fmla="*/ 2147483647 h 31"/>
              <a:gd name="T30" fmla="*/ 2147483647 w 31"/>
              <a:gd name="T31" fmla="*/ 2147483647 h 31"/>
              <a:gd name="T32" fmla="*/ 2147483647 w 31"/>
              <a:gd name="T33" fmla="*/ 2147483647 h 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"/>
              <a:gd name="T52" fmla="*/ 0 h 31"/>
              <a:gd name="T53" fmla="*/ 31 w 31"/>
              <a:gd name="T54" fmla="*/ 31 h 3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" h="31">
                <a:moveTo>
                  <a:pt x="16" y="31"/>
                </a:moveTo>
                <a:lnTo>
                  <a:pt x="23" y="30"/>
                </a:lnTo>
                <a:lnTo>
                  <a:pt x="26" y="26"/>
                </a:lnTo>
                <a:lnTo>
                  <a:pt x="29" y="21"/>
                </a:lnTo>
                <a:lnTo>
                  <a:pt x="31" y="15"/>
                </a:lnTo>
                <a:lnTo>
                  <a:pt x="29" y="10"/>
                </a:lnTo>
                <a:lnTo>
                  <a:pt x="26" y="5"/>
                </a:lnTo>
                <a:lnTo>
                  <a:pt x="23" y="2"/>
                </a:lnTo>
                <a:lnTo>
                  <a:pt x="16" y="0"/>
                </a:lnTo>
                <a:lnTo>
                  <a:pt x="9" y="2"/>
                </a:lnTo>
                <a:lnTo>
                  <a:pt x="4" y="5"/>
                </a:lnTo>
                <a:lnTo>
                  <a:pt x="1" y="10"/>
                </a:lnTo>
                <a:lnTo>
                  <a:pt x="0" y="15"/>
                </a:lnTo>
                <a:lnTo>
                  <a:pt x="1" y="21"/>
                </a:lnTo>
                <a:lnTo>
                  <a:pt x="4" y="26"/>
                </a:lnTo>
                <a:lnTo>
                  <a:pt x="9" y="30"/>
                </a:lnTo>
                <a:lnTo>
                  <a:pt x="16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6" name="Freeform 251">
            <a:extLst>
              <a:ext uri="{FF2B5EF4-FFF2-40B4-BE49-F238E27FC236}">
                <a16:creationId xmlns="" xmlns:a16="http://schemas.microsoft.com/office/drawing/2014/main" id="{C9A12C43-DD4C-4942-A832-5DF75CCBBE81}"/>
              </a:ext>
            </a:extLst>
          </p:cNvPr>
          <p:cNvSpPr>
            <a:spLocks/>
          </p:cNvSpPr>
          <p:nvPr/>
        </p:nvSpPr>
        <p:spPr bwMode="auto">
          <a:xfrm>
            <a:off x="3643313" y="5229225"/>
            <a:ext cx="287337" cy="179388"/>
          </a:xfrm>
          <a:custGeom>
            <a:avLst/>
            <a:gdLst>
              <a:gd name="T0" fmla="*/ 0 w 363"/>
              <a:gd name="T1" fmla="*/ 2147483647 h 227"/>
              <a:gd name="T2" fmla="*/ 0 w 363"/>
              <a:gd name="T3" fmla="*/ 2147483647 h 227"/>
              <a:gd name="T4" fmla="*/ 0 w 363"/>
              <a:gd name="T5" fmla="*/ 2147483647 h 227"/>
              <a:gd name="T6" fmla="*/ 2147483647 w 363"/>
              <a:gd name="T7" fmla="*/ 2147483647 h 227"/>
              <a:gd name="T8" fmla="*/ 2147483647 w 363"/>
              <a:gd name="T9" fmla="*/ 2147483647 h 227"/>
              <a:gd name="T10" fmla="*/ 2147483647 w 363"/>
              <a:gd name="T11" fmla="*/ 0 h 227"/>
              <a:gd name="T12" fmla="*/ 2147483647 w 363"/>
              <a:gd name="T13" fmla="*/ 0 h 227"/>
              <a:gd name="T14" fmla="*/ 2147483647 w 363"/>
              <a:gd name="T15" fmla="*/ 2147483647 h 227"/>
              <a:gd name="T16" fmla="*/ 2147483647 w 363"/>
              <a:gd name="T17" fmla="*/ 2147483647 h 227"/>
              <a:gd name="T18" fmla="*/ 2147483647 w 363"/>
              <a:gd name="T19" fmla="*/ 2147483647 h 227"/>
              <a:gd name="T20" fmla="*/ 2147483647 w 363"/>
              <a:gd name="T21" fmla="*/ 2147483647 h 227"/>
              <a:gd name="T22" fmla="*/ 2147483647 w 363"/>
              <a:gd name="T23" fmla="*/ 2147483647 h 227"/>
              <a:gd name="T24" fmla="*/ 2147483647 w 363"/>
              <a:gd name="T25" fmla="*/ 2147483647 h 227"/>
              <a:gd name="T26" fmla="*/ 2147483647 w 363"/>
              <a:gd name="T27" fmla="*/ 2147483647 h 227"/>
              <a:gd name="T28" fmla="*/ 2147483647 w 363"/>
              <a:gd name="T29" fmla="*/ 2147483647 h 227"/>
              <a:gd name="T30" fmla="*/ 0 w 363"/>
              <a:gd name="T31" fmla="*/ 2147483647 h 2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3"/>
              <a:gd name="T49" fmla="*/ 0 h 227"/>
              <a:gd name="T50" fmla="*/ 363 w 363"/>
              <a:gd name="T51" fmla="*/ 227 h 22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3" h="227">
                <a:moveTo>
                  <a:pt x="0" y="227"/>
                </a:moveTo>
                <a:lnTo>
                  <a:pt x="0" y="20"/>
                </a:lnTo>
                <a:lnTo>
                  <a:pt x="0" y="17"/>
                </a:lnTo>
                <a:lnTo>
                  <a:pt x="4" y="10"/>
                </a:lnTo>
                <a:lnTo>
                  <a:pt x="10" y="4"/>
                </a:lnTo>
                <a:lnTo>
                  <a:pt x="25" y="0"/>
                </a:lnTo>
                <a:lnTo>
                  <a:pt x="363" y="0"/>
                </a:lnTo>
                <a:lnTo>
                  <a:pt x="48" y="28"/>
                </a:lnTo>
                <a:lnTo>
                  <a:pt x="45" y="30"/>
                </a:lnTo>
                <a:lnTo>
                  <a:pt x="37" y="33"/>
                </a:lnTo>
                <a:lnTo>
                  <a:pt x="29" y="42"/>
                </a:lnTo>
                <a:lnTo>
                  <a:pt x="25" y="55"/>
                </a:lnTo>
                <a:lnTo>
                  <a:pt x="22" y="90"/>
                </a:lnTo>
                <a:lnTo>
                  <a:pt x="14" y="148"/>
                </a:lnTo>
                <a:lnTo>
                  <a:pt x="4" y="202"/>
                </a:lnTo>
                <a:lnTo>
                  <a:pt x="0" y="227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7" name="Freeform 252">
            <a:extLst>
              <a:ext uri="{FF2B5EF4-FFF2-40B4-BE49-F238E27FC236}">
                <a16:creationId xmlns="" xmlns:a16="http://schemas.microsoft.com/office/drawing/2014/main" id="{F447ACDA-96E3-4E60-B9FA-031EAC22C630}"/>
              </a:ext>
            </a:extLst>
          </p:cNvPr>
          <p:cNvSpPr>
            <a:spLocks/>
          </p:cNvSpPr>
          <p:nvPr/>
        </p:nvSpPr>
        <p:spPr bwMode="auto">
          <a:xfrm>
            <a:off x="3652838" y="5270500"/>
            <a:ext cx="287337" cy="179388"/>
          </a:xfrm>
          <a:custGeom>
            <a:avLst/>
            <a:gdLst>
              <a:gd name="T0" fmla="*/ 2147483647 w 362"/>
              <a:gd name="T1" fmla="*/ 0 h 226"/>
              <a:gd name="T2" fmla="*/ 2147483647 w 362"/>
              <a:gd name="T3" fmla="*/ 2147483647 h 226"/>
              <a:gd name="T4" fmla="*/ 2147483647 w 362"/>
              <a:gd name="T5" fmla="*/ 2147483647 h 226"/>
              <a:gd name="T6" fmla="*/ 2147483647 w 362"/>
              <a:gd name="T7" fmla="*/ 2147483647 h 226"/>
              <a:gd name="T8" fmla="*/ 2147483647 w 362"/>
              <a:gd name="T9" fmla="*/ 2147483647 h 226"/>
              <a:gd name="T10" fmla="*/ 2147483647 w 362"/>
              <a:gd name="T11" fmla="*/ 2147483647 h 226"/>
              <a:gd name="T12" fmla="*/ 0 w 362"/>
              <a:gd name="T13" fmla="*/ 2147483647 h 226"/>
              <a:gd name="T14" fmla="*/ 2147483647 w 362"/>
              <a:gd name="T15" fmla="*/ 2147483647 h 226"/>
              <a:gd name="T16" fmla="*/ 2147483647 w 362"/>
              <a:gd name="T17" fmla="*/ 2147483647 h 226"/>
              <a:gd name="T18" fmla="*/ 2147483647 w 362"/>
              <a:gd name="T19" fmla="*/ 2147483647 h 226"/>
              <a:gd name="T20" fmla="*/ 2147483647 w 362"/>
              <a:gd name="T21" fmla="*/ 2147483647 h 226"/>
              <a:gd name="T22" fmla="*/ 2147483647 w 362"/>
              <a:gd name="T23" fmla="*/ 2147483647 h 226"/>
              <a:gd name="T24" fmla="*/ 2147483647 w 362"/>
              <a:gd name="T25" fmla="*/ 2147483647 h 226"/>
              <a:gd name="T26" fmla="*/ 2147483647 w 362"/>
              <a:gd name="T27" fmla="*/ 2147483647 h 226"/>
              <a:gd name="T28" fmla="*/ 2147483647 w 362"/>
              <a:gd name="T29" fmla="*/ 2147483647 h 226"/>
              <a:gd name="T30" fmla="*/ 2147483647 w 362"/>
              <a:gd name="T31" fmla="*/ 0 h 2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2"/>
              <a:gd name="T49" fmla="*/ 0 h 226"/>
              <a:gd name="T50" fmla="*/ 362 w 362"/>
              <a:gd name="T51" fmla="*/ 226 h 22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2" h="226">
                <a:moveTo>
                  <a:pt x="361" y="0"/>
                </a:moveTo>
                <a:lnTo>
                  <a:pt x="362" y="205"/>
                </a:lnTo>
                <a:lnTo>
                  <a:pt x="362" y="208"/>
                </a:lnTo>
                <a:lnTo>
                  <a:pt x="359" y="215"/>
                </a:lnTo>
                <a:lnTo>
                  <a:pt x="351" y="223"/>
                </a:lnTo>
                <a:lnTo>
                  <a:pt x="338" y="226"/>
                </a:lnTo>
                <a:lnTo>
                  <a:pt x="0" y="226"/>
                </a:lnTo>
                <a:lnTo>
                  <a:pt x="314" y="198"/>
                </a:lnTo>
                <a:lnTo>
                  <a:pt x="318" y="196"/>
                </a:lnTo>
                <a:lnTo>
                  <a:pt x="326" y="193"/>
                </a:lnTo>
                <a:lnTo>
                  <a:pt x="334" y="185"/>
                </a:lnTo>
                <a:lnTo>
                  <a:pt x="338" y="173"/>
                </a:lnTo>
                <a:lnTo>
                  <a:pt x="341" y="137"/>
                </a:lnTo>
                <a:lnTo>
                  <a:pt x="349" y="79"/>
                </a:lnTo>
                <a:lnTo>
                  <a:pt x="357" y="24"/>
                </a:lnTo>
                <a:lnTo>
                  <a:pt x="361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8" name="Freeform 253">
            <a:extLst>
              <a:ext uri="{FF2B5EF4-FFF2-40B4-BE49-F238E27FC236}">
                <a16:creationId xmlns="" xmlns:a16="http://schemas.microsoft.com/office/drawing/2014/main" id="{0DE06B92-1D0F-4583-BC50-E49D22427AC6}"/>
              </a:ext>
            </a:extLst>
          </p:cNvPr>
          <p:cNvSpPr>
            <a:spLocks/>
          </p:cNvSpPr>
          <p:nvPr/>
        </p:nvSpPr>
        <p:spPr bwMode="auto">
          <a:xfrm>
            <a:off x="5410200" y="4619625"/>
            <a:ext cx="485775" cy="439738"/>
          </a:xfrm>
          <a:custGeom>
            <a:avLst/>
            <a:gdLst>
              <a:gd name="T0" fmla="*/ 2147483647 w 613"/>
              <a:gd name="T1" fmla="*/ 2147483647 h 552"/>
              <a:gd name="T2" fmla="*/ 2147483647 w 613"/>
              <a:gd name="T3" fmla="*/ 2147483647 h 552"/>
              <a:gd name="T4" fmla="*/ 2147483647 w 613"/>
              <a:gd name="T5" fmla="*/ 2147483647 h 552"/>
              <a:gd name="T6" fmla="*/ 2147483647 w 613"/>
              <a:gd name="T7" fmla="*/ 2147483647 h 552"/>
              <a:gd name="T8" fmla="*/ 2147483647 w 613"/>
              <a:gd name="T9" fmla="*/ 2147483647 h 552"/>
              <a:gd name="T10" fmla="*/ 2147483647 w 613"/>
              <a:gd name="T11" fmla="*/ 2147483647 h 552"/>
              <a:gd name="T12" fmla="*/ 2147483647 w 613"/>
              <a:gd name="T13" fmla="*/ 2147483647 h 552"/>
              <a:gd name="T14" fmla="*/ 2147483647 w 613"/>
              <a:gd name="T15" fmla="*/ 2147483647 h 552"/>
              <a:gd name="T16" fmla="*/ 2147483647 w 613"/>
              <a:gd name="T17" fmla="*/ 2147483647 h 552"/>
              <a:gd name="T18" fmla="*/ 2147483647 w 613"/>
              <a:gd name="T19" fmla="*/ 2147483647 h 552"/>
              <a:gd name="T20" fmla="*/ 2147483647 w 613"/>
              <a:gd name="T21" fmla="*/ 0 h 552"/>
              <a:gd name="T22" fmla="*/ 2147483647 w 613"/>
              <a:gd name="T23" fmla="*/ 2147483647 h 552"/>
              <a:gd name="T24" fmla="*/ 2147483647 w 613"/>
              <a:gd name="T25" fmla="*/ 2147483647 h 552"/>
              <a:gd name="T26" fmla="*/ 2147483647 w 613"/>
              <a:gd name="T27" fmla="*/ 2147483647 h 552"/>
              <a:gd name="T28" fmla="*/ 2147483647 w 613"/>
              <a:gd name="T29" fmla="*/ 2147483647 h 552"/>
              <a:gd name="T30" fmla="*/ 2147483647 w 613"/>
              <a:gd name="T31" fmla="*/ 2147483647 h 552"/>
              <a:gd name="T32" fmla="*/ 2147483647 w 613"/>
              <a:gd name="T33" fmla="*/ 2147483647 h 552"/>
              <a:gd name="T34" fmla="*/ 2147483647 w 613"/>
              <a:gd name="T35" fmla="*/ 2147483647 h 552"/>
              <a:gd name="T36" fmla="*/ 2147483647 w 613"/>
              <a:gd name="T37" fmla="*/ 2147483647 h 552"/>
              <a:gd name="T38" fmla="*/ 2147483647 w 613"/>
              <a:gd name="T39" fmla="*/ 2147483647 h 552"/>
              <a:gd name="T40" fmla="*/ 2147483647 w 613"/>
              <a:gd name="T41" fmla="*/ 2147483647 h 552"/>
              <a:gd name="T42" fmla="*/ 2147483647 w 613"/>
              <a:gd name="T43" fmla="*/ 2147483647 h 552"/>
              <a:gd name="T44" fmla="*/ 2147483647 w 613"/>
              <a:gd name="T45" fmla="*/ 2147483647 h 552"/>
              <a:gd name="T46" fmla="*/ 2147483647 w 613"/>
              <a:gd name="T47" fmla="*/ 2147483647 h 552"/>
              <a:gd name="T48" fmla="*/ 2147483647 w 613"/>
              <a:gd name="T49" fmla="*/ 2147483647 h 552"/>
              <a:gd name="T50" fmla="*/ 0 w 613"/>
              <a:gd name="T51" fmla="*/ 2147483647 h 552"/>
              <a:gd name="T52" fmla="*/ 0 w 613"/>
              <a:gd name="T53" fmla="*/ 2147483647 h 552"/>
              <a:gd name="T54" fmla="*/ 2147483647 w 613"/>
              <a:gd name="T55" fmla="*/ 2147483647 h 552"/>
              <a:gd name="T56" fmla="*/ 2147483647 w 613"/>
              <a:gd name="T57" fmla="*/ 2147483647 h 552"/>
              <a:gd name="T58" fmla="*/ 2147483647 w 613"/>
              <a:gd name="T59" fmla="*/ 2147483647 h 552"/>
              <a:gd name="T60" fmla="*/ 2147483647 w 613"/>
              <a:gd name="T61" fmla="*/ 2147483647 h 552"/>
              <a:gd name="T62" fmla="*/ 2147483647 w 613"/>
              <a:gd name="T63" fmla="*/ 2147483647 h 552"/>
              <a:gd name="T64" fmla="*/ 2147483647 w 613"/>
              <a:gd name="T65" fmla="*/ 2147483647 h 55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613"/>
              <a:gd name="T100" fmla="*/ 0 h 552"/>
              <a:gd name="T101" fmla="*/ 613 w 613"/>
              <a:gd name="T102" fmla="*/ 552 h 55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613" h="552">
                <a:moveTo>
                  <a:pt x="604" y="488"/>
                </a:moveTo>
                <a:lnTo>
                  <a:pt x="599" y="484"/>
                </a:lnTo>
                <a:lnTo>
                  <a:pt x="553" y="455"/>
                </a:lnTo>
                <a:lnTo>
                  <a:pt x="556" y="450"/>
                </a:lnTo>
                <a:lnTo>
                  <a:pt x="560" y="443"/>
                </a:lnTo>
                <a:lnTo>
                  <a:pt x="561" y="436"/>
                </a:lnTo>
                <a:lnTo>
                  <a:pt x="561" y="430"/>
                </a:lnTo>
                <a:lnTo>
                  <a:pt x="561" y="360"/>
                </a:lnTo>
                <a:lnTo>
                  <a:pt x="558" y="345"/>
                </a:lnTo>
                <a:lnTo>
                  <a:pt x="550" y="332"/>
                </a:lnTo>
                <a:lnTo>
                  <a:pt x="536" y="324"/>
                </a:lnTo>
                <a:lnTo>
                  <a:pt x="520" y="321"/>
                </a:lnTo>
                <a:lnTo>
                  <a:pt x="480" y="321"/>
                </a:lnTo>
                <a:lnTo>
                  <a:pt x="492" y="314"/>
                </a:lnTo>
                <a:lnTo>
                  <a:pt x="502" y="304"/>
                </a:lnTo>
                <a:lnTo>
                  <a:pt x="508" y="292"/>
                </a:lnTo>
                <a:lnTo>
                  <a:pt x="510" y="279"/>
                </a:lnTo>
                <a:lnTo>
                  <a:pt x="510" y="43"/>
                </a:lnTo>
                <a:lnTo>
                  <a:pt x="507" y="26"/>
                </a:lnTo>
                <a:lnTo>
                  <a:pt x="497" y="13"/>
                </a:lnTo>
                <a:lnTo>
                  <a:pt x="484" y="3"/>
                </a:lnTo>
                <a:lnTo>
                  <a:pt x="467" y="0"/>
                </a:lnTo>
                <a:lnTo>
                  <a:pt x="134" y="0"/>
                </a:lnTo>
                <a:lnTo>
                  <a:pt x="118" y="3"/>
                </a:lnTo>
                <a:lnTo>
                  <a:pt x="105" y="13"/>
                </a:lnTo>
                <a:lnTo>
                  <a:pt x="96" y="26"/>
                </a:lnTo>
                <a:lnTo>
                  <a:pt x="93" y="43"/>
                </a:lnTo>
                <a:lnTo>
                  <a:pt x="93" y="279"/>
                </a:lnTo>
                <a:lnTo>
                  <a:pt x="95" y="292"/>
                </a:lnTo>
                <a:lnTo>
                  <a:pt x="101" y="304"/>
                </a:lnTo>
                <a:lnTo>
                  <a:pt x="109" y="314"/>
                </a:lnTo>
                <a:lnTo>
                  <a:pt x="121" y="321"/>
                </a:lnTo>
                <a:lnTo>
                  <a:pt x="95" y="321"/>
                </a:lnTo>
                <a:lnTo>
                  <a:pt x="78" y="324"/>
                </a:lnTo>
                <a:lnTo>
                  <a:pt x="65" y="332"/>
                </a:lnTo>
                <a:lnTo>
                  <a:pt x="57" y="345"/>
                </a:lnTo>
                <a:lnTo>
                  <a:pt x="53" y="360"/>
                </a:lnTo>
                <a:lnTo>
                  <a:pt x="53" y="430"/>
                </a:lnTo>
                <a:lnTo>
                  <a:pt x="53" y="436"/>
                </a:lnTo>
                <a:lnTo>
                  <a:pt x="55" y="443"/>
                </a:lnTo>
                <a:lnTo>
                  <a:pt x="58" y="448"/>
                </a:lnTo>
                <a:lnTo>
                  <a:pt x="62" y="455"/>
                </a:lnTo>
                <a:lnTo>
                  <a:pt x="53" y="460"/>
                </a:lnTo>
                <a:lnTo>
                  <a:pt x="45" y="465"/>
                </a:lnTo>
                <a:lnTo>
                  <a:pt x="37" y="469"/>
                </a:lnTo>
                <a:lnTo>
                  <a:pt x="30" y="474"/>
                </a:lnTo>
                <a:lnTo>
                  <a:pt x="22" y="478"/>
                </a:lnTo>
                <a:lnTo>
                  <a:pt x="17" y="481"/>
                </a:lnTo>
                <a:lnTo>
                  <a:pt x="14" y="484"/>
                </a:lnTo>
                <a:lnTo>
                  <a:pt x="12" y="484"/>
                </a:lnTo>
                <a:lnTo>
                  <a:pt x="7" y="488"/>
                </a:lnTo>
                <a:lnTo>
                  <a:pt x="0" y="493"/>
                </a:lnTo>
                <a:lnTo>
                  <a:pt x="0" y="499"/>
                </a:lnTo>
                <a:lnTo>
                  <a:pt x="0" y="506"/>
                </a:lnTo>
                <a:lnTo>
                  <a:pt x="4" y="524"/>
                </a:lnTo>
                <a:lnTo>
                  <a:pt x="12" y="539"/>
                </a:lnTo>
                <a:lnTo>
                  <a:pt x="27" y="549"/>
                </a:lnTo>
                <a:lnTo>
                  <a:pt x="43" y="552"/>
                </a:lnTo>
                <a:lnTo>
                  <a:pt x="568" y="552"/>
                </a:lnTo>
                <a:lnTo>
                  <a:pt x="586" y="549"/>
                </a:lnTo>
                <a:lnTo>
                  <a:pt x="599" y="539"/>
                </a:lnTo>
                <a:lnTo>
                  <a:pt x="609" y="524"/>
                </a:lnTo>
                <a:lnTo>
                  <a:pt x="613" y="506"/>
                </a:lnTo>
                <a:lnTo>
                  <a:pt x="613" y="499"/>
                </a:lnTo>
                <a:lnTo>
                  <a:pt x="613" y="493"/>
                </a:lnTo>
                <a:lnTo>
                  <a:pt x="604" y="4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9" name="Freeform 254">
            <a:extLst>
              <a:ext uri="{FF2B5EF4-FFF2-40B4-BE49-F238E27FC236}">
                <a16:creationId xmlns="" xmlns:a16="http://schemas.microsoft.com/office/drawing/2014/main" id="{531B2C56-0239-46FE-A7C3-88DA2B0958E4}"/>
              </a:ext>
            </a:extLst>
          </p:cNvPr>
          <p:cNvSpPr>
            <a:spLocks/>
          </p:cNvSpPr>
          <p:nvPr/>
        </p:nvSpPr>
        <p:spPr bwMode="auto">
          <a:xfrm>
            <a:off x="5494338" y="4630738"/>
            <a:ext cx="309562" cy="234950"/>
          </a:xfrm>
          <a:custGeom>
            <a:avLst/>
            <a:gdLst>
              <a:gd name="T0" fmla="*/ 2147483647 w 389"/>
              <a:gd name="T1" fmla="*/ 2147483647 h 296"/>
              <a:gd name="T2" fmla="*/ 2147483647 w 389"/>
              <a:gd name="T3" fmla="*/ 2147483647 h 296"/>
              <a:gd name="T4" fmla="*/ 2147483647 w 389"/>
              <a:gd name="T5" fmla="*/ 2147483647 h 296"/>
              <a:gd name="T6" fmla="*/ 2147483647 w 389"/>
              <a:gd name="T7" fmla="*/ 2147483647 h 296"/>
              <a:gd name="T8" fmla="*/ 0 w 389"/>
              <a:gd name="T9" fmla="*/ 2147483647 h 296"/>
              <a:gd name="T10" fmla="*/ 0 w 389"/>
              <a:gd name="T11" fmla="*/ 2147483647 h 296"/>
              <a:gd name="T12" fmla="*/ 2147483647 w 389"/>
              <a:gd name="T13" fmla="*/ 2147483647 h 296"/>
              <a:gd name="T14" fmla="*/ 2147483647 w 389"/>
              <a:gd name="T15" fmla="*/ 2147483647 h 296"/>
              <a:gd name="T16" fmla="*/ 2147483647 w 389"/>
              <a:gd name="T17" fmla="*/ 2147483647 h 296"/>
              <a:gd name="T18" fmla="*/ 2147483647 w 389"/>
              <a:gd name="T19" fmla="*/ 0 h 296"/>
              <a:gd name="T20" fmla="*/ 2147483647 w 389"/>
              <a:gd name="T21" fmla="*/ 0 h 296"/>
              <a:gd name="T22" fmla="*/ 2147483647 w 389"/>
              <a:gd name="T23" fmla="*/ 2147483647 h 296"/>
              <a:gd name="T24" fmla="*/ 2147483647 w 389"/>
              <a:gd name="T25" fmla="*/ 2147483647 h 296"/>
              <a:gd name="T26" fmla="*/ 2147483647 w 389"/>
              <a:gd name="T27" fmla="*/ 2147483647 h 296"/>
              <a:gd name="T28" fmla="*/ 2147483647 w 389"/>
              <a:gd name="T29" fmla="*/ 2147483647 h 296"/>
              <a:gd name="T30" fmla="*/ 2147483647 w 389"/>
              <a:gd name="T31" fmla="*/ 2147483647 h 296"/>
              <a:gd name="T32" fmla="*/ 2147483647 w 389"/>
              <a:gd name="T33" fmla="*/ 2147483647 h 296"/>
              <a:gd name="T34" fmla="*/ 2147483647 w 389"/>
              <a:gd name="T35" fmla="*/ 2147483647 h 296"/>
              <a:gd name="T36" fmla="*/ 2147483647 w 389"/>
              <a:gd name="T37" fmla="*/ 2147483647 h 296"/>
              <a:gd name="T38" fmla="*/ 2147483647 w 389"/>
              <a:gd name="T39" fmla="*/ 2147483647 h 296"/>
              <a:gd name="T40" fmla="*/ 2147483647 w 389"/>
              <a:gd name="T41" fmla="*/ 2147483647 h 2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9"/>
              <a:gd name="T64" fmla="*/ 0 h 296"/>
              <a:gd name="T65" fmla="*/ 389 w 389"/>
              <a:gd name="T66" fmla="*/ 296 h 29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9" h="296">
                <a:moveTo>
                  <a:pt x="28" y="296"/>
                </a:moveTo>
                <a:lnTo>
                  <a:pt x="18" y="294"/>
                </a:lnTo>
                <a:lnTo>
                  <a:pt x="8" y="288"/>
                </a:lnTo>
                <a:lnTo>
                  <a:pt x="2" y="278"/>
                </a:lnTo>
                <a:lnTo>
                  <a:pt x="0" y="266"/>
                </a:lnTo>
                <a:lnTo>
                  <a:pt x="0" y="30"/>
                </a:lnTo>
                <a:lnTo>
                  <a:pt x="2" y="18"/>
                </a:lnTo>
                <a:lnTo>
                  <a:pt x="8" y="8"/>
                </a:lnTo>
                <a:lnTo>
                  <a:pt x="18" y="2"/>
                </a:lnTo>
                <a:lnTo>
                  <a:pt x="28" y="0"/>
                </a:lnTo>
                <a:lnTo>
                  <a:pt x="361" y="0"/>
                </a:lnTo>
                <a:lnTo>
                  <a:pt x="373" y="2"/>
                </a:lnTo>
                <a:lnTo>
                  <a:pt x="381" y="8"/>
                </a:lnTo>
                <a:lnTo>
                  <a:pt x="387" y="18"/>
                </a:lnTo>
                <a:lnTo>
                  <a:pt x="389" y="30"/>
                </a:lnTo>
                <a:lnTo>
                  <a:pt x="389" y="266"/>
                </a:lnTo>
                <a:lnTo>
                  <a:pt x="387" y="278"/>
                </a:lnTo>
                <a:lnTo>
                  <a:pt x="381" y="288"/>
                </a:lnTo>
                <a:lnTo>
                  <a:pt x="373" y="294"/>
                </a:lnTo>
                <a:lnTo>
                  <a:pt x="361" y="296"/>
                </a:lnTo>
                <a:lnTo>
                  <a:pt x="28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0" name="Freeform 255">
            <a:extLst>
              <a:ext uri="{FF2B5EF4-FFF2-40B4-BE49-F238E27FC236}">
                <a16:creationId xmlns="" xmlns:a16="http://schemas.microsoft.com/office/drawing/2014/main" id="{8C521080-9CA4-4E0F-945F-FF2BA58DCAC8}"/>
              </a:ext>
            </a:extLst>
          </p:cNvPr>
          <p:cNvSpPr>
            <a:spLocks/>
          </p:cNvSpPr>
          <p:nvPr/>
        </p:nvSpPr>
        <p:spPr bwMode="auto">
          <a:xfrm>
            <a:off x="5646738" y="4645025"/>
            <a:ext cx="142875" cy="209550"/>
          </a:xfrm>
          <a:custGeom>
            <a:avLst/>
            <a:gdLst>
              <a:gd name="T0" fmla="*/ 0 w 181"/>
              <a:gd name="T1" fmla="*/ 2147483647 h 263"/>
              <a:gd name="T2" fmla="*/ 0 w 181"/>
              <a:gd name="T3" fmla="*/ 2147483647 h 263"/>
              <a:gd name="T4" fmla="*/ 2147483647 w 181"/>
              <a:gd name="T5" fmla="*/ 2147483647 h 263"/>
              <a:gd name="T6" fmla="*/ 2147483647 w 181"/>
              <a:gd name="T7" fmla="*/ 2147483647 h 263"/>
              <a:gd name="T8" fmla="*/ 2147483647 w 181"/>
              <a:gd name="T9" fmla="*/ 2147483647 h 263"/>
              <a:gd name="T10" fmla="*/ 2147483647 w 181"/>
              <a:gd name="T11" fmla="*/ 2147483647 h 263"/>
              <a:gd name="T12" fmla="*/ 2147483647 w 181"/>
              <a:gd name="T13" fmla="*/ 2147483647 h 263"/>
              <a:gd name="T14" fmla="*/ 2147483647 w 181"/>
              <a:gd name="T15" fmla="*/ 2147483647 h 263"/>
              <a:gd name="T16" fmla="*/ 2147483647 w 181"/>
              <a:gd name="T17" fmla="*/ 2147483647 h 263"/>
              <a:gd name="T18" fmla="*/ 2147483647 w 181"/>
              <a:gd name="T19" fmla="*/ 2147483647 h 263"/>
              <a:gd name="T20" fmla="*/ 2147483647 w 181"/>
              <a:gd name="T21" fmla="*/ 0 h 263"/>
              <a:gd name="T22" fmla="*/ 2147483647 w 181"/>
              <a:gd name="T23" fmla="*/ 0 h 263"/>
              <a:gd name="T24" fmla="*/ 0 w 181"/>
              <a:gd name="T25" fmla="*/ 0 h 263"/>
              <a:gd name="T26" fmla="*/ 0 w 181"/>
              <a:gd name="T27" fmla="*/ 2147483647 h 263"/>
              <a:gd name="T28" fmla="*/ 2147483647 w 181"/>
              <a:gd name="T29" fmla="*/ 2147483647 h 263"/>
              <a:gd name="T30" fmla="*/ 2147483647 w 181"/>
              <a:gd name="T31" fmla="*/ 2147483647 h 263"/>
              <a:gd name="T32" fmla="*/ 2147483647 w 181"/>
              <a:gd name="T33" fmla="*/ 2147483647 h 263"/>
              <a:gd name="T34" fmla="*/ 2147483647 w 181"/>
              <a:gd name="T35" fmla="*/ 2147483647 h 263"/>
              <a:gd name="T36" fmla="*/ 2147483647 w 181"/>
              <a:gd name="T37" fmla="*/ 2147483647 h 263"/>
              <a:gd name="T38" fmla="*/ 2147483647 w 181"/>
              <a:gd name="T39" fmla="*/ 2147483647 h 263"/>
              <a:gd name="T40" fmla="*/ 2147483647 w 181"/>
              <a:gd name="T41" fmla="*/ 2147483647 h 263"/>
              <a:gd name="T42" fmla="*/ 2147483647 w 181"/>
              <a:gd name="T43" fmla="*/ 2147483647 h 263"/>
              <a:gd name="T44" fmla="*/ 2147483647 w 181"/>
              <a:gd name="T45" fmla="*/ 2147483647 h 263"/>
              <a:gd name="T46" fmla="*/ 2147483647 w 181"/>
              <a:gd name="T47" fmla="*/ 2147483647 h 263"/>
              <a:gd name="T48" fmla="*/ 2147483647 w 181"/>
              <a:gd name="T49" fmla="*/ 2147483647 h 263"/>
              <a:gd name="T50" fmla="*/ 2147483647 w 181"/>
              <a:gd name="T51" fmla="*/ 2147483647 h 263"/>
              <a:gd name="T52" fmla="*/ 2147483647 w 181"/>
              <a:gd name="T53" fmla="*/ 2147483647 h 263"/>
              <a:gd name="T54" fmla="*/ 2147483647 w 181"/>
              <a:gd name="T55" fmla="*/ 2147483647 h 263"/>
              <a:gd name="T56" fmla="*/ 2147483647 w 181"/>
              <a:gd name="T57" fmla="*/ 2147483647 h 263"/>
              <a:gd name="T58" fmla="*/ 2147483647 w 181"/>
              <a:gd name="T59" fmla="*/ 2147483647 h 263"/>
              <a:gd name="T60" fmla="*/ 2147483647 w 181"/>
              <a:gd name="T61" fmla="*/ 2147483647 h 263"/>
              <a:gd name="T62" fmla="*/ 0 w 181"/>
              <a:gd name="T63" fmla="*/ 2147483647 h 2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1"/>
              <a:gd name="T97" fmla="*/ 0 h 263"/>
              <a:gd name="T98" fmla="*/ 181 w 181"/>
              <a:gd name="T99" fmla="*/ 263 h 26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1" h="263">
                <a:moveTo>
                  <a:pt x="0" y="255"/>
                </a:moveTo>
                <a:lnTo>
                  <a:pt x="0" y="263"/>
                </a:lnTo>
                <a:lnTo>
                  <a:pt x="156" y="263"/>
                </a:lnTo>
                <a:lnTo>
                  <a:pt x="169" y="261"/>
                </a:lnTo>
                <a:lnTo>
                  <a:pt x="176" y="256"/>
                </a:lnTo>
                <a:lnTo>
                  <a:pt x="179" y="253"/>
                </a:lnTo>
                <a:lnTo>
                  <a:pt x="181" y="252"/>
                </a:lnTo>
                <a:lnTo>
                  <a:pt x="181" y="5"/>
                </a:lnTo>
                <a:lnTo>
                  <a:pt x="179" y="3"/>
                </a:lnTo>
                <a:lnTo>
                  <a:pt x="176" y="2"/>
                </a:lnTo>
                <a:lnTo>
                  <a:pt x="174" y="0"/>
                </a:lnTo>
                <a:lnTo>
                  <a:pt x="0" y="0"/>
                </a:lnTo>
                <a:lnTo>
                  <a:pt x="0" y="5"/>
                </a:lnTo>
                <a:lnTo>
                  <a:pt x="142" y="5"/>
                </a:lnTo>
                <a:lnTo>
                  <a:pt x="146" y="7"/>
                </a:lnTo>
                <a:lnTo>
                  <a:pt x="154" y="13"/>
                </a:lnTo>
                <a:lnTo>
                  <a:pt x="161" y="23"/>
                </a:lnTo>
                <a:lnTo>
                  <a:pt x="162" y="35"/>
                </a:lnTo>
                <a:lnTo>
                  <a:pt x="162" y="228"/>
                </a:lnTo>
                <a:lnTo>
                  <a:pt x="159" y="243"/>
                </a:lnTo>
                <a:lnTo>
                  <a:pt x="151" y="250"/>
                </a:lnTo>
                <a:lnTo>
                  <a:pt x="142" y="253"/>
                </a:lnTo>
                <a:lnTo>
                  <a:pt x="139" y="253"/>
                </a:lnTo>
                <a:lnTo>
                  <a:pt x="136" y="253"/>
                </a:lnTo>
                <a:lnTo>
                  <a:pt x="128" y="253"/>
                </a:lnTo>
                <a:lnTo>
                  <a:pt x="113" y="253"/>
                </a:lnTo>
                <a:lnTo>
                  <a:pt x="94" y="253"/>
                </a:lnTo>
                <a:lnTo>
                  <a:pt x="75" y="255"/>
                </a:lnTo>
                <a:lnTo>
                  <a:pt x="50" y="255"/>
                </a:lnTo>
                <a:lnTo>
                  <a:pt x="25" y="255"/>
                </a:lnTo>
                <a:lnTo>
                  <a:pt x="0" y="255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1" name="Freeform 256">
            <a:extLst>
              <a:ext uri="{FF2B5EF4-FFF2-40B4-BE49-F238E27FC236}">
                <a16:creationId xmlns="" xmlns:a16="http://schemas.microsoft.com/office/drawing/2014/main" id="{747B12F8-0836-4F20-B083-E39F5ACA524B}"/>
              </a:ext>
            </a:extLst>
          </p:cNvPr>
          <p:cNvSpPr>
            <a:spLocks/>
          </p:cNvSpPr>
          <p:nvPr/>
        </p:nvSpPr>
        <p:spPr bwMode="auto">
          <a:xfrm>
            <a:off x="5507038" y="4645025"/>
            <a:ext cx="139700" cy="209550"/>
          </a:xfrm>
          <a:custGeom>
            <a:avLst/>
            <a:gdLst>
              <a:gd name="T0" fmla="*/ 2147483647 w 175"/>
              <a:gd name="T1" fmla="*/ 2147483647 h 263"/>
              <a:gd name="T2" fmla="*/ 2147483647 w 175"/>
              <a:gd name="T3" fmla="*/ 0 h 263"/>
              <a:gd name="T4" fmla="*/ 2147483647 w 175"/>
              <a:gd name="T5" fmla="*/ 0 h 263"/>
              <a:gd name="T6" fmla="*/ 2147483647 w 175"/>
              <a:gd name="T7" fmla="*/ 0 h 263"/>
              <a:gd name="T8" fmla="*/ 2147483647 w 175"/>
              <a:gd name="T9" fmla="*/ 2147483647 h 263"/>
              <a:gd name="T10" fmla="*/ 2147483647 w 175"/>
              <a:gd name="T11" fmla="*/ 2147483647 h 263"/>
              <a:gd name="T12" fmla="*/ 2147483647 w 175"/>
              <a:gd name="T13" fmla="*/ 2147483647 h 263"/>
              <a:gd name="T14" fmla="*/ 2147483647 w 175"/>
              <a:gd name="T15" fmla="*/ 2147483647 h 263"/>
              <a:gd name="T16" fmla="*/ 2147483647 w 175"/>
              <a:gd name="T17" fmla="*/ 2147483647 h 263"/>
              <a:gd name="T18" fmla="*/ 0 w 175"/>
              <a:gd name="T19" fmla="*/ 2147483647 h 263"/>
              <a:gd name="T20" fmla="*/ 0 w 175"/>
              <a:gd name="T21" fmla="*/ 2147483647 h 263"/>
              <a:gd name="T22" fmla="*/ 0 w 175"/>
              <a:gd name="T23" fmla="*/ 2147483647 h 263"/>
              <a:gd name="T24" fmla="*/ 2147483647 w 175"/>
              <a:gd name="T25" fmla="*/ 2147483647 h 263"/>
              <a:gd name="T26" fmla="*/ 2147483647 w 175"/>
              <a:gd name="T27" fmla="*/ 2147483647 h 263"/>
              <a:gd name="T28" fmla="*/ 2147483647 w 175"/>
              <a:gd name="T29" fmla="*/ 2147483647 h 263"/>
              <a:gd name="T30" fmla="*/ 2147483647 w 175"/>
              <a:gd name="T31" fmla="*/ 2147483647 h 263"/>
              <a:gd name="T32" fmla="*/ 2147483647 w 175"/>
              <a:gd name="T33" fmla="*/ 2147483647 h 263"/>
              <a:gd name="T34" fmla="*/ 2147483647 w 175"/>
              <a:gd name="T35" fmla="*/ 2147483647 h 263"/>
              <a:gd name="T36" fmla="*/ 2147483647 w 175"/>
              <a:gd name="T37" fmla="*/ 2147483647 h 263"/>
              <a:gd name="T38" fmla="*/ 2147483647 w 175"/>
              <a:gd name="T39" fmla="*/ 2147483647 h 263"/>
              <a:gd name="T40" fmla="*/ 2147483647 w 175"/>
              <a:gd name="T41" fmla="*/ 2147483647 h 263"/>
              <a:gd name="T42" fmla="*/ 2147483647 w 175"/>
              <a:gd name="T43" fmla="*/ 2147483647 h 263"/>
              <a:gd name="T44" fmla="*/ 2147483647 w 175"/>
              <a:gd name="T45" fmla="*/ 2147483647 h 263"/>
              <a:gd name="T46" fmla="*/ 2147483647 w 175"/>
              <a:gd name="T47" fmla="*/ 2147483647 h 263"/>
              <a:gd name="T48" fmla="*/ 2147483647 w 175"/>
              <a:gd name="T49" fmla="*/ 2147483647 h 263"/>
              <a:gd name="T50" fmla="*/ 2147483647 w 175"/>
              <a:gd name="T51" fmla="*/ 2147483647 h 263"/>
              <a:gd name="T52" fmla="*/ 2147483647 w 175"/>
              <a:gd name="T53" fmla="*/ 2147483647 h 263"/>
              <a:gd name="T54" fmla="*/ 2147483647 w 175"/>
              <a:gd name="T55" fmla="*/ 2147483647 h 263"/>
              <a:gd name="T56" fmla="*/ 2147483647 w 175"/>
              <a:gd name="T57" fmla="*/ 2147483647 h 263"/>
              <a:gd name="T58" fmla="*/ 2147483647 w 175"/>
              <a:gd name="T59" fmla="*/ 2147483647 h 263"/>
              <a:gd name="T60" fmla="*/ 2147483647 w 175"/>
              <a:gd name="T61" fmla="*/ 2147483647 h 263"/>
              <a:gd name="T62" fmla="*/ 2147483647 w 175"/>
              <a:gd name="T63" fmla="*/ 2147483647 h 263"/>
              <a:gd name="T64" fmla="*/ 2147483647 w 175"/>
              <a:gd name="T65" fmla="*/ 2147483647 h 263"/>
              <a:gd name="T66" fmla="*/ 2147483647 w 175"/>
              <a:gd name="T67" fmla="*/ 2147483647 h 263"/>
              <a:gd name="T68" fmla="*/ 2147483647 w 175"/>
              <a:gd name="T69" fmla="*/ 2147483647 h 263"/>
              <a:gd name="T70" fmla="*/ 2147483647 w 175"/>
              <a:gd name="T71" fmla="*/ 2147483647 h 263"/>
              <a:gd name="T72" fmla="*/ 2147483647 w 175"/>
              <a:gd name="T73" fmla="*/ 2147483647 h 263"/>
              <a:gd name="T74" fmla="*/ 2147483647 w 175"/>
              <a:gd name="T75" fmla="*/ 2147483647 h 263"/>
              <a:gd name="T76" fmla="*/ 2147483647 w 175"/>
              <a:gd name="T77" fmla="*/ 2147483647 h 26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75"/>
              <a:gd name="T118" fmla="*/ 0 h 263"/>
              <a:gd name="T119" fmla="*/ 175 w 175"/>
              <a:gd name="T120" fmla="*/ 263 h 26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75" h="263">
                <a:moveTo>
                  <a:pt x="175" y="5"/>
                </a:moveTo>
                <a:lnTo>
                  <a:pt x="175" y="0"/>
                </a:lnTo>
                <a:lnTo>
                  <a:pt x="44" y="0"/>
                </a:lnTo>
                <a:lnTo>
                  <a:pt x="21" y="0"/>
                </a:lnTo>
                <a:lnTo>
                  <a:pt x="8" y="3"/>
                </a:lnTo>
                <a:lnTo>
                  <a:pt x="3" y="7"/>
                </a:lnTo>
                <a:lnTo>
                  <a:pt x="1" y="8"/>
                </a:lnTo>
                <a:lnTo>
                  <a:pt x="1" y="36"/>
                </a:lnTo>
                <a:lnTo>
                  <a:pt x="1" y="101"/>
                </a:lnTo>
                <a:lnTo>
                  <a:pt x="0" y="172"/>
                </a:lnTo>
                <a:lnTo>
                  <a:pt x="0" y="220"/>
                </a:lnTo>
                <a:lnTo>
                  <a:pt x="0" y="233"/>
                </a:lnTo>
                <a:lnTo>
                  <a:pt x="1" y="247"/>
                </a:lnTo>
                <a:lnTo>
                  <a:pt x="5" y="256"/>
                </a:lnTo>
                <a:lnTo>
                  <a:pt x="8" y="263"/>
                </a:lnTo>
                <a:lnTo>
                  <a:pt x="175" y="263"/>
                </a:lnTo>
                <a:lnTo>
                  <a:pt x="175" y="255"/>
                </a:lnTo>
                <a:lnTo>
                  <a:pt x="154" y="255"/>
                </a:lnTo>
                <a:lnTo>
                  <a:pt x="132" y="255"/>
                </a:lnTo>
                <a:lnTo>
                  <a:pt x="111" y="255"/>
                </a:lnTo>
                <a:lnTo>
                  <a:pt x="92" y="255"/>
                </a:lnTo>
                <a:lnTo>
                  <a:pt x="78" y="255"/>
                </a:lnTo>
                <a:lnTo>
                  <a:pt x="64" y="255"/>
                </a:lnTo>
                <a:lnTo>
                  <a:pt x="54" y="253"/>
                </a:lnTo>
                <a:lnTo>
                  <a:pt x="48" y="253"/>
                </a:lnTo>
                <a:lnTo>
                  <a:pt x="46" y="253"/>
                </a:lnTo>
                <a:lnTo>
                  <a:pt x="44" y="252"/>
                </a:lnTo>
                <a:lnTo>
                  <a:pt x="43" y="252"/>
                </a:lnTo>
                <a:lnTo>
                  <a:pt x="41" y="252"/>
                </a:lnTo>
                <a:lnTo>
                  <a:pt x="34" y="253"/>
                </a:lnTo>
                <a:lnTo>
                  <a:pt x="25" y="250"/>
                </a:lnTo>
                <a:lnTo>
                  <a:pt x="15" y="233"/>
                </a:lnTo>
                <a:lnTo>
                  <a:pt x="11" y="200"/>
                </a:lnTo>
                <a:lnTo>
                  <a:pt x="11" y="31"/>
                </a:lnTo>
                <a:lnTo>
                  <a:pt x="13" y="27"/>
                </a:lnTo>
                <a:lnTo>
                  <a:pt x="16" y="18"/>
                </a:lnTo>
                <a:lnTo>
                  <a:pt x="28" y="8"/>
                </a:lnTo>
                <a:lnTo>
                  <a:pt x="46" y="5"/>
                </a:lnTo>
                <a:lnTo>
                  <a:pt x="175" y="5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2" name="Freeform 257">
            <a:extLst>
              <a:ext uri="{FF2B5EF4-FFF2-40B4-BE49-F238E27FC236}">
                <a16:creationId xmlns="" xmlns:a16="http://schemas.microsoft.com/office/drawing/2014/main" id="{52CEB137-C8F2-4A5A-840B-DC52AEAD57CF}"/>
              </a:ext>
            </a:extLst>
          </p:cNvPr>
          <p:cNvSpPr>
            <a:spLocks/>
          </p:cNvSpPr>
          <p:nvPr/>
        </p:nvSpPr>
        <p:spPr bwMode="auto">
          <a:xfrm>
            <a:off x="5516563" y="4649788"/>
            <a:ext cx="258762" cy="196850"/>
          </a:xfrm>
          <a:custGeom>
            <a:avLst/>
            <a:gdLst>
              <a:gd name="T0" fmla="*/ 2147483647 w 326"/>
              <a:gd name="T1" fmla="*/ 2147483647 h 248"/>
              <a:gd name="T2" fmla="*/ 2147483647 w 326"/>
              <a:gd name="T3" fmla="*/ 2147483647 h 248"/>
              <a:gd name="T4" fmla="*/ 2147483647 w 326"/>
              <a:gd name="T5" fmla="*/ 2147483647 h 248"/>
              <a:gd name="T6" fmla="*/ 2147483647 w 326"/>
              <a:gd name="T7" fmla="*/ 2147483647 h 248"/>
              <a:gd name="T8" fmla="*/ 2147483647 w 326"/>
              <a:gd name="T9" fmla="*/ 2147483647 h 248"/>
              <a:gd name="T10" fmla="*/ 2147483647 w 326"/>
              <a:gd name="T11" fmla="*/ 2147483647 h 248"/>
              <a:gd name="T12" fmla="*/ 2147483647 w 326"/>
              <a:gd name="T13" fmla="*/ 2147483647 h 248"/>
              <a:gd name="T14" fmla="*/ 2147483647 w 326"/>
              <a:gd name="T15" fmla="*/ 2147483647 h 248"/>
              <a:gd name="T16" fmla="*/ 2147483647 w 326"/>
              <a:gd name="T17" fmla="*/ 2147483647 h 248"/>
              <a:gd name="T18" fmla="*/ 2147483647 w 326"/>
              <a:gd name="T19" fmla="*/ 0 h 248"/>
              <a:gd name="T20" fmla="*/ 2147483647 w 326"/>
              <a:gd name="T21" fmla="*/ 0 h 248"/>
              <a:gd name="T22" fmla="*/ 2147483647 w 326"/>
              <a:gd name="T23" fmla="*/ 2147483647 h 248"/>
              <a:gd name="T24" fmla="*/ 2147483647 w 326"/>
              <a:gd name="T25" fmla="*/ 2147483647 h 248"/>
              <a:gd name="T26" fmla="*/ 2147483647 w 326"/>
              <a:gd name="T27" fmla="*/ 2147483647 h 248"/>
              <a:gd name="T28" fmla="*/ 0 w 326"/>
              <a:gd name="T29" fmla="*/ 2147483647 h 248"/>
              <a:gd name="T30" fmla="*/ 0 w 326"/>
              <a:gd name="T31" fmla="*/ 2147483647 h 248"/>
              <a:gd name="T32" fmla="*/ 2147483647 w 326"/>
              <a:gd name="T33" fmla="*/ 2147483647 h 248"/>
              <a:gd name="T34" fmla="*/ 2147483647 w 326"/>
              <a:gd name="T35" fmla="*/ 2147483647 h 248"/>
              <a:gd name="T36" fmla="*/ 2147483647 w 326"/>
              <a:gd name="T37" fmla="*/ 2147483647 h 248"/>
              <a:gd name="T38" fmla="*/ 2147483647 w 326"/>
              <a:gd name="T39" fmla="*/ 2147483647 h 248"/>
              <a:gd name="T40" fmla="*/ 2147483647 w 326"/>
              <a:gd name="T41" fmla="*/ 2147483647 h 248"/>
              <a:gd name="T42" fmla="*/ 2147483647 w 326"/>
              <a:gd name="T43" fmla="*/ 2147483647 h 248"/>
              <a:gd name="T44" fmla="*/ 2147483647 w 326"/>
              <a:gd name="T45" fmla="*/ 2147483647 h 248"/>
              <a:gd name="T46" fmla="*/ 2147483647 w 326"/>
              <a:gd name="T47" fmla="*/ 2147483647 h 2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26"/>
              <a:gd name="T73" fmla="*/ 0 h 248"/>
              <a:gd name="T74" fmla="*/ 326 w 326"/>
              <a:gd name="T75" fmla="*/ 248 h 24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26" h="248">
                <a:moveTo>
                  <a:pt x="17" y="233"/>
                </a:moveTo>
                <a:lnTo>
                  <a:pt x="300" y="8"/>
                </a:lnTo>
                <a:lnTo>
                  <a:pt x="310" y="12"/>
                </a:lnTo>
                <a:lnTo>
                  <a:pt x="318" y="20"/>
                </a:lnTo>
                <a:lnTo>
                  <a:pt x="325" y="26"/>
                </a:lnTo>
                <a:lnTo>
                  <a:pt x="326" y="30"/>
                </a:lnTo>
                <a:lnTo>
                  <a:pt x="325" y="18"/>
                </a:lnTo>
                <a:lnTo>
                  <a:pt x="318" y="8"/>
                </a:lnTo>
                <a:lnTo>
                  <a:pt x="310" y="2"/>
                </a:lnTo>
                <a:lnTo>
                  <a:pt x="306" y="0"/>
                </a:lnTo>
                <a:lnTo>
                  <a:pt x="35" y="0"/>
                </a:lnTo>
                <a:lnTo>
                  <a:pt x="17" y="3"/>
                </a:lnTo>
                <a:lnTo>
                  <a:pt x="5" y="13"/>
                </a:lnTo>
                <a:lnTo>
                  <a:pt x="2" y="22"/>
                </a:lnTo>
                <a:lnTo>
                  <a:pt x="0" y="26"/>
                </a:lnTo>
                <a:lnTo>
                  <a:pt x="0" y="195"/>
                </a:lnTo>
                <a:lnTo>
                  <a:pt x="4" y="228"/>
                </a:lnTo>
                <a:lnTo>
                  <a:pt x="14" y="245"/>
                </a:lnTo>
                <a:lnTo>
                  <a:pt x="23" y="248"/>
                </a:lnTo>
                <a:lnTo>
                  <a:pt x="30" y="247"/>
                </a:lnTo>
                <a:lnTo>
                  <a:pt x="22" y="243"/>
                </a:lnTo>
                <a:lnTo>
                  <a:pt x="19" y="238"/>
                </a:lnTo>
                <a:lnTo>
                  <a:pt x="17" y="235"/>
                </a:lnTo>
                <a:lnTo>
                  <a:pt x="17" y="233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3" name="Freeform 258">
            <a:extLst>
              <a:ext uri="{FF2B5EF4-FFF2-40B4-BE49-F238E27FC236}">
                <a16:creationId xmlns="" xmlns:a16="http://schemas.microsoft.com/office/drawing/2014/main" id="{EC16DB3A-707D-4DE2-BD30-DA36026BFF61}"/>
              </a:ext>
            </a:extLst>
          </p:cNvPr>
          <p:cNvSpPr>
            <a:spLocks/>
          </p:cNvSpPr>
          <p:nvPr/>
        </p:nvSpPr>
        <p:spPr bwMode="auto">
          <a:xfrm>
            <a:off x="5514975" y="4649788"/>
            <a:ext cx="279400" cy="206375"/>
          </a:xfrm>
          <a:custGeom>
            <a:avLst/>
            <a:gdLst>
              <a:gd name="T0" fmla="*/ 2147483647 w 353"/>
              <a:gd name="T1" fmla="*/ 2147483647 h 261"/>
              <a:gd name="T2" fmla="*/ 2147483647 w 353"/>
              <a:gd name="T3" fmla="*/ 2147483647 h 261"/>
              <a:gd name="T4" fmla="*/ 2147483647 w 353"/>
              <a:gd name="T5" fmla="*/ 2147483647 h 261"/>
              <a:gd name="T6" fmla="*/ 2147483647 w 353"/>
              <a:gd name="T7" fmla="*/ 2147483647 h 261"/>
              <a:gd name="T8" fmla="*/ 2147483647 w 353"/>
              <a:gd name="T9" fmla="*/ 2147483647 h 261"/>
              <a:gd name="T10" fmla="*/ 0 w 353"/>
              <a:gd name="T11" fmla="*/ 2147483647 h 261"/>
              <a:gd name="T12" fmla="*/ 0 w 353"/>
              <a:gd name="T13" fmla="*/ 2147483647 h 261"/>
              <a:gd name="T14" fmla="*/ 0 w 353"/>
              <a:gd name="T15" fmla="*/ 2147483647 h 261"/>
              <a:gd name="T16" fmla="*/ 0 w 353"/>
              <a:gd name="T17" fmla="*/ 2147483647 h 261"/>
              <a:gd name="T18" fmla="*/ 0 w 353"/>
              <a:gd name="T19" fmla="*/ 2147483647 h 261"/>
              <a:gd name="T20" fmla="*/ 2147483647 w 353"/>
              <a:gd name="T21" fmla="*/ 2147483647 h 261"/>
              <a:gd name="T22" fmla="*/ 2147483647 w 353"/>
              <a:gd name="T23" fmla="*/ 2147483647 h 261"/>
              <a:gd name="T24" fmla="*/ 2147483647 w 353"/>
              <a:gd name="T25" fmla="*/ 2147483647 h 261"/>
              <a:gd name="T26" fmla="*/ 2147483647 w 353"/>
              <a:gd name="T27" fmla="*/ 2147483647 h 261"/>
              <a:gd name="T28" fmla="*/ 2147483647 w 353"/>
              <a:gd name="T29" fmla="*/ 2147483647 h 261"/>
              <a:gd name="T30" fmla="*/ 2147483647 w 353"/>
              <a:gd name="T31" fmla="*/ 2147483647 h 261"/>
              <a:gd name="T32" fmla="*/ 2147483647 w 353"/>
              <a:gd name="T33" fmla="*/ 2147483647 h 261"/>
              <a:gd name="T34" fmla="*/ 2147483647 w 353"/>
              <a:gd name="T35" fmla="*/ 2147483647 h 261"/>
              <a:gd name="T36" fmla="*/ 2147483647 w 353"/>
              <a:gd name="T37" fmla="*/ 2147483647 h 261"/>
              <a:gd name="T38" fmla="*/ 2147483647 w 353"/>
              <a:gd name="T39" fmla="*/ 2147483647 h 261"/>
              <a:gd name="T40" fmla="*/ 2147483647 w 353"/>
              <a:gd name="T41" fmla="*/ 2147483647 h 261"/>
              <a:gd name="T42" fmla="*/ 2147483647 w 353"/>
              <a:gd name="T43" fmla="*/ 2147483647 h 261"/>
              <a:gd name="T44" fmla="*/ 2147483647 w 353"/>
              <a:gd name="T45" fmla="*/ 2147483647 h 261"/>
              <a:gd name="T46" fmla="*/ 2147483647 w 353"/>
              <a:gd name="T47" fmla="*/ 0 h 261"/>
              <a:gd name="T48" fmla="*/ 2147483647 w 353"/>
              <a:gd name="T49" fmla="*/ 2147483647 h 2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3"/>
              <a:gd name="T76" fmla="*/ 0 h 261"/>
              <a:gd name="T77" fmla="*/ 353 w 353"/>
              <a:gd name="T78" fmla="*/ 261 h 26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3" h="261">
                <a:moveTo>
                  <a:pt x="348" y="247"/>
                </a:moveTo>
                <a:lnTo>
                  <a:pt x="346" y="248"/>
                </a:lnTo>
                <a:lnTo>
                  <a:pt x="343" y="251"/>
                </a:lnTo>
                <a:lnTo>
                  <a:pt x="336" y="256"/>
                </a:lnTo>
                <a:lnTo>
                  <a:pt x="323" y="258"/>
                </a:lnTo>
                <a:lnTo>
                  <a:pt x="0" y="258"/>
                </a:lnTo>
                <a:lnTo>
                  <a:pt x="0" y="260"/>
                </a:lnTo>
                <a:lnTo>
                  <a:pt x="0" y="261"/>
                </a:lnTo>
                <a:lnTo>
                  <a:pt x="2" y="261"/>
                </a:lnTo>
                <a:lnTo>
                  <a:pt x="3" y="261"/>
                </a:lnTo>
                <a:lnTo>
                  <a:pt x="336" y="261"/>
                </a:lnTo>
                <a:lnTo>
                  <a:pt x="343" y="260"/>
                </a:lnTo>
                <a:lnTo>
                  <a:pt x="348" y="256"/>
                </a:lnTo>
                <a:lnTo>
                  <a:pt x="351" y="251"/>
                </a:lnTo>
                <a:lnTo>
                  <a:pt x="353" y="243"/>
                </a:lnTo>
                <a:lnTo>
                  <a:pt x="353" y="8"/>
                </a:lnTo>
                <a:lnTo>
                  <a:pt x="351" y="7"/>
                </a:lnTo>
                <a:lnTo>
                  <a:pt x="351" y="5"/>
                </a:lnTo>
                <a:lnTo>
                  <a:pt x="349" y="2"/>
                </a:lnTo>
                <a:lnTo>
                  <a:pt x="348" y="0"/>
                </a:lnTo>
                <a:lnTo>
                  <a:pt x="348" y="247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4" name="Freeform 259">
            <a:extLst>
              <a:ext uri="{FF2B5EF4-FFF2-40B4-BE49-F238E27FC236}">
                <a16:creationId xmlns="" xmlns:a16="http://schemas.microsoft.com/office/drawing/2014/main" id="{27A681BE-508E-481C-A4A4-50EF7D00D93C}"/>
              </a:ext>
            </a:extLst>
          </p:cNvPr>
          <p:cNvSpPr>
            <a:spLocks/>
          </p:cNvSpPr>
          <p:nvPr/>
        </p:nvSpPr>
        <p:spPr bwMode="auto">
          <a:xfrm>
            <a:off x="5503863" y="4640263"/>
            <a:ext cx="290512" cy="215900"/>
          </a:xfrm>
          <a:custGeom>
            <a:avLst/>
            <a:gdLst>
              <a:gd name="T0" fmla="*/ 2147483647 w 366"/>
              <a:gd name="T1" fmla="*/ 0 h 273"/>
              <a:gd name="T2" fmla="*/ 2147483647 w 366"/>
              <a:gd name="T3" fmla="*/ 0 h 273"/>
              <a:gd name="T4" fmla="*/ 2147483647 w 366"/>
              <a:gd name="T5" fmla="*/ 2147483647 h 273"/>
              <a:gd name="T6" fmla="*/ 2147483647 w 366"/>
              <a:gd name="T7" fmla="*/ 2147483647 h 273"/>
              <a:gd name="T8" fmla="*/ 2147483647 w 366"/>
              <a:gd name="T9" fmla="*/ 2147483647 h 273"/>
              <a:gd name="T10" fmla="*/ 0 w 366"/>
              <a:gd name="T11" fmla="*/ 2147483647 h 273"/>
              <a:gd name="T12" fmla="*/ 0 w 366"/>
              <a:gd name="T13" fmla="*/ 2147483647 h 273"/>
              <a:gd name="T14" fmla="*/ 2147483647 w 366"/>
              <a:gd name="T15" fmla="*/ 2147483647 h 273"/>
              <a:gd name="T16" fmla="*/ 2147483647 w 366"/>
              <a:gd name="T17" fmla="*/ 2147483647 h 273"/>
              <a:gd name="T18" fmla="*/ 2147483647 w 366"/>
              <a:gd name="T19" fmla="*/ 2147483647 h 273"/>
              <a:gd name="T20" fmla="*/ 2147483647 w 366"/>
              <a:gd name="T21" fmla="*/ 2147483647 h 273"/>
              <a:gd name="T22" fmla="*/ 2147483647 w 366"/>
              <a:gd name="T23" fmla="*/ 2147483647 h 273"/>
              <a:gd name="T24" fmla="*/ 2147483647 w 366"/>
              <a:gd name="T25" fmla="*/ 2147483647 h 273"/>
              <a:gd name="T26" fmla="*/ 2147483647 w 366"/>
              <a:gd name="T27" fmla="*/ 2147483647 h 273"/>
              <a:gd name="T28" fmla="*/ 2147483647 w 366"/>
              <a:gd name="T29" fmla="*/ 2147483647 h 273"/>
              <a:gd name="T30" fmla="*/ 2147483647 w 366"/>
              <a:gd name="T31" fmla="*/ 2147483647 h 273"/>
              <a:gd name="T32" fmla="*/ 2147483647 w 366"/>
              <a:gd name="T33" fmla="*/ 2147483647 h 273"/>
              <a:gd name="T34" fmla="*/ 2147483647 w 366"/>
              <a:gd name="T35" fmla="*/ 2147483647 h 273"/>
              <a:gd name="T36" fmla="*/ 2147483647 w 366"/>
              <a:gd name="T37" fmla="*/ 2147483647 h 273"/>
              <a:gd name="T38" fmla="*/ 2147483647 w 366"/>
              <a:gd name="T39" fmla="*/ 2147483647 h 273"/>
              <a:gd name="T40" fmla="*/ 2147483647 w 366"/>
              <a:gd name="T41" fmla="*/ 2147483647 h 273"/>
              <a:gd name="T42" fmla="*/ 2147483647 w 366"/>
              <a:gd name="T43" fmla="*/ 2147483647 h 273"/>
              <a:gd name="T44" fmla="*/ 2147483647 w 366"/>
              <a:gd name="T45" fmla="*/ 2147483647 h 273"/>
              <a:gd name="T46" fmla="*/ 2147483647 w 366"/>
              <a:gd name="T47" fmla="*/ 2147483647 h 273"/>
              <a:gd name="T48" fmla="*/ 2147483647 w 366"/>
              <a:gd name="T49" fmla="*/ 2147483647 h 273"/>
              <a:gd name="T50" fmla="*/ 2147483647 w 366"/>
              <a:gd name="T51" fmla="*/ 2147483647 h 273"/>
              <a:gd name="T52" fmla="*/ 2147483647 w 366"/>
              <a:gd name="T53" fmla="*/ 2147483647 h 273"/>
              <a:gd name="T54" fmla="*/ 2147483647 w 366"/>
              <a:gd name="T55" fmla="*/ 2147483647 h 273"/>
              <a:gd name="T56" fmla="*/ 2147483647 w 366"/>
              <a:gd name="T57" fmla="*/ 2147483647 h 273"/>
              <a:gd name="T58" fmla="*/ 2147483647 w 366"/>
              <a:gd name="T59" fmla="*/ 2147483647 h 273"/>
              <a:gd name="T60" fmla="*/ 2147483647 w 366"/>
              <a:gd name="T61" fmla="*/ 2147483647 h 273"/>
              <a:gd name="T62" fmla="*/ 2147483647 w 366"/>
              <a:gd name="T63" fmla="*/ 2147483647 h 273"/>
              <a:gd name="T64" fmla="*/ 2147483647 w 366"/>
              <a:gd name="T65" fmla="*/ 2147483647 h 273"/>
              <a:gd name="T66" fmla="*/ 2147483647 w 366"/>
              <a:gd name="T67" fmla="*/ 2147483647 h 273"/>
              <a:gd name="T68" fmla="*/ 2147483647 w 366"/>
              <a:gd name="T69" fmla="*/ 2147483647 h 273"/>
              <a:gd name="T70" fmla="*/ 2147483647 w 366"/>
              <a:gd name="T71" fmla="*/ 2147483647 h 273"/>
              <a:gd name="T72" fmla="*/ 2147483647 w 366"/>
              <a:gd name="T73" fmla="*/ 2147483647 h 273"/>
              <a:gd name="T74" fmla="*/ 2147483647 w 366"/>
              <a:gd name="T75" fmla="*/ 2147483647 h 273"/>
              <a:gd name="T76" fmla="*/ 2147483647 w 366"/>
              <a:gd name="T77" fmla="*/ 2147483647 h 273"/>
              <a:gd name="T78" fmla="*/ 2147483647 w 366"/>
              <a:gd name="T79" fmla="*/ 2147483647 h 273"/>
              <a:gd name="T80" fmla="*/ 2147483647 w 366"/>
              <a:gd name="T81" fmla="*/ 0 h 27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66"/>
              <a:gd name="T124" fmla="*/ 0 h 273"/>
              <a:gd name="T125" fmla="*/ 366 w 366"/>
              <a:gd name="T126" fmla="*/ 273 h 27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66" h="273">
                <a:moveTo>
                  <a:pt x="349" y="0"/>
                </a:moveTo>
                <a:lnTo>
                  <a:pt x="16" y="0"/>
                </a:lnTo>
                <a:lnTo>
                  <a:pt x="10" y="2"/>
                </a:lnTo>
                <a:lnTo>
                  <a:pt x="5" y="5"/>
                </a:lnTo>
                <a:lnTo>
                  <a:pt x="1" y="12"/>
                </a:lnTo>
                <a:lnTo>
                  <a:pt x="0" y="19"/>
                </a:lnTo>
                <a:lnTo>
                  <a:pt x="0" y="255"/>
                </a:lnTo>
                <a:lnTo>
                  <a:pt x="1" y="262"/>
                </a:lnTo>
                <a:lnTo>
                  <a:pt x="5" y="267"/>
                </a:lnTo>
                <a:lnTo>
                  <a:pt x="8" y="272"/>
                </a:lnTo>
                <a:lnTo>
                  <a:pt x="13" y="273"/>
                </a:lnTo>
                <a:lnTo>
                  <a:pt x="13" y="272"/>
                </a:lnTo>
                <a:lnTo>
                  <a:pt x="13" y="270"/>
                </a:lnTo>
                <a:lnTo>
                  <a:pt x="10" y="263"/>
                </a:lnTo>
                <a:lnTo>
                  <a:pt x="6" y="254"/>
                </a:lnTo>
                <a:lnTo>
                  <a:pt x="5" y="240"/>
                </a:lnTo>
                <a:lnTo>
                  <a:pt x="5" y="227"/>
                </a:lnTo>
                <a:lnTo>
                  <a:pt x="5" y="179"/>
                </a:lnTo>
                <a:lnTo>
                  <a:pt x="6" y="108"/>
                </a:lnTo>
                <a:lnTo>
                  <a:pt x="6" y="43"/>
                </a:lnTo>
                <a:lnTo>
                  <a:pt x="6" y="15"/>
                </a:lnTo>
                <a:lnTo>
                  <a:pt x="8" y="14"/>
                </a:lnTo>
                <a:lnTo>
                  <a:pt x="13" y="10"/>
                </a:lnTo>
                <a:lnTo>
                  <a:pt x="26" y="7"/>
                </a:lnTo>
                <a:lnTo>
                  <a:pt x="49" y="7"/>
                </a:lnTo>
                <a:lnTo>
                  <a:pt x="354" y="7"/>
                </a:lnTo>
                <a:lnTo>
                  <a:pt x="356" y="9"/>
                </a:lnTo>
                <a:lnTo>
                  <a:pt x="359" y="10"/>
                </a:lnTo>
                <a:lnTo>
                  <a:pt x="361" y="12"/>
                </a:lnTo>
                <a:lnTo>
                  <a:pt x="362" y="14"/>
                </a:lnTo>
                <a:lnTo>
                  <a:pt x="364" y="17"/>
                </a:lnTo>
                <a:lnTo>
                  <a:pt x="364" y="19"/>
                </a:lnTo>
                <a:lnTo>
                  <a:pt x="366" y="20"/>
                </a:lnTo>
                <a:lnTo>
                  <a:pt x="366" y="19"/>
                </a:lnTo>
                <a:lnTo>
                  <a:pt x="364" y="12"/>
                </a:lnTo>
                <a:lnTo>
                  <a:pt x="361" y="5"/>
                </a:lnTo>
                <a:lnTo>
                  <a:pt x="356" y="2"/>
                </a:lnTo>
                <a:lnTo>
                  <a:pt x="349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" name="Freeform 260">
            <a:extLst>
              <a:ext uri="{FF2B5EF4-FFF2-40B4-BE49-F238E27FC236}">
                <a16:creationId xmlns="" xmlns:a16="http://schemas.microsoft.com/office/drawing/2014/main" id="{E74A48FC-31AF-4125-A732-4A835E59937B}"/>
              </a:ext>
            </a:extLst>
          </p:cNvPr>
          <p:cNvSpPr>
            <a:spLocks/>
          </p:cNvSpPr>
          <p:nvPr/>
        </p:nvSpPr>
        <p:spPr bwMode="auto">
          <a:xfrm>
            <a:off x="5529263" y="4656138"/>
            <a:ext cx="246062" cy="190500"/>
          </a:xfrm>
          <a:custGeom>
            <a:avLst/>
            <a:gdLst>
              <a:gd name="T0" fmla="*/ 2147483647 w 309"/>
              <a:gd name="T1" fmla="*/ 2147483647 h 240"/>
              <a:gd name="T2" fmla="*/ 2147483647 w 309"/>
              <a:gd name="T3" fmla="*/ 2147483647 h 240"/>
              <a:gd name="T4" fmla="*/ 2147483647 w 309"/>
              <a:gd name="T5" fmla="*/ 2147483647 h 240"/>
              <a:gd name="T6" fmla="*/ 2147483647 w 309"/>
              <a:gd name="T7" fmla="*/ 2147483647 h 240"/>
              <a:gd name="T8" fmla="*/ 2147483647 w 309"/>
              <a:gd name="T9" fmla="*/ 0 h 240"/>
              <a:gd name="T10" fmla="*/ 0 w 309"/>
              <a:gd name="T11" fmla="*/ 2147483647 h 240"/>
              <a:gd name="T12" fmla="*/ 0 w 309"/>
              <a:gd name="T13" fmla="*/ 2147483647 h 240"/>
              <a:gd name="T14" fmla="*/ 2147483647 w 309"/>
              <a:gd name="T15" fmla="*/ 2147483647 h 240"/>
              <a:gd name="T16" fmla="*/ 2147483647 w 309"/>
              <a:gd name="T17" fmla="*/ 2147483647 h 240"/>
              <a:gd name="T18" fmla="*/ 2147483647 w 309"/>
              <a:gd name="T19" fmla="*/ 2147483647 h 240"/>
              <a:gd name="T20" fmla="*/ 2147483647 w 309"/>
              <a:gd name="T21" fmla="*/ 2147483647 h 240"/>
              <a:gd name="T22" fmla="*/ 2147483647 w 309"/>
              <a:gd name="T23" fmla="*/ 2147483647 h 240"/>
              <a:gd name="T24" fmla="*/ 2147483647 w 309"/>
              <a:gd name="T25" fmla="*/ 2147483647 h 240"/>
              <a:gd name="T26" fmla="*/ 2147483647 w 309"/>
              <a:gd name="T27" fmla="*/ 2147483647 h 240"/>
              <a:gd name="T28" fmla="*/ 2147483647 w 309"/>
              <a:gd name="T29" fmla="*/ 2147483647 h 240"/>
              <a:gd name="T30" fmla="*/ 2147483647 w 309"/>
              <a:gd name="T31" fmla="*/ 2147483647 h 240"/>
              <a:gd name="T32" fmla="*/ 2147483647 w 309"/>
              <a:gd name="T33" fmla="*/ 2147483647 h 240"/>
              <a:gd name="T34" fmla="*/ 2147483647 w 309"/>
              <a:gd name="T35" fmla="*/ 2147483647 h 240"/>
              <a:gd name="T36" fmla="*/ 2147483647 w 309"/>
              <a:gd name="T37" fmla="*/ 2147483647 h 240"/>
              <a:gd name="T38" fmla="*/ 2147483647 w 309"/>
              <a:gd name="T39" fmla="*/ 2147483647 h 240"/>
              <a:gd name="T40" fmla="*/ 2147483647 w 309"/>
              <a:gd name="T41" fmla="*/ 2147483647 h 240"/>
              <a:gd name="T42" fmla="*/ 2147483647 w 309"/>
              <a:gd name="T43" fmla="*/ 2147483647 h 240"/>
              <a:gd name="T44" fmla="*/ 2147483647 w 309"/>
              <a:gd name="T45" fmla="*/ 2147483647 h 240"/>
              <a:gd name="T46" fmla="*/ 2147483647 w 309"/>
              <a:gd name="T47" fmla="*/ 2147483647 h 240"/>
              <a:gd name="T48" fmla="*/ 2147483647 w 309"/>
              <a:gd name="T49" fmla="*/ 2147483647 h 240"/>
              <a:gd name="T50" fmla="*/ 2147483647 w 309"/>
              <a:gd name="T51" fmla="*/ 2147483647 h 240"/>
              <a:gd name="T52" fmla="*/ 2147483647 w 309"/>
              <a:gd name="T53" fmla="*/ 2147483647 h 240"/>
              <a:gd name="T54" fmla="*/ 2147483647 w 309"/>
              <a:gd name="T55" fmla="*/ 2147483647 h 240"/>
              <a:gd name="T56" fmla="*/ 2147483647 w 309"/>
              <a:gd name="T57" fmla="*/ 2147483647 h 240"/>
              <a:gd name="T58" fmla="*/ 2147483647 w 309"/>
              <a:gd name="T59" fmla="*/ 2147483647 h 240"/>
              <a:gd name="T60" fmla="*/ 2147483647 w 309"/>
              <a:gd name="T61" fmla="*/ 2147483647 h 240"/>
              <a:gd name="T62" fmla="*/ 2147483647 w 309"/>
              <a:gd name="T63" fmla="*/ 2147483647 h 240"/>
              <a:gd name="T64" fmla="*/ 2147483647 w 309"/>
              <a:gd name="T65" fmla="*/ 2147483647 h 240"/>
              <a:gd name="T66" fmla="*/ 2147483647 w 309"/>
              <a:gd name="T67" fmla="*/ 2147483647 h 240"/>
              <a:gd name="T68" fmla="*/ 2147483647 w 309"/>
              <a:gd name="T69" fmla="*/ 2147483647 h 2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9"/>
              <a:gd name="T106" fmla="*/ 0 h 240"/>
              <a:gd name="T107" fmla="*/ 309 w 309"/>
              <a:gd name="T108" fmla="*/ 240 h 2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9" h="240">
                <a:moveTo>
                  <a:pt x="309" y="22"/>
                </a:moveTo>
                <a:lnTo>
                  <a:pt x="308" y="18"/>
                </a:lnTo>
                <a:lnTo>
                  <a:pt x="301" y="12"/>
                </a:lnTo>
                <a:lnTo>
                  <a:pt x="293" y="4"/>
                </a:lnTo>
                <a:lnTo>
                  <a:pt x="283" y="0"/>
                </a:lnTo>
                <a:lnTo>
                  <a:pt x="0" y="225"/>
                </a:lnTo>
                <a:lnTo>
                  <a:pt x="0" y="227"/>
                </a:lnTo>
                <a:lnTo>
                  <a:pt x="2" y="230"/>
                </a:lnTo>
                <a:lnTo>
                  <a:pt x="5" y="235"/>
                </a:lnTo>
                <a:lnTo>
                  <a:pt x="13" y="239"/>
                </a:lnTo>
                <a:lnTo>
                  <a:pt x="15" y="239"/>
                </a:lnTo>
                <a:lnTo>
                  <a:pt x="16" y="239"/>
                </a:lnTo>
                <a:lnTo>
                  <a:pt x="18" y="240"/>
                </a:lnTo>
                <a:lnTo>
                  <a:pt x="20" y="240"/>
                </a:lnTo>
                <a:lnTo>
                  <a:pt x="26" y="240"/>
                </a:lnTo>
                <a:lnTo>
                  <a:pt x="36" y="240"/>
                </a:lnTo>
                <a:lnTo>
                  <a:pt x="51" y="240"/>
                </a:lnTo>
                <a:lnTo>
                  <a:pt x="69" y="240"/>
                </a:lnTo>
                <a:lnTo>
                  <a:pt x="91" y="240"/>
                </a:lnTo>
                <a:lnTo>
                  <a:pt x="112" y="240"/>
                </a:lnTo>
                <a:lnTo>
                  <a:pt x="136" y="240"/>
                </a:lnTo>
                <a:lnTo>
                  <a:pt x="160" y="240"/>
                </a:lnTo>
                <a:lnTo>
                  <a:pt x="184" y="240"/>
                </a:lnTo>
                <a:lnTo>
                  <a:pt x="207" y="240"/>
                </a:lnTo>
                <a:lnTo>
                  <a:pt x="228" y="240"/>
                </a:lnTo>
                <a:lnTo>
                  <a:pt x="248" y="240"/>
                </a:lnTo>
                <a:lnTo>
                  <a:pt x="263" y="240"/>
                </a:lnTo>
                <a:lnTo>
                  <a:pt x="276" y="240"/>
                </a:lnTo>
                <a:lnTo>
                  <a:pt x="283" y="240"/>
                </a:lnTo>
                <a:lnTo>
                  <a:pt x="286" y="240"/>
                </a:lnTo>
                <a:lnTo>
                  <a:pt x="289" y="240"/>
                </a:lnTo>
                <a:lnTo>
                  <a:pt x="298" y="237"/>
                </a:lnTo>
                <a:lnTo>
                  <a:pt x="306" y="230"/>
                </a:lnTo>
                <a:lnTo>
                  <a:pt x="309" y="215"/>
                </a:lnTo>
                <a:lnTo>
                  <a:pt x="309" y="22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6" name="Freeform 261">
            <a:extLst>
              <a:ext uri="{FF2B5EF4-FFF2-40B4-BE49-F238E27FC236}">
                <a16:creationId xmlns="" xmlns:a16="http://schemas.microsoft.com/office/drawing/2014/main" id="{A78C2859-60EE-4F79-B029-9E48B950FE93}"/>
              </a:ext>
            </a:extLst>
          </p:cNvPr>
          <p:cNvSpPr>
            <a:spLocks/>
          </p:cNvSpPr>
          <p:nvPr/>
        </p:nvSpPr>
        <p:spPr bwMode="auto">
          <a:xfrm>
            <a:off x="5524500" y="4654550"/>
            <a:ext cx="244475" cy="187325"/>
          </a:xfrm>
          <a:custGeom>
            <a:avLst/>
            <a:gdLst>
              <a:gd name="T0" fmla="*/ 2147483647 w 308"/>
              <a:gd name="T1" fmla="*/ 2147483647 h 236"/>
              <a:gd name="T2" fmla="*/ 2147483647 w 308"/>
              <a:gd name="T3" fmla="*/ 2147483647 h 236"/>
              <a:gd name="T4" fmla="*/ 2147483647 w 308"/>
              <a:gd name="T5" fmla="*/ 2147483647 h 236"/>
              <a:gd name="T6" fmla="*/ 2147483647 w 308"/>
              <a:gd name="T7" fmla="*/ 2147483647 h 236"/>
              <a:gd name="T8" fmla="*/ 0 w 308"/>
              <a:gd name="T9" fmla="*/ 2147483647 h 236"/>
              <a:gd name="T10" fmla="*/ 0 w 308"/>
              <a:gd name="T11" fmla="*/ 2147483647 h 236"/>
              <a:gd name="T12" fmla="*/ 2147483647 w 308"/>
              <a:gd name="T13" fmla="*/ 2147483647 h 236"/>
              <a:gd name="T14" fmla="*/ 2147483647 w 308"/>
              <a:gd name="T15" fmla="*/ 2147483647 h 236"/>
              <a:gd name="T16" fmla="*/ 2147483647 w 308"/>
              <a:gd name="T17" fmla="*/ 2147483647 h 236"/>
              <a:gd name="T18" fmla="*/ 2147483647 w 308"/>
              <a:gd name="T19" fmla="*/ 0 h 236"/>
              <a:gd name="T20" fmla="*/ 2147483647 w 308"/>
              <a:gd name="T21" fmla="*/ 0 h 236"/>
              <a:gd name="T22" fmla="*/ 2147483647 w 308"/>
              <a:gd name="T23" fmla="*/ 2147483647 h 236"/>
              <a:gd name="T24" fmla="*/ 2147483647 w 308"/>
              <a:gd name="T25" fmla="*/ 2147483647 h 236"/>
              <a:gd name="T26" fmla="*/ 2147483647 w 308"/>
              <a:gd name="T27" fmla="*/ 2147483647 h 236"/>
              <a:gd name="T28" fmla="*/ 2147483647 w 308"/>
              <a:gd name="T29" fmla="*/ 2147483647 h 236"/>
              <a:gd name="T30" fmla="*/ 2147483647 w 308"/>
              <a:gd name="T31" fmla="*/ 2147483647 h 236"/>
              <a:gd name="T32" fmla="*/ 2147483647 w 308"/>
              <a:gd name="T33" fmla="*/ 2147483647 h 236"/>
              <a:gd name="T34" fmla="*/ 2147483647 w 308"/>
              <a:gd name="T35" fmla="*/ 2147483647 h 236"/>
              <a:gd name="T36" fmla="*/ 2147483647 w 308"/>
              <a:gd name="T37" fmla="*/ 2147483647 h 236"/>
              <a:gd name="T38" fmla="*/ 2147483647 w 308"/>
              <a:gd name="T39" fmla="*/ 2147483647 h 236"/>
              <a:gd name="T40" fmla="*/ 2147483647 w 308"/>
              <a:gd name="T41" fmla="*/ 2147483647 h 2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8"/>
              <a:gd name="T64" fmla="*/ 0 h 236"/>
              <a:gd name="T65" fmla="*/ 308 w 308"/>
              <a:gd name="T66" fmla="*/ 236 h 2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8" h="236">
                <a:moveTo>
                  <a:pt x="25" y="236"/>
                </a:moveTo>
                <a:lnTo>
                  <a:pt x="15" y="235"/>
                </a:lnTo>
                <a:lnTo>
                  <a:pt x="7" y="228"/>
                </a:lnTo>
                <a:lnTo>
                  <a:pt x="2" y="221"/>
                </a:lnTo>
                <a:lnTo>
                  <a:pt x="0" y="211"/>
                </a:lnTo>
                <a:lnTo>
                  <a:pt x="0" y="24"/>
                </a:lnTo>
                <a:lnTo>
                  <a:pt x="2" y="15"/>
                </a:lnTo>
                <a:lnTo>
                  <a:pt x="7" y="6"/>
                </a:lnTo>
                <a:lnTo>
                  <a:pt x="15" y="1"/>
                </a:lnTo>
                <a:lnTo>
                  <a:pt x="25" y="0"/>
                </a:lnTo>
                <a:lnTo>
                  <a:pt x="283" y="0"/>
                </a:lnTo>
                <a:lnTo>
                  <a:pt x="293" y="1"/>
                </a:lnTo>
                <a:lnTo>
                  <a:pt x="301" y="6"/>
                </a:lnTo>
                <a:lnTo>
                  <a:pt x="306" y="15"/>
                </a:lnTo>
                <a:lnTo>
                  <a:pt x="308" y="24"/>
                </a:lnTo>
                <a:lnTo>
                  <a:pt x="308" y="211"/>
                </a:lnTo>
                <a:lnTo>
                  <a:pt x="306" y="221"/>
                </a:lnTo>
                <a:lnTo>
                  <a:pt x="301" y="228"/>
                </a:lnTo>
                <a:lnTo>
                  <a:pt x="293" y="235"/>
                </a:lnTo>
                <a:lnTo>
                  <a:pt x="283" y="236"/>
                </a:lnTo>
                <a:lnTo>
                  <a:pt x="25" y="2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7" name="Freeform 263">
            <a:extLst>
              <a:ext uri="{FF2B5EF4-FFF2-40B4-BE49-F238E27FC236}">
                <a16:creationId xmlns="" xmlns:a16="http://schemas.microsoft.com/office/drawing/2014/main" id="{A978385C-9967-4433-98DE-7E55FFC2FD1E}"/>
              </a:ext>
            </a:extLst>
          </p:cNvPr>
          <p:cNvSpPr>
            <a:spLocks/>
          </p:cNvSpPr>
          <p:nvPr/>
        </p:nvSpPr>
        <p:spPr bwMode="auto">
          <a:xfrm>
            <a:off x="5534025" y="4664075"/>
            <a:ext cx="225425" cy="168275"/>
          </a:xfrm>
          <a:custGeom>
            <a:avLst/>
            <a:gdLst>
              <a:gd name="T0" fmla="*/ 2147483647 w 284"/>
              <a:gd name="T1" fmla="*/ 2147483647 h 214"/>
              <a:gd name="T2" fmla="*/ 2147483647 w 284"/>
              <a:gd name="T3" fmla="*/ 2147483647 h 214"/>
              <a:gd name="T4" fmla="*/ 2147483647 w 284"/>
              <a:gd name="T5" fmla="*/ 2147483647 h 214"/>
              <a:gd name="T6" fmla="*/ 2147483647 w 284"/>
              <a:gd name="T7" fmla="*/ 2147483647 h 214"/>
              <a:gd name="T8" fmla="*/ 2147483647 w 284"/>
              <a:gd name="T9" fmla="*/ 2147483647 h 214"/>
              <a:gd name="T10" fmla="*/ 2147483647 w 284"/>
              <a:gd name="T11" fmla="*/ 2147483647 h 214"/>
              <a:gd name="T12" fmla="*/ 2147483647 w 284"/>
              <a:gd name="T13" fmla="*/ 2147483647 h 214"/>
              <a:gd name="T14" fmla="*/ 2147483647 w 284"/>
              <a:gd name="T15" fmla="*/ 2147483647 h 214"/>
              <a:gd name="T16" fmla="*/ 2147483647 w 284"/>
              <a:gd name="T17" fmla="*/ 2147483647 h 214"/>
              <a:gd name="T18" fmla="*/ 2147483647 w 284"/>
              <a:gd name="T19" fmla="*/ 0 h 214"/>
              <a:gd name="T20" fmla="*/ 2147483647 w 284"/>
              <a:gd name="T21" fmla="*/ 0 h 214"/>
              <a:gd name="T22" fmla="*/ 2147483647 w 284"/>
              <a:gd name="T23" fmla="*/ 2147483647 h 214"/>
              <a:gd name="T24" fmla="*/ 2147483647 w 284"/>
              <a:gd name="T25" fmla="*/ 2147483647 h 214"/>
              <a:gd name="T26" fmla="*/ 2147483647 w 284"/>
              <a:gd name="T27" fmla="*/ 2147483647 h 214"/>
              <a:gd name="T28" fmla="*/ 0 w 284"/>
              <a:gd name="T29" fmla="*/ 2147483647 h 214"/>
              <a:gd name="T30" fmla="*/ 0 w 284"/>
              <a:gd name="T31" fmla="*/ 2147483647 h 214"/>
              <a:gd name="T32" fmla="*/ 2147483647 w 284"/>
              <a:gd name="T33" fmla="*/ 2147483647 h 214"/>
              <a:gd name="T34" fmla="*/ 2147483647 w 284"/>
              <a:gd name="T35" fmla="*/ 2147483647 h 214"/>
              <a:gd name="T36" fmla="*/ 2147483647 w 284"/>
              <a:gd name="T37" fmla="*/ 2147483647 h 214"/>
              <a:gd name="T38" fmla="*/ 2147483647 w 284"/>
              <a:gd name="T39" fmla="*/ 2147483647 h 214"/>
              <a:gd name="T40" fmla="*/ 2147483647 w 284"/>
              <a:gd name="T41" fmla="*/ 2147483647 h 2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4"/>
              <a:gd name="T64" fmla="*/ 0 h 214"/>
              <a:gd name="T65" fmla="*/ 284 w 284"/>
              <a:gd name="T66" fmla="*/ 214 h 21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4" h="214">
                <a:moveTo>
                  <a:pt x="271" y="214"/>
                </a:moveTo>
                <a:lnTo>
                  <a:pt x="276" y="212"/>
                </a:lnTo>
                <a:lnTo>
                  <a:pt x="281" y="209"/>
                </a:lnTo>
                <a:lnTo>
                  <a:pt x="283" y="205"/>
                </a:lnTo>
                <a:lnTo>
                  <a:pt x="284" y="200"/>
                </a:lnTo>
                <a:lnTo>
                  <a:pt x="284" y="13"/>
                </a:lnTo>
                <a:lnTo>
                  <a:pt x="283" y="8"/>
                </a:lnTo>
                <a:lnTo>
                  <a:pt x="281" y="4"/>
                </a:lnTo>
                <a:lnTo>
                  <a:pt x="276" y="2"/>
                </a:lnTo>
                <a:lnTo>
                  <a:pt x="271" y="0"/>
                </a:lnTo>
                <a:lnTo>
                  <a:pt x="13" y="0"/>
                </a:lnTo>
                <a:lnTo>
                  <a:pt x="8" y="2"/>
                </a:lnTo>
                <a:lnTo>
                  <a:pt x="5" y="4"/>
                </a:lnTo>
                <a:lnTo>
                  <a:pt x="1" y="8"/>
                </a:lnTo>
                <a:lnTo>
                  <a:pt x="0" y="13"/>
                </a:lnTo>
                <a:lnTo>
                  <a:pt x="0" y="200"/>
                </a:lnTo>
                <a:lnTo>
                  <a:pt x="1" y="205"/>
                </a:lnTo>
                <a:lnTo>
                  <a:pt x="5" y="209"/>
                </a:lnTo>
                <a:lnTo>
                  <a:pt x="8" y="212"/>
                </a:lnTo>
                <a:lnTo>
                  <a:pt x="13" y="214"/>
                </a:lnTo>
                <a:lnTo>
                  <a:pt x="271" y="214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8" name="Freeform 264">
            <a:extLst>
              <a:ext uri="{FF2B5EF4-FFF2-40B4-BE49-F238E27FC236}">
                <a16:creationId xmlns="" xmlns:a16="http://schemas.microsoft.com/office/drawing/2014/main" id="{A53110DA-F4E1-4058-82FD-F3B80FEBA25C}"/>
              </a:ext>
            </a:extLst>
          </p:cNvPr>
          <p:cNvSpPr>
            <a:spLocks/>
          </p:cNvSpPr>
          <p:nvPr/>
        </p:nvSpPr>
        <p:spPr bwMode="auto">
          <a:xfrm>
            <a:off x="5545138" y="4862513"/>
            <a:ext cx="217487" cy="34925"/>
          </a:xfrm>
          <a:custGeom>
            <a:avLst/>
            <a:gdLst>
              <a:gd name="T0" fmla="*/ 2147483647 w 275"/>
              <a:gd name="T1" fmla="*/ 2147483647 h 45"/>
              <a:gd name="T2" fmla="*/ 2147483647 w 275"/>
              <a:gd name="T3" fmla="*/ 2147483647 h 45"/>
              <a:gd name="T4" fmla="*/ 2147483647 w 275"/>
              <a:gd name="T5" fmla="*/ 2147483647 h 45"/>
              <a:gd name="T6" fmla="*/ 2147483647 w 275"/>
              <a:gd name="T7" fmla="*/ 2147483647 h 45"/>
              <a:gd name="T8" fmla="*/ 2147483647 w 275"/>
              <a:gd name="T9" fmla="*/ 2147483647 h 45"/>
              <a:gd name="T10" fmla="*/ 2147483647 w 275"/>
              <a:gd name="T11" fmla="*/ 2147483647 h 45"/>
              <a:gd name="T12" fmla="*/ 2147483647 w 275"/>
              <a:gd name="T13" fmla="*/ 2147483647 h 45"/>
              <a:gd name="T14" fmla="*/ 2147483647 w 275"/>
              <a:gd name="T15" fmla="*/ 2147483647 h 45"/>
              <a:gd name="T16" fmla="*/ 0 w 275"/>
              <a:gd name="T17" fmla="*/ 0 h 45"/>
              <a:gd name="T18" fmla="*/ 2147483647 w 275"/>
              <a:gd name="T19" fmla="*/ 0 h 45"/>
              <a:gd name="T20" fmla="*/ 2147483647 w 275"/>
              <a:gd name="T21" fmla="*/ 0 h 45"/>
              <a:gd name="T22" fmla="*/ 2147483647 w 275"/>
              <a:gd name="T23" fmla="*/ 0 h 45"/>
              <a:gd name="T24" fmla="*/ 2147483647 w 275"/>
              <a:gd name="T25" fmla="*/ 2147483647 h 4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5"/>
              <a:gd name="T40" fmla="*/ 0 h 45"/>
              <a:gd name="T41" fmla="*/ 275 w 275"/>
              <a:gd name="T42" fmla="*/ 45 h 4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5" h="45">
                <a:moveTo>
                  <a:pt x="242" y="22"/>
                </a:moveTo>
                <a:lnTo>
                  <a:pt x="209" y="43"/>
                </a:lnTo>
                <a:lnTo>
                  <a:pt x="205" y="45"/>
                </a:lnTo>
                <a:lnTo>
                  <a:pt x="202" y="45"/>
                </a:lnTo>
                <a:lnTo>
                  <a:pt x="56" y="45"/>
                </a:lnTo>
                <a:lnTo>
                  <a:pt x="51" y="45"/>
                </a:lnTo>
                <a:lnTo>
                  <a:pt x="48" y="41"/>
                </a:lnTo>
                <a:lnTo>
                  <a:pt x="22" y="20"/>
                </a:lnTo>
                <a:lnTo>
                  <a:pt x="0" y="0"/>
                </a:lnTo>
                <a:lnTo>
                  <a:pt x="32" y="0"/>
                </a:lnTo>
                <a:lnTo>
                  <a:pt x="235" y="0"/>
                </a:lnTo>
                <a:lnTo>
                  <a:pt x="275" y="0"/>
                </a:lnTo>
                <a:lnTo>
                  <a:pt x="242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9" name="Freeform 265">
            <a:extLst>
              <a:ext uri="{FF2B5EF4-FFF2-40B4-BE49-F238E27FC236}">
                <a16:creationId xmlns="" xmlns:a16="http://schemas.microsoft.com/office/drawing/2014/main" id="{50D4BDB1-B9FC-4229-A846-A2CE95DD3641}"/>
              </a:ext>
            </a:extLst>
          </p:cNvPr>
          <p:cNvSpPr>
            <a:spLocks/>
          </p:cNvSpPr>
          <p:nvPr/>
        </p:nvSpPr>
        <p:spPr bwMode="auto">
          <a:xfrm>
            <a:off x="5568950" y="4870450"/>
            <a:ext cx="123825" cy="17463"/>
          </a:xfrm>
          <a:custGeom>
            <a:avLst/>
            <a:gdLst>
              <a:gd name="T0" fmla="*/ 2147483647 w 155"/>
              <a:gd name="T1" fmla="*/ 2147483647 h 21"/>
              <a:gd name="T2" fmla="*/ 2147483647 w 155"/>
              <a:gd name="T3" fmla="*/ 2147483647 h 21"/>
              <a:gd name="T4" fmla="*/ 2147483647 w 155"/>
              <a:gd name="T5" fmla="*/ 2147483647 h 21"/>
              <a:gd name="T6" fmla="*/ 2147483647 w 155"/>
              <a:gd name="T7" fmla="*/ 2147483647 h 21"/>
              <a:gd name="T8" fmla="*/ 2147483647 w 155"/>
              <a:gd name="T9" fmla="*/ 0 h 21"/>
              <a:gd name="T10" fmla="*/ 0 w 155"/>
              <a:gd name="T11" fmla="*/ 0 h 21"/>
              <a:gd name="T12" fmla="*/ 2147483647 w 155"/>
              <a:gd name="T13" fmla="*/ 2147483647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5"/>
              <a:gd name="T22" fmla="*/ 0 h 21"/>
              <a:gd name="T23" fmla="*/ 155 w 155"/>
              <a:gd name="T24" fmla="*/ 21 h 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5" h="21">
                <a:moveTo>
                  <a:pt x="24" y="21"/>
                </a:moveTo>
                <a:lnTo>
                  <a:pt x="155" y="21"/>
                </a:lnTo>
                <a:lnTo>
                  <a:pt x="36" y="19"/>
                </a:lnTo>
                <a:lnTo>
                  <a:pt x="26" y="0"/>
                </a:lnTo>
                <a:lnTo>
                  <a:pt x="0" y="0"/>
                </a:lnTo>
                <a:lnTo>
                  <a:pt x="24" y="21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0" name="Freeform 266">
            <a:extLst>
              <a:ext uri="{FF2B5EF4-FFF2-40B4-BE49-F238E27FC236}">
                <a16:creationId xmlns="" xmlns:a16="http://schemas.microsoft.com/office/drawing/2014/main" id="{CD480D87-1AEC-44ED-8FBD-31D483596030}"/>
              </a:ext>
            </a:extLst>
          </p:cNvPr>
          <p:cNvSpPr>
            <a:spLocks/>
          </p:cNvSpPr>
          <p:nvPr/>
        </p:nvSpPr>
        <p:spPr bwMode="auto">
          <a:xfrm>
            <a:off x="5589588" y="4870450"/>
            <a:ext cx="119062" cy="17463"/>
          </a:xfrm>
          <a:custGeom>
            <a:avLst/>
            <a:gdLst>
              <a:gd name="T0" fmla="*/ 2147483647 w 149"/>
              <a:gd name="T1" fmla="*/ 2147483647 h 21"/>
              <a:gd name="T2" fmla="*/ 2147483647 w 149"/>
              <a:gd name="T3" fmla="*/ 0 h 21"/>
              <a:gd name="T4" fmla="*/ 0 w 149"/>
              <a:gd name="T5" fmla="*/ 0 h 21"/>
              <a:gd name="T6" fmla="*/ 2147483647 w 149"/>
              <a:gd name="T7" fmla="*/ 2147483647 h 21"/>
              <a:gd name="T8" fmla="*/ 2147483647 w 149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21"/>
              <a:gd name="T17" fmla="*/ 149 w 149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21">
                <a:moveTo>
                  <a:pt x="129" y="21"/>
                </a:moveTo>
                <a:lnTo>
                  <a:pt x="149" y="0"/>
                </a:lnTo>
                <a:lnTo>
                  <a:pt x="0" y="0"/>
                </a:lnTo>
                <a:lnTo>
                  <a:pt x="10" y="19"/>
                </a:lnTo>
                <a:lnTo>
                  <a:pt x="129" y="21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1" name="Freeform 267">
            <a:extLst>
              <a:ext uri="{FF2B5EF4-FFF2-40B4-BE49-F238E27FC236}">
                <a16:creationId xmlns="" xmlns:a16="http://schemas.microsoft.com/office/drawing/2014/main" id="{C6F10653-C3C3-4C82-A002-BBF578CB10C7}"/>
              </a:ext>
            </a:extLst>
          </p:cNvPr>
          <p:cNvSpPr>
            <a:spLocks/>
          </p:cNvSpPr>
          <p:nvPr/>
        </p:nvSpPr>
        <p:spPr bwMode="auto">
          <a:xfrm>
            <a:off x="5692775" y="4870450"/>
            <a:ext cx="38100" cy="17463"/>
          </a:xfrm>
          <a:custGeom>
            <a:avLst/>
            <a:gdLst>
              <a:gd name="T0" fmla="*/ 0 w 48"/>
              <a:gd name="T1" fmla="*/ 2147483647 h 21"/>
              <a:gd name="T2" fmla="*/ 2147483647 w 48"/>
              <a:gd name="T3" fmla="*/ 2147483647 h 21"/>
              <a:gd name="T4" fmla="*/ 2147483647 w 48"/>
              <a:gd name="T5" fmla="*/ 0 h 21"/>
              <a:gd name="T6" fmla="*/ 2147483647 w 48"/>
              <a:gd name="T7" fmla="*/ 0 h 21"/>
              <a:gd name="T8" fmla="*/ 0 w 48"/>
              <a:gd name="T9" fmla="*/ 2147483647 h 21"/>
              <a:gd name="T10" fmla="*/ 0 w 48"/>
              <a:gd name="T11" fmla="*/ 2147483647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21"/>
              <a:gd name="T20" fmla="*/ 48 w 48"/>
              <a:gd name="T21" fmla="*/ 21 h 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21">
                <a:moveTo>
                  <a:pt x="0" y="21"/>
                </a:moveTo>
                <a:lnTo>
                  <a:pt x="15" y="21"/>
                </a:lnTo>
                <a:lnTo>
                  <a:pt x="48" y="0"/>
                </a:lnTo>
                <a:lnTo>
                  <a:pt x="20" y="0"/>
                </a:lnTo>
                <a:lnTo>
                  <a:pt x="0" y="21"/>
                </a:lnTo>
                <a:close/>
              </a:path>
            </a:pathLst>
          </a:custGeom>
          <a:solidFill>
            <a:srgbClr val="33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2" name="Freeform 268">
            <a:extLst>
              <a:ext uri="{FF2B5EF4-FFF2-40B4-BE49-F238E27FC236}">
                <a16:creationId xmlns="" xmlns:a16="http://schemas.microsoft.com/office/drawing/2014/main" id="{1262DD3D-998D-4DB2-BBDA-5ACBAA4D50C1}"/>
              </a:ext>
            </a:extLst>
          </p:cNvPr>
          <p:cNvSpPr>
            <a:spLocks/>
          </p:cNvSpPr>
          <p:nvPr/>
        </p:nvSpPr>
        <p:spPr bwMode="auto">
          <a:xfrm>
            <a:off x="5464175" y="4884738"/>
            <a:ext cx="379413" cy="98425"/>
          </a:xfrm>
          <a:custGeom>
            <a:avLst/>
            <a:gdLst>
              <a:gd name="T0" fmla="*/ 2147483647 w 478"/>
              <a:gd name="T1" fmla="*/ 2147483647 h 122"/>
              <a:gd name="T2" fmla="*/ 2147483647 w 478"/>
              <a:gd name="T3" fmla="*/ 2147483647 h 122"/>
              <a:gd name="T4" fmla="*/ 2147483647 w 478"/>
              <a:gd name="T5" fmla="*/ 2147483647 h 122"/>
              <a:gd name="T6" fmla="*/ 2147483647 w 478"/>
              <a:gd name="T7" fmla="*/ 2147483647 h 122"/>
              <a:gd name="T8" fmla="*/ 0 w 478"/>
              <a:gd name="T9" fmla="*/ 2147483647 h 122"/>
              <a:gd name="T10" fmla="*/ 0 w 478"/>
              <a:gd name="T11" fmla="*/ 2147483647 h 122"/>
              <a:gd name="T12" fmla="*/ 2147483647 w 478"/>
              <a:gd name="T13" fmla="*/ 2147483647 h 122"/>
              <a:gd name="T14" fmla="*/ 2147483647 w 478"/>
              <a:gd name="T15" fmla="*/ 2147483647 h 122"/>
              <a:gd name="T16" fmla="*/ 2147483647 w 478"/>
              <a:gd name="T17" fmla="*/ 2147483647 h 122"/>
              <a:gd name="T18" fmla="*/ 2147483647 w 478"/>
              <a:gd name="T19" fmla="*/ 0 h 122"/>
              <a:gd name="T20" fmla="*/ 2147483647 w 478"/>
              <a:gd name="T21" fmla="*/ 0 h 122"/>
              <a:gd name="T22" fmla="*/ 2147483647 w 478"/>
              <a:gd name="T23" fmla="*/ 2147483647 h 122"/>
              <a:gd name="T24" fmla="*/ 2147483647 w 478"/>
              <a:gd name="T25" fmla="*/ 2147483647 h 122"/>
              <a:gd name="T26" fmla="*/ 2147483647 w 478"/>
              <a:gd name="T27" fmla="*/ 2147483647 h 122"/>
              <a:gd name="T28" fmla="*/ 2147483647 w 478"/>
              <a:gd name="T29" fmla="*/ 2147483647 h 122"/>
              <a:gd name="T30" fmla="*/ 2147483647 w 478"/>
              <a:gd name="T31" fmla="*/ 2147483647 h 122"/>
              <a:gd name="T32" fmla="*/ 2147483647 w 478"/>
              <a:gd name="T33" fmla="*/ 2147483647 h 122"/>
              <a:gd name="T34" fmla="*/ 2147483647 w 478"/>
              <a:gd name="T35" fmla="*/ 2147483647 h 122"/>
              <a:gd name="T36" fmla="*/ 2147483647 w 478"/>
              <a:gd name="T37" fmla="*/ 2147483647 h 122"/>
              <a:gd name="T38" fmla="*/ 2147483647 w 478"/>
              <a:gd name="T39" fmla="*/ 2147483647 h 122"/>
              <a:gd name="T40" fmla="*/ 2147483647 w 478"/>
              <a:gd name="T41" fmla="*/ 2147483647 h 12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78"/>
              <a:gd name="T64" fmla="*/ 0 h 122"/>
              <a:gd name="T65" fmla="*/ 478 w 478"/>
              <a:gd name="T66" fmla="*/ 122 h 12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78" h="122">
                <a:moveTo>
                  <a:pt x="27" y="122"/>
                </a:moveTo>
                <a:lnTo>
                  <a:pt x="17" y="121"/>
                </a:lnTo>
                <a:lnTo>
                  <a:pt x="8" y="114"/>
                </a:lnTo>
                <a:lnTo>
                  <a:pt x="2" y="106"/>
                </a:lnTo>
                <a:lnTo>
                  <a:pt x="0" y="9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7" y="1"/>
                </a:lnTo>
                <a:lnTo>
                  <a:pt x="27" y="0"/>
                </a:lnTo>
                <a:lnTo>
                  <a:pt x="452" y="0"/>
                </a:lnTo>
                <a:lnTo>
                  <a:pt x="462" y="1"/>
                </a:lnTo>
                <a:lnTo>
                  <a:pt x="470" y="8"/>
                </a:lnTo>
                <a:lnTo>
                  <a:pt x="477" y="16"/>
                </a:lnTo>
                <a:lnTo>
                  <a:pt x="478" y="26"/>
                </a:lnTo>
                <a:lnTo>
                  <a:pt x="478" y="96"/>
                </a:lnTo>
                <a:lnTo>
                  <a:pt x="477" y="106"/>
                </a:lnTo>
                <a:lnTo>
                  <a:pt x="470" y="114"/>
                </a:lnTo>
                <a:lnTo>
                  <a:pt x="462" y="121"/>
                </a:lnTo>
                <a:lnTo>
                  <a:pt x="452" y="122"/>
                </a:lnTo>
                <a:lnTo>
                  <a:pt x="27" y="1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3" name="Freeform 269">
            <a:extLst>
              <a:ext uri="{FF2B5EF4-FFF2-40B4-BE49-F238E27FC236}">
                <a16:creationId xmlns="" xmlns:a16="http://schemas.microsoft.com/office/drawing/2014/main" id="{B6EDF3B2-03D2-47F4-B790-3BE1FDEE9041}"/>
              </a:ext>
            </a:extLst>
          </p:cNvPr>
          <p:cNvSpPr>
            <a:spLocks/>
          </p:cNvSpPr>
          <p:nvPr/>
        </p:nvSpPr>
        <p:spPr bwMode="auto">
          <a:xfrm>
            <a:off x="5826125" y="4902200"/>
            <a:ext cx="1588" cy="1588"/>
          </a:xfrm>
          <a:custGeom>
            <a:avLst/>
            <a:gdLst>
              <a:gd name="T0" fmla="*/ 2147483647 w 4"/>
              <a:gd name="T1" fmla="*/ 0 h 1587"/>
              <a:gd name="T2" fmla="*/ 2147483647 w 4"/>
              <a:gd name="T3" fmla="*/ 0 h 1587"/>
              <a:gd name="T4" fmla="*/ 0 w 4"/>
              <a:gd name="T5" fmla="*/ 0 h 1587"/>
              <a:gd name="T6" fmla="*/ 0 w 4"/>
              <a:gd name="T7" fmla="*/ 0 h 1587"/>
              <a:gd name="T8" fmla="*/ 0 w 4"/>
              <a:gd name="T9" fmla="*/ 0 h 1587"/>
              <a:gd name="T10" fmla="*/ 2147483647 w 4"/>
              <a:gd name="T11" fmla="*/ 0 h 15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1587"/>
              <a:gd name="T20" fmla="*/ 4 w 4"/>
              <a:gd name="T21" fmla="*/ 1587 h 15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1587">
                <a:moveTo>
                  <a:pt x="4" y="0"/>
                </a:moveTo>
                <a:lnTo>
                  <a:pt x="2" y="0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solidFill>
            <a:srgbClr val="E5D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4" name="Freeform 270">
            <a:extLst>
              <a:ext uri="{FF2B5EF4-FFF2-40B4-BE49-F238E27FC236}">
                <a16:creationId xmlns="" xmlns:a16="http://schemas.microsoft.com/office/drawing/2014/main" id="{231B6E53-9940-4441-9BDF-4941F6AB347C}"/>
              </a:ext>
            </a:extLst>
          </p:cNvPr>
          <p:cNvSpPr>
            <a:spLocks/>
          </p:cNvSpPr>
          <p:nvPr/>
        </p:nvSpPr>
        <p:spPr bwMode="auto">
          <a:xfrm>
            <a:off x="5768975" y="4902200"/>
            <a:ext cx="60325" cy="50800"/>
          </a:xfrm>
          <a:custGeom>
            <a:avLst/>
            <a:gdLst>
              <a:gd name="T0" fmla="*/ 0 w 76"/>
              <a:gd name="T1" fmla="*/ 2147483647 h 63"/>
              <a:gd name="T2" fmla="*/ 0 w 76"/>
              <a:gd name="T3" fmla="*/ 2147483647 h 63"/>
              <a:gd name="T4" fmla="*/ 2147483647 w 76"/>
              <a:gd name="T5" fmla="*/ 2147483647 h 63"/>
              <a:gd name="T6" fmla="*/ 2147483647 w 76"/>
              <a:gd name="T7" fmla="*/ 2147483647 h 63"/>
              <a:gd name="T8" fmla="*/ 2147483647 w 76"/>
              <a:gd name="T9" fmla="*/ 2147483647 h 63"/>
              <a:gd name="T10" fmla="*/ 2147483647 w 76"/>
              <a:gd name="T11" fmla="*/ 2147483647 h 63"/>
              <a:gd name="T12" fmla="*/ 2147483647 w 76"/>
              <a:gd name="T13" fmla="*/ 2147483647 h 63"/>
              <a:gd name="T14" fmla="*/ 2147483647 w 76"/>
              <a:gd name="T15" fmla="*/ 2147483647 h 63"/>
              <a:gd name="T16" fmla="*/ 2147483647 w 76"/>
              <a:gd name="T17" fmla="*/ 2147483647 h 63"/>
              <a:gd name="T18" fmla="*/ 2147483647 w 76"/>
              <a:gd name="T19" fmla="*/ 2147483647 h 63"/>
              <a:gd name="T20" fmla="*/ 2147483647 w 76"/>
              <a:gd name="T21" fmla="*/ 2147483647 h 63"/>
              <a:gd name="T22" fmla="*/ 2147483647 w 76"/>
              <a:gd name="T23" fmla="*/ 2147483647 h 63"/>
              <a:gd name="T24" fmla="*/ 2147483647 w 76"/>
              <a:gd name="T25" fmla="*/ 2147483647 h 63"/>
              <a:gd name="T26" fmla="*/ 2147483647 w 76"/>
              <a:gd name="T27" fmla="*/ 2147483647 h 63"/>
              <a:gd name="T28" fmla="*/ 2147483647 w 76"/>
              <a:gd name="T29" fmla="*/ 2147483647 h 63"/>
              <a:gd name="T30" fmla="*/ 2147483647 w 76"/>
              <a:gd name="T31" fmla="*/ 2147483647 h 63"/>
              <a:gd name="T32" fmla="*/ 2147483647 w 76"/>
              <a:gd name="T33" fmla="*/ 2147483647 h 63"/>
              <a:gd name="T34" fmla="*/ 2147483647 w 76"/>
              <a:gd name="T35" fmla="*/ 0 h 63"/>
              <a:gd name="T36" fmla="*/ 2147483647 w 76"/>
              <a:gd name="T37" fmla="*/ 0 h 63"/>
              <a:gd name="T38" fmla="*/ 2147483647 w 76"/>
              <a:gd name="T39" fmla="*/ 0 h 63"/>
              <a:gd name="T40" fmla="*/ 2147483647 w 76"/>
              <a:gd name="T41" fmla="*/ 0 h 63"/>
              <a:gd name="T42" fmla="*/ 2147483647 w 76"/>
              <a:gd name="T43" fmla="*/ 0 h 63"/>
              <a:gd name="T44" fmla="*/ 2147483647 w 76"/>
              <a:gd name="T45" fmla="*/ 0 h 63"/>
              <a:gd name="T46" fmla="*/ 2147483647 w 76"/>
              <a:gd name="T47" fmla="*/ 0 h 63"/>
              <a:gd name="T48" fmla="*/ 2147483647 w 76"/>
              <a:gd name="T49" fmla="*/ 0 h 63"/>
              <a:gd name="T50" fmla="*/ 0 w 76"/>
              <a:gd name="T51" fmla="*/ 0 h 63"/>
              <a:gd name="T52" fmla="*/ 0 w 76"/>
              <a:gd name="T53" fmla="*/ 2147483647 h 63"/>
              <a:gd name="T54" fmla="*/ 0 w 76"/>
              <a:gd name="T55" fmla="*/ 2147483647 h 63"/>
              <a:gd name="T56" fmla="*/ 2147483647 w 76"/>
              <a:gd name="T57" fmla="*/ 2147483647 h 63"/>
              <a:gd name="T58" fmla="*/ 2147483647 w 76"/>
              <a:gd name="T59" fmla="*/ 2147483647 h 63"/>
              <a:gd name="T60" fmla="*/ 2147483647 w 76"/>
              <a:gd name="T61" fmla="*/ 2147483647 h 63"/>
              <a:gd name="T62" fmla="*/ 2147483647 w 76"/>
              <a:gd name="T63" fmla="*/ 2147483647 h 63"/>
              <a:gd name="T64" fmla="*/ 2147483647 w 76"/>
              <a:gd name="T65" fmla="*/ 2147483647 h 63"/>
              <a:gd name="T66" fmla="*/ 2147483647 w 76"/>
              <a:gd name="T67" fmla="*/ 2147483647 h 63"/>
              <a:gd name="T68" fmla="*/ 2147483647 w 76"/>
              <a:gd name="T69" fmla="*/ 2147483647 h 63"/>
              <a:gd name="T70" fmla="*/ 0 w 76"/>
              <a:gd name="T71" fmla="*/ 2147483647 h 63"/>
              <a:gd name="T72" fmla="*/ 0 w 76"/>
              <a:gd name="T73" fmla="*/ 2147483647 h 6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63"/>
              <a:gd name="T113" fmla="*/ 76 w 76"/>
              <a:gd name="T114" fmla="*/ 63 h 6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63">
                <a:moveTo>
                  <a:pt x="0" y="37"/>
                </a:moveTo>
                <a:lnTo>
                  <a:pt x="0" y="63"/>
                </a:lnTo>
                <a:lnTo>
                  <a:pt x="13" y="63"/>
                </a:lnTo>
                <a:lnTo>
                  <a:pt x="25" y="63"/>
                </a:lnTo>
                <a:lnTo>
                  <a:pt x="35" y="63"/>
                </a:lnTo>
                <a:lnTo>
                  <a:pt x="43" y="63"/>
                </a:lnTo>
                <a:lnTo>
                  <a:pt x="50" y="63"/>
                </a:lnTo>
                <a:lnTo>
                  <a:pt x="55" y="63"/>
                </a:lnTo>
                <a:lnTo>
                  <a:pt x="58" y="63"/>
                </a:lnTo>
                <a:lnTo>
                  <a:pt x="60" y="63"/>
                </a:lnTo>
                <a:lnTo>
                  <a:pt x="63" y="62"/>
                </a:lnTo>
                <a:lnTo>
                  <a:pt x="68" y="57"/>
                </a:lnTo>
                <a:lnTo>
                  <a:pt x="73" y="48"/>
                </a:lnTo>
                <a:lnTo>
                  <a:pt x="76" y="37"/>
                </a:lnTo>
                <a:lnTo>
                  <a:pt x="76" y="23"/>
                </a:lnTo>
                <a:lnTo>
                  <a:pt x="75" y="12"/>
                </a:lnTo>
                <a:lnTo>
                  <a:pt x="71" y="4"/>
                </a:lnTo>
                <a:lnTo>
                  <a:pt x="71" y="0"/>
                </a:lnTo>
                <a:lnTo>
                  <a:pt x="70" y="0"/>
                </a:lnTo>
                <a:lnTo>
                  <a:pt x="66" y="0"/>
                </a:lnTo>
                <a:lnTo>
                  <a:pt x="60" y="0"/>
                </a:lnTo>
                <a:lnTo>
                  <a:pt x="51" y="0"/>
                </a:lnTo>
                <a:lnTo>
                  <a:pt x="41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  <a:lnTo>
                  <a:pt x="0" y="9"/>
                </a:lnTo>
                <a:lnTo>
                  <a:pt x="13" y="10"/>
                </a:lnTo>
                <a:lnTo>
                  <a:pt x="23" y="12"/>
                </a:lnTo>
                <a:lnTo>
                  <a:pt x="30" y="17"/>
                </a:lnTo>
                <a:lnTo>
                  <a:pt x="32" y="22"/>
                </a:lnTo>
                <a:lnTo>
                  <a:pt x="30" y="28"/>
                </a:lnTo>
                <a:lnTo>
                  <a:pt x="23" y="33"/>
                </a:lnTo>
                <a:lnTo>
                  <a:pt x="13" y="35"/>
                </a:lnTo>
                <a:lnTo>
                  <a:pt x="0" y="37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" name="Freeform 271">
            <a:extLst>
              <a:ext uri="{FF2B5EF4-FFF2-40B4-BE49-F238E27FC236}">
                <a16:creationId xmlns="" xmlns:a16="http://schemas.microsoft.com/office/drawing/2014/main" id="{F993FF7F-DFB3-4CCC-A253-016576D42B56}"/>
              </a:ext>
            </a:extLst>
          </p:cNvPr>
          <p:cNvSpPr>
            <a:spLocks/>
          </p:cNvSpPr>
          <p:nvPr/>
        </p:nvSpPr>
        <p:spPr bwMode="auto">
          <a:xfrm>
            <a:off x="5480050" y="4902200"/>
            <a:ext cx="288925" cy="71438"/>
          </a:xfrm>
          <a:custGeom>
            <a:avLst/>
            <a:gdLst>
              <a:gd name="T0" fmla="*/ 2147483647 w 364"/>
              <a:gd name="T1" fmla="*/ 0 h 90"/>
              <a:gd name="T2" fmla="*/ 2147483647 w 364"/>
              <a:gd name="T3" fmla="*/ 0 h 90"/>
              <a:gd name="T4" fmla="*/ 2147483647 w 364"/>
              <a:gd name="T5" fmla="*/ 0 h 90"/>
              <a:gd name="T6" fmla="*/ 2147483647 w 364"/>
              <a:gd name="T7" fmla="*/ 0 h 90"/>
              <a:gd name="T8" fmla="*/ 2147483647 w 364"/>
              <a:gd name="T9" fmla="*/ 0 h 90"/>
              <a:gd name="T10" fmla="*/ 2147483647 w 364"/>
              <a:gd name="T11" fmla="*/ 0 h 90"/>
              <a:gd name="T12" fmla="*/ 2147483647 w 364"/>
              <a:gd name="T13" fmla="*/ 0 h 90"/>
              <a:gd name="T14" fmla="*/ 2147483647 w 364"/>
              <a:gd name="T15" fmla="*/ 0 h 90"/>
              <a:gd name="T16" fmla="*/ 2147483647 w 364"/>
              <a:gd name="T17" fmla="*/ 0 h 90"/>
              <a:gd name="T18" fmla="*/ 2147483647 w 364"/>
              <a:gd name="T19" fmla="*/ 2147483647 h 90"/>
              <a:gd name="T20" fmla="*/ 0 w 364"/>
              <a:gd name="T21" fmla="*/ 2147483647 h 90"/>
              <a:gd name="T22" fmla="*/ 0 w 364"/>
              <a:gd name="T23" fmla="*/ 2147483647 h 90"/>
              <a:gd name="T24" fmla="*/ 0 w 364"/>
              <a:gd name="T25" fmla="*/ 2147483647 h 90"/>
              <a:gd name="T26" fmla="*/ 2147483647 w 364"/>
              <a:gd name="T27" fmla="*/ 2147483647 h 90"/>
              <a:gd name="T28" fmla="*/ 2147483647 w 364"/>
              <a:gd name="T29" fmla="*/ 2147483647 h 90"/>
              <a:gd name="T30" fmla="*/ 2147483647 w 364"/>
              <a:gd name="T31" fmla="*/ 2147483647 h 90"/>
              <a:gd name="T32" fmla="*/ 2147483647 w 364"/>
              <a:gd name="T33" fmla="*/ 2147483647 h 90"/>
              <a:gd name="T34" fmla="*/ 2147483647 w 364"/>
              <a:gd name="T35" fmla="*/ 2147483647 h 90"/>
              <a:gd name="T36" fmla="*/ 2147483647 w 364"/>
              <a:gd name="T37" fmla="*/ 2147483647 h 90"/>
              <a:gd name="T38" fmla="*/ 2147483647 w 364"/>
              <a:gd name="T39" fmla="*/ 2147483647 h 90"/>
              <a:gd name="T40" fmla="*/ 2147483647 w 364"/>
              <a:gd name="T41" fmla="*/ 2147483647 h 90"/>
              <a:gd name="T42" fmla="*/ 2147483647 w 364"/>
              <a:gd name="T43" fmla="*/ 2147483647 h 90"/>
              <a:gd name="T44" fmla="*/ 2147483647 w 364"/>
              <a:gd name="T45" fmla="*/ 2147483647 h 90"/>
              <a:gd name="T46" fmla="*/ 2147483647 w 364"/>
              <a:gd name="T47" fmla="*/ 2147483647 h 90"/>
              <a:gd name="T48" fmla="*/ 2147483647 w 364"/>
              <a:gd name="T49" fmla="*/ 2147483647 h 90"/>
              <a:gd name="T50" fmla="*/ 2147483647 w 364"/>
              <a:gd name="T51" fmla="*/ 2147483647 h 90"/>
              <a:gd name="T52" fmla="*/ 2147483647 w 364"/>
              <a:gd name="T53" fmla="*/ 2147483647 h 90"/>
              <a:gd name="T54" fmla="*/ 2147483647 w 364"/>
              <a:gd name="T55" fmla="*/ 2147483647 h 90"/>
              <a:gd name="T56" fmla="*/ 2147483647 w 364"/>
              <a:gd name="T57" fmla="*/ 2147483647 h 90"/>
              <a:gd name="T58" fmla="*/ 2147483647 w 364"/>
              <a:gd name="T59" fmla="*/ 2147483647 h 90"/>
              <a:gd name="T60" fmla="*/ 2147483647 w 364"/>
              <a:gd name="T61" fmla="*/ 2147483647 h 90"/>
              <a:gd name="T62" fmla="*/ 2147483647 w 364"/>
              <a:gd name="T63" fmla="*/ 2147483647 h 90"/>
              <a:gd name="T64" fmla="*/ 2147483647 w 364"/>
              <a:gd name="T65" fmla="*/ 2147483647 h 9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64"/>
              <a:gd name="T100" fmla="*/ 0 h 90"/>
              <a:gd name="T101" fmla="*/ 364 w 364"/>
              <a:gd name="T102" fmla="*/ 90 h 9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64" h="90">
                <a:moveTo>
                  <a:pt x="364" y="9"/>
                </a:moveTo>
                <a:lnTo>
                  <a:pt x="364" y="0"/>
                </a:lnTo>
                <a:lnTo>
                  <a:pt x="343" y="0"/>
                </a:lnTo>
                <a:lnTo>
                  <a:pt x="318" y="0"/>
                </a:lnTo>
                <a:lnTo>
                  <a:pt x="293" y="0"/>
                </a:lnTo>
                <a:lnTo>
                  <a:pt x="266" y="0"/>
                </a:lnTo>
                <a:lnTo>
                  <a:pt x="238" y="0"/>
                </a:lnTo>
                <a:lnTo>
                  <a:pt x="212" y="0"/>
                </a:lnTo>
                <a:lnTo>
                  <a:pt x="185" y="0"/>
                </a:lnTo>
                <a:lnTo>
                  <a:pt x="159" y="0"/>
                </a:lnTo>
                <a:lnTo>
                  <a:pt x="134" y="0"/>
                </a:lnTo>
                <a:lnTo>
                  <a:pt x="111" y="0"/>
                </a:lnTo>
                <a:lnTo>
                  <a:pt x="89" y="0"/>
                </a:lnTo>
                <a:lnTo>
                  <a:pt x="69" y="0"/>
                </a:lnTo>
                <a:lnTo>
                  <a:pt x="53" y="0"/>
                </a:lnTo>
                <a:lnTo>
                  <a:pt x="41" y="0"/>
                </a:lnTo>
                <a:lnTo>
                  <a:pt x="31" y="0"/>
                </a:lnTo>
                <a:lnTo>
                  <a:pt x="26" y="0"/>
                </a:lnTo>
                <a:lnTo>
                  <a:pt x="13" y="0"/>
                </a:lnTo>
                <a:lnTo>
                  <a:pt x="5" y="2"/>
                </a:lnTo>
                <a:lnTo>
                  <a:pt x="2" y="5"/>
                </a:lnTo>
                <a:lnTo>
                  <a:pt x="0" y="5"/>
                </a:lnTo>
                <a:lnTo>
                  <a:pt x="0" y="7"/>
                </a:lnTo>
                <a:lnTo>
                  <a:pt x="0" y="14"/>
                </a:lnTo>
                <a:lnTo>
                  <a:pt x="0" y="27"/>
                </a:lnTo>
                <a:lnTo>
                  <a:pt x="0" y="48"/>
                </a:lnTo>
                <a:lnTo>
                  <a:pt x="2" y="68"/>
                </a:lnTo>
                <a:lnTo>
                  <a:pt x="3" y="81"/>
                </a:lnTo>
                <a:lnTo>
                  <a:pt x="5" y="88"/>
                </a:lnTo>
                <a:lnTo>
                  <a:pt x="7" y="90"/>
                </a:lnTo>
                <a:lnTo>
                  <a:pt x="8" y="86"/>
                </a:lnTo>
                <a:lnTo>
                  <a:pt x="12" y="76"/>
                </a:lnTo>
                <a:lnTo>
                  <a:pt x="17" y="68"/>
                </a:lnTo>
                <a:lnTo>
                  <a:pt x="21" y="63"/>
                </a:lnTo>
                <a:lnTo>
                  <a:pt x="25" y="63"/>
                </a:lnTo>
                <a:lnTo>
                  <a:pt x="30" y="62"/>
                </a:lnTo>
                <a:lnTo>
                  <a:pt x="35" y="62"/>
                </a:lnTo>
                <a:lnTo>
                  <a:pt x="41" y="62"/>
                </a:lnTo>
                <a:lnTo>
                  <a:pt x="50" y="60"/>
                </a:lnTo>
                <a:lnTo>
                  <a:pt x="58" y="60"/>
                </a:lnTo>
                <a:lnTo>
                  <a:pt x="66" y="60"/>
                </a:lnTo>
                <a:lnTo>
                  <a:pt x="76" y="60"/>
                </a:lnTo>
                <a:lnTo>
                  <a:pt x="81" y="60"/>
                </a:lnTo>
                <a:lnTo>
                  <a:pt x="89" y="60"/>
                </a:lnTo>
                <a:lnTo>
                  <a:pt x="101" y="60"/>
                </a:lnTo>
                <a:lnTo>
                  <a:pt x="116" y="60"/>
                </a:lnTo>
                <a:lnTo>
                  <a:pt x="132" y="60"/>
                </a:lnTo>
                <a:lnTo>
                  <a:pt x="151" y="62"/>
                </a:lnTo>
                <a:lnTo>
                  <a:pt x="170" y="62"/>
                </a:lnTo>
                <a:lnTo>
                  <a:pt x="192" y="62"/>
                </a:lnTo>
                <a:lnTo>
                  <a:pt x="213" y="62"/>
                </a:lnTo>
                <a:lnTo>
                  <a:pt x="237" y="62"/>
                </a:lnTo>
                <a:lnTo>
                  <a:pt x="260" y="63"/>
                </a:lnTo>
                <a:lnTo>
                  <a:pt x="281" y="63"/>
                </a:lnTo>
                <a:lnTo>
                  <a:pt x="304" y="63"/>
                </a:lnTo>
                <a:lnTo>
                  <a:pt x="326" y="63"/>
                </a:lnTo>
                <a:lnTo>
                  <a:pt x="346" y="63"/>
                </a:lnTo>
                <a:lnTo>
                  <a:pt x="364" y="63"/>
                </a:lnTo>
                <a:lnTo>
                  <a:pt x="364" y="37"/>
                </a:lnTo>
                <a:lnTo>
                  <a:pt x="352" y="35"/>
                </a:lnTo>
                <a:lnTo>
                  <a:pt x="343" y="33"/>
                </a:lnTo>
                <a:lnTo>
                  <a:pt x="336" y="28"/>
                </a:lnTo>
                <a:lnTo>
                  <a:pt x="333" y="22"/>
                </a:lnTo>
                <a:lnTo>
                  <a:pt x="336" y="17"/>
                </a:lnTo>
                <a:lnTo>
                  <a:pt x="343" y="12"/>
                </a:lnTo>
                <a:lnTo>
                  <a:pt x="352" y="10"/>
                </a:lnTo>
                <a:lnTo>
                  <a:pt x="364" y="9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" name="Freeform 272">
            <a:extLst>
              <a:ext uri="{FF2B5EF4-FFF2-40B4-BE49-F238E27FC236}">
                <a16:creationId xmlns="" xmlns:a16="http://schemas.microsoft.com/office/drawing/2014/main" id="{5DD58C98-07F5-4FEF-8957-F5AFD06800CF}"/>
              </a:ext>
            </a:extLst>
          </p:cNvPr>
          <p:cNvSpPr>
            <a:spLocks/>
          </p:cNvSpPr>
          <p:nvPr/>
        </p:nvSpPr>
        <p:spPr bwMode="auto">
          <a:xfrm>
            <a:off x="5484813" y="4902200"/>
            <a:ext cx="349250" cy="71438"/>
          </a:xfrm>
          <a:custGeom>
            <a:avLst/>
            <a:gdLst>
              <a:gd name="T0" fmla="*/ 2147483647 w 440"/>
              <a:gd name="T1" fmla="*/ 2147483647 h 90"/>
              <a:gd name="T2" fmla="*/ 2147483647 w 440"/>
              <a:gd name="T3" fmla="*/ 2147483647 h 90"/>
              <a:gd name="T4" fmla="*/ 2147483647 w 440"/>
              <a:gd name="T5" fmla="*/ 2147483647 h 90"/>
              <a:gd name="T6" fmla="*/ 2147483647 w 440"/>
              <a:gd name="T7" fmla="*/ 2147483647 h 90"/>
              <a:gd name="T8" fmla="*/ 2147483647 w 440"/>
              <a:gd name="T9" fmla="*/ 2147483647 h 90"/>
              <a:gd name="T10" fmla="*/ 2147483647 w 440"/>
              <a:gd name="T11" fmla="*/ 2147483647 h 90"/>
              <a:gd name="T12" fmla="*/ 2147483647 w 440"/>
              <a:gd name="T13" fmla="*/ 2147483647 h 90"/>
              <a:gd name="T14" fmla="*/ 2147483647 w 440"/>
              <a:gd name="T15" fmla="*/ 0 h 90"/>
              <a:gd name="T16" fmla="*/ 2147483647 w 440"/>
              <a:gd name="T17" fmla="*/ 0 h 90"/>
              <a:gd name="T18" fmla="*/ 2147483647 w 440"/>
              <a:gd name="T19" fmla="*/ 0 h 90"/>
              <a:gd name="T20" fmla="*/ 2147483647 w 440"/>
              <a:gd name="T21" fmla="*/ 0 h 90"/>
              <a:gd name="T22" fmla="*/ 2147483647 w 440"/>
              <a:gd name="T23" fmla="*/ 2147483647 h 90"/>
              <a:gd name="T24" fmla="*/ 2147483647 w 440"/>
              <a:gd name="T25" fmla="*/ 2147483647 h 90"/>
              <a:gd name="T26" fmla="*/ 2147483647 w 440"/>
              <a:gd name="T27" fmla="*/ 2147483647 h 90"/>
              <a:gd name="T28" fmla="*/ 2147483647 w 440"/>
              <a:gd name="T29" fmla="*/ 2147483647 h 90"/>
              <a:gd name="T30" fmla="*/ 2147483647 w 440"/>
              <a:gd name="T31" fmla="*/ 2147483647 h 90"/>
              <a:gd name="T32" fmla="*/ 2147483647 w 440"/>
              <a:gd name="T33" fmla="*/ 2147483647 h 90"/>
              <a:gd name="T34" fmla="*/ 2147483647 w 440"/>
              <a:gd name="T35" fmla="*/ 2147483647 h 90"/>
              <a:gd name="T36" fmla="*/ 2147483647 w 440"/>
              <a:gd name="T37" fmla="*/ 2147483647 h 90"/>
              <a:gd name="T38" fmla="*/ 2147483647 w 440"/>
              <a:gd name="T39" fmla="*/ 2147483647 h 90"/>
              <a:gd name="T40" fmla="*/ 2147483647 w 440"/>
              <a:gd name="T41" fmla="*/ 2147483647 h 90"/>
              <a:gd name="T42" fmla="*/ 2147483647 w 440"/>
              <a:gd name="T43" fmla="*/ 2147483647 h 90"/>
              <a:gd name="T44" fmla="*/ 2147483647 w 440"/>
              <a:gd name="T45" fmla="*/ 2147483647 h 90"/>
              <a:gd name="T46" fmla="*/ 2147483647 w 440"/>
              <a:gd name="T47" fmla="*/ 2147483647 h 90"/>
              <a:gd name="T48" fmla="*/ 2147483647 w 440"/>
              <a:gd name="T49" fmla="*/ 2147483647 h 90"/>
              <a:gd name="T50" fmla="*/ 2147483647 w 440"/>
              <a:gd name="T51" fmla="*/ 2147483647 h 90"/>
              <a:gd name="T52" fmla="*/ 2147483647 w 440"/>
              <a:gd name="T53" fmla="*/ 2147483647 h 90"/>
              <a:gd name="T54" fmla="*/ 2147483647 w 440"/>
              <a:gd name="T55" fmla="*/ 2147483647 h 90"/>
              <a:gd name="T56" fmla="*/ 2147483647 w 440"/>
              <a:gd name="T57" fmla="*/ 2147483647 h 90"/>
              <a:gd name="T58" fmla="*/ 2147483647 w 440"/>
              <a:gd name="T59" fmla="*/ 2147483647 h 90"/>
              <a:gd name="T60" fmla="*/ 2147483647 w 440"/>
              <a:gd name="T61" fmla="*/ 2147483647 h 90"/>
              <a:gd name="T62" fmla="*/ 2147483647 w 440"/>
              <a:gd name="T63" fmla="*/ 2147483647 h 90"/>
              <a:gd name="T64" fmla="*/ 2147483647 w 440"/>
              <a:gd name="T65" fmla="*/ 2147483647 h 90"/>
              <a:gd name="T66" fmla="*/ 2147483647 w 440"/>
              <a:gd name="T67" fmla="*/ 2147483647 h 90"/>
              <a:gd name="T68" fmla="*/ 2147483647 w 440"/>
              <a:gd name="T69" fmla="*/ 2147483647 h 90"/>
              <a:gd name="T70" fmla="*/ 2147483647 w 440"/>
              <a:gd name="T71" fmla="*/ 2147483647 h 90"/>
              <a:gd name="T72" fmla="*/ 2147483647 w 440"/>
              <a:gd name="T73" fmla="*/ 2147483647 h 90"/>
              <a:gd name="T74" fmla="*/ 2147483647 w 440"/>
              <a:gd name="T75" fmla="*/ 2147483647 h 90"/>
              <a:gd name="T76" fmla="*/ 2147483647 w 440"/>
              <a:gd name="T77" fmla="*/ 2147483647 h 90"/>
              <a:gd name="T78" fmla="*/ 2147483647 w 440"/>
              <a:gd name="T79" fmla="*/ 2147483647 h 90"/>
              <a:gd name="T80" fmla="*/ 2147483647 w 440"/>
              <a:gd name="T81" fmla="*/ 2147483647 h 90"/>
              <a:gd name="T82" fmla="*/ 2147483647 w 440"/>
              <a:gd name="T83" fmla="*/ 2147483647 h 90"/>
              <a:gd name="T84" fmla="*/ 2147483647 w 440"/>
              <a:gd name="T85" fmla="*/ 2147483647 h 90"/>
              <a:gd name="T86" fmla="*/ 2147483647 w 440"/>
              <a:gd name="T87" fmla="*/ 2147483647 h 90"/>
              <a:gd name="T88" fmla="*/ 2147483647 w 440"/>
              <a:gd name="T89" fmla="*/ 2147483647 h 90"/>
              <a:gd name="T90" fmla="*/ 2147483647 w 440"/>
              <a:gd name="T91" fmla="*/ 2147483647 h 90"/>
              <a:gd name="T92" fmla="*/ 0 w 440"/>
              <a:gd name="T93" fmla="*/ 2147483647 h 90"/>
              <a:gd name="T94" fmla="*/ 2147483647 w 440"/>
              <a:gd name="T95" fmla="*/ 2147483647 h 90"/>
              <a:gd name="T96" fmla="*/ 2147483647 w 440"/>
              <a:gd name="T97" fmla="*/ 2147483647 h 90"/>
              <a:gd name="T98" fmla="*/ 2147483647 w 440"/>
              <a:gd name="T99" fmla="*/ 2147483647 h 90"/>
              <a:gd name="T100" fmla="*/ 2147483647 w 440"/>
              <a:gd name="T101" fmla="*/ 2147483647 h 90"/>
              <a:gd name="T102" fmla="*/ 2147483647 w 440"/>
              <a:gd name="T103" fmla="*/ 2147483647 h 9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40"/>
              <a:gd name="T157" fmla="*/ 0 h 90"/>
              <a:gd name="T158" fmla="*/ 440 w 440"/>
              <a:gd name="T159" fmla="*/ 90 h 9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40" h="90">
                <a:moveTo>
                  <a:pt x="440" y="75"/>
                </a:moveTo>
                <a:lnTo>
                  <a:pt x="440" y="5"/>
                </a:lnTo>
                <a:lnTo>
                  <a:pt x="440" y="4"/>
                </a:lnTo>
                <a:lnTo>
                  <a:pt x="440" y="2"/>
                </a:lnTo>
                <a:lnTo>
                  <a:pt x="438" y="2"/>
                </a:lnTo>
                <a:lnTo>
                  <a:pt x="435" y="0"/>
                </a:lnTo>
                <a:lnTo>
                  <a:pt x="433" y="0"/>
                </a:lnTo>
                <a:lnTo>
                  <a:pt x="432" y="0"/>
                </a:lnTo>
                <a:lnTo>
                  <a:pt x="428" y="0"/>
                </a:lnTo>
                <a:lnTo>
                  <a:pt x="428" y="4"/>
                </a:lnTo>
                <a:lnTo>
                  <a:pt x="432" y="12"/>
                </a:lnTo>
                <a:lnTo>
                  <a:pt x="433" y="23"/>
                </a:lnTo>
                <a:lnTo>
                  <a:pt x="433" y="37"/>
                </a:lnTo>
                <a:lnTo>
                  <a:pt x="430" y="48"/>
                </a:lnTo>
                <a:lnTo>
                  <a:pt x="425" y="57"/>
                </a:lnTo>
                <a:lnTo>
                  <a:pt x="420" y="62"/>
                </a:lnTo>
                <a:lnTo>
                  <a:pt x="417" y="63"/>
                </a:lnTo>
                <a:lnTo>
                  <a:pt x="413" y="63"/>
                </a:lnTo>
                <a:lnTo>
                  <a:pt x="403" y="63"/>
                </a:lnTo>
                <a:lnTo>
                  <a:pt x="387" y="63"/>
                </a:lnTo>
                <a:lnTo>
                  <a:pt x="365" y="63"/>
                </a:lnTo>
                <a:lnTo>
                  <a:pt x="341" y="63"/>
                </a:lnTo>
                <a:lnTo>
                  <a:pt x="314" y="62"/>
                </a:lnTo>
                <a:lnTo>
                  <a:pt x="283" y="62"/>
                </a:lnTo>
                <a:lnTo>
                  <a:pt x="253" y="62"/>
                </a:lnTo>
                <a:lnTo>
                  <a:pt x="221" y="62"/>
                </a:lnTo>
                <a:lnTo>
                  <a:pt x="190" y="62"/>
                </a:lnTo>
                <a:lnTo>
                  <a:pt x="160" y="60"/>
                </a:lnTo>
                <a:lnTo>
                  <a:pt x="134" y="60"/>
                </a:lnTo>
                <a:lnTo>
                  <a:pt x="110" y="60"/>
                </a:lnTo>
                <a:lnTo>
                  <a:pt x="91" y="60"/>
                </a:lnTo>
                <a:lnTo>
                  <a:pt x="77" y="60"/>
                </a:lnTo>
                <a:lnTo>
                  <a:pt x="69" y="60"/>
                </a:lnTo>
                <a:lnTo>
                  <a:pt x="59" y="60"/>
                </a:lnTo>
                <a:lnTo>
                  <a:pt x="51" y="60"/>
                </a:lnTo>
                <a:lnTo>
                  <a:pt x="43" y="60"/>
                </a:lnTo>
                <a:lnTo>
                  <a:pt x="34" y="62"/>
                </a:lnTo>
                <a:lnTo>
                  <a:pt x="28" y="62"/>
                </a:lnTo>
                <a:lnTo>
                  <a:pt x="23" y="62"/>
                </a:lnTo>
                <a:lnTo>
                  <a:pt x="18" y="63"/>
                </a:lnTo>
                <a:lnTo>
                  <a:pt x="14" y="63"/>
                </a:lnTo>
                <a:lnTo>
                  <a:pt x="10" y="68"/>
                </a:lnTo>
                <a:lnTo>
                  <a:pt x="5" y="76"/>
                </a:lnTo>
                <a:lnTo>
                  <a:pt x="1" y="86"/>
                </a:lnTo>
                <a:lnTo>
                  <a:pt x="0" y="90"/>
                </a:lnTo>
                <a:lnTo>
                  <a:pt x="425" y="90"/>
                </a:lnTo>
                <a:lnTo>
                  <a:pt x="432" y="88"/>
                </a:lnTo>
                <a:lnTo>
                  <a:pt x="435" y="85"/>
                </a:lnTo>
                <a:lnTo>
                  <a:pt x="438" y="81"/>
                </a:lnTo>
                <a:lnTo>
                  <a:pt x="440" y="75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7" name="Freeform 273">
            <a:extLst>
              <a:ext uri="{FF2B5EF4-FFF2-40B4-BE49-F238E27FC236}">
                <a16:creationId xmlns="" xmlns:a16="http://schemas.microsoft.com/office/drawing/2014/main" id="{2E1CA910-0748-4A77-8674-7AE0261024D2}"/>
              </a:ext>
            </a:extLst>
          </p:cNvPr>
          <p:cNvSpPr>
            <a:spLocks/>
          </p:cNvSpPr>
          <p:nvPr/>
        </p:nvSpPr>
        <p:spPr bwMode="auto">
          <a:xfrm>
            <a:off x="5743575" y="4908550"/>
            <a:ext cx="50800" cy="22225"/>
          </a:xfrm>
          <a:custGeom>
            <a:avLst/>
            <a:gdLst>
              <a:gd name="T0" fmla="*/ 2147483647 w 63"/>
              <a:gd name="T1" fmla="*/ 2147483647 h 28"/>
              <a:gd name="T2" fmla="*/ 2147483647 w 63"/>
              <a:gd name="T3" fmla="*/ 2147483647 h 28"/>
              <a:gd name="T4" fmla="*/ 2147483647 w 63"/>
              <a:gd name="T5" fmla="*/ 2147483647 h 28"/>
              <a:gd name="T6" fmla="*/ 2147483647 w 63"/>
              <a:gd name="T7" fmla="*/ 2147483647 h 28"/>
              <a:gd name="T8" fmla="*/ 2147483647 w 63"/>
              <a:gd name="T9" fmla="*/ 2147483647 h 28"/>
              <a:gd name="T10" fmla="*/ 2147483647 w 63"/>
              <a:gd name="T11" fmla="*/ 2147483647 h 28"/>
              <a:gd name="T12" fmla="*/ 2147483647 w 63"/>
              <a:gd name="T13" fmla="*/ 2147483647 h 28"/>
              <a:gd name="T14" fmla="*/ 2147483647 w 63"/>
              <a:gd name="T15" fmla="*/ 2147483647 h 28"/>
              <a:gd name="T16" fmla="*/ 2147483647 w 63"/>
              <a:gd name="T17" fmla="*/ 0 h 28"/>
              <a:gd name="T18" fmla="*/ 2147483647 w 63"/>
              <a:gd name="T19" fmla="*/ 2147483647 h 28"/>
              <a:gd name="T20" fmla="*/ 2147483647 w 63"/>
              <a:gd name="T21" fmla="*/ 2147483647 h 28"/>
              <a:gd name="T22" fmla="*/ 2147483647 w 63"/>
              <a:gd name="T23" fmla="*/ 2147483647 h 28"/>
              <a:gd name="T24" fmla="*/ 0 w 63"/>
              <a:gd name="T25" fmla="*/ 2147483647 h 28"/>
              <a:gd name="T26" fmla="*/ 2147483647 w 63"/>
              <a:gd name="T27" fmla="*/ 2147483647 h 28"/>
              <a:gd name="T28" fmla="*/ 2147483647 w 63"/>
              <a:gd name="T29" fmla="*/ 2147483647 h 28"/>
              <a:gd name="T30" fmla="*/ 2147483647 w 63"/>
              <a:gd name="T31" fmla="*/ 2147483647 h 28"/>
              <a:gd name="T32" fmla="*/ 2147483647 w 63"/>
              <a:gd name="T33" fmla="*/ 2147483647 h 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3"/>
              <a:gd name="T52" fmla="*/ 0 h 28"/>
              <a:gd name="T53" fmla="*/ 63 w 63"/>
              <a:gd name="T54" fmla="*/ 28 h 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3" h="28">
                <a:moveTo>
                  <a:pt x="31" y="28"/>
                </a:moveTo>
                <a:lnTo>
                  <a:pt x="44" y="26"/>
                </a:lnTo>
                <a:lnTo>
                  <a:pt x="54" y="24"/>
                </a:lnTo>
                <a:lnTo>
                  <a:pt x="61" y="19"/>
                </a:lnTo>
                <a:lnTo>
                  <a:pt x="63" y="13"/>
                </a:lnTo>
                <a:lnTo>
                  <a:pt x="61" y="8"/>
                </a:lnTo>
                <a:lnTo>
                  <a:pt x="54" y="3"/>
                </a:lnTo>
                <a:lnTo>
                  <a:pt x="44" y="1"/>
                </a:lnTo>
                <a:lnTo>
                  <a:pt x="31" y="0"/>
                </a:lnTo>
                <a:lnTo>
                  <a:pt x="19" y="1"/>
                </a:lnTo>
                <a:lnTo>
                  <a:pt x="10" y="3"/>
                </a:lnTo>
                <a:lnTo>
                  <a:pt x="3" y="8"/>
                </a:lnTo>
                <a:lnTo>
                  <a:pt x="0" y="13"/>
                </a:lnTo>
                <a:lnTo>
                  <a:pt x="3" y="19"/>
                </a:lnTo>
                <a:lnTo>
                  <a:pt x="10" y="24"/>
                </a:lnTo>
                <a:lnTo>
                  <a:pt x="19" y="26"/>
                </a:lnTo>
                <a:lnTo>
                  <a:pt x="31" y="28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8" name="Freeform 274">
            <a:extLst>
              <a:ext uri="{FF2B5EF4-FFF2-40B4-BE49-F238E27FC236}">
                <a16:creationId xmlns="" xmlns:a16="http://schemas.microsoft.com/office/drawing/2014/main" id="{8F187330-BFEE-4B7B-800D-F7A9F33C4A84}"/>
              </a:ext>
            </a:extLst>
          </p:cNvPr>
          <p:cNvSpPr>
            <a:spLocks/>
          </p:cNvSpPr>
          <p:nvPr/>
        </p:nvSpPr>
        <p:spPr bwMode="auto">
          <a:xfrm>
            <a:off x="5473700" y="4895850"/>
            <a:ext cx="360363" cy="77788"/>
          </a:xfrm>
          <a:custGeom>
            <a:avLst/>
            <a:gdLst>
              <a:gd name="T0" fmla="*/ 2147483647 w 455"/>
              <a:gd name="T1" fmla="*/ 2147483647 h 98"/>
              <a:gd name="T2" fmla="*/ 2147483647 w 455"/>
              <a:gd name="T3" fmla="*/ 2147483647 h 98"/>
              <a:gd name="T4" fmla="*/ 2147483647 w 455"/>
              <a:gd name="T5" fmla="*/ 2147483647 h 98"/>
              <a:gd name="T6" fmla="*/ 2147483647 w 455"/>
              <a:gd name="T7" fmla="*/ 2147483647 h 98"/>
              <a:gd name="T8" fmla="*/ 2147483647 w 455"/>
              <a:gd name="T9" fmla="*/ 2147483647 h 98"/>
              <a:gd name="T10" fmla="*/ 2147483647 w 455"/>
              <a:gd name="T11" fmla="*/ 2147483647 h 98"/>
              <a:gd name="T12" fmla="*/ 2147483647 w 455"/>
              <a:gd name="T13" fmla="*/ 2147483647 h 98"/>
              <a:gd name="T14" fmla="*/ 2147483647 w 455"/>
              <a:gd name="T15" fmla="*/ 2147483647 h 98"/>
              <a:gd name="T16" fmla="*/ 2147483647 w 455"/>
              <a:gd name="T17" fmla="*/ 2147483647 h 98"/>
              <a:gd name="T18" fmla="*/ 2147483647 w 455"/>
              <a:gd name="T19" fmla="*/ 2147483647 h 98"/>
              <a:gd name="T20" fmla="*/ 2147483647 w 455"/>
              <a:gd name="T21" fmla="*/ 2147483647 h 98"/>
              <a:gd name="T22" fmla="*/ 2147483647 w 455"/>
              <a:gd name="T23" fmla="*/ 2147483647 h 98"/>
              <a:gd name="T24" fmla="*/ 2147483647 w 455"/>
              <a:gd name="T25" fmla="*/ 2147483647 h 98"/>
              <a:gd name="T26" fmla="*/ 2147483647 w 455"/>
              <a:gd name="T27" fmla="*/ 2147483647 h 98"/>
              <a:gd name="T28" fmla="*/ 2147483647 w 455"/>
              <a:gd name="T29" fmla="*/ 2147483647 h 98"/>
              <a:gd name="T30" fmla="*/ 2147483647 w 455"/>
              <a:gd name="T31" fmla="*/ 2147483647 h 98"/>
              <a:gd name="T32" fmla="*/ 2147483647 w 455"/>
              <a:gd name="T33" fmla="*/ 2147483647 h 98"/>
              <a:gd name="T34" fmla="*/ 2147483647 w 455"/>
              <a:gd name="T35" fmla="*/ 2147483647 h 98"/>
              <a:gd name="T36" fmla="*/ 2147483647 w 455"/>
              <a:gd name="T37" fmla="*/ 2147483647 h 98"/>
              <a:gd name="T38" fmla="*/ 2147483647 w 455"/>
              <a:gd name="T39" fmla="*/ 2147483647 h 98"/>
              <a:gd name="T40" fmla="*/ 2147483647 w 455"/>
              <a:gd name="T41" fmla="*/ 2147483647 h 98"/>
              <a:gd name="T42" fmla="*/ 2147483647 w 455"/>
              <a:gd name="T43" fmla="*/ 2147483647 h 98"/>
              <a:gd name="T44" fmla="*/ 2147483647 w 455"/>
              <a:gd name="T45" fmla="*/ 2147483647 h 98"/>
              <a:gd name="T46" fmla="*/ 2147483647 w 455"/>
              <a:gd name="T47" fmla="*/ 2147483647 h 98"/>
              <a:gd name="T48" fmla="*/ 2147483647 w 455"/>
              <a:gd name="T49" fmla="*/ 2147483647 h 98"/>
              <a:gd name="T50" fmla="*/ 2147483647 w 455"/>
              <a:gd name="T51" fmla="*/ 2147483647 h 98"/>
              <a:gd name="T52" fmla="*/ 2147483647 w 455"/>
              <a:gd name="T53" fmla="*/ 2147483647 h 98"/>
              <a:gd name="T54" fmla="*/ 2147483647 w 455"/>
              <a:gd name="T55" fmla="*/ 2147483647 h 98"/>
              <a:gd name="T56" fmla="*/ 2147483647 w 455"/>
              <a:gd name="T57" fmla="*/ 2147483647 h 98"/>
              <a:gd name="T58" fmla="*/ 2147483647 w 455"/>
              <a:gd name="T59" fmla="*/ 2147483647 h 98"/>
              <a:gd name="T60" fmla="*/ 2147483647 w 455"/>
              <a:gd name="T61" fmla="*/ 2147483647 h 98"/>
              <a:gd name="T62" fmla="*/ 2147483647 w 455"/>
              <a:gd name="T63" fmla="*/ 2147483647 h 98"/>
              <a:gd name="T64" fmla="*/ 2147483647 w 455"/>
              <a:gd name="T65" fmla="*/ 0 h 98"/>
              <a:gd name="T66" fmla="*/ 2147483647 w 455"/>
              <a:gd name="T67" fmla="*/ 0 h 98"/>
              <a:gd name="T68" fmla="*/ 2147483647 w 455"/>
              <a:gd name="T69" fmla="*/ 2147483647 h 98"/>
              <a:gd name="T70" fmla="*/ 2147483647 w 455"/>
              <a:gd name="T71" fmla="*/ 2147483647 h 98"/>
              <a:gd name="T72" fmla="*/ 2147483647 w 455"/>
              <a:gd name="T73" fmla="*/ 2147483647 h 98"/>
              <a:gd name="T74" fmla="*/ 0 w 455"/>
              <a:gd name="T75" fmla="*/ 2147483647 h 98"/>
              <a:gd name="T76" fmla="*/ 0 w 455"/>
              <a:gd name="T77" fmla="*/ 2147483647 h 98"/>
              <a:gd name="T78" fmla="*/ 2147483647 w 455"/>
              <a:gd name="T79" fmla="*/ 2147483647 h 98"/>
              <a:gd name="T80" fmla="*/ 2147483647 w 455"/>
              <a:gd name="T81" fmla="*/ 2147483647 h 98"/>
              <a:gd name="T82" fmla="*/ 2147483647 w 455"/>
              <a:gd name="T83" fmla="*/ 2147483647 h 98"/>
              <a:gd name="T84" fmla="*/ 2147483647 w 455"/>
              <a:gd name="T85" fmla="*/ 2147483647 h 98"/>
              <a:gd name="T86" fmla="*/ 2147483647 w 455"/>
              <a:gd name="T87" fmla="*/ 2147483647 h 98"/>
              <a:gd name="T88" fmla="*/ 2147483647 w 455"/>
              <a:gd name="T89" fmla="*/ 2147483647 h 98"/>
              <a:gd name="T90" fmla="*/ 2147483647 w 455"/>
              <a:gd name="T91" fmla="*/ 2147483647 h 98"/>
              <a:gd name="T92" fmla="*/ 2147483647 w 455"/>
              <a:gd name="T93" fmla="*/ 2147483647 h 98"/>
              <a:gd name="T94" fmla="*/ 2147483647 w 455"/>
              <a:gd name="T95" fmla="*/ 2147483647 h 98"/>
              <a:gd name="T96" fmla="*/ 2147483647 w 455"/>
              <a:gd name="T97" fmla="*/ 2147483647 h 98"/>
              <a:gd name="T98" fmla="*/ 2147483647 w 455"/>
              <a:gd name="T99" fmla="*/ 2147483647 h 98"/>
              <a:gd name="T100" fmla="*/ 2147483647 w 455"/>
              <a:gd name="T101" fmla="*/ 2147483647 h 9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55"/>
              <a:gd name="T154" fmla="*/ 0 h 98"/>
              <a:gd name="T155" fmla="*/ 455 w 455"/>
              <a:gd name="T156" fmla="*/ 98 h 9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55" h="98">
                <a:moveTo>
                  <a:pt x="8" y="13"/>
                </a:moveTo>
                <a:lnTo>
                  <a:pt x="10" y="13"/>
                </a:lnTo>
                <a:lnTo>
                  <a:pt x="13" y="10"/>
                </a:lnTo>
                <a:lnTo>
                  <a:pt x="21" y="8"/>
                </a:lnTo>
                <a:lnTo>
                  <a:pt x="34" y="8"/>
                </a:lnTo>
                <a:lnTo>
                  <a:pt x="43" y="8"/>
                </a:lnTo>
                <a:lnTo>
                  <a:pt x="58" y="8"/>
                </a:lnTo>
                <a:lnTo>
                  <a:pt x="79" y="8"/>
                </a:lnTo>
                <a:lnTo>
                  <a:pt x="107" y="8"/>
                </a:lnTo>
                <a:lnTo>
                  <a:pt x="139" y="8"/>
                </a:lnTo>
                <a:lnTo>
                  <a:pt x="172" y="8"/>
                </a:lnTo>
                <a:lnTo>
                  <a:pt x="208" y="8"/>
                </a:lnTo>
                <a:lnTo>
                  <a:pt x="246" y="8"/>
                </a:lnTo>
                <a:lnTo>
                  <a:pt x="283" y="8"/>
                </a:lnTo>
                <a:lnTo>
                  <a:pt x="319" y="8"/>
                </a:lnTo>
                <a:lnTo>
                  <a:pt x="352" y="8"/>
                </a:lnTo>
                <a:lnTo>
                  <a:pt x="382" y="8"/>
                </a:lnTo>
                <a:lnTo>
                  <a:pt x="407" y="8"/>
                </a:lnTo>
                <a:lnTo>
                  <a:pt x="427" y="8"/>
                </a:lnTo>
                <a:lnTo>
                  <a:pt x="438" y="8"/>
                </a:lnTo>
                <a:lnTo>
                  <a:pt x="443" y="8"/>
                </a:lnTo>
                <a:lnTo>
                  <a:pt x="445" y="8"/>
                </a:lnTo>
                <a:lnTo>
                  <a:pt x="447" y="8"/>
                </a:lnTo>
                <a:lnTo>
                  <a:pt x="448" y="8"/>
                </a:lnTo>
                <a:lnTo>
                  <a:pt x="450" y="8"/>
                </a:lnTo>
                <a:lnTo>
                  <a:pt x="453" y="10"/>
                </a:lnTo>
                <a:lnTo>
                  <a:pt x="455" y="10"/>
                </a:lnTo>
                <a:lnTo>
                  <a:pt x="453" y="7"/>
                </a:lnTo>
                <a:lnTo>
                  <a:pt x="450" y="3"/>
                </a:lnTo>
                <a:lnTo>
                  <a:pt x="445" y="2"/>
                </a:lnTo>
                <a:lnTo>
                  <a:pt x="440" y="0"/>
                </a:lnTo>
                <a:lnTo>
                  <a:pt x="15" y="0"/>
                </a:lnTo>
                <a:lnTo>
                  <a:pt x="8" y="2"/>
                </a:lnTo>
                <a:lnTo>
                  <a:pt x="5" y="3"/>
                </a:lnTo>
                <a:lnTo>
                  <a:pt x="1" y="8"/>
                </a:lnTo>
                <a:lnTo>
                  <a:pt x="0" y="13"/>
                </a:lnTo>
                <a:lnTo>
                  <a:pt x="0" y="83"/>
                </a:lnTo>
                <a:lnTo>
                  <a:pt x="1" y="89"/>
                </a:lnTo>
                <a:lnTo>
                  <a:pt x="5" y="93"/>
                </a:lnTo>
                <a:lnTo>
                  <a:pt x="8" y="96"/>
                </a:lnTo>
                <a:lnTo>
                  <a:pt x="15" y="98"/>
                </a:lnTo>
                <a:lnTo>
                  <a:pt x="13" y="96"/>
                </a:lnTo>
                <a:lnTo>
                  <a:pt x="11" y="89"/>
                </a:lnTo>
                <a:lnTo>
                  <a:pt x="10" y="76"/>
                </a:lnTo>
                <a:lnTo>
                  <a:pt x="8" y="56"/>
                </a:lnTo>
                <a:lnTo>
                  <a:pt x="8" y="35"/>
                </a:lnTo>
                <a:lnTo>
                  <a:pt x="8" y="22"/>
                </a:lnTo>
                <a:lnTo>
                  <a:pt x="8" y="15"/>
                </a:lnTo>
                <a:lnTo>
                  <a:pt x="8" y="13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9" name="Freeform 275">
            <a:extLst>
              <a:ext uri="{FF2B5EF4-FFF2-40B4-BE49-F238E27FC236}">
                <a16:creationId xmlns="" xmlns:a16="http://schemas.microsoft.com/office/drawing/2014/main" id="{75257E6C-4FA0-4E77-9407-E45A369B7EF7}"/>
              </a:ext>
            </a:extLst>
          </p:cNvPr>
          <p:cNvSpPr>
            <a:spLocks/>
          </p:cNvSpPr>
          <p:nvPr/>
        </p:nvSpPr>
        <p:spPr bwMode="auto">
          <a:xfrm>
            <a:off x="5421313" y="4957763"/>
            <a:ext cx="463550" cy="88900"/>
          </a:xfrm>
          <a:custGeom>
            <a:avLst/>
            <a:gdLst>
              <a:gd name="T0" fmla="*/ 2147483647 w 584"/>
              <a:gd name="T1" fmla="*/ 2147483647 h 112"/>
              <a:gd name="T2" fmla="*/ 2147483647 w 584"/>
              <a:gd name="T3" fmla="*/ 2147483647 h 112"/>
              <a:gd name="T4" fmla="*/ 2147483647 w 584"/>
              <a:gd name="T5" fmla="*/ 2147483647 h 112"/>
              <a:gd name="T6" fmla="*/ 2147483647 w 584"/>
              <a:gd name="T7" fmla="*/ 2147483647 h 112"/>
              <a:gd name="T8" fmla="*/ 0 w 584"/>
              <a:gd name="T9" fmla="*/ 2147483647 h 112"/>
              <a:gd name="T10" fmla="*/ 0 w 584"/>
              <a:gd name="T11" fmla="*/ 2147483647 h 112"/>
              <a:gd name="T12" fmla="*/ 2147483647 w 584"/>
              <a:gd name="T13" fmla="*/ 2147483647 h 112"/>
              <a:gd name="T14" fmla="*/ 2147483647 w 584"/>
              <a:gd name="T15" fmla="*/ 2147483647 h 112"/>
              <a:gd name="T16" fmla="*/ 2147483647 w 584"/>
              <a:gd name="T17" fmla="*/ 2147483647 h 112"/>
              <a:gd name="T18" fmla="*/ 2147483647 w 584"/>
              <a:gd name="T19" fmla="*/ 2147483647 h 112"/>
              <a:gd name="T20" fmla="*/ 2147483647 w 584"/>
              <a:gd name="T21" fmla="*/ 2147483647 h 112"/>
              <a:gd name="T22" fmla="*/ 2147483647 w 584"/>
              <a:gd name="T23" fmla="*/ 2147483647 h 112"/>
              <a:gd name="T24" fmla="*/ 2147483647 w 584"/>
              <a:gd name="T25" fmla="*/ 0 h 112"/>
              <a:gd name="T26" fmla="*/ 2147483647 w 584"/>
              <a:gd name="T27" fmla="*/ 0 h 112"/>
              <a:gd name="T28" fmla="*/ 2147483647 w 584"/>
              <a:gd name="T29" fmla="*/ 2147483647 h 112"/>
              <a:gd name="T30" fmla="*/ 2147483647 w 584"/>
              <a:gd name="T31" fmla="*/ 2147483647 h 112"/>
              <a:gd name="T32" fmla="*/ 2147483647 w 584"/>
              <a:gd name="T33" fmla="*/ 2147483647 h 112"/>
              <a:gd name="T34" fmla="*/ 2147483647 w 584"/>
              <a:gd name="T35" fmla="*/ 2147483647 h 112"/>
              <a:gd name="T36" fmla="*/ 2147483647 w 584"/>
              <a:gd name="T37" fmla="*/ 2147483647 h 112"/>
              <a:gd name="T38" fmla="*/ 2147483647 w 584"/>
              <a:gd name="T39" fmla="*/ 2147483647 h 112"/>
              <a:gd name="T40" fmla="*/ 2147483647 w 584"/>
              <a:gd name="T41" fmla="*/ 2147483647 h 112"/>
              <a:gd name="T42" fmla="*/ 2147483647 w 584"/>
              <a:gd name="T43" fmla="*/ 2147483647 h 112"/>
              <a:gd name="T44" fmla="*/ 2147483647 w 584"/>
              <a:gd name="T45" fmla="*/ 2147483647 h 112"/>
              <a:gd name="T46" fmla="*/ 2147483647 w 584"/>
              <a:gd name="T47" fmla="*/ 2147483647 h 112"/>
              <a:gd name="T48" fmla="*/ 2147483647 w 584"/>
              <a:gd name="T49" fmla="*/ 2147483647 h 112"/>
              <a:gd name="T50" fmla="*/ 2147483647 w 584"/>
              <a:gd name="T51" fmla="*/ 2147483647 h 112"/>
              <a:gd name="T52" fmla="*/ 2147483647 w 584"/>
              <a:gd name="T53" fmla="*/ 2147483647 h 11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4"/>
              <a:gd name="T82" fmla="*/ 0 h 112"/>
              <a:gd name="T83" fmla="*/ 584 w 584"/>
              <a:gd name="T84" fmla="*/ 112 h 11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4" h="112">
                <a:moveTo>
                  <a:pt x="29" y="112"/>
                </a:moveTo>
                <a:lnTo>
                  <a:pt x="18" y="111"/>
                </a:lnTo>
                <a:lnTo>
                  <a:pt x="8" y="104"/>
                </a:lnTo>
                <a:lnTo>
                  <a:pt x="1" y="94"/>
                </a:lnTo>
                <a:lnTo>
                  <a:pt x="0" y="81"/>
                </a:lnTo>
                <a:lnTo>
                  <a:pt x="0" y="74"/>
                </a:lnTo>
                <a:lnTo>
                  <a:pt x="4" y="71"/>
                </a:lnTo>
                <a:lnTo>
                  <a:pt x="97" y="16"/>
                </a:lnTo>
                <a:lnTo>
                  <a:pt x="91" y="25"/>
                </a:lnTo>
                <a:lnTo>
                  <a:pt x="92" y="15"/>
                </a:lnTo>
                <a:lnTo>
                  <a:pt x="97" y="6"/>
                </a:lnTo>
                <a:lnTo>
                  <a:pt x="104" y="1"/>
                </a:lnTo>
                <a:lnTo>
                  <a:pt x="114" y="0"/>
                </a:lnTo>
                <a:lnTo>
                  <a:pt x="470" y="0"/>
                </a:lnTo>
                <a:lnTo>
                  <a:pt x="479" y="1"/>
                </a:lnTo>
                <a:lnTo>
                  <a:pt x="486" y="6"/>
                </a:lnTo>
                <a:lnTo>
                  <a:pt x="491" y="15"/>
                </a:lnTo>
                <a:lnTo>
                  <a:pt x="493" y="25"/>
                </a:lnTo>
                <a:lnTo>
                  <a:pt x="488" y="16"/>
                </a:lnTo>
                <a:lnTo>
                  <a:pt x="579" y="71"/>
                </a:lnTo>
                <a:lnTo>
                  <a:pt x="584" y="74"/>
                </a:lnTo>
                <a:lnTo>
                  <a:pt x="584" y="81"/>
                </a:lnTo>
                <a:lnTo>
                  <a:pt x="582" y="94"/>
                </a:lnTo>
                <a:lnTo>
                  <a:pt x="575" y="104"/>
                </a:lnTo>
                <a:lnTo>
                  <a:pt x="565" y="111"/>
                </a:lnTo>
                <a:lnTo>
                  <a:pt x="554" y="112"/>
                </a:lnTo>
                <a:lnTo>
                  <a:pt x="29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0" name="Freeform 276">
            <a:extLst>
              <a:ext uri="{FF2B5EF4-FFF2-40B4-BE49-F238E27FC236}">
                <a16:creationId xmlns="" xmlns:a16="http://schemas.microsoft.com/office/drawing/2014/main" id="{B0E765BD-3969-481D-A5F5-E31258EFA699}"/>
              </a:ext>
            </a:extLst>
          </p:cNvPr>
          <p:cNvSpPr>
            <a:spLocks/>
          </p:cNvSpPr>
          <p:nvPr/>
        </p:nvSpPr>
        <p:spPr bwMode="auto">
          <a:xfrm>
            <a:off x="5438775" y="4978400"/>
            <a:ext cx="436563" cy="46038"/>
          </a:xfrm>
          <a:custGeom>
            <a:avLst/>
            <a:gdLst>
              <a:gd name="T0" fmla="*/ 2147483647 w 551"/>
              <a:gd name="T1" fmla="*/ 2147483647 h 58"/>
              <a:gd name="T2" fmla="*/ 2147483647 w 551"/>
              <a:gd name="T3" fmla="*/ 2147483647 h 58"/>
              <a:gd name="T4" fmla="*/ 2147483647 w 551"/>
              <a:gd name="T5" fmla="*/ 2147483647 h 58"/>
              <a:gd name="T6" fmla="*/ 2147483647 w 551"/>
              <a:gd name="T7" fmla="*/ 2147483647 h 58"/>
              <a:gd name="T8" fmla="*/ 2147483647 w 551"/>
              <a:gd name="T9" fmla="*/ 2147483647 h 58"/>
              <a:gd name="T10" fmla="*/ 2147483647 w 551"/>
              <a:gd name="T11" fmla="*/ 2147483647 h 58"/>
              <a:gd name="T12" fmla="*/ 2147483647 w 551"/>
              <a:gd name="T13" fmla="*/ 2147483647 h 58"/>
              <a:gd name="T14" fmla="*/ 2147483647 w 551"/>
              <a:gd name="T15" fmla="*/ 2147483647 h 58"/>
              <a:gd name="T16" fmla="*/ 2147483647 w 551"/>
              <a:gd name="T17" fmla="*/ 2147483647 h 58"/>
              <a:gd name="T18" fmla="*/ 2147483647 w 551"/>
              <a:gd name="T19" fmla="*/ 2147483647 h 58"/>
              <a:gd name="T20" fmla="*/ 2147483647 w 551"/>
              <a:gd name="T21" fmla="*/ 2147483647 h 58"/>
              <a:gd name="T22" fmla="*/ 0 w 551"/>
              <a:gd name="T23" fmla="*/ 2147483647 h 58"/>
              <a:gd name="T24" fmla="*/ 0 w 551"/>
              <a:gd name="T25" fmla="*/ 2147483647 h 58"/>
              <a:gd name="T26" fmla="*/ 2147483647 w 551"/>
              <a:gd name="T27" fmla="*/ 2147483647 h 58"/>
              <a:gd name="T28" fmla="*/ 2147483647 w 551"/>
              <a:gd name="T29" fmla="*/ 2147483647 h 58"/>
              <a:gd name="T30" fmla="*/ 2147483647 w 551"/>
              <a:gd name="T31" fmla="*/ 2147483647 h 58"/>
              <a:gd name="T32" fmla="*/ 2147483647 w 551"/>
              <a:gd name="T33" fmla="*/ 2147483647 h 58"/>
              <a:gd name="T34" fmla="*/ 2147483647 w 551"/>
              <a:gd name="T35" fmla="*/ 2147483647 h 58"/>
              <a:gd name="T36" fmla="*/ 2147483647 w 551"/>
              <a:gd name="T37" fmla="*/ 2147483647 h 58"/>
              <a:gd name="T38" fmla="*/ 2147483647 w 551"/>
              <a:gd name="T39" fmla="*/ 0 h 58"/>
              <a:gd name="T40" fmla="*/ 2147483647 w 551"/>
              <a:gd name="T41" fmla="*/ 0 h 58"/>
              <a:gd name="T42" fmla="*/ 2147483647 w 551"/>
              <a:gd name="T43" fmla="*/ 2147483647 h 5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1"/>
              <a:gd name="T67" fmla="*/ 0 h 58"/>
              <a:gd name="T68" fmla="*/ 551 w 551"/>
              <a:gd name="T69" fmla="*/ 58 h 5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1" h="58">
                <a:moveTo>
                  <a:pt x="86" y="4"/>
                </a:moveTo>
                <a:lnTo>
                  <a:pt x="83" y="5"/>
                </a:lnTo>
                <a:lnTo>
                  <a:pt x="74" y="12"/>
                </a:lnTo>
                <a:lnTo>
                  <a:pt x="61" y="20"/>
                </a:lnTo>
                <a:lnTo>
                  <a:pt x="46" y="30"/>
                </a:lnTo>
                <a:lnTo>
                  <a:pt x="31" y="38"/>
                </a:lnTo>
                <a:lnTo>
                  <a:pt x="18" y="48"/>
                </a:lnTo>
                <a:lnTo>
                  <a:pt x="8" y="53"/>
                </a:lnTo>
                <a:lnTo>
                  <a:pt x="2" y="57"/>
                </a:lnTo>
                <a:lnTo>
                  <a:pt x="0" y="58"/>
                </a:lnTo>
                <a:lnTo>
                  <a:pt x="549" y="58"/>
                </a:lnTo>
                <a:lnTo>
                  <a:pt x="551" y="58"/>
                </a:lnTo>
                <a:lnTo>
                  <a:pt x="551" y="57"/>
                </a:lnTo>
                <a:lnTo>
                  <a:pt x="551" y="55"/>
                </a:lnTo>
                <a:lnTo>
                  <a:pt x="462" y="0"/>
                </a:lnTo>
                <a:lnTo>
                  <a:pt x="452" y="0"/>
                </a:lnTo>
                <a:lnTo>
                  <a:pt x="86" y="4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1" name="Freeform 277">
            <a:extLst>
              <a:ext uri="{FF2B5EF4-FFF2-40B4-BE49-F238E27FC236}">
                <a16:creationId xmlns="" xmlns:a16="http://schemas.microsoft.com/office/drawing/2014/main" id="{2B67940E-FEFF-4770-84BB-0B838CFFB2CC}"/>
              </a:ext>
            </a:extLst>
          </p:cNvPr>
          <p:cNvSpPr>
            <a:spLocks/>
          </p:cNvSpPr>
          <p:nvPr/>
        </p:nvSpPr>
        <p:spPr bwMode="auto">
          <a:xfrm>
            <a:off x="5438775" y="5024438"/>
            <a:ext cx="436563" cy="12700"/>
          </a:xfrm>
          <a:custGeom>
            <a:avLst/>
            <a:gdLst>
              <a:gd name="T0" fmla="*/ 0 w 551"/>
              <a:gd name="T1" fmla="*/ 0 h 17"/>
              <a:gd name="T2" fmla="*/ 0 w 551"/>
              <a:gd name="T3" fmla="*/ 2147483647 h 17"/>
              <a:gd name="T4" fmla="*/ 2147483647 w 551"/>
              <a:gd name="T5" fmla="*/ 2147483647 h 17"/>
              <a:gd name="T6" fmla="*/ 2147483647 w 551"/>
              <a:gd name="T7" fmla="*/ 2147483647 h 17"/>
              <a:gd name="T8" fmla="*/ 2147483647 w 551"/>
              <a:gd name="T9" fmla="*/ 2147483647 h 17"/>
              <a:gd name="T10" fmla="*/ 2147483647 w 551"/>
              <a:gd name="T11" fmla="*/ 2147483647 h 17"/>
              <a:gd name="T12" fmla="*/ 2147483647 w 551"/>
              <a:gd name="T13" fmla="*/ 2147483647 h 17"/>
              <a:gd name="T14" fmla="*/ 2147483647 w 551"/>
              <a:gd name="T15" fmla="*/ 2147483647 h 17"/>
              <a:gd name="T16" fmla="*/ 2147483647 w 551"/>
              <a:gd name="T17" fmla="*/ 2147483647 h 17"/>
              <a:gd name="T18" fmla="*/ 2147483647 w 551"/>
              <a:gd name="T19" fmla="*/ 2147483647 h 17"/>
              <a:gd name="T20" fmla="*/ 2147483647 w 551"/>
              <a:gd name="T21" fmla="*/ 2147483647 h 17"/>
              <a:gd name="T22" fmla="*/ 2147483647 w 551"/>
              <a:gd name="T23" fmla="*/ 2147483647 h 17"/>
              <a:gd name="T24" fmla="*/ 2147483647 w 551"/>
              <a:gd name="T25" fmla="*/ 2147483647 h 17"/>
              <a:gd name="T26" fmla="*/ 2147483647 w 551"/>
              <a:gd name="T27" fmla="*/ 0 h 17"/>
              <a:gd name="T28" fmla="*/ 2147483647 w 551"/>
              <a:gd name="T29" fmla="*/ 0 h 17"/>
              <a:gd name="T30" fmla="*/ 0 w 551"/>
              <a:gd name="T31" fmla="*/ 0 h 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1"/>
              <a:gd name="T49" fmla="*/ 0 h 17"/>
              <a:gd name="T50" fmla="*/ 551 w 551"/>
              <a:gd name="T51" fmla="*/ 17 h 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1" h="17">
                <a:moveTo>
                  <a:pt x="0" y="0"/>
                </a:moveTo>
                <a:lnTo>
                  <a:pt x="0" y="3"/>
                </a:lnTo>
                <a:lnTo>
                  <a:pt x="2" y="8"/>
                </a:lnTo>
                <a:lnTo>
                  <a:pt x="3" y="12"/>
                </a:lnTo>
                <a:lnTo>
                  <a:pt x="7" y="17"/>
                </a:lnTo>
                <a:lnTo>
                  <a:pt x="8" y="17"/>
                </a:lnTo>
                <a:lnTo>
                  <a:pt x="533" y="17"/>
                </a:lnTo>
                <a:lnTo>
                  <a:pt x="540" y="15"/>
                </a:lnTo>
                <a:lnTo>
                  <a:pt x="544" y="12"/>
                </a:lnTo>
                <a:lnTo>
                  <a:pt x="549" y="7"/>
                </a:lnTo>
                <a:lnTo>
                  <a:pt x="551" y="0"/>
                </a:lnTo>
                <a:lnTo>
                  <a:pt x="54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2" name="Freeform 278">
            <a:extLst>
              <a:ext uri="{FF2B5EF4-FFF2-40B4-BE49-F238E27FC236}">
                <a16:creationId xmlns="" xmlns:a16="http://schemas.microsoft.com/office/drawing/2014/main" id="{BEA14613-F986-4C60-A58C-14671A3503A4}"/>
              </a:ext>
            </a:extLst>
          </p:cNvPr>
          <p:cNvSpPr>
            <a:spLocks/>
          </p:cNvSpPr>
          <p:nvPr/>
        </p:nvSpPr>
        <p:spPr bwMode="auto">
          <a:xfrm>
            <a:off x="5430838" y="4967288"/>
            <a:ext cx="373062" cy="69850"/>
          </a:xfrm>
          <a:custGeom>
            <a:avLst/>
            <a:gdLst>
              <a:gd name="T0" fmla="*/ 2147483647 w 472"/>
              <a:gd name="T1" fmla="*/ 2147483647 h 90"/>
              <a:gd name="T2" fmla="*/ 0 w 472"/>
              <a:gd name="T3" fmla="*/ 2147483647 h 90"/>
              <a:gd name="T4" fmla="*/ 2147483647 w 472"/>
              <a:gd name="T5" fmla="*/ 2147483647 h 90"/>
              <a:gd name="T6" fmla="*/ 2147483647 w 472"/>
              <a:gd name="T7" fmla="*/ 2147483647 h 90"/>
              <a:gd name="T8" fmla="*/ 2147483647 w 472"/>
              <a:gd name="T9" fmla="*/ 2147483647 h 90"/>
              <a:gd name="T10" fmla="*/ 2147483647 w 472"/>
              <a:gd name="T11" fmla="*/ 2147483647 h 90"/>
              <a:gd name="T12" fmla="*/ 2147483647 w 472"/>
              <a:gd name="T13" fmla="*/ 2147483647 h 90"/>
              <a:gd name="T14" fmla="*/ 2147483647 w 472"/>
              <a:gd name="T15" fmla="*/ 2147483647 h 90"/>
              <a:gd name="T16" fmla="*/ 2147483647 w 472"/>
              <a:gd name="T17" fmla="*/ 2147483647 h 90"/>
              <a:gd name="T18" fmla="*/ 2147483647 w 472"/>
              <a:gd name="T19" fmla="*/ 2147483647 h 90"/>
              <a:gd name="T20" fmla="*/ 2147483647 w 472"/>
              <a:gd name="T21" fmla="*/ 2147483647 h 90"/>
              <a:gd name="T22" fmla="*/ 2147483647 w 472"/>
              <a:gd name="T23" fmla="*/ 2147483647 h 90"/>
              <a:gd name="T24" fmla="*/ 2147483647 w 472"/>
              <a:gd name="T25" fmla="*/ 2147483647 h 90"/>
              <a:gd name="T26" fmla="*/ 2147483647 w 472"/>
              <a:gd name="T27" fmla="*/ 2147483647 h 90"/>
              <a:gd name="T28" fmla="*/ 2147483647 w 472"/>
              <a:gd name="T29" fmla="*/ 2147483647 h 90"/>
              <a:gd name="T30" fmla="*/ 2147483647 w 472"/>
              <a:gd name="T31" fmla="*/ 2147483647 h 90"/>
              <a:gd name="T32" fmla="*/ 2147483647 w 472"/>
              <a:gd name="T33" fmla="*/ 2147483647 h 90"/>
              <a:gd name="T34" fmla="*/ 2147483647 w 472"/>
              <a:gd name="T35" fmla="*/ 2147483647 h 90"/>
              <a:gd name="T36" fmla="*/ 2147483647 w 472"/>
              <a:gd name="T37" fmla="*/ 2147483647 h 90"/>
              <a:gd name="T38" fmla="*/ 2147483647 w 472"/>
              <a:gd name="T39" fmla="*/ 2147483647 h 90"/>
              <a:gd name="T40" fmla="*/ 2147483647 w 472"/>
              <a:gd name="T41" fmla="*/ 2147483647 h 90"/>
              <a:gd name="T42" fmla="*/ 2147483647 w 472"/>
              <a:gd name="T43" fmla="*/ 2147483647 h 90"/>
              <a:gd name="T44" fmla="*/ 2147483647 w 472"/>
              <a:gd name="T45" fmla="*/ 2147483647 h 90"/>
              <a:gd name="T46" fmla="*/ 2147483647 w 472"/>
              <a:gd name="T47" fmla="*/ 2147483647 h 90"/>
              <a:gd name="T48" fmla="*/ 2147483647 w 472"/>
              <a:gd name="T49" fmla="*/ 2147483647 h 90"/>
              <a:gd name="T50" fmla="*/ 2147483647 w 472"/>
              <a:gd name="T51" fmla="*/ 2147483647 h 90"/>
              <a:gd name="T52" fmla="*/ 2147483647 w 472"/>
              <a:gd name="T53" fmla="*/ 2147483647 h 90"/>
              <a:gd name="T54" fmla="*/ 2147483647 w 472"/>
              <a:gd name="T55" fmla="*/ 2147483647 h 90"/>
              <a:gd name="T56" fmla="*/ 2147483647 w 472"/>
              <a:gd name="T57" fmla="*/ 0 h 90"/>
              <a:gd name="T58" fmla="*/ 2147483647 w 472"/>
              <a:gd name="T59" fmla="*/ 0 h 90"/>
              <a:gd name="T60" fmla="*/ 2147483647 w 472"/>
              <a:gd name="T61" fmla="*/ 2147483647 h 90"/>
              <a:gd name="T62" fmla="*/ 2147483647 w 472"/>
              <a:gd name="T63" fmla="*/ 2147483647 h 90"/>
              <a:gd name="T64" fmla="*/ 2147483647 w 472"/>
              <a:gd name="T65" fmla="*/ 2147483647 h 90"/>
              <a:gd name="T66" fmla="*/ 2147483647 w 472"/>
              <a:gd name="T67" fmla="*/ 2147483647 h 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72"/>
              <a:gd name="T103" fmla="*/ 0 h 90"/>
              <a:gd name="T104" fmla="*/ 472 w 472"/>
              <a:gd name="T105" fmla="*/ 90 h 9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72" h="90">
                <a:moveTo>
                  <a:pt x="91" y="14"/>
                </a:moveTo>
                <a:lnTo>
                  <a:pt x="0" y="70"/>
                </a:lnTo>
                <a:lnTo>
                  <a:pt x="2" y="76"/>
                </a:lnTo>
                <a:lnTo>
                  <a:pt x="5" y="83"/>
                </a:lnTo>
                <a:lnTo>
                  <a:pt x="10" y="88"/>
                </a:lnTo>
                <a:lnTo>
                  <a:pt x="17" y="90"/>
                </a:lnTo>
                <a:lnTo>
                  <a:pt x="13" y="85"/>
                </a:lnTo>
                <a:lnTo>
                  <a:pt x="12" y="81"/>
                </a:lnTo>
                <a:lnTo>
                  <a:pt x="10" y="76"/>
                </a:lnTo>
                <a:lnTo>
                  <a:pt x="10" y="73"/>
                </a:lnTo>
                <a:lnTo>
                  <a:pt x="12" y="72"/>
                </a:lnTo>
                <a:lnTo>
                  <a:pt x="18" y="68"/>
                </a:lnTo>
                <a:lnTo>
                  <a:pt x="28" y="63"/>
                </a:lnTo>
                <a:lnTo>
                  <a:pt x="41" y="53"/>
                </a:lnTo>
                <a:lnTo>
                  <a:pt x="56" y="45"/>
                </a:lnTo>
                <a:lnTo>
                  <a:pt x="71" y="35"/>
                </a:lnTo>
                <a:lnTo>
                  <a:pt x="84" y="27"/>
                </a:lnTo>
                <a:lnTo>
                  <a:pt x="93" y="20"/>
                </a:lnTo>
                <a:lnTo>
                  <a:pt x="96" y="19"/>
                </a:lnTo>
                <a:lnTo>
                  <a:pt x="462" y="15"/>
                </a:lnTo>
                <a:lnTo>
                  <a:pt x="472" y="15"/>
                </a:lnTo>
                <a:lnTo>
                  <a:pt x="470" y="14"/>
                </a:lnTo>
                <a:lnTo>
                  <a:pt x="468" y="9"/>
                </a:lnTo>
                <a:lnTo>
                  <a:pt x="467" y="4"/>
                </a:lnTo>
                <a:lnTo>
                  <a:pt x="463" y="2"/>
                </a:lnTo>
                <a:lnTo>
                  <a:pt x="459" y="0"/>
                </a:lnTo>
                <a:lnTo>
                  <a:pt x="103" y="0"/>
                </a:lnTo>
                <a:lnTo>
                  <a:pt x="99" y="2"/>
                </a:lnTo>
                <a:lnTo>
                  <a:pt x="94" y="4"/>
                </a:lnTo>
                <a:lnTo>
                  <a:pt x="93" y="9"/>
                </a:lnTo>
                <a:lnTo>
                  <a:pt x="91" y="14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3" name="Freeform 279">
            <a:extLst>
              <a:ext uri="{FF2B5EF4-FFF2-40B4-BE49-F238E27FC236}">
                <a16:creationId xmlns="" xmlns:a16="http://schemas.microsoft.com/office/drawing/2014/main" id="{09EB3D38-E7B8-4A42-9D70-CB949250A50D}"/>
              </a:ext>
            </a:extLst>
          </p:cNvPr>
          <p:cNvSpPr>
            <a:spLocks/>
          </p:cNvSpPr>
          <p:nvPr/>
        </p:nvSpPr>
        <p:spPr bwMode="auto">
          <a:xfrm>
            <a:off x="5511800" y="4975225"/>
            <a:ext cx="31750" cy="7938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9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4" name="Freeform 280">
            <a:extLst>
              <a:ext uri="{FF2B5EF4-FFF2-40B4-BE49-F238E27FC236}">
                <a16:creationId xmlns="" xmlns:a16="http://schemas.microsoft.com/office/drawing/2014/main" id="{609C55DC-E16D-4803-BC63-2B8AFAA85E38}"/>
              </a:ext>
            </a:extLst>
          </p:cNvPr>
          <p:cNvSpPr>
            <a:spLocks/>
          </p:cNvSpPr>
          <p:nvPr/>
        </p:nvSpPr>
        <p:spPr bwMode="auto">
          <a:xfrm>
            <a:off x="5559425" y="4975225"/>
            <a:ext cx="30163" cy="7938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5" name="Freeform 281">
            <a:extLst>
              <a:ext uri="{FF2B5EF4-FFF2-40B4-BE49-F238E27FC236}">
                <a16:creationId xmlns="" xmlns:a16="http://schemas.microsoft.com/office/drawing/2014/main" id="{7E247C4F-02AA-4E0C-B47C-F7A10EF831AE}"/>
              </a:ext>
            </a:extLst>
          </p:cNvPr>
          <p:cNvSpPr>
            <a:spLocks/>
          </p:cNvSpPr>
          <p:nvPr/>
        </p:nvSpPr>
        <p:spPr bwMode="auto">
          <a:xfrm>
            <a:off x="5605463" y="4975225"/>
            <a:ext cx="31750" cy="7938"/>
          </a:xfrm>
          <a:custGeom>
            <a:avLst/>
            <a:gdLst>
              <a:gd name="T0" fmla="*/ 0 w 42"/>
              <a:gd name="T1" fmla="*/ 2147483647 h 8"/>
              <a:gd name="T2" fmla="*/ 2147483647 w 42"/>
              <a:gd name="T3" fmla="*/ 2147483647 h 8"/>
              <a:gd name="T4" fmla="*/ 2147483647 w 42"/>
              <a:gd name="T5" fmla="*/ 2147483647 h 8"/>
              <a:gd name="T6" fmla="*/ 2147483647 w 42"/>
              <a:gd name="T7" fmla="*/ 2147483647 h 8"/>
              <a:gd name="T8" fmla="*/ 2147483647 w 42"/>
              <a:gd name="T9" fmla="*/ 0 h 8"/>
              <a:gd name="T10" fmla="*/ 2147483647 w 42"/>
              <a:gd name="T11" fmla="*/ 0 h 8"/>
              <a:gd name="T12" fmla="*/ 2147483647 w 42"/>
              <a:gd name="T13" fmla="*/ 0 h 8"/>
              <a:gd name="T14" fmla="*/ 2147483647 w 42"/>
              <a:gd name="T15" fmla="*/ 0 h 8"/>
              <a:gd name="T16" fmla="*/ 2147483647 w 42"/>
              <a:gd name="T17" fmla="*/ 0 h 8"/>
              <a:gd name="T18" fmla="*/ 2147483647 w 42"/>
              <a:gd name="T19" fmla="*/ 2147483647 h 8"/>
              <a:gd name="T20" fmla="*/ 2147483647 w 42"/>
              <a:gd name="T21" fmla="*/ 2147483647 h 8"/>
              <a:gd name="T22" fmla="*/ 2147483647 w 42"/>
              <a:gd name="T23" fmla="*/ 2147483647 h 8"/>
              <a:gd name="T24" fmla="*/ 2147483647 w 42"/>
              <a:gd name="T25" fmla="*/ 2147483647 h 8"/>
              <a:gd name="T26" fmla="*/ 0 w 42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2"/>
              <a:gd name="T43" fmla="*/ 0 h 8"/>
              <a:gd name="T44" fmla="*/ 42 w 42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2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2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40" y="7"/>
                </a:lnTo>
                <a:lnTo>
                  <a:pt x="42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" name="Freeform 282">
            <a:extLst>
              <a:ext uri="{FF2B5EF4-FFF2-40B4-BE49-F238E27FC236}">
                <a16:creationId xmlns="" xmlns:a16="http://schemas.microsoft.com/office/drawing/2014/main" id="{7629BA1F-B397-4B6D-A619-63BA91928F5D}"/>
              </a:ext>
            </a:extLst>
          </p:cNvPr>
          <p:cNvSpPr>
            <a:spLocks/>
          </p:cNvSpPr>
          <p:nvPr/>
        </p:nvSpPr>
        <p:spPr bwMode="auto">
          <a:xfrm>
            <a:off x="5653088" y="4975225"/>
            <a:ext cx="31750" cy="7938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29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7" name="Freeform 283">
            <a:extLst>
              <a:ext uri="{FF2B5EF4-FFF2-40B4-BE49-F238E27FC236}">
                <a16:creationId xmlns="" xmlns:a16="http://schemas.microsoft.com/office/drawing/2014/main" id="{761022F4-0A26-435F-9D79-15DCF3976A63}"/>
              </a:ext>
            </a:extLst>
          </p:cNvPr>
          <p:cNvSpPr>
            <a:spLocks/>
          </p:cNvSpPr>
          <p:nvPr/>
        </p:nvSpPr>
        <p:spPr bwMode="auto">
          <a:xfrm>
            <a:off x="5697538" y="4975225"/>
            <a:ext cx="33337" cy="7938"/>
          </a:xfrm>
          <a:custGeom>
            <a:avLst/>
            <a:gdLst>
              <a:gd name="T0" fmla="*/ 0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2147483647 w 41"/>
              <a:gd name="T7" fmla="*/ 2147483647 h 8"/>
              <a:gd name="T8" fmla="*/ 2147483647 w 41"/>
              <a:gd name="T9" fmla="*/ 0 h 8"/>
              <a:gd name="T10" fmla="*/ 2147483647 w 41"/>
              <a:gd name="T11" fmla="*/ 0 h 8"/>
              <a:gd name="T12" fmla="*/ 2147483647 w 41"/>
              <a:gd name="T13" fmla="*/ 0 h 8"/>
              <a:gd name="T14" fmla="*/ 2147483647 w 41"/>
              <a:gd name="T15" fmla="*/ 0 h 8"/>
              <a:gd name="T16" fmla="*/ 2147483647 w 41"/>
              <a:gd name="T17" fmla="*/ 0 h 8"/>
              <a:gd name="T18" fmla="*/ 2147483647 w 41"/>
              <a:gd name="T19" fmla="*/ 2147483647 h 8"/>
              <a:gd name="T20" fmla="*/ 2147483647 w 41"/>
              <a:gd name="T21" fmla="*/ 2147483647 h 8"/>
              <a:gd name="T22" fmla="*/ 2147483647 w 41"/>
              <a:gd name="T23" fmla="*/ 2147483647 h 8"/>
              <a:gd name="T24" fmla="*/ 2147483647 w 41"/>
              <a:gd name="T25" fmla="*/ 2147483647 h 8"/>
              <a:gd name="T26" fmla="*/ 0 w 41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8"/>
              <a:gd name="T44" fmla="*/ 41 w 41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8">
                <a:moveTo>
                  <a:pt x="0" y="8"/>
                </a:moveTo>
                <a:lnTo>
                  <a:pt x="1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29" y="2"/>
                </a:lnTo>
                <a:lnTo>
                  <a:pt x="36" y="3"/>
                </a:lnTo>
                <a:lnTo>
                  <a:pt x="39" y="7"/>
                </a:lnTo>
                <a:lnTo>
                  <a:pt x="4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8" name="Freeform 284">
            <a:extLst>
              <a:ext uri="{FF2B5EF4-FFF2-40B4-BE49-F238E27FC236}">
                <a16:creationId xmlns="" xmlns:a16="http://schemas.microsoft.com/office/drawing/2014/main" id="{C81ECB21-636C-44DB-85B7-BDB13FFADA86}"/>
              </a:ext>
            </a:extLst>
          </p:cNvPr>
          <p:cNvSpPr>
            <a:spLocks/>
          </p:cNvSpPr>
          <p:nvPr/>
        </p:nvSpPr>
        <p:spPr bwMode="auto">
          <a:xfrm>
            <a:off x="5746750" y="4975225"/>
            <a:ext cx="31750" cy="7938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9" name="Freeform 285">
            <a:extLst>
              <a:ext uri="{FF2B5EF4-FFF2-40B4-BE49-F238E27FC236}">
                <a16:creationId xmlns="" xmlns:a16="http://schemas.microsoft.com/office/drawing/2014/main" id="{6C5622A4-B42F-4D6F-8B44-6ED945597FC5}"/>
              </a:ext>
            </a:extLst>
          </p:cNvPr>
          <p:cNvSpPr>
            <a:spLocks/>
          </p:cNvSpPr>
          <p:nvPr/>
        </p:nvSpPr>
        <p:spPr bwMode="auto">
          <a:xfrm>
            <a:off x="5491163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3" y="3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0" name="Freeform 286">
            <a:extLst>
              <a:ext uri="{FF2B5EF4-FFF2-40B4-BE49-F238E27FC236}">
                <a16:creationId xmlns="" xmlns:a16="http://schemas.microsoft.com/office/drawing/2014/main" id="{0051FD45-A50C-4BAA-88D9-9425D04C1412}"/>
              </a:ext>
            </a:extLst>
          </p:cNvPr>
          <p:cNvSpPr>
            <a:spLocks/>
          </p:cNvSpPr>
          <p:nvPr/>
        </p:nvSpPr>
        <p:spPr bwMode="auto">
          <a:xfrm>
            <a:off x="5538788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4" y="3"/>
                </a:lnTo>
                <a:lnTo>
                  <a:pt x="9" y="1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1"/>
                </a:lnTo>
                <a:lnTo>
                  <a:pt x="35" y="3"/>
                </a:lnTo>
                <a:lnTo>
                  <a:pt x="39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1" name="Freeform 287">
            <a:extLst>
              <a:ext uri="{FF2B5EF4-FFF2-40B4-BE49-F238E27FC236}">
                <a16:creationId xmlns="" xmlns:a16="http://schemas.microsoft.com/office/drawing/2014/main" id="{EB6AEE60-C78A-4758-AC3D-4B09BE4BF992}"/>
              </a:ext>
            </a:extLst>
          </p:cNvPr>
          <p:cNvSpPr>
            <a:spLocks/>
          </p:cNvSpPr>
          <p:nvPr/>
        </p:nvSpPr>
        <p:spPr bwMode="auto">
          <a:xfrm>
            <a:off x="5584825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4" y="3"/>
                </a:lnTo>
                <a:lnTo>
                  <a:pt x="9" y="1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2" name="Freeform 288">
            <a:extLst>
              <a:ext uri="{FF2B5EF4-FFF2-40B4-BE49-F238E27FC236}">
                <a16:creationId xmlns="" xmlns:a16="http://schemas.microsoft.com/office/drawing/2014/main" id="{B2DAB021-CC82-4002-9205-BF63BCAA13C1}"/>
              </a:ext>
            </a:extLst>
          </p:cNvPr>
          <p:cNvSpPr>
            <a:spLocks/>
          </p:cNvSpPr>
          <p:nvPr/>
        </p:nvSpPr>
        <p:spPr bwMode="auto">
          <a:xfrm>
            <a:off x="5632450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3" name="Freeform 289">
            <a:extLst>
              <a:ext uri="{FF2B5EF4-FFF2-40B4-BE49-F238E27FC236}">
                <a16:creationId xmlns="" xmlns:a16="http://schemas.microsoft.com/office/drawing/2014/main" id="{750A909A-F322-4D26-B72B-731D52DC371E}"/>
              </a:ext>
            </a:extLst>
          </p:cNvPr>
          <p:cNvSpPr>
            <a:spLocks/>
          </p:cNvSpPr>
          <p:nvPr/>
        </p:nvSpPr>
        <p:spPr bwMode="auto">
          <a:xfrm>
            <a:off x="5678488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3" y="3"/>
                </a:lnTo>
                <a:lnTo>
                  <a:pt x="8" y="1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4" name="Freeform 290">
            <a:extLst>
              <a:ext uri="{FF2B5EF4-FFF2-40B4-BE49-F238E27FC236}">
                <a16:creationId xmlns="" xmlns:a16="http://schemas.microsoft.com/office/drawing/2014/main" id="{AE0278F2-7C7B-487D-A395-5D6E8460DA3C}"/>
              </a:ext>
            </a:extLst>
          </p:cNvPr>
          <p:cNvSpPr>
            <a:spLocks/>
          </p:cNvSpPr>
          <p:nvPr/>
        </p:nvSpPr>
        <p:spPr bwMode="auto">
          <a:xfrm>
            <a:off x="5726113" y="49895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9" y="1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1"/>
                </a:lnTo>
                <a:lnTo>
                  <a:pt x="35" y="3"/>
                </a:lnTo>
                <a:lnTo>
                  <a:pt x="39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5" name="Freeform 291">
            <a:extLst>
              <a:ext uri="{FF2B5EF4-FFF2-40B4-BE49-F238E27FC236}">
                <a16:creationId xmlns="" xmlns:a16="http://schemas.microsoft.com/office/drawing/2014/main" id="{4A0C11A1-BD38-4917-83BC-4493F5512742}"/>
              </a:ext>
            </a:extLst>
          </p:cNvPr>
          <p:cNvSpPr>
            <a:spLocks/>
          </p:cNvSpPr>
          <p:nvPr/>
        </p:nvSpPr>
        <p:spPr bwMode="auto">
          <a:xfrm>
            <a:off x="5773738" y="498951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6"/>
                </a:lnTo>
                <a:lnTo>
                  <a:pt x="3" y="3"/>
                </a:lnTo>
                <a:lnTo>
                  <a:pt x="8" y="1"/>
                </a:lnTo>
                <a:lnTo>
                  <a:pt x="13" y="0"/>
                </a:lnTo>
                <a:lnTo>
                  <a:pt x="16" y="0"/>
                </a:lnTo>
                <a:lnTo>
                  <a:pt x="18" y="0"/>
                </a:lnTo>
                <a:lnTo>
                  <a:pt x="20" y="0"/>
                </a:lnTo>
                <a:lnTo>
                  <a:pt x="21" y="0"/>
                </a:lnTo>
                <a:lnTo>
                  <a:pt x="28" y="1"/>
                </a:lnTo>
                <a:lnTo>
                  <a:pt x="33" y="3"/>
                </a:lnTo>
                <a:lnTo>
                  <a:pt x="38" y="6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" name="Freeform 292">
            <a:extLst>
              <a:ext uri="{FF2B5EF4-FFF2-40B4-BE49-F238E27FC236}">
                <a16:creationId xmlns="" xmlns:a16="http://schemas.microsoft.com/office/drawing/2014/main" id="{A020E223-87C2-4012-846F-2A79A9A56D07}"/>
              </a:ext>
            </a:extLst>
          </p:cNvPr>
          <p:cNvSpPr>
            <a:spLocks/>
          </p:cNvSpPr>
          <p:nvPr/>
        </p:nvSpPr>
        <p:spPr bwMode="auto">
          <a:xfrm>
            <a:off x="5468938" y="5003800"/>
            <a:ext cx="31750" cy="7938"/>
          </a:xfrm>
          <a:custGeom>
            <a:avLst/>
            <a:gdLst>
              <a:gd name="T0" fmla="*/ 0 w 41"/>
              <a:gd name="T1" fmla="*/ 2147483647 h 10"/>
              <a:gd name="T2" fmla="*/ 2147483647 w 41"/>
              <a:gd name="T3" fmla="*/ 2147483647 h 10"/>
              <a:gd name="T4" fmla="*/ 2147483647 w 41"/>
              <a:gd name="T5" fmla="*/ 2147483647 h 10"/>
              <a:gd name="T6" fmla="*/ 2147483647 w 41"/>
              <a:gd name="T7" fmla="*/ 2147483647 h 10"/>
              <a:gd name="T8" fmla="*/ 2147483647 w 41"/>
              <a:gd name="T9" fmla="*/ 0 h 10"/>
              <a:gd name="T10" fmla="*/ 2147483647 w 41"/>
              <a:gd name="T11" fmla="*/ 0 h 10"/>
              <a:gd name="T12" fmla="*/ 2147483647 w 41"/>
              <a:gd name="T13" fmla="*/ 0 h 10"/>
              <a:gd name="T14" fmla="*/ 2147483647 w 41"/>
              <a:gd name="T15" fmla="*/ 0 h 10"/>
              <a:gd name="T16" fmla="*/ 2147483647 w 41"/>
              <a:gd name="T17" fmla="*/ 0 h 10"/>
              <a:gd name="T18" fmla="*/ 2147483647 w 41"/>
              <a:gd name="T19" fmla="*/ 2147483647 h 10"/>
              <a:gd name="T20" fmla="*/ 2147483647 w 41"/>
              <a:gd name="T21" fmla="*/ 2147483647 h 10"/>
              <a:gd name="T22" fmla="*/ 2147483647 w 41"/>
              <a:gd name="T23" fmla="*/ 2147483647 h 10"/>
              <a:gd name="T24" fmla="*/ 2147483647 w 41"/>
              <a:gd name="T25" fmla="*/ 2147483647 h 10"/>
              <a:gd name="T26" fmla="*/ 0 w 41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10"/>
              <a:gd name="T44" fmla="*/ 41 w 41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10">
                <a:moveTo>
                  <a:pt x="0" y="10"/>
                </a:moveTo>
                <a:lnTo>
                  <a:pt x="2" y="8"/>
                </a:lnTo>
                <a:lnTo>
                  <a:pt x="5" y="5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5"/>
                </a:lnTo>
                <a:lnTo>
                  <a:pt x="40" y="8"/>
                </a:lnTo>
                <a:lnTo>
                  <a:pt x="41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7" name="Freeform 293">
            <a:extLst>
              <a:ext uri="{FF2B5EF4-FFF2-40B4-BE49-F238E27FC236}">
                <a16:creationId xmlns="" xmlns:a16="http://schemas.microsoft.com/office/drawing/2014/main" id="{8D69327B-8308-459E-901F-C91056927DCD}"/>
              </a:ext>
            </a:extLst>
          </p:cNvPr>
          <p:cNvSpPr>
            <a:spLocks/>
          </p:cNvSpPr>
          <p:nvPr/>
        </p:nvSpPr>
        <p:spPr bwMode="auto">
          <a:xfrm>
            <a:off x="5516563" y="500380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4" y="5"/>
                </a:lnTo>
                <a:lnTo>
                  <a:pt x="9" y="1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28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8" name="Freeform 294">
            <a:extLst>
              <a:ext uri="{FF2B5EF4-FFF2-40B4-BE49-F238E27FC236}">
                <a16:creationId xmlns="" xmlns:a16="http://schemas.microsoft.com/office/drawing/2014/main" id="{81F26682-A95F-4E44-8481-A8D2F80FEB77}"/>
              </a:ext>
            </a:extLst>
          </p:cNvPr>
          <p:cNvSpPr>
            <a:spLocks/>
          </p:cNvSpPr>
          <p:nvPr/>
        </p:nvSpPr>
        <p:spPr bwMode="auto">
          <a:xfrm>
            <a:off x="5540375" y="5014913"/>
            <a:ext cx="233363" cy="7937"/>
          </a:xfrm>
          <a:custGeom>
            <a:avLst/>
            <a:gdLst>
              <a:gd name="T0" fmla="*/ 0 w 295"/>
              <a:gd name="T1" fmla="*/ 2147483647 h 10"/>
              <a:gd name="T2" fmla="*/ 2147483647 w 295"/>
              <a:gd name="T3" fmla="*/ 0 h 10"/>
              <a:gd name="T4" fmla="*/ 2147483647 w 295"/>
              <a:gd name="T5" fmla="*/ 0 h 10"/>
              <a:gd name="T6" fmla="*/ 2147483647 w 295"/>
              <a:gd name="T7" fmla="*/ 2147483647 h 10"/>
              <a:gd name="T8" fmla="*/ 0 w 295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10"/>
              <a:gd name="T17" fmla="*/ 295 w 295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10">
                <a:moveTo>
                  <a:pt x="0" y="10"/>
                </a:moveTo>
                <a:lnTo>
                  <a:pt x="17" y="0"/>
                </a:lnTo>
                <a:lnTo>
                  <a:pt x="286" y="0"/>
                </a:lnTo>
                <a:lnTo>
                  <a:pt x="29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9" name="Freeform 295">
            <a:extLst>
              <a:ext uri="{FF2B5EF4-FFF2-40B4-BE49-F238E27FC236}">
                <a16:creationId xmlns="" xmlns:a16="http://schemas.microsoft.com/office/drawing/2014/main" id="{5B14E6D6-DA44-411D-941C-DDE755BF6D40}"/>
              </a:ext>
            </a:extLst>
          </p:cNvPr>
          <p:cNvSpPr>
            <a:spLocks/>
          </p:cNvSpPr>
          <p:nvPr/>
        </p:nvSpPr>
        <p:spPr bwMode="auto">
          <a:xfrm>
            <a:off x="5610225" y="500380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1" y="8"/>
                </a:lnTo>
                <a:lnTo>
                  <a:pt x="3" y="5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0" name="Freeform 296">
            <a:extLst>
              <a:ext uri="{FF2B5EF4-FFF2-40B4-BE49-F238E27FC236}">
                <a16:creationId xmlns="" xmlns:a16="http://schemas.microsoft.com/office/drawing/2014/main" id="{81EC4FD0-361C-48BE-916A-9AF8A1351938}"/>
              </a:ext>
            </a:extLst>
          </p:cNvPr>
          <p:cNvSpPr>
            <a:spLocks/>
          </p:cNvSpPr>
          <p:nvPr/>
        </p:nvSpPr>
        <p:spPr bwMode="auto">
          <a:xfrm>
            <a:off x="5656263" y="5003800"/>
            <a:ext cx="31750" cy="7938"/>
          </a:xfrm>
          <a:custGeom>
            <a:avLst/>
            <a:gdLst>
              <a:gd name="T0" fmla="*/ 0 w 39"/>
              <a:gd name="T1" fmla="*/ 2147483647 h 10"/>
              <a:gd name="T2" fmla="*/ 2147483647 w 39"/>
              <a:gd name="T3" fmla="*/ 2147483647 h 10"/>
              <a:gd name="T4" fmla="*/ 2147483647 w 39"/>
              <a:gd name="T5" fmla="*/ 2147483647 h 10"/>
              <a:gd name="T6" fmla="*/ 2147483647 w 39"/>
              <a:gd name="T7" fmla="*/ 2147483647 h 10"/>
              <a:gd name="T8" fmla="*/ 2147483647 w 39"/>
              <a:gd name="T9" fmla="*/ 0 h 10"/>
              <a:gd name="T10" fmla="*/ 2147483647 w 39"/>
              <a:gd name="T11" fmla="*/ 0 h 10"/>
              <a:gd name="T12" fmla="*/ 2147483647 w 39"/>
              <a:gd name="T13" fmla="*/ 0 h 10"/>
              <a:gd name="T14" fmla="*/ 2147483647 w 39"/>
              <a:gd name="T15" fmla="*/ 0 h 10"/>
              <a:gd name="T16" fmla="*/ 2147483647 w 39"/>
              <a:gd name="T17" fmla="*/ 0 h 10"/>
              <a:gd name="T18" fmla="*/ 2147483647 w 39"/>
              <a:gd name="T19" fmla="*/ 2147483647 h 10"/>
              <a:gd name="T20" fmla="*/ 2147483647 w 39"/>
              <a:gd name="T21" fmla="*/ 2147483647 h 10"/>
              <a:gd name="T22" fmla="*/ 2147483647 w 39"/>
              <a:gd name="T23" fmla="*/ 2147483647 h 10"/>
              <a:gd name="T24" fmla="*/ 2147483647 w 39"/>
              <a:gd name="T25" fmla="*/ 2147483647 h 10"/>
              <a:gd name="T26" fmla="*/ 0 w 39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10"/>
              <a:gd name="T44" fmla="*/ 39 w 39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10">
                <a:moveTo>
                  <a:pt x="0" y="10"/>
                </a:moveTo>
                <a:lnTo>
                  <a:pt x="1" y="8"/>
                </a:lnTo>
                <a:lnTo>
                  <a:pt x="3" y="5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4" y="5"/>
                </a:lnTo>
                <a:lnTo>
                  <a:pt x="38" y="8"/>
                </a:lnTo>
                <a:lnTo>
                  <a:pt x="39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1" name="Freeform 297">
            <a:extLst>
              <a:ext uri="{FF2B5EF4-FFF2-40B4-BE49-F238E27FC236}">
                <a16:creationId xmlns="" xmlns:a16="http://schemas.microsoft.com/office/drawing/2014/main" id="{CD8A900F-3082-4D28-AAED-70EE310AF558}"/>
              </a:ext>
            </a:extLst>
          </p:cNvPr>
          <p:cNvSpPr>
            <a:spLocks/>
          </p:cNvSpPr>
          <p:nvPr/>
        </p:nvSpPr>
        <p:spPr bwMode="auto">
          <a:xfrm>
            <a:off x="5561013" y="5003800"/>
            <a:ext cx="33337" cy="7938"/>
          </a:xfrm>
          <a:custGeom>
            <a:avLst/>
            <a:gdLst>
              <a:gd name="T0" fmla="*/ 0 w 41"/>
              <a:gd name="T1" fmla="*/ 2147483647 h 10"/>
              <a:gd name="T2" fmla="*/ 2147483647 w 41"/>
              <a:gd name="T3" fmla="*/ 2147483647 h 10"/>
              <a:gd name="T4" fmla="*/ 2147483647 w 41"/>
              <a:gd name="T5" fmla="*/ 2147483647 h 10"/>
              <a:gd name="T6" fmla="*/ 2147483647 w 41"/>
              <a:gd name="T7" fmla="*/ 2147483647 h 10"/>
              <a:gd name="T8" fmla="*/ 2147483647 w 41"/>
              <a:gd name="T9" fmla="*/ 0 h 10"/>
              <a:gd name="T10" fmla="*/ 2147483647 w 41"/>
              <a:gd name="T11" fmla="*/ 0 h 10"/>
              <a:gd name="T12" fmla="*/ 2147483647 w 41"/>
              <a:gd name="T13" fmla="*/ 0 h 10"/>
              <a:gd name="T14" fmla="*/ 2147483647 w 41"/>
              <a:gd name="T15" fmla="*/ 0 h 10"/>
              <a:gd name="T16" fmla="*/ 2147483647 w 41"/>
              <a:gd name="T17" fmla="*/ 0 h 10"/>
              <a:gd name="T18" fmla="*/ 2147483647 w 41"/>
              <a:gd name="T19" fmla="*/ 2147483647 h 10"/>
              <a:gd name="T20" fmla="*/ 2147483647 w 41"/>
              <a:gd name="T21" fmla="*/ 2147483647 h 10"/>
              <a:gd name="T22" fmla="*/ 2147483647 w 41"/>
              <a:gd name="T23" fmla="*/ 2147483647 h 10"/>
              <a:gd name="T24" fmla="*/ 2147483647 w 41"/>
              <a:gd name="T25" fmla="*/ 2147483647 h 10"/>
              <a:gd name="T26" fmla="*/ 0 w 41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10"/>
              <a:gd name="T44" fmla="*/ 41 w 41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10">
                <a:moveTo>
                  <a:pt x="0" y="10"/>
                </a:moveTo>
                <a:lnTo>
                  <a:pt x="1" y="8"/>
                </a:lnTo>
                <a:lnTo>
                  <a:pt x="5" y="5"/>
                </a:lnTo>
                <a:lnTo>
                  <a:pt x="8" y="1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9" y="1"/>
                </a:lnTo>
                <a:lnTo>
                  <a:pt x="34" y="5"/>
                </a:lnTo>
                <a:lnTo>
                  <a:pt x="39" y="8"/>
                </a:lnTo>
                <a:lnTo>
                  <a:pt x="41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2" name="Freeform 298">
            <a:extLst>
              <a:ext uri="{FF2B5EF4-FFF2-40B4-BE49-F238E27FC236}">
                <a16:creationId xmlns="" xmlns:a16="http://schemas.microsoft.com/office/drawing/2014/main" id="{E3DEAAB1-C339-4AA1-8C39-788E188DA919}"/>
              </a:ext>
            </a:extLst>
          </p:cNvPr>
          <p:cNvSpPr>
            <a:spLocks/>
          </p:cNvSpPr>
          <p:nvPr/>
        </p:nvSpPr>
        <p:spPr bwMode="auto">
          <a:xfrm>
            <a:off x="5703888" y="500380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4" y="5"/>
                </a:lnTo>
                <a:lnTo>
                  <a:pt x="9" y="1"/>
                </a:lnTo>
                <a:lnTo>
                  <a:pt x="15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3" name="Freeform 299">
            <a:extLst>
              <a:ext uri="{FF2B5EF4-FFF2-40B4-BE49-F238E27FC236}">
                <a16:creationId xmlns="" xmlns:a16="http://schemas.microsoft.com/office/drawing/2014/main" id="{F59AA2DB-6BBF-4873-A119-4DC5EF9B5889}"/>
              </a:ext>
            </a:extLst>
          </p:cNvPr>
          <p:cNvSpPr>
            <a:spLocks/>
          </p:cNvSpPr>
          <p:nvPr/>
        </p:nvSpPr>
        <p:spPr bwMode="auto">
          <a:xfrm>
            <a:off x="5751513" y="500221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4" y="0"/>
                </a:lnTo>
                <a:lnTo>
                  <a:pt x="19" y="0"/>
                </a:lnTo>
                <a:lnTo>
                  <a:pt x="21" y="0"/>
                </a:lnTo>
                <a:lnTo>
                  <a:pt x="24" y="0"/>
                </a:lnTo>
                <a:lnTo>
                  <a:pt x="29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4" name="Freeform 300">
            <a:extLst>
              <a:ext uri="{FF2B5EF4-FFF2-40B4-BE49-F238E27FC236}">
                <a16:creationId xmlns="" xmlns:a16="http://schemas.microsoft.com/office/drawing/2014/main" id="{88DA159E-56B6-4B5F-89F4-12655342618B}"/>
              </a:ext>
            </a:extLst>
          </p:cNvPr>
          <p:cNvSpPr>
            <a:spLocks/>
          </p:cNvSpPr>
          <p:nvPr/>
        </p:nvSpPr>
        <p:spPr bwMode="auto">
          <a:xfrm>
            <a:off x="5799138" y="50022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5" name="Freeform 301">
            <a:extLst>
              <a:ext uri="{FF2B5EF4-FFF2-40B4-BE49-F238E27FC236}">
                <a16:creationId xmlns="" xmlns:a16="http://schemas.microsoft.com/office/drawing/2014/main" id="{1F5E2B75-46C1-4644-B8BF-64EA14813369}"/>
              </a:ext>
            </a:extLst>
          </p:cNvPr>
          <p:cNvSpPr>
            <a:spLocks/>
          </p:cNvSpPr>
          <p:nvPr/>
        </p:nvSpPr>
        <p:spPr bwMode="auto">
          <a:xfrm>
            <a:off x="5783263" y="5014913"/>
            <a:ext cx="31750" cy="7937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4" y="5"/>
                </a:lnTo>
                <a:lnTo>
                  <a:pt x="9" y="1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" name="Freeform 302">
            <a:extLst>
              <a:ext uri="{FF2B5EF4-FFF2-40B4-BE49-F238E27FC236}">
                <a16:creationId xmlns="" xmlns:a16="http://schemas.microsoft.com/office/drawing/2014/main" id="{0137531B-2F8A-4A20-9F0D-7DAF3A72FA22}"/>
              </a:ext>
            </a:extLst>
          </p:cNvPr>
          <p:cNvSpPr>
            <a:spLocks/>
          </p:cNvSpPr>
          <p:nvPr/>
        </p:nvSpPr>
        <p:spPr bwMode="auto">
          <a:xfrm>
            <a:off x="5830888" y="5014913"/>
            <a:ext cx="31750" cy="7937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1" y="8"/>
                </a:lnTo>
                <a:lnTo>
                  <a:pt x="5" y="5"/>
                </a:lnTo>
                <a:lnTo>
                  <a:pt x="8" y="1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1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7" name="Freeform 303">
            <a:extLst>
              <a:ext uri="{FF2B5EF4-FFF2-40B4-BE49-F238E27FC236}">
                <a16:creationId xmlns="" xmlns:a16="http://schemas.microsoft.com/office/drawing/2014/main" id="{007F6712-61BF-4193-A0EE-AB2B4504B7AC}"/>
              </a:ext>
            </a:extLst>
          </p:cNvPr>
          <p:cNvSpPr>
            <a:spLocks/>
          </p:cNvSpPr>
          <p:nvPr/>
        </p:nvSpPr>
        <p:spPr bwMode="auto">
          <a:xfrm>
            <a:off x="5445125" y="501491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3" y="3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8" name="Freeform 304">
            <a:extLst>
              <a:ext uri="{FF2B5EF4-FFF2-40B4-BE49-F238E27FC236}">
                <a16:creationId xmlns="" xmlns:a16="http://schemas.microsoft.com/office/drawing/2014/main" id="{9F5814B2-10F0-4AE3-9632-03ED04DB48E6}"/>
              </a:ext>
            </a:extLst>
          </p:cNvPr>
          <p:cNvSpPr>
            <a:spLocks/>
          </p:cNvSpPr>
          <p:nvPr/>
        </p:nvSpPr>
        <p:spPr bwMode="auto">
          <a:xfrm>
            <a:off x="5492750" y="501491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6"/>
                </a:lnTo>
                <a:lnTo>
                  <a:pt x="3" y="3"/>
                </a:lnTo>
                <a:lnTo>
                  <a:pt x="8" y="1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1"/>
                </a:lnTo>
                <a:lnTo>
                  <a:pt x="34" y="3"/>
                </a:lnTo>
                <a:lnTo>
                  <a:pt x="38" y="6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9" name="Rectangle 305">
            <a:extLst>
              <a:ext uri="{FF2B5EF4-FFF2-40B4-BE49-F238E27FC236}">
                <a16:creationId xmlns="" xmlns:a16="http://schemas.microsoft.com/office/drawing/2014/main" id="{90361B5D-6E1F-4F46-8BCF-18451CD1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4916488"/>
            <a:ext cx="9207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0" name="Freeform 306">
            <a:extLst>
              <a:ext uri="{FF2B5EF4-FFF2-40B4-BE49-F238E27FC236}">
                <a16:creationId xmlns="" xmlns:a16="http://schemas.microsoft.com/office/drawing/2014/main" id="{C3FF530C-B88F-4BCE-918B-C77C6BFF7CE1}"/>
              </a:ext>
            </a:extLst>
          </p:cNvPr>
          <p:cNvSpPr>
            <a:spLocks/>
          </p:cNvSpPr>
          <p:nvPr/>
        </p:nvSpPr>
        <p:spPr bwMode="auto">
          <a:xfrm>
            <a:off x="5500688" y="4903788"/>
            <a:ext cx="19050" cy="19050"/>
          </a:xfrm>
          <a:custGeom>
            <a:avLst/>
            <a:gdLst>
              <a:gd name="T0" fmla="*/ 2147483647 w 24"/>
              <a:gd name="T1" fmla="*/ 2147483647 h 23"/>
              <a:gd name="T2" fmla="*/ 2147483647 w 24"/>
              <a:gd name="T3" fmla="*/ 2147483647 h 23"/>
              <a:gd name="T4" fmla="*/ 2147483647 w 24"/>
              <a:gd name="T5" fmla="*/ 2147483647 h 23"/>
              <a:gd name="T6" fmla="*/ 2147483647 w 24"/>
              <a:gd name="T7" fmla="*/ 2147483647 h 23"/>
              <a:gd name="T8" fmla="*/ 2147483647 w 24"/>
              <a:gd name="T9" fmla="*/ 2147483647 h 23"/>
              <a:gd name="T10" fmla="*/ 2147483647 w 24"/>
              <a:gd name="T11" fmla="*/ 2147483647 h 23"/>
              <a:gd name="T12" fmla="*/ 2147483647 w 24"/>
              <a:gd name="T13" fmla="*/ 2147483647 h 23"/>
              <a:gd name="T14" fmla="*/ 2147483647 w 24"/>
              <a:gd name="T15" fmla="*/ 2147483647 h 23"/>
              <a:gd name="T16" fmla="*/ 2147483647 w 24"/>
              <a:gd name="T17" fmla="*/ 0 h 23"/>
              <a:gd name="T18" fmla="*/ 2147483647 w 24"/>
              <a:gd name="T19" fmla="*/ 2147483647 h 23"/>
              <a:gd name="T20" fmla="*/ 2147483647 w 24"/>
              <a:gd name="T21" fmla="*/ 2147483647 h 23"/>
              <a:gd name="T22" fmla="*/ 0 w 24"/>
              <a:gd name="T23" fmla="*/ 2147483647 h 23"/>
              <a:gd name="T24" fmla="*/ 0 w 24"/>
              <a:gd name="T25" fmla="*/ 2147483647 h 23"/>
              <a:gd name="T26" fmla="*/ 0 w 24"/>
              <a:gd name="T27" fmla="*/ 2147483647 h 23"/>
              <a:gd name="T28" fmla="*/ 2147483647 w 24"/>
              <a:gd name="T29" fmla="*/ 2147483647 h 23"/>
              <a:gd name="T30" fmla="*/ 2147483647 w 24"/>
              <a:gd name="T31" fmla="*/ 2147483647 h 23"/>
              <a:gd name="T32" fmla="*/ 2147483647 w 24"/>
              <a:gd name="T33" fmla="*/ 2147483647 h 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3"/>
              <a:gd name="T53" fmla="*/ 24 w 24"/>
              <a:gd name="T54" fmla="*/ 23 h 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3">
                <a:moveTo>
                  <a:pt x="12" y="23"/>
                </a:moveTo>
                <a:lnTo>
                  <a:pt x="15" y="21"/>
                </a:lnTo>
                <a:lnTo>
                  <a:pt x="20" y="20"/>
                </a:lnTo>
                <a:lnTo>
                  <a:pt x="22" y="17"/>
                </a:lnTo>
                <a:lnTo>
                  <a:pt x="24" y="12"/>
                </a:lnTo>
                <a:lnTo>
                  <a:pt x="22" y="8"/>
                </a:lnTo>
                <a:lnTo>
                  <a:pt x="20" y="3"/>
                </a:lnTo>
                <a:lnTo>
                  <a:pt x="15" y="2"/>
                </a:lnTo>
                <a:lnTo>
                  <a:pt x="12" y="0"/>
                </a:lnTo>
                <a:lnTo>
                  <a:pt x="7" y="2"/>
                </a:lnTo>
                <a:lnTo>
                  <a:pt x="4" y="3"/>
                </a:lnTo>
                <a:lnTo>
                  <a:pt x="0" y="8"/>
                </a:lnTo>
                <a:lnTo>
                  <a:pt x="0" y="12"/>
                </a:lnTo>
                <a:lnTo>
                  <a:pt x="0" y="17"/>
                </a:lnTo>
                <a:lnTo>
                  <a:pt x="4" y="20"/>
                </a:lnTo>
                <a:lnTo>
                  <a:pt x="7" y="21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1" name="Freeform 307">
            <a:extLst>
              <a:ext uri="{FF2B5EF4-FFF2-40B4-BE49-F238E27FC236}">
                <a16:creationId xmlns="" xmlns:a16="http://schemas.microsoft.com/office/drawing/2014/main" id="{E1ECB4F7-685D-4769-9965-80E944BDF6EA}"/>
              </a:ext>
            </a:extLst>
          </p:cNvPr>
          <p:cNvSpPr>
            <a:spLocks/>
          </p:cNvSpPr>
          <p:nvPr/>
        </p:nvSpPr>
        <p:spPr bwMode="auto">
          <a:xfrm>
            <a:off x="5529263" y="4903788"/>
            <a:ext cx="19050" cy="19050"/>
          </a:xfrm>
          <a:custGeom>
            <a:avLst/>
            <a:gdLst>
              <a:gd name="T0" fmla="*/ 2147483647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2147483647 h 23"/>
              <a:gd name="T8" fmla="*/ 2147483647 w 23"/>
              <a:gd name="T9" fmla="*/ 2147483647 h 23"/>
              <a:gd name="T10" fmla="*/ 2147483647 w 23"/>
              <a:gd name="T11" fmla="*/ 2147483647 h 23"/>
              <a:gd name="T12" fmla="*/ 2147483647 w 23"/>
              <a:gd name="T13" fmla="*/ 2147483647 h 23"/>
              <a:gd name="T14" fmla="*/ 2147483647 w 23"/>
              <a:gd name="T15" fmla="*/ 2147483647 h 23"/>
              <a:gd name="T16" fmla="*/ 2147483647 w 23"/>
              <a:gd name="T17" fmla="*/ 0 h 23"/>
              <a:gd name="T18" fmla="*/ 2147483647 w 23"/>
              <a:gd name="T19" fmla="*/ 2147483647 h 23"/>
              <a:gd name="T20" fmla="*/ 2147483647 w 23"/>
              <a:gd name="T21" fmla="*/ 2147483647 h 23"/>
              <a:gd name="T22" fmla="*/ 2147483647 w 23"/>
              <a:gd name="T23" fmla="*/ 2147483647 h 23"/>
              <a:gd name="T24" fmla="*/ 0 w 23"/>
              <a:gd name="T25" fmla="*/ 2147483647 h 23"/>
              <a:gd name="T26" fmla="*/ 2147483647 w 23"/>
              <a:gd name="T27" fmla="*/ 2147483647 h 23"/>
              <a:gd name="T28" fmla="*/ 2147483647 w 23"/>
              <a:gd name="T29" fmla="*/ 2147483647 h 23"/>
              <a:gd name="T30" fmla="*/ 2147483647 w 23"/>
              <a:gd name="T31" fmla="*/ 2147483647 h 23"/>
              <a:gd name="T32" fmla="*/ 2147483647 w 23"/>
              <a:gd name="T33" fmla="*/ 2147483647 h 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"/>
              <a:gd name="T52" fmla="*/ 0 h 23"/>
              <a:gd name="T53" fmla="*/ 23 w 23"/>
              <a:gd name="T54" fmla="*/ 23 h 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" h="23">
                <a:moveTo>
                  <a:pt x="11" y="23"/>
                </a:moveTo>
                <a:lnTo>
                  <a:pt x="16" y="21"/>
                </a:lnTo>
                <a:lnTo>
                  <a:pt x="20" y="20"/>
                </a:lnTo>
                <a:lnTo>
                  <a:pt x="21" y="17"/>
                </a:lnTo>
                <a:lnTo>
                  <a:pt x="23" y="12"/>
                </a:lnTo>
                <a:lnTo>
                  <a:pt x="21" y="8"/>
                </a:lnTo>
                <a:lnTo>
                  <a:pt x="20" y="3"/>
                </a:lnTo>
                <a:lnTo>
                  <a:pt x="16" y="2"/>
                </a:lnTo>
                <a:lnTo>
                  <a:pt x="11" y="0"/>
                </a:lnTo>
                <a:lnTo>
                  <a:pt x="6" y="2"/>
                </a:lnTo>
                <a:lnTo>
                  <a:pt x="3" y="3"/>
                </a:lnTo>
                <a:lnTo>
                  <a:pt x="2" y="8"/>
                </a:lnTo>
                <a:lnTo>
                  <a:pt x="0" y="12"/>
                </a:lnTo>
                <a:lnTo>
                  <a:pt x="2" y="17"/>
                </a:lnTo>
                <a:lnTo>
                  <a:pt x="3" y="20"/>
                </a:lnTo>
                <a:lnTo>
                  <a:pt x="6" y="21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2" name="Freeform 308">
            <a:extLst>
              <a:ext uri="{FF2B5EF4-FFF2-40B4-BE49-F238E27FC236}">
                <a16:creationId xmlns="" xmlns:a16="http://schemas.microsoft.com/office/drawing/2014/main" id="{A5274B6A-8781-434C-A9A3-13EB059E57A4}"/>
              </a:ext>
            </a:extLst>
          </p:cNvPr>
          <p:cNvSpPr>
            <a:spLocks/>
          </p:cNvSpPr>
          <p:nvPr/>
        </p:nvSpPr>
        <p:spPr bwMode="auto">
          <a:xfrm>
            <a:off x="5559425" y="4905375"/>
            <a:ext cx="19050" cy="17463"/>
          </a:xfrm>
          <a:custGeom>
            <a:avLst/>
            <a:gdLst>
              <a:gd name="T0" fmla="*/ 2147483647 w 23"/>
              <a:gd name="T1" fmla="*/ 2147483647 h 21"/>
              <a:gd name="T2" fmla="*/ 2147483647 w 23"/>
              <a:gd name="T3" fmla="*/ 2147483647 h 21"/>
              <a:gd name="T4" fmla="*/ 2147483647 w 23"/>
              <a:gd name="T5" fmla="*/ 2147483647 h 21"/>
              <a:gd name="T6" fmla="*/ 2147483647 w 23"/>
              <a:gd name="T7" fmla="*/ 2147483647 h 21"/>
              <a:gd name="T8" fmla="*/ 2147483647 w 23"/>
              <a:gd name="T9" fmla="*/ 2147483647 h 21"/>
              <a:gd name="T10" fmla="*/ 2147483647 w 23"/>
              <a:gd name="T11" fmla="*/ 2147483647 h 21"/>
              <a:gd name="T12" fmla="*/ 2147483647 w 23"/>
              <a:gd name="T13" fmla="*/ 2147483647 h 21"/>
              <a:gd name="T14" fmla="*/ 2147483647 w 23"/>
              <a:gd name="T15" fmla="*/ 2147483647 h 21"/>
              <a:gd name="T16" fmla="*/ 2147483647 w 23"/>
              <a:gd name="T17" fmla="*/ 0 h 21"/>
              <a:gd name="T18" fmla="*/ 2147483647 w 23"/>
              <a:gd name="T19" fmla="*/ 2147483647 h 21"/>
              <a:gd name="T20" fmla="*/ 2147483647 w 23"/>
              <a:gd name="T21" fmla="*/ 2147483647 h 21"/>
              <a:gd name="T22" fmla="*/ 2147483647 w 23"/>
              <a:gd name="T23" fmla="*/ 2147483647 h 21"/>
              <a:gd name="T24" fmla="*/ 0 w 23"/>
              <a:gd name="T25" fmla="*/ 2147483647 h 21"/>
              <a:gd name="T26" fmla="*/ 2147483647 w 23"/>
              <a:gd name="T27" fmla="*/ 2147483647 h 21"/>
              <a:gd name="T28" fmla="*/ 2147483647 w 23"/>
              <a:gd name="T29" fmla="*/ 2147483647 h 21"/>
              <a:gd name="T30" fmla="*/ 2147483647 w 23"/>
              <a:gd name="T31" fmla="*/ 2147483647 h 21"/>
              <a:gd name="T32" fmla="*/ 2147483647 w 23"/>
              <a:gd name="T33" fmla="*/ 2147483647 h 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3"/>
              <a:gd name="T52" fmla="*/ 0 h 21"/>
              <a:gd name="T53" fmla="*/ 23 w 23"/>
              <a:gd name="T54" fmla="*/ 21 h 2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3" h="21">
                <a:moveTo>
                  <a:pt x="12" y="21"/>
                </a:moveTo>
                <a:lnTo>
                  <a:pt x="16" y="21"/>
                </a:lnTo>
                <a:lnTo>
                  <a:pt x="20" y="18"/>
                </a:lnTo>
                <a:lnTo>
                  <a:pt x="21" y="15"/>
                </a:lnTo>
                <a:lnTo>
                  <a:pt x="23" y="10"/>
                </a:lnTo>
                <a:lnTo>
                  <a:pt x="21" y="6"/>
                </a:lnTo>
                <a:lnTo>
                  <a:pt x="20" y="3"/>
                </a:lnTo>
                <a:lnTo>
                  <a:pt x="16" y="1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2" y="6"/>
                </a:lnTo>
                <a:lnTo>
                  <a:pt x="0" y="10"/>
                </a:lnTo>
                <a:lnTo>
                  <a:pt x="2" y="15"/>
                </a:lnTo>
                <a:lnTo>
                  <a:pt x="3" y="18"/>
                </a:lnTo>
                <a:lnTo>
                  <a:pt x="7" y="21"/>
                </a:lnTo>
                <a:lnTo>
                  <a:pt x="12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3" name="Freeform 309">
            <a:extLst>
              <a:ext uri="{FF2B5EF4-FFF2-40B4-BE49-F238E27FC236}">
                <a16:creationId xmlns="" xmlns:a16="http://schemas.microsoft.com/office/drawing/2014/main" id="{3288E40B-7137-4B42-84D1-45710A34EF19}"/>
              </a:ext>
            </a:extLst>
          </p:cNvPr>
          <p:cNvSpPr>
            <a:spLocks/>
          </p:cNvSpPr>
          <p:nvPr/>
        </p:nvSpPr>
        <p:spPr bwMode="auto">
          <a:xfrm>
            <a:off x="5540375" y="4670425"/>
            <a:ext cx="206375" cy="128588"/>
          </a:xfrm>
          <a:custGeom>
            <a:avLst/>
            <a:gdLst>
              <a:gd name="T0" fmla="*/ 2147483647 w 260"/>
              <a:gd name="T1" fmla="*/ 2147483647 h 163"/>
              <a:gd name="T2" fmla="*/ 0 w 260"/>
              <a:gd name="T3" fmla="*/ 2147483647 h 163"/>
              <a:gd name="T4" fmla="*/ 0 w 260"/>
              <a:gd name="T5" fmla="*/ 2147483647 h 163"/>
              <a:gd name="T6" fmla="*/ 2147483647 w 260"/>
              <a:gd name="T7" fmla="*/ 2147483647 h 163"/>
              <a:gd name="T8" fmla="*/ 2147483647 w 260"/>
              <a:gd name="T9" fmla="*/ 2147483647 h 163"/>
              <a:gd name="T10" fmla="*/ 2147483647 w 260"/>
              <a:gd name="T11" fmla="*/ 0 h 163"/>
              <a:gd name="T12" fmla="*/ 2147483647 w 260"/>
              <a:gd name="T13" fmla="*/ 0 h 163"/>
              <a:gd name="T14" fmla="*/ 2147483647 w 260"/>
              <a:gd name="T15" fmla="*/ 2147483647 h 163"/>
              <a:gd name="T16" fmla="*/ 2147483647 w 260"/>
              <a:gd name="T17" fmla="*/ 2147483647 h 163"/>
              <a:gd name="T18" fmla="*/ 2147483647 w 260"/>
              <a:gd name="T19" fmla="*/ 2147483647 h 163"/>
              <a:gd name="T20" fmla="*/ 2147483647 w 260"/>
              <a:gd name="T21" fmla="*/ 2147483647 h 163"/>
              <a:gd name="T22" fmla="*/ 2147483647 w 260"/>
              <a:gd name="T23" fmla="*/ 2147483647 h 163"/>
              <a:gd name="T24" fmla="*/ 2147483647 w 260"/>
              <a:gd name="T25" fmla="*/ 2147483647 h 163"/>
              <a:gd name="T26" fmla="*/ 2147483647 w 260"/>
              <a:gd name="T27" fmla="*/ 2147483647 h 163"/>
              <a:gd name="T28" fmla="*/ 2147483647 w 260"/>
              <a:gd name="T29" fmla="*/ 2147483647 h 163"/>
              <a:gd name="T30" fmla="*/ 2147483647 w 260"/>
              <a:gd name="T31" fmla="*/ 2147483647 h 1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"/>
              <a:gd name="T49" fmla="*/ 0 h 163"/>
              <a:gd name="T50" fmla="*/ 260 w 260"/>
              <a:gd name="T51" fmla="*/ 163 h 1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" h="163">
                <a:moveTo>
                  <a:pt x="2" y="163"/>
                </a:moveTo>
                <a:lnTo>
                  <a:pt x="0" y="15"/>
                </a:lnTo>
                <a:lnTo>
                  <a:pt x="0" y="14"/>
                </a:lnTo>
                <a:lnTo>
                  <a:pt x="3" y="7"/>
                </a:lnTo>
                <a:lnTo>
                  <a:pt x="8" y="2"/>
                </a:lnTo>
                <a:lnTo>
                  <a:pt x="18" y="0"/>
                </a:lnTo>
                <a:lnTo>
                  <a:pt x="260" y="0"/>
                </a:lnTo>
                <a:lnTo>
                  <a:pt x="35" y="20"/>
                </a:lnTo>
                <a:lnTo>
                  <a:pt x="32" y="22"/>
                </a:lnTo>
                <a:lnTo>
                  <a:pt x="27" y="25"/>
                </a:lnTo>
                <a:lnTo>
                  <a:pt x="22" y="30"/>
                </a:lnTo>
                <a:lnTo>
                  <a:pt x="18" y="40"/>
                </a:lnTo>
                <a:lnTo>
                  <a:pt x="15" y="65"/>
                </a:lnTo>
                <a:lnTo>
                  <a:pt x="10" y="106"/>
                </a:lnTo>
                <a:lnTo>
                  <a:pt x="5" y="146"/>
                </a:lnTo>
                <a:lnTo>
                  <a:pt x="2" y="163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4" name="Freeform 310">
            <a:extLst>
              <a:ext uri="{FF2B5EF4-FFF2-40B4-BE49-F238E27FC236}">
                <a16:creationId xmlns="" xmlns:a16="http://schemas.microsoft.com/office/drawing/2014/main" id="{60D7A9CE-901E-46CF-A9F6-64909F759387}"/>
              </a:ext>
            </a:extLst>
          </p:cNvPr>
          <p:cNvSpPr>
            <a:spLocks/>
          </p:cNvSpPr>
          <p:nvPr/>
        </p:nvSpPr>
        <p:spPr bwMode="auto">
          <a:xfrm>
            <a:off x="5548313" y="4699000"/>
            <a:ext cx="204787" cy="128588"/>
          </a:xfrm>
          <a:custGeom>
            <a:avLst/>
            <a:gdLst>
              <a:gd name="T0" fmla="*/ 2147483647 w 258"/>
              <a:gd name="T1" fmla="*/ 0 h 162"/>
              <a:gd name="T2" fmla="*/ 2147483647 w 258"/>
              <a:gd name="T3" fmla="*/ 2147483647 h 162"/>
              <a:gd name="T4" fmla="*/ 2147483647 w 258"/>
              <a:gd name="T5" fmla="*/ 2147483647 h 162"/>
              <a:gd name="T6" fmla="*/ 2147483647 w 258"/>
              <a:gd name="T7" fmla="*/ 2147483647 h 162"/>
              <a:gd name="T8" fmla="*/ 2147483647 w 258"/>
              <a:gd name="T9" fmla="*/ 2147483647 h 162"/>
              <a:gd name="T10" fmla="*/ 2147483647 w 258"/>
              <a:gd name="T11" fmla="*/ 2147483647 h 162"/>
              <a:gd name="T12" fmla="*/ 0 w 258"/>
              <a:gd name="T13" fmla="*/ 2147483647 h 162"/>
              <a:gd name="T14" fmla="*/ 2147483647 w 258"/>
              <a:gd name="T15" fmla="*/ 2147483647 h 162"/>
              <a:gd name="T16" fmla="*/ 2147483647 w 258"/>
              <a:gd name="T17" fmla="*/ 2147483647 h 162"/>
              <a:gd name="T18" fmla="*/ 2147483647 w 258"/>
              <a:gd name="T19" fmla="*/ 2147483647 h 162"/>
              <a:gd name="T20" fmla="*/ 2147483647 w 258"/>
              <a:gd name="T21" fmla="*/ 2147483647 h 162"/>
              <a:gd name="T22" fmla="*/ 2147483647 w 258"/>
              <a:gd name="T23" fmla="*/ 2147483647 h 162"/>
              <a:gd name="T24" fmla="*/ 2147483647 w 258"/>
              <a:gd name="T25" fmla="*/ 2147483647 h 162"/>
              <a:gd name="T26" fmla="*/ 2147483647 w 258"/>
              <a:gd name="T27" fmla="*/ 2147483647 h 162"/>
              <a:gd name="T28" fmla="*/ 2147483647 w 258"/>
              <a:gd name="T29" fmla="*/ 2147483647 h 162"/>
              <a:gd name="T30" fmla="*/ 2147483647 w 258"/>
              <a:gd name="T31" fmla="*/ 0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8"/>
              <a:gd name="T49" fmla="*/ 0 h 162"/>
              <a:gd name="T50" fmla="*/ 258 w 258"/>
              <a:gd name="T51" fmla="*/ 162 h 1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8" h="162">
                <a:moveTo>
                  <a:pt x="257" y="0"/>
                </a:moveTo>
                <a:lnTo>
                  <a:pt x="258" y="147"/>
                </a:lnTo>
                <a:lnTo>
                  <a:pt x="258" y="149"/>
                </a:lnTo>
                <a:lnTo>
                  <a:pt x="255" y="154"/>
                </a:lnTo>
                <a:lnTo>
                  <a:pt x="250" y="160"/>
                </a:lnTo>
                <a:lnTo>
                  <a:pt x="240" y="162"/>
                </a:lnTo>
                <a:lnTo>
                  <a:pt x="0" y="162"/>
                </a:lnTo>
                <a:lnTo>
                  <a:pt x="223" y="142"/>
                </a:lnTo>
                <a:lnTo>
                  <a:pt x="227" y="141"/>
                </a:lnTo>
                <a:lnTo>
                  <a:pt x="232" y="137"/>
                </a:lnTo>
                <a:lnTo>
                  <a:pt x="237" y="132"/>
                </a:lnTo>
                <a:lnTo>
                  <a:pt x="240" y="124"/>
                </a:lnTo>
                <a:lnTo>
                  <a:pt x="243" y="97"/>
                </a:lnTo>
                <a:lnTo>
                  <a:pt x="248" y="56"/>
                </a:lnTo>
                <a:lnTo>
                  <a:pt x="253" y="16"/>
                </a:lnTo>
                <a:lnTo>
                  <a:pt x="257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5" name="Freeform 311">
            <a:extLst>
              <a:ext uri="{FF2B5EF4-FFF2-40B4-BE49-F238E27FC236}">
                <a16:creationId xmlns="" xmlns:a16="http://schemas.microsoft.com/office/drawing/2014/main" id="{9C117319-F8DF-448F-8D31-45699C366DAD}"/>
              </a:ext>
            </a:extLst>
          </p:cNvPr>
          <p:cNvSpPr>
            <a:spLocks/>
          </p:cNvSpPr>
          <p:nvPr/>
        </p:nvSpPr>
        <p:spPr bwMode="auto">
          <a:xfrm>
            <a:off x="5419725" y="5133975"/>
            <a:ext cx="485775" cy="439738"/>
          </a:xfrm>
          <a:custGeom>
            <a:avLst/>
            <a:gdLst>
              <a:gd name="T0" fmla="*/ 2147483647 w 612"/>
              <a:gd name="T1" fmla="*/ 2147483647 h 554"/>
              <a:gd name="T2" fmla="*/ 2147483647 w 612"/>
              <a:gd name="T3" fmla="*/ 2147483647 h 554"/>
              <a:gd name="T4" fmla="*/ 2147483647 w 612"/>
              <a:gd name="T5" fmla="*/ 2147483647 h 554"/>
              <a:gd name="T6" fmla="*/ 2147483647 w 612"/>
              <a:gd name="T7" fmla="*/ 2147483647 h 554"/>
              <a:gd name="T8" fmla="*/ 2147483647 w 612"/>
              <a:gd name="T9" fmla="*/ 2147483647 h 554"/>
              <a:gd name="T10" fmla="*/ 2147483647 w 612"/>
              <a:gd name="T11" fmla="*/ 2147483647 h 554"/>
              <a:gd name="T12" fmla="*/ 2147483647 w 612"/>
              <a:gd name="T13" fmla="*/ 2147483647 h 554"/>
              <a:gd name="T14" fmla="*/ 2147483647 w 612"/>
              <a:gd name="T15" fmla="*/ 2147483647 h 554"/>
              <a:gd name="T16" fmla="*/ 2147483647 w 612"/>
              <a:gd name="T17" fmla="*/ 2147483647 h 554"/>
              <a:gd name="T18" fmla="*/ 2147483647 w 612"/>
              <a:gd name="T19" fmla="*/ 2147483647 h 554"/>
              <a:gd name="T20" fmla="*/ 2147483647 w 612"/>
              <a:gd name="T21" fmla="*/ 0 h 554"/>
              <a:gd name="T22" fmla="*/ 2147483647 w 612"/>
              <a:gd name="T23" fmla="*/ 2147483647 h 554"/>
              <a:gd name="T24" fmla="*/ 2147483647 w 612"/>
              <a:gd name="T25" fmla="*/ 2147483647 h 554"/>
              <a:gd name="T26" fmla="*/ 2147483647 w 612"/>
              <a:gd name="T27" fmla="*/ 2147483647 h 554"/>
              <a:gd name="T28" fmla="*/ 2147483647 w 612"/>
              <a:gd name="T29" fmla="*/ 2147483647 h 554"/>
              <a:gd name="T30" fmla="*/ 2147483647 w 612"/>
              <a:gd name="T31" fmla="*/ 2147483647 h 554"/>
              <a:gd name="T32" fmla="*/ 2147483647 w 612"/>
              <a:gd name="T33" fmla="*/ 2147483647 h 554"/>
              <a:gd name="T34" fmla="*/ 2147483647 w 612"/>
              <a:gd name="T35" fmla="*/ 2147483647 h 554"/>
              <a:gd name="T36" fmla="*/ 2147483647 w 612"/>
              <a:gd name="T37" fmla="*/ 2147483647 h 554"/>
              <a:gd name="T38" fmla="*/ 2147483647 w 612"/>
              <a:gd name="T39" fmla="*/ 2147483647 h 554"/>
              <a:gd name="T40" fmla="*/ 2147483647 w 612"/>
              <a:gd name="T41" fmla="*/ 2147483647 h 554"/>
              <a:gd name="T42" fmla="*/ 2147483647 w 612"/>
              <a:gd name="T43" fmla="*/ 2147483647 h 554"/>
              <a:gd name="T44" fmla="*/ 2147483647 w 612"/>
              <a:gd name="T45" fmla="*/ 2147483647 h 554"/>
              <a:gd name="T46" fmla="*/ 2147483647 w 612"/>
              <a:gd name="T47" fmla="*/ 2147483647 h 554"/>
              <a:gd name="T48" fmla="*/ 2147483647 w 612"/>
              <a:gd name="T49" fmla="*/ 2147483647 h 554"/>
              <a:gd name="T50" fmla="*/ 0 w 612"/>
              <a:gd name="T51" fmla="*/ 2147483647 h 554"/>
              <a:gd name="T52" fmla="*/ 0 w 612"/>
              <a:gd name="T53" fmla="*/ 2147483647 h 554"/>
              <a:gd name="T54" fmla="*/ 2147483647 w 612"/>
              <a:gd name="T55" fmla="*/ 2147483647 h 554"/>
              <a:gd name="T56" fmla="*/ 2147483647 w 612"/>
              <a:gd name="T57" fmla="*/ 2147483647 h 554"/>
              <a:gd name="T58" fmla="*/ 2147483647 w 612"/>
              <a:gd name="T59" fmla="*/ 2147483647 h 554"/>
              <a:gd name="T60" fmla="*/ 2147483647 w 612"/>
              <a:gd name="T61" fmla="*/ 2147483647 h 554"/>
              <a:gd name="T62" fmla="*/ 2147483647 w 612"/>
              <a:gd name="T63" fmla="*/ 2147483647 h 554"/>
              <a:gd name="T64" fmla="*/ 2147483647 w 612"/>
              <a:gd name="T65" fmla="*/ 2147483647 h 55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612"/>
              <a:gd name="T100" fmla="*/ 0 h 554"/>
              <a:gd name="T101" fmla="*/ 612 w 612"/>
              <a:gd name="T102" fmla="*/ 554 h 55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612" h="554">
                <a:moveTo>
                  <a:pt x="604" y="489"/>
                </a:moveTo>
                <a:lnTo>
                  <a:pt x="599" y="486"/>
                </a:lnTo>
                <a:lnTo>
                  <a:pt x="553" y="456"/>
                </a:lnTo>
                <a:lnTo>
                  <a:pt x="556" y="451"/>
                </a:lnTo>
                <a:lnTo>
                  <a:pt x="559" y="445"/>
                </a:lnTo>
                <a:lnTo>
                  <a:pt x="561" y="438"/>
                </a:lnTo>
                <a:lnTo>
                  <a:pt x="561" y="431"/>
                </a:lnTo>
                <a:lnTo>
                  <a:pt x="561" y="362"/>
                </a:lnTo>
                <a:lnTo>
                  <a:pt x="558" y="347"/>
                </a:lnTo>
                <a:lnTo>
                  <a:pt x="549" y="334"/>
                </a:lnTo>
                <a:lnTo>
                  <a:pt x="536" y="325"/>
                </a:lnTo>
                <a:lnTo>
                  <a:pt x="519" y="322"/>
                </a:lnTo>
                <a:lnTo>
                  <a:pt x="480" y="322"/>
                </a:lnTo>
                <a:lnTo>
                  <a:pt x="491" y="316"/>
                </a:lnTo>
                <a:lnTo>
                  <a:pt x="501" y="306"/>
                </a:lnTo>
                <a:lnTo>
                  <a:pt x="508" y="294"/>
                </a:lnTo>
                <a:lnTo>
                  <a:pt x="510" y="281"/>
                </a:lnTo>
                <a:lnTo>
                  <a:pt x="510" y="43"/>
                </a:lnTo>
                <a:lnTo>
                  <a:pt x="506" y="26"/>
                </a:lnTo>
                <a:lnTo>
                  <a:pt x="496" y="13"/>
                </a:lnTo>
                <a:lnTo>
                  <a:pt x="483" y="3"/>
                </a:lnTo>
                <a:lnTo>
                  <a:pt x="467" y="0"/>
                </a:lnTo>
                <a:lnTo>
                  <a:pt x="134" y="0"/>
                </a:lnTo>
                <a:lnTo>
                  <a:pt x="117" y="3"/>
                </a:lnTo>
                <a:lnTo>
                  <a:pt x="104" y="13"/>
                </a:lnTo>
                <a:lnTo>
                  <a:pt x="96" y="26"/>
                </a:lnTo>
                <a:lnTo>
                  <a:pt x="93" y="43"/>
                </a:lnTo>
                <a:lnTo>
                  <a:pt x="93" y="281"/>
                </a:lnTo>
                <a:lnTo>
                  <a:pt x="94" y="294"/>
                </a:lnTo>
                <a:lnTo>
                  <a:pt x="101" y="306"/>
                </a:lnTo>
                <a:lnTo>
                  <a:pt x="109" y="316"/>
                </a:lnTo>
                <a:lnTo>
                  <a:pt x="121" y="322"/>
                </a:lnTo>
                <a:lnTo>
                  <a:pt x="93" y="322"/>
                </a:lnTo>
                <a:lnTo>
                  <a:pt x="78" y="325"/>
                </a:lnTo>
                <a:lnTo>
                  <a:pt x="64" y="334"/>
                </a:lnTo>
                <a:lnTo>
                  <a:pt x="56" y="347"/>
                </a:lnTo>
                <a:lnTo>
                  <a:pt x="53" y="362"/>
                </a:lnTo>
                <a:lnTo>
                  <a:pt x="53" y="431"/>
                </a:lnTo>
                <a:lnTo>
                  <a:pt x="53" y="438"/>
                </a:lnTo>
                <a:lnTo>
                  <a:pt x="54" y="445"/>
                </a:lnTo>
                <a:lnTo>
                  <a:pt x="58" y="450"/>
                </a:lnTo>
                <a:lnTo>
                  <a:pt x="61" y="456"/>
                </a:lnTo>
                <a:lnTo>
                  <a:pt x="53" y="461"/>
                </a:lnTo>
                <a:lnTo>
                  <a:pt x="45" y="466"/>
                </a:lnTo>
                <a:lnTo>
                  <a:pt x="36" y="471"/>
                </a:lnTo>
                <a:lnTo>
                  <a:pt x="30" y="476"/>
                </a:lnTo>
                <a:lnTo>
                  <a:pt x="21" y="479"/>
                </a:lnTo>
                <a:lnTo>
                  <a:pt x="16" y="483"/>
                </a:lnTo>
                <a:lnTo>
                  <a:pt x="13" y="486"/>
                </a:lnTo>
                <a:lnTo>
                  <a:pt x="11" y="486"/>
                </a:lnTo>
                <a:lnTo>
                  <a:pt x="6" y="489"/>
                </a:lnTo>
                <a:lnTo>
                  <a:pt x="0" y="493"/>
                </a:lnTo>
                <a:lnTo>
                  <a:pt x="0" y="501"/>
                </a:lnTo>
                <a:lnTo>
                  <a:pt x="0" y="507"/>
                </a:lnTo>
                <a:lnTo>
                  <a:pt x="3" y="526"/>
                </a:lnTo>
                <a:lnTo>
                  <a:pt x="11" y="541"/>
                </a:lnTo>
                <a:lnTo>
                  <a:pt x="26" y="550"/>
                </a:lnTo>
                <a:lnTo>
                  <a:pt x="43" y="554"/>
                </a:lnTo>
                <a:lnTo>
                  <a:pt x="567" y="554"/>
                </a:lnTo>
                <a:lnTo>
                  <a:pt x="586" y="550"/>
                </a:lnTo>
                <a:lnTo>
                  <a:pt x="599" y="541"/>
                </a:lnTo>
                <a:lnTo>
                  <a:pt x="609" y="526"/>
                </a:lnTo>
                <a:lnTo>
                  <a:pt x="612" y="507"/>
                </a:lnTo>
                <a:lnTo>
                  <a:pt x="612" y="501"/>
                </a:lnTo>
                <a:lnTo>
                  <a:pt x="612" y="493"/>
                </a:lnTo>
                <a:lnTo>
                  <a:pt x="604" y="4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" name="Freeform 312">
            <a:extLst>
              <a:ext uri="{FF2B5EF4-FFF2-40B4-BE49-F238E27FC236}">
                <a16:creationId xmlns="" xmlns:a16="http://schemas.microsoft.com/office/drawing/2014/main" id="{1732AED4-0F3D-4A8C-A071-F0BA09304F0E}"/>
              </a:ext>
            </a:extLst>
          </p:cNvPr>
          <p:cNvSpPr>
            <a:spLocks/>
          </p:cNvSpPr>
          <p:nvPr/>
        </p:nvSpPr>
        <p:spPr bwMode="auto">
          <a:xfrm>
            <a:off x="5503863" y="5145088"/>
            <a:ext cx="307975" cy="234950"/>
          </a:xfrm>
          <a:custGeom>
            <a:avLst/>
            <a:gdLst>
              <a:gd name="T0" fmla="*/ 2147483647 w 389"/>
              <a:gd name="T1" fmla="*/ 2147483647 h 297"/>
              <a:gd name="T2" fmla="*/ 2147483647 w 389"/>
              <a:gd name="T3" fmla="*/ 2147483647 h 297"/>
              <a:gd name="T4" fmla="*/ 2147483647 w 389"/>
              <a:gd name="T5" fmla="*/ 2147483647 h 297"/>
              <a:gd name="T6" fmla="*/ 2147483647 w 389"/>
              <a:gd name="T7" fmla="*/ 2147483647 h 297"/>
              <a:gd name="T8" fmla="*/ 0 w 389"/>
              <a:gd name="T9" fmla="*/ 2147483647 h 297"/>
              <a:gd name="T10" fmla="*/ 0 w 389"/>
              <a:gd name="T11" fmla="*/ 2147483647 h 297"/>
              <a:gd name="T12" fmla="*/ 2147483647 w 389"/>
              <a:gd name="T13" fmla="*/ 2147483647 h 297"/>
              <a:gd name="T14" fmla="*/ 2147483647 w 389"/>
              <a:gd name="T15" fmla="*/ 2147483647 h 297"/>
              <a:gd name="T16" fmla="*/ 2147483647 w 389"/>
              <a:gd name="T17" fmla="*/ 2147483647 h 297"/>
              <a:gd name="T18" fmla="*/ 2147483647 w 389"/>
              <a:gd name="T19" fmla="*/ 0 h 297"/>
              <a:gd name="T20" fmla="*/ 2147483647 w 389"/>
              <a:gd name="T21" fmla="*/ 0 h 297"/>
              <a:gd name="T22" fmla="*/ 2147483647 w 389"/>
              <a:gd name="T23" fmla="*/ 2147483647 h 297"/>
              <a:gd name="T24" fmla="*/ 2147483647 w 389"/>
              <a:gd name="T25" fmla="*/ 2147483647 h 297"/>
              <a:gd name="T26" fmla="*/ 2147483647 w 389"/>
              <a:gd name="T27" fmla="*/ 2147483647 h 297"/>
              <a:gd name="T28" fmla="*/ 2147483647 w 389"/>
              <a:gd name="T29" fmla="*/ 2147483647 h 297"/>
              <a:gd name="T30" fmla="*/ 2147483647 w 389"/>
              <a:gd name="T31" fmla="*/ 2147483647 h 297"/>
              <a:gd name="T32" fmla="*/ 2147483647 w 389"/>
              <a:gd name="T33" fmla="*/ 2147483647 h 297"/>
              <a:gd name="T34" fmla="*/ 2147483647 w 389"/>
              <a:gd name="T35" fmla="*/ 2147483647 h 297"/>
              <a:gd name="T36" fmla="*/ 2147483647 w 389"/>
              <a:gd name="T37" fmla="*/ 2147483647 h 297"/>
              <a:gd name="T38" fmla="*/ 2147483647 w 389"/>
              <a:gd name="T39" fmla="*/ 2147483647 h 297"/>
              <a:gd name="T40" fmla="*/ 2147483647 w 389"/>
              <a:gd name="T41" fmla="*/ 2147483647 h 29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89"/>
              <a:gd name="T64" fmla="*/ 0 h 297"/>
              <a:gd name="T65" fmla="*/ 389 w 389"/>
              <a:gd name="T66" fmla="*/ 297 h 29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89" h="297">
                <a:moveTo>
                  <a:pt x="28" y="297"/>
                </a:moveTo>
                <a:lnTo>
                  <a:pt x="18" y="295"/>
                </a:lnTo>
                <a:lnTo>
                  <a:pt x="8" y="288"/>
                </a:lnTo>
                <a:lnTo>
                  <a:pt x="1" y="278"/>
                </a:lnTo>
                <a:lnTo>
                  <a:pt x="0" y="267"/>
                </a:lnTo>
                <a:lnTo>
                  <a:pt x="0" y="29"/>
                </a:lnTo>
                <a:lnTo>
                  <a:pt x="1" y="19"/>
                </a:lnTo>
                <a:lnTo>
                  <a:pt x="8" y="9"/>
                </a:lnTo>
                <a:lnTo>
                  <a:pt x="18" y="2"/>
                </a:lnTo>
                <a:lnTo>
                  <a:pt x="28" y="0"/>
                </a:lnTo>
                <a:lnTo>
                  <a:pt x="361" y="0"/>
                </a:lnTo>
                <a:lnTo>
                  <a:pt x="372" y="2"/>
                </a:lnTo>
                <a:lnTo>
                  <a:pt x="380" y="9"/>
                </a:lnTo>
                <a:lnTo>
                  <a:pt x="387" y="19"/>
                </a:lnTo>
                <a:lnTo>
                  <a:pt x="389" y="29"/>
                </a:lnTo>
                <a:lnTo>
                  <a:pt x="389" y="267"/>
                </a:lnTo>
                <a:lnTo>
                  <a:pt x="387" y="278"/>
                </a:lnTo>
                <a:lnTo>
                  <a:pt x="380" y="288"/>
                </a:lnTo>
                <a:lnTo>
                  <a:pt x="372" y="295"/>
                </a:lnTo>
                <a:lnTo>
                  <a:pt x="361" y="297"/>
                </a:lnTo>
                <a:lnTo>
                  <a:pt x="28" y="2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7" name="Freeform 313">
            <a:extLst>
              <a:ext uri="{FF2B5EF4-FFF2-40B4-BE49-F238E27FC236}">
                <a16:creationId xmlns="" xmlns:a16="http://schemas.microsoft.com/office/drawing/2014/main" id="{5E6A7E88-2183-491F-A070-32F32DAE24B4}"/>
              </a:ext>
            </a:extLst>
          </p:cNvPr>
          <p:cNvSpPr>
            <a:spLocks/>
          </p:cNvSpPr>
          <p:nvPr/>
        </p:nvSpPr>
        <p:spPr bwMode="auto">
          <a:xfrm>
            <a:off x="5656263" y="5157788"/>
            <a:ext cx="142875" cy="211137"/>
          </a:xfrm>
          <a:custGeom>
            <a:avLst/>
            <a:gdLst>
              <a:gd name="T0" fmla="*/ 0 w 180"/>
              <a:gd name="T1" fmla="*/ 2147483647 h 265"/>
              <a:gd name="T2" fmla="*/ 0 w 180"/>
              <a:gd name="T3" fmla="*/ 2147483647 h 265"/>
              <a:gd name="T4" fmla="*/ 2147483647 w 180"/>
              <a:gd name="T5" fmla="*/ 2147483647 h 265"/>
              <a:gd name="T6" fmla="*/ 2147483647 w 180"/>
              <a:gd name="T7" fmla="*/ 2147483647 h 265"/>
              <a:gd name="T8" fmla="*/ 2147483647 w 180"/>
              <a:gd name="T9" fmla="*/ 2147483647 h 265"/>
              <a:gd name="T10" fmla="*/ 2147483647 w 180"/>
              <a:gd name="T11" fmla="*/ 2147483647 h 265"/>
              <a:gd name="T12" fmla="*/ 2147483647 w 180"/>
              <a:gd name="T13" fmla="*/ 2147483647 h 265"/>
              <a:gd name="T14" fmla="*/ 2147483647 w 180"/>
              <a:gd name="T15" fmla="*/ 2147483647 h 265"/>
              <a:gd name="T16" fmla="*/ 2147483647 w 180"/>
              <a:gd name="T17" fmla="*/ 2147483647 h 265"/>
              <a:gd name="T18" fmla="*/ 2147483647 w 180"/>
              <a:gd name="T19" fmla="*/ 2147483647 h 265"/>
              <a:gd name="T20" fmla="*/ 2147483647 w 180"/>
              <a:gd name="T21" fmla="*/ 0 h 265"/>
              <a:gd name="T22" fmla="*/ 2147483647 w 180"/>
              <a:gd name="T23" fmla="*/ 0 h 265"/>
              <a:gd name="T24" fmla="*/ 0 w 180"/>
              <a:gd name="T25" fmla="*/ 0 h 265"/>
              <a:gd name="T26" fmla="*/ 0 w 180"/>
              <a:gd name="T27" fmla="*/ 2147483647 h 265"/>
              <a:gd name="T28" fmla="*/ 2147483647 w 180"/>
              <a:gd name="T29" fmla="*/ 2147483647 h 265"/>
              <a:gd name="T30" fmla="*/ 2147483647 w 180"/>
              <a:gd name="T31" fmla="*/ 2147483647 h 265"/>
              <a:gd name="T32" fmla="*/ 2147483647 w 180"/>
              <a:gd name="T33" fmla="*/ 2147483647 h 265"/>
              <a:gd name="T34" fmla="*/ 2147483647 w 180"/>
              <a:gd name="T35" fmla="*/ 2147483647 h 265"/>
              <a:gd name="T36" fmla="*/ 2147483647 w 180"/>
              <a:gd name="T37" fmla="*/ 2147483647 h 265"/>
              <a:gd name="T38" fmla="*/ 2147483647 w 180"/>
              <a:gd name="T39" fmla="*/ 2147483647 h 265"/>
              <a:gd name="T40" fmla="*/ 2147483647 w 180"/>
              <a:gd name="T41" fmla="*/ 2147483647 h 265"/>
              <a:gd name="T42" fmla="*/ 2147483647 w 180"/>
              <a:gd name="T43" fmla="*/ 2147483647 h 265"/>
              <a:gd name="T44" fmla="*/ 2147483647 w 180"/>
              <a:gd name="T45" fmla="*/ 2147483647 h 265"/>
              <a:gd name="T46" fmla="*/ 2147483647 w 180"/>
              <a:gd name="T47" fmla="*/ 2147483647 h 265"/>
              <a:gd name="T48" fmla="*/ 2147483647 w 180"/>
              <a:gd name="T49" fmla="*/ 2147483647 h 265"/>
              <a:gd name="T50" fmla="*/ 2147483647 w 180"/>
              <a:gd name="T51" fmla="*/ 2147483647 h 265"/>
              <a:gd name="T52" fmla="*/ 2147483647 w 180"/>
              <a:gd name="T53" fmla="*/ 2147483647 h 265"/>
              <a:gd name="T54" fmla="*/ 2147483647 w 180"/>
              <a:gd name="T55" fmla="*/ 2147483647 h 265"/>
              <a:gd name="T56" fmla="*/ 2147483647 w 180"/>
              <a:gd name="T57" fmla="*/ 2147483647 h 265"/>
              <a:gd name="T58" fmla="*/ 2147483647 w 180"/>
              <a:gd name="T59" fmla="*/ 2147483647 h 265"/>
              <a:gd name="T60" fmla="*/ 2147483647 w 180"/>
              <a:gd name="T61" fmla="*/ 2147483647 h 265"/>
              <a:gd name="T62" fmla="*/ 0 w 180"/>
              <a:gd name="T63" fmla="*/ 2147483647 h 26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0"/>
              <a:gd name="T97" fmla="*/ 0 h 265"/>
              <a:gd name="T98" fmla="*/ 180 w 180"/>
              <a:gd name="T99" fmla="*/ 265 h 26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0" h="265">
                <a:moveTo>
                  <a:pt x="0" y="255"/>
                </a:moveTo>
                <a:lnTo>
                  <a:pt x="0" y="265"/>
                </a:lnTo>
                <a:lnTo>
                  <a:pt x="155" y="265"/>
                </a:lnTo>
                <a:lnTo>
                  <a:pt x="169" y="263"/>
                </a:lnTo>
                <a:lnTo>
                  <a:pt x="175" y="258"/>
                </a:lnTo>
                <a:lnTo>
                  <a:pt x="178" y="255"/>
                </a:lnTo>
                <a:lnTo>
                  <a:pt x="180" y="253"/>
                </a:lnTo>
                <a:lnTo>
                  <a:pt x="180" y="7"/>
                </a:lnTo>
                <a:lnTo>
                  <a:pt x="178" y="5"/>
                </a:lnTo>
                <a:lnTo>
                  <a:pt x="175" y="2"/>
                </a:lnTo>
                <a:lnTo>
                  <a:pt x="174" y="0"/>
                </a:lnTo>
                <a:lnTo>
                  <a:pt x="0" y="0"/>
                </a:lnTo>
                <a:lnTo>
                  <a:pt x="0" y="7"/>
                </a:lnTo>
                <a:lnTo>
                  <a:pt x="142" y="7"/>
                </a:lnTo>
                <a:lnTo>
                  <a:pt x="145" y="8"/>
                </a:lnTo>
                <a:lnTo>
                  <a:pt x="154" y="15"/>
                </a:lnTo>
                <a:lnTo>
                  <a:pt x="160" y="23"/>
                </a:lnTo>
                <a:lnTo>
                  <a:pt x="162" y="35"/>
                </a:lnTo>
                <a:lnTo>
                  <a:pt x="162" y="230"/>
                </a:lnTo>
                <a:lnTo>
                  <a:pt x="159" y="245"/>
                </a:lnTo>
                <a:lnTo>
                  <a:pt x="150" y="251"/>
                </a:lnTo>
                <a:lnTo>
                  <a:pt x="142" y="255"/>
                </a:lnTo>
                <a:lnTo>
                  <a:pt x="139" y="255"/>
                </a:lnTo>
                <a:lnTo>
                  <a:pt x="135" y="255"/>
                </a:lnTo>
                <a:lnTo>
                  <a:pt x="127" y="255"/>
                </a:lnTo>
                <a:lnTo>
                  <a:pt x="112" y="255"/>
                </a:lnTo>
                <a:lnTo>
                  <a:pt x="94" y="255"/>
                </a:lnTo>
                <a:lnTo>
                  <a:pt x="74" y="255"/>
                </a:lnTo>
                <a:lnTo>
                  <a:pt x="49" y="255"/>
                </a:lnTo>
                <a:lnTo>
                  <a:pt x="25" y="255"/>
                </a:lnTo>
                <a:lnTo>
                  <a:pt x="0" y="255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8" name="Freeform 314">
            <a:extLst>
              <a:ext uri="{FF2B5EF4-FFF2-40B4-BE49-F238E27FC236}">
                <a16:creationId xmlns="" xmlns:a16="http://schemas.microsoft.com/office/drawing/2014/main" id="{C7A1FDA7-7FD2-4A61-AE38-30C7CF05BF75}"/>
              </a:ext>
            </a:extLst>
          </p:cNvPr>
          <p:cNvSpPr>
            <a:spLocks/>
          </p:cNvSpPr>
          <p:nvPr/>
        </p:nvSpPr>
        <p:spPr bwMode="auto">
          <a:xfrm>
            <a:off x="5516563" y="5157788"/>
            <a:ext cx="139700" cy="211137"/>
          </a:xfrm>
          <a:custGeom>
            <a:avLst/>
            <a:gdLst>
              <a:gd name="T0" fmla="*/ 2147483647 w 176"/>
              <a:gd name="T1" fmla="*/ 2147483647 h 265"/>
              <a:gd name="T2" fmla="*/ 2147483647 w 176"/>
              <a:gd name="T3" fmla="*/ 0 h 265"/>
              <a:gd name="T4" fmla="*/ 2147483647 w 176"/>
              <a:gd name="T5" fmla="*/ 0 h 265"/>
              <a:gd name="T6" fmla="*/ 2147483647 w 176"/>
              <a:gd name="T7" fmla="*/ 2147483647 h 265"/>
              <a:gd name="T8" fmla="*/ 2147483647 w 176"/>
              <a:gd name="T9" fmla="*/ 2147483647 h 265"/>
              <a:gd name="T10" fmla="*/ 2147483647 w 176"/>
              <a:gd name="T11" fmla="*/ 2147483647 h 265"/>
              <a:gd name="T12" fmla="*/ 2147483647 w 176"/>
              <a:gd name="T13" fmla="*/ 2147483647 h 265"/>
              <a:gd name="T14" fmla="*/ 2147483647 w 176"/>
              <a:gd name="T15" fmla="*/ 2147483647 h 265"/>
              <a:gd name="T16" fmla="*/ 2147483647 w 176"/>
              <a:gd name="T17" fmla="*/ 2147483647 h 265"/>
              <a:gd name="T18" fmla="*/ 0 w 176"/>
              <a:gd name="T19" fmla="*/ 2147483647 h 265"/>
              <a:gd name="T20" fmla="*/ 0 w 176"/>
              <a:gd name="T21" fmla="*/ 2147483647 h 265"/>
              <a:gd name="T22" fmla="*/ 0 w 176"/>
              <a:gd name="T23" fmla="*/ 2147483647 h 265"/>
              <a:gd name="T24" fmla="*/ 2147483647 w 176"/>
              <a:gd name="T25" fmla="*/ 2147483647 h 265"/>
              <a:gd name="T26" fmla="*/ 2147483647 w 176"/>
              <a:gd name="T27" fmla="*/ 2147483647 h 265"/>
              <a:gd name="T28" fmla="*/ 2147483647 w 176"/>
              <a:gd name="T29" fmla="*/ 2147483647 h 265"/>
              <a:gd name="T30" fmla="*/ 2147483647 w 176"/>
              <a:gd name="T31" fmla="*/ 2147483647 h 265"/>
              <a:gd name="T32" fmla="*/ 2147483647 w 176"/>
              <a:gd name="T33" fmla="*/ 2147483647 h 265"/>
              <a:gd name="T34" fmla="*/ 2147483647 w 176"/>
              <a:gd name="T35" fmla="*/ 2147483647 h 265"/>
              <a:gd name="T36" fmla="*/ 2147483647 w 176"/>
              <a:gd name="T37" fmla="*/ 2147483647 h 265"/>
              <a:gd name="T38" fmla="*/ 2147483647 w 176"/>
              <a:gd name="T39" fmla="*/ 2147483647 h 265"/>
              <a:gd name="T40" fmla="*/ 2147483647 w 176"/>
              <a:gd name="T41" fmla="*/ 2147483647 h 265"/>
              <a:gd name="T42" fmla="*/ 2147483647 w 176"/>
              <a:gd name="T43" fmla="*/ 2147483647 h 265"/>
              <a:gd name="T44" fmla="*/ 2147483647 w 176"/>
              <a:gd name="T45" fmla="*/ 2147483647 h 265"/>
              <a:gd name="T46" fmla="*/ 2147483647 w 176"/>
              <a:gd name="T47" fmla="*/ 2147483647 h 265"/>
              <a:gd name="T48" fmla="*/ 2147483647 w 176"/>
              <a:gd name="T49" fmla="*/ 2147483647 h 265"/>
              <a:gd name="T50" fmla="*/ 2147483647 w 176"/>
              <a:gd name="T51" fmla="*/ 2147483647 h 265"/>
              <a:gd name="T52" fmla="*/ 2147483647 w 176"/>
              <a:gd name="T53" fmla="*/ 2147483647 h 265"/>
              <a:gd name="T54" fmla="*/ 2147483647 w 176"/>
              <a:gd name="T55" fmla="*/ 2147483647 h 265"/>
              <a:gd name="T56" fmla="*/ 2147483647 w 176"/>
              <a:gd name="T57" fmla="*/ 2147483647 h 265"/>
              <a:gd name="T58" fmla="*/ 2147483647 w 176"/>
              <a:gd name="T59" fmla="*/ 2147483647 h 265"/>
              <a:gd name="T60" fmla="*/ 2147483647 w 176"/>
              <a:gd name="T61" fmla="*/ 2147483647 h 265"/>
              <a:gd name="T62" fmla="*/ 2147483647 w 176"/>
              <a:gd name="T63" fmla="*/ 2147483647 h 265"/>
              <a:gd name="T64" fmla="*/ 2147483647 w 176"/>
              <a:gd name="T65" fmla="*/ 2147483647 h 265"/>
              <a:gd name="T66" fmla="*/ 2147483647 w 176"/>
              <a:gd name="T67" fmla="*/ 2147483647 h 265"/>
              <a:gd name="T68" fmla="*/ 2147483647 w 176"/>
              <a:gd name="T69" fmla="*/ 2147483647 h 265"/>
              <a:gd name="T70" fmla="*/ 2147483647 w 176"/>
              <a:gd name="T71" fmla="*/ 2147483647 h 265"/>
              <a:gd name="T72" fmla="*/ 2147483647 w 176"/>
              <a:gd name="T73" fmla="*/ 2147483647 h 265"/>
              <a:gd name="T74" fmla="*/ 2147483647 w 176"/>
              <a:gd name="T75" fmla="*/ 2147483647 h 265"/>
              <a:gd name="T76" fmla="*/ 2147483647 w 176"/>
              <a:gd name="T77" fmla="*/ 2147483647 h 26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76"/>
              <a:gd name="T118" fmla="*/ 0 h 265"/>
              <a:gd name="T119" fmla="*/ 176 w 176"/>
              <a:gd name="T120" fmla="*/ 265 h 26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76" h="265">
                <a:moveTo>
                  <a:pt x="176" y="7"/>
                </a:moveTo>
                <a:lnTo>
                  <a:pt x="176" y="0"/>
                </a:lnTo>
                <a:lnTo>
                  <a:pt x="45" y="0"/>
                </a:lnTo>
                <a:lnTo>
                  <a:pt x="22" y="2"/>
                </a:lnTo>
                <a:lnTo>
                  <a:pt x="9" y="5"/>
                </a:lnTo>
                <a:lnTo>
                  <a:pt x="4" y="8"/>
                </a:lnTo>
                <a:lnTo>
                  <a:pt x="2" y="10"/>
                </a:lnTo>
                <a:lnTo>
                  <a:pt x="2" y="38"/>
                </a:lnTo>
                <a:lnTo>
                  <a:pt x="2" y="103"/>
                </a:lnTo>
                <a:lnTo>
                  <a:pt x="0" y="174"/>
                </a:lnTo>
                <a:lnTo>
                  <a:pt x="0" y="222"/>
                </a:lnTo>
                <a:lnTo>
                  <a:pt x="0" y="235"/>
                </a:lnTo>
                <a:lnTo>
                  <a:pt x="2" y="246"/>
                </a:lnTo>
                <a:lnTo>
                  <a:pt x="5" y="256"/>
                </a:lnTo>
                <a:lnTo>
                  <a:pt x="9" y="265"/>
                </a:lnTo>
                <a:lnTo>
                  <a:pt x="176" y="265"/>
                </a:lnTo>
                <a:lnTo>
                  <a:pt x="176" y="255"/>
                </a:lnTo>
                <a:lnTo>
                  <a:pt x="154" y="255"/>
                </a:lnTo>
                <a:lnTo>
                  <a:pt x="133" y="255"/>
                </a:lnTo>
                <a:lnTo>
                  <a:pt x="111" y="255"/>
                </a:lnTo>
                <a:lnTo>
                  <a:pt x="93" y="255"/>
                </a:lnTo>
                <a:lnTo>
                  <a:pt x="78" y="255"/>
                </a:lnTo>
                <a:lnTo>
                  <a:pt x="65" y="255"/>
                </a:lnTo>
                <a:lnTo>
                  <a:pt x="55" y="255"/>
                </a:lnTo>
                <a:lnTo>
                  <a:pt x="48" y="255"/>
                </a:lnTo>
                <a:lnTo>
                  <a:pt x="47" y="255"/>
                </a:lnTo>
                <a:lnTo>
                  <a:pt x="45" y="253"/>
                </a:lnTo>
                <a:lnTo>
                  <a:pt x="43" y="253"/>
                </a:lnTo>
                <a:lnTo>
                  <a:pt x="42" y="253"/>
                </a:lnTo>
                <a:lnTo>
                  <a:pt x="35" y="255"/>
                </a:lnTo>
                <a:lnTo>
                  <a:pt x="25" y="250"/>
                </a:lnTo>
                <a:lnTo>
                  <a:pt x="15" y="235"/>
                </a:lnTo>
                <a:lnTo>
                  <a:pt x="12" y="202"/>
                </a:lnTo>
                <a:lnTo>
                  <a:pt x="12" y="33"/>
                </a:lnTo>
                <a:lnTo>
                  <a:pt x="12" y="28"/>
                </a:lnTo>
                <a:lnTo>
                  <a:pt x="17" y="20"/>
                </a:lnTo>
                <a:lnTo>
                  <a:pt x="27" y="10"/>
                </a:lnTo>
                <a:lnTo>
                  <a:pt x="47" y="7"/>
                </a:lnTo>
                <a:lnTo>
                  <a:pt x="176" y="7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9" name="Freeform 315">
            <a:extLst>
              <a:ext uri="{FF2B5EF4-FFF2-40B4-BE49-F238E27FC236}">
                <a16:creationId xmlns="" xmlns:a16="http://schemas.microsoft.com/office/drawing/2014/main" id="{667B2B47-635E-4BC5-976D-B0EA7BC0268B}"/>
              </a:ext>
            </a:extLst>
          </p:cNvPr>
          <p:cNvSpPr>
            <a:spLocks/>
          </p:cNvSpPr>
          <p:nvPr/>
        </p:nvSpPr>
        <p:spPr bwMode="auto">
          <a:xfrm>
            <a:off x="5526088" y="5164138"/>
            <a:ext cx="258762" cy="196850"/>
          </a:xfrm>
          <a:custGeom>
            <a:avLst/>
            <a:gdLst>
              <a:gd name="T0" fmla="*/ 2147483647 w 326"/>
              <a:gd name="T1" fmla="*/ 2147483647 h 248"/>
              <a:gd name="T2" fmla="*/ 2147483647 w 326"/>
              <a:gd name="T3" fmla="*/ 2147483647 h 248"/>
              <a:gd name="T4" fmla="*/ 2147483647 w 326"/>
              <a:gd name="T5" fmla="*/ 2147483647 h 248"/>
              <a:gd name="T6" fmla="*/ 2147483647 w 326"/>
              <a:gd name="T7" fmla="*/ 2147483647 h 248"/>
              <a:gd name="T8" fmla="*/ 2147483647 w 326"/>
              <a:gd name="T9" fmla="*/ 2147483647 h 248"/>
              <a:gd name="T10" fmla="*/ 2147483647 w 326"/>
              <a:gd name="T11" fmla="*/ 2147483647 h 248"/>
              <a:gd name="T12" fmla="*/ 2147483647 w 326"/>
              <a:gd name="T13" fmla="*/ 2147483647 h 248"/>
              <a:gd name="T14" fmla="*/ 2147483647 w 326"/>
              <a:gd name="T15" fmla="*/ 2147483647 h 248"/>
              <a:gd name="T16" fmla="*/ 2147483647 w 326"/>
              <a:gd name="T17" fmla="*/ 2147483647 h 248"/>
              <a:gd name="T18" fmla="*/ 2147483647 w 326"/>
              <a:gd name="T19" fmla="*/ 0 h 248"/>
              <a:gd name="T20" fmla="*/ 2147483647 w 326"/>
              <a:gd name="T21" fmla="*/ 0 h 248"/>
              <a:gd name="T22" fmla="*/ 2147483647 w 326"/>
              <a:gd name="T23" fmla="*/ 2147483647 h 248"/>
              <a:gd name="T24" fmla="*/ 2147483647 w 326"/>
              <a:gd name="T25" fmla="*/ 2147483647 h 248"/>
              <a:gd name="T26" fmla="*/ 0 w 326"/>
              <a:gd name="T27" fmla="*/ 2147483647 h 248"/>
              <a:gd name="T28" fmla="*/ 0 w 326"/>
              <a:gd name="T29" fmla="*/ 2147483647 h 248"/>
              <a:gd name="T30" fmla="*/ 0 w 326"/>
              <a:gd name="T31" fmla="*/ 2147483647 h 248"/>
              <a:gd name="T32" fmla="*/ 2147483647 w 326"/>
              <a:gd name="T33" fmla="*/ 2147483647 h 248"/>
              <a:gd name="T34" fmla="*/ 2147483647 w 326"/>
              <a:gd name="T35" fmla="*/ 2147483647 h 248"/>
              <a:gd name="T36" fmla="*/ 2147483647 w 326"/>
              <a:gd name="T37" fmla="*/ 2147483647 h 248"/>
              <a:gd name="T38" fmla="*/ 2147483647 w 326"/>
              <a:gd name="T39" fmla="*/ 2147483647 h 248"/>
              <a:gd name="T40" fmla="*/ 2147483647 w 326"/>
              <a:gd name="T41" fmla="*/ 2147483647 h 248"/>
              <a:gd name="T42" fmla="*/ 2147483647 w 326"/>
              <a:gd name="T43" fmla="*/ 2147483647 h 248"/>
              <a:gd name="T44" fmla="*/ 2147483647 w 326"/>
              <a:gd name="T45" fmla="*/ 2147483647 h 248"/>
              <a:gd name="T46" fmla="*/ 2147483647 w 326"/>
              <a:gd name="T47" fmla="*/ 2147483647 h 2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26"/>
              <a:gd name="T73" fmla="*/ 0 h 248"/>
              <a:gd name="T74" fmla="*/ 326 w 326"/>
              <a:gd name="T75" fmla="*/ 248 h 24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26" h="248">
                <a:moveTo>
                  <a:pt x="16" y="233"/>
                </a:moveTo>
                <a:lnTo>
                  <a:pt x="299" y="8"/>
                </a:lnTo>
                <a:lnTo>
                  <a:pt x="309" y="11"/>
                </a:lnTo>
                <a:lnTo>
                  <a:pt x="318" y="18"/>
                </a:lnTo>
                <a:lnTo>
                  <a:pt x="324" y="24"/>
                </a:lnTo>
                <a:lnTo>
                  <a:pt x="326" y="28"/>
                </a:lnTo>
                <a:lnTo>
                  <a:pt x="324" y="16"/>
                </a:lnTo>
                <a:lnTo>
                  <a:pt x="318" y="8"/>
                </a:lnTo>
                <a:lnTo>
                  <a:pt x="309" y="1"/>
                </a:lnTo>
                <a:lnTo>
                  <a:pt x="306" y="0"/>
                </a:lnTo>
                <a:lnTo>
                  <a:pt x="35" y="0"/>
                </a:lnTo>
                <a:lnTo>
                  <a:pt x="15" y="3"/>
                </a:lnTo>
                <a:lnTo>
                  <a:pt x="5" y="13"/>
                </a:lnTo>
                <a:lnTo>
                  <a:pt x="0" y="21"/>
                </a:lnTo>
                <a:lnTo>
                  <a:pt x="0" y="26"/>
                </a:lnTo>
                <a:lnTo>
                  <a:pt x="0" y="195"/>
                </a:lnTo>
                <a:lnTo>
                  <a:pt x="3" y="228"/>
                </a:lnTo>
                <a:lnTo>
                  <a:pt x="13" y="243"/>
                </a:lnTo>
                <a:lnTo>
                  <a:pt x="23" y="248"/>
                </a:lnTo>
                <a:lnTo>
                  <a:pt x="30" y="246"/>
                </a:lnTo>
                <a:lnTo>
                  <a:pt x="21" y="243"/>
                </a:lnTo>
                <a:lnTo>
                  <a:pt x="18" y="238"/>
                </a:lnTo>
                <a:lnTo>
                  <a:pt x="16" y="234"/>
                </a:lnTo>
                <a:lnTo>
                  <a:pt x="16" y="233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0" name="Freeform 316">
            <a:extLst>
              <a:ext uri="{FF2B5EF4-FFF2-40B4-BE49-F238E27FC236}">
                <a16:creationId xmlns="" xmlns:a16="http://schemas.microsoft.com/office/drawing/2014/main" id="{760E8377-8EBB-49F6-8987-F205DDEAB940}"/>
              </a:ext>
            </a:extLst>
          </p:cNvPr>
          <p:cNvSpPr>
            <a:spLocks/>
          </p:cNvSpPr>
          <p:nvPr/>
        </p:nvSpPr>
        <p:spPr bwMode="auto">
          <a:xfrm>
            <a:off x="5522913" y="5164138"/>
            <a:ext cx="280987" cy="206375"/>
          </a:xfrm>
          <a:custGeom>
            <a:avLst/>
            <a:gdLst>
              <a:gd name="T0" fmla="*/ 2147483647 w 352"/>
              <a:gd name="T1" fmla="*/ 2147483647 h 261"/>
              <a:gd name="T2" fmla="*/ 2147483647 w 352"/>
              <a:gd name="T3" fmla="*/ 2147483647 h 261"/>
              <a:gd name="T4" fmla="*/ 2147483647 w 352"/>
              <a:gd name="T5" fmla="*/ 2147483647 h 261"/>
              <a:gd name="T6" fmla="*/ 2147483647 w 352"/>
              <a:gd name="T7" fmla="*/ 2147483647 h 261"/>
              <a:gd name="T8" fmla="*/ 2147483647 w 352"/>
              <a:gd name="T9" fmla="*/ 2147483647 h 261"/>
              <a:gd name="T10" fmla="*/ 0 w 352"/>
              <a:gd name="T11" fmla="*/ 2147483647 h 261"/>
              <a:gd name="T12" fmla="*/ 0 w 352"/>
              <a:gd name="T13" fmla="*/ 2147483647 h 261"/>
              <a:gd name="T14" fmla="*/ 0 w 352"/>
              <a:gd name="T15" fmla="*/ 2147483647 h 261"/>
              <a:gd name="T16" fmla="*/ 0 w 352"/>
              <a:gd name="T17" fmla="*/ 2147483647 h 261"/>
              <a:gd name="T18" fmla="*/ 0 w 352"/>
              <a:gd name="T19" fmla="*/ 2147483647 h 261"/>
              <a:gd name="T20" fmla="*/ 2147483647 w 352"/>
              <a:gd name="T21" fmla="*/ 2147483647 h 261"/>
              <a:gd name="T22" fmla="*/ 2147483647 w 352"/>
              <a:gd name="T23" fmla="*/ 2147483647 h 261"/>
              <a:gd name="T24" fmla="*/ 2147483647 w 352"/>
              <a:gd name="T25" fmla="*/ 2147483647 h 261"/>
              <a:gd name="T26" fmla="*/ 2147483647 w 352"/>
              <a:gd name="T27" fmla="*/ 2147483647 h 261"/>
              <a:gd name="T28" fmla="*/ 2147483647 w 352"/>
              <a:gd name="T29" fmla="*/ 2147483647 h 261"/>
              <a:gd name="T30" fmla="*/ 2147483647 w 352"/>
              <a:gd name="T31" fmla="*/ 2147483647 h 261"/>
              <a:gd name="T32" fmla="*/ 2147483647 w 352"/>
              <a:gd name="T33" fmla="*/ 2147483647 h 261"/>
              <a:gd name="T34" fmla="*/ 2147483647 w 352"/>
              <a:gd name="T35" fmla="*/ 2147483647 h 261"/>
              <a:gd name="T36" fmla="*/ 2147483647 w 352"/>
              <a:gd name="T37" fmla="*/ 2147483647 h 261"/>
              <a:gd name="T38" fmla="*/ 2147483647 w 352"/>
              <a:gd name="T39" fmla="*/ 2147483647 h 261"/>
              <a:gd name="T40" fmla="*/ 2147483647 w 352"/>
              <a:gd name="T41" fmla="*/ 2147483647 h 261"/>
              <a:gd name="T42" fmla="*/ 2147483647 w 352"/>
              <a:gd name="T43" fmla="*/ 2147483647 h 261"/>
              <a:gd name="T44" fmla="*/ 2147483647 w 352"/>
              <a:gd name="T45" fmla="*/ 2147483647 h 261"/>
              <a:gd name="T46" fmla="*/ 2147483647 w 352"/>
              <a:gd name="T47" fmla="*/ 0 h 261"/>
              <a:gd name="T48" fmla="*/ 2147483647 w 352"/>
              <a:gd name="T49" fmla="*/ 2147483647 h 2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2"/>
              <a:gd name="T76" fmla="*/ 0 h 261"/>
              <a:gd name="T77" fmla="*/ 352 w 352"/>
              <a:gd name="T78" fmla="*/ 261 h 26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2" h="261">
                <a:moveTo>
                  <a:pt x="347" y="246"/>
                </a:moveTo>
                <a:lnTo>
                  <a:pt x="345" y="248"/>
                </a:lnTo>
                <a:lnTo>
                  <a:pt x="342" y="251"/>
                </a:lnTo>
                <a:lnTo>
                  <a:pt x="336" y="256"/>
                </a:lnTo>
                <a:lnTo>
                  <a:pt x="322" y="258"/>
                </a:lnTo>
                <a:lnTo>
                  <a:pt x="0" y="258"/>
                </a:lnTo>
                <a:lnTo>
                  <a:pt x="0" y="259"/>
                </a:lnTo>
                <a:lnTo>
                  <a:pt x="0" y="261"/>
                </a:lnTo>
                <a:lnTo>
                  <a:pt x="1" y="261"/>
                </a:lnTo>
                <a:lnTo>
                  <a:pt x="3" y="261"/>
                </a:lnTo>
                <a:lnTo>
                  <a:pt x="336" y="261"/>
                </a:lnTo>
                <a:lnTo>
                  <a:pt x="342" y="259"/>
                </a:lnTo>
                <a:lnTo>
                  <a:pt x="347" y="256"/>
                </a:lnTo>
                <a:lnTo>
                  <a:pt x="350" y="251"/>
                </a:lnTo>
                <a:lnTo>
                  <a:pt x="352" y="243"/>
                </a:lnTo>
                <a:lnTo>
                  <a:pt x="352" y="8"/>
                </a:lnTo>
                <a:lnTo>
                  <a:pt x="350" y="6"/>
                </a:lnTo>
                <a:lnTo>
                  <a:pt x="350" y="3"/>
                </a:lnTo>
                <a:lnTo>
                  <a:pt x="349" y="1"/>
                </a:lnTo>
                <a:lnTo>
                  <a:pt x="347" y="0"/>
                </a:lnTo>
                <a:lnTo>
                  <a:pt x="347" y="246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1" name="Freeform 317">
            <a:extLst>
              <a:ext uri="{FF2B5EF4-FFF2-40B4-BE49-F238E27FC236}">
                <a16:creationId xmlns="" xmlns:a16="http://schemas.microsoft.com/office/drawing/2014/main" id="{9EAB96A9-73ED-47AB-B046-99972D2A868F}"/>
              </a:ext>
            </a:extLst>
          </p:cNvPr>
          <p:cNvSpPr>
            <a:spLocks/>
          </p:cNvSpPr>
          <p:nvPr/>
        </p:nvSpPr>
        <p:spPr bwMode="auto">
          <a:xfrm>
            <a:off x="5513388" y="5154613"/>
            <a:ext cx="290512" cy="215900"/>
          </a:xfrm>
          <a:custGeom>
            <a:avLst/>
            <a:gdLst>
              <a:gd name="T0" fmla="*/ 2147483647 w 366"/>
              <a:gd name="T1" fmla="*/ 0 h 273"/>
              <a:gd name="T2" fmla="*/ 2147483647 w 366"/>
              <a:gd name="T3" fmla="*/ 0 h 273"/>
              <a:gd name="T4" fmla="*/ 2147483647 w 366"/>
              <a:gd name="T5" fmla="*/ 2147483647 h 273"/>
              <a:gd name="T6" fmla="*/ 2147483647 w 366"/>
              <a:gd name="T7" fmla="*/ 2147483647 h 273"/>
              <a:gd name="T8" fmla="*/ 2147483647 w 366"/>
              <a:gd name="T9" fmla="*/ 2147483647 h 273"/>
              <a:gd name="T10" fmla="*/ 0 w 366"/>
              <a:gd name="T11" fmla="*/ 2147483647 h 273"/>
              <a:gd name="T12" fmla="*/ 0 w 366"/>
              <a:gd name="T13" fmla="*/ 2147483647 h 273"/>
              <a:gd name="T14" fmla="*/ 2147483647 w 366"/>
              <a:gd name="T15" fmla="*/ 2147483647 h 273"/>
              <a:gd name="T16" fmla="*/ 2147483647 w 366"/>
              <a:gd name="T17" fmla="*/ 2147483647 h 273"/>
              <a:gd name="T18" fmla="*/ 2147483647 w 366"/>
              <a:gd name="T19" fmla="*/ 2147483647 h 273"/>
              <a:gd name="T20" fmla="*/ 2147483647 w 366"/>
              <a:gd name="T21" fmla="*/ 2147483647 h 273"/>
              <a:gd name="T22" fmla="*/ 2147483647 w 366"/>
              <a:gd name="T23" fmla="*/ 2147483647 h 273"/>
              <a:gd name="T24" fmla="*/ 2147483647 w 366"/>
              <a:gd name="T25" fmla="*/ 2147483647 h 273"/>
              <a:gd name="T26" fmla="*/ 2147483647 w 366"/>
              <a:gd name="T27" fmla="*/ 2147483647 h 273"/>
              <a:gd name="T28" fmla="*/ 2147483647 w 366"/>
              <a:gd name="T29" fmla="*/ 2147483647 h 273"/>
              <a:gd name="T30" fmla="*/ 2147483647 w 366"/>
              <a:gd name="T31" fmla="*/ 2147483647 h 273"/>
              <a:gd name="T32" fmla="*/ 2147483647 w 366"/>
              <a:gd name="T33" fmla="*/ 2147483647 h 273"/>
              <a:gd name="T34" fmla="*/ 2147483647 w 366"/>
              <a:gd name="T35" fmla="*/ 2147483647 h 273"/>
              <a:gd name="T36" fmla="*/ 2147483647 w 366"/>
              <a:gd name="T37" fmla="*/ 2147483647 h 273"/>
              <a:gd name="T38" fmla="*/ 2147483647 w 366"/>
              <a:gd name="T39" fmla="*/ 2147483647 h 273"/>
              <a:gd name="T40" fmla="*/ 2147483647 w 366"/>
              <a:gd name="T41" fmla="*/ 2147483647 h 273"/>
              <a:gd name="T42" fmla="*/ 2147483647 w 366"/>
              <a:gd name="T43" fmla="*/ 2147483647 h 273"/>
              <a:gd name="T44" fmla="*/ 2147483647 w 366"/>
              <a:gd name="T45" fmla="*/ 2147483647 h 273"/>
              <a:gd name="T46" fmla="*/ 2147483647 w 366"/>
              <a:gd name="T47" fmla="*/ 2147483647 h 273"/>
              <a:gd name="T48" fmla="*/ 2147483647 w 366"/>
              <a:gd name="T49" fmla="*/ 2147483647 h 273"/>
              <a:gd name="T50" fmla="*/ 2147483647 w 366"/>
              <a:gd name="T51" fmla="*/ 2147483647 h 273"/>
              <a:gd name="T52" fmla="*/ 2147483647 w 366"/>
              <a:gd name="T53" fmla="*/ 2147483647 h 273"/>
              <a:gd name="T54" fmla="*/ 2147483647 w 366"/>
              <a:gd name="T55" fmla="*/ 2147483647 h 273"/>
              <a:gd name="T56" fmla="*/ 2147483647 w 366"/>
              <a:gd name="T57" fmla="*/ 2147483647 h 273"/>
              <a:gd name="T58" fmla="*/ 2147483647 w 366"/>
              <a:gd name="T59" fmla="*/ 2147483647 h 273"/>
              <a:gd name="T60" fmla="*/ 2147483647 w 366"/>
              <a:gd name="T61" fmla="*/ 2147483647 h 273"/>
              <a:gd name="T62" fmla="*/ 2147483647 w 366"/>
              <a:gd name="T63" fmla="*/ 2147483647 h 273"/>
              <a:gd name="T64" fmla="*/ 2147483647 w 366"/>
              <a:gd name="T65" fmla="*/ 2147483647 h 273"/>
              <a:gd name="T66" fmla="*/ 2147483647 w 366"/>
              <a:gd name="T67" fmla="*/ 2147483647 h 273"/>
              <a:gd name="T68" fmla="*/ 2147483647 w 366"/>
              <a:gd name="T69" fmla="*/ 2147483647 h 273"/>
              <a:gd name="T70" fmla="*/ 2147483647 w 366"/>
              <a:gd name="T71" fmla="*/ 2147483647 h 273"/>
              <a:gd name="T72" fmla="*/ 2147483647 w 366"/>
              <a:gd name="T73" fmla="*/ 2147483647 h 273"/>
              <a:gd name="T74" fmla="*/ 2147483647 w 366"/>
              <a:gd name="T75" fmla="*/ 2147483647 h 273"/>
              <a:gd name="T76" fmla="*/ 2147483647 w 366"/>
              <a:gd name="T77" fmla="*/ 2147483647 h 273"/>
              <a:gd name="T78" fmla="*/ 2147483647 w 366"/>
              <a:gd name="T79" fmla="*/ 2147483647 h 273"/>
              <a:gd name="T80" fmla="*/ 2147483647 w 366"/>
              <a:gd name="T81" fmla="*/ 0 h 27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66"/>
              <a:gd name="T124" fmla="*/ 0 h 273"/>
              <a:gd name="T125" fmla="*/ 366 w 366"/>
              <a:gd name="T126" fmla="*/ 273 h 27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66" h="273">
                <a:moveTo>
                  <a:pt x="350" y="0"/>
                </a:moveTo>
                <a:lnTo>
                  <a:pt x="17" y="0"/>
                </a:lnTo>
                <a:lnTo>
                  <a:pt x="10" y="2"/>
                </a:lnTo>
                <a:lnTo>
                  <a:pt x="5" y="5"/>
                </a:lnTo>
                <a:lnTo>
                  <a:pt x="2" y="10"/>
                </a:lnTo>
                <a:lnTo>
                  <a:pt x="0" y="17"/>
                </a:lnTo>
                <a:lnTo>
                  <a:pt x="0" y="255"/>
                </a:lnTo>
                <a:lnTo>
                  <a:pt x="2" y="261"/>
                </a:lnTo>
                <a:lnTo>
                  <a:pt x="5" y="266"/>
                </a:lnTo>
                <a:lnTo>
                  <a:pt x="9" y="271"/>
                </a:lnTo>
                <a:lnTo>
                  <a:pt x="14" y="273"/>
                </a:lnTo>
                <a:lnTo>
                  <a:pt x="14" y="271"/>
                </a:lnTo>
                <a:lnTo>
                  <a:pt x="14" y="270"/>
                </a:lnTo>
                <a:lnTo>
                  <a:pt x="10" y="261"/>
                </a:lnTo>
                <a:lnTo>
                  <a:pt x="7" y="251"/>
                </a:lnTo>
                <a:lnTo>
                  <a:pt x="5" y="240"/>
                </a:lnTo>
                <a:lnTo>
                  <a:pt x="5" y="227"/>
                </a:lnTo>
                <a:lnTo>
                  <a:pt x="5" y="179"/>
                </a:lnTo>
                <a:lnTo>
                  <a:pt x="7" y="108"/>
                </a:lnTo>
                <a:lnTo>
                  <a:pt x="7" y="43"/>
                </a:lnTo>
                <a:lnTo>
                  <a:pt x="7" y="15"/>
                </a:lnTo>
                <a:lnTo>
                  <a:pt x="9" y="13"/>
                </a:lnTo>
                <a:lnTo>
                  <a:pt x="14" y="10"/>
                </a:lnTo>
                <a:lnTo>
                  <a:pt x="27" y="7"/>
                </a:lnTo>
                <a:lnTo>
                  <a:pt x="50" y="5"/>
                </a:lnTo>
                <a:lnTo>
                  <a:pt x="355" y="5"/>
                </a:lnTo>
                <a:lnTo>
                  <a:pt x="356" y="7"/>
                </a:lnTo>
                <a:lnTo>
                  <a:pt x="359" y="10"/>
                </a:lnTo>
                <a:lnTo>
                  <a:pt x="361" y="12"/>
                </a:lnTo>
                <a:lnTo>
                  <a:pt x="363" y="13"/>
                </a:lnTo>
                <a:lnTo>
                  <a:pt x="364" y="15"/>
                </a:lnTo>
                <a:lnTo>
                  <a:pt x="364" y="18"/>
                </a:lnTo>
                <a:lnTo>
                  <a:pt x="366" y="20"/>
                </a:lnTo>
                <a:lnTo>
                  <a:pt x="366" y="17"/>
                </a:lnTo>
                <a:lnTo>
                  <a:pt x="364" y="10"/>
                </a:lnTo>
                <a:lnTo>
                  <a:pt x="361" y="5"/>
                </a:lnTo>
                <a:lnTo>
                  <a:pt x="356" y="2"/>
                </a:lnTo>
                <a:lnTo>
                  <a:pt x="35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2" name="Freeform 318">
            <a:extLst>
              <a:ext uri="{FF2B5EF4-FFF2-40B4-BE49-F238E27FC236}">
                <a16:creationId xmlns="" xmlns:a16="http://schemas.microsoft.com/office/drawing/2014/main" id="{46853815-8F7B-4063-9492-819E0893EF6C}"/>
              </a:ext>
            </a:extLst>
          </p:cNvPr>
          <p:cNvSpPr>
            <a:spLocks/>
          </p:cNvSpPr>
          <p:nvPr/>
        </p:nvSpPr>
        <p:spPr bwMode="auto">
          <a:xfrm>
            <a:off x="5538788" y="5170488"/>
            <a:ext cx="246062" cy="190500"/>
          </a:xfrm>
          <a:custGeom>
            <a:avLst/>
            <a:gdLst>
              <a:gd name="T0" fmla="*/ 2147483647 w 310"/>
              <a:gd name="T1" fmla="*/ 2147483647 h 240"/>
              <a:gd name="T2" fmla="*/ 2147483647 w 310"/>
              <a:gd name="T3" fmla="*/ 2147483647 h 240"/>
              <a:gd name="T4" fmla="*/ 2147483647 w 310"/>
              <a:gd name="T5" fmla="*/ 2147483647 h 240"/>
              <a:gd name="T6" fmla="*/ 2147483647 w 310"/>
              <a:gd name="T7" fmla="*/ 2147483647 h 240"/>
              <a:gd name="T8" fmla="*/ 2147483647 w 310"/>
              <a:gd name="T9" fmla="*/ 0 h 240"/>
              <a:gd name="T10" fmla="*/ 0 w 310"/>
              <a:gd name="T11" fmla="*/ 2147483647 h 240"/>
              <a:gd name="T12" fmla="*/ 0 w 310"/>
              <a:gd name="T13" fmla="*/ 2147483647 h 240"/>
              <a:gd name="T14" fmla="*/ 2147483647 w 310"/>
              <a:gd name="T15" fmla="*/ 2147483647 h 240"/>
              <a:gd name="T16" fmla="*/ 2147483647 w 310"/>
              <a:gd name="T17" fmla="*/ 2147483647 h 240"/>
              <a:gd name="T18" fmla="*/ 2147483647 w 310"/>
              <a:gd name="T19" fmla="*/ 2147483647 h 240"/>
              <a:gd name="T20" fmla="*/ 2147483647 w 310"/>
              <a:gd name="T21" fmla="*/ 2147483647 h 240"/>
              <a:gd name="T22" fmla="*/ 2147483647 w 310"/>
              <a:gd name="T23" fmla="*/ 2147483647 h 240"/>
              <a:gd name="T24" fmla="*/ 2147483647 w 310"/>
              <a:gd name="T25" fmla="*/ 2147483647 h 240"/>
              <a:gd name="T26" fmla="*/ 2147483647 w 310"/>
              <a:gd name="T27" fmla="*/ 2147483647 h 240"/>
              <a:gd name="T28" fmla="*/ 2147483647 w 310"/>
              <a:gd name="T29" fmla="*/ 2147483647 h 240"/>
              <a:gd name="T30" fmla="*/ 2147483647 w 310"/>
              <a:gd name="T31" fmla="*/ 2147483647 h 240"/>
              <a:gd name="T32" fmla="*/ 2147483647 w 310"/>
              <a:gd name="T33" fmla="*/ 2147483647 h 240"/>
              <a:gd name="T34" fmla="*/ 2147483647 w 310"/>
              <a:gd name="T35" fmla="*/ 2147483647 h 240"/>
              <a:gd name="T36" fmla="*/ 2147483647 w 310"/>
              <a:gd name="T37" fmla="*/ 2147483647 h 240"/>
              <a:gd name="T38" fmla="*/ 2147483647 w 310"/>
              <a:gd name="T39" fmla="*/ 2147483647 h 240"/>
              <a:gd name="T40" fmla="*/ 2147483647 w 310"/>
              <a:gd name="T41" fmla="*/ 2147483647 h 240"/>
              <a:gd name="T42" fmla="*/ 2147483647 w 310"/>
              <a:gd name="T43" fmla="*/ 2147483647 h 240"/>
              <a:gd name="T44" fmla="*/ 2147483647 w 310"/>
              <a:gd name="T45" fmla="*/ 2147483647 h 240"/>
              <a:gd name="T46" fmla="*/ 2147483647 w 310"/>
              <a:gd name="T47" fmla="*/ 2147483647 h 240"/>
              <a:gd name="T48" fmla="*/ 2147483647 w 310"/>
              <a:gd name="T49" fmla="*/ 2147483647 h 240"/>
              <a:gd name="T50" fmla="*/ 2147483647 w 310"/>
              <a:gd name="T51" fmla="*/ 2147483647 h 240"/>
              <a:gd name="T52" fmla="*/ 2147483647 w 310"/>
              <a:gd name="T53" fmla="*/ 2147483647 h 240"/>
              <a:gd name="T54" fmla="*/ 2147483647 w 310"/>
              <a:gd name="T55" fmla="*/ 2147483647 h 240"/>
              <a:gd name="T56" fmla="*/ 2147483647 w 310"/>
              <a:gd name="T57" fmla="*/ 2147483647 h 240"/>
              <a:gd name="T58" fmla="*/ 2147483647 w 310"/>
              <a:gd name="T59" fmla="*/ 2147483647 h 240"/>
              <a:gd name="T60" fmla="*/ 2147483647 w 310"/>
              <a:gd name="T61" fmla="*/ 2147483647 h 240"/>
              <a:gd name="T62" fmla="*/ 2147483647 w 310"/>
              <a:gd name="T63" fmla="*/ 2147483647 h 240"/>
              <a:gd name="T64" fmla="*/ 2147483647 w 310"/>
              <a:gd name="T65" fmla="*/ 2147483647 h 240"/>
              <a:gd name="T66" fmla="*/ 2147483647 w 310"/>
              <a:gd name="T67" fmla="*/ 2147483647 h 240"/>
              <a:gd name="T68" fmla="*/ 2147483647 w 310"/>
              <a:gd name="T69" fmla="*/ 2147483647 h 2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0"/>
              <a:gd name="T106" fmla="*/ 0 h 240"/>
              <a:gd name="T107" fmla="*/ 310 w 310"/>
              <a:gd name="T108" fmla="*/ 240 h 2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0" h="240">
                <a:moveTo>
                  <a:pt x="310" y="20"/>
                </a:moveTo>
                <a:lnTo>
                  <a:pt x="308" y="16"/>
                </a:lnTo>
                <a:lnTo>
                  <a:pt x="302" y="10"/>
                </a:lnTo>
                <a:lnTo>
                  <a:pt x="293" y="3"/>
                </a:lnTo>
                <a:lnTo>
                  <a:pt x="283" y="0"/>
                </a:lnTo>
                <a:lnTo>
                  <a:pt x="0" y="225"/>
                </a:lnTo>
                <a:lnTo>
                  <a:pt x="0" y="226"/>
                </a:lnTo>
                <a:lnTo>
                  <a:pt x="2" y="230"/>
                </a:lnTo>
                <a:lnTo>
                  <a:pt x="5" y="235"/>
                </a:lnTo>
                <a:lnTo>
                  <a:pt x="14" y="238"/>
                </a:lnTo>
                <a:lnTo>
                  <a:pt x="15" y="238"/>
                </a:lnTo>
                <a:lnTo>
                  <a:pt x="17" y="238"/>
                </a:lnTo>
                <a:lnTo>
                  <a:pt x="19" y="240"/>
                </a:lnTo>
                <a:lnTo>
                  <a:pt x="20" y="240"/>
                </a:lnTo>
                <a:lnTo>
                  <a:pt x="27" y="240"/>
                </a:lnTo>
                <a:lnTo>
                  <a:pt x="37" y="240"/>
                </a:lnTo>
                <a:lnTo>
                  <a:pt x="52" y="240"/>
                </a:lnTo>
                <a:lnTo>
                  <a:pt x="70" y="240"/>
                </a:lnTo>
                <a:lnTo>
                  <a:pt x="91" y="240"/>
                </a:lnTo>
                <a:lnTo>
                  <a:pt x="113" y="240"/>
                </a:lnTo>
                <a:lnTo>
                  <a:pt x="136" y="240"/>
                </a:lnTo>
                <a:lnTo>
                  <a:pt x="161" y="240"/>
                </a:lnTo>
                <a:lnTo>
                  <a:pt x="184" y="240"/>
                </a:lnTo>
                <a:lnTo>
                  <a:pt x="207" y="240"/>
                </a:lnTo>
                <a:lnTo>
                  <a:pt x="229" y="240"/>
                </a:lnTo>
                <a:lnTo>
                  <a:pt x="249" y="240"/>
                </a:lnTo>
                <a:lnTo>
                  <a:pt x="264" y="240"/>
                </a:lnTo>
                <a:lnTo>
                  <a:pt x="277" y="240"/>
                </a:lnTo>
                <a:lnTo>
                  <a:pt x="283" y="240"/>
                </a:lnTo>
                <a:lnTo>
                  <a:pt x="287" y="240"/>
                </a:lnTo>
                <a:lnTo>
                  <a:pt x="290" y="240"/>
                </a:lnTo>
                <a:lnTo>
                  <a:pt x="298" y="236"/>
                </a:lnTo>
                <a:lnTo>
                  <a:pt x="307" y="230"/>
                </a:lnTo>
                <a:lnTo>
                  <a:pt x="310" y="215"/>
                </a:lnTo>
                <a:lnTo>
                  <a:pt x="310" y="20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3" name="Freeform 319">
            <a:extLst>
              <a:ext uri="{FF2B5EF4-FFF2-40B4-BE49-F238E27FC236}">
                <a16:creationId xmlns="" xmlns:a16="http://schemas.microsoft.com/office/drawing/2014/main" id="{D1E76C7F-3E2B-4FDE-AC2B-D22BDD606DD4}"/>
              </a:ext>
            </a:extLst>
          </p:cNvPr>
          <p:cNvSpPr>
            <a:spLocks/>
          </p:cNvSpPr>
          <p:nvPr/>
        </p:nvSpPr>
        <p:spPr bwMode="auto">
          <a:xfrm>
            <a:off x="5534025" y="5168900"/>
            <a:ext cx="244475" cy="187325"/>
          </a:xfrm>
          <a:custGeom>
            <a:avLst/>
            <a:gdLst>
              <a:gd name="T0" fmla="*/ 2147483647 w 308"/>
              <a:gd name="T1" fmla="*/ 2147483647 h 237"/>
              <a:gd name="T2" fmla="*/ 2147483647 w 308"/>
              <a:gd name="T3" fmla="*/ 2147483647 h 237"/>
              <a:gd name="T4" fmla="*/ 2147483647 w 308"/>
              <a:gd name="T5" fmla="*/ 2147483647 h 237"/>
              <a:gd name="T6" fmla="*/ 2147483647 w 308"/>
              <a:gd name="T7" fmla="*/ 2147483647 h 237"/>
              <a:gd name="T8" fmla="*/ 0 w 308"/>
              <a:gd name="T9" fmla="*/ 2147483647 h 237"/>
              <a:gd name="T10" fmla="*/ 0 w 308"/>
              <a:gd name="T11" fmla="*/ 2147483647 h 237"/>
              <a:gd name="T12" fmla="*/ 2147483647 w 308"/>
              <a:gd name="T13" fmla="*/ 2147483647 h 237"/>
              <a:gd name="T14" fmla="*/ 2147483647 w 308"/>
              <a:gd name="T15" fmla="*/ 2147483647 h 237"/>
              <a:gd name="T16" fmla="*/ 2147483647 w 308"/>
              <a:gd name="T17" fmla="*/ 2147483647 h 237"/>
              <a:gd name="T18" fmla="*/ 2147483647 w 308"/>
              <a:gd name="T19" fmla="*/ 0 h 237"/>
              <a:gd name="T20" fmla="*/ 2147483647 w 308"/>
              <a:gd name="T21" fmla="*/ 0 h 237"/>
              <a:gd name="T22" fmla="*/ 2147483647 w 308"/>
              <a:gd name="T23" fmla="*/ 2147483647 h 237"/>
              <a:gd name="T24" fmla="*/ 2147483647 w 308"/>
              <a:gd name="T25" fmla="*/ 2147483647 h 237"/>
              <a:gd name="T26" fmla="*/ 2147483647 w 308"/>
              <a:gd name="T27" fmla="*/ 2147483647 h 237"/>
              <a:gd name="T28" fmla="*/ 2147483647 w 308"/>
              <a:gd name="T29" fmla="*/ 2147483647 h 237"/>
              <a:gd name="T30" fmla="*/ 2147483647 w 308"/>
              <a:gd name="T31" fmla="*/ 2147483647 h 237"/>
              <a:gd name="T32" fmla="*/ 2147483647 w 308"/>
              <a:gd name="T33" fmla="*/ 2147483647 h 237"/>
              <a:gd name="T34" fmla="*/ 2147483647 w 308"/>
              <a:gd name="T35" fmla="*/ 2147483647 h 237"/>
              <a:gd name="T36" fmla="*/ 2147483647 w 308"/>
              <a:gd name="T37" fmla="*/ 2147483647 h 237"/>
              <a:gd name="T38" fmla="*/ 2147483647 w 308"/>
              <a:gd name="T39" fmla="*/ 2147483647 h 237"/>
              <a:gd name="T40" fmla="*/ 2147483647 w 308"/>
              <a:gd name="T41" fmla="*/ 2147483647 h 23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8"/>
              <a:gd name="T64" fmla="*/ 0 h 237"/>
              <a:gd name="T65" fmla="*/ 308 w 308"/>
              <a:gd name="T66" fmla="*/ 237 h 23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8" h="237">
                <a:moveTo>
                  <a:pt x="25" y="237"/>
                </a:moveTo>
                <a:lnTo>
                  <a:pt x="15" y="235"/>
                </a:lnTo>
                <a:lnTo>
                  <a:pt x="6" y="228"/>
                </a:lnTo>
                <a:lnTo>
                  <a:pt x="1" y="220"/>
                </a:lnTo>
                <a:lnTo>
                  <a:pt x="0" y="210"/>
                </a:lnTo>
                <a:lnTo>
                  <a:pt x="0" y="25"/>
                </a:lnTo>
                <a:lnTo>
                  <a:pt x="1" y="15"/>
                </a:lnTo>
                <a:lnTo>
                  <a:pt x="6" y="7"/>
                </a:lnTo>
                <a:lnTo>
                  <a:pt x="15" y="2"/>
                </a:lnTo>
                <a:lnTo>
                  <a:pt x="25" y="0"/>
                </a:lnTo>
                <a:lnTo>
                  <a:pt x="281" y="0"/>
                </a:lnTo>
                <a:lnTo>
                  <a:pt x="291" y="2"/>
                </a:lnTo>
                <a:lnTo>
                  <a:pt x="299" y="7"/>
                </a:lnTo>
                <a:lnTo>
                  <a:pt x="306" y="15"/>
                </a:lnTo>
                <a:lnTo>
                  <a:pt x="308" y="25"/>
                </a:lnTo>
                <a:lnTo>
                  <a:pt x="308" y="210"/>
                </a:lnTo>
                <a:lnTo>
                  <a:pt x="306" y="220"/>
                </a:lnTo>
                <a:lnTo>
                  <a:pt x="299" y="228"/>
                </a:lnTo>
                <a:lnTo>
                  <a:pt x="291" y="235"/>
                </a:lnTo>
                <a:lnTo>
                  <a:pt x="281" y="237"/>
                </a:lnTo>
                <a:lnTo>
                  <a:pt x="25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4" name="Freeform 320">
            <a:extLst>
              <a:ext uri="{FF2B5EF4-FFF2-40B4-BE49-F238E27FC236}">
                <a16:creationId xmlns="" xmlns:a16="http://schemas.microsoft.com/office/drawing/2014/main" id="{13EB9A38-C89B-460A-BCBB-DEA47083662E}"/>
              </a:ext>
            </a:extLst>
          </p:cNvPr>
          <p:cNvSpPr>
            <a:spLocks/>
          </p:cNvSpPr>
          <p:nvPr/>
        </p:nvSpPr>
        <p:spPr bwMode="auto">
          <a:xfrm>
            <a:off x="5543550" y="5178425"/>
            <a:ext cx="225425" cy="169863"/>
          </a:xfrm>
          <a:custGeom>
            <a:avLst/>
            <a:gdLst>
              <a:gd name="T0" fmla="*/ 2147483647 w 285"/>
              <a:gd name="T1" fmla="*/ 2147483647 h 213"/>
              <a:gd name="T2" fmla="*/ 2147483647 w 285"/>
              <a:gd name="T3" fmla="*/ 2147483647 h 213"/>
              <a:gd name="T4" fmla="*/ 2147483647 w 285"/>
              <a:gd name="T5" fmla="*/ 2147483647 h 213"/>
              <a:gd name="T6" fmla="*/ 2147483647 w 285"/>
              <a:gd name="T7" fmla="*/ 2147483647 h 213"/>
              <a:gd name="T8" fmla="*/ 2147483647 w 285"/>
              <a:gd name="T9" fmla="*/ 2147483647 h 213"/>
              <a:gd name="T10" fmla="*/ 2147483647 w 285"/>
              <a:gd name="T11" fmla="*/ 2147483647 h 213"/>
              <a:gd name="T12" fmla="*/ 2147483647 w 285"/>
              <a:gd name="T13" fmla="*/ 2147483647 h 213"/>
              <a:gd name="T14" fmla="*/ 2147483647 w 285"/>
              <a:gd name="T15" fmla="*/ 2147483647 h 213"/>
              <a:gd name="T16" fmla="*/ 2147483647 w 285"/>
              <a:gd name="T17" fmla="*/ 2147483647 h 213"/>
              <a:gd name="T18" fmla="*/ 2147483647 w 285"/>
              <a:gd name="T19" fmla="*/ 0 h 213"/>
              <a:gd name="T20" fmla="*/ 2147483647 w 285"/>
              <a:gd name="T21" fmla="*/ 0 h 213"/>
              <a:gd name="T22" fmla="*/ 2147483647 w 285"/>
              <a:gd name="T23" fmla="*/ 2147483647 h 213"/>
              <a:gd name="T24" fmla="*/ 2147483647 w 285"/>
              <a:gd name="T25" fmla="*/ 2147483647 h 213"/>
              <a:gd name="T26" fmla="*/ 2147483647 w 285"/>
              <a:gd name="T27" fmla="*/ 2147483647 h 213"/>
              <a:gd name="T28" fmla="*/ 0 w 285"/>
              <a:gd name="T29" fmla="*/ 2147483647 h 213"/>
              <a:gd name="T30" fmla="*/ 0 w 285"/>
              <a:gd name="T31" fmla="*/ 2147483647 h 213"/>
              <a:gd name="T32" fmla="*/ 2147483647 w 285"/>
              <a:gd name="T33" fmla="*/ 2147483647 h 213"/>
              <a:gd name="T34" fmla="*/ 2147483647 w 285"/>
              <a:gd name="T35" fmla="*/ 2147483647 h 213"/>
              <a:gd name="T36" fmla="*/ 2147483647 w 285"/>
              <a:gd name="T37" fmla="*/ 2147483647 h 213"/>
              <a:gd name="T38" fmla="*/ 2147483647 w 285"/>
              <a:gd name="T39" fmla="*/ 2147483647 h 213"/>
              <a:gd name="T40" fmla="*/ 2147483647 w 285"/>
              <a:gd name="T41" fmla="*/ 2147483647 h 2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5"/>
              <a:gd name="T64" fmla="*/ 0 h 213"/>
              <a:gd name="T65" fmla="*/ 285 w 285"/>
              <a:gd name="T66" fmla="*/ 213 h 21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5" h="213">
                <a:moveTo>
                  <a:pt x="270" y="213"/>
                </a:moveTo>
                <a:lnTo>
                  <a:pt x="277" y="212"/>
                </a:lnTo>
                <a:lnTo>
                  <a:pt x="280" y="208"/>
                </a:lnTo>
                <a:lnTo>
                  <a:pt x="283" y="205"/>
                </a:lnTo>
                <a:lnTo>
                  <a:pt x="285" y="198"/>
                </a:lnTo>
                <a:lnTo>
                  <a:pt x="285" y="13"/>
                </a:lnTo>
                <a:lnTo>
                  <a:pt x="283" y="8"/>
                </a:lnTo>
                <a:lnTo>
                  <a:pt x="280" y="3"/>
                </a:lnTo>
                <a:lnTo>
                  <a:pt x="277" y="1"/>
                </a:lnTo>
                <a:lnTo>
                  <a:pt x="270" y="0"/>
                </a:lnTo>
                <a:lnTo>
                  <a:pt x="14" y="0"/>
                </a:lnTo>
                <a:lnTo>
                  <a:pt x="9" y="1"/>
                </a:lnTo>
                <a:lnTo>
                  <a:pt x="5" y="3"/>
                </a:lnTo>
                <a:lnTo>
                  <a:pt x="2" y="8"/>
                </a:lnTo>
                <a:lnTo>
                  <a:pt x="0" y="13"/>
                </a:lnTo>
                <a:lnTo>
                  <a:pt x="0" y="198"/>
                </a:lnTo>
                <a:lnTo>
                  <a:pt x="2" y="205"/>
                </a:lnTo>
                <a:lnTo>
                  <a:pt x="5" y="208"/>
                </a:lnTo>
                <a:lnTo>
                  <a:pt x="9" y="212"/>
                </a:lnTo>
                <a:lnTo>
                  <a:pt x="14" y="213"/>
                </a:lnTo>
                <a:lnTo>
                  <a:pt x="270" y="213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5" name="Freeform 321">
            <a:extLst>
              <a:ext uri="{FF2B5EF4-FFF2-40B4-BE49-F238E27FC236}">
                <a16:creationId xmlns="" xmlns:a16="http://schemas.microsoft.com/office/drawing/2014/main" id="{4F8F9085-E361-4DB8-87C1-D79B1A5D33AF}"/>
              </a:ext>
            </a:extLst>
          </p:cNvPr>
          <p:cNvSpPr>
            <a:spLocks/>
          </p:cNvSpPr>
          <p:nvPr/>
        </p:nvSpPr>
        <p:spPr bwMode="auto">
          <a:xfrm>
            <a:off x="5553075" y="5376863"/>
            <a:ext cx="219075" cy="34925"/>
          </a:xfrm>
          <a:custGeom>
            <a:avLst/>
            <a:gdLst>
              <a:gd name="T0" fmla="*/ 2147483647 w 276"/>
              <a:gd name="T1" fmla="*/ 2147483647 h 44"/>
              <a:gd name="T2" fmla="*/ 2147483647 w 276"/>
              <a:gd name="T3" fmla="*/ 2147483647 h 44"/>
              <a:gd name="T4" fmla="*/ 2147483647 w 276"/>
              <a:gd name="T5" fmla="*/ 2147483647 h 44"/>
              <a:gd name="T6" fmla="*/ 2147483647 w 276"/>
              <a:gd name="T7" fmla="*/ 2147483647 h 44"/>
              <a:gd name="T8" fmla="*/ 2147483647 w 276"/>
              <a:gd name="T9" fmla="*/ 2147483647 h 44"/>
              <a:gd name="T10" fmla="*/ 2147483647 w 276"/>
              <a:gd name="T11" fmla="*/ 2147483647 h 44"/>
              <a:gd name="T12" fmla="*/ 2147483647 w 276"/>
              <a:gd name="T13" fmla="*/ 2147483647 h 44"/>
              <a:gd name="T14" fmla="*/ 2147483647 w 276"/>
              <a:gd name="T15" fmla="*/ 2147483647 h 44"/>
              <a:gd name="T16" fmla="*/ 0 w 276"/>
              <a:gd name="T17" fmla="*/ 0 h 44"/>
              <a:gd name="T18" fmla="*/ 2147483647 w 276"/>
              <a:gd name="T19" fmla="*/ 0 h 44"/>
              <a:gd name="T20" fmla="*/ 2147483647 w 276"/>
              <a:gd name="T21" fmla="*/ 0 h 44"/>
              <a:gd name="T22" fmla="*/ 2147483647 w 276"/>
              <a:gd name="T23" fmla="*/ 0 h 44"/>
              <a:gd name="T24" fmla="*/ 2147483647 w 276"/>
              <a:gd name="T25" fmla="*/ 2147483647 h 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6"/>
              <a:gd name="T40" fmla="*/ 0 h 44"/>
              <a:gd name="T41" fmla="*/ 276 w 276"/>
              <a:gd name="T42" fmla="*/ 44 h 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6" h="44">
                <a:moveTo>
                  <a:pt x="243" y="21"/>
                </a:moveTo>
                <a:lnTo>
                  <a:pt x="210" y="43"/>
                </a:lnTo>
                <a:lnTo>
                  <a:pt x="207" y="44"/>
                </a:lnTo>
                <a:lnTo>
                  <a:pt x="204" y="44"/>
                </a:lnTo>
                <a:lnTo>
                  <a:pt x="58" y="44"/>
                </a:lnTo>
                <a:lnTo>
                  <a:pt x="53" y="44"/>
                </a:lnTo>
                <a:lnTo>
                  <a:pt x="50" y="41"/>
                </a:lnTo>
                <a:lnTo>
                  <a:pt x="23" y="19"/>
                </a:lnTo>
                <a:lnTo>
                  <a:pt x="0" y="0"/>
                </a:lnTo>
                <a:lnTo>
                  <a:pt x="31" y="0"/>
                </a:lnTo>
                <a:lnTo>
                  <a:pt x="237" y="0"/>
                </a:lnTo>
                <a:lnTo>
                  <a:pt x="276" y="0"/>
                </a:lnTo>
                <a:lnTo>
                  <a:pt x="243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6" name="Freeform 322">
            <a:extLst>
              <a:ext uri="{FF2B5EF4-FFF2-40B4-BE49-F238E27FC236}">
                <a16:creationId xmlns="" xmlns:a16="http://schemas.microsoft.com/office/drawing/2014/main" id="{EB3A4000-E8A5-407E-B08A-0E0FCFF19D40}"/>
              </a:ext>
            </a:extLst>
          </p:cNvPr>
          <p:cNvSpPr>
            <a:spLocks/>
          </p:cNvSpPr>
          <p:nvPr/>
        </p:nvSpPr>
        <p:spPr bwMode="auto">
          <a:xfrm>
            <a:off x="5576888" y="5386388"/>
            <a:ext cx="125412" cy="15875"/>
          </a:xfrm>
          <a:custGeom>
            <a:avLst/>
            <a:gdLst>
              <a:gd name="T0" fmla="*/ 2147483647 w 158"/>
              <a:gd name="T1" fmla="*/ 2147483647 h 22"/>
              <a:gd name="T2" fmla="*/ 2147483647 w 158"/>
              <a:gd name="T3" fmla="*/ 2147483647 h 22"/>
              <a:gd name="T4" fmla="*/ 2147483647 w 158"/>
              <a:gd name="T5" fmla="*/ 2147483647 h 22"/>
              <a:gd name="T6" fmla="*/ 2147483647 w 158"/>
              <a:gd name="T7" fmla="*/ 2147483647 h 22"/>
              <a:gd name="T8" fmla="*/ 2147483647 w 158"/>
              <a:gd name="T9" fmla="*/ 0 h 22"/>
              <a:gd name="T10" fmla="*/ 0 w 158"/>
              <a:gd name="T11" fmla="*/ 0 h 22"/>
              <a:gd name="T12" fmla="*/ 2147483647 w 158"/>
              <a:gd name="T13" fmla="*/ 2147483647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"/>
              <a:gd name="T22" fmla="*/ 0 h 22"/>
              <a:gd name="T23" fmla="*/ 158 w 158"/>
              <a:gd name="T24" fmla="*/ 22 h 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" h="22">
                <a:moveTo>
                  <a:pt x="27" y="22"/>
                </a:moveTo>
                <a:lnTo>
                  <a:pt x="158" y="22"/>
                </a:lnTo>
                <a:lnTo>
                  <a:pt x="39" y="20"/>
                </a:lnTo>
                <a:lnTo>
                  <a:pt x="29" y="0"/>
                </a:lnTo>
                <a:lnTo>
                  <a:pt x="0" y="0"/>
                </a:lnTo>
                <a:lnTo>
                  <a:pt x="27" y="22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" name="Freeform 323">
            <a:extLst>
              <a:ext uri="{FF2B5EF4-FFF2-40B4-BE49-F238E27FC236}">
                <a16:creationId xmlns="" xmlns:a16="http://schemas.microsoft.com/office/drawing/2014/main" id="{F3817D46-4A56-431F-AC78-7995A86CCE8A}"/>
              </a:ext>
            </a:extLst>
          </p:cNvPr>
          <p:cNvSpPr>
            <a:spLocks/>
          </p:cNvSpPr>
          <p:nvPr/>
        </p:nvSpPr>
        <p:spPr bwMode="auto">
          <a:xfrm>
            <a:off x="5599113" y="5386388"/>
            <a:ext cx="119062" cy="15875"/>
          </a:xfrm>
          <a:custGeom>
            <a:avLst/>
            <a:gdLst>
              <a:gd name="T0" fmla="*/ 2147483647 w 149"/>
              <a:gd name="T1" fmla="*/ 2147483647 h 22"/>
              <a:gd name="T2" fmla="*/ 2147483647 w 149"/>
              <a:gd name="T3" fmla="*/ 0 h 22"/>
              <a:gd name="T4" fmla="*/ 0 w 149"/>
              <a:gd name="T5" fmla="*/ 0 h 22"/>
              <a:gd name="T6" fmla="*/ 2147483647 w 149"/>
              <a:gd name="T7" fmla="*/ 2147483647 h 22"/>
              <a:gd name="T8" fmla="*/ 2147483647 w 149"/>
              <a:gd name="T9" fmla="*/ 2147483647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"/>
              <a:gd name="T16" fmla="*/ 0 h 22"/>
              <a:gd name="T17" fmla="*/ 149 w 149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" h="22">
                <a:moveTo>
                  <a:pt x="129" y="22"/>
                </a:moveTo>
                <a:lnTo>
                  <a:pt x="149" y="0"/>
                </a:lnTo>
                <a:lnTo>
                  <a:pt x="0" y="0"/>
                </a:lnTo>
                <a:lnTo>
                  <a:pt x="10" y="20"/>
                </a:lnTo>
                <a:lnTo>
                  <a:pt x="129" y="22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8" name="Freeform 324">
            <a:extLst>
              <a:ext uri="{FF2B5EF4-FFF2-40B4-BE49-F238E27FC236}">
                <a16:creationId xmlns="" xmlns:a16="http://schemas.microsoft.com/office/drawing/2014/main" id="{81391083-E5D6-42B8-947E-6A4E2FFFC13C}"/>
              </a:ext>
            </a:extLst>
          </p:cNvPr>
          <p:cNvSpPr>
            <a:spLocks/>
          </p:cNvSpPr>
          <p:nvPr/>
        </p:nvSpPr>
        <p:spPr bwMode="auto">
          <a:xfrm>
            <a:off x="5702300" y="5386388"/>
            <a:ext cx="38100" cy="15875"/>
          </a:xfrm>
          <a:custGeom>
            <a:avLst/>
            <a:gdLst>
              <a:gd name="T0" fmla="*/ 0 w 48"/>
              <a:gd name="T1" fmla="*/ 2147483647 h 22"/>
              <a:gd name="T2" fmla="*/ 2147483647 w 48"/>
              <a:gd name="T3" fmla="*/ 2147483647 h 22"/>
              <a:gd name="T4" fmla="*/ 2147483647 w 48"/>
              <a:gd name="T5" fmla="*/ 0 h 22"/>
              <a:gd name="T6" fmla="*/ 2147483647 w 48"/>
              <a:gd name="T7" fmla="*/ 0 h 22"/>
              <a:gd name="T8" fmla="*/ 0 w 48"/>
              <a:gd name="T9" fmla="*/ 2147483647 h 22"/>
              <a:gd name="T10" fmla="*/ 0 w 48"/>
              <a:gd name="T11" fmla="*/ 2147483647 h 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22"/>
              <a:gd name="T20" fmla="*/ 48 w 48"/>
              <a:gd name="T21" fmla="*/ 22 h 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22">
                <a:moveTo>
                  <a:pt x="0" y="22"/>
                </a:moveTo>
                <a:lnTo>
                  <a:pt x="15" y="22"/>
                </a:lnTo>
                <a:lnTo>
                  <a:pt x="48" y="0"/>
                </a:lnTo>
                <a:lnTo>
                  <a:pt x="20" y="0"/>
                </a:lnTo>
                <a:lnTo>
                  <a:pt x="0" y="22"/>
                </a:lnTo>
                <a:close/>
              </a:path>
            </a:pathLst>
          </a:custGeom>
          <a:solidFill>
            <a:srgbClr val="33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9" name="Freeform 325">
            <a:extLst>
              <a:ext uri="{FF2B5EF4-FFF2-40B4-BE49-F238E27FC236}">
                <a16:creationId xmlns="" xmlns:a16="http://schemas.microsoft.com/office/drawing/2014/main" id="{1C5FF2F0-6D55-4FDD-BFD4-E4C40DFC73DF}"/>
              </a:ext>
            </a:extLst>
          </p:cNvPr>
          <p:cNvSpPr>
            <a:spLocks/>
          </p:cNvSpPr>
          <p:nvPr/>
        </p:nvSpPr>
        <p:spPr bwMode="auto">
          <a:xfrm>
            <a:off x="5473700" y="5400675"/>
            <a:ext cx="379413" cy="96838"/>
          </a:xfrm>
          <a:custGeom>
            <a:avLst/>
            <a:gdLst>
              <a:gd name="T0" fmla="*/ 2147483647 w 478"/>
              <a:gd name="T1" fmla="*/ 2147483647 h 123"/>
              <a:gd name="T2" fmla="*/ 2147483647 w 478"/>
              <a:gd name="T3" fmla="*/ 2147483647 h 123"/>
              <a:gd name="T4" fmla="*/ 2147483647 w 478"/>
              <a:gd name="T5" fmla="*/ 2147483647 h 123"/>
              <a:gd name="T6" fmla="*/ 2147483647 w 478"/>
              <a:gd name="T7" fmla="*/ 2147483647 h 123"/>
              <a:gd name="T8" fmla="*/ 0 w 478"/>
              <a:gd name="T9" fmla="*/ 2147483647 h 123"/>
              <a:gd name="T10" fmla="*/ 0 w 478"/>
              <a:gd name="T11" fmla="*/ 2147483647 h 123"/>
              <a:gd name="T12" fmla="*/ 2147483647 w 478"/>
              <a:gd name="T13" fmla="*/ 2147483647 h 123"/>
              <a:gd name="T14" fmla="*/ 2147483647 w 478"/>
              <a:gd name="T15" fmla="*/ 2147483647 h 123"/>
              <a:gd name="T16" fmla="*/ 2147483647 w 478"/>
              <a:gd name="T17" fmla="*/ 2147483647 h 123"/>
              <a:gd name="T18" fmla="*/ 2147483647 w 478"/>
              <a:gd name="T19" fmla="*/ 0 h 123"/>
              <a:gd name="T20" fmla="*/ 2147483647 w 478"/>
              <a:gd name="T21" fmla="*/ 0 h 123"/>
              <a:gd name="T22" fmla="*/ 2147483647 w 478"/>
              <a:gd name="T23" fmla="*/ 2147483647 h 123"/>
              <a:gd name="T24" fmla="*/ 2147483647 w 478"/>
              <a:gd name="T25" fmla="*/ 2147483647 h 123"/>
              <a:gd name="T26" fmla="*/ 2147483647 w 478"/>
              <a:gd name="T27" fmla="*/ 2147483647 h 123"/>
              <a:gd name="T28" fmla="*/ 2147483647 w 478"/>
              <a:gd name="T29" fmla="*/ 2147483647 h 123"/>
              <a:gd name="T30" fmla="*/ 2147483647 w 478"/>
              <a:gd name="T31" fmla="*/ 2147483647 h 123"/>
              <a:gd name="T32" fmla="*/ 2147483647 w 478"/>
              <a:gd name="T33" fmla="*/ 2147483647 h 123"/>
              <a:gd name="T34" fmla="*/ 2147483647 w 478"/>
              <a:gd name="T35" fmla="*/ 2147483647 h 123"/>
              <a:gd name="T36" fmla="*/ 2147483647 w 478"/>
              <a:gd name="T37" fmla="*/ 2147483647 h 123"/>
              <a:gd name="T38" fmla="*/ 2147483647 w 478"/>
              <a:gd name="T39" fmla="*/ 2147483647 h 123"/>
              <a:gd name="T40" fmla="*/ 2147483647 w 478"/>
              <a:gd name="T41" fmla="*/ 2147483647 h 12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78"/>
              <a:gd name="T64" fmla="*/ 0 h 123"/>
              <a:gd name="T65" fmla="*/ 478 w 478"/>
              <a:gd name="T66" fmla="*/ 123 h 12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78" h="123">
                <a:moveTo>
                  <a:pt x="25" y="123"/>
                </a:moveTo>
                <a:lnTo>
                  <a:pt x="15" y="121"/>
                </a:lnTo>
                <a:lnTo>
                  <a:pt x="8" y="115"/>
                </a:lnTo>
                <a:lnTo>
                  <a:pt x="1" y="106"/>
                </a:lnTo>
                <a:lnTo>
                  <a:pt x="0" y="96"/>
                </a:lnTo>
                <a:lnTo>
                  <a:pt x="0" y="27"/>
                </a:lnTo>
                <a:lnTo>
                  <a:pt x="1" y="17"/>
                </a:lnTo>
                <a:lnTo>
                  <a:pt x="8" y="9"/>
                </a:lnTo>
                <a:lnTo>
                  <a:pt x="15" y="2"/>
                </a:lnTo>
                <a:lnTo>
                  <a:pt x="25" y="0"/>
                </a:lnTo>
                <a:lnTo>
                  <a:pt x="451" y="0"/>
                </a:lnTo>
                <a:lnTo>
                  <a:pt x="461" y="2"/>
                </a:lnTo>
                <a:lnTo>
                  <a:pt x="470" y="9"/>
                </a:lnTo>
                <a:lnTo>
                  <a:pt x="476" y="17"/>
                </a:lnTo>
                <a:lnTo>
                  <a:pt x="478" y="27"/>
                </a:lnTo>
                <a:lnTo>
                  <a:pt x="478" y="96"/>
                </a:lnTo>
                <a:lnTo>
                  <a:pt x="476" y="106"/>
                </a:lnTo>
                <a:lnTo>
                  <a:pt x="470" y="115"/>
                </a:lnTo>
                <a:lnTo>
                  <a:pt x="461" y="121"/>
                </a:lnTo>
                <a:lnTo>
                  <a:pt x="451" y="123"/>
                </a:lnTo>
                <a:lnTo>
                  <a:pt x="25" y="1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0" name="Freeform 326">
            <a:extLst>
              <a:ext uri="{FF2B5EF4-FFF2-40B4-BE49-F238E27FC236}">
                <a16:creationId xmlns="" xmlns:a16="http://schemas.microsoft.com/office/drawing/2014/main" id="{C32E268B-4D7C-4886-B65F-08CE1BA46004}"/>
              </a:ext>
            </a:extLst>
          </p:cNvPr>
          <p:cNvSpPr>
            <a:spLocks/>
          </p:cNvSpPr>
          <p:nvPr/>
        </p:nvSpPr>
        <p:spPr bwMode="auto">
          <a:xfrm>
            <a:off x="5834063" y="5416550"/>
            <a:ext cx="3175" cy="1588"/>
          </a:xfrm>
          <a:custGeom>
            <a:avLst/>
            <a:gdLst>
              <a:gd name="T0" fmla="*/ 2147483647 w 3"/>
              <a:gd name="T1" fmla="*/ 0 h 1587"/>
              <a:gd name="T2" fmla="*/ 2147483647 w 3"/>
              <a:gd name="T3" fmla="*/ 0 h 1587"/>
              <a:gd name="T4" fmla="*/ 0 w 3"/>
              <a:gd name="T5" fmla="*/ 0 h 1587"/>
              <a:gd name="T6" fmla="*/ 0 w 3"/>
              <a:gd name="T7" fmla="*/ 0 h 1587"/>
              <a:gd name="T8" fmla="*/ 0 w 3"/>
              <a:gd name="T9" fmla="*/ 0 h 1587"/>
              <a:gd name="T10" fmla="*/ 2147483647 w 3"/>
              <a:gd name="T11" fmla="*/ 0 h 15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"/>
              <a:gd name="T19" fmla="*/ 0 h 1587"/>
              <a:gd name="T20" fmla="*/ 3 w 3"/>
              <a:gd name="T21" fmla="*/ 1587 h 15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" h="1587">
                <a:moveTo>
                  <a:pt x="3" y="0"/>
                </a:moveTo>
                <a:lnTo>
                  <a:pt x="1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rgbClr val="E5D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1" name="Freeform 327">
            <a:extLst>
              <a:ext uri="{FF2B5EF4-FFF2-40B4-BE49-F238E27FC236}">
                <a16:creationId xmlns="" xmlns:a16="http://schemas.microsoft.com/office/drawing/2014/main" id="{8A09DE6F-F7AB-4B89-9883-69D6DC4D25FE}"/>
              </a:ext>
            </a:extLst>
          </p:cNvPr>
          <p:cNvSpPr>
            <a:spLocks/>
          </p:cNvSpPr>
          <p:nvPr/>
        </p:nvSpPr>
        <p:spPr bwMode="auto">
          <a:xfrm>
            <a:off x="5778500" y="5416550"/>
            <a:ext cx="60325" cy="50800"/>
          </a:xfrm>
          <a:custGeom>
            <a:avLst/>
            <a:gdLst>
              <a:gd name="T0" fmla="*/ 0 w 76"/>
              <a:gd name="T1" fmla="*/ 2147483647 h 63"/>
              <a:gd name="T2" fmla="*/ 0 w 76"/>
              <a:gd name="T3" fmla="*/ 2147483647 h 63"/>
              <a:gd name="T4" fmla="*/ 2147483647 w 76"/>
              <a:gd name="T5" fmla="*/ 2147483647 h 63"/>
              <a:gd name="T6" fmla="*/ 2147483647 w 76"/>
              <a:gd name="T7" fmla="*/ 2147483647 h 63"/>
              <a:gd name="T8" fmla="*/ 2147483647 w 76"/>
              <a:gd name="T9" fmla="*/ 2147483647 h 63"/>
              <a:gd name="T10" fmla="*/ 2147483647 w 76"/>
              <a:gd name="T11" fmla="*/ 2147483647 h 63"/>
              <a:gd name="T12" fmla="*/ 2147483647 w 76"/>
              <a:gd name="T13" fmla="*/ 2147483647 h 63"/>
              <a:gd name="T14" fmla="*/ 2147483647 w 76"/>
              <a:gd name="T15" fmla="*/ 2147483647 h 63"/>
              <a:gd name="T16" fmla="*/ 2147483647 w 76"/>
              <a:gd name="T17" fmla="*/ 2147483647 h 63"/>
              <a:gd name="T18" fmla="*/ 2147483647 w 76"/>
              <a:gd name="T19" fmla="*/ 2147483647 h 63"/>
              <a:gd name="T20" fmla="*/ 2147483647 w 76"/>
              <a:gd name="T21" fmla="*/ 2147483647 h 63"/>
              <a:gd name="T22" fmla="*/ 2147483647 w 76"/>
              <a:gd name="T23" fmla="*/ 2147483647 h 63"/>
              <a:gd name="T24" fmla="*/ 2147483647 w 76"/>
              <a:gd name="T25" fmla="*/ 2147483647 h 63"/>
              <a:gd name="T26" fmla="*/ 2147483647 w 76"/>
              <a:gd name="T27" fmla="*/ 2147483647 h 63"/>
              <a:gd name="T28" fmla="*/ 2147483647 w 76"/>
              <a:gd name="T29" fmla="*/ 2147483647 h 63"/>
              <a:gd name="T30" fmla="*/ 2147483647 w 76"/>
              <a:gd name="T31" fmla="*/ 2147483647 h 63"/>
              <a:gd name="T32" fmla="*/ 2147483647 w 76"/>
              <a:gd name="T33" fmla="*/ 2147483647 h 63"/>
              <a:gd name="T34" fmla="*/ 2147483647 w 76"/>
              <a:gd name="T35" fmla="*/ 0 h 63"/>
              <a:gd name="T36" fmla="*/ 2147483647 w 76"/>
              <a:gd name="T37" fmla="*/ 0 h 63"/>
              <a:gd name="T38" fmla="*/ 2147483647 w 76"/>
              <a:gd name="T39" fmla="*/ 0 h 63"/>
              <a:gd name="T40" fmla="*/ 2147483647 w 76"/>
              <a:gd name="T41" fmla="*/ 0 h 63"/>
              <a:gd name="T42" fmla="*/ 2147483647 w 76"/>
              <a:gd name="T43" fmla="*/ 0 h 63"/>
              <a:gd name="T44" fmla="*/ 2147483647 w 76"/>
              <a:gd name="T45" fmla="*/ 0 h 63"/>
              <a:gd name="T46" fmla="*/ 2147483647 w 76"/>
              <a:gd name="T47" fmla="*/ 0 h 63"/>
              <a:gd name="T48" fmla="*/ 2147483647 w 76"/>
              <a:gd name="T49" fmla="*/ 0 h 63"/>
              <a:gd name="T50" fmla="*/ 0 w 76"/>
              <a:gd name="T51" fmla="*/ 0 h 63"/>
              <a:gd name="T52" fmla="*/ 0 w 76"/>
              <a:gd name="T53" fmla="*/ 2147483647 h 63"/>
              <a:gd name="T54" fmla="*/ 0 w 76"/>
              <a:gd name="T55" fmla="*/ 2147483647 h 63"/>
              <a:gd name="T56" fmla="*/ 2147483647 w 76"/>
              <a:gd name="T57" fmla="*/ 2147483647 h 63"/>
              <a:gd name="T58" fmla="*/ 2147483647 w 76"/>
              <a:gd name="T59" fmla="*/ 2147483647 h 63"/>
              <a:gd name="T60" fmla="*/ 2147483647 w 76"/>
              <a:gd name="T61" fmla="*/ 2147483647 h 63"/>
              <a:gd name="T62" fmla="*/ 2147483647 w 76"/>
              <a:gd name="T63" fmla="*/ 2147483647 h 63"/>
              <a:gd name="T64" fmla="*/ 2147483647 w 76"/>
              <a:gd name="T65" fmla="*/ 2147483647 h 63"/>
              <a:gd name="T66" fmla="*/ 2147483647 w 76"/>
              <a:gd name="T67" fmla="*/ 2147483647 h 63"/>
              <a:gd name="T68" fmla="*/ 2147483647 w 76"/>
              <a:gd name="T69" fmla="*/ 2147483647 h 63"/>
              <a:gd name="T70" fmla="*/ 0 w 76"/>
              <a:gd name="T71" fmla="*/ 2147483647 h 63"/>
              <a:gd name="T72" fmla="*/ 0 w 76"/>
              <a:gd name="T73" fmla="*/ 2147483647 h 6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6"/>
              <a:gd name="T112" fmla="*/ 0 h 63"/>
              <a:gd name="T113" fmla="*/ 76 w 76"/>
              <a:gd name="T114" fmla="*/ 63 h 6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6" h="63">
                <a:moveTo>
                  <a:pt x="0" y="36"/>
                </a:moveTo>
                <a:lnTo>
                  <a:pt x="0" y="63"/>
                </a:lnTo>
                <a:lnTo>
                  <a:pt x="13" y="63"/>
                </a:lnTo>
                <a:lnTo>
                  <a:pt x="24" y="63"/>
                </a:lnTo>
                <a:lnTo>
                  <a:pt x="34" y="63"/>
                </a:lnTo>
                <a:lnTo>
                  <a:pt x="43" y="63"/>
                </a:lnTo>
                <a:lnTo>
                  <a:pt x="49" y="63"/>
                </a:lnTo>
                <a:lnTo>
                  <a:pt x="54" y="63"/>
                </a:lnTo>
                <a:lnTo>
                  <a:pt x="58" y="63"/>
                </a:lnTo>
                <a:lnTo>
                  <a:pt x="59" y="63"/>
                </a:lnTo>
                <a:lnTo>
                  <a:pt x="63" y="61"/>
                </a:lnTo>
                <a:lnTo>
                  <a:pt x="67" y="56"/>
                </a:lnTo>
                <a:lnTo>
                  <a:pt x="72" y="48"/>
                </a:lnTo>
                <a:lnTo>
                  <a:pt x="76" y="36"/>
                </a:lnTo>
                <a:lnTo>
                  <a:pt x="76" y="23"/>
                </a:lnTo>
                <a:lnTo>
                  <a:pt x="74" y="11"/>
                </a:lnTo>
                <a:lnTo>
                  <a:pt x="71" y="3"/>
                </a:lnTo>
                <a:lnTo>
                  <a:pt x="71" y="0"/>
                </a:lnTo>
                <a:lnTo>
                  <a:pt x="69" y="0"/>
                </a:lnTo>
                <a:lnTo>
                  <a:pt x="66" y="0"/>
                </a:lnTo>
                <a:lnTo>
                  <a:pt x="59" y="0"/>
                </a:lnTo>
                <a:lnTo>
                  <a:pt x="51" y="0"/>
                </a:lnTo>
                <a:lnTo>
                  <a:pt x="41" y="0"/>
                </a:lnTo>
                <a:lnTo>
                  <a:pt x="29" y="0"/>
                </a:lnTo>
                <a:lnTo>
                  <a:pt x="15" y="0"/>
                </a:lnTo>
                <a:lnTo>
                  <a:pt x="0" y="0"/>
                </a:lnTo>
                <a:lnTo>
                  <a:pt x="0" y="8"/>
                </a:lnTo>
                <a:lnTo>
                  <a:pt x="11" y="10"/>
                </a:lnTo>
                <a:lnTo>
                  <a:pt x="21" y="11"/>
                </a:lnTo>
                <a:lnTo>
                  <a:pt x="28" y="16"/>
                </a:lnTo>
                <a:lnTo>
                  <a:pt x="31" y="21"/>
                </a:lnTo>
                <a:lnTo>
                  <a:pt x="28" y="28"/>
                </a:lnTo>
                <a:lnTo>
                  <a:pt x="21" y="31"/>
                </a:lnTo>
                <a:lnTo>
                  <a:pt x="11" y="35"/>
                </a:lnTo>
                <a:lnTo>
                  <a:pt x="0" y="36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2" name="Freeform 328">
            <a:extLst>
              <a:ext uri="{FF2B5EF4-FFF2-40B4-BE49-F238E27FC236}">
                <a16:creationId xmlns="" xmlns:a16="http://schemas.microsoft.com/office/drawing/2014/main" id="{708C2E03-02AB-4C4B-B943-E606D059EBFB}"/>
              </a:ext>
            </a:extLst>
          </p:cNvPr>
          <p:cNvSpPr>
            <a:spLocks/>
          </p:cNvSpPr>
          <p:nvPr/>
        </p:nvSpPr>
        <p:spPr bwMode="auto">
          <a:xfrm>
            <a:off x="5489575" y="5416550"/>
            <a:ext cx="288925" cy="71438"/>
          </a:xfrm>
          <a:custGeom>
            <a:avLst/>
            <a:gdLst>
              <a:gd name="T0" fmla="*/ 2147483647 w 364"/>
              <a:gd name="T1" fmla="*/ 0 h 89"/>
              <a:gd name="T2" fmla="*/ 2147483647 w 364"/>
              <a:gd name="T3" fmla="*/ 0 h 89"/>
              <a:gd name="T4" fmla="*/ 2147483647 w 364"/>
              <a:gd name="T5" fmla="*/ 0 h 89"/>
              <a:gd name="T6" fmla="*/ 2147483647 w 364"/>
              <a:gd name="T7" fmla="*/ 0 h 89"/>
              <a:gd name="T8" fmla="*/ 2147483647 w 364"/>
              <a:gd name="T9" fmla="*/ 0 h 89"/>
              <a:gd name="T10" fmla="*/ 2147483647 w 364"/>
              <a:gd name="T11" fmla="*/ 0 h 89"/>
              <a:gd name="T12" fmla="*/ 2147483647 w 364"/>
              <a:gd name="T13" fmla="*/ 0 h 89"/>
              <a:gd name="T14" fmla="*/ 2147483647 w 364"/>
              <a:gd name="T15" fmla="*/ 0 h 89"/>
              <a:gd name="T16" fmla="*/ 2147483647 w 364"/>
              <a:gd name="T17" fmla="*/ 0 h 89"/>
              <a:gd name="T18" fmla="*/ 2147483647 w 364"/>
              <a:gd name="T19" fmla="*/ 2147483647 h 89"/>
              <a:gd name="T20" fmla="*/ 0 w 364"/>
              <a:gd name="T21" fmla="*/ 2147483647 h 89"/>
              <a:gd name="T22" fmla="*/ 0 w 364"/>
              <a:gd name="T23" fmla="*/ 2147483647 h 89"/>
              <a:gd name="T24" fmla="*/ 0 w 364"/>
              <a:gd name="T25" fmla="*/ 2147483647 h 89"/>
              <a:gd name="T26" fmla="*/ 2147483647 w 364"/>
              <a:gd name="T27" fmla="*/ 2147483647 h 89"/>
              <a:gd name="T28" fmla="*/ 2147483647 w 364"/>
              <a:gd name="T29" fmla="*/ 2147483647 h 89"/>
              <a:gd name="T30" fmla="*/ 2147483647 w 364"/>
              <a:gd name="T31" fmla="*/ 2147483647 h 89"/>
              <a:gd name="T32" fmla="*/ 2147483647 w 364"/>
              <a:gd name="T33" fmla="*/ 2147483647 h 89"/>
              <a:gd name="T34" fmla="*/ 2147483647 w 364"/>
              <a:gd name="T35" fmla="*/ 2147483647 h 89"/>
              <a:gd name="T36" fmla="*/ 2147483647 w 364"/>
              <a:gd name="T37" fmla="*/ 2147483647 h 89"/>
              <a:gd name="T38" fmla="*/ 2147483647 w 364"/>
              <a:gd name="T39" fmla="*/ 2147483647 h 89"/>
              <a:gd name="T40" fmla="*/ 2147483647 w 364"/>
              <a:gd name="T41" fmla="*/ 2147483647 h 89"/>
              <a:gd name="T42" fmla="*/ 2147483647 w 364"/>
              <a:gd name="T43" fmla="*/ 2147483647 h 89"/>
              <a:gd name="T44" fmla="*/ 2147483647 w 364"/>
              <a:gd name="T45" fmla="*/ 2147483647 h 89"/>
              <a:gd name="T46" fmla="*/ 2147483647 w 364"/>
              <a:gd name="T47" fmla="*/ 2147483647 h 89"/>
              <a:gd name="T48" fmla="*/ 2147483647 w 364"/>
              <a:gd name="T49" fmla="*/ 2147483647 h 89"/>
              <a:gd name="T50" fmla="*/ 2147483647 w 364"/>
              <a:gd name="T51" fmla="*/ 2147483647 h 89"/>
              <a:gd name="T52" fmla="*/ 2147483647 w 364"/>
              <a:gd name="T53" fmla="*/ 2147483647 h 89"/>
              <a:gd name="T54" fmla="*/ 2147483647 w 364"/>
              <a:gd name="T55" fmla="*/ 2147483647 h 89"/>
              <a:gd name="T56" fmla="*/ 2147483647 w 364"/>
              <a:gd name="T57" fmla="*/ 2147483647 h 89"/>
              <a:gd name="T58" fmla="*/ 2147483647 w 364"/>
              <a:gd name="T59" fmla="*/ 2147483647 h 89"/>
              <a:gd name="T60" fmla="*/ 2147483647 w 364"/>
              <a:gd name="T61" fmla="*/ 2147483647 h 89"/>
              <a:gd name="T62" fmla="*/ 2147483647 w 364"/>
              <a:gd name="T63" fmla="*/ 2147483647 h 89"/>
              <a:gd name="T64" fmla="*/ 2147483647 w 364"/>
              <a:gd name="T65" fmla="*/ 2147483647 h 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64"/>
              <a:gd name="T100" fmla="*/ 0 h 89"/>
              <a:gd name="T101" fmla="*/ 364 w 364"/>
              <a:gd name="T102" fmla="*/ 89 h 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64" h="89">
                <a:moveTo>
                  <a:pt x="364" y="8"/>
                </a:moveTo>
                <a:lnTo>
                  <a:pt x="364" y="0"/>
                </a:lnTo>
                <a:lnTo>
                  <a:pt x="342" y="0"/>
                </a:lnTo>
                <a:lnTo>
                  <a:pt x="317" y="0"/>
                </a:lnTo>
                <a:lnTo>
                  <a:pt x="292" y="0"/>
                </a:lnTo>
                <a:lnTo>
                  <a:pt x="266" y="0"/>
                </a:lnTo>
                <a:lnTo>
                  <a:pt x="238" y="0"/>
                </a:lnTo>
                <a:lnTo>
                  <a:pt x="211" y="0"/>
                </a:lnTo>
                <a:lnTo>
                  <a:pt x="185" y="0"/>
                </a:lnTo>
                <a:lnTo>
                  <a:pt x="158" y="0"/>
                </a:lnTo>
                <a:lnTo>
                  <a:pt x="134" y="0"/>
                </a:lnTo>
                <a:lnTo>
                  <a:pt x="109" y="0"/>
                </a:lnTo>
                <a:lnTo>
                  <a:pt x="87" y="0"/>
                </a:lnTo>
                <a:lnTo>
                  <a:pt x="69" y="0"/>
                </a:lnTo>
                <a:lnTo>
                  <a:pt x="53" y="0"/>
                </a:lnTo>
                <a:lnTo>
                  <a:pt x="39" y="0"/>
                </a:lnTo>
                <a:lnTo>
                  <a:pt x="29" y="0"/>
                </a:lnTo>
                <a:lnTo>
                  <a:pt x="24" y="0"/>
                </a:lnTo>
                <a:lnTo>
                  <a:pt x="11" y="0"/>
                </a:lnTo>
                <a:lnTo>
                  <a:pt x="5" y="2"/>
                </a:lnTo>
                <a:lnTo>
                  <a:pt x="1" y="5"/>
                </a:lnTo>
                <a:lnTo>
                  <a:pt x="0" y="5"/>
                </a:lnTo>
                <a:lnTo>
                  <a:pt x="0" y="6"/>
                </a:lnTo>
                <a:lnTo>
                  <a:pt x="0" y="13"/>
                </a:lnTo>
                <a:lnTo>
                  <a:pt x="0" y="26"/>
                </a:lnTo>
                <a:lnTo>
                  <a:pt x="0" y="48"/>
                </a:lnTo>
                <a:lnTo>
                  <a:pt x="0" y="68"/>
                </a:lnTo>
                <a:lnTo>
                  <a:pt x="3" y="81"/>
                </a:lnTo>
                <a:lnTo>
                  <a:pt x="5" y="88"/>
                </a:lnTo>
                <a:lnTo>
                  <a:pt x="5" y="89"/>
                </a:lnTo>
                <a:lnTo>
                  <a:pt x="6" y="86"/>
                </a:lnTo>
                <a:lnTo>
                  <a:pt x="11" y="76"/>
                </a:lnTo>
                <a:lnTo>
                  <a:pt x="16" y="68"/>
                </a:lnTo>
                <a:lnTo>
                  <a:pt x="21" y="63"/>
                </a:lnTo>
                <a:lnTo>
                  <a:pt x="24" y="63"/>
                </a:lnTo>
                <a:lnTo>
                  <a:pt x="29" y="61"/>
                </a:lnTo>
                <a:lnTo>
                  <a:pt x="34" y="61"/>
                </a:lnTo>
                <a:lnTo>
                  <a:pt x="41" y="61"/>
                </a:lnTo>
                <a:lnTo>
                  <a:pt x="49" y="59"/>
                </a:lnTo>
                <a:lnTo>
                  <a:pt x="57" y="59"/>
                </a:lnTo>
                <a:lnTo>
                  <a:pt x="66" y="59"/>
                </a:lnTo>
                <a:lnTo>
                  <a:pt x="76" y="59"/>
                </a:lnTo>
                <a:lnTo>
                  <a:pt x="81" y="59"/>
                </a:lnTo>
                <a:lnTo>
                  <a:pt x="89" y="59"/>
                </a:lnTo>
                <a:lnTo>
                  <a:pt x="101" y="59"/>
                </a:lnTo>
                <a:lnTo>
                  <a:pt x="115" y="59"/>
                </a:lnTo>
                <a:lnTo>
                  <a:pt x="132" y="59"/>
                </a:lnTo>
                <a:lnTo>
                  <a:pt x="150" y="59"/>
                </a:lnTo>
                <a:lnTo>
                  <a:pt x="170" y="59"/>
                </a:lnTo>
                <a:lnTo>
                  <a:pt x="192" y="61"/>
                </a:lnTo>
                <a:lnTo>
                  <a:pt x="213" y="61"/>
                </a:lnTo>
                <a:lnTo>
                  <a:pt x="236" y="61"/>
                </a:lnTo>
                <a:lnTo>
                  <a:pt x="259" y="61"/>
                </a:lnTo>
                <a:lnTo>
                  <a:pt x="281" y="61"/>
                </a:lnTo>
                <a:lnTo>
                  <a:pt x="304" y="61"/>
                </a:lnTo>
                <a:lnTo>
                  <a:pt x="326" y="63"/>
                </a:lnTo>
                <a:lnTo>
                  <a:pt x="345" y="63"/>
                </a:lnTo>
                <a:lnTo>
                  <a:pt x="364" y="63"/>
                </a:lnTo>
                <a:lnTo>
                  <a:pt x="364" y="36"/>
                </a:lnTo>
                <a:lnTo>
                  <a:pt x="352" y="35"/>
                </a:lnTo>
                <a:lnTo>
                  <a:pt x="342" y="31"/>
                </a:lnTo>
                <a:lnTo>
                  <a:pt x="336" y="28"/>
                </a:lnTo>
                <a:lnTo>
                  <a:pt x="332" y="21"/>
                </a:lnTo>
                <a:lnTo>
                  <a:pt x="336" y="16"/>
                </a:lnTo>
                <a:lnTo>
                  <a:pt x="342" y="11"/>
                </a:lnTo>
                <a:lnTo>
                  <a:pt x="352" y="10"/>
                </a:lnTo>
                <a:lnTo>
                  <a:pt x="364" y="8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3" name="Freeform 329">
            <a:extLst>
              <a:ext uri="{FF2B5EF4-FFF2-40B4-BE49-F238E27FC236}">
                <a16:creationId xmlns="" xmlns:a16="http://schemas.microsoft.com/office/drawing/2014/main" id="{8D5F85E0-2F77-4828-B55A-37D9217AC5A2}"/>
              </a:ext>
            </a:extLst>
          </p:cNvPr>
          <p:cNvSpPr>
            <a:spLocks/>
          </p:cNvSpPr>
          <p:nvPr/>
        </p:nvSpPr>
        <p:spPr bwMode="auto">
          <a:xfrm>
            <a:off x="5492750" y="5416550"/>
            <a:ext cx="350838" cy="71438"/>
          </a:xfrm>
          <a:custGeom>
            <a:avLst/>
            <a:gdLst>
              <a:gd name="T0" fmla="*/ 2147483647 w 441"/>
              <a:gd name="T1" fmla="*/ 2147483647 h 89"/>
              <a:gd name="T2" fmla="*/ 2147483647 w 441"/>
              <a:gd name="T3" fmla="*/ 2147483647 h 89"/>
              <a:gd name="T4" fmla="*/ 2147483647 w 441"/>
              <a:gd name="T5" fmla="*/ 2147483647 h 89"/>
              <a:gd name="T6" fmla="*/ 2147483647 w 441"/>
              <a:gd name="T7" fmla="*/ 2147483647 h 89"/>
              <a:gd name="T8" fmla="*/ 2147483647 w 441"/>
              <a:gd name="T9" fmla="*/ 2147483647 h 89"/>
              <a:gd name="T10" fmla="*/ 2147483647 w 441"/>
              <a:gd name="T11" fmla="*/ 2147483647 h 89"/>
              <a:gd name="T12" fmla="*/ 2147483647 w 441"/>
              <a:gd name="T13" fmla="*/ 2147483647 h 89"/>
              <a:gd name="T14" fmla="*/ 2147483647 w 441"/>
              <a:gd name="T15" fmla="*/ 0 h 89"/>
              <a:gd name="T16" fmla="*/ 2147483647 w 441"/>
              <a:gd name="T17" fmla="*/ 0 h 89"/>
              <a:gd name="T18" fmla="*/ 2147483647 w 441"/>
              <a:gd name="T19" fmla="*/ 0 h 89"/>
              <a:gd name="T20" fmla="*/ 2147483647 w 441"/>
              <a:gd name="T21" fmla="*/ 0 h 89"/>
              <a:gd name="T22" fmla="*/ 2147483647 w 441"/>
              <a:gd name="T23" fmla="*/ 2147483647 h 89"/>
              <a:gd name="T24" fmla="*/ 2147483647 w 441"/>
              <a:gd name="T25" fmla="*/ 2147483647 h 89"/>
              <a:gd name="T26" fmla="*/ 2147483647 w 441"/>
              <a:gd name="T27" fmla="*/ 2147483647 h 89"/>
              <a:gd name="T28" fmla="*/ 2147483647 w 441"/>
              <a:gd name="T29" fmla="*/ 2147483647 h 89"/>
              <a:gd name="T30" fmla="*/ 2147483647 w 441"/>
              <a:gd name="T31" fmla="*/ 2147483647 h 89"/>
              <a:gd name="T32" fmla="*/ 2147483647 w 441"/>
              <a:gd name="T33" fmla="*/ 2147483647 h 89"/>
              <a:gd name="T34" fmla="*/ 2147483647 w 441"/>
              <a:gd name="T35" fmla="*/ 2147483647 h 89"/>
              <a:gd name="T36" fmla="*/ 2147483647 w 441"/>
              <a:gd name="T37" fmla="*/ 2147483647 h 89"/>
              <a:gd name="T38" fmla="*/ 2147483647 w 441"/>
              <a:gd name="T39" fmla="*/ 2147483647 h 89"/>
              <a:gd name="T40" fmla="*/ 2147483647 w 441"/>
              <a:gd name="T41" fmla="*/ 2147483647 h 89"/>
              <a:gd name="T42" fmla="*/ 2147483647 w 441"/>
              <a:gd name="T43" fmla="*/ 2147483647 h 89"/>
              <a:gd name="T44" fmla="*/ 2147483647 w 441"/>
              <a:gd name="T45" fmla="*/ 2147483647 h 89"/>
              <a:gd name="T46" fmla="*/ 2147483647 w 441"/>
              <a:gd name="T47" fmla="*/ 2147483647 h 89"/>
              <a:gd name="T48" fmla="*/ 2147483647 w 441"/>
              <a:gd name="T49" fmla="*/ 2147483647 h 89"/>
              <a:gd name="T50" fmla="*/ 2147483647 w 441"/>
              <a:gd name="T51" fmla="*/ 2147483647 h 89"/>
              <a:gd name="T52" fmla="*/ 2147483647 w 441"/>
              <a:gd name="T53" fmla="*/ 2147483647 h 89"/>
              <a:gd name="T54" fmla="*/ 2147483647 w 441"/>
              <a:gd name="T55" fmla="*/ 2147483647 h 89"/>
              <a:gd name="T56" fmla="*/ 2147483647 w 441"/>
              <a:gd name="T57" fmla="*/ 2147483647 h 89"/>
              <a:gd name="T58" fmla="*/ 2147483647 w 441"/>
              <a:gd name="T59" fmla="*/ 2147483647 h 89"/>
              <a:gd name="T60" fmla="*/ 2147483647 w 441"/>
              <a:gd name="T61" fmla="*/ 2147483647 h 89"/>
              <a:gd name="T62" fmla="*/ 2147483647 w 441"/>
              <a:gd name="T63" fmla="*/ 2147483647 h 89"/>
              <a:gd name="T64" fmla="*/ 2147483647 w 441"/>
              <a:gd name="T65" fmla="*/ 2147483647 h 89"/>
              <a:gd name="T66" fmla="*/ 2147483647 w 441"/>
              <a:gd name="T67" fmla="*/ 2147483647 h 89"/>
              <a:gd name="T68" fmla="*/ 2147483647 w 441"/>
              <a:gd name="T69" fmla="*/ 2147483647 h 89"/>
              <a:gd name="T70" fmla="*/ 2147483647 w 441"/>
              <a:gd name="T71" fmla="*/ 2147483647 h 89"/>
              <a:gd name="T72" fmla="*/ 2147483647 w 441"/>
              <a:gd name="T73" fmla="*/ 2147483647 h 89"/>
              <a:gd name="T74" fmla="*/ 2147483647 w 441"/>
              <a:gd name="T75" fmla="*/ 2147483647 h 89"/>
              <a:gd name="T76" fmla="*/ 2147483647 w 441"/>
              <a:gd name="T77" fmla="*/ 2147483647 h 89"/>
              <a:gd name="T78" fmla="*/ 2147483647 w 441"/>
              <a:gd name="T79" fmla="*/ 2147483647 h 89"/>
              <a:gd name="T80" fmla="*/ 2147483647 w 441"/>
              <a:gd name="T81" fmla="*/ 2147483647 h 89"/>
              <a:gd name="T82" fmla="*/ 2147483647 w 441"/>
              <a:gd name="T83" fmla="*/ 2147483647 h 89"/>
              <a:gd name="T84" fmla="*/ 2147483647 w 441"/>
              <a:gd name="T85" fmla="*/ 2147483647 h 89"/>
              <a:gd name="T86" fmla="*/ 2147483647 w 441"/>
              <a:gd name="T87" fmla="*/ 2147483647 h 89"/>
              <a:gd name="T88" fmla="*/ 2147483647 w 441"/>
              <a:gd name="T89" fmla="*/ 2147483647 h 89"/>
              <a:gd name="T90" fmla="*/ 2147483647 w 441"/>
              <a:gd name="T91" fmla="*/ 2147483647 h 89"/>
              <a:gd name="T92" fmla="*/ 0 w 441"/>
              <a:gd name="T93" fmla="*/ 2147483647 h 89"/>
              <a:gd name="T94" fmla="*/ 2147483647 w 441"/>
              <a:gd name="T95" fmla="*/ 2147483647 h 89"/>
              <a:gd name="T96" fmla="*/ 2147483647 w 441"/>
              <a:gd name="T97" fmla="*/ 2147483647 h 89"/>
              <a:gd name="T98" fmla="*/ 2147483647 w 441"/>
              <a:gd name="T99" fmla="*/ 2147483647 h 89"/>
              <a:gd name="T100" fmla="*/ 2147483647 w 441"/>
              <a:gd name="T101" fmla="*/ 2147483647 h 89"/>
              <a:gd name="T102" fmla="*/ 2147483647 w 441"/>
              <a:gd name="T103" fmla="*/ 2147483647 h 8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41"/>
              <a:gd name="T157" fmla="*/ 0 h 89"/>
              <a:gd name="T158" fmla="*/ 441 w 441"/>
              <a:gd name="T159" fmla="*/ 89 h 89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41" h="89">
                <a:moveTo>
                  <a:pt x="441" y="74"/>
                </a:moveTo>
                <a:lnTo>
                  <a:pt x="441" y="5"/>
                </a:lnTo>
                <a:lnTo>
                  <a:pt x="441" y="3"/>
                </a:lnTo>
                <a:lnTo>
                  <a:pt x="441" y="2"/>
                </a:lnTo>
                <a:lnTo>
                  <a:pt x="440" y="2"/>
                </a:lnTo>
                <a:lnTo>
                  <a:pt x="436" y="0"/>
                </a:lnTo>
                <a:lnTo>
                  <a:pt x="435" y="0"/>
                </a:lnTo>
                <a:lnTo>
                  <a:pt x="433" y="0"/>
                </a:lnTo>
                <a:lnTo>
                  <a:pt x="430" y="0"/>
                </a:lnTo>
                <a:lnTo>
                  <a:pt x="430" y="3"/>
                </a:lnTo>
                <a:lnTo>
                  <a:pt x="433" y="11"/>
                </a:lnTo>
                <a:lnTo>
                  <a:pt x="435" y="23"/>
                </a:lnTo>
                <a:lnTo>
                  <a:pt x="435" y="36"/>
                </a:lnTo>
                <a:lnTo>
                  <a:pt x="431" y="48"/>
                </a:lnTo>
                <a:lnTo>
                  <a:pt x="426" y="56"/>
                </a:lnTo>
                <a:lnTo>
                  <a:pt x="422" y="61"/>
                </a:lnTo>
                <a:lnTo>
                  <a:pt x="418" y="63"/>
                </a:lnTo>
                <a:lnTo>
                  <a:pt x="415" y="63"/>
                </a:lnTo>
                <a:lnTo>
                  <a:pt x="405" y="63"/>
                </a:lnTo>
                <a:lnTo>
                  <a:pt x="388" y="63"/>
                </a:lnTo>
                <a:lnTo>
                  <a:pt x="367" y="63"/>
                </a:lnTo>
                <a:lnTo>
                  <a:pt x="342" y="63"/>
                </a:lnTo>
                <a:lnTo>
                  <a:pt x="316" y="61"/>
                </a:lnTo>
                <a:lnTo>
                  <a:pt x="284" y="61"/>
                </a:lnTo>
                <a:lnTo>
                  <a:pt x="254" y="61"/>
                </a:lnTo>
                <a:lnTo>
                  <a:pt x="223" y="61"/>
                </a:lnTo>
                <a:lnTo>
                  <a:pt x="192" y="61"/>
                </a:lnTo>
                <a:lnTo>
                  <a:pt x="162" y="59"/>
                </a:lnTo>
                <a:lnTo>
                  <a:pt x="135" y="59"/>
                </a:lnTo>
                <a:lnTo>
                  <a:pt x="112" y="59"/>
                </a:lnTo>
                <a:lnTo>
                  <a:pt x="92" y="59"/>
                </a:lnTo>
                <a:lnTo>
                  <a:pt x="79" y="59"/>
                </a:lnTo>
                <a:lnTo>
                  <a:pt x="71" y="59"/>
                </a:lnTo>
                <a:lnTo>
                  <a:pt x="61" y="59"/>
                </a:lnTo>
                <a:lnTo>
                  <a:pt x="52" y="59"/>
                </a:lnTo>
                <a:lnTo>
                  <a:pt x="44" y="59"/>
                </a:lnTo>
                <a:lnTo>
                  <a:pt x="36" y="61"/>
                </a:lnTo>
                <a:lnTo>
                  <a:pt x="29" y="61"/>
                </a:lnTo>
                <a:lnTo>
                  <a:pt x="24" y="61"/>
                </a:lnTo>
                <a:lnTo>
                  <a:pt x="19" y="63"/>
                </a:lnTo>
                <a:lnTo>
                  <a:pt x="16" y="63"/>
                </a:lnTo>
                <a:lnTo>
                  <a:pt x="11" y="68"/>
                </a:lnTo>
                <a:lnTo>
                  <a:pt x="6" y="76"/>
                </a:lnTo>
                <a:lnTo>
                  <a:pt x="1" y="86"/>
                </a:lnTo>
                <a:lnTo>
                  <a:pt x="0" y="89"/>
                </a:lnTo>
                <a:lnTo>
                  <a:pt x="426" y="89"/>
                </a:lnTo>
                <a:lnTo>
                  <a:pt x="433" y="88"/>
                </a:lnTo>
                <a:lnTo>
                  <a:pt x="436" y="84"/>
                </a:lnTo>
                <a:lnTo>
                  <a:pt x="440" y="81"/>
                </a:lnTo>
                <a:lnTo>
                  <a:pt x="441" y="74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4" name="Freeform 330">
            <a:extLst>
              <a:ext uri="{FF2B5EF4-FFF2-40B4-BE49-F238E27FC236}">
                <a16:creationId xmlns="" xmlns:a16="http://schemas.microsoft.com/office/drawing/2014/main" id="{732E26F5-1D7D-4069-8BED-C6FD147D14FD}"/>
              </a:ext>
            </a:extLst>
          </p:cNvPr>
          <p:cNvSpPr>
            <a:spLocks/>
          </p:cNvSpPr>
          <p:nvPr/>
        </p:nvSpPr>
        <p:spPr bwMode="auto">
          <a:xfrm>
            <a:off x="5753100" y="5424488"/>
            <a:ext cx="50800" cy="22225"/>
          </a:xfrm>
          <a:custGeom>
            <a:avLst/>
            <a:gdLst>
              <a:gd name="T0" fmla="*/ 2147483647 w 63"/>
              <a:gd name="T1" fmla="*/ 2147483647 h 28"/>
              <a:gd name="T2" fmla="*/ 2147483647 w 63"/>
              <a:gd name="T3" fmla="*/ 2147483647 h 28"/>
              <a:gd name="T4" fmla="*/ 2147483647 w 63"/>
              <a:gd name="T5" fmla="*/ 2147483647 h 28"/>
              <a:gd name="T6" fmla="*/ 2147483647 w 63"/>
              <a:gd name="T7" fmla="*/ 2147483647 h 28"/>
              <a:gd name="T8" fmla="*/ 2147483647 w 63"/>
              <a:gd name="T9" fmla="*/ 2147483647 h 28"/>
              <a:gd name="T10" fmla="*/ 2147483647 w 63"/>
              <a:gd name="T11" fmla="*/ 2147483647 h 28"/>
              <a:gd name="T12" fmla="*/ 2147483647 w 63"/>
              <a:gd name="T13" fmla="*/ 2147483647 h 28"/>
              <a:gd name="T14" fmla="*/ 2147483647 w 63"/>
              <a:gd name="T15" fmla="*/ 2147483647 h 28"/>
              <a:gd name="T16" fmla="*/ 2147483647 w 63"/>
              <a:gd name="T17" fmla="*/ 0 h 28"/>
              <a:gd name="T18" fmla="*/ 2147483647 w 63"/>
              <a:gd name="T19" fmla="*/ 2147483647 h 28"/>
              <a:gd name="T20" fmla="*/ 2147483647 w 63"/>
              <a:gd name="T21" fmla="*/ 2147483647 h 28"/>
              <a:gd name="T22" fmla="*/ 2147483647 w 63"/>
              <a:gd name="T23" fmla="*/ 2147483647 h 28"/>
              <a:gd name="T24" fmla="*/ 0 w 63"/>
              <a:gd name="T25" fmla="*/ 2147483647 h 28"/>
              <a:gd name="T26" fmla="*/ 2147483647 w 63"/>
              <a:gd name="T27" fmla="*/ 2147483647 h 28"/>
              <a:gd name="T28" fmla="*/ 2147483647 w 63"/>
              <a:gd name="T29" fmla="*/ 2147483647 h 28"/>
              <a:gd name="T30" fmla="*/ 2147483647 w 63"/>
              <a:gd name="T31" fmla="*/ 2147483647 h 28"/>
              <a:gd name="T32" fmla="*/ 2147483647 w 63"/>
              <a:gd name="T33" fmla="*/ 2147483647 h 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3"/>
              <a:gd name="T52" fmla="*/ 0 h 28"/>
              <a:gd name="T53" fmla="*/ 63 w 63"/>
              <a:gd name="T54" fmla="*/ 28 h 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3" h="28">
                <a:moveTo>
                  <a:pt x="32" y="28"/>
                </a:moveTo>
                <a:lnTo>
                  <a:pt x="43" y="27"/>
                </a:lnTo>
                <a:lnTo>
                  <a:pt x="53" y="23"/>
                </a:lnTo>
                <a:lnTo>
                  <a:pt x="60" y="20"/>
                </a:lnTo>
                <a:lnTo>
                  <a:pt x="63" y="13"/>
                </a:lnTo>
                <a:lnTo>
                  <a:pt x="60" y="8"/>
                </a:lnTo>
                <a:lnTo>
                  <a:pt x="53" y="3"/>
                </a:lnTo>
                <a:lnTo>
                  <a:pt x="43" y="2"/>
                </a:lnTo>
                <a:lnTo>
                  <a:pt x="32" y="0"/>
                </a:lnTo>
                <a:lnTo>
                  <a:pt x="20" y="2"/>
                </a:lnTo>
                <a:lnTo>
                  <a:pt x="10" y="3"/>
                </a:lnTo>
                <a:lnTo>
                  <a:pt x="4" y="8"/>
                </a:lnTo>
                <a:lnTo>
                  <a:pt x="0" y="13"/>
                </a:lnTo>
                <a:lnTo>
                  <a:pt x="4" y="20"/>
                </a:lnTo>
                <a:lnTo>
                  <a:pt x="10" y="23"/>
                </a:lnTo>
                <a:lnTo>
                  <a:pt x="20" y="27"/>
                </a:lnTo>
                <a:lnTo>
                  <a:pt x="32" y="28"/>
                </a:lnTo>
                <a:close/>
              </a:path>
            </a:pathLst>
          </a:cu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5" name="Freeform 331">
            <a:extLst>
              <a:ext uri="{FF2B5EF4-FFF2-40B4-BE49-F238E27FC236}">
                <a16:creationId xmlns="" xmlns:a16="http://schemas.microsoft.com/office/drawing/2014/main" id="{8901EADF-35FB-4C77-8866-06C3F80FA324}"/>
              </a:ext>
            </a:extLst>
          </p:cNvPr>
          <p:cNvSpPr>
            <a:spLocks/>
          </p:cNvSpPr>
          <p:nvPr/>
        </p:nvSpPr>
        <p:spPr bwMode="auto">
          <a:xfrm>
            <a:off x="5483225" y="5410200"/>
            <a:ext cx="360363" cy="77788"/>
          </a:xfrm>
          <a:custGeom>
            <a:avLst/>
            <a:gdLst>
              <a:gd name="T0" fmla="*/ 2147483647 w 455"/>
              <a:gd name="T1" fmla="*/ 2147483647 h 97"/>
              <a:gd name="T2" fmla="*/ 2147483647 w 455"/>
              <a:gd name="T3" fmla="*/ 2147483647 h 97"/>
              <a:gd name="T4" fmla="*/ 2147483647 w 455"/>
              <a:gd name="T5" fmla="*/ 2147483647 h 97"/>
              <a:gd name="T6" fmla="*/ 2147483647 w 455"/>
              <a:gd name="T7" fmla="*/ 2147483647 h 97"/>
              <a:gd name="T8" fmla="*/ 2147483647 w 455"/>
              <a:gd name="T9" fmla="*/ 2147483647 h 97"/>
              <a:gd name="T10" fmla="*/ 2147483647 w 455"/>
              <a:gd name="T11" fmla="*/ 2147483647 h 97"/>
              <a:gd name="T12" fmla="*/ 2147483647 w 455"/>
              <a:gd name="T13" fmla="*/ 2147483647 h 97"/>
              <a:gd name="T14" fmla="*/ 2147483647 w 455"/>
              <a:gd name="T15" fmla="*/ 2147483647 h 97"/>
              <a:gd name="T16" fmla="*/ 2147483647 w 455"/>
              <a:gd name="T17" fmla="*/ 2147483647 h 97"/>
              <a:gd name="T18" fmla="*/ 2147483647 w 455"/>
              <a:gd name="T19" fmla="*/ 2147483647 h 97"/>
              <a:gd name="T20" fmla="*/ 2147483647 w 455"/>
              <a:gd name="T21" fmla="*/ 2147483647 h 97"/>
              <a:gd name="T22" fmla="*/ 2147483647 w 455"/>
              <a:gd name="T23" fmla="*/ 2147483647 h 97"/>
              <a:gd name="T24" fmla="*/ 2147483647 w 455"/>
              <a:gd name="T25" fmla="*/ 2147483647 h 97"/>
              <a:gd name="T26" fmla="*/ 2147483647 w 455"/>
              <a:gd name="T27" fmla="*/ 2147483647 h 97"/>
              <a:gd name="T28" fmla="*/ 2147483647 w 455"/>
              <a:gd name="T29" fmla="*/ 2147483647 h 97"/>
              <a:gd name="T30" fmla="*/ 2147483647 w 455"/>
              <a:gd name="T31" fmla="*/ 2147483647 h 97"/>
              <a:gd name="T32" fmla="*/ 2147483647 w 455"/>
              <a:gd name="T33" fmla="*/ 2147483647 h 97"/>
              <a:gd name="T34" fmla="*/ 2147483647 w 455"/>
              <a:gd name="T35" fmla="*/ 2147483647 h 97"/>
              <a:gd name="T36" fmla="*/ 2147483647 w 455"/>
              <a:gd name="T37" fmla="*/ 2147483647 h 97"/>
              <a:gd name="T38" fmla="*/ 2147483647 w 455"/>
              <a:gd name="T39" fmla="*/ 2147483647 h 97"/>
              <a:gd name="T40" fmla="*/ 2147483647 w 455"/>
              <a:gd name="T41" fmla="*/ 2147483647 h 97"/>
              <a:gd name="T42" fmla="*/ 2147483647 w 455"/>
              <a:gd name="T43" fmla="*/ 2147483647 h 97"/>
              <a:gd name="T44" fmla="*/ 2147483647 w 455"/>
              <a:gd name="T45" fmla="*/ 2147483647 h 97"/>
              <a:gd name="T46" fmla="*/ 2147483647 w 455"/>
              <a:gd name="T47" fmla="*/ 2147483647 h 97"/>
              <a:gd name="T48" fmla="*/ 2147483647 w 455"/>
              <a:gd name="T49" fmla="*/ 2147483647 h 97"/>
              <a:gd name="T50" fmla="*/ 2147483647 w 455"/>
              <a:gd name="T51" fmla="*/ 2147483647 h 97"/>
              <a:gd name="T52" fmla="*/ 2147483647 w 455"/>
              <a:gd name="T53" fmla="*/ 2147483647 h 97"/>
              <a:gd name="T54" fmla="*/ 2147483647 w 455"/>
              <a:gd name="T55" fmla="*/ 2147483647 h 97"/>
              <a:gd name="T56" fmla="*/ 2147483647 w 455"/>
              <a:gd name="T57" fmla="*/ 2147483647 h 97"/>
              <a:gd name="T58" fmla="*/ 2147483647 w 455"/>
              <a:gd name="T59" fmla="*/ 2147483647 h 97"/>
              <a:gd name="T60" fmla="*/ 2147483647 w 455"/>
              <a:gd name="T61" fmla="*/ 2147483647 h 97"/>
              <a:gd name="T62" fmla="*/ 2147483647 w 455"/>
              <a:gd name="T63" fmla="*/ 0 h 97"/>
              <a:gd name="T64" fmla="*/ 2147483647 w 455"/>
              <a:gd name="T65" fmla="*/ 0 h 97"/>
              <a:gd name="T66" fmla="*/ 2147483647 w 455"/>
              <a:gd name="T67" fmla="*/ 0 h 97"/>
              <a:gd name="T68" fmla="*/ 2147483647 w 455"/>
              <a:gd name="T69" fmla="*/ 2147483647 h 97"/>
              <a:gd name="T70" fmla="*/ 2147483647 w 455"/>
              <a:gd name="T71" fmla="*/ 2147483647 h 97"/>
              <a:gd name="T72" fmla="*/ 2147483647 w 455"/>
              <a:gd name="T73" fmla="*/ 2147483647 h 97"/>
              <a:gd name="T74" fmla="*/ 0 w 455"/>
              <a:gd name="T75" fmla="*/ 2147483647 h 97"/>
              <a:gd name="T76" fmla="*/ 0 w 455"/>
              <a:gd name="T77" fmla="*/ 2147483647 h 97"/>
              <a:gd name="T78" fmla="*/ 2147483647 w 455"/>
              <a:gd name="T79" fmla="*/ 2147483647 h 97"/>
              <a:gd name="T80" fmla="*/ 2147483647 w 455"/>
              <a:gd name="T81" fmla="*/ 2147483647 h 97"/>
              <a:gd name="T82" fmla="*/ 2147483647 w 455"/>
              <a:gd name="T83" fmla="*/ 2147483647 h 97"/>
              <a:gd name="T84" fmla="*/ 2147483647 w 455"/>
              <a:gd name="T85" fmla="*/ 2147483647 h 97"/>
              <a:gd name="T86" fmla="*/ 2147483647 w 455"/>
              <a:gd name="T87" fmla="*/ 2147483647 h 97"/>
              <a:gd name="T88" fmla="*/ 2147483647 w 455"/>
              <a:gd name="T89" fmla="*/ 2147483647 h 97"/>
              <a:gd name="T90" fmla="*/ 2147483647 w 455"/>
              <a:gd name="T91" fmla="*/ 2147483647 h 97"/>
              <a:gd name="T92" fmla="*/ 2147483647 w 455"/>
              <a:gd name="T93" fmla="*/ 2147483647 h 97"/>
              <a:gd name="T94" fmla="*/ 2147483647 w 455"/>
              <a:gd name="T95" fmla="*/ 2147483647 h 97"/>
              <a:gd name="T96" fmla="*/ 2147483647 w 455"/>
              <a:gd name="T97" fmla="*/ 2147483647 h 97"/>
              <a:gd name="T98" fmla="*/ 2147483647 w 455"/>
              <a:gd name="T99" fmla="*/ 2147483647 h 97"/>
              <a:gd name="T100" fmla="*/ 2147483647 w 455"/>
              <a:gd name="T101" fmla="*/ 2147483647 h 9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55"/>
              <a:gd name="T154" fmla="*/ 0 h 97"/>
              <a:gd name="T155" fmla="*/ 455 w 455"/>
              <a:gd name="T156" fmla="*/ 97 h 97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55" h="97">
                <a:moveTo>
                  <a:pt x="9" y="13"/>
                </a:moveTo>
                <a:lnTo>
                  <a:pt x="10" y="13"/>
                </a:lnTo>
                <a:lnTo>
                  <a:pt x="14" y="10"/>
                </a:lnTo>
                <a:lnTo>
                  <a:pt x="20" y="8"/>
                </a:lnTo>
                <a:lnTo>
                  <a:pt x="33" y="8"/>
                </a:lnTo>
                <a:lnTo>
                  <a:pt x="42" y="8"/>
                </a:lnTo>
                <a:lnTo>
                  <a:pt x="57" y="8"/>
                </a:lnTo>
                <a:lnTo>
                  <a:pt x="80" y="8"/>
                </a:lnTo>
                <a:lnTo>
                  <a:pt x="106" y="8"/>
                </a:lnTo>
                <a:lnTo>
                  <a:pt x="138" y="8"/>
                </a:lnTo>
                <a:lnTo>
                  <a:pt x="172" y="8"/>
                </a:lnTo>
                <a:lnTo>
                  <a:pt x="209" y="8"/>
                </a:lnTo>
                <a:lnTo>
                  <a:pt x="247" y="8"/>
                </a:lnTo>
                <a:lnTo>
                  <a:pt x="283" y="8"/>
                </a:lnTo>
                <a:lnTo>
                  <a:pt x="320" y="8"/>
                </a:lnTo>
                <a:lnTo>
                  <a:pt x="353" y="8"/>
                </a:lnTo>
                <a:lnTo>
                  <a:pt x="383" y="8"/>
                </a:lnTo>
                <a:lnTo>
                  <a:pt x="407" y="8"/>
                </a:lnTo>
                <a:lnTo>
                  <a:pt x="427" y="8"/>
                </a:lnTo>
                <a:lnTo>
                  <a:pt x="439" y="8"/>
                </a:lnTo>
                <a:lnTo>
                  <a:pt x="444" y="8"/>
                </a:lnTo>
                <a:lnTo>
                  <a:pt x="445" y="8"/>
                </a:lnTo>
                <a:lnTo>
                  <a:pt x="447" y="8"/>
                </a:lnTo>
                <a:lnTo>
                  <a:pt x="449" y="8"/>
                </a:lnTo>
                <a:lnTo>
                  <a:pt x="450" y="8"/>
                </a:lnTo>
                <a:lnTo>
                  <a:pt x="454" y="10"/>
                </a:lnTo>
                <a:lnTo>
                  <a:pt x="455" y="10"/>
                </a:lnTo>
                <a:lnTo>
                  <a:pt x="454" y="5"/>
                </a:lnTo>
                <a:lnTo>
                  <a:pt x="450" y="1"/>
                </a:lnTo>
                <a:lnTo>
                  <a:pt x="445" y="0"/>
                </a:lnTo>
                <a:lnTo>
                  <a:pt x="440" y="0"/>
                </a:lnTo>
                <a:lnTo>
                  <a:pt x="14" y="0"/>
                </a:lnTo>
                <a:lnTo>
                  <a:pt x="9" y="1"/>
                </a:lnTo>
                <a:lnTo>
                  <a:pt x="5" y="3"/>
                </a:lnTo>
                <a:lnTo>
                  <a:pt x="2" y="8"/>
                </a:lnTo>
                <a:lnTo>
                  <a:pt x="0" y="13"/>
                </a:lnTo>
                <a:lnTo>
                  <a:pt x="0" y="82"/>
                </a:lnTo>
                <a:lnTo>
                  <a:pt x="2" y="89"/>
                </a:lnTo>
                <a:lnTo>
                  <a:pt x="5" y="92"/>
                </a:lnTo>
                <a:lnTo>
                  <a:pt x="9" y="96"/>
                </a:lnTo>
                <a:lnTo>
                  <a:pt x="14" y="97"/>
                </a:lnTo>
                <a:lnTo>
                  <a:pt x="14" y="96"/>
                </a:lnTo>
                <a:lnTo>
                  <a:pt x="12" y="89"/>
                </a:lnTo>
                <a:lnTo>
                  <a:pt x="9" y="76"/>
                </a:lnTo>
                <a:lnTo>
                  <a:pt x="9" y="56"/>
                </a:lnTo>
                <a:lnTo>
                  <a:pt x="9" y="34"/>
                </a:lnTo>
                <a:lnTo>
                  <a:pt x="9" y="21"/>
                </a:lnTo>
                <a:lnTo>
                  <a:pt x="9" y="14"/>
                </a:lnTo>
                <a:lnTo>
                  <a:pt x="9" y="13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6" name="Freeform 332">
            <a:extLst>
              <a:ext uri="{FF2B5EF4-FFF2-40B4-BE49-F238E27FC236}">
                <a16:creationId xmlns="" xmlns:a16="http://schemas.microsoft.com/office/drawing/2014/main" id="{F504B263-5ABA-4AD6-861E-BE1B522B1B3E}"/>
              </a:ext>
            </a:extLst>
          </p:cNvPr>
          <p:cNvSpPr>
            <a:spLocks/>
          </p:cNvSpPr>
          <p:nvPr/>
        </p:nvSpPr>
        <p:spPr bwMode="auto">
          <a:xfrm>
            <a:off x="5430838" y="5472113"/>
            <a:ext cx="463550" cy="88900"/>
          </a:xfrm>
          <a:custGeom>
            <a:avLst/>
            <a:gdLst>
              <a:gd name="T0" fmla="*/ 2147483647 w 584"/>
              <a:gd name="T1" fmla="*/ 2147483647 h 113"/>
              <a:gd name="T2" fmla="*/ 2147483647 w 584"/>
              <a:gd name="T3" fmla="*/ 2147483647 h 113"/>
              <a:gd name="T4" fmla="*/ 2147483647 w 584"/>
              <a:gd name="T5" fmla="*/ 2147483647 h 113"/>
              <a:gd name="T6" fmla="*/ 2147483647 w 584"/>
              <a:gd name="T7" fmla="*/ 2147483647 h 113"/>
              <a:gd name="T8" fmla="*/ 0 w 584"/>
              <a:gd name="T9" fmla="*/ 2147483647 h 113"/>
              <a:gd name="T10" fmla="*/ 0 w 584"/>
              <a:gd name="T11" fmla="*/ 2147483647 h 113"/>
              <a:gd name="T12" fmla="*/ 2147483647 w 584"/>
              <a:gd name="T13" fmla="*/ 2147483647 h 113"/>
              <a:gd name="T14" fmla="*/ 2147483647 w 584"/>
              <a:gd name="T15" fmla="*/ 2147483647 h 113"/>
              <a:gd name="T16" fmla="*/ 2147483647 w 584"/>
              <a:gd name="T17" fmla="*/ 2147483647 h 113"/>
              <a:gd name="T18" fmla="*/ 2147483647 w 584"/>
              <a:gd name="T19" fmla="*/ 2147483647 h 113"/>
              <a:gd name="T20" fmla="*/ 2147483647 w 584"/>
              <a:gd name="T21" fmla="*/ 2147483647 h 113"/>
              <a:gd name="T22" fmla="*/ 2147483647 w 584"/>
              <a:gd name="T23" fmla="*/ 2147483647 h 113"/>
              <a:gd name="T24" fmla="*/ 2147483647 w 584"/>
              <a:gd name="T25" fmla="*/ 0 h 113"/>
              <a:gd name="T26" fmla="*/ 2147483647 w 584"/>
              <a:gd name="T27" fmla="*/ 0 h 113"/>
              <a:gd name="T28" fmla="*/ 2147483647 w 584"/>
              <a:gd name="T29" fmla="*/ 2147483647 h 113"/>
              <a:gd name="T30" fmla="*/ 2147483647 w 584"/>
              <a:gd name="T31" fmla="*/ 2147483647 h 113"/>
              <a:gd name="T32" fmla="*/ 2147483647 w 584"/>
              <a:gd name="T33" fmla="*/ 2147483647 h 113"/>
              <a:gd name="T34" fmla="*/ 2147483647 w 584"/>
              <a:gd name="T35" fmla="*/ 2147483647 h 113"/>
              <a:gd name="T36" fmla="*/ 2147483647 w 584"/>
              <a:gd name="T37" fmla="*/ 2147483647 h 113"/>
              <a:gd name="T38" fmla="*/ 2147483647 w 584"/>
              <a:gd name="T39" fmla="*/ 2147483647 h 113"/>
              <a:gd name="T40" fmla="*/ 2147483647 w 584"/>
              <a:gd name="T41" fmla="*/ 2147483647 h 113"/>
              <a:gd name="T42" fmla="*/ 2147483647 w 584"/>
              <a:gd name="T43" fmla="*/ 2147483647 h 113"/>
              <a:gd name="T44" fmla="*/ 2147483647 w 584"/>
              <a:gd name="T45" fmla="*/ 2147483647 h 113"/>
              <a:gd name="T46" fmla="*/ 2147483647 w 584"/>
              <a:gd name="T47" fmla="*/ 2147483647 h 113"/>
              <a:gd name="T48" fmla="*/ 2147483647 w 584"/>
              <a:gd name="T49" fmla="*/ 2147483647 h 113"/>
              <a:gd name="T50" fmla="*/ 2147483647 w 584"/>
              <a:gd name="T51" fmla="*/ 2147483647 h 113"/>
              <a:gd name="T52" fmla="*/ 2147483647 w 584"/>
              <a:gd name="T53" fmla="*/ 2147483647 h 11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4"/>
              <a:gd name="T82" fmla="*/ 0 h 113"/>
              <a:gd name="T83" fmla="*/ 584 w 584"/>
              <a:gd name="T84" fmla="*/ 113 h 11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4" h="113">
                <a:moveTo>
                  <a:pt x="30" y="113"/>
                </a:moveTo>
                <a:lnTo>
                  <a:pt x="18" y="110"/>
                </a:lnTo>
                <a:lnTo>
                  <a:pt x="8" y="103"/>
                </a:lnTo>
                <a:lnTo>
                  <a:pt x="2" y="93"/>
                </a:lnTo>
                <a:lnTo>
                  <a:pt x="0" y="81"/>
                </a:lnTo>
                <a:lnTo>
                  <a:pt x="0" y="75"/>
                </a:lnTo>
                <a:lnTo>
                  <a:pt x="5" y="72"/>
                </a:lnTo>
                <a:lnTo>
                  <a:pt x="98" y="15"/>
                </a:lnTo>
                <a:lnTo>
                  <a:pt x="91" y="25"/>
                </a:lnTo>
                <a:lnTo>
                  <a:pt x="93" y="15"/>
                </a:lnTo>
                <a:lnTo>
                  <a:pt x="98" y="7"/>
                </a:lnTo>
                <a:lnTo>
                  <a:pt x="104" y="2"/>
                </a:lnTo>
                <a:lnTo>
                  <a:pt x="114" y="0"/>
                </a:lnTo>
                <a:lnTo>
                  <a:pt x="470" y="0"/>
                </a:lnTo>
                <a:lnTo>
                  <a:pt x="480" y="2"/>
                </a:lnTo>
                <a:lnTo>
                  <a:pt x="487" y="7"/>
                </a:lnTo>
                <a:lnTo>
                  <a:pt x="492" y="15"/>
                </a:lnTo>
                <a:lnTo>
                  <a:pt x="493" y="25"/>
                </a:lnTo>
                <a:lnTo>
                  <a:pt x="488" y="15"/>
                </a:lnTo>
                <a:lnTo>
                  <a:pt x="579" y="72"/>
                </a:lnTo>
                <a:lnTo>
                  <a:pt x="584" y="75"/>
                </a:lnTo>
                <a:lnTo>
                  <a:pt x="584" y="81"/>
                </a:lnTo>
                <a:lnTo>
                  <a:pt x="583" y="93"/>
                </a:lnTo>
                <a:lnTo>
                  <a:pt x="576" y="103"/>
                </a:lnTo>
                <a:lnTo>
                  <a:pt x="566" y="110"/>
                </a:lnTo>
                <a:lnTo>
                  <a:pt x="554" y="113"/>
                </a:lnTo>
                <a:lnTo>
                  <a:pt x="30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" name="Freeform 333">
            <a:extLst>
              <a:ext uri="{FF2B5EF4-FFF2-40B4-BE49-F238E27FC236}">
                <a16:creationId xmlns="" xmlns:a16="http://schemas.microsoft.com/office/drawing/2014/main" id="{E063D39F-9FC4-4FF4-AA17-E4421172FE5D}"/>
              </a:ext>
            </a:extLst>
          </p:cNvPr>
          <p:cNvSpPr>
            <a:spLocks/>
          </p:cNvSpPr>
          <p:nvPr/>
        </p:nvSpPr>
        <p:spPr bwMode="auto">
          <a:xfrm>
            <a:off x="5446713" y="5492750"/>
            <a:ext cx="438150" cy="46038"/>
          </a:xfrm>
          <a:custGeom>
            <a:avLst/>
            <a:gdLst>
              <a:gd name="T0" fmla="*/ 2147483647 w 551"/>
              <a:gd name="T1" fmla="*/ 2147483647 h 58"/>
              <a:gd name="T2" fmla="*/ 2147483647 w 551"/>
              <a:gd name="T3" fmla="*/ 2147483647 h 58"/>
              <a:gd name="T4" fmla="*/ 2147483647 w 551"/>
              <a:gd name="T5" fmla="*/ 2147483647 h 58"/>
              <a:gd name="T6" fmla="*/ 2147483647 w 551"/>
              <a:gd name="T7" fmla="*/ 2147483647 h 58"/>
              <a:gd name="T8" fmla="*/ 2147483647 w 551"/>
              <a:gd name="T9" fmla="*/ 2147483647 h 58"/>
              <a:gd name="T10" fmla="*/ 2147483647 w 551"/>
              <a:gd name="T11" fmla="*/ 2147483647 h 58"/>
              <a:gd name="T12" fmla="*/ 2147483647 w 551"/>
              <a:gd name="T13" fmla="*/ 2147483647 h 58"/>
              <a:gd name="T14" fmla="*/ 2147483647 w 551"/>
              <a:gd name="T15" fmla="*/ 2147483647 h 58"/>
              <a:gd name="T16" fmla="*/ 2147483647 w 551"/>
              <a:gd name="T17" fmla="*/ 2147483647 h 58"/>
              <a:gd name="T18" fmla="*/ 2147483647 w 551"/>
              <a:gd name="T19" fmla="*/ 2147483647 h 58"/>
              <a:gd name="T20" fmla="*/ 2147483647 w 551"/>
              <a:gd name="T21" fmla="*/ 2147483647 h 58"/>
              <a:gd name="T22" fmla="*/ 0 w 551"/>
              <a:gd name="T23" fmla="*/ 2147483647 h 58"/>
              <a:gd name="T24" fmla="*/ 0 w 551"/>
              <a:gd name="T25" fmla="*/ 2147483647 h 58"/>
              <a:gd name="T26" fmla="*/ 2147483647 w 551"/>
              <a:gd name="T27" fmla="*/ 2147483647 h 58"/>
              <a:gd name="T28" fmla="*/ 2147483647 w 551"/>
              <a:gd name="T29" fmla="*/ 2147483647 h 58"/>
              <a:gd name="T30" fmla="*/ 2147483647 w 551"/>
              <a:gd name="T31" fmla="*/ 2147483647 h 58"/>
              <a:gd name="T32" fmla="*/ 2147483647 w 551"/>
              <a:gd name="T33" fmla="*/ 2147483647 h 58"/>
              <a:gd name="T34" fmla="*/ 2147483647 w 551"/>
              <a:gd name="T35" fmla="*/ 2147483647 h 58"/>
              <a:gd name="T36" fmla="*/ 2147483647 w 551"/>
              <a:gd name="T37" fmla="*/ 2147483647 h 58"/>
              <a:gd name="T38" fmla="*/ 2147483647 w 551"/>
              <a:gd name="T39" fmla="*/ 0 h 58"/>
              <a:gd name="T40" fmla="*/ 2147483647 w 551"/>
              <a:gd name="T41" fmla="*/ 0 h 58"/>
              <a:gd name="T42" fmla="*/ 2147483647 w 551"/>
              <a:gd name="T43" fmla="*/ 2147483647 h 5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1"/>
              <a:gd name="T67" fmla="*/ 0 h 58"/>
              <a:gd name="T68" fmla="*/ 551 w 551"/>
              <a:gd name="T69" fmla="*/ 58 h 5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1" h="58">
                <a:moveTo>
                  <a:pt x="86" y="3"/>
                </a:moveTo>
                <a:lnTo>
                  <a:pt x="82" y="5"/>
                </a:lnTo>
                <a:lnTo>
                  <a:pt x="74" y="11"/>
                </a:lnTo>
                <a:lnTo>
                  <a:pt x="61" y="20"/>
                </a:lnTo>
                <a:lnTo>
                  <a:pt x="46" y="30"/>
                </a:lnTo>
                <a:lnTo>
                  <a:pt x="31" y="38"/>
                </a:lnTo>
                <a:lnTo>
                  <a:pt x="18" y="48"/>
                </a:lnTo>
                <a:lnTo>
                  <a:pt x="8" y="53"/>
                </a:lnTo>
                <a:lnTo>
                  <a:pt x="1" y="56"/>
                </a:lnTo>
                <a:lnTo>
                  <a:pt x="0" y="58"/>
                </a:lnTo>
                <a:lnTo>
                  <a:pt x="549" y="58"/>
                </a:lnTo>
                <a:lnTo>
                  <a:pt x="551" y="58"/>
                </a:lnTo>
                <a:lnTo>
                  <a:pt x="551" y="56"/>
                </a:lnTo>
                <a:lnTo>
                  <a:pt x="551" y="54"/>
                </a:lnTo>
                <a:lnTo>
                  <a:pt x="461" y="0"/>
                </a:lnTo>
                <a:lnTo>
                  <a:pt x="451" y="0"/>
                </a:lnTo>
                <a:lnTo>
                  <a:pt x="86" y="3"/>
                </a:lnTo>
                <a:close/>
              </a:path>
            </a:pathLst>
          </a:custGeom>
          <a:solidFill>
            <a:srgbClr val="99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8" name="Freeform 334">
            <a:extLst>
              <a:ext uri="{FF2B5EF4-FFF2-40B4-BE49-F238E27FC236}">
                <a16:creationId xmlns="" xmlns:a16="http://schemas.microsoft.com/office/drawing/2014/main" id="{7EE0A314-0A74-4585-9C5C-D98FC3A561D8}"/>
              </a:ext>
            </a:extLst>
          </p:cNvPr>
          <p:cNvSpPr>
            <a:spLocks/>
          </p:cNvSpPr>
          <p:nvPr/>
        </p:nvSpPr>
        <p:spPr bwMode="auto">
          <a:xfrm>
            <a:off x="5446713" y="5538788"/>
            <a:ext cx="438150" cy="14287"/>
          </a:xfrm>
          <a:custGeom>
            <a:avLst/>
            <a:gdLst>
              <a:gd name="T0" fmla="*/ 0 w 551"/>
              <a:gd name="T1" fmla="*/ 0 h 16"/>
              <a:gd name="T2" fmla="*/ 0 w 551"/>
              <a:gd name="T3" fmla="*/ 2147483647 h 16"/>
              <a:gd name="T4" fmla="*/ 2147483647 w 551"/>
              <a:gd name="T5" fmla="*/ 2147483647 h 16"/>
              <a:gd name="T6" fmla="*/ 2147483647 w 551"/>
              <a:gd name="T7" fmla="*/ 2147483647 h 16"/>
              <a:gd name="T8" fmla="*/ 2147483647 w 551"/>
              <a:gd name="T9" fmla="*/ 2147483647 h 16"/>
              <a:gd name="T10" fmla="*/ 2147483647 w 551"/>
              <a:gd name="T11" fmla="*/ 2147483647 h 16"/>
              <a:gd name="T12" fmla="*/ 2147483647 w 551"/>
              <a:gd name="T13" fmla="*/ 2147483647 h 16"/>
              <a:gd name="T14" fmla="*/ 2147483647 w 551"/>
              <a:gd name="T15" fmla="*/ 2147483647 h 16"/>
              <a:gd name="T16" fmla="*/ 2147483647 w 551"/>
              <a:gd name="T17" fmla="*/ 2147483647 h 16"/>
              <a:gd name="T18" fmla="*/ 2147483647 w 551"/>
              <a:gd name="T19" fmla="*/ 2147483647 h 16"/>
              <a:gd name="T20" fmla="*/ 2147483647 w 551"/>
              <a:gd name="T21" fmla="*/ 2147483647 h 16"/>
              <a:gd name="T22" fmla="*/ 2147483647 w 551"/>
              <a:gd name="T23" fmla="*/ 2147483647 h 16"/>
              <a:gd name="T24" fmla="*/ 2147483647 w 551"/>
              <a:gd name="T25" fmla="*/ 2147483647 h 16"/>
              <a:gd name="T26" fmla="*/ 2147483647 w 551"/>
              <a:gd name="T27" fmla="*/ 0 h 16"/>
              <a:gd name="T28" fmla="*/ 2147483647 w 551"/>
              <a:gd name="T29" fmla="*/ 0 h 16"/>
              <a:gd name="T30" fmla="*/ 0 w 551"/>
              <a:gd name="T31" fmla="*/ 0 h 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51"/>
              <a:gd name="T49" fmla="*/ 0 h 16"/>
              <a:gd name="T50" fmla="*/ 551 w 551"/>
              <a:gd name="T51" fmla="*/ 16 h 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51" h="16">
                <a:moveTo>
                  <a:pt x="0" y="0"/>
                </a:moveTo>
                <a:lnTo>
                  <a:pt x="0" y="3"/>
                </a:lnTo>
                <a:lnTo>
                  <a:pt x="1" y="8"/>
                </a:lnTo>
                <a:lnTo>
                  <a:pt x="3" y="11"/>
                </a:lnTo>
                <a:lnTo>
                  <a:pt x="6" y="16"/>
                </a:lnTo>
                <a:lnTo>
                  <a:pt x="8" y="16"/>
                </a:lnTo>
                <a:lnTo>
                  <a:pt x="532" y="16"/>
                </a:lnTo>
                <a:lnTo>
                  <a:pt x="539" y="15"/>
                </a:lnTo>
                <a:lnTo>
                  <a:pt x="544" y="11"/>
                </a:lnTo>
                <a:lnTo>
                  <a:pt x="549" y="6"/>
                </a:lnTo>
                <a:lnTo>
                  <a:pt x="551" y="0"/>
                </a:lnTo>
                <a:lnTo>
                  <a:pt x="549" y="0"/>
                </a:lnTo>
                <a:lnTo>
                  <a:pt x="0" y="0"/>
                </a:lnTo>
                <a:close/>
              </a:path>
            </a:pathLst>
          </a:custGeom>
          <a:solidFill>
            <a:srgbClr val="66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9" name="Freeform 335">
            <a:extLst>
              <a:ext uri="{FF2B5EF4-FFF2-40B4-BE49-F238E27FC236}">
                <a16:creationId xmlns="" xmlns:a16="http://schemas.microsoft.com/office/drawing/2014/main" id="{ECD5DC40-D3AC-4262-BAAE-544BEC0086C2}"/>
              </a:ext>
            </a:extLst>
          </p:cNvPr>
          <p:cNvSpPr>
            <a:spLocks/>
          </p:cNvSpPr>
          <p:nvPr/>
        </p:nvSpPr>
        <p:spPr bwMode="auto">
          <a:xfrm>
            <a:off x="5438775" y="5481638"/>
            <a:ext cx="374650" cy="71437"/>
          </a:xfrm>
          <a:custGeom>
            <a:avLst/>
            <a:gdLst>
              <a:gd name="T0" fmla="*/ 2147483647 w 471"/>
              <a:gd name="T1" fmla="*/ 2147483647 h 89"/>
              <a:gd name="T2" fmla="*/ 0 w 471"/>
              <a:gd name="T3" fmla="*/ 2147483647 h 89"/>
              <a:gd name="T4" fmla="*/ 2147483647 w 471"/>
              <a:gd name="T5" fmla="*/ 2147483647 h 89"/>
              <a:gd name="T6" fmla="*/ 2147483647 w 471"/>
              <a:gd name="T7" fmla="*/ 2147483647 h 89"/>
              <a:gd name="T8" fmla="*/ 2147483647 w 471"/>
              <a:gd name="T9" fmla="*/ 2147483647 h 89"/>
              <a:gd name="T10" fmla="*/ 2147483647 w 471"/>
              <a:gd name="T11" fmla="*/ 2147483647 h 89"/>
              <a:gd name="T12" fmla="*/ 2147483647 w 471"/>
              <a:gd name="T13" fmla="*/ 2147483647 h 89"/>
              <a:gd name="T14" fmla="*/ 2147483647 w 471"/>
              <a:gd name="T15" fmla="*/ 2147483647 h 89"/>
              <a:gd name="T16" fmla="*/ 2147483647 w 471"/>
              <a:gd name="T17" fmla="*/ 2147483647 h 89"/>
              <a:gd name="T18" fmla="*/ 2147483647 w 471"/>
              <a:gd name="T19" fmla="*/ 2147483647 h 89"/>
              <a:gd name="T20" fmla="*/ 2147483647 w 471"/>
              <a:gd name="T21" fmla="*/ 2147483647 h 89"/>
              <a:gd name="T22" fmla="*/ 2147483647 w 471"/>
              <a:gd name="T23" fmla="*/ 2147483647 h 89"/>
              <a:gd name="T24" fmla="*/ 2147483647 w 471"/>
              <a:gd name="T25" fmla="*/ 2147483647 h 89"/>
              <a:gd name="T26" fmla="*/ 2147483647 w 471"/>
              <a:gd name="T27" fmla="*/ 2147483647 h 89"/>
              <a:gd name="T28" fmla="*/ 2147483647 w 471"/>
              <a:gd name="T29" fmla="*/ 2147483647 h 89"/>
              <a:gd name="T30" fmla="*/ 2147483647 w 471"/>
              <a:gd name="T31" fmla="*/ 2147483647 h 89"/>
              <a:gd name="T32" fmla="*/ 2147483647 w 471"/>
              <a:gd name="T33" fmla="*/ 2147483647 h 89"/>
              <a:gd name="T34" fmla="*/ 2147483647 w 471"/>
              <a:gd name="T35" fmla="*/ 2147483647 h 89"/>
              <a:gd name="T36" fmla="*/ 2147483647 w 471"/>
              <a:gd name="T37" fmla="*/ 2147483647 h 89"/>
              <a:gd name="T38" fmla="*/ 2147483647 w 471"/>
              <a:gd name="T39" fmla="*/ 2147483647 h 89"/>
              <a:gd name="T40" fmla="*/ 2147483647 w 471"/>
              <a:gd name="T41" fmla="*/ 2147483647 h 89"/>
              <a:gd name="T42" fmla="*/ 2147483647 w 471"/>
              <a:gd name="T43" fmla="*/ 2147483647 h 89"/>
              <a:gd name="T44" fmla="*/ 2147483647 w 471"/>
              <a:gd name="T45" fmla="*/ 2147483647 h 89"/>
              <a:gd name="T46" fmla="*/ 2147483647 w 471"/>
              <a:gd name="T47" fmla="*/ 2147483647 h 89"/>
              <a:gd name="T48" fmla="*/ 2147483647 w 471"/>
              <a:gd name="T49" fmla="*/ 2147483647 h 89"/>
              <a:gd name="T50" fmla="*/ 2147483647 w 471"/>
              <a:gd name="T51" fmla="*/ 2147483647 h 89"/>
              <a:gd name="T52" fmla="*/ 2147483647 w 471"/>
              <a:gd name="T53" fmla="*/ 2147483647 h 89"/>
              <a:gd name="T54" fmla="*/ 2147483647 w 471"/>
              <a:gd name="T55" fmla="*/ 2147483647 h 89"/>
              <a:gd name="T56" fmla="*/ 2147483647 w 471"/>
              <a:gd name="T57" fmla="*/ 0 h 89"/>
              <a:gd name="T58" fmla="*/ 2147483647 w 471"/>
              <a:gd name="T59" fmla="*/ 0 h 89"/>
              <a:gd name="T60" fmla="*/ 2147483647 w 471"/>
              <a:gd name="T61" fmla="*/ 2147483647 h 89"/>
              <a:gd name="T62" fmla="*/ 2147483647 w 471"/>
              <a:gd name="T63" fmla="*/ 2147483647 h 89"/>
              <a:gd name="T64" fmla="*/ 2147483647 w 471"/>
              <a:gd name="T65" fmla="*/ 2147483647 h 89"/>
              <a:gd name="T66" fmla="*/ 2147483647 w 471"/>
              <a:gd name="T67" fmla="*/ 2147483647 h 8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71"/>
              <a:gd name="T103" fmla="*/ 0 h 89"/>
              <a:gd name="T104" fmla="*/ 471 w 471"/>
              <a:gd name="T105" fmla="*/ 89 h 8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71" h="89">
                <a:moveTo>
                  <a:pt x="91" y="13"/>
                </a:moveTo>
                <a:lnTo>
                  <a:pt x="0" y="69"/>
                </a:lnTo>
                <a:lnTo>
                  <a:pt x="1" y="76"/>
                </a:lnTo>
                <a:lnTo>
                  <a:pt x="5" y="83"/>
                </a:lnTo>
                <a:lnTo>
                  <a:pt x="10" y="88"/>
                </a:lnTo>
                <a:lnTo>
                  <a:pt x="16" y="89"/>
                </a:lnTo>
                <a:lnTo>
                  <a:pt x="13" y="84"/>
                </a:lnTo>
                <a:lnTo>
                  <a:pt x="11" y="81"/>
                </a:lnTo>
                <a:lnTo>
                  <a:pt x="10" y="76"/>
                </a:lnTo>
                <a:lnTo>
                  <a:pt x="10" y="73"/>
                </a:lnTo>
                <a:lnTo>
                  <a:pt x="11" y="71"/>
                </a:lnTo>
                <a:lnTo>
                  <a:pt x="18" y="68"/>
                </a:lnTo>
                <a:lnTo>
                  <a:pt x="28" y="63"/>
                </a:lnTo>
                <a:lnTo>
                  <a:pt x="41" y="53"/>
                </a:lnTo>
                <a:lnTo>
                  <a:pt x="56" y="45"/>
                </a:lnTo>
                <a:lnTo>
                  <a:pt x="71" y="35"/>
                </a:lnTo>
                <a:lnTo>
                  <a:pt x="84" y="26"/>
                </a:lnTo>
                <a:lnTo>
                  <a:pt x="92" y="20"/>
                </a:lnTo>
                <a:lnTo>
                  <a:pt x="96" y="18"/>
                </a:lnTo>
                <a:lnTo>
                  <a:pt x="461" y="15"/>
                </a:lnTo>
                <a:lnTo>
                  <a:pt x="471" y="15"/>
                </a:lnTo>
                <a:lnTo>
                  <a:pt x="470" y="13"/>
                </a:lnTo>
                <a:lnTo>
                  <a:pt x="468" y="8"/>
                </a:lnTo>
                <a:lnTo>
                  <a:pt x="466" y="3"/>
                </a:lnTo>
                <a:lnTo>
                  <a:pt x="463" y="2"/>
                </a:lnTo>
                <a:lnTo>
                  <a:pt x="458" y="0"/>
                </a:lnTo>
                <a:lnTo>
                  <a:pt x="102" y="0"/>
                </a:lnTo>
                <a:lnTo>
                  <a:pt x="99" y="2"/>
                </a:lnTo>
                <a:lnTo>
                  <a:pt x="94" y="3"/>
                </a:lnTo>
                <a:lnTo>
                  <a:pt x="92" y="8"/>
                </a:lnTo>
                <a:lnTo>
                  <a:pt x="91" y="13"/>
                </a:lnTo>
                <a:close/>
              </a:path>
            </a:pathLst>
          </a:cu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0" name="Freeform 336">
            <a:extLst>
              <a:ext uri="{FF2B5EF4-FFF2-40B4-BE49-F238E27FC236}">
                <a16:creationId xmlns="" xmlns:a16="http://schemas.microsoft.com/office/drawing/2014/main" id="{ACA1C4E2-84B3-45E6-84F0-5413D8A43466}"/>
              </a:ext>
            </a:extLst>
          </p:cNvPr>
          <p:cNvSpPr>
            <a:spLocks/>
          </p:cNvSpPr>
          <p:nvPr/>
        </p:nvSpPr>
        <p:spPr bwMode="auto">
          <a:xfrm>
            <a:off x="5521325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9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1" name="Freeform 337">
            <a:extLst>
              <a:ext uri="{FF2B5EF4-FFF2-40B4-BE49-F238E27FC236}">
                <a16:creationId xmlns="" xmlns:a16="http://schemas.microsoft.com/office/drawing/2014/main" id="{973E8D2A-6121-49BA-8CBE-8871A18451A5}"/>
              </a:ext>
            </a:extLst>
          </p:cNvPr>
          <p:cNvSpPr>
            <a:spLocks/>
          </p:cNvSpPr>
          <p:nvPr/>
        </p:nvSpPr>
        <p:spPr bwMode="auto">
          <a:xfrm>
            <a:off x="5567363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" name="Freeform 338">
            <a:extLst>
              <a:ext uri="{FF2B5EF4-FFF2-40B4-BE49-F238E27FC236}">
                <a16:creationId xmlns="" xmlns:a16="http://schemas.microsoft.com/office/drawing/2014/main" id="{A6F3CC17-8C5A-4557-8BC2-33F38AB3219E}"/>
              </a:ext>
            </a:extLst>
          </p:cNvPr>
          <p:cNvSpPr>
            <a:spLocks/>
          </p:cNvSpPr>
          <p:nvPr/>
        </p:nvSpPr>
        <p:spPr bwMode="auto">
          <a:xfrm>
            <a:off x="5613400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1" y="6"/>
                </a:lnTo>
                <a:lnTo>
                  <a:pt x="5" y="3"/>
                </a:lnTo>
                <a:lnTo>
                  <a:pt x="8" y="1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3" name="Freeform 339">
            <a:extLst>
              <a:ext uri="{FF2B5EF4-FFF2-40B4-BE49-F238E27FC236}">
                <a16:creationId xmlns="" xmlns:a16="http://schemas.microsoft.com/office/drawing/2014/main" id="{4DFDB641-5164-4E90-A3B7-42050E566900}"/>
              </a:ext>
            </a:extLst>
          </p:cNvPr>
          <p:cNvSpPr>
            <a:spLocks/>
          </p:cNvSpPr>
          <p:nvPr/>
        </p:nvSpPr>
        <p:spPr bwMode="auto">
          <a:xfrm>
            <a:off x="5662613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3" y="3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4" name="Freeform 340">
            <a:extLst>
              <a:ext uri="{FF2B5EF4-FFF2-40B4-BE49-F238E27FC236}">
                <a16:creationId xmlns="" xmlns:a16="http://schemas.microsoft.com/office/drawing/2014/main" id="{533D59AE-BF58-453D-ABAC-3857F543DA1A}"/>
              </a:ext>
            </a:extLst>
          </p:cNvPr>
          <p:cNvSpPr>
            <a:spLocks/>
          </p:cNvSpPr>
          <p:nvPr/>
        </p:nvSpPr>
        <p:spPr bwMode="auto">
          <a:xfrm>
            <a:off x="5707063" y="54911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6"/>
                </a:lnTo>
                <a:lnTo>
                  <a:pt x="5" y="3"/>
                </a:lnTo>
                <a:lnTo>
                  <a:pt x="9" y="1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1"/>
                </a:lnTo>
                <a:lnTo>
                  <a:pt x="35" y="3"/>
                </a:lnTo>
                <a:lnTo>
                  <a:pt x="38" y="6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5" name="Freeform 341">
            <a:extLst>
              <a:ext uri="{FF2B5EF4-FFF2-40B4-BE49-F238E27FC236}">
                <a16:creationId xmlns="" xmlns:a16="http://schemas.microsoft.com/office/drawing/2014/main" id="{229217E3-FB9D-46C5-8CA8-4D14B90566FF}"/>
              </a:ext>
            </a:extLst>
          </p:cNvPr>
          <p:cNvSpPr>
            <a:spLocks/>
          </p:cNvSpPr>
          <p:nvPr/>
        </p:nvSpPr>
        <p:spPr bwMode="auto">
          <a:xfrm>
            <a:off x="5756275" y="549116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6"/>
                </a:lnTo>
                <a:lnTo>
                  <a:pt x="3" y="3"/>
                </a:lnTo>
                <a:lnTo>
                  <a:pt x="8" y="1"/>
                </a:lnTo>
                <a:lnTo>
                  <a:pt x="13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1"/>
                </a:lnTo>
                <a:lnTo>
                  <a:pt x="34" y="3"/>
                </a:lnTo>
                <a:lnTo>
                  <a:pt x="38" y="6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6" name="Freeform 342">
            <a:extLst>
              <a:ext uri="{FF2B5EF4-FFF2-40B4-BE49-F238E27FC236}">
                <a16:creationId xmlns="" xmlns:a16="http://schemas.microsoft.com/office/drawing/2014/main" id="{20C78835-5CED-4D88-9163-9E126E53519D}"/>
              </a:ext>
            </a:extLst>
          </p:cNvPr>
          <p:cNvSpPr>
            <a:spLocks/>
          </p:cNvSpPr>
          <p:nvPr/>
        </p:nvSpPr>
        <p:spPr bwMode="auto">
          <a:xfrm>
            <a:off x="5500688" y="55038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2"/>
                </a:lnTo>
                <a:lnTo>
                  <a:pt x="35" y="3"/>
                </a:lnTo>
                <a:lnTo>
                  <a:pt x="39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" name="Freeform 343">
            <a:extLst>
              <a:ext uri="{FF2B5EF4-FFF2-40B4-BE49-F238E27FC236}">
                <a16:creationId xmlns="" xmlns:a16="http://schemas.microsoft.com/office/drawing/2014/main" id="{DEED3EC9-4703-477B-BD2C-EF9F3064B0CB}"/>
              </a:ext>
            </a:extLst>
          </p:cNvPr>
          <p:cNvSpPr>
            <a:spLocks/>
          </p:cNvSpPr>
          <p:nvPr/>
        </p:nvSpPr>
        <p:spPr bwMode="auto">
          <a:xfrm>
            <a:off x="5548313" y="55038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8" name="Freeform 344">
            <a:extLst>
              <a:ext uri="{FF2B5EF4-FFF2-40B4-BE49-F238E27FC236}">
                <a16:creationId xmlns="" xmlns:a16="http://schemas.microsoft.com/office/drawing/2014/main" id="{7ECE6EBC-B8DD-48B2-B733-73F141347F31}"/>
              </a:ext>
            </a:extLst>
          </p:cNvPr>
          <p:cNvSpPr>
            <a:spLocks/>
          </p:cNvSpPr>
          <p:nvPr/>
        </p:nvSpPr>
        <p:spPr bwMode="auto">
          <a:xfrm>
            <a:off x="5594350" y="55038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9" name="Freeform 345">
            <a:extLst>
              <a:ext uri="{FF2B5EF4-FFF2-40B4-BE49-F238E27FC236}">
                <a16:creationId xmlns="" xmlns:a16="http://schemas.microsoft.com/office/drawing/2014/main" id="{14D2F1C6-E78C-48DD-8859-FA8DD0C2BA5B}"/>
              </a:ext>
            </a:extLst>
          </p:cNvPr>
          <p:cNvSpPr>
            <a:spLocks/>
          </p:cNvSpPr>
          <p:nvPr/>
        </p:nvSpPr>
        <p:spPr bwMode="auto">
          <a:xfrm>
            <a:off x="5641975" y="5503863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9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0" name="Freeform 346">
            <a:extLst>
              <a:ext uri="{FF2B5EF4-FFF2-40B4-BE49-F238E27FC236}">
                <a16:creationId xmlns="" xmlns:a16="http://schemas.microsoft.com/office/drawing/2014/main" id="{5D5BFFAA-9DD7-4220-B418-16FE98051834}"/>
              </a:ext>
            </a:extLst>
          </p:cNvPr>
          <p:cNvSpPr>
            <a:spLocks/>
          </p:cNvSpPr>
          <p:nvPr/>
        </p:nvSpPr>
        <p:spPr bwMode="auto">
          <a:xfrm>
            <a:off x="5688013" y="5503863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4" y="3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3"/>
                </a:lnTo>
                <a:lnTo>
                  <a:pt x="39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1" name="Freeform 347">
            <a:extLst>
              <a:ext uri="{FF2B5EF4-FFF2-40B4-BE49-F238E27FC236}">
                <a16:creationId xmlns="" xmlns:a16="http://schemas.microsoft.com/office/drawing/2014/main" id="{A663F28D-DAB4-4D42-90E7-B8FFD0CE2D2D}"/>
              </a:ext>
            </a:extLst>
          </p:cNvPr>
          <p:cNvSpPr>
            <a:spLocks/>
          </p:cNvSpPr>
          <p:nvPr/>
        </p:nvSpPr>
        <p:spPr bwMode="auto">
          <a:xfrm>
            <a:off x="5735638" y="5503863"/>
            <a:ext cx="30162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2" name="Freeform 348">
            <a:extLst>
              <a:ext uri="{FF2B5EF4-FFF2-40B4-BE49-F238E27FC236}">
                <a16:creationId xmlns="" xmlns:a16="http://schemas.microsoft.com/office/drawing/2014/main" id="{1BAECBAF-0CA4-434B-9280-BE3A85DACF8A}"/>
              </a:ext>
            </a:extLst>
          </p:cNvPr>
          <p:cNvSpPr>
            <a:spLocks/>
          </p:cNvSpPr>
          <p:nvPr/>
        </p:nvSpPr>
        <p:spPr bwMode="auto">
          <a:xfrm>
            <a:off x="5781675" y="5503863"/>
            <a:ext cx="33338" cy="6350"/>
          </a:xfrm>
          <a:custGeom>
            <a:avLst/>
            <a:gdLst>
              <a:gd name="T0" fmla="*/ 0 w 41"/>
              <a:gd name="T1" fmla="*/ 2147483647 h 8"/>
              <a:gd name="T2" fmla="*/ 2147483647 w 41"/>
              <a:gd name="T3" fmla="*/ 2147483647 h 8"/>
              <a:gd name="T4" fmla="*/ 2147483647 w 41"/>
              <a:gd name="T5" fmla="*/ 2147483647 h 8"/>
              <a:gd name="T6" fmla="*/ 2147483647 w 41"/>
              <a:gd name="T7" fmla="*/ 2147483647 h 8"/>
              <a:gd name="T8" fmla="*/ 2147483647 w 41"/>
              <a:gd name="T9" fmla="*/ 0 h 8"/>
              <a:gd name="T10" fmla="*/ 2147483647 w 41"/>
              <a:gd name="T11" fmla="*/ 0 h 8"/>
              <a:gd name="T12" fmla="*/ 2147483647 w 41"/>
              <a:gd name="T13" fmla="*/ 0 h 8"/>
              <a:gd name="T14" fmla="*/ 2147483647 w 41"/>
              <a:gd name="T15" fmla="*/ 0 h 8"/>
              <a:gd name="T16" fmla="*/ 2147483647 w 41"/>
              <a:gd name="T17" fmla="*/ 0 h 8"/>
              <a:gd name="T18" fmla="*/ 2147483647 w 41"/>
              <a:gd name="T19" fmla="*/ 2147483647 h 8"/>
              <a:gd name="T20" fmla="*/ 2147483647 w 41"/>
              <a:gd name="T21" fmla="*/ 2147483647 h 8"/>
              <a:gd name="T22" fmla="*/ 2147483647 w 41"/>
              <a:gd name="T23" fmla="*/ 2147483647 h 8"/>
              <a:gd name="T24" fmla="*/ 2147483647 w 41"/>
              <a:gd name="T25" fmla="*/ 2147483647 h 8"/>
              <a:gd name="T26" fmla="*/ 0 w 41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1"/>
              <a:gd name="T43" fmla="*/ 0 h 8"/>
              <a:gd name="T44" fmla="*/ 41 w 41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1" h="8">
                <a:moveTo>
                  <a:pt x="0" y="8"/>
                </a:moveTo>
                <a:lnTo>
                  <a:pt x="1" y="7"/>
                </a:lnTo>
                <a:lnTo>
                  <a:pt x="5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19" y="0"/>
                </a:lnTo>
                <a:lnTo>
                  <a:pt x="21" y="0"/>
                </a:lnTo>
                <a:lnTo>
                  <a:pt x="23" y="0"/>
                </a:lnTo>
                <a:lnTo>
                  <a:pt x="29" y="2"/>
                </a:lnTo>
                <a:lnTo>
                  <a:pt x="34" y="3"/>
                </a:lnTo>
                <a:lnTo>
                  <a:pt x="39" y="7"/>
                </a:lnTo>
                <a:lnTo>
                  <a:pt x="4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3" name="Freeform 349">
            <a:extLst>
              <a:ext uri="{FF2B5EF4-FFF2-40B4-BE49-F238E27FC236}">
                <a16:creationId xmlns="" xmlns:a16="http://schemas.microsoft.com/office/drawing/2014/main" id="{66534BFF-83C7-4739-9D5E-3A0FCF99F12F}"/>
              </a:ext>
            </a:extLst>
          </p:cNvPr>
          <p:cNvSpPr>
            <a:spLocks/>
          </p:cNvSpPr>
          <p:nvPr/>
        </p:nvSpPr>
        <p:spPr bwMode="auto">
          <a:xfrm>
            <a:off x="5476875" y="5518150"/>
            <a:ext cx="31750" cy="6350"/>
          </a:xfrm>
          <a:custGeom>
            <a:avLst/>
            <a:gdLst>
              <a:gd name="T0" fmla="*/ 0 w 39"/>
              <a:gd name="T1" fmla="*/ 2147483647 h 9"/>
              <a:gd name="T2" fmla="*/ 2147483647 w 39"/>
              <a:gd name="T3" fmla="*/ 2147483647 h 9"/>
              <a:gd name="T4" fmla="*/ 2147483647 w 39"/>
              <a:gd name="T5" fmla="*/ 2147483647 h 9"/>
              <a:gd name="T6" fmla="*/ 2147483647 w 39"/>
              <a:gd name="T7" fmla="*/ 2147483647 h 9"/>
              <a:gd name="T8" fmla="*/ 2147483647 w 39"/>
              <a:gd name="T9" fmla="*/ 0 h 9"/>
              <a:gd name="T10" fmla="*/ 2147483647 w 39"/>
              <a:gd name="T11" fmla="*/ 0 h 9"/>
              <a:gd name="T12" fmla="*/ 2147483647 w 39"/>
              <a:gd name="T13" fmla="*/ 0 h 9"/>
              <a:gd name="T14" fmla="*/ 2147483647 w 39"/>
              <a:gd name="T15" fmla="*/ 0 h 9"/>
              <a:gd name="T16" fmla="*/ 2147483647 w 39"/>
              <a:gd name="T17" fmla="*/ 0 h 9"/>
              <a:gd name="T18" fmla="*/ 2147483647 w 39"/>
              <a:gd name="T19" fmla="*/ 2147483647 h 9"/>
              <a:gd name="T20" fmla="*/ 2147483647 w 39"/>
              <a:gd name="T21" fmla="*/ 2147483647 h 9"/>
              <a:gd name="T22" fmla="*/ 2147483647 w 39"/>
              <a:gd name="T23" fmla="*/ 2147483647 h 9"/>
              <a:gd name="T24" fmla="*/ 2147483647 w 39"/>
              <a:gd name="T25" fmla="*/ 2147483647 h 9"/>
              <a:gd name="T26" fmla="*/ 0 w 39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9"/>
              <a:gd name="T44" fmla="*/ 39 w 39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9">
                <a:moveTo>
                  <a:pt x="0" y="9"/>
                </a:moveTo>
                <a:lnTo>
                  <a:pt x="1" y="7"/>
                </a:lnTo>
                <a:lnTo>
                  <a:pt x="5" y="4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9" y="2"/>
                </a:lnTo>
                <a:lnTo>
                  <a:pt x="34" y="4"/>
                </a:lnTo>
                <a:lnTo>
                  <a:pt x="38" y="7"/>
                </a:lnTo>
                <a:lnTo>
                  <a:pt x="39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4" name="Freeform 350">
            <a:extLst>
              <a:ext uri="{FF2B5EF4-FFF2-40B4-BE49-F238E27FC236}">
                <a16:creationId xmlns="" xmlns:a16="http://schemas.microsoft.com/office/drawing/2014/main" id="{C2C3931A-71C4-455C-90C4-5D6FBBB11A3E}"/>
              </a:ext>
            </a:extLst>
          </p:cNvPr>
          <p:cNvSpPr>
            <a:spLocks/>
          </p:cNvSpPr>
          <p:nvPr/>
        </p:nvSpPr>
        <p:spPr bwMode="auto">
          <a:xfrm>
            <a:off x="5526088" y="5518150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3" y="4"/>
                </a:lnTo>
                <a:lnTo>
                  <a:pt x="8" y="2"/>
                </a:lnTo>
                <a:lnTo>
                  <a:pt x="13" y="0"/>
                </a:lnTo>
                <a:lnTo>
                  <a:pt x="16" y="0"/>
                </a:lnTo>
                <a:lnTo>
                  <a:pt x="18" y="0"/>
                </a:lnTo>
                <a:lnTo>
                  <a:pt x="21" y="0"/>
                </a:lnTo>
                <a:lnTo>
                  <a:pt x="28" y="2"/>
                </a:lnTo>
                <a:lnTo>
                  <a:pt x="33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5" name="Freeform 351">
            <a:extLst>
              <a:ext uri="{FF2B5EF4-FFF2-40B4-BE49-F238E27FC236}">
                <a16:creationId xmlns="" xmlns:a16="http://schemas.microsoft.com/office/drawing/2014/main" id="{6E51C6F7-5EF2-4297-A1BA-4BB4E003703A}"/>
              </a:ext>
            </a:extLst>
          </p:cNvPr>
          <p:cNvSpPr>
            <a:spLocks/>
          </p:cNvSpPr>
          <p:nvPr/>
        </p:nvSpPr>
        <p:spPr bwMode="auto">
          <a:xfrm>
            <a:off x="5549900" y="5530850"/>
            <a:ext cx="233363" cy="7938"/>
          </a:xfrm>
          <a:custGeom>
            <a:avLst/>
            <a:gdLst>
              <a:gd name="T0" fmla="*/ 0 w 294"/>
              <a:gd name="T1" fmla="*/ 2147483647 h 10"/>
              <a:gd name="T2" fmla="*/ 2147483647 w 294"/>
              <a:gd name="T3" fmla="*/ 0 h 10"/>
              <a:gd name="T4" fmla="*/ 2147483647 w 294"/>
              <a:gd name="T5" fmla="*/ 0 h 10"/>
              <a:gd name="T6" fmla="*/ 2147483647 w 294"/>
              <a:gd name="T7" fmla="*/ 2147483647 h 10"/>
              <a:gd name="T8" fmla="*/ 0 w 294"/>
              <a:gd name="T9" fmla="*/ 2147483647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10"/>
              <a:gd name="T17" fmla="*/ 294 w 294"/>
              <a:gd name="T18" fmla="*/ 10 h 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10">
                <a:moveTo>
                  <a:pt x="0" y="10"/>
                </a:moveTo>
                <a:lnTo>
                  <a:pt x="16" y="0"/>
                </a:lnTo>
                <a:lnTo>
                  <a:pt x="286" y="0"/>
                </a:lnTo>
                <a:lnTo>
                  <a:pt x="294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6" name="Freeform 352">
            <a:extLst>
              <a:ext uri="{FF2B5EF4-FFF2-40B4-BE49-F238E27FC236}">
                <a16:creationId xmlns="" xmlns:a16="http://schemas.microsoft.com/office/drawing/2014/main" id="{F1C7BE7B-4930-4494-A7E3-58E981E8BAB4}"/>
              </a:ext>
            </a:extLst>
          </p:cNvPr>
          <p:cNvSpPr>
            <a:spLocks/>
          </p:cNvSpPr>
          <p:nvPr/>
        </p:nvSpPr>
        <p:spPr bwMode="auto">
          <a:xfrm>
            <a:off x="5619750" y="5518150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4" y="4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4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" name="Freeform 353">
            <a:extLst>
              <a:ext uri="{FF2B5EF4-FFF2-40B4-BE49-F238E27FC236}">
                <a16:creationId xmlns="" xmlns:a16="http://schemas.microsoft.com/office/drawing/2014/main" id="{24936286-8BE0-4C48-AE40-126850F22E2A}"/>
              </a:ext>
            </a:extLst>
          </p:cNvPr>
          <p:cNvSpPr>
            <a:spLocks/>
          </p:cNvSpPr>
          <p:nvPr/>
        </p:nvSpPr>
        <p:spPr bwMode="auto">
          <a:xfrm>
            <a:off x="5665788" y="5518150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4" y="4"/>
                </a:lnTo>
                <a:lnTo>
                  <a:pt x="9" y="2"/>
                </a:lnTo>
                <a:lnTo>
                  <a:pt x="14" y="0"/>
                </a:lnTo>
                <a:lnTo>
                  <a:pt x="19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8" name="Freeform 354">
            <a:extLst>
              <a:ext uri="{FF2B5EF4-FFF2-40B4-BE49-F238E27FC236}">
                <a16:creationId xmlns="" xmlns:a16="http://schemas.microsoft.com/office/drawing/2014/main" id="{0E0074FA-B0D3-4B9B-A7C1-7B12E366C1E7}"/>
              </a:ext>
            </a:extLst>
          </p:cNvPr>
          <p:cNvSpPr>
            <a:spLocks/>
          </p:cNvSpPr>
          <p:nvPr/>
        </p:nvSpPr>
        <p:spPr bwMode="auto">
          <a:xfrm>
            <a:off x="5570538" y="5518150"/>
            <a:ext cx="33337" cy="6350"/>
          </a:xfrm>
          <a:custGeom>
            <a:avLst/>
            <a:gdLst>
              <a:gd name="T0" fmla="*/ 0 w 42"/>
              <a:gd name="T1" fmla="*/ 2147483647 h 9"/>
              <a:gd name="T2" fmla="*/ 2147483647 w 42"/>
              <a:gd name="T3" fmla="*/ 2147483647 h 9"/>
              <a:gd name="T4" fmla="*/ 2147483647 w 42"/>
              <a:gd name="T5" fmla="*/ 2147483647 h 9"/>
              <a:gd name="T6" fmla="*/ 2147483647 w 42"/>
              <a:gd name="T7" fmla="*/ 2147483647 h 9"/>
              <a:gd name="T8" fmla="*/ 2147483647 w 42"/>
              <a:gd name="T9" fmla="*/ 0 h 9"/>
              <a:gd name="T10" fmla="*/ 2147483647 w 42"/>
              <a:gd name="T11" fmla="*/ 0 h 9"/>
              <a:gd name="T12" fmla="*/ 2147483647 w 42"/>
              <a:gd name="T13" fmla="*/ 0 h 9"/>
              <a:gd name="T14" fmla="*/ 2147483647 w 42"/>
              <a:gd name="T15" fmla="*/ 0 h 9"/>
              <a:gd name="T16" fmla="*/ 2147483647 w 42"/>
              <a:gd name="T17" fmla="*/ 0 h 9"/>
              <a:gd name="T18" fmla="*/ 2147483647 w 42"/>
              <a:gd name="T19" fmla="*/ 2147483647 h 9"/>
              <a:gd name="T20" fmla="*/ 2147483647 w 42"/>
              <a:gd name="T21" fmla="*/ 2147483647 h 9"/>
              <a:gd name="T22" fmla="*/ 2147483647 w 42"/>
              <a:gd name="T23" fmla="*/ 2147483647 h 9"/>
              <a:gd name="T24" fmla="*/ 2147483647 w 42"/>
              <a:gd name="T25" fmla="*/ 2147483647 h 9"/>
              <a:gd name="T26" fmla="*/ 0 w 42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2"/>
              <a:gd name="T43" fmla="*/ 0 h 9"/>
              <a:gd name="T44" fmla="*/ 42 w 42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2" h="9">
                <a:moveTo>
                  <a:pt x="0" y="9"/>
                </a:moveTo>
                <a:lnTo>
                  <a:pt x="2" y="7"/>
                </a:lnTo>
                <a:lnTo>
                  <a:pt x="5" y="4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4"/>
                </a:lnTo>
                <a:lnTo>
                  <a:pt x="40" y="7"/>
                </a:lnTo>
                <a:lnTo>
                  <a:pt x="42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9" name="Freeform 355">
            <a:extLst>
              <a:ext uri="{FF2B5EF4-FFF2-40B4-BE49-F238E27FC236}">
                <a16:creationId xmlns="" xmlns:a16="http://schemas.microsoft.com/office/drawing/2014/main" id="{709D351F-90DE-44E0-B298-DFF925903742}"/>
              </a:ext>
            </a:extLst>
          </p:cNvPr>
          <p:cNvSpPr>
            <a:spLocks/>
          </p:cNvSpPr>
          <p:nvPr/>
        </p:nvSpPr>
        <p:spPr bwMode="auto">
          <a:xfrm>
            <a:off x="5711825" y="5518150"/>
            <a:ext cx="31750" cy="6350"/>
          </a:xfrm>
          <a:custGeom>
            <a:avLst/>
            <a:gdLst>
              <a:gd name="T0" fmla="*/ 0 w 40"/>
              <a:gd name="T1" fmla="*/ 2147483647 h 9"/>
              <a:gd name="T2" fmla="*/ 2147483647 w 40"/>
              <a:gd name="T3" fmla="*/ 2147483647 h 9"/>
              <a:gd name="T4" fmla="*/ 2147483647 w 40"/>
              <a:gd name="T5" fmla="*/ 2147483647 h 9"/>
              <a:gd name="T6" fmla="*/ 2147483647 w 40"/>
              <a:gd name="T7" fmla="*/ 2147483647 h 9"/>
              <a:gd name="T8" fmla="*/ 2147483647 w 40"/>
              <a:gd name="T9" fmla="*/ 0 h 9"/>
              <a:gd name="T10" fmla="*/ 2147483647 w 40"/>
              <a:gd name="T11" fmla="*/ 0 h 9"/>
              <a:gd name="T12" fmla="*/ 2147483647 w 40"/>
              <a:gd name="T13" fmla="*/ 0 h 9"/>
              <a:gd name="T14" fmla="*/ 2147483647 w 40"/>
              <a:gd name="T15" fmla="*/ 0 h 9"/>
              <a:gd name="T16" fmla="*/ 2147483647 w 40"/>
              <a:gd name="T17" fmla="*/ 0 h 9"/>
              <a:gd name="T18" fmla="*/ 2147483647 w 40"/>
              <a:gd name="T19" fmla="*/ 2147483647 h 9"/>
              <a:gd name="T20" fmla="*/ 2147483647 w 40"/>
              <a:gd name="T21" fmla="*/ 2147483647 h 9"/>
              <a:gd name="T22" fmla="*/ 2147483647 w 40"/>
              <a:gd name="T23" fmla="*/ 2147483647 h 9"/>
              <a:gd name="T24" fmla="*/ 2147483647 w 40"/>
              <a:gd name="T25" fmla="*/ 2147483647 h 9"/>
              <a:gd name="T26" fmla="*/ 0 w 40"/>
              <a:gd name="T27" fmla="*/ 2147483647 h 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9"/>
              <a:gd name="T44" fmla="*/ 40 w 40"/>
              <a:gd name="T45" fmla="*/ 9 h 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9">
                <a:moveTo>
                  <a:pt x="0" y="9"/>
                </a:moveTo>
                <a:lnTo>
                  <a:pt x="2" y="7"/>
                </a:lnTo>
                <a:lnTo>
                  <a:pt x="3" y="4"/>
                </a:lnTo>
                <a:lnTo>
                  <a:pt x="8" y="2"/>
                </a:lnTo>
                <a:lnTo>
                  <a:pt x="13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30" y="2"/>
                </a:lnTo>
                <a:lnTo>
                  <a:pt x="35" y="4"/>
                </a:lnTo>
                <a:lnTo>
                  <a:pt x="38" y="7"/>
                </a:lnTo>
                <a:lnTo>
                  <a:pt x="40" y="9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0" name="Freeform 356">
            <a:extLst>
              <a:ext uri="{FF2B5EF4-FFF2-40B4-BE49-F238E27FC236}">
                <a16:creationId xmlns="" xmlns:a16="http://schemas.microsoft.com/office/drawing/2014/main" id="{90AAB178-0CA3-4DEF-A312-BBB7F9AB3288}"/>
              </a:ext>
            </a:extLst>
          </p:cNvPr>
          <p:cNvSpPr>
            <a:spLocks/>
          </p:cNvSpPr>
          <p:nvPr/>
        </p:nvSpPr>
        <p:spPr bwMode="auto">
          <a:xfrm>
            <a:off x="5761038" y="5514975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3" y="5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1" name="Freeform 357">
            <a:extLst>
              <a:ext uri="{FF2B5EF4-FFF2-40B4-BE49-F238E27FC236}">
                <a16:creationId xmlns="" xmlns:a16="http://schemas.microsoft.com/office/drawing/2014/main" id="{28F592FF-2CC9-4434-8F51-D4835438F3B1}"/>
              </a:ext>
            </a:extLst>
          </p:cNvPr>
          <p:cNvSpPr>
            <a:spLocks/>
          </p:cNvSpPr>
          <p:nvPr/>
        </p:nvSpPr>
        <p:spPr bwMode="auto">
          <a:xfrm>
            <a:off x="5808663" y="5514975"/>
            <a:ext cx="31750" cy="7938"/>
          </a:xfrm>
          <a:custGeom>
            <a:avLst/>
            <a:gdLst>
              <a:gd name="T0" fmla="*/ 0 w 39"/>
              <a:gd name="T1" fmla="*/ 2147483647 h 10"/>
              <a:gd name="T2" fmla="*/ 2147483647 w 39"/>
              <a:gd name="T3" fmla="*/ 2147483647 h 10"/>
              <a:gd name="T4" fmla="*/ 2147483647 w 39"/>
              <a:gd name="T5" fmla="*/ 2147483647 h 10"/>
              <a:gd name="T6" fmla="*/ 2147483647 w 39"/>
              <a:gd name="T7" fmla="*/ 2147483647 h 10"/>
              <a:gd name="T8" fmla="*/ 2147483647 w 39"/>
              <a:gd name="T9" fmla="*/ 0 h 10"/>
              <a:gd name="T10" fmla="*/ 2147483647 w 39"/>
              <a:gd name="T11" fmla="*/ 0 h 10"/>
              <a:gd name="T12" fmla="*/ 2147483647 w 39"/>
              <a:gd name="T13" fmla="*/ 0 h 10"/>
              <a:gd name="T14" fmla="*/ 2147483647 w 39"/>
              <a:gd name="T15" fmla="*/ 0 h 10"/>
              <a:gd name="T16" fmla="*/ 2147483647 w 39"/>
              <a:gd name="T17" fmla="*/ 0 h 10"/>
              <a:gd name="T18" fmla="*/ 2147483647 w 39"/>
              <a:gd name="T19" fmla="*/ 2147483647 h 10"/>
              <a:gd name="T20" fmla="*/ 2147483647 w 39"/>
              <a:gd name="T21" fmla="*/ 2147483647 h 10"/>
              <a:gd name="T22" fmla="*/ 2147483647 w 39"/>
              <a:gd name="T23" fmla="*/ 2147483647 h 10"/>
              <a:gd name="T24" fmla="*/ 2147483647 w 39"/>
              <a:gd name="T25" fmla="*/ 2147483647 h 10"/>
              <a:gd name="T26" fmla="*/ 0 w 39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10"/>
              <a:gd name="T44" fmla="*/ 39 w 39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10">
                <a:moveTo>
                  <a:pt x="0" y="10"/>
                </a:moveTo>
                <a:lnTo>
                  <a:pt x="1" y="8"/>
                </a:lnTo>
                <a:lnTo>
                  <a:pt x="5" y="5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29" y="2"/>
                </a:lnTo>
                <a:lnTo>
                  <a:pt x="34" y="5"/>
                </a:lnTo>
                <a:lnTo>
                  <a:pt x="38" y="8"/>
                </a:lnTo>
                <a:lnTo>
                  <a:pt x="39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2" name="Freeform 358">
            <a:extLst>
              <a:ext uri="{FF2B5EF4-FFF2-40B4-BE49-F238E27FC236}">
                <a16:creationId xmlns="" xmlns:a16="http://schemas.microsoft.com/office/drawing/2014/main" id="{9538FE75-6421-4AFE-8F72-EA59D514C31E}"/>
              </a:ext>
            </a:extLst>
          </p:cNvPr>
          <p:cNvSpPr>
            <a:spLocks/>
          </p:cNvSpPr>
          <p:nvPr/>
        </p:nvSpPr>
        <p:spPr bwMode="auto">
          <a:xfrm>
            <a:off x="5792788" y="553085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3" y="5"/>
                </a:lnTo>
                <a:lnTo>
                  <a:pt x="8" y="2"/>
                </a:lnTo>
                <a:lnTo>
                  <a:pt x="15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30" y="2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3" name="Freeform 359">
            <a:extLst>
              <a:ext uri="{FF2B5EF4-FFF2-40B4-BE49-F238E27FC236}">
                <a16:creationId xmlns="" xmlns:a16="http://schemas.microsoft.com/office/drawing/2014/main" id="{BCFC4D03-1DF2-4325-874D-DACF30BA3EF3}"/>
              </a:ext>
            </a:extLst>
          </p:cNvPr>
          <p:cNvSpPr>
            <a:spLocks/>
          </p:cNvSpPr>
          <p:nvPr/>
        </p:nvSpPr>
        <p:spPr bwMode="auto">
          <a:xfrm>
            <a:off x="5840413" y="5530850"/>
            <a:ext cx="31750" cy="7938"/>
          </a:xfrm>
          <a:custGeom>
            <a:avLst/>
            <a:gdLst>
              <a:gd name="T0" fmla="*/ 0 w 40"/>
              <a:gd name="T1" fmla="*/ 2147483647 h 10"/>
              <a:gd name="T2" fmla="*/ 2147483647 w 40"/>
              <a:gd name="T3" fmla="*/ 2147483647 h 10"/>
              <a:gd name="T4" fmla="*/ 2147483647 w 40"/>
              <a:gd name="T5" fmla="*/ 2147483647 h 10"/>
              <a:gd name="T6" fmla="*/ 2147483647 w 40"/>
              <a:gd name="T7" fmla="*/ 2147483647 h 10"/>
              <a:gd name="T8" fmla="*/ 2147483647 w 40"/>
              <a:gd name="T9" fmla="*/ 0 h 10"/>
              <a:gd name="T10" fmla="*/ 2147483647 w 40"/>
              <a:gd name="T11" fmla="*/ 0 h 10"/>
              <a:gd name="T12" fmla="*/ 2147483647 w 40"/>
              <a:gd name="T13" fmla="*/ 0 h 10"/>
              <a:gd name="T14" fmla="*/ 2147483647 w 40"/>
              <a:gd name="T15" fmla="*/ 0 h 10"/>
              <a:gd name="T16" fmla="*/ 2147483647 w 40"/>
              <a:gd name="T17" fmla="*/ 0 h 10"/>
              <a:gd name="T18" fmla="*/ 2147483647 w 40"/>
              <a:gd name="T19" fmla="*/ 2147483647 h 10"/>
              <a:gd name="T20" fmla="*/ 2147483647 w 40"/>
              <a:gd name="T21" fmla="*/ 2147483647 h 10"/>
              <a:gd name="T22" fmla="*/ 2147483647 w 40"/>
              <a:gd name="T23" fmla="*/ 2147483647 h 10"/>
              <a:gd name="T24" fmla="*/ 2147483647 w 40"/>
              <a:gd name="T25" fmla="*/ 2147483647 h 10"/>
              <a:gd name="T26" fmla="*/ 0 w 40"/>
              <a:gd name="T27" fmla="*/ 2147483647 h 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10"/>
              <a:gd name="T44" fmla="*/ 40 w 40"/>
              <a:gd name="T45" fmla="*/ 10 h 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10">
                <a:moveTo>
                  <a:pt x="0" y="10"/>
                </a:moveTo>
                <a:lnTo>
                  <a:pt x="2" y="8"/>
                </a:lnTo>
                <a:lnTo>
                  <a:pt x="5" y="5"/>
                </a:lnTo>
                <a:lnTo>
                  <a:pt x="9" y="2"/>
                </a:lnTo>
                <a:lnTo>
                  <a:pt x="15" y="0"/>
                </a:lnTo>
                <a:lnTo>
                  <a:pt x="20" y="0"/>
                </a:lnTo>
                <a:lnTo>
                  <a:pt x="22" y="0"/>
                </a:lnTo>
                <a:lnTo>
                  <a:pt x="25" y="0"/>
                </a:lnTo>
                <a:lnTo>
                  <a:pt x="30" y="2"/>
                </a:lnTo>
                <a:lnTo>
                  <a:pt x="35" y="5"/>
                </a:lnTo>
                <a:lnTo>
                  <a:pt x="38" y="8"/>
                </a:lnTo>
                <a:lnTo>
                  <a:pt x="4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4" name="Freeform 360">
            <a:extLst>
              <a:ext uri="{FF2B5EF4-FFF2-40B4-BE49-F238E27FC236}">
                <a16:creationId xmlns="" xmlns:a16="http://schemas.microsoft.com/office/drawing/2014/main" id="{E9AF9366-65F1-4665-8689-18B4E1DB2D62}"/>
              </a:ext>
            </a:extLst>
          </p:cNvPr>
          <p:cNvSpPr>
            <a:spLocks/>
          </p:cNvSpPr>
          <p:nvPr/>
        </p:nvSpPr>
        <p:spPr bwMode="auto">
          <a:xfrm>
            <a:off x="5454650" y="5530850"/>
            <a:ext cx="31750" cy="6350"/>
          </a:xfrm>
          <a:custGeom>
            <a:avLst/>
            <a:gdLst>
              <a:gd name="T0" fmla="*/ 0 w 39"/>
              <a:gd name="T1" fmla="*/ 2147483647 h 8"/>
              <a:gd name="T2" fmla="*/ 2147483647 w 39"/>
              <a:gd name="T3" fmla="*/ 2147483647 h 8"/>
              <a:gd name="T4" fmla="*/ 2147483647 w 39"/>
              <a:gd name="T5" fmla="*/ 2147483647 h 8"/>
              <a:gd name="T6" fmla="*/ 2147483647 w 39"/>
              <a:gd name="T7" fmla="*/ 2147483647 h 8"/>
              <a:gd name="T8" fmla="*/ 2147483647 w 39"/>
              <a:gd name="T9" fmla="*/ 0 h 8"/>
              <a:gd name="T10" fmla="*/ 2147483647 w 39"/>
              <a:gd name="T11" fmla="*/ 0 h 8"/>
              <a:gd name="T12" fmla="*/ 2147483647 w 39"/>
              <a:gd name="T13" fmla="*/ 0 h 8"/>
              <a:gd name="T14" fmla="*/ 2147483647 w 39"/>
              <a:gd name="T15" fmla="*/ 0 h 8"/>
              <a:gd name="T16" fmla="*/ 2147483647 w 39"/>
              <a:gd name="T17" fmla="*/ 0 h 8"/>
              <a:gd name="T18" fmla="*/ 2147483647 w 39"/>
              <a:gd name="T19" fmla="*/ 2147483647 h 8"/>
              <a:gd name="T20" fmla="*/ 2147483647 w 39"/>
              <a:gd name="T21" fmla="*/ 2147483647 h 8"/>
              <a:gd name="T22" fmla="*/ 2147483647 w 39"/>
              <a:gd name="T23" fmla="*/ 2147483647 h 8"/>
              <a:gd name="T24" fmla="*/ 2147483647 w 39"/>
              <a:gd name="T25" fmla="*/ 2147483647 h 8"/>
              <a:gd name="T26" fmla="*/ 0 w 39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9"/>
              <a:gd name="T43" fmla="*/ 0 h 8"/>
              <a:gd name="T44" fmla="*/ 39 w 39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9" h="8">
                <a:moveTo>
                  <a:pt x="0" y="8"/>
                </a:moveTo>
                <a:lnTo>
                  <a:pt x="1" y="7"/>
                </a:lnTo>
                <a:lnTo>
                  <a:pt x="3" y="3"/>
                </a:lnTo>
                <a:lnTo>
                  <a:pt x="8" y="2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3" y="0"/>
                </a:lnTo>
                <a:lnTo>
                  <a:pt x="28" y="2"/>
                </a:lnTo>
                <a:lnTo>
                  <a:pt x="34" y="3"/>
                </a:lnTo>
                <a:lnTo>
                  <a:pt x="38" y="7"/>
                </a:lnTo>
                <a:lnTo>
                  <a:pt x="39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5" name="Freeform 361">
            <a:extLst>
              <a:ext uri="{FF2B5EF4-FFF2-40B4-BE49-F238E27FC236}">
                <a16:creationId xmlns="" xmlns:a16="http://schemas.microsoft.com/office/drawing/2014/main" id="{76722713-5F3C-4E13-BA02-B373FAD9DAA0}"/>
              </a:ext>
            </a:extLst>
          </p:cNvPr>
          <p:cNvSpPr>
            <a:spLocks/>
          </p:cNvSpPr>
          <p:nvPr/>
        </p:nvSpPr>
        <p:spPr bwMode="auto">
          <a:xfrm>
            <a:off x="5502275" y="5530850"/>
            <a:ext cx="31750" cy="6350"/>
          </a:xfrm>
          <a:custGeom>
            <a:avLst/>
            <a:gdLst>
              <a:gd name="T0" fmla="*/ 0 w 40"/>
              <a:gd name="T1" fmla="*/ 2147483647 h 8"/>
              <a:gd name="T2" fmla="*/ 2147483647 w 40"/>
              <a:gd name="T3" fmla="*/ 2147483647 h 8"/>
              <a:gd name="T4" fmla="*/ 2147483647 w 40"/>
              <a:gd name="T5" fmla="*/ 2147483647 h 8"/>
              <a:gd name="T6" fmla="*/ 2147483647 w 40"/>
              <a:gd name="T7" fmla="*/ 2147483647 h 8"/>
              <a:gd name="T8" fmla="*/ 2147483647 w 40"/>
              <a:gd name="T9" fmla="*/ 0 h 8"/>
              <a:gd name="T10" fmla="*/ 2147483647 w 40"/>
              <a:gd name="T11" fmla="*/ 0 h 8"/>
              <a:gd name="T12" fmla="*/ 2147483647 w 40"/>
              <a:gd name="T13" fmla="*/ 0 h 8"/>
              <a:gd name="T14" fmla="*/ 2147483647 w 40"/>
              <a:gd name="T15" fmla="*/ 0 h 8"/>
              <a:gd name="T16" fmla="*/ 2147483647 w 40"/>
              <a:gd name="T17" fmla="*/ 0 h 8"/>
              <a:gd name="T18" fmla="*/ 2147483647 w 40"/>
              <a:gd name="T19" fmla="*/ 2147483647 h 8"/>
              <a:gd name="T20" fmla="*/ 2147483647 w 40"/>
              <a:gd name="T21" fmla="*/ 2147483647 h 8"/>
              <a:gd name="T22" fmla="*/ 2147483647 w 40"/>
              <a:gd name="T23" fmla="*/ 2147483647 h 8"/>
              <a:gd name="T24" fmla="*/ 2147483647 w 40"/>
              <a:gd name="T25" fmla="*/ 2147483647 h 8"/>
              <a:gd name="T26" fmla="*/ 0 w 40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0"/>
              <a:gd name="T43" fmla="*/ 0 h 8"/>
              <a:gd name="T44" fmla="*/ 40 w 40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0" h="8">
                <a:moveTo>
                  <a:pt x="0" y="8"/>
                </a:moveTo>
                <a:lnTo>
                  <a:pt x="2" y="7"/>
                </a:lnTo>
                <a:lnTo>
                  <a:pt x="3" y="3"/>
                </a:lnTo>
                <a:lnTo>
                  <a:pt x="8" y="2"/>
                </a:lnTo>
                <a:lnTo>
                  <a:pt x="15" y="0"/>
                </a:lnTo>
                <a:lnTo>
                  <a:pt x="18" y="0"/>
                </a:lnTo>
                <a:lnTo>
                  <a:pt x="20" y="0"/>
                </a:lnTo>
                <a:lnTo>
                  <a:pt x="23" y="0"/>
                </a:lnTo>
                <a:lnTo>
                  <a:pt x="28" y="2"/>
                </a:lnTo>
                <a:lnTo>
                  <a:pt x="35" y="3"/>
                </a:lnTo>
                <a:lnTo>
                  <a:pt x="38" y="7"/>
                </a:lnTo>
                <a:lnTo>
                  <a:pt x="4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6" name="Rectangle 362">
            <a:extLst>
              <a:ext uri="{FF2B5EF4-FFF2-40B4-BE49-F238E27FC236}">
                <a16:creationId xmlns="" xmlns:a16="http://schemas.microsoft.com/office/drawing/2014/main" id="{0217C890-101B-469C-B7E9-4E3FA8FC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5432425"/>
            <a:ext cx="92075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" name="Freeform 363">
            <a:extLst>
              <a:ext uri="{FF2B5EF4-FFF2-40B4-BE49-F238E27FC236}">
                <a16:creationId xmlns="" xmlns:a16="http://schemas.microsoft.com/office/drawing/2014/main" id="{0B2652AE-7067-4480-B6C8-FFF9D1454EAB}"/>
              </a:ext>
            </a:extLst>
          </p:cNvPr>
          <p:cNvSpPr>
            <a:spLocks/>
          </p:cNvSpPr>
          <p:nvPr/>
        </p:nvSpPr>
        <p:spPr bwMode="auto">
          <a:xfrm>
            <a:off x="5508625" y="5418138"/>
            <a:ext cx="19050" cy="19050"/>
          </a:xfrm>
          <a:custGeom>
            <a:avLst/>
            <a:gdLst>
              <a:gd name="T0" fmla="*/ 2147483647 w 24"/>
              <a:gd name="T1" fmla="*/ 2147483647 h 23"/>
              <a:gd name="T2" fmla="*/ 2147483647 w 24"/>
              <a:gd name="T3" fmla="*/ 2147483647 h 23"/>
              <a:gd name="T4" fmla="*/ 2147483647 w 24"/>
              <a:gd name="T5" fmla="*/ 2147483647 h 23"/>
              <a:gd name="T6" fmla="*/ 2147483647 w 24"/>
              <a:gd name="T7" fmla="*/ 2147483647 h 23"/>
              <a:gd name="T8" fmla="*/ 2147483647 w 24"/>
              <a:gd name="T9" fmla="*/ 2147483647 h 23"/>
              <a:gd name="T10" fmla="*/ 2147483647 w 24"/>
              <a:gd name="T11" fmla="*/ 2147483647 h 23"/>
              <a:gd name="T12" fmla="*/ 2147483647 w 24"/>
              <a:gd name="T13" fmla="*/ 2147483647 h 23"/>
              <a:gd name="T14" fmla="*/ 2147483647 w 24"/>
              <a:gd name="T15" fmla="*/ 2147483647 h 23"/>
              <a:gd name="T16" fmla="*/ 2147483647 w 24"/>
              <a:gd name="T17" fmla="*/ 0 h 23"/>
              <a:gd name="T18" fmla="*/ 2147483647 w 24"/>
              <a:gd name="T19" fmla="*/ 2147483647 h 23"/>
              <a:gd name="T20" fmla="*/ 2147483647 w 24"/>
              <a:gd name="T21" fmla="*/ 2147483647 h 23"/>
              <a:gd name="T22" fmla="*/ 2147483647 w 24"/>
              <a:gd name="T23" fmla="*/ 2147483647 h 23"/>
              <a:gd name="T24" fmla="*/ 0 w 24"/>
              <a:gd name="T25" fmla="*/ 2147483647 h 23"/>
              <a:gd name="T26" fmla="*/ 2147483647 w 24"/>
              <a:gd name="T27" fmla="*/ 2147483647 h 23"/>
              <a:gd name="T28" fmla="*/ 2147483647 w 24"/>
              <a:gd name="T29" fmla="*/ 2147483647 h 23"/>
              <a:gd name="T30" fmla="*/ 2147483647 w 24"/>
              <a:gd name="T31" fmla="*/ 2147483647 h 23"/>
              <a:gd name="T32" fmla="*/ 2147483647 w 24"/>
              <a:gd name="T33" fmla="*/ 2147483647 h 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3"/>
              <a:gd name="T53" fmla="*/ 24 w 24"/>
              <a:gd name="T54" fmla="*/ 23 h 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3">
                <a:moveTo>
                  <a:pt x="12" y="23"/>
                </a:moveTo>
                <a:lnTo>
                  <a:pt x="17" y="21"/>
                </a:lnTo>
                <a:lnTo>
                  <a:pt x="20" y="19"/>
                </a:lnTo>
                <a:lnTo>
                  <a:pt x="22" y="16"/>
                </a:lnTo>
                <a:lnTo>
                  <a:pt x="24" y="11"/>
                </a:lnTo>
                <a:lnTo>
                  <a:pt x="22" y="6"/>
                </a:lnTo>
                <a:lnTo>
                  <a:pt x="20" y="3"/>
                </a:lnTo>
                <a:lnTo>
                  <a:pt x="17" y="1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2" y="6"/>
                </a:lnTo>
                <a:lnTo>
                  <a:pt x="0" y="11"/>
                </a:lnTo>
                <a:lnTo>
                  <a:pt x="2" y="16"/>
                </a:lnTo>
                <a:lnTo>
                  <a:pt x="4" y="19"/>
                </a:lnTo>
                <a:lnTo>
                  <a:pt x="7" y="21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" name="Freeform 364">
            <a:extLst>
              <a:ext uri="{FF2B5EF4-FFF2-40B4-BE49-F238E27FC236}">
                <a16:creationId xmlns="" xmlns:a16="http://schemas.microsoft.com/office/drawing/2014/main" id="{5B2E816D-6D01-4ECE-9183-5E3E0A06401B}"/>
              </a:ext>
            </a:extLst>
          </p:cNvPr>
          <p:cNvSpPr>
            <a:spLocks/>
          </p:cNvSpPr>
          <p:nvPr/>
        </p:nvSpPr>
        <p:spPr bwMode="auto">
          <a:xfrm>
            <a:off x="5538788" y="5418138"/>
            <a:ext cx="19050" cy="19050"/>
          </a:xfrm>
          <a:custGeom>
            <a:avLst/>
            <a:gdLst>
              <a:gd name="T0" fmla="*/ 2147483647 w 24"/>
              <a:gd name="T1" fmla="*/ 2147483647 h 23"/>
              <a:gd name="T2" fmla="*/ 2147483647 w 24"/>
              <a:gd name="T3" fmla="*/ 2147483647 h 23"/>
              <a:gd name="T4" fmla="*/ 2147483647 w 24"/>
              <a:gd name="T5" fmla="*/ 2147483647 h 23"/>
              <a:gd name="T6" fmla="*/ 2147483647 w 24"/>
              <a:gd name="T7" fmla="*/ 2147483647 h 23"/>
              <a:gd name="T8" fmla="*/ 2147483647 w 24"/>
              <a:gd name="T9" fmla="*/ 2147483647 h 23"/>
              <a:gd name="T10" fmla="*/ 2147483647 w 24"/>
              <a:gd name="T11" fmla="*/ 2147483647 h 23"/>
              <a:gd name="T12" fmla="*/ 2147483647 w 24"/>
              <a:gd name="T13" fmla="*/ 2147483647 h 23"/>
              <a:gd name="T14" fmla="*/ 2147483647 w 24"/>
              <a:gd name="T15" fmla="*/ 2147483647 h 23"/>
              <a:gd name="T16" fmla="*/ 2147483647 w 24"/>
              <a:gd name="T17" fmla="*/ 0 h 23"/>
              <a:gd name="T18" fmla="*/ 2147483647 w 24"/>
              <a:gd name="T19" fmla="*/ 2147483647 h 23"/>
              <a:gd name="T20" fmla="*/ 2147483647 w 24"/>
              <a:gd name="T21" fmla="*/ 2147483647 h 23"/>
              <a:gd name="T22" fmla="*/ 2147483647 w 24"/>
              <a:gd name="T23" fmla="*/ 2147483647 h 23"/>
              <a:gd name="T24" fmla="*/ 0 w 24"/>
              <a:gd name="T25" fmla="*/ 2147483647 h 23"/>
              <a:gd name="T26" fmla="*/ 2147483647 w 24"/>
              <a:gd name="T27" fmla="*/ 2147483647 h 23"/>
              <a:gd name="T28" fmla="*/ 2147483647 w 24"/>
              <a:gd name="T29" fmla="*/ 2147483647 h 23"/>
              <a:gd name="T30" fmla="*/ 2147483647 w 24"/>
              <a:gd name="T31" fmla="*/ 2147483647 h 23"/>
              <a:gd name="T32" fmla="*/ 2147483647 w 24"/>
              <a:gd name="T33" fmla="*/ 2147483647 h 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3"/>
              <a:gd name="T53" fmla="*/ 24 w 24"/>
              <a:gd name="T54" fmla="*/ 23 h 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3">
                <a:moveTo>
                  <a:pt x="12" y="23"/>
                </a:moveTo>
                <a:lnTo>
                  <a:pt x="15" y="21"/>
                </a:lnTo>
                <a:lnTo>
                  <a:pt x="20" y="19"/>
                </a:lnTo>
                <a:lnTo>
                  <a:pt x="22" y="16"/>
                </a:lnTo>
                <a:lnTo>
                  <a:pt x="24" y="11"/>
                </a:lnTo>
                <a:lnTo>
                  <a:pt x="22" y="6"/>
                </a:lnTo>
                <a:lnTo>
                  <a:pt x="20" y="3"/>
                </a:lnTo>
                <a:lnTo>
                  <a:pt x="15" y="1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2" y="6"/>
                </a:lnTo>
                <a:lnTo>
                  <a:pt x="0" y="11"/>
                </a:lnTo>
                <a:lnTo>
                  <a:pt x="2" y="16"/>
                </a:lnTo>
                <a:lnTo>
                  <a:pt x="4" y="19"/>
                </a:lnTo>
                <a:lnTo>
                  <a:pt x="7" y="21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9" name="Freeform 365">
            <a:extLst>
              <a:ext uri="{FF2B5EF4-FFF2-40B4-BE49-F238E27FC236}">
                <a16:creationId xmlns="" xmlns:a16="http://schemas.microsoft.com/office/drawing/2014/main" id="{4DC955FB-ED0E-4595-8E16-B8A52412E2C7}"/>
              </a:ext>
            </a:extLst>
          </p:cNvPr>
          <p:cNvSpPr>
            <a:spLocks/>
          </p:cNvSpPr>
          <p:nvPr/>
        </p:nvSpPr>
        <p:spPr bwMode="auto">
          <a:xfrm>
            <a:off x="5568950" y="5419725"/>
            <a:ext cx="17463" cy="17463"/>
          </a:xfrm>
          <a:custGeom>
            <a:avLst/>
            <a:gdLst>
              <a:gd name="T0" fmla="*/ 2147483647 w 21"/>
              <a:gd name="T1" fmla="*/ 2147483647 h 22"/>
              <a:gd name="T2" fmla="*/ 2147483647 w 21"/>
              <a:gd name="T3" fmla="*/ 2147483647 h 22"/>
              <a:gd name="T4" fmla="*/ 2147483647 w 21"/>
              <a:gd name="T5" fmla="*/ 2147483647 h 22"/>
              <a:gd name="T6" fmla="*/ 2147483647 w 21"/>
              <a:gd name="T7" fmla="*/ 2147483647 h 22"/>
              <a:gd name="T8" fmla="*/ 2147483647 w 21"/>
              <a:gd name="T9" fmla="*/ 2147483647 h 22"/>
              <a:gd name="T10" fmla="*/ 2147483647 w 21"/>
              <a:gd name="T11" fmla="*/ 2147483647 h 22"/>
              <a:gd name="T12" fmla="*/ 2147483647 w 21"/>
              <a:gd name="T13" fmla="*/ 2147483647 h 22"/>
              <a:gd name="T14" fmla="*/ 2147483647 w 21"/>
              <a:gd name="T15" fmla="*/ 2147483647 h 22"/>
              <a:gd name="T16" fmla="*/ 2147483647 w 21"/>
              <a:gd name="T17" fmla="*/ 0 h 22"/>
              <a:gd name="T18" fmla="*/ 2147483647 w 21"/>
              <a:gd name="T19" fmla="*/ 2147483647 h 22"/>
              <a:gd name="T20" fmla="*/ 2147483647 w 21"/>
              <a:gd name="T21" fmla="*/ 2147483647 h 22"/>
              <a:gd name="T22" fmla="*/ 2147483647 w 21"/>
              <a:gd name="T23" fmla="*/ 2147483647 h 22"/>
              <a:gd name="T24" fmla="*/ 0 w 21"/>
              <a:gd name="T25" fmla="*/ 2147483647 h 22"/>
              <a:gd name="T26" fmla="*/ 2147483647 w 21"/>
              <a:gd name="T27" fmla="*/ 2147483647 h 22"/>
              <a:gd name="T28" fmla="*/ 2147483647 w 21"/>
              <a:gd name="T29" fmla="*/ 2147483647 h 22"/>
              <a:gd name="T30" fmla="*/ 2147483647 w 21"/>
              <a:gd name="T31" fmla="*/ 2147483647 h 22"/>
              <a:gd name="T32" fmla="*/ 2147483647 w 21"/>
              <a:gd name="T33" fmla="*/ 2147483647 h 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"/>
              <a:gd name="T52" fmla="*/ 0 h 22"/>
              <a:gd name="T53" fmla="*/ 21 w 21"/>
              <a:gd name="T54" fmla="*/ 22 h 2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" h="22">
                <a:moveTo>
                  <a:pt x="9" y="22"/>
                </a:moveTo>
                <a:lnTo>
                  <a:pt x="14" y="22"/>
                </a:lnTo>
                <a:lnTo>
                  <a:pt x="18" y="18"/>
                </a:lnTo>
                <a:lnTo>
                  <a:pt x="21" y="15"/>
                </a:lnTo>
                <a:lnTo>
                  <a:pt x="21" y="10"/>
                </a:lnTo>
                <a:lnTo>
                  <a:pt x="21" y="7"/>
                </a:lnTo>
                <a:lnTo>
                  <a:pt x="18" y="3"/>
                </a:lnTo>
                <a:lnTo>
                  <a:pt x="14" y="2"/>
                </a:lnTo>
                <a:lnTo>
                  <a:pt x="9" y="0"/>
                </a:lnTo>
                <a:lnTo>
                  <a:pt x="6" y="2"/>
                </a:lnTo>
                <a:lnTo>
                  <a:pt x="3" y="3"/>
                </a:lnTo>
                <a:lnTo>
                  <a:pt x="1" y="7"/>
                </a:lnTo>
                <a:lnTo>
                  <a:pt x="0" y="10"/>
                </a:lnTo>
                <a:lnTo>
                  <a:pt x="1" y="15"/>
                </a:lnTo>
                <a:lnTo>
                  <a:pt x="3" y="18"/>
                </a:lnTo>
                <a:lnTo>
                  <a:pt x="6" y="22"/>
                </a:lnTo>
                <a:lnTo>
                  <a:pt x="9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0" name="Freeform 366">
            <a:extLst>
              <a:ext uri="{FF2B5EF4-FFF2-40B4-BE49-F238E27FC236}">
                <a16:creationId xmlns="" xmlns:a16="http://schemas.microsoft.com/office/drawing/2014/main" id="{5A6246E2-A32D-4829-99D5-9128A9CAF688}"/>
              </a:ext>
            </a:extLst>
          </p:cNvPr>
          <p:cNvSpPr>
            <a:spLocks/>
          </p:cNvSpPr>
          <p:nvPr/>
        </p:nvSpPr>
        <p:spPr bwMode="auto">
          <a:xfrm>
            <a:off x="5549900" y="5184775"/>
            <a:ext cx="206375" cy="128588"/>
          </a:xfrm>
          <a:custGeom>
            <a:avLst/>
            <a:gdLst>
              <a:gd name="T0" fmla="*/ 2147483647 w 260"/>
              <a:gd name="T1" fmla="*/ 2147483647 h 162"/>
              <a:gd name="T2" fmla="*/ 0 w 260"/>
              <a:gd name="T3" fmla="*/ 2147483647 h 162"/>
              <a:gd name="T4" fmla="*/ 0 w 260"/>
              <a:gd name="T5" fmla="*/ 2147483647 h 162"/>
              <a:gd name="T6" fmla="*/ 2147483647 w 260"/>
              <a:gd name="T7" fmla="*/ 2147483647 h 162"/>
              <a:gd name="T8" fmla="*/ 2147483647 w 260"/>
              <a:gd name="T9" fmla="*/ 2147483647 h 162"/>
              <a:gd name="T10" fmla="*/ 2147483647 w 260"/>
              <a:gd name="T11" fmla="*/ 0 h 162"/>
              <a:gd name="T12" fmla="*/ 2147483647 w 260"/>
              <a:gd name="T13" fmla="*/ 0 h 162"/>
              <a:gd name="T14" fmla="*/ 2147483647 w 260"/>
              <a:gd name="T15" fmla="*/ 2147483647 h 162"/>
              <a:gd name="T16" fmla="*/ 2147483647 w 260"/>
              <a:gd name="T17" fmla="*/ 2147483647 h 162"/>
              <a:gd name="T18" fmla="*/ 2147483647 w 260"/>
              <a:gd name="T19" fmla="*/ 2147483647 h 162"/>
              <a:gd name="T20" fmla="*/ 2147483647 w 260"/>
              <a:gd name="T21" fmla="*/ 2147483647 h 162"/>
              <a:gd name="T22" fmla="*/ 2147483647 w 260"/>
              <a:gd name="T23" fmla="*/ 2147483647 h 162"/>
              <a:gd name="T24" fmla="*/ 2147483647 w 260"/>
              <a:gd name="T25" fmla="*/ 2147483647 h 162"/>
              <a:gd name="T26" fmla="*/ 2147483647 w 260"/>
              <a:gd name="T27" fmla="*/ 2147483647 h 162"/>
              <a:gd name="T28" fmla="*/ 2147483647 w 260"/>
              <a:gd name="T29" fmla="*/ 2147483647 h 162"/>
              <a:gd name="T30" fmla="*/ 2147483647 w 260"/>
              <a:gd name="T31" fmla="*/ 2147483647 h 1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60"/>
              <a:gd name="T49" fmla="*/ 0 h 162"/>
              <a:gd name="T50" fmla="*/ 260 w 260"/>
              <a:gd name="T51" fmla="*/ 162 h 1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60" h="162">
                <a:moveTo>
                  <a:pt x="1" y="162"/>
                </a:moveTo>
                <a:lnTo>
                  <a:pt x="0" y="15"/>
                </a:lnTo>
                <a:lnTo>
                  <a:pt x="0" y="13"/>
                </a:lnTo>
                <a:lnTo>
                  <a:pt x="3" y="7"/>
                </a:lnTo>
                <a:lnTo>
                  <a:pt x="8" y="2"/>
                </a:lnTo>
                <a:lnTo>
                  <a:pt x="18" y="0"/>
                </a:lnTo>
                <a:lnTo>
                  <a:pt x="260" y="0"/>
                </a:lnTo>
                <a:lnTo>
                  <a:pt x="34" y="20"/>
                </a:lnTo>
                <a:lnTo>
                  <a:pt x="31" y="22"/>
                </a:lnTo>
                <a:lnTo>
                  <a:pt x="26" y="25"/>
                </a:lnTo>
                <a:lnTo>
                  <a:pt x="21" y="30"/>
                </a:lnTo>
                <a:lnTo>
                  <a:pt x="18" y="40"/>
                </a:lnTo>
                <a:lnTo>
                  <a:pt x="15" y="65"/>
                </a:lnTo>
                <a:lnTo>
                  <a:pt x="10" y="106"/>
                </a:lnTo>
                <a:lnTo>
                  <a:pt x="5" y="146"/>
                </a:lnTo>
                <a:lnTo>
                  <a:pt x="1" y="162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1" name="Freeform 367">
            <a:extLst>
              <a:ext uri="{FF2B5EF4-FFF2-40B4-BE49-F238E27FC236}">
                <a16:creationId xmlns="" xmlns:a16="http://schemas.microsoft.com/office/drawing/2014/main" id="{120931AB-127A-4EBB-9DF4-18D380774955}"/>
              </a:ext>
            </a:extLst>
          </p:cNvPr>
          <p:cNvSpPr>
            <a:spLocks/>
          </p:cNvSpPr>
          <p:nvPr/>
        </p:nvSpPr>
        <p:spPr bwMode="auto">
          <a:xfrm>
            <a:off x="5557838" y="5213350"/>
            <a:ext cx="204787" cy="128588"/>
          </a:xfrm>
          <a:custGeom>
            <a:avLst/>
            <a:gdLst>
              <a:gd name="T0" fmla="*/ 2147483647 w 258"/>
              <a:gd name="T1" fmla="*/ 0 h 163"/>
              <a:gd name="T2" fmla="*/ 2147483647 w 258"/>
              <a:gd name="T3" fmla="*/ 2147483647 h 163"/>
              <a:gd name="T4" fmla="*/ 2147483647 w 258"/>
              <a:gd name="T5" fmla="*/ 2147483647 h 163"/>
              <a:gd name="T6" fmla="*/ 2147483647 w 258"/>
              <a:gd name="T7" fmla="*/ 2147483647 h 163"/>
              <a:gd name="T8" fmla="*/ 2147483647 w 258"/>
              <a:gd name="T9" fmla="*/ 2147483647 h 163"/>
              <a:gd name="T10" fmla="*/ 2147483647 w 258"/>
              <a:gd name="T11" fmla="*/ 2147483647 h 163"/>
              <a:gd name="T12" fmla="*/ 0 w 258"/>
              <a:gd name="T13" fmla="*/ 2147483647 h 163"/>
              <a:gd name="T14" fmla="*/ 2147483647 w 258"/>
              <a:gd name="T15" fmla="*/ 2147483647 h 163"/>
              <a:gd name="T16" fmla="*/ 2147483647 w 258"/>
              <a:gd name="T17" fmla="*/ 2147483647 h 163"/>
              <a:gd name="T18" fmla="*/ 2147483647 w 258"/>
              <a:gd name="T19" fmla="*/ 2147483647 h 163"/>
              <a:gd name="T20" fmla="*/ 2147483647 w 258"/>
              <a:gd name="T21" fmla="*/ 2147483647 h 163"/>
              <a:gd name="T22" fmla="*/ 2147483647 w 258"/>
              <a:gd name="T23" fmla="*/ 2147483647 h 163"/>
              <a:gd name="T24" fmla="*/ 2147483647 w 258"/>
              <a:gd name="T25" fmla="*/ 2147483647 h 163"/>
              <a:gd name="T26" fmla="*/ 2147483647 w 258"/>
              <a:gd name="T27" fmla="*/ 2147483647 h 163"/>
              <a:gd name="T28" fmla="*/ 2147483647 w 258"/>
              <a:gd name="T29" fmla="*/ 2147483647 h 163"/>
              <a:gd name="T30" fmla="*/ 2147483647 w 258"/>
              <a:gd name="T31" fmla="*/ 0 h 1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58"/>
              <a:gd name="T49" fmla="*/ 0 h 163"/>
              <a:gd name="T50" fmla="*/ 258 w 258"/>
              <a:gd name="T51" fmla="*/ 163 h 1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58" h="163">
                <a:moveTo>
                  <a:pt x="256" y="0"/>
                </a:moveTo>
                <a:lnTo>
                  <a:pt x="258" y="148"/>
                </a:lnTo>
                <a:lnTo>
                  <a:pt x="258" y="149"/>
                </a:lnTo>
                <a:lnTo>
                  <a:pt x="254" y="154"/>
                </a:lnTo>
                <a:lnTo>
                  <a:pt x="250" y="161"/>
                </a:lnTo>
                <a:lnTo>
                  <a:pt x="240" y="163"/>
                </a:lnTo>
                <a:lnTo>
                  <a:pt x="0" y="163"/>
                </a:lnTo>
                <a:lnTo>
                  <a:pt x="223" y="143"/>
                </a:lnTo>
                <a:lnTo>
                  <a:pt x="226" y="141"/>
                </a:lnTo>
                <a:lnTo>
                  <a:pt x="231" y="138"/>
                </a:lnTo>
                <a:lnTo>
                  <a:pt x="236" y="133"/>
                </a:lnTo>
                <a:lnTo>
                  <a:pt x="240" y="125"/>
                </a:lnTo>
                <a:lnTo>
                  <a:pt x="243" y="98"/>
                </a:lnTo>
                <a:lnTo>
                  <a:pt x="248" y="57"/>
                </a:lnTo>
                <a:lnTo>
                  <a:pt x="253" y="17"/>
                </a:lnTo>
                <a:lnTo>
                  <a:pt x="256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5AA4C0-9AD0-43CD-A5B9-88FD201A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80829B-D574-492F-B544-6B1F429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err="1"/>
              <a:t>Tổng</a:t>
            </a:r>
            <a:r>
              <a:rPr lang="vi-VN" dirty="0"/>
              <a:t> quan</a:t>
            </a:r>
          </a:p>
          <a:p>
            <a:pPr marL="514350" indent="-514350">
              <a:buFont typeface="+mj-lt"/>
              <a:buAutoNum type="arabicPeriod"/>
            </a:pPr>
            <a:r>
              <a:rPr lang="vi-VN" u="sng" dirty="0" err="1"/>
              <a:t>Các</a:t>
            </a:r>
            <a:r>
              <a:rPr lang="vi-VN" u="sng" dirty="0"/>
              <a:t> </a:t>
            </a:r>
            <a:r>
              <a:rPr lang="vi-VN" u="sng" dirty="0" err="1"/>
              <a:t>lớp</a:t>
            </a:r>
            <a:r>
              <a:rPr lang="vi-VN" u="sng" dirty="0"/>
              <a:t> phân </a:t>
            </a:r>
            <a:r>
              <a:rPr lang="vi-VN" u="sng" dirty="0" err="1"/>
              <a:t>tích</a:t>
            </a:r>
            <a:endParaRPr lang="vi-VN" u="sng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7FD3FC-D671-4138-BB97-99A21848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14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6BA48C-A692-4520-9483-09084458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016444-F7D8-4F57-8635-4897826C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trừu</a:t>
            </a:r>
            <a:r>
              <a:rPr lang="vi-VN" dirty="0"/>
              <a:t> </a:t>
            </a:r>
            <a:r>
              <a:rPr lang="vi-VN" dirty="0" err="1"/>
              <a:t>tượng</a:t>
            </a:r>
            <a:endParaRPr lang="vi-VN" dirty="0"/>
          </a:p>
          <a:p>
            <a:r>
              <a:rPr lang="vi-VN" dirty="0"/>
              <a:t>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</a:t>
            </a:r>
            <a:r>
              <a:rPr lang="vi-VN" dirty="0" err="1"/>
              <a:t>biến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(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)</a:t>
            </a:r>
          </a:p>
          <a:p>
            <a:pPr lvl="1"/>
            <a:r>
              <a:rPr lang="vi-VN" dirty="0" err="1"/>
              <a:t>Hành</a:t>
            </a:r>
            <a:r>
              <a:rPr lang="vi-VN" dirty="0"/>
              <a:t> vi (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)</a:t>
            </a:r>
          </a:p>
          <a:p>
            <a:pPr lvl="1"/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endParaRPr lang="vi-VN" dirty="0"/>
          </a:p>
          <a:p>
            <a:pPr lvl="1"/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nghĩa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13657F-32AA-4B78-BBEB-D3119E8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5" name="Text Box 14">
            <a:extLst>
              <a:ext uri="{FF2B5EF4-FFF2-40B4-BE49-F238E27FC236}">
                <a16:creationId xmlns="" xmlns:a16="http://schemas.microsoft.com/office/drawing/2014/main" id="{CC7C15F3-E059-49AD-A580-23204A10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2997200"/>
            <a:ext cx="14859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Class Name</a:t>
            </a:r>
          </a:p>
        </p:txBody>
      </p:sp>
      <p:sp>
        <p:nvSpPr>
          <p:cNvPr id="6" name="Line 15">
            <a:extLst>
              <a:ext uri="{FF2B5EF4-FFF2-40B4-BE49-F238E27FC236}">
                <a16:creationId xmlns="" xmlns:a16="http://schemas.microsoft.com/office/drawing/2014/main" id="{916D4A2F-394F-47AC-A360-A1F4136BAE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3975" y="3225800"/>
            <a:ext cx="990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7" name="Text Box 16">
            <a:extLst>
              <a:ext uri="{FF2B5EF4-FFF2-40B4-BE49-F238E27FC236}">
                <a16:creationId xmlns="" xmlns:a16="http://schemas.microsoft.com/office/drawing/2014/main" id="{27EA6B28-56F7-415A-A8C5-9866E928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3530600"/>
            <a:ext cx="12065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Attributes</a:t>
            </a:r>
          </a:p>
        </p:txBody>
      </p:sp>
      <p:sp>
        <p:nvSpPr>
          <p:cNvPr id="8" name="Line 17">
            <a:extLst>
              <a:ext uri="{FF2B5EF4-FFF2-40B4-BE49-F238E27FC236}">
                <a16:creationId xmlns="" xmlns:a16="http://schemas.microsoft.com/office/drawing/2014/main" id="{FC256877-404F-4F7C-930F-7758098AE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1275" y="3759200"/>
            <a:ext cx="10033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9" name="Text Box 18">
            <a:extLst>
              <a:ext uri="{FF2B5EF4-FFF2-40B4-BE49-F238E27FC236}">
                <a16:creationId xmlns="" xmlns:a16="http://schemas.microsoft.com/office/drawing/2014/main" id="{FC518897-6068-4DFE-8384-F79896CC5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292600"/>
            <a:ext cx="13716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0000FF"/>
                </a:solidFill>
              </a:rPr>
              <a:t>Operations</a:t>
            </a:r>
          </a:p>
        </p:txBody>
      </p:sp>
      <p:sp>
        <p:nvSpPr>
          <p:cNvPr id="10" name="Line 19">
            <a:extLst>
              <a:ext uri="{FF2B5EF4-FFF2-40B4-BE49-F238E27FC236}">
                <a16:creationId xmlns="" xmlns:a16="http://schemas.microsoft.com/office/drawing/2014/main" id="{3062DCEC-029A-434E-909C-DBD90945C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8575" y="4521200"/>
            <a:ext cx="1016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7950" tIns="53975" rIns="107950" bIns="53975" anchor="ctr"/>
          <a:lstStyle/>
          <a:p>
            <a:endParaRPr lang="en-GB"/>
          </a:p>
        </p:txBody>
      </p:sp>
      <p:sp>
        <p:nvSpPr>
          <p:cNvPr id="11" name="Rectangle 24">
            <a:extLst>
              <a:ext uri="{FF2B5EF4-FFF2-40B4-BE49-F238E27FC236}">
                <a16:creationId xmlns="" xmlns:a16="http://schemas.microsoft.com/office/drawing/2014/main" id="{015DDB8A-3136-482E-8689-D189AB00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048000"/>
            <a:ext cx="2197100" cy="2268538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" name="Rectangle 25">
            <a:extLst>
              <a:ext uri="{FF2B5EF4-FFF2-40B4-BE49-F238E27FC236}">
                <a16:creationId xmlns="" xmlns:a16="http://schemas.microsoft.com/office/drawing/2014/main" id="{31A8409B-B9C2-4572-B838-868446BD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3098800"/>
            <a:ext cx="9667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Professor</a:t>
            </a:r>
            <a:endParaRPr lang="en-US"/>
          </a:p>
        </p:txBody>
      </p:sp>
      <p:sp>
        <p:nvSpPr>
          <p:cNvPr id="13" name="Rectangle 26">
            <a:extLst>
              <a:ext uri="{FF2B5EF4-FFF2-40B4-BE49-F238E27FC236}">
                <a16:creationId xmlns="" xmlns:a16="http://schemas.microsoft.com/office/drawing/2014/main" id="{39DCFD18-CBA4-4828-9D1E-DDB34AD8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94075"/>
            <a:ext cx="2197100" cy="19224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Rectangle 27">
            <a:extLst>
              <a:ext uri="{FF2B5EF4-FFF2-40B4-BE49-F238E27FC236}">
                <a16:creationId xmlns="" xmlns:a16="http://schemas.microsoft.com/office/drawing/2014/main" id="{255FF574-08DF-4ED3-BEE5-DA9BDC9C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02088"/>
            <a:ext cx="2197100" cy="13144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Rectangle 28">
            <a:extLst>
              <a:ext uri="{FF2B5EF4-FFF2-40B4-BE49-F238E27FC236}">
                <a16:creationId xmlns="" xmlns:a16="http://schemas.microsoft.com/office/drawing/2014/main" id="{338A9A66-D360-48DE-B528-739F964C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3427413"/>
            <a:ext cx="6064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name</a:t>
            </a:r>
            <a:endParaRPr lang="en-US"/>
          </a:p>
        </p:txBody>
      </p:sp>
      <p:sp>
        <p:nvSpPr>
          <p:cNvPr id="16" name="Rectangle 29">
            <a:extLst>
              <a:ext uri="{FF2B5EF4-FFF2-40B4-BE49-F238E27FC236}">
                <a16:creationId xmlns="" xmlns:a16="http://schemas.microsoft.com/office/drawing/2014/main" id="{7A8EC6FF-8921-4CCA-8DB0-FFFC7A119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3673475"/>
            <a:ext cx="20224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ProfessorId : UniqueId</a:t>
            </a:r>
            <a:endParaRPr lang="en-US"/>
          </a:p>
        </p:txBody>
      </p:sp>
      <p:sp>
        <p:nvSpPr>
          <p:cNvPr id="17" name="Rectangle 30">
            <a:extLst>
              <a:ext uri="{FF2B5EF4-FFF2-40B4-BE49-F238E27FC236}">
                <a16:creationId xmlns="" xmlns:a16="http://schemas.microsoft.com/office/drawing/2014/main" id="{B43E9DDC-3D8B-408A-8A27-6DBF0468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165600"/>
            <a:ext cx="7699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create()</a:t>
            </a:r>
            <a:endParaRPr lang="en-US"/>
          </a:p>
        </p:txBody>
      </p:sp>
      <p:sp>
        <p:nvSpPr>
          <p:cNvPr id="18" name="Rectangle 31">
            <a:extLst>
              <a:ext uri="{FF2B5EF4-FFF2-40B4-BE49-F238E27FC236}">
                <a16:creationId xmlns="" xmlns:a16="http://schemas.microsoft.com/office/drawing/2014/main" id="{92683629-2B74-47F4-AB68-6FACAF99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413250"/>
            <a:ext cx="6397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save()</a:t>
            </a:r>
            <a:endParaRPr lang="en-US"/>
          </a:p>
        </p:txBody>
      </p:sp>
      <p:sp>
        <p:nvSpPr>
          <p:cNvPr id="19" name="Rectangle 32">
            <a:extLst>
              <a:ext uri="{FF2B5EF4-FFF2-40B4-BE49-F238E27FC236}">
                <a16:creationId xmlns="" xmlns:a16="http://schemas.microsoft.com/office/drawing/2014/main" id="{A3AA71E8-BCED-4C9A-8090-DC144CF2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659313"/>
            <a:ext cx="7699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delete()</a:t>
            </a:r>
            <a:endParaRPr lang="en-US"/>
          </a:p>
        </p:txBody>
      </p:sp>
      <p:sp>
        <p:nvSpPr>
          <p:cNvPr id="20" name="Rectangle 33">
            <a:extLst>
              <a:ext uri="{FF2B5EF4-FFF2-40B4-BE49-F238E27FC236}">
                <a16:creationId xmlns="" xmlns:a16="http://schemas.microsoft.com/office/drawing/2014/main" id="{6B0EFA04-AA70-4238-AA4B-49F0FE97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905375"/>
            <a:ext cx="885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change()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CC9F8-31E4-4A14-B93C-7B9D9F1F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: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thi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CAF4F1-DDE9-40A4-AA52-6E3D0942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AutoShape 2">
            <a:extLst>
              <a:ext uri="{FF2B5EF4-FFF2-40B4-BE49-F238E27FC236}">
                <a16:creationId xmlns="" xmlns:a16="http://schemas.microsoft.com/office/drawing/2014/main" id="{89619BA1-371C-4212-B799-F4F6E3EF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728715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ED5599AE-FA2D-40ED-8D75-5BB15672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4481315"/>
            <a:ext cx="1925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Use Cases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15CD21D4-6813-4995-8C0E-B9F0B378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81315"/>
            <a:ext cx="15097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/>
              <a:t>Analysis</a:t>
            </a:r>
            <a:br>
              <a:rPr lang="en-US" sz="2800"/>
            </a:br>
            <a:r>
              <a:rPr lang="en-US" sz="2800"/>
              <a:t>Classes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AE71CF89-48BA-440A-AF7E-E0A7633C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4481315"/>
            <a:ext cx="1182687" cy="95408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Source</a:t>
            </a:r>
          </a:p>
          <a:p>
            <a:pPr algn="ctr">
              <a:defRPr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Code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="" xmlns:a16="http://schemas.microsoft.com/office/drawing/2014/main" id="{1C5EACAE-5C08-4AED-BD34-A7A4B22E8DBF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2728715"/>
            <a:ext cx="1196975" cy="1600200"/>
            <a:chOff x="446" y="2208"/>
            <a:chExt cx="754" cy="1008"/>
          </a:xfrm>
        </p:grpSpPr>
        <p:sp>
          <p:nvSpPr>
            <p:cNvPr id="10" name="Oval 8">
              <a:extLst>
                <a:ext uri="{FF2B5EF4-FFF2-40B4-BE49-F238E27FC236}">
                  <a16:creationId xmlns="" xmlns:a16="http://schemas.microsoft.com/office/drawing/2014/main" id="{5B31C77B-9F0E-47F0-9983-CA86BBA3F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Rectangle 9">
              <a:extLst>
                <a:ext uri="{FF2B5EF4-FFF2-40B4-BE49-F238E27FC236}">
                  <a16:creationId xmlns="" xmlns:a16="http://schemas.microsoft.com/office/drawing/2014/main" id="{1C69CEF1-BC43-4393-A931-862E34285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Line 10">
              <a:extLst>
                <a:ext uri="{FF2B5EF4-FFF2-40B4-BE49-F238E27FC236}">
                  <a16:creationId xmlns="" xmlns:a16="http://schemas.microsoft.com/office/drawing/2014/main" id="{F88CA464-0C4B-4D6F-BECC-6306212B3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Line 11">
              <a:extLst>
                <a:ext uri="{FF2B5EF4-FFF2-40B4-BE49-F238E27FC236}">
                  <a16:creationId xmlns="" xmlns:a16="http://schemas.microsoft.com/office/drawing/2014/main" id="{61F293FF-37F3-4410-921E-70E262384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Line 12">
              <a:extLst>
                <a:ext uri="{FF2B5EF4-FFF2-40B4-BE49-F238E27FC236}">
                  <a16:creationId xmlns="" xmlns:a16="http://schemas.microsoft.com/office/drawing/2014/main" id="{DEC3D852-29CC-4171-92D0-F675E32DC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13">
              <a:extLst>
                <a:ext uri="{FF2B5EF4-FFF2-40B4-BE49-F238E27FC236}">
                  <a16:creationId xmlns="" xmlns:a16="http://schemas.microsoft.com/office/drawing/2014/main" id="{F854B2FC-F63C-4C5B-BD56-1C8D339AF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14">
              <a:extLst>
                <a:ext uri="{FF2B5EF4-FFF2-40B4-BE49-F238E27FC236}">
                  <a16:creationId xmlns="" xmlns:a16="http://schemas.microsoft.com/office/drawing/2014/main" id="{E4CB5149-1FBD-4519-9599-076773C1C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Line 15">
              <a:extLst>
                <a:ext uri="{FF2B5EF4-FFF2-40B4-BE49-F238E27FC236}">
                  <a16:creationId xmlns="" xmlns:a16="http://schemas.microsoft.com/office/drawing/2014/main" id="{B80D833C-FD04-478D-816F-2A6EE62AF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6">
              <a:extLst>
                <a:ext uri="{FF2B5EF4-FFF2-40B4-BE49-F238E27FC236}">
                  <a16:creationId xmlns="" xmlns:a16="http://schemas.microsoft.com/office/drawing/2014/main" id="{1A9DEA4D-005E-42B7-803C-43833CFDE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17">
              <a:extLst>
                <a:ext uri="{FF2B5EF4-FFF2-40B4-BE49-F238E27FC236}">
                  <a16:creationId xmlns="" xmlns:a16="http://schemas.microsoft.com/office/drawing/2014/main" id="{E9C435F0-A141-4EBC-A4A7-5AE4C03AD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18">
              <a:extLst>
                <a:ext uri="{FF2B5EF4-FFF2-40B4-BE49-F238E27FC236}">
                  <a16:creationId xmlns="" xmlns:a16="http://schemas.microsoft.com/office/drawing/2014/main" id="{AFDB2E30-0299-4B52-99DA-153BD7CC4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Line 19">
              <a:extLst>
                <a:ext uri="{FF2B5EF4-FFF2-40B4-BE49-F238E27FC236}">
                  <a16:creationId xmlns="" xmlns:a16="http://schemas.microsoft.com/office/drawing/2014/main" id="{1ACAC9E3-B8AB-4810-AAE9-094D96CE5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0">
              <a:extLst>
                <a:ext uri="{FF2B5EF4-FFF2-40B4-BE49-F238E27FC236}">
                  <a16:creationId xmlns="" xmlns:a16="http://schemas.microsoft.com/office/drawing/2014/main" id="{2372477A-CB47-468B-B7F5-9B6B8B835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1">
              <a:extLst>
                <a:ext uri="{FF2B5EF4-FFF2-40B4-BE49-F238E27FC236}">
                  <a16:creationId xmlns="" xmlns:a16="http://schemas.microsoft.com/office/drawing/2014/main" id="{2750ECDC-3731-4ECC-B5F7-26CAE141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22">
              <a:extLst>
                <a:ext uri="{FF2B5EF4-FFF2-40B4-BE49-F238E27FC236}">
                  <a16:creationId xmlns="" xmlns:a16="http://schemas.microsoft.com/office/drawing/2014/main" id="{06219495-92AC-494F-A4F8-984DA6263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23">
              <a:extLst>
                <a:ext uri="{FF2B5EF4-FFF2-40B4-BE49-F238E27FC236}">
                  <a16:creationId xmlns="" xmlns:a16="http://schemas.microsoft.com/office/drawing/2014/main" id="{569A193A-82F8-4A3D-BB09-2387E635E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24">
              <a:extLst>
                <a:ext uri="{FF2B5EF4-FFF2-40B4-BE49-F238E27FC236}">
                  <a16:creationId xmlns="" xmlns:a16="http://schemas.microsoft.com/office/drawing/2014/main" id="{75719395-2221-4FFA-B87A-A3FD33AFB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25">
              <a:extLst>
                <a:ext uri="{FF2B5EF4-FFF2-40B4-BE49-F238E27FC236}">
                  <a16:creationId xmlns="" xmlns:a16="http://schemas.microsoft.com/office/drawing/2014/main" id="{E961410E-5559-4ABC-9167-740C007B1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26">
              <a:extLst>
                <a:ext uri="{FF2B5EF4-FFF2-40B4-BE49-F238E27FC236}">
                  <a16:creationId xmlns="" xmlns:a16="http://schemas.microsoft.com/office/drawing/2014/main" id="{9F0D956D-1D24-44F8-8348-EB3F45C70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="" xmlns:a16="http://schemas.microsoft.com/office/drawing/2014/main" id="{EF7D5211-F84F-4288-91FE-EFECDD713B15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976115"/>
            <a:ext cx="1196975" cy="1600200"/>
            <a:chOff x="446" y="2208"/>
            <a:chExt cx="754" cy="1008"/>
          </a:xfrm>
        </p:grpSpPr>
        <p:sp>
          <p:nvSpPr>
            <p:cNvPr id="30" name="Oval 28">
              <a:extLst>
                <a:ext uri="{FF2B5EF4-FFF2-40B4-BE49-F238E27FC236}">
                  <a16:creationId xmlns="" xmlns:a16="http://schemas.microsoft.com/office/drawing/2014/main" id="{52F8CFBA-1122-4CA1-8A45-917E2C2F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="" xmlns:a16="http://schemas.microsoft.com/office/drawing/2014/main" id="{A6CAAA0D-368B-4449-8781-802C0AFF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30">
              <a:extLst>
                <a:ext uri="{FF2B5EF4-FFF2-40B4-BE49-F238E27FC236}">
                  <a16:creationId xmlns="" xmlns:a16="http://schemas.microsoft.com/office/drawing/2014/main" id="{057FD8D0-0FD2-40A3-92EA-1780DFE88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31">
              <a:extLst>
                <a:ext uri="{FF2B5EF4-FFF2-40B4-BE49-F238E27FC236}">
                  <a16:creationId xmlns="" xmlns:a16="http://schemas.microsoft.com/office/drawing/2014/main" id="{842B6DF1-C73C-45E7-9559-9D3F5E554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32">
              <a:extLst>
                <a:ext uri="{FF2B5EF4-FFF2-40B4-BE49-F238E27FC236}">
                  <a16:creationId xmlns="" xmlns:a16="http://schemas.microsoft.com/office/drawing/2014/main" id="{5C92D45A-B900-4CB9-A313-CCEFDC2DC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33">
              <a:extLst>
                <a:ext uri="{FF2B5EF4-FFF2-40B4-BE49-F238E27FC236}">
                  <a16:creationId xmlns="" xmlns:a16="http://schemas.microsoft.com/office/drawing/2014/main" id="{7A515A37-3F64-4B2A-A3C4-25D918053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34">
              <a:extLst>
                <a:ext uri="{FF2B5EF4-FFF2-40B4-BE49-F238E27FC236}">
                  <a16:creationId xmlns="" xmlns:a16="http://schemas.microsoft.com/office/drawing/2014/main" id="{1049ADF8-92E5-4777-9700-0E63640D5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35">
              <a:extLst>
                <a:ext uri="{FF2B5EF4-FFF2-40B4-BE49-F238E27FC236}">
                  <a16:creationId xmlns="" xmlns:a16="http://schemas.microsoft.com/office/drawing/2014/main" id="{87CB4A51-7C43-4511-8A09-BDC7DD001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36">
              <a:extLst>
                <a:ext uri="{FF2B5EF4-FFF2-40B4-BE49-F238E27FC236}">
                  <a16:creationId xmlns="" xmlns:a16="http://schemas.microsoft.com/office/drawing/2014/main" id="{4F4D0B74-8012-4FC1-9B2F-A8075003D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Line 37">
              <a:extLst>
                <a:ext uri="{FF2B5EF4-FFF2-40B4-BE49-F238E27FC236}">
                  <a16:creationId xmlns="" xmlns:a16="http://schemas.microsoft.com/office/drawing/2014/main" id="{36C8D57B-59EC-453F-AD06-3F5EB3523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38">
              <a:extLst>
                <a:ext uri="{FF2B5EF4-FFF2-40B4-BE49-F238E27FC236}">
                  <a16:creationId xmlns="" xmlns:a16="http://schemas.microsoft.com/office/drawing/2014/main" id="{9D731AF3-467F-462D-AAE2-F4DEC28CE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39">
              <a:extLst>
                <a:ext uri="{FF2B5EF4-FFF2-40B4-BE49-F238E27FC236}">
                  <a16:creationId xmlns="" xmlns:a16="http://schemas.microsoft.com/office/drawing/2014/main" id="{050FBB24-FEB4-4A9A-8B70-E8D34D240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Line 40">
              <a:extLst>
                <a:ext uri="{FF2B5EF4-FFF2-40B4-BE49-F238E27FC236}">
                  <a16:creationId xmlns="" xmlns:a16="http://schemas.microsoft.com/office/drawing/2014/main" id="{C1364388-AD7D-4DE8-90A5-BCB70D259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41">
              <a:extLst>
                <a:ext uri="{FF2B5EF4-FFF2-40B4-BE49-F238E27FC236}">
                  <a16:creationId xmlns="" xmlns:a16="http://schemas.microsoft.com/office/drawing/2014/main" id="{2EC72B92-74AE-4A25-980F-40A1A40E5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Line 42">
              <a:extLst>
                <a:ext uri="{FF2B5EF4-FFF2-40B4-BE49-F238E27FC236}">
                  <a16:creationId xmlns="" xmlns:a16="http://schemas.microsoft.com/office/drawing/2014/main" id="{2813F409-141F-44DA-83E7-B80648581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43">
              <a:extLst>
                <a:ext uri="{FF2B5EF4-FFF2-40B4-BE49-F238E27FC236}">
                  <a16:creationId xmlns="" xmlns:a16="http://schemas.microsoft.com/office/drawing/2014/main" id="{5CDDE6D8-357B-41D0-BEEF-488F984CE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Line 44">
              <a:extLst>
                <a:ext uri="{FF2B5EF4-FFF2-40B4-BE49-F238E27FC236}">
                  <a16:creationId xmlns="" xmlns:a16="http://schemas.microsoft.com/office/drawing/2014/main" id="{88A32005-EDD9-48C0-B22D-09B6BC425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Line 45">
              <a:extLst>
                <a:ext uri="{FF2B5EF4-FFF2-40B4-BE49-F238E27FC236}">
                  <a16:creationId xmlns="" xmlns:a16="http://schemas.microsoft.com/office/drawing/2014/main" id="{111286AE-B9DE-4667-9400-9E7C2A45B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Line 46">
              <a:extLst>
                <a:ext uri="{FF2B5EF4-FFF2-40B4-BE49-F238E27FC236}">
                  <a16:creationId xmlns="" xmlns:a16="http://schemas.microsoft.com/office/drawing/2014/main" id="{669CF4A8-CD9D-4F2A-814B-923888B8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9" name="Group 47">
            <a:extLst>
              <a:ext uri="{FF2B5EF4-FFF2-40B4-BE49-F238E27FC236}">
                <a16:creationId xmlns="" xmlns:a16="http://schemas.microsoft.com/office/drawing/2014/main" id="{3333F989-7F6B-4F21-801B-57E137EAC32B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2155628"/>
            <a:ext cx="762000" cy="307975"/>
            <a:chOff x="144" y="1548"/>
            <a:chExt cx="881" cy="294"/>
          </a:xfrm>
        </p:grpSpPr>
        <p:sp>
          <p:nvSpPr>
            <p:cNvPr id="50" name="Rectangle 48">
              <a:extLst>
                <a:ext uri="{FF2B5EF4-FFF2-40B4-BE49-F238E27FC236}">
                  <a16:creationId xmlns="" xmlns:a16="http://schemas.microsoft.com/office/drawing/2014/main" id="{737E43A4-73DD-4877-A7CF-EA26A2BA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548"/>
              <a:ext cx="0" cy="294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1" name="Line 49">
              <a:extLst>
                <a:ext uri="{FF2B5EF4-FFF2-40B4-BE49-F238E27FC236}">
                  <a16:creationId xmlns="" xmlns:a16="http://schemas.microsoft.com/office/drawing/2014/main" id="{DF0D1A77-E027-4359-AB7F-90EAA09A3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2" name="Line 50">
              <a:extLst>
                <a:ext uri="{FF2B5EF4-FFF2-40B4-BE49-F238E27FC236}">
                  <a16:creationId xmlns="" xmlns:a16="http://schemas.microsoft.com/office/drawing/2014/main" id="{7992C837-C366-4120-AA8F-21E46ED41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53" name="Group 51">
            <a:extLst>
              <a:ext uri="{FF2B5EF4-FFF2-40B4-BE49-F238E27FC236}">
                <a16:creationId xmlns="" xmlns:a16="http://schemas.microsoft.com/office/drawing/2014/main" id="{4596D7B9-96BD-44A3-95C4-4308584D6938}"/>
              </a:ext>
            </a:extLst>
          </p:cNvPr>
          <p:cNvGrpSpPr>
            <a:grpSpLocks/>
          </p:cNvGrpSpPr>
          <p:nvPr/>
        </p:nvGrpSpPr>
        <p:grpSpPr bwMode="auto">
          <a:xfrm>
            <a:off x="4845050" y="2860478"/>
            <a:ext cx="762000" cy="307975"/>
            <a:chOff x="144" y="1548"/>
            <a:chExt cx="881" cy="294"/>
          </a:xfrm>
        </p:grpSpPr>
        <p:sp>
          <p:nvSpPr>
            <p:cNvPr id="54" name="Rectangle 52">
              <a:extLst>
                <a:ext uri="{FF2B5EF4-FFF2-40B4-BE49-F238E27FC236}">
                  <a16:creationId xmlns="" xmlns:a16="http://schemas.microsoft.com/office/drawing/2014/main" id="{D19E39C9-D5EA-4CAB-9985-5A876E200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548"/>
              <a:ext cx="0" cy="294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5" name="Line 53">
              <a:extLst>
                <a:ext uri="{FF2B5EF4-FFF2-40B4-BE49-F238E27FC236}">
                  <a16:creationId xmlns="" xmlns:a16="http://schemas.microsoft.com/office/drawing/2014/main" id="{BF43DB35-84FC-4951-97F2-2A4C2D990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6" name="Line 54">
              <a:extLst>
                <a:ext uri="{FF2B5EF4-FFF2-40B4-BE49-F238E27FC236}">
                  <a16:creationId xmlns="" xmlns:a16="http://schemas.microsoft.com/office/drawing/2014/main" id="{2A92F2C0-7D7F-4B31-948B-BADFE37EA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57" name="AutoShape 82">
            <a:extLst>
              <a:ext uri="{FF2B5EF4-FFF2-40B4-BE49-F238E27FC236}">
                <a16:creationId xmlns="" xmlns:a16="http://schemas.microsoft.com/office/drawing/2014/main" id="{96872A09-F853-48A4-8419-BCED7B52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728715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58" name="AutoShape 83">
            <a:extLst>
              <a:ext uri="{FF2B5EF4-FFF2-40B4-BE49-F238E27FC236}">
                <a16:creationId xmlns="" xmlns:a16="http://schemas.microsoft.com/office/drawing/2014/main" id="{0B8BF126-FDC8-4FF6-890E-F7DB4FCB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850" y="2728715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59" name="AutoShape 84">
            <a:extLst>
              <a:ext uri="{FF2B5EF4-FFF2-40B4-BE49-F238E27FC236}">
                <a16:creationId xmlns="" xmlns:a16="http://schemas.microsoft.com/office/drawing/2014/main" id="{FB57A299-6C38-41F8-929E-0EB712DB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728715"/>
            <a:ext cx="536575" cy="457200"/>
          </a:xfrm>
          <a:prstGeom prst="rightArrow">
            <a:avLst>
              <a:gd name="adj1" fmla="val 54759"/>
              <a:gd name="adj2" fmla="val 71992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60" name="Text Box 85">
            <a:extLst>
              <a:ext uri="{FF2B5EF4-FFF2-40B4-BE49-F238E27FC236}">
                <a16:creationId xmlns="" xmlns:a16="http://schemas.microsoft.com/office/drawing/2014/main" id="{E9EF29F2-80FB-4C8F-9B76-7378E3E0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4481315"/>
            <a:ext cx="1519237" cy="954088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Design</a:t>
            </a:r>
            <a:b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</a:br>
            <a:r>
              <a:rPr lang="en-US" sz="28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Elements</a:t>
            </a:r>
          </a:p>
        </p:txBody>
      </p:sp>
      <p:grpSp>
        <p:nvGrpSpPr>
          <p:cNvPr id="61" name="Group 86">
            <a:extLst>
              <a:ext uri="{FF2B5EF4-FFF2-40B4-BE49-F238E27FC236}">
                <a16:creationId xmlns="" xmlns:a16="http://schemas.microsoft.com/office/drawing/2014/main" id="{9E0830FA-5B4F-4F60-BD4C-4B2A42F5DD50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1814315"/>
            <a:ext cx="563563" cy="685800"/>
            <a:chOff x="1776" y="2400"/>
            <a:chExt cx="355" cy="432"/>
          </a:xfrm>
        </p:grpSpPr>
        <p:sp>
          <p:nvSpPr>
            <p:cNvPr id="62" name="AutoShape 87">
              <a:extLst>
                <a:ext uri="{FF2B5EF4-FFF2-40B4-BE49-F238E27FC236}">
                  <a16:creationId xmlns="" xmlns:a16="http://schemas.microsoft.com/office/drawing/2014/main" id="{744F35E4-D6E1-4152-917F-637C54258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0"/>
              <a:ext cx="355" cy="432"/>
            </a:xfrm>
            <a:prstGeom prst="flowChartDocumen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3" name="Line 88">
              <a:extLst>
                <a:ext uri="{FF2B5EF4-FFF2-40B4-BE49-F238E27FC236}">
                  <a16:creationId xmlns="" xmlns:a16="http://schemas.microsoft.com/office/drawing/2014/main" id="{6754D4A0-09BB-4960-A9F1-118CC31D8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4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4" name="Line 89">
              <a:extLst>
                <a:ext uri="{FF2B5EF4-FFF2-40B4-BE49-F238E27FC236}">
                  <a16:creationId xmlns="" xmlns:a16="http://schemas.microsoft.com/office/drawing/2014/main" id="{F3B84A63-6273-4842-8A85-A1704608A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96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5" name="Line 90">
              <a:extLst>
                <a:ext uri="{FF2B5EF4-FFF2-40B4-BE49-F238E27FC236}">
                  <a16:creationId xmlns="" xmlns:a16="http://schemas.microsoft.com/office/drawing/2014/main" id="{EB005015-977D-4241-AB25-9774A9A30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44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6" name="Line 91">
              <a:extLst>
                <a:ext uri="{FF2B5EF4-FFF2-40B4-BE49-F238E27FC236}">
                  <a16:creationId xmlns="" xmlns:a16="http://schemas.microsoft.com/office/drawing/2014/main" id="{C69F7DB0-F51B-4CD4-900B-8E3359651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92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7" name="Line 92">
              <a:extLst>
                <a:ext uri="{FF2B5EF4-FFF2-40B4-BE49-F238E27FC236}">
                  <a16:creationId xmlns="" xmlns:a16="http://schemas.microsoft.com/office/drawing/2014/main" id="{B9F00821-AE4F-4460-9E75-CF577E96B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40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8" name="Line 93">
              <a:extLst>
                <a:ext uri="{FF2B5EF4-FFF2-40B4-BE49-F238E27FC236}">
                  <a16:creationId xmlns="" xmlns:a16="http://schemas.microsoft.com/office/drawing/2014/main" id="{7B73F045-8FB2-442D-8636-1BE59F1B5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8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9" name="Line 94">
              <a:extLst>
                <a:ext uri="{FF2B5EF4-FFF2-40B4-BE49-F238E27FC236}">
                  <a16:creationId xmlns="" xmlns:a16="http://schemas.microsoft.com/office/drawing/2014/main" id="{FDA4AD44-2DE7-404D-A754-C1075347B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0" name="Line 95">
              <a:extLst>
                <a:ext uri="{FF2B5EF4-FFF2-40B4-BE49-F238E27FC236}">
                  <a16:creationId xmlns="" xmlns:a16="http://schemas.microsoft.com/office/drawing/2014/main" id="{80DA31C6-859A-42F6-9EEA-4C950A482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84"/>
              <a:ext cx="9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1" name="Group 96">
            <a:extLst>
              <a:ext uri="{FF2B5EF4-FFF2-40B4-BE49-F238E27FC236}">
                <a16:creationId xmlns="" xmlns:a16="http://schemas.microsoft.com/office/drawing/2014/main" id="{75F9779D-6751-49E4-8446-EA6C0063B596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2652515"/>
            <a:ext cx="563563" cy="685800"/>
            <a:chOff x="1776" y="2400"/>
            <a:chExt cx="355" cy="432"/>
          </a:xfrm>
        </p:grpSpPr>
        <p:sp>
          <p:nvSpPr>
            <p:cNvPr id="72" name="AutoShape 97">
              <a:extLst>
                <a:ext uri="{FF2B5EF4-FFF2-40B4-BE49-F238E27FC236}">
                  <a16:creationId xmlns="" xmlns:a16="http://schemas.microsoft.com/office/drawing/2014/main" id="{428683F4-ADCE-42F7-A6FD-B81BD4D7A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0"/>
              <a:ext cx="355" cy="432"/>
            </a:xfrm>
            <a:prstGeom prst="flowChartDocumen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="" xmlns:a16="http://schemas.microsoft.com/office/drawing/2014/main" id="{1F5ABDB5-F57B-4775-BD48-C83371A42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4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4" name="Line 99">
              <a:extLst>
                <a:ext uri="{FF2B5EF4-FFF2-40B4-BE49-F238E27FC236}">
                  <a16:creationId xmlns="" xmlns:a16="http://schemas.microsoft.com/office/drawing/2014/main" id="{8F4ABCC3-38E9-4C41-BBE2-8C7E9D3B2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96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5" name="Line 100">
              <a:extLst>
                <a:ext uri="{FF2B5EF4-FFF2-40B4-BE49-F238E27FC236}">
                  <a16:creationId xmlns="" xmlns:a16="http://schemas.microsoft.com/office/drawing/2014/main" id="{1E4A3E4C-3082-4196-A731-1E6E5DCD0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44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6" name="Line 101">
              <a:extLst>
                <a:ext uri="{FF2B5EF4-FFF2-40B4-BE49-F238E27FC236}">
                  <a16:creationId xmlns="" xmlns:a16="http://schemas.microsoft.com/office/drawing/2014/main" id="{CB8A7E37-D945-422D-AA6C-210305549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92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7" name="Line 102">
              <a:extLst>
                <a:ext uri="{FF2B5EF4-FFF2-40B4-BE49-F238E27FC236}">
                  <a16:creationId xmlns="" xmlns:a16="http://schemas.microsoft.com/office/drawing/2014/main" id="{681F7359-137E-4D40-845B-65A3E81C5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40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8" name="Line 103">
              <a:extLst>
                <a:ext uri="{FF2B5EF4-FFF2-40B4-BE49-F238E27FC236}">
                  <a16:creationId xmlns="" xmlns:a16="http://schemas.microsoft.com/office/drawing/2014/main" id="{D994F176-EB5D-4833-B380-6E103CF22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8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9" name="Line 104">
              <a:extLst>
                <a:ext uri="{FF2B5EF4-FFF2-40B4-BE49-F238E27FC236}">
                  <a16:creationId xmlns="" xmlns:a16="http://schemas.microsoft.com/office/drawing/2014/main" id="{3308C9FC-A23B-40C0-8C29-8C1AE2ECD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0" name="Line 105">
              <a:extLst>
                <a:ext uri="{FF2B5EF4-FFF2-40B4-BE49-F238E27FC236}">
                  <a16:creationId xmlns="" xmlns:a16="http://schemas.microsoft.com/office/drawing/2014/main" id="{FE5AA67D-1DD4-4F91-ADE7-CBCC0B204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84"/>
              <a:ext cx="9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81" name="Group 106">
            <a:extLst>
              <a:ext uri="{FF2B5EF4-FFF2-40B4-BE49-F238E27FC236}">
                <a16:creationId xmlns="" xmlns:a16="http://schemas.microsoft.com/office/drawing/2014/main" id="{A8AAA4C7-CE3F-476C-ADD2-ACF61A058C31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3566915"/>
            <a:ext cx="563563" cy="685800"/>
            <a:chOff x="1776" y="2400"/>
            <a:chExt cx="355" cy="432"/>
          </a:xfrm>
        </p:grpSpPr>
        <p:sp>
          <p:nvSpPr>
            <p:cNvPr id="82" name="AutoShape 107">
              <a:extLst>
                <a:ext uri="{FF2B5EF4-FFF2-40B4-BE49-F238E27FC236}">
                  <a16:creationId xmlns="" xmlns:a16="http://schemas.microsoft.com/office/drawing/2014/main" id="{142A2136-38C1-466D-A08C-EE208DAE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0"/>
              <a:ext cx="355" cy="432"/>
            </a:xfrm>
            <a:prstGeom prst="flowChartDocumen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3" name="Line 108">
              <a:extLst>
                <a:ext uri="{FF2B5EF4-FFF2-40B4-BE49-F238E27FC236}">
                  <a16:creationId xmlns="" xmlns:a16="http://schemas.microsoft.com/office/drawing/2014/main" id="{41E0B92F-DDBF-4424-82DB-56950A80F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4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4" name="Line 109">
              <a:extLst>
                <a:ext uri="{FF2B5EF4-FFF2-40B4-BE49-F238E27FC236}">
                  <a16:creationId xmlns="" xmlns:a16="http://schemas.microsoft.com/office/drawing/2014/main" id="{D2C99126-1386-413C-8214-0A3F82373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496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5" name="Line 110">
              <a:extLst>
                <a:ext uri="{FF2B5EF4-FFF2-40B4-BE49-F238E27FC236}">
                  <a16:creationId xmlns="" xmlns:a16="http://schemas.microsoft.com/office/drawing/2014/main" id="{FBB0A89E-861E-466E-B9BF-CBC7A812B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44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6" name="Line 111">
              <a:extLst>
                <a:ext uri="{FF2B5EF4-FFF2-40B4-BE49-F238E27FC236}">
                  <a16:creationId xmlns="" xmlns:a16="http://schemas.microsoft.com/office/drawing/2014/main" id="{C964B39A-0BA5-4E72-97BE-14E0B843E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592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7" name="Line 112">
              <a:extLst>
                <a:ext uri="{FF2B5EF4-FFF2-40B4-BE49-F238E27FC236}">
                  <a16:creationId xmlns="" xmlns:a16="http://schemas.microsoft.com/office/drawing/2014/main" id="{CD8B7B6E-9D2C-460F-BDF8-0EB852E09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40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8" name="Line 113">
              <a:extLst>
                <a:ext uri="{FF2B5EF4-FFF2-40B4-BE49-F238E27FC236}">
                  <a16:creationId xmlns="" xmlns:a16="http://schemas.microsoft.com/office/drawing/2014/main" id="{F51EF575-4A2D-4A43-A572-064CC5DD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688"/>
              <a:ext cx="235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89" name="Line 114">
              <a:extLst>
                <a:ext uri="{FF2B5EF4-FFF2-40B4-BE49-F238E27FC236}">
                  <a16:creationId xmlns="" xmlns:a16="http://schemas.microsoft.com/office/drawing/2014/main" id="{EEB5D2F9-1192-49AB-8401-A7FA807B2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0" name="Line 115">
              <a:extLst>
                <a:ext uri="{FF2B5EF4-FFF2-40B4-BE49-F238E27FC236}">
                  <a16:creationId xmlns="" xmlns:a16="http://schemas.microsoft.com/office/drawing/2014/main" id="{D5CB0818-8E3E-4253-B746-E03A6E68D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784"/>
              <a:ext cx="91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91" name="AutoShape 116">
            <a:extLst>
              <a:ext uri="{FF2B5EF4-FFF2-40B4-BE49-F238E27FC236}">
                <a16:creationId xmlns="" xmlns:a16="http://schemas.microsoft.com/office/drawing/2014/main" id="{7CEE6FAD-AD6C-4DF4-93DC-CAC87305A256}"/>
              </a:ext>
            </a:extLst>
          </p:cNvPr>
          <p:cNvSpPr>
            <a:spLocks/>
          </p:cNvSpPr>
          <p:nvPr/>
        </p:nvSpPr>
        <p:spPr bwMode="auto">
          <a:xfrm rot="-5400000">
            <a:off x="2119313" y="3820915"/>
            <a:ext cx="381000" cy="3441700"/>
          </a:xfrm>
          <a:prstGeom prst="leftBrace">
            <a:avLst>
              <a:gd name="adj1" fmla="val 75278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2" name="Group 117">
            <a:extLst>
              <a:ext uri="{FF2B5EF4-FFF2-40B4-BE49-F238E27FC236}">
                <a16:creationId xmlns="" xmlns:a16="http://schemas.microsoft.com/office/drawing/2014/main" id="{7670DD0A-677D-42CE-A711-4726E38CCD4C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1966715"/>
            <a:ext cx="762000" cy="533400"/>
            <a:chOff x="144" y="1440"/>
            <a:chExt cx="881" cy="510"/>
          </a:xfrm>
        </p:grpSpPr>
        <p:sp>
          <p:nvSpPr>
            <p:cNvPr id="93" name="Rectangle 118">
              <a:extLst>
                <a:ext uri="{FF2B5EF4-FFF2-40B4-BE49-F238E27FC236}">
                  <a16:creationId xmlns="" xmlns:a16="http://schemas.microsoft.com/office/drawing/2014/main" id="{E4E6FAD0-ECB8-40A4-A5C6-C05E7E04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4" name="Line 119">
              <a:extLst>
                <a:ext uri="{FF2B5EF4-FFF2-40B4-BE49-F238E27FC236}">
                  <a16:creationId xmlns="" xmlns:a16="http://schemas.microsoft.com/office/drawing/2014/main" id="{3B923D7A-7036-496C-A2A4-F5B7CFEF6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5" name="Line 120">
              <a:extLst>
                <a:ext uri="{FF2B5EF4-FFF2-40B4-BE49-F238E27FC236}">
                  <a16:creationId xmlns="" xmlns:a16="http://schemas.microsoft.com/office/drawing/2014/main" id="{DC3FDBF7-5A38-41DC-BA4C-077EA1E5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96" name="Group 121">
            <a:extLst>
              <a:ext uri="{FF2B5EF4-FFF2-40B4-BE49-F238E27FC236}">
                <a16:creationId xmlns="" xmlns:a16="http://schemas.microsoft.com/office/drawing/2014/main" id="{3D90D556-5220-4D92-9F82-329A5E7F6D41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2652515"/>
            <a:ext cx="762000" cy="533400"/>
            <a:chOff x="144" y="1440"/>
            <a:chExt cx="881" cy="510"/>
          </a:xfrm>
        </p:grpSpPr>
        <p:sp>
          <p:nvSpPr>
            <p:cNvPr id="97" name="Rectangle 122">
              <a:extLst>
                <a:ext uri="{FF2B5EF4-FFF2-40B4-BE49-F238E27FC236}">
                  <a16:creationId xmlns="" xmlns:a16="http://schemas.microsoft.com/office/drawing/2014/main" id="{363F3125-A568-4758-9F06-116EBC59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8" name="Line 123">
              <a:extLst>
                <a:ext uri="{FF2B5EF4-FFF2-40B4-BE49-F238E27FC236}">
                  <a16:creationId xmlns="" xmlns:a16="http://schemas.microsoft.com/office/drawing/2014/main" id="{92989A0B-8D39-4B9E-87CE-E250811DA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99" name="Line 124">
              <a:extLst>
                <a:ext uri="{FF2B5EF4-FFF2-40B4-BE49-F238E27FC236}">
                  <a16:creationId xmlns="" xmlns:a16="http://schemas.microsoft.com/office/drawing/2014/main" id="{B5DBD61A-16C8-4BBC-B220-D531CAA94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100" name="Group 125">
            <a:extLst>
              <a:ext uri="{FF2B5EF4-FFF2-40B4-BE49-F238E27FC236}">
                <a16:creationId xmlns="" xmlns:a16="http://schemas.microsoft.com/office/drawing/2014/main" id="{DD428E25-2C72-4A1C-BB0C-E1349415C845}"/>
              </a:ext>
            </a:extLst>
          </p:cNvPr>
          <p:cNvGrpSpPr>
            <a:grpSpLocks/>
          </p:cNvGrpSpPr>
          <p:nvPr/>
        </p:nvGrpSpPr>
        <p:grpSpPr bwMode="auto">
          <a:xfrm>
            <a:off x="2901950" y="3338315"/>
            <a:ext cx="762000" cy="533400"/>
            <a:chOff x="144" y="1440"/>
            <a:chExt cx="881" cy="510"/>
          </a:xfrm>
        </p:grpSpPr>
        <p:sp>
          <p:nvSpPr>
            <p:cNvPr id="101" name="Rectangle 126">
              <a:extLst>
                <a:ext uri="{FF2B5EF4-FFF2-40B4-BE49-F238E27FC236}">
                  <a16:creationId xmlns="" xmlns:a16="http://schemas.microsoft.com/office/drawing/2014/main" id="{EF5192C2-33B2-4F44-9113-702EB207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2" name="Line 127">
              <a:extLst>
                <a:ext uri="{FF2B5EF4-FFF2-40B4-BE49-F238E27FC236}">
                  <a16:creationId xmlns="" xmlns:a16="http://schemas.microsoft.com/office/drawing/2014/main" id="{1A5278FE-1E1F-44ED-80D8-4DD5BB7E8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GB"/>
            </a:p>
          </p:txBody>
        </p:sp>
        <p:sp>
          <p:nvSpPr>
            <p:cNvPr id="103" name="Line 128">
              <a:extLst>
                <a:ext uri="{FF2B5EF4-FFF2-40B4-BE49-F238E27FC236}">
                  <a16:creationId xmlns="" xmlns:a16="http://schemas.microsoft.com/office/drawing/2014/main" id="{A26E7E53-10E4-4D30-877D-CB71EAB36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104" name="Group 139">
            <a:extLst>
              <a:ext uri="{FF2B5EF4-FFF2-40B4-BE49-F238E27FC236}">
                <a16:creationId xmlns="" xmlns:a16="http://schemas.microsoft.com/office/drawing/2014/main" id="{DD52111D-1DAA-4519-8B29-367893E07137}"/>
              </a:ext>
            </a:extLst>
          </p:cNvPr>
          <p:cNvGrpSpPr>
            <a:grpSpLocks/>
          </p:cNvGrpSpPr>
          <p:nvPr/>
        </p:nvGrpSpPr>
        <p:grpSpPr bwMode="auto">
          <a:xfrm>
            <a:off x="4703763" y="3484365"/>
            <a:ext cx="1006475" cy="685800"/>
            <a:chOff x="1252" y="3089"/>
            <a:chExt cx="1114" cy="758"/>
          </a:xfrm>
        </p:grpSpPr>
        <p:sp>
          <p:nvSpPr>
            <p:cNvPr id="105" name="Rectangle 140">
              <a:extLst>
                <a:ext uri="{FF2B5EF4-FFF2-40B4-BE49-F238E27FC236}">
                  <a16:creationId xmlns="" xmlns:a16="http://schemas.microsoft.com/office/drawing/2014/main" id="{B41138AB-DE98-4FC9-B114-2CDE599F3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291"/>
              <a:ext cx="1114" cy="556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06" name="Rectangle 141">
              <a:extLst>
                <a:ext uri="{FF2B5EF4-FFF2-40B4-BE49-F238E27FC236}">
                  <a16:creationId xmlns="" xmlns:a16="http://schemas.microsoft.com/office/drawing/2014/main" id="{443FB5B5-9A00-4585-BE76-CD4A46A77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089"/>
              <a:ext cx="445" cy="202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07" name="Text Box 142">
            <a:extLst>
              <a:ext uri="{FF2B5EF4-FFF2-40B4-BE49-F238E27FC236}">
                <a16:creationId xmlns="" xmlns:a16="http://schemas.microsoft.com/office/drawing/2014/main" id="{7FA4E982-5EA5-4F46-A3B0-BDF4106E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574814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i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ＭＳ Ｐゴシック" pitchFamily="34" charset="-128"/>
                <a:cs typeface="+mn-cs"/>
              </a:rPr>
              <a:t>Use-Case Analysis</a:t>
            </a:r>
          </a:p>
        </p:txBody>
      </p:sp>
      <p:sp>
        <p:nvSpPr>
          <p:cNvPr id="108" name="Line 153">
            <a:extLst>
              <a:ext uri="{FF2B5EF4-FFF2-40B4-BE49-F238E27FC236}">
                <a16:creationId xmlns="" xmlns:a16="http://schemas.microsoft.com/office/drawing/2014/main" id="{6990A88B-4863-47D5-969C-2F416A58C0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8188" y="2371528"/>
            <a:ext cx="280987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</a:schemeClr>
            </a:solidFill>
            <a:round/>
            <a:headEnd type="none" w="sm" len="sm"/>
            <a:tailEnd/>
          </a:ln>
        </p:spPr>
        <p:txBody>
          <a:bodyPr lIns="107950" tIns="53975" rIns="107950" bIns="53975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9" name="Oval 154">
            <a:extLst>
              <a:ext uri="{FF2B5EF4-FFF2-40B4-BE49-F238E27FC236}">
                <a16:creationId xmlns="" xmlns:a16="http://schemas.microsoft.com/office/drawing/2014/main" id="{BC303835-1AE3-4F0B-A811-358DF8DF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2250878"/>
            <a:ext cx="228600" cy="228600"/>
          </a:xfrm>
          <a:prstGeom prst="ellipse">
            <a:avLst/>
          </a:prstGeom>
          <a:noFill/>
          <a:ln w="28575">
            <a:solidFill>
              <a:schemeClr val="tx1">
                <a:lumMod val="75000"/>
              </a:schemeClr>
            </a:solidFill>
            <a:round/>
            <a:headEnd type="none" w="sm" len="sm"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0" name="AutoShape 155">
            <a:extLst>
              <a:ext uri="{FF2B5EF4-FFF2-40B4-BE49-F238E27FC236}">
                <a16:creationId xmlns="" xmlns:a16="http://schemas.microsoft.com/office/drawing/2014/main" id="{5962675B-0039-4239-A51D-441FA25F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1819078"/>
            <a:ext cx="752475" cy="615950"/>
          </a:xfrm>
          <a:prstGeom prst="cube">
            <a:avLst>
              <a:gd name="adj" fmla="val 25000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1" name="AutoShape 156">
            <a:extLst>
              <a:ext uri="{FF2B5EF4-FFF2-40B4-BE49-F238E27FC236}">
                <a16:creationId xmlns="" xmlns:a16="http://schemas.microsoft.com/office/drawing/2014/main" id="{3DE75823-BBB3-4532-8451-227C7BA2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2696965"/>
            <a:ext cx="752475" cy="615950"/>
          </a:xfrm>
          <a:prstGeom prst="cube">
            <a:avLst>
              <a:gd name="adj" fmla="val 25000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2" name="AutoShape 158">
            <a:extLst>
              <a:ext uri="{FF2B5EF4-FFF2-40B4-BE49-F238E27FC236}">
                <a16:creationId xmlns="" xmlns:a16="http://schemas.microsoft.com/office/drawing/2014/main" id="{CF895149-B93B-4443-B3C5-7D1FF6B9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3593903"/>
            <a:ext cx="752475" cy="615950"/>
          </a:xfrm>
          <a:prstGeom prst="cube">
            <a:avLst>
              <a:gd name="adj" fmla="val 25000"/>
            </a:avLst>
          </a:prstGeom>
          <a:noFill/>
          <a:ln w="28575">
            <a:solidFill>
              <a:schemeClr val="tx1">
                <a:lumMod val="75000"/>
              </a:schemeClr>
            </a:solidFill>
            <a:miter lim="800000"/>
            <a:headEnd type="none" w="sm" len="sm"/>
            <a:tailEnd/>
          </a:ln>
        </p:spPr>
        <p:txBody>
          <a:bodyPr wrap="none" lIns="107950" tIns="53975" rIns="107950" bIns="53975" anchor="ctr"/>
          <a:lstStyle/>
          <a:p>
            <a:pPr>
              <a:defRPr/>
            </a:pPr>
            <a:endParaRPr lang="en-US">
              <a:latin typeface="Times New Roman" pitchFamily="18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9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89B8D5-BBC7-4F62-9253-D556F506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721765-86AC-4CA9-BE1C-0882E470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1053408"/>
          </a:xfrm>
        </p:spPr>
        <p:txBody>
          <a:bodyPr/>
          <a:lstStyle/>
          <a:p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phối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914CC3-990E-4B27-96BD-1BB7736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163">
            <a:extLst>
              <a:ext uri="{FF2B5EF4-FFF2-40B4-BE49-F238E27FC236}">
                <a16:creationId xmlns="" xmlns:a16="http://schemas.microsoft.com/office/drawing/2014/main" id="{80A4EC35-B8C4-4A02-9877-F8A1DED63090}"/>
              </a:ext>
            </a:extLst>
          </p:cNvPr>
          <p:cNvGrpSpPr>
            <a:grpSpLocks/>
          </p:cNvGrpSpPr>
          <p:nvPr/>
        </p:nvGrpSpPr>
        <p:grpSpPr bwMode="auto">
          <a:xfrm>
            <a:off x="1531938" y="1996240"/>
            <a:ext cx="5954712" cy="4038600"/>
            <a:chOff x="897" y="1344"/>
            <a:chExt cx="3751" cy="2544"/>
          </a:xfrm>
        </p:grpSpPr>
        <p:grpSp>
          <p:nvGrpSpPr>
            <p:cNvPr id="6" name="Group 115">
              <a:extLst>
                <a:ext uri="{FF2B5EF4-FFF2-40B4-BE49-F238E27FC236}">
                  <a16:creationId xmlns="" xmlns:a16="http://schemas.microsoft.com/office/drawing/2014/main" id="{2F7DE277-88F3-4BB7-BDB6-0467FFA4E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344"/>
              <a:ext cx="1077" cy="1440"/>
              <a:chOff x="446" y="2208"/>
              <a:chExt cx="754" cy="1008"/>
            </a:xfrm>
          </p:grpSpPr>
          <p:sp>
            <p:nvSpPr>
              <p:cNvPr id="35" name="Oval 116">
                <a:extLst>
                  <a:ext uri="{FF2B5EF4-FFF2-40B4-BE49-F238E27FC236}">
                    <a16:creationId xmlns="" xmlns:a16="http://schemas.microsoft.com/office/drawing/2014/main" id="{BC99C864-913A-4DB5-90FB-50C9E386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Rectangle 117">
                <a:extLst>
                  <a:ext uri="{FF2B5EF4-FFF2-40B4-BE49-F238E27FC236}">
                    <a16:creationId xmlns="" xmlns:a16="http://schemas.microsoft.com/office/drawing/2014/main" id="{3C96D1E4-0A3C-434F-BCAB-3FC0A8DE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Line 118">
                <a:extLst>
                  <a:ext uri="{FF2B5EF4-FFF2-40B4-BE49-F238E27FC236}">
                    <a16:creationId xmlns="" xmlns:a16="http://schemas.microsoft.com/office/drawing/2014/main" id="{79926C5A-B231-4D39-85BC-F39267527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Line 119">
                <a:extLst>
                  <a:ext uri="{FF2B5EF4-FFF2-40B4-BE49-F238E27FC236}">
                    <a16:creationId xmlns="" xmlns:a16="http://schemas.microsoft.com/office/drawing/2014/main" id="{89056170-2EBD-47A3-8A0B-EC699BF81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" name="Line 120">
                <a:extLst>
                  <a:ext uri="{FF2B5EF4-FFF2-40B4-BE49-F238E27FC236}">
                    <a16:creationId xmlns="" xmlns:a16="http://schemas.microsoft.com/office/drawing/2014/main" id="{28373EDA-8804-4C69-9E0A-597A636F2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Line 121">
                <a:extLst>
                  <a:ext uri="{FF2B5EF4-FFF2-40B4-BE49-F238E27FC236}">
                    <a16:creationId xmlns="" xmlns:a16="http://schemas.microsoft.com/office/drawing/2014/main" id="{F327DE91-A399-4026-84D5-2269BBDFA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Line 122">
                <a:extLst>
                  <a:ext uri="{FF2B5EF4-FFF2-40B4-BE49-F238E27FC236}">
                    <a16:creationId xmlns="" xmlns:a16="http://schemas.microsoft.com/office/drawing/2014/main" id="{05A01257-1E8B-48AC-910C-91B74E6D4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" name="Line 123">
                <a:extLst>
                  <a:ext uri="{FF2B5EF4-FFF2-40B4-BE49-F238E27FC236}">
                    <a16:creationId xmlns="" xmlns:a16="http://schemas.microsoft.com/office/drawing/2014/main" id="{E64FB915-A817-4E7E-B9E0-8B69AE650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" name="Line 124">
                <a:extLst>
                  <a:ext uri="{FF2B5EF4-FFF2-40B4-BE49-F238E27FC236}">
                    <a16:creationId xmlns="" xmlns:a16="http://schemas.microsoft.com/office/drawing/2014/main" id="{6C3CF533-9C70-444E-AB10-81C3126EF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" name="Line 125">
                <a:extLst>
                  <a:ext uri="{FF2B5EF4-FFF2-40B4-BE49-F238E27FC236}">
                    <a16:creationId xmlns="" xmlns:a16="http://schemas.microsoft.com/office/drawing/2014/main" id="{80A4EE83-186A-4BC4-8D55-369C99B2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" name="Line 126">
                <a:extLst>
                  <a:ext uri="{FF2B5EF4-FFF2-40B4-BE49-F238E27FC236}">
                    <a16:creationId xmlns="" xmlns:a16="http://schemas.microsoft.com/office/drawing/2014/main" id="{8074523E-7C61-425D-A532-D693AFD12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" name="Line 127">
                <a:extLst>
                  <a:ext uri="{FF2B5EF4-FFF2-40B4-BE49-F238E27FC236}">
                    <a16:creationId xmlns="" xmlns:a16="http://schemas.microsoft.com/office/drawing/2014/main" id="{EDA585CF-34D4-42A2-B5D3-DEBBFC857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Line 128">
                <a:extLst>
                  <a:ext uri="{FF2B5EF4-FFF2-40B4-BE49-F238E27FC236}">
                    <a16:creationId xmlns="" xmlns:a16="http://schemas.microsoft.com/office/drawing/2014/main" id="{9661408E-CFEC-4571-AE73-9EAF9B81F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Line 129">
                <a:extLst>
                  <a:ext uri="{FF2B5EF4-FFF2-40B4-BE49-F238E27FC236}">
                    <a16:creationId xmlns="" xmlns:a16="http://schemas.microsoft.com/office/drawing/2014/main" id="{543771C4-69B2-4384-A575-B521B1749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" name="Line 130">
                <a:extLst>
                  <a:ext uri="{FF2B5EF4-FFF2-40B4-BE49-F238E27FC236}">
                    <a16:creationId xmlns="" xmlns:a16="http://schemas.microsoft.com/office/drawing/2014/main" id="{B411F565-834B-42EA-9290-98CB931B7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Line 131">
                <a:extLst>
                  <a:ext uri="{FF2B5EF4-FFF2-40B4-BE49-F238E27FC236}">
                    <a16:creationId xmlns="" xmlns:a16="http://schemas.microsoft.com/office/drawing/2014/main" id="{C03BD6A2-131D-40D7-A990-680037C85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" name="Line 132">
                <a:extLst>
                  <a:ext uri="{FF2B5EF4-FFF2-40B4-BE49-F238E27FC236}">
                    <a16:creationId xmlns="" xmlns:a16="http://schemas.microsoft.com/office/drawing/2014/main" id="{FC111F88-3A2C-4A35-8E30-C5833EF67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" name="Line 133">
                <a:extLst>
                  <a:ext uri="{FF2B5EF4-FFF2-40B4-BE49-F238E27FC236}">
                    <a16:creationId xmlns="" xmlns:a16="http://schemas.microsoft.com/office/drawing/2014/main" id="{07B038FC-5D93-4742-B0B7-BC45EDC6A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" name="Line 134">
                <a:extLst>
                  <a:ext uri="{FF2B5EF4-FFF2-40B4-BE49-F238E27FC236}">
                    <a16:creationId xmlns="" xmlns:a16="http://schemas.microsoft.com/office/drawing/2014/main" id="{BDFC5AE3-A0CE-4643-91BB-26F02D538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" name="Line 135">
              <a:extLst>
                <a:ext uri="{FF2B5EF4-FFF2-40B4-BE49-F238E27FC236}">
                  <a16:creationId xmlns="" xmlns:a16="http://schemas.microsoft.com/office/drawing/2014/main" id="{340989BC-3A00-4308-959F-CEDBA0D14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84" y="1920"/>
              <a:ext cx="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8" name="Line 136">
              <a:extLst>
                <a:ext uri="{FF2B5EF4-FFF2-40B4-BE49-F238E27FC236}">
                  <a16:creationId xmlns="" xmlns:a16="http://schemas.microsoft.com/office/drawing/2014/main" id="{6112880F-A64B-4C0D-B8A3-8CC23F774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6" y="2056"/>
              <a:ext cx="784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9" name="Line 137">
              <a:extLst>
                <a:ext uri="{FF2B5EF4-FFF2-40B4-BE49-F238E27FC236}">
                  <a16:creationId xmlns="" xmlns:a16="http://schemas.microsoft.com/office/drawing/2014/main" id="{00054CBE-6322-4D89-A9B7-D756362AE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4" y="259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0" name="Line 138">
              <a:extLst>
                <a:ext uri="{FF2B5EF4-FFF2-40B4-BE49-F238E27FC236}">
                  <a16:creationId xmlns="" xmlns:a16="http://schemas.microsoft.com/office/drawing/2014/main" id="{CC65704C-E9AB-46CE-8472-246D9EA0B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448"/>
              <a:ext cx="728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1" name="Line 139">
              <a:extLst>
                <a:ext uri="{FF2B5EF4-FFF2-40B4-BE49-F238E27FC236}">
                  <a16:creationId xmlns="" xmlns:a16="http://schemas.microsoft.com/office/drawing/2014/main" id="{D7F5C05E-5BA8-4CF3-B8B6-59663C04F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0" y="2080"/>
              <a:ext cx="944" cy="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2" name="Rectangle 140">
              <a:extLst>
                <a:ext uri="{FF2B5EF4-FFF2-40B4-BE49-F238E27FC236}">
                  <a16:creationId xmlns="" xmlns:a16="http://schemas.microsoft.com/office/drawing/2014/main" id="{FC44EA08-DCA7-404F-A12A-F461E94D3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72"/>
              <a:ext cx="298" cy="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3" name="Rectangle 141">
              <a:extLst>
                <a:ext uri="{FF2B5EF4-FFF2-40B4-BE49-F238E27FC236}">
                  <a16:creationId xmlns="" xmlns:a16="http://schemas.microsoft.com/office/drawing/2014/main" id="{CE910B11-DAD6-48A9-99F4-7B384FDA3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16"/>
              <a:ext cx="480" cy="96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4" name="Rectangle 142">
              <a:extLst>
                <a:ext uri="{FF2B5EF4-FFF2-40B4-BE49-F238E27FC236}">
                  <a16:creationId xmlns="" xmlns:a16="http://schemas.microsoft.com/office/drawing/2014/main" id="{744E2785-AE87-4B2F-AA98-22AA58E7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08"/>
              <a:ext cx="480" cy="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5" name="Rectangle 143">
              <a:extLst>
                <a:ext uri="{FF2B5EF4-FFF2-40B4-BE49-F238E27FC236}">
                  <a16:creationId xmlns="" xmlns:a16="http://schemas.microsoft.com/office/drawing/2014/main" id="{E9897C69-E319-4C16-8468-7D67ABE22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00"/>
              <a:ext cx="480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sp>
          <p:nvSpPr>
            <p:cNvPr id="16" name="Rectangle 144">
              <a:extLst>
                <a:ext uri="{FF2B5EF4-FFF2-40B4-BE49-F238E27FC236}">
                  <a16:creationId xmlns="" xmlns:a16="http://schemas.microsoft.com/office/drawing/2014/main" id="{DE06D760-8A11-4027-95EA-636A95F6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480" cy="96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 lIns="0" tIns="0" rIns="0" bIns="0" anchor="ctr"/>
            <a:lstStyle/>
            <a:p>
              <a:endParaRPr lang="en-GB"/>
            </a:p>
          </p:txBody>
        </p:sp>
        <p:grpSp>
          <p:nvGrpSpPr>
            <p:cNvPr id="17" name="Group 145">
              <a:extLst>
                <a:ext uri="{FF2B5EF4-FFF2-40B4-BE49-F238E27FC236}">
                  <a16:creationId xmlns="" xmlns:a16="http://schemas.microsoft.com/office/drawing/2014/main" id="{6E0032C3-9719-48CE-9E92-F49580967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0" y="1664"/>
              <a:ext cx="608" cy="624"/>
              <a:chOff x="4192" y="2208"/>
              <a:chExt cx="464" cy="473"/>
            </a:xfrm>
          </p:grpSpPr>
          <p:sp>
            <p:nvSpPr>
              <p:cNvPr id="33" name="Oval 146">
                <a:extLst>
                  <a:ext uri="{FF2B5EF4-FFF2-40B4-BE49-F238E27FC236}">
                    <a16:creationId xmlns="" xmlns:a16="http://schemas.microsoft.com/office/drawing/2014/main" id="{9E174A5F-C7CA-4FEA-8541-7FF610CC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Line 147">
                <a:extLst>
                  <a:ext uri="{FF2B5EF4-FFF2-40B4-BE49-F238E27FC236}">
                    <a16:creationId xmlns="" xmlns:a16="http://schemas.microsoft.com/office/drawing/2014/main" id="{A1AE4875-E48B-4852-809C-486140125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" name="Group 148">
              <a:extLst>
                <a:ext uri="{FF2B5EF4-FFF2-40B4-BE49-F238E27FC236}">
                  <a16:creationId xmlns="" xmlns:a16="http://schemas.microsoft.com/office/drawing/2014/main" id="{3B4CF87F-CFFC-4624-9642-2685B3DCB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2817"/>
              <a:ext cx="621" cy="639"/>
              <a:chOff x="1019" y="2289"/>
              <a:chExt cx="418" cy="444"/>
            </a:xfrm>
          </p:grpSpPr>
          <p:sp>
            <p:nvSpPr>
              <p:cNvPr id="30" name="Oval 149">
                <a:extLst>
                  <a:ext uri="{FF2B5EF4-FFF2-40B4-BE49-F238E27FC236}">
                    <a16:creationId xmlns="" xmlns:a16="http://schemas.microsoft.com/office/drawing/2014/main" id="{4CD7B367-FC8F-46E2-BF6C-5EA7E11EB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" y="2323"/>
                <a:ext cx="418" cy="410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Line 150">
                <a:extLst>
                  <a:ext uri="{FF2B5EF4-FFF2-40B4-BE49-F238E27FC236}">
                    <a16:creationId xmlns="" xmlns:a16="http://schemas.microsoft.com/office/drawing/2014/main" id="{32DFEE7A-1409-4BF2-84BF-E4385D5BE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8" y="2289"/>
                <a:ext cx="92" cy="42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Line 151">
                <a:extLst>
                  <a:ext uri="{FF2B5EF4-FFF2-40B4-BE49-F238E27FC236}">
                    <a16:creationId xmlns="" xmlns:a16="http://schemas.microsoft.com/office/drawing/2014/main" id="{8BFE27F7-35F9-42E0-B708-63FD66187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78" y="2331"/>
                <a:ext cx="92" cy="3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" name="Group 152">
              <a:extLst>
                <a:ext uri="{FF2B5EF4-FFF2-40B4-BE49-F238E27FC236}">
                  <a16:creationId xmlns="" xmlns:a16="http://schemas.microsoft.com/office/drawing/2014/main" id="{1D8ECEE4-C01D-4764-9EB3-7A417064E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7" y="1688"/>
              <a:ext cx="839" cy="582"/>
              <a:chOff x="753" y="1578"/>
              <a:chExt cx="518" cy="347"/>
            </a:xfrm>
          </p:grpSpPr>
          <p:sp>
            <p:nvSpPr>
              <p:cNvPr id="27" name="Oval 153">
                <a:extLst>
                  <a:ext uri="{FF2B5EF4-FFF2-40B4-BE49-F238E27FC236}">
                    <a16:creationId xmlns="" xmlns:a16="http://schemas.microsoft.com/office/drawing/2014/main" id="{772043ED-B34C-4140-8B54-AAB1E40F6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154">
                <a:extLst>
                  <a:ext uri="{FF2B5EF4-FFF2-40B4-BE49-F238E27FC236}">
                    <a16:creationId xmlns="" xmlns:a16="http://schemas.microsoft.com/office/drawing/2014/main" id="{B93EA175-0D4D-4B92-8961-51510FC9D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Line 155">
                <a:extLst>
                  <a:ext uri="{FF2B5EF4-FFF2-40B4-BE49-F238E27FC236}">
                    <a16:creationId xmlns="" xmlns:a16="http://schemas.microsoft.com/office/drawing/2014/main" id="{95B87E37-9DCE-4E53-8F61-E95EFB950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" name="Group 156">
              <a:extLst>
                <a:ext uri="{FF2B5EF4-FFF2-40B4-BE49-F238E27FC236}">
                  <a16:creationId xmlns="" xmlns:a16="http://schemas.microsoft.com/office/drawing/2014/main" id="{9C9152E5-CA5F-4159-AC68-3F7ACCD43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" y="3264"/>
              <a:ext cx="608" cy="624"/>
              <a:chOff x="4192" y="2208"/>
              <a:chExt cx="464" cy="473"/>
            </a:xfrm>
          </p:grpSpPr>
          <p:sp>
            <p:nvSpPr>
              <p:cNvPr id="25" name="Oval 157">
                <a:extLst>
                  <a:ext uri="{FF2B5EF4-FFF2-40B4-BE49-F238E27FC236}">
                    <a16:creationId xmlns="" xmlns:a16="http://schemas.microsoft.com/office/drawing/2014/main" id="{AC439044-813E-47CC-9FEC-A07C5B086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208"/>
                <a:ext cx="458" cy="466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58">
                <a:extLst>
                  <a:ext uri="{FF2B5EF4-FFF2-40B4-BE49-F238E27FC236}">
                    <a16:creationId xmlns="" xmlns:a16="http://schemas.microsoft.com/office/drawing/2014/main" id="{50FA3172-C48A-41F9-BF7D-2AB56FCD6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680"/>
                <a:ext cx="458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" name="Group 159">
              <a:extLst>
                <a:ext uri="{FF2B5EF4-FFF2-40B4-BE49-F238E27FC236}">
                  <a16:creationId xmlns="" xmlns:a16="http://schemas.microsoft.com/office/drawing/2014/main" id="{4AA91A93-C2C3-4774-A0ED-0592529FF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7" y="2840"/>
              <a:ext cx="839" cy="582"/>
              <a:chOff x="753" y="1578"/>
              <a:chExt cx="518" cy="347"/>
            </a:xfrm>
          </p:grpSpPr>
          <p:sp>
            <p:nvSpPr>
              <p:cNvPr id="22" name="Oval 160">
                <a:extLst>
                  <a:ext uri="{FF2B5EF4-FFF2-40B4-BE49-F238E27FC236}">
                    <a16:creationId xmlns="" xmlns:a16="http://schemas.microsoft.com/office/drawing/2014/main" id="{E70E739B-8EF7-4DE0-8AAC-85D95E6A6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1578"/>
                <a:ext cx="348" cy="347"/>
              </a:xfrm>
              <a:prstGeom prst="ellips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Line 161">
                <a:extLst>
                  <a:ext uri="{FF2B5EF4-FFF2-40B4-BE49-F238E27FC236}">
                    <a16:creationId xmlns="" xmlns:a16="http://schemas.microsoft.com/office/drawing/2014/main" id="{E6631287-AA71-435C-B1AB-15666F76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663"/>
                <a:ext cx="1" cy="17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Line 162">
                <a:extLst>
                  <a:ext uri="{FF2B5EF4-FFF2-40B4-BE49-F238E27FC236}">
                    <a16:creationId xmlns="" xmlns:a16="http://schemas.microsoft.com/office/drawing/2014/main" id="{C26B228E-AD59-4928-B41B-5832F1593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" y="1748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i 4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 4</Template>
  <TotalTime>6398</TotalTime>
  <Words>10947</Words>
  <Application>Microsoft Office PowerPoint</Application>
  <PresentationFormat>On-screen Show (4:3)</PresentationFormat>
  <Paragraphs>649</Paragraphs>
  <Slides>46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Bai 4</vt:lpstr>
      <vt:lpstr>Phát triển phần mềm ITSS </vt:lpstr>
      <vt:lpstr>Nội dung</vt:lpstr>
      <vt:lpstr>Đánh giá: Quy trình thiết kế kiến trúc phần mềm</vt:lpstr>
      <vt:lpstr>Tổng quan về thiết kế kiến trúc</vt:lpstr>
      <vt:lpstr>Bổ sung đặc điểm kỹ thuật trường hợp sử dụng</vt:lpstr>
      <vt:lpstr>Nội dung</vt:lpstr>
      <vt:lpstr>Đánh giá: Lớp </vt:lpstr>
      <vt:lpstr>Các lớp phân tích: Bước đầu tiên hướng tới thực thi</vt:lpstr>
      <vt:lpstr>Tìm lớp từ hành vi sử dụng trường hợp</vt:lpstr>
      <vt:lpstr>Các loại lớp phân tích</vt:lpstr>
      <vt:lpstr>2.1. Các lớp biên</vt:lpstr>
      <vt:lpstr>Vai trò của một lớp biên Mô hình tương tác giữa hệ thống và môi trường của nó</vt:lpstr>
      <vt:lpstr>Ví dụ trong khóa học đăng ký CS: Tìm các lớp ranh giới</vt:lpstr>
      <vt:lpstr>Hướng dẫn: Các lớp biên</vt:lpstr>
      <vt:lpstr>2.2. Các lớp thực thể</vt:lpstr>
      <vt:lpstr>Vai trò của các lớp thực thể</vt:lpstr>
      <vt:lpstr>Hướng dẫn: Lớp thực thể</vt:lpstr>
      <vt:lpstr>Ví dụ trong CS đăng ký khóa học: Tìm các lớp thực thể</vt:lpstr>
      <vt:lpstr>3.3. Các lớp điều khiển</vt:lpstr>
      <vt:lpstr>PowerPoint Presentation</vt:lpstr>
      <vt:lpstr>Hướng dẫn: Các lớp điều khiển</vt:lpstr>
      <vt:lpstr>Ví dụ trong khóa học đăng ký CS: Tìm các lớp điều khiển</vt:lpstr>
      <vt:lpstr>Tóm tắt CS đăng ký khóa học: Các lớp phân tích</vt:lpstr>
      <vt:lpstr>Nội dung</vt:lpstr>
      <vt:lpstr>3. Phân phối hành vi sử dụng trường hợp cho các lớp</vt:lpstr>
      <vt:lpstr>3.1. Phân bổ trách nhiệm cho các lớp </vt:lpstr>
      <vt:lpstr>3.1. Phân bổ trách nhiệm cho các lớp (2)</vt:lpstr>
      <vt:lpstr>3.2. Sơ đồ tương tác</vt:lpstr>
      <vt:lpstr>3.2. Sơ đồ tương tác (2)</vt:lpstr>
      <vt:lpstr>3.2. Sơ đồ tương tác (3)</vt:lpstr>
      <vt:lpstr>3.2.1. Sơ đồ trình tự</vt:lpstr>
      <vt:lpstr>Giải thích sơ đồ trình tự</vt:lpstr>
      <vt:lpstr>Bài tập: CS đăng ký khóa học</vt:lpstr>
      <vt:lpstr>3.2.2. Sơ đồ giao tiếp</vt:lpstr>
      <vt:lpstr>Giải thích sơ đồ giao tiếp</vt:lpstr>
      <vt:lpstr>Bài tập: CS đăng ký khóa học</vt:lpstr>
      <vt:lpstr>Một sơ đồ tương tác có thể không đủ tốt</vt:lpstr>
      <vt:lpstr>3.2.3. So sánh trình tự và sơ đồ giao tiếp</vt:lpstr>
      <vt:lpstr>3.2.3. So sánh trình tự và sơ đồ truyền thông (2)</vt:lpstr>
      <vt:lpstr>Nội dung</vt:lpstr>
      <vt:lpstr>Mô tả trách nhiệm</vt:lpstr>
      <vt:lpstr>Tìm mối quan hệ</vt:lpstr>
      <vt:lpstr>Thống nhất các lớp phân tích</vt:lpstr>
      <vt:lpstr>Điểm đánh giá: Lớp Phân tích</vt:lpstr>
      <vt:lpstr>Review points: Message Design</vt:lpstr>
      <vt:lpstr>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DatTT</dc:creator>
  <cp:lastModifiedBy>Admin</cp:lastModifiedBy>
  <cp:revision>545</cp:revision>
  <cp:lastPrinted>2020-12-14T00:03:47Z</cp:lastPrinted>
  <dcterms:created xsi:type="dcterms:W3CDTF">2010-07-07T04:33:35Z</dcterms:created>
  <dcterms:modified xsi:type="dcterms:W3CDTF">2021-03-15T11:44:10Z</dcterms:modified>
</cp:coreProperties>
</file>