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6" r:id="rId2"/>
    <p:sldId id="424" r:id="rId3"/>
    <p:sldId id="385" r:id="rId4"/>
    <p:sldId id="386" r:id="rId5"/>
    <p:sldId id="448" r:id="rId6"/>
    <p:sldId id="447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6BF9B-DA91-2D40-809A-E93B1FB55180}" type="datetimeFigureOut">
              <a:rPr lang="x-none" smtClean="0"/>
              <a:t>27/05/2021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2618-B6CD-1649-A4CA-60EDB33201D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61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2ED7E2EC-7CCD-8F42-8FA1-E42548260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59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B73B9DE-DB02-F441-980F-4C7D8EBE95D5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2" name="Rectangle 7">
            <a:extLst>
              <a:ext uri="{FF2B5EF4-FFF2-40B4-BE49-F238E27FC236}">
                <a16:creationId xmlns="" xmlns:a16="http://schemas.microsoft.com/office/drawing/2014/main" id="{5BBFDD96-27E5-024A-A7A5-E0EE37421F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630863" y="6465888"/>
            <a:ext cx="4308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71878E-3C7A-C543-8735-CA2C07B6A478}" type="slidenum">
              <a:rPr lang="en-US" altLang="en-US" sz="1300">
                <a:latin typeface="Tahoma" panose="020B0604030504040204" pitchFamily="34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3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F59AEC4E-D2E1-D14C-829D-F61442F39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="" xmlns:a16="http://schemas.microsoft.com/office/drawing/2014/main" id="{C036FCED-5C22-144F-82CB-7D8D14F42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Linh AvantGarde" panose="02000603030000020004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D46472-6D86-4D2A-8E03-7A26AE5C70D9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DA0947-4AE9-4EFC-B4B8-9A1337EB4E62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Linh AvantGarde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B6AD64-3688-443C-93DA-A12A28306310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2FC45E-94F2-4A94-B991-BC6B88B4CF24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EF5980-338A-4DF7-8E80-9EB8C801E263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93839A7-6373-4325-9BD0-7612DB55617B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C632DC4-83D4-477C-B13E-08B25C485E70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489E2B-7048-B14A-B79B-D7D899BD0168}"/>
              </a:ext>
            </a:extLst>
          </p:cNvPr>
          <p:cNvSpPr txBox="1"/>
          <p:nvPr userDrawn="1"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767EC6-50C4-4098-B2BA-7D9B3A06BD36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834869-4962-4D1C-A29D-2D0E8B40562A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530F-308C-43E8-995B-F2A1A911DA4B}" type="datetime1">
              <a:rPr lang="en-US" altLang="zh-CN" smtClean="0"/>
              <a:t>5/27/2021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70" r:id="rId9"/>
    <p:sldLayoutId id="2147483671" r:id="rId10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Linh AvantGarde" panose="02000603030000020004" pitchFamily="2" charset="0"/>
          <a:ea typeface="+mj-ea"/>
          <a:cs typeface="+mj-cs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3A549BB-1A8D-284B-A3AC-62AEDE96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IT4490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x-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FAF4E140-B116-DB48-9E31-5EC937252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soát</a:t>
            </a:r>
            <a:endParaRPr lang="x-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A26695-38A1-DC4A-A2E6-1B572BB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="" xmlns:a16="http://schemas.microsoft.com/office/drawing/2014/main" id="{9B9D225E-98C5-A147-BD9C-3A35AFDC3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4888" y="579549"/>
            <a:ext cx="8139112" cy="11270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600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sz="4600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19460" name="AutoShape 5">
            <a:extLst>
              <a:ext uri="{FF2B5EF4-FFF2-40B4-BE49-F238E27FC236}">
                <a16:creationId xmlns="" xmlns:a16="http://schemas.microsoft.com/office/drawing/2014/main" id="{3C8B554A-4F10-AC4B-AC25-A75278C0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6563"/>
            <a:ext cx="360363" cy="4048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9079CFB-95D6-45B4-B15A-71FD5C50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1369" y="1706563"/>
            <a:ext cx="7237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Sao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Che</a:t>
            </a:r>
            <a:r>
              <a:rPr lang="en-US" sz="2800" dirty="0" smtClean="0"/>
              <a:t> </a:t>
            </a:r>
            <a:r>
              <a:rPr lang="en-US" sz="2800" dirty="0" err="1" smtClean="0"/>
              <a:t>dấu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soát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52567"/>
            <a:ext cx="8251913" cy="5243914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defRPr/>
            </a:pPr>
            <a:r>
              <a:rPr lang="en-US" dirty="0" err="1" smtClean="0">
                <a:latin typeface="Calibri (Body)"/>
              </a:rPr>
              <a:t>Mục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đích</a:t>
            </a:r>
            <a:r>
              <a:rPr lang="en-US" dirty="0" smtClean="0">
                <a:latin typeface="Calibri (Body)"/>
              </a:rPr>
              <a:t>: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 smtClean="0">
                <a:latin typeface="Calibri (Body)"/>
              </a:rPr>
              <a:t>Đảm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bảo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độ</a:t>
            </a:r>
            <a:r>
              <a:rPr lang="en-US" sz="2400" dirty="0" smtClean="0">
                <a:latin typeface="Calibri (Body)"/>
              </a:rPr>
              <a:t> tin </a:t>
            </a:r>
            <a:r>
              <a:rPr lang="en-US" sz="2400" dirty="0" err="1" smtClean="0">
                <a:latin typeface="Calibri (Body)"/>
              </a:rPr>
              <a:t>cậy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của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thông</a:t>
            </a:r>
            <a:r>
              <a:rPr lang="en-US" sz="2400" dirty="0" smtClean="0">
                <a:latin typeface="Calibri (Body)"/>
              </a:rPr>
              <a:t> tin </a:t>
            </a:r>
            <a:r>
              <a:rPr lang="en-US" sz="2400" dirty="0" err="1" smtClean="0">
                <a:latin typeface="Calibri (Body)"/>
              </a:rPr>
              <a:t>hệ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thống</a:t>
            </a:r>
            <a:endParaRPr lang="en-US" sz="2400" dirty="0" smtClean="0">
              <a:latin typeface="Calibri (Body)"/>
            </a:endParaRP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 smtClean="0">
                <a:latin typeface="Calibri (Body)"/>
              </a:rPr>
              <a:t>Hạn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chế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các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sai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sót</a:t>
            </a:r>
            <a:r>
              <a:rPr lang="en-US" sz="2400" dirty="0" smtClean="0">
                <a:latin typeface="Calibri (Body)"/>
              </a:rPr>
              <a:t> do </a:t>
            </a:r>
            <a:r>
              <a:rPr lang="en-US" sz="2400" dirty="0" err="1" smtClean="0">
                <a:latin typeface="Calibri (Body)"/>
              </a:rPr>
              <a:t>thao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tác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của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người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dùng</a:t>
            </a:r>
            <a:endParaRPr lang="en-US" sz="2400" dirty="0" smtClean="0">
              <a:latin typeface="Calibri (Body)"/>
            </a:endParaRPr>
          </a:p>
          <a:p>
            <a:pPr>
              <a:spcBef>
                <a:spcPts val="700"/>
              </a:spcBef>
              <a:defRPr/>
            </a:pPr>
            <a:r>
              <a:rPr lang="en-US" dirty="0" err="1" smtClean="0">
                <a:latin typeface="Calibri (Body)"/>
              </a:rPr>
              <a:t>Yêu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cầu</a:t>
            </a:r>
            <a:r>
              <a:rPr lang="en-US" dirty="0" smtClean="0">
                <a:latin typeface="Calibri (Body)"/>
              </a:rPr>
              <a:t>:</a:t>
            </a:r>
          </a:p>
          <a:p>
            <a:pPr marL="0" indent="0">
              <a:spcBef>
                <a:spcPts val="700"/>
              </a:spcBef>
              <a:buNone/>
              <a:defRPr/>
            </a:pPr>
            <a:r>
              <a:rPr lang="en-US" dirty="0" smtClean="0">
                <a:latin typeface="Calibri (Body)"/>
              </a:rPr>
              <a:t>	</a:t>
            </a:r>
            <a:r>
              <a:rPr lang="en-US" sz="2400" dirty="0" err="1" smtClean="0">
                <a:latin typeface="Calibri (Body)"/>
              </a:rPr>
              <a:t>Mọi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tài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liệu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vào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ra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đều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phải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được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kiểm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tra</a:t>
            </a:r>
            <a:r>
              <a:rPr lang="en-US" sz="2400" dirty="0" smtClean="0">
                <a:latin typeface="Calibri (Body)"/>
              </a:rPr>
              <a:t> </a:t>
            </a:r>
          </a:p>
          <a:p>
            <a:pPr>
              <a:spcBef>
                <a:spcPts val="700"/>
              </a:spcBef>
              <a:defRPr/>
            </a:pPr>
            <a:r>
              <a:rPr lang="en-US" dirty="0" err="1" smtClean="0">
                <a:latin typeface="Calibri (Body)"/>
              </a:rPr>
              <a:t>Phương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pháp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kiểm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tra</a:t>
            </a:r>
            <a:r>
              <a:rPr lang="en-US" dirty="0" smtClean="0">
                <a:latin typeface="Calibri (Body)"/>
              </a:rPr>
              <a:t>: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 smtClean="0">
                <a:latin typeface="Calibri (Body)"/>
              </a:rPr>
              <a:t>Kiểm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tra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trực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tiếp</a:t>
            </a:r>
            <a:r>
              <a:rPr lang="en-US" sz="2400" dirty="0" smtClean="0">
                <a:latin typeface="Calibri (Body)"/>
              </a:rPr>
              <a:t>: </a:t>
            </a:r>
            <a:r>
              <a:rPr lang="en-US" sz="2400" dirty="0" err="1" smtClean="0">
                <a:latin typeface="Calibri (Body)"/>
              </a:rPr>
              <a:t>Khuôn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dạng</a:t>
            </a:r>
            <a:r>
              <a:rPr lang="en-US" sz="2400" dirty="0" smtClean="0">
                <a:latin typeface="Calibri (Body)"/>
              </a:rPr>
              <a:t>, </a:t>
            </a:r>
            <a:r>
              <a:rPr lang="en-US" sz="2400" dirty="0" err="1" smtClean="0">
                <a:latin typeface="Calibri (Body)"/>
              </a:rPr>
              <a:t>miền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giá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trị</a:t>
            </a:r>
            <a:r>
              <a:rPr lang="en-US" sz="2400" dirty="0" smtClean="0">
                <a:latin typeface="Calibri (Body)"/>
              </a:rPr>
              <a:t>,…</a:t>
            </a:r>
          </a:p>
          <a:p>
            <a:pPr indent="-41275">
              <a:spcBef>
                <a:spcPts val="700"/>
              </a:spcBef>
              <a:buFont typeface="Wingdings" pitchFamily="2" charset="2"/>
              <a:buChar char="§"/>
              <a:defRPr/>
            </a:pPr>
            <a:r>
              <a:rPr lang="en-US" sz="2400" dirty="0" err="1" smtClean="0">
                <a:latin typeface="Calibri (Body)"/>
              </a:rPr>
              <a:t>Kiểm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tra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gián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tiếp:Quan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hệ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giữa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các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thông</a:t>
            </a:r>
            <a:r>
              <a:rPr lang="en-US" sz="2400" dirty="0" smtClean="0">
                <a:latin typeface="Calibri (Body)"/>
              </a:rPr>
              <a:t> tin (</a:t>
            </a:r>
            <a:r>
              <a:rPr lang="en-US" sz="2400" dirty="0" err="1" smtClean="0">
                <a:latin typeface="Calibri (Body)"/>
              </a:rPr>
              <a:t>các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ràng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buộc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toàn</a:t>
            </a:r>
            <a:r>
              <a:rPr lang="en-US" sz="2400" dirty="0" smtClean="0">
                <a:latin typeface="Calibri (Body)"/>
              </a:rPr>
              <a:t> </a:t>
            </a:r>
            <a:r>
              <a:rPr lang="en-US" sz="2400" dirty="0" err="1" smtClean="0">
                <a:latin typeface="Calibri (Body)"/>
              </a:rPr>
              <a:t>vẹn</a:t>
            </a:r>
            <a:r>
              <a:rPr lang="en-US" sz="2400" dirty="0" smtClean="0">
                <a:latin typeface="Calibri (Body)"/>
              </a:rPr>
              <a:t>)</a:t>
            </a:r>
          </a:p>
          <a:p>
            <a:pPr>
              <a:spcBef>
                <a:spcPts val="700"/>
              </a:spcBef>
              <a:defRPr/>
            </a:pPr>
            <a:r>
              <a:rPr lang="en-US" dirty="0" err="1">
                <a:latin typeface="Calibri (Body)"/>
              </a:rPr>
              <a:t>Phương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tiện</a:t>
            </a:r>
            <a:r>
              <a:rPr lang="en-US" dirty="0">
                <a:latin typeface="Calibri (Body)"/>
              </a:rPr>
              <a:t>: </a:t>
            </a:r>
            <a:r>
              <a:rPr lang="en-US" dirty="0" err="1">
                <a:latin typeface="Calibri (Body)"/>
              </a:rPr>
              <a:t>Thủ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tự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động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24E241C-947A-47E4-8620-DB7B9791440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2. Sao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err="1" smtClean="0">
                <a:latin typeface="Calibri (Body)"/>
              </a:rPr>
              <a:t>Mục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đích</a:t>
            </a:r>
            <a:r>
              <a:rPr lang="en-US" sz="2600" dirty="0" smtClean="0">
                <a:latin typeface="Calibri (Body)"/>
              </a:rPr>
              <a:t>: </a:t>
            </a:r>
            <a:r>
              <a:rPr lang="en-US" sz="2600" dirty="0" err="1" smtClean="0">
                <a:latin typeface="Calibri (Body)"/>
              </a:rPr>
              <a:t>Hỗ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trợ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đảm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bảo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tính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toàn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vẹn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của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dữ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liệu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trước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các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rủi</a:t>
            </a:r>
            <a:r>
              <a:rPr lang="en-US" sz="2600" dirty="0" smtClean="0">
                <a:latin typeface="Calibri (Body)"/>
              </a:rPr>
              <a:t> ro.</a:t>
            </a:r>
            <a:endParaRPr lang="en-US" sz="2600" dirty="0">
              <a:latin typeface="Calibri (Body)"/>
            </a:endParaRPr>
          </a:p>
          <a:p>
            <a:pPr eaLnBrk="1" hangingPunct="1"/>
            <a:r>
              <a:rPr lang="en-US" sz="2600" dirty="0" smtClean="0">
                <a:latin typeface="Calibri (Body)"/>
              </a:rPr>
              <a:t>Sao </a:t>
            </a:r>
            <a:r>
              <a:rPr lang="en-US" sz="2600" dirty="0" err="1" smtClean="0">
                <a:latin typeface="Calibri (Body)"/>
              </a:rPr>
              <a:t>lưu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và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phục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hồi</a:t>
            </a:r>
            <a:r>
              <a:rPr lang="en-US" sz="2600" dirty="0" smtClean="0">
                <a:latin typeface="Calibri (Body)"/>
              </a:rPr>
              <a:t>: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600" dirty="0" smtClean="0">
                <a:latin typeface="Calibri (Body)"/>
              </a:rPr>
              <a:t>Sao </a:t>
            </a:r>
            <a:r>
              <a:rPr lang="en-US" sz="2600" dirty="0" err="1" smtClean="0">
                <a:latin typeface="Calibri (Body)"/>
              </a:rPr>
              <a:t>lưu</a:t>
            </a:r>
            <a:r>
              <a:rPr lang="en-US" sz="2600" dirty="0" smtClean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 smtClean="0">
                <a:latin typeface="Calibri (Body)"/>
              </a:rPr>
              <a:t>Khái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niệm</a:t>
            </a:r>
            <a:r>
              <a:rPr lang="en-US" sz="2600" dirty="0" smtClean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 smtClean="0">
                <a:latin typeface="Calibri (Body)"/>
              </a:rPr>
              <a:t>Các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kỹ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thuật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sao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lưu</a:t>
            </a:r>
            <a:endParaRPr lang="en-US" sz="2600" dirty="0" smtClean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600" dirty="0" err="1" smtClean="0">
                <a:latin typeface="Calibri (Body)"/>
              </a:rPr>
              <a:t>Phục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hồi</a:t>
            </a:r>
            <a:r>
              <a:rPr lang="en-US" sz="2600" dirty="0" smtClean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Khái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niệm</a:t>
            </a:r>
            <a:r>
              <a:rPr lang="en-US" sz="2600" dirty="0">
                <a:latin typeface="Calibri (Body)"/>
              </a:rPr>
              <a:t>:</a:t>
            </a:r>
          </a:p>
          <a:p>
            <a:pPr marL="817563" indent="-457200">
              <a:buFont typeface="Wingdings" pitchFamily="2" charset="2"/>
              <a:buChar char="ü"/>
            </a:pP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kỹ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thuật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phục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hồi</a:t>
            </a:r>
            <a:endParaRPr lang="en-US" sz="2600" dirty="0">
              <a:latin typeface="Calibri (Body)"/>
            </a:endParaRPr>
          </a:p>
          <a:p>
            <a:pPr eaLnBrk="1" hangingPunct="1"/>
            <a:r>
              <a:rPr lang="en-US" sz="2600" dirty="0" err="1" smtClean="0">
                <a:latin typeface="Calibri (Body)"/>
              </a:rPr>
              <a:t>Phương</a:t>
            </a:r>
            <a:r>
              <a:rPr lang="en-US" sz="2600" dirty="0" smtClean="0">
                <a:latin typeface="Calibri (Body)"/>
              </a:rPr>
              <a:t> </a:t>
            </a:r>
            <a:r>
              <a:rPr lang="en-US" sz="2600" dirty="0" err="1" smtClean="0">
                <a:latin typeface="Calibri (Body)"/>
              </a:rPr>
              <a:t>tiện</a:t>
            </a:r>
            <a:r>
              <a:rPr lang="en-US" sz="2600" dirty="0">
                <a:latin typeface="Calibri (Body)"/>
              </a:rPr>
              <a:t> </a:t>
            </a:r>
            <a:endParaRPr lang="en-US" sz="2600" dirty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CB540B2-BA7B-4043-B113-006B7E8BABF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56" y="707035"/>
            <a:ext cx="7886700" cy="73796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1375"/>
            <a:ext cx="7886700" cy="4365098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indent="-41275">
              <a:buFont typeface="Wingdings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marL="817563" indent="-457200">
              <a:buFont typeface="Wingdings" pitchFamily="2" charset="2"/>
              <a:buChar char="ü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endParaRPr lang="en-US" dirty="0" smtClean="0"/>
          </a:p>
          <a:p>
            <a:pPr marL="817563" indent="-457200">
              <a:buFont typeface="Wingdings" pitchFamily="2" charset="2"/>
              <a:buChar char="ü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File</a:t>
            </a:r>
          </a:p>
          <a:p>
            <a:pPr indent="-41275">
              <a:buFont typeface="Wingdings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indent="230188">
              <a:buFont typeface="Wingdings" pitchFamily="2" charset="2"/>
              <a:buChar char="ü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 smtClean="0"/>
          </a:p>
          <a:p>
            <a:pPr indent="230188">
              <a:buFont typeface="Wingdings" pitchFamily="2" charset="2"/>
              <a:buChar char="ü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4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dùng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4778062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</a:t>
            </a:r>
          </a:p>
          <a:p>
            <a:pPr indent="49213">
              <a:buFont typeface="Wingdings" pitchFamily="2" charset="2"/>
              <a:buChar char="§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qua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indent="49213">
              <a:buFont typeface="Wingdings" pitchFamily="2" charset="2"/>
              <a:buChar char="§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qua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indent="49213">
              <a:buFont typeface="Wingdings" pitchFamily="2" charset="2"/>
              <a:buChar char="§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qua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-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indent="49213">
              <a:buFont typeface="Wingdings" pitchFamily="2" charset="2"/>
              <a:buChar char="§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1EAF8B-0938-43B8-8999-DB4C6EC9FBD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13852"/>
            <a:ext cx="7886700" cy="737960"/>
          </a:xfrm>
        </p:spPr>
        <p:txBody>
          <a:bodyPr/>
          <a:lstStyle/>
          <a:p>
            <a:pPr eaLnBrk="1" hangingPunct="1"/>
            <a:r>
              <a:rPr lang="en-US" sz="399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3990" dirty="0" smtClean="0">
                <a:latin typeface="Arial" pitchFamily="34" charset="0"/>
                <a:cs typeface="Arial" pitchFamily="34" charset="0"/>
              </a:rPr>
              <a:t>-Kiểm </a:t>
            </a:r>
            <a:r>
              <a:rPr lang="en-US" sz="3990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sz="39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990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39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990" dirty="0" err="1" smtClean="0">
                <a:latin typeface="Arial" pitchFamily="34" charset="0"/>
                <a:cs typeface="Arial" pitchFamily="34" charset="0"/>
              </a:rPr>
              <a:t>nhập</a:t>
            </a:r>
            <a:endParaRPr lang="en-US" sz="399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1529" y="1406358"/>
            <a:ext cx="8148265" cy="5115183"/>
          </a:xfrm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539" dirty="0" err="1" smtClean="0">
                <a:latin typeface="Calibri (Body)"/>
              </a:rPr>
              <a:t>Mục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đích</a:t>
            </a:r>
            <a:r>
              <a:rPr lang="en-US" sz="2539" dirty="0" smtClean="0">
                <a:latin typeface="Calibri (Body)"/>
              </a:rPr>
              <a:t>:</a:t>
            </a:r>
          </a:p>
          <a:p>
            <a:pPr eaLnBrk="1" hangingPunct="1"/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HRU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ACL   (</a:t>
            </a:r>
            <a:r>
              <a:rPr lang="en-US" sz="2539" dirty="0" err="1" smtClean="0">
                <a:latin typeface="Calibri (Body)"/>
              </a:rPr>
              <a:t>OxSxR</a:t>
            </a:r>
            <a:r>
              <a:rPr lang="en-US" sz="2539" dirty="0" smtClean="0">
                <a:latin typeface="Calibri (Body)"/>
              </a:rPr>
              <a:t>)</a:t>
            </a:r>
          </a:p>
          <a:p>
            <a:pPr indent="-41275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CL     (</a:t>
            </a:r>
            <a:r>
              <a:rPr lang="en-US" sz="2539" dirty="0" err="1" smtClean="0">
                <a:latin typeface="Calibri (Body)"/>
              </a:rPr>
              <a:t>SxOxR</a:t>
            </a:r>
            <a:r>
              <a:rPr lang="en-US" sz="2539" dirty="0" smtClean="0">
                <a:latin typeface="Calibri (Body)"/>
              </a:rPr>
              <a:t>)</a:t>
            </a:r>
          </a:p>
          <a:p>
            <a:pPr indent="-41275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>
                <a:latin typeface="Calibri (Body)"/>
              </a:rPr>
              <a:t>hình</a:t>
            </a:r>
            <a:r>
              <a:rPr lang="en-US" sz="2539" dirty="0">
                <a:latin typeface="Calibri (Body)"/>
              </a:rPr>
              <a:t> </a:t>
            </a:r>
            <a:r>
              <a:rPr lang="en-US" sz="2539" dirty="0" smtClean="0">
                <a:latin typeface="Calibri (Body)"/>
              </a:rPr>
              <a:t>ACT   (</a:t>
            </a:r>
            <a:r>
              <a:rPr lang="en-US" sz="2539" dirty="0" err="1" smtClean="0">
                <a:latin typeface="Calibri (Body)"/>
              </a:rPr>
              <a:t>SxRxO</a:t>
            </a:r>
            <a:r>
              <a:rPr lang="en-US" sz="2539" dirty="0" smtClean="0">
                <a:latin typeface="Calibri (Body)"/>
              </a:rPr>
              <a:t>)</a:t>
            </a: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DAC   </a:t>
            </a:r>
            <a:r>
              <a:rPr lang="en-US" sz="2539" dirty="0" err="1" smtClean="0">
                <a:latin typeface="Calibri (Body)"/>
              </a:rPr>
              <a:t>Ri,j</a:t>
            </a:r>
            <a:r>
              <a:rPr lang="en-US" sz="2539" dirty="0" smtClean="0">
                <a:latin typeface="Calibri (Body)"/>
              </a:rPr>
              <a:t>  – </a:t>
            </a:r>
            <a:r>
              <a:rPr lang="en-US" sz="2539" dirty="0" err="1" smtClean="0">
                <a:latin typeface="Calibri (Body)"/>
              </a:rPr>
              <a:t>nhóm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quyền</a:t>
            </a:r>
            <a:r>
              <a:rPr lang="en-US" sz="2539" dirty="0" smtClean="0">
                <a:latin typeface="Calibri (Body)"/>
              </a:rPr>
              <a:t> Si </a:t>
            </a:r>
            <a:r>
              <a:rPr lang="en-US" sz="2539" dirty="0" err="1" smtClean="0">
                <a:latin typeface="Calibri (Body)"/>
              </a:rPr>
              <a:t>tác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động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Oj</a:t>
            </a:r>
            <a:endParaRPr lang="en-US" sz="2539" dirty="0" smtClean="0">
              <a:latin typeface="Calibri (Body)"/>
            </a:endParaRPr>
          </a:p>
          <a:p>
            <a:pPr marL="360363" indent="0" eaLnBrk="1" hangingPunct="1">
              <a:buNone/>
            </a:pPr>
            <a:r>
              <a:rPr lang="en-US" sz="2539" dirty="0" smtClean="0">
                <a:latin typeface="Calibri (Body)"/>
              </a:rPr>
              <a:t>                      </a:t>
            </a:r>
            <a:r>
              <a:rPr lang="en-US" sz="2539" dirty="0" err="1" smtClean="0">
                <a:latin typeface="Calibri (Body)"/>
              </a:rPr>
              <a:t>Fi,j</a:t>
            </a:r>
            <a:r>
              <a:rPr lang="en-US" sz="2539" dirty="0" smtClean="0">
                <a:latin typeface="Calibri (Body)"/>
              </a:rPr>
              <a:t>=1 </a:t>
            </a:r>
            <a:r>
              <a:rPr lang="en-US" sz="2539" dirty="0" err="1" smtClean="0">
                <a:latin typeface="Calibri (Body)"/>
              </a:rPr>
              <a:t>Nếu</a:t>
            </a:r>
            <a:r>
              <a:rPr lang="en-US" sz="2539" dirty="0" smtClean="0">
                <a:latin typeface="Calibri (Body)"/>
              </a:rPr>
              <a:t> Si </a:t>
            </a:r>
            <a:r>
              <a:rPr lang="en-US" sz="2539" dirty="0" err="1" smtClean="0">
                <a:latin typeface="Calibri (Body)"/>
              </a:rPr>
              <a:t>được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dùng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chức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năng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Fj</a:t>
            </a:r>
            <a:endParaRPr lang="en-US" sz="2539" dirty="0" smtClean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RBAC  (role base Access Control)</a:t>
            </a:r>
          </a:p>
          <a:p>
            <a:pPr marL="360363" indent="0" eaLnBrk="1" hangingPunct="1">
              <a:buNone/>
            </a:pPr>
            <a:r>
              <a:rPr lang="en-US" sz="2539" dirty="0">
                <a:latin typeface="Calibri (Body)"/>
              </a:rPr>
              <a:t> </a:t>
            </a:r>
            <a:r>
              <a:rPr lang="en-US" sz="2539" dirty="0" smtClean="0">
                <a:latin typeface="Calibri (Body)"/>
              </a:rPr>
              <a:t>      </a:t>
            </a:r>
            <a:r>
              <a:rPr lang="en-US" sz="2539" dirty="0" err="1" smtClean="0">
                <a:latin typeface="Calibri (Body)"/>
              </a:rPr>
              <a:t>UxCxRxP</a:t>
            </a:r>
            <a:endParaRPr lang="en-US" sz="2539" dirty="0" smtClean="0">
              <a:latin typeface="Calibri (Body)"/>
            </a:endParaRPr>
          </a:p>
          <a:p>
            <a:pPr indent="-41275" eaLnBrk="1" hangingPunct="1">
              <a:buFont typeface="Wingdings" pitchFamily="2" charset="2"/>
              <a:buChar char="§"/>
            </a:pP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Mô</a:t>
            </a:r>
            <a:r>
              <a:rPr lang="en-US" sz="2539" dirty="0" smtClean="0">
                <a:latin typeface="Calibri (Body)"/>
              </a:rPr>
              <a:t> </a:t>
            </a:r>
            <a:r>
              <a:rPr lang="en-US" sz="2539" dirty="0" err="1" smtClean="0">
                <a:latin typeface="Calibri (Body)"/>
              </a:rPr>
              <a:t>hình</a:t>
            </a:r>
            <a:r>
              <a:rPr lang="en-US" sz="2539" dirty="0" smtClean="0">
                <a:latin typeface="Calibri (Body)"/>
              </a:rPr>
              <a:t> MAC  Mandatory AC - (MLS-Multi Level </a:t>
            </a:r>
            <a:r>
              <a:rPr lang="en-US" sz="2539" dirty="0" err="1" smtClean="0">
                <a:latin typeface="Calibri (Body)"/>
              </a:rPr>
              <a:t>Secue</a:t>
            </a:r>
            <a:r>
              <a:rPr lang="en-US" sz="2539" dirty="0" smtClean="0">
                <a:latin typeface="Calibri (Body)"/>
              </a:rPr>
              <a:t>)</a:t>
            </a:r>
            <a:endParaRPr lang="en-US" sz="2539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973E0CF-FC64-4BE4-88A8-8E075DA2D0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1464</TotalTime>
  <Words>262</Words>
  <Application>Microsoft Office PowerPoint</Application>
  <PresentationFormat>On-screen Show 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IT4490 – Thiết kế và  xây dựng phần mềm</vt:lpstr>
      <vt:lpstr>Nội dung</vt:lpstr>
      <vt:lpstr>1. Tổng quan về kiểm soát</vt:lpstr>
      <vt:lpstr>2. Sao lưu dữ liệu</vt:lpstr>
      <vt:lpstr>3. Che dấu dữ liệu</vt:lpstr>
      <vt:lpstr>4. Xác thực người dùng</vt:lpstr>
      <vt:lpstr>5-Kiểm soát truy nhập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Admin</cp:lastModifiedBy>
  <cp:revision>88</cp:revision>
  <dcterms:created xsi:type="dcterms:W3CDTF">2020-04-20T02:25:53Z</dcterms:created>
  <dcterms:modified xsi:type="dcterms:W3CDTF">2021-05-27T03:49:10Z</dcterms:modified>
</cp:coreProperties>
</file>