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Lst>
  <p:notesMasterIdLst>
    <p:notesMasterId r:id="rId70"/>
  </p:notesMasterIdLst>
  <p:handoutMasterIdLst>
    <p:handoutMasterId r:id="rId71"/>
  </p:handoutMasterIdLst>
  <p:sldIdLst>
    <p:sldId id="335" r:id="rId2"/>
    <p:sldId id="336" r:id="rId3"/>
    <p:sldId id="384" r:id="rId4"/>
    <p:sldId id="337" r:id="rId5"/>
    <p:sldId id="338" r:id="rId6"/>
    <p:sldId id="343" r:id="rId7"/>
    <p:sldId id="344" r:id="rId8"/>
    <p:sldId id="345" r:id="rId9"/>
    <p:sldId id="346" r:id="rId10"/>
    <p:sldId id="339" r:id="rId11"/>
    <p:sldId id="340" r:id="rId12"/>
    <p:sldId id="341" r:id="rId13"/>
    <p:sldId id="342" r:id="rId14"/>
    <p:sldId id="351" r:id="rId15"/>
    <p:sldId id="352" r:id="rId16"/>
    <p:sldId id="353" r:id="rId17"/>
    <p:sldId id="354" r:id="rId18"/>
    <p:sldId id="347" r:id="rId19"/>
    <p:sldId id="348" r:id="rId20"/>
    <p:sldId id="349" r:id="rId21"/>
    <p:sldId id="350" r:id="rId22"/>
    <p:sldId id="355" r:id="rId23"/>
    <p:sldId id="356" r:id="rId24"/>
    <p:sldId id="357" r:id="rId25"/>
    <p:sldId id="362" r:id="rId26"/>
    <p:sldId id="363" r:id="rId27"/>
    <p:sldId id="358" r:id="rId28"/>
    <p:sldId id="359" r:id="rId29"/>
    <p:sldId id="360" r:id="rId30"/>
    <p:sldId id="381" r:id="rId31"/>
    <p:sldId id="382" r:id="rId32"/>
    <p:sldId id="375" r:id="rId33"/>
    <p:sldId id="364" r:id="rId34"/>
    <p:sldId id="376" r:id="rId35"/>
    <p:sldId id="377" r:id="rId36"/>
    <p:sldId id="378" r:id="rId37"/>
    <p:sldId id="385" r:id="rId38"/>
    <p:sldId id="264" r:id="rId39"/>
    <p:sldId id="265" r:id="rId40"/>
    <p:sldId id="365" r:id="rId41"/>
    <p:sldId id="366" r:id="rId42"/>
    <p:sldId id="367" r:id="rId43"/>
    <p:sldId id="368" r:id="rId44"/>
    <p:sldId id="369" r:id="rId45"/>
    <p:sldId id="370" r:id="rId46"/>
    <p:sldId id="371" r:id="rId47"/>
    <p:sldId id="372" r:id="rId48"/>
    <p:sldId id="373" r:id="rId49"/>
    <p:sldId id="309" r:id="rId50"/>
    <p:sldId id="374" r:id="rId51"/>
    <p:sldId id="386" r:id="rId52"/>
    <p:sldId id="257" r:id="rId53"/>
    <p:sldId id="387" r:id="rId54"/>
    <p:sldId id="273" r:id="rId55"/>
    <p:sldId id="306" r:id="rId56"/>
    <p:sldId id="307" r:id="rId57"/>
    <p:sldId id="308" r:id="rId58"/>
    <p:sldId id="388" r:id="rId59"/>
    <p:sldId id="311" r:id="rId60"/>
    <p:sldId id="312" r:id="rId61"/>
    <p:sldId id="313" r:id="rId62"/>
    <p:sldId id="314" r:id="rId63"/>
    <p:sldId id="315" r:id="rId64"/>
    <p:sldId id="316" r:id="rId65"/>
    <p:sldId id="317" r:id="rId66"/>
    <p:sldId id="319" r:id="rId67"/>
    <p:sldId id="318" r:id="rId68"/>
    <p:sldId id="320" r:id="rId69"/>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40"/>
    <p:restoredTop sz="66621"/>
  </p:normalViewPr>
  <p:slideViewPr>
    <p:cSldViewPr>
      <p:cViewPr varScale="1">
        <p:scale>
          <a:sx n="77" d="100"/>
          <a:sy n="77" d="100"/>
        </p:scale>
        <p:origin x="2680" y="192"/>
      </p:cViewPr>
      <p:guideLst>
        <p:guide orient="horz" pos="2160"/>
        <p:guide pos="2880"/>
      </p:guideLst>
    </p:cSldViewPr>
  </p:slideViewPr>
  <p:notesTextViewPr>
    <p:cViewPr>
      <p:scale>
        <a:sx n="125" d="100"/>
        <a:sy n="125" d="100"/>
      </p:scale>
      <p:origin x="0" y="0"/>
    </p:cViewPr>
  </p:notesTextViewPr>
  <p:notesViewPr>
    <p:cSldViewPr>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1D9116-A7F1-6844-9E35-1A9591B66C7C}"/>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en-US"/>
          </a:p>
        </p:txBody>
      </p:sp>
      <p:sp>
        <p:nvSpPr>
          <p:cNvPr id="4" name="Footer Placeholder 3">
            <a:extLst>
              <a:ext uri="{FF2B5EF4-FFF2-40B4-BE49-F238E27FC236}">
                <a16:creationId xmlns:a16="http://schemas.microsoft.com/office/drawing/2014/main" id="{0EEE3138-27F8-E846-862B-A8F44E43EC4E}"/>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EB209E5E-C8C5-F740-8EC3-431169A68900}"/>
              </a:ext>
            </a:extLst>
          </p:cNvPr>
          <p:cNvSpPr>
            <a:spLocks noGrp="1"/>
          </p:cNvSpPr>
          <p:nvPr>
            <p:ph type="sldNum" sz="quarter" idx="3"/>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12514E7-4689-8C4E-A6C2-E4B8905E909C}" type="slidenum">
              <a:rPr lang="en-US" altLang="en-VN"/>
              <a:pPr>
                <a:defRPr/>
              </a:pPr>
              <a:t>‹#›</a:t>
            </a:fld>
            <a:endParaRPr lang="en-US" altLang="en-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55F6C5-CB7B-2949-AD85-C2D25332BF8D}"/>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ea typeface="+mn-ea"/>
                <a:cs typeface="Arial" charset="0"/>
              </a:defRPr>
            </a:lvl1pPr>
          </a:lstStyle>
          <a:p>
            <a:pPr>
              <a:defRPr/>
            </a:pPr>
            <a:endParaRPr lang="en-US"/>
          </a:p>
        </p:txBody>
      </p:sp>
      <p:sp>
        <p:nvSpPr>
          <p:cNvPr id="3" name="Date Placeholder 2">
            <a:extLst>
              <a:ext uri="{FF2B5EF4-FFF2-40B4-BE49-F238E27FC236}">
                <a16:creationId xmlns:a16="http://schemas.microsoft.com/office/drawing/2014/main" id="{EB12EB58-191C-6C44-B0F5-836405AE8414}"/>
              </a:ext>
            </a:extLst>
          </p:cNvPr>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cs typeface="Arial" pitchFamily="34" charset="0"/>
              </a:defRPr>
            </a:lvl1pPr>
          </a:lstStyle>
          <a:p>
            <a:pPr>
              <a:defRPr/>
            </a:pPr>
            <a:fld id="{F835D4DB-5564-E848-923E-BBEC76EBB8A9}" type="datetimeFigureOut">
              <a:rPr lang="en-US"/>
              <a:pPr>
                <a:defRPr/>
              </a:pPr>
              <a:t>1/12/21</a:t>
            </a:fld>
            <a:endParaRPr lang="en-US"/>
          </a:p>
        </p:txBody>
      </p:sp>
      <p:sp>
        <p:nvSpPr>
          <p:cNvPr id="4" name="Slide Image Placeholder 3">
            <a:extLst>
              <a:ext uri="{FF2B5EF4-FFF2-40B4-BE49-F238E27FC236}">
                <a16:creationId xmlns:a16="http://schemas.microsoft.com/office/drawing/2014/main" id="{F372B708-00C3-9948-BC47-4F03AC1B2538}"/>
              </a:ext>
            </a:extLst>
          </p:cNvPr>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58C06AD-C6A8-D14F-9D31-680980DEE849}"/>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B3F31B1-29F8-3046-B7B4-CC97FC243731}"/>
              </a:ext>
            </a:extLst>
          </p:cNvPr>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ea typeface="+mn-ea"/>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B6BB172D-DA1D-7E45-9CA7-6F2715944897}"/>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ED8D0DD-36B8-344A-BB6E-D2E68CB900E1}" type="slidenum">
              <a:rPr lang="en-US" altLang="en-VN"/>
              <a:pPr>
                <a:defRPr/>
              </a:pPr>
              <a:t>‹#›</a:t>
            </a:fld>
            <a:endParaRPr lang="en-US" altLang="en-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5BAE7F59-4841-9D4D-ABB0-E67CA8040C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3F5022F0-932D-CE4E-9928-08222EAA07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GRASP: tất cả các nguyên lý GRASP đều hướng tới trọng tâm là phân trách nhiệm cho ai</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rPr>
              <a:t>GRASP không liên quan tới SOLID</a:t>
            </a:r>
          </a:p>
          <a:p>
            <a:endParaRPr lang="en-VN" altLang="en-VN" dirty="0">
              <a:ea typeface="ＭＳ Ｐゴシック" panose="020B0600070205080204" pitchFamily="34" charset="-128"/>
            </a:endParaRPr>
          </a:p>
          <a:p>
            <a:endParaRPr lang="en-VN" altLang="en-VN" dirty="0">
              <a:ea typeface="ＭＳ Ｐゴシック" panose="020B0600070205080204" pitchFamily="34" charset="-128"/>
            </a:endParaRPr>
          </a:p>
        </p:txBody>
      </p:sp>
      <p:sp>
        <p:nvSpPr>
          <p:cNvPr id="18435" name="Slide Number Placeholder 3">
            <a:extLst>
              <a:ext uri="{FF2B5EF4-FFF2-40B4-BE49-F238E27FC236}">
                <a16:creationId xmlns:a16="http://schemas.microsoft.com/office/drawing/2014/main" id="{7F8DE5FC-A48B-364C-A859-55F63576732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2AA4B5C-172B-F94A-AB9B-864724368C88}" type="slidenum">
              <a:rPr lang="en-US" altLang="en-VN" smtClean="0"/>
              <a:pPr/>
              <a:t>4</a:t>
            </a:fld>
            <a:endParaRPr lang="en-US" altLang="en-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5038CCCD-A103-D643-9362-A20BE21B8B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Notes Placeholder 2">
            <a:extLst>
              <a:ext uri="{FF2B5EF4-FFF2-40B4-BE49-F238E27FC236}">
                <a16:creationId xmlns:a16="http://schemas.microsoft.com/office/drawing/2014/main" id="{F6344DF4-56F1-2B41-AA25-DBEFE1E9FC8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Coupling: độ phụ thuộc của đối tượng này với đối tượng khác. Khi 1 phần tử thay đổi, các phần tử phụ thuộc vào nó sẽ bị ảnh hưởng</a:t>
            </a:r>
          </a:p>
          <a:p>
            <a:endParaRPr lang="en-VN" altLang="en-VN">
              <a:ea typeface="ＭＳ Ｐゴシック" panose="020B0600070205080204" pitchFamily="34" charset="-128"/>
            </a:endParaRPr>
          </a:p>
          <a:p>
            <a:r>
              <a:rPr lang="en-VN" altLang="en-VN">
                <a:ea typeface="ＭＳ Ｐゴシック" panose="020B0600070205080204" pitchFamily="34" charset="-128"/>
              </a:rPr>
              <a:t>Low coupling: giảm tối đa sự phụ thuộc, giúp hệ thống dễ bảo trì hơn, tái sử dụng code hiệu quả hơn.</a:t>
            </a:r>
          </a:p>
        </p:txBody>
      </p:sp>
      <p:sp>
        <p:nvSpPr>
          <p:cNvPr id="41987" name="Slide Number Placeholder 3">
            <a:extLst>
              <a:ext uri="{FF2B5EF4-FFF2-40B4-BE49-F238E27FC236}">
                <a16:creationId xmlns:a16="http://schemas.microsoft.com/office/drawing/2014/main" id="{617F3E3B-0FCD-6C49-94C7-C6A86BC66B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EAEC91-4719-8C40-904A-3FBB75193D99}" type="slidenum">
              <a:rPr lang="en-US" altLang="en-VN" smtClean="0"/>
              <a:pPr/>
              <a:t>18</a:t>
            </a:fld>
            <a:endParaRPr lang="en-US" altLang="en-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8C16A869-AACE-6347-BB26-1E8C3D27E8A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Notes Placeholder 2">
            <a:extLst>
              <a:ext uri="{FF2B5EF4-FFF2-40B4-BE49-F238E27FC236}">
                <a16:creationId xmlns:a16="http://schemas.microsoft.com/office/drawing/2014/main" id="{977C8F26-8838-1346-B4BE-708FC106371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dirty="0">
                <a:ea typeface="ＭＳ Ｐゴシック" panose="020B0600070205080204" pitchFamily="34" charset="-128"/>
              </a:rPr>
              <a:t>T</a:t>
            </a:r>
            <a:r>
              <a:rPr lang="en-VN" altLang="en-VN" dirty="0">
                <a:ea typeface="ＭＳ Ｐゴシック" panose="020B0600070205080204" pitchFamily="34" charset="-128"/>
              </a:rPr>
              <a:t>rong OOP, 2 lớp là coupled nếu lớp này liên kết với lớp khác, hoặc lớp này kế thừa lớp khác</a:t>
            </a:r>
          </a:p>
          <a:p>
            <a:endParaRPr lang="en-VN" altLang="en-VN" dirty="0">
              <a:ea typeface="ＭＳ Ｐゴシック" panose="020B0600070205080204" pitchFamily="34" charset="-128"/>
            </a:endParaRPr>
          </a:p>
          <a:p>
            <a:pPr lvl="1"/>
            <a:r>
              <a:rPr lang="en-US" altLang="en-VN" dirty="0"/>
              <a:t>One element has aggregation/composition association with another element.</a:t>
            </a:r>
          </a:p>
          <a:p>
            <a:pPr lvl="1"/>
            <a:r>
              <a:rPr lang="en-US" altLang="en-VN" dirty="0"/>
              <a:t>One element implements/extends other element.</a:t>
            </a:r>
            <a:endParaRPr lang="en-VN" altLang="en-VN" dirty="0"/>
          </a:p>
          <a:p>
            <a:endParaRPr lang="en-VN" altLang="en-VN" dirty="0">
              <a:ea typeface="ＭＳ Ｐゴシック" panose="020B0600070205080204" pitchFamily="34" charset="-128"/>
            </a:endParaRPr>
          </a:p>
        </p:txBody>
      </p:sp>
      <p:sp>
        <p:nvSpPr>
          <p:cNvPr id="44035" name="Slide Number Placeholder 3">
            <a:extLst>
              <a:ext uri="{FF2B5EF4-FFF2-40B4-BE49-F238E27FC236}">
                <a16:creationId xmlns:a16="http://schemas.microsoft.com/office/drawing/2014/main" id="{2FFBA3FC-74D5-0C4A-9307-358F7ECA95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41306C9-1AF7-204F-8D8E-F97D8498B2A7}" type="slidenum">
              <a:rPr lang="en-US" altLang="en-VN" smtClean="0"/>
              <a:pPr/>
              <a:t>19</a:t>
            </a:fld>
            <a:endParaRPr lang="en-US" altLang="en-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BDCE4EA5-2E68-7943-88AD-C489E16546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Notes Placeholder 2">
            <a:extLst>
              <a:ext uri="{FF2B5EF4-FFF2-40B4-BE49-F238E27FC236}">
                <a16:creationId xmlns:a16="http://schemas.microsoft.com/office/drawing/2014/main" id="{D37C68DD-C144-584E-BA80-11CA4CB064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VD: RentVideo phụ thuộc vào VideoStore và Video </a:t>
            </a:r>
            <a:r>
              <a:rPr lang="en-VN" altLang="en-VN" dirty="0">
                <a:ea typeface="ＭＳ Ｐゴシック" panose="020B0600070205080204" pitchFamily="34" charset="-128"/>
                <a:sym typeface="Wingdings" pitchFamily="2" charset="2"/>
              </a:rPr>
              <a:t> high coupling</a:t>
            </a:r>
            <a:endParaRPr lang="en-VN" altLang="en-VN" dirty="0">
              <a:ea typeface="ＭＳ Ｐゴシック" panose="020B0600070205080204" pitchFamily="34" charset="-128"/>
            </a:endParaRPr>
          </a:p>
        </p:txBody>
      </p:sp>
      <p:sp>
        <p:nvSpPr>
          <p:cNvPr id="46083" name="Slide Number Placeholder 3">
            <a:extLst>
              <a:ext uri="{FF2B5EF4-FFF2-40B4-BE49-F238E27FC236}">
                <a16:creationId xmlns:a16="http://schemas.microsoft.com/office/drawing/2014/main" id="{A5C6EADA-5CFC-F643-A8B4-A419B8FB6F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9CC204-E50C-1441-8A6E-A3B05F0C6E25}" type="slidenum">
              <a:rPr lang="en-US" altLang="en-VN" smtClean="0"/>
              <a:pPr/>
              <a:t>20</a:t>
            </a:fld>
            <a:endParaRPr lang="en-US" altLang="en-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345408B2-2429-704F-BC27-4E00925C88E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BF501F5C-13E4-FC4B-8A06-227B09A8C8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Thiết kế lại, giảm coupling</a:t>
            </a:r>
          </a:p>
        </p:txBody>
      </p:sp>
      <p:sp>
        <p:nvSpPr>
          <p:cNvPr id="48131" name="Slide Number Placeholder 3">
            <a:extLst>
              <a:ext uri="{FF2B5EF4-FFF2-40B4-BE49-F238E27FC236}">
                <a16:creationId xmlns:a16="http://schemas.microsoft.com/office/drawing/2014/main" id="{D887C2A8-3E73-7341-869E-E08AD30D1A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0C245DE-816E-3D46-973D-32F399D589ED}" type="slidenum">
              <a:rPr lang="en-US" altLang="en-VN" smtClean="0"/>
              <a:pPr/>
              <a:t>21</a:t>
            </a:fld>
            <a:endParaRPr lang="en-US" altLang="en-V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F6EF96F7-B18D-214D-B1E6-C15CEB7557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Notes Placeholder 2">
            <a:extLst>
              <a:ext uri="{FF2B5EF4-FFF2-40B4-BE49-F238E27FC236}">
                <a16:creationId xmlns:a16="http://schemas.microsoft.com/office/drawing/2014/main" id="{E3BAFB93-8ADB-AD40-9356-99A0151B163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Mức độ liên quan giữa các operation trong một class?</a:t>
            </a:r>
          </a:p>
          <a:p>
            <a:endParaRPr lang="en-VN" altLang="en-VN">
              <a:ea typeface="ＭＳ Ｐゴシック" panose="020B0600070205080204" pitchFamily="34" charset="-128"/>
            </a:endParaRPr>
          </a:p>
          <a:p>
            <a:r>
              <a:rPr lang="en-VN" altLang="en-VN">
                <a:ea typeface="ＭＳ Ｐゴシック" panose="020B0600070205080204" pitchFamily="34" charset="-128"/>
              </a:rPr>
              <a:t>High cohesion  </a:t>
            </a:r>
            <a:r>
              <a:rPr lang="en-VN" altLang="en-VN">
                <a:ea typeface="ＭＳ Ｐゴシック" panose="020B0600070205080204" pitchFamily="34" charset="-128"/>
                <a:sym typeface="Wingdings" pitchFamily="2" charset="2"/>
              </a:rPr>
              <a:t> một nhiệm vụ  dễ dàng định nghĩa chức năng của phần tử</a:t>
            </a:r>
          </a:p>
          <a:p>
            <a:endParaRPr lang="en-VN" altLang="en-VN">
              <a:ea typeface="ＭＳ Ｐゴシック" panose="020B0600070205080204" pitchFamily="34" charset="-128"/>
              <a:sym typeface="Wingdings" pitchFamily="2" charset="2"/>
            </a:endParaRPr>
          </a:p>
          <a:p>
            <a:r>
              <a:rPr lang="en-VN" altLang="en-VN">
                <a:ea typeface="ＭＳ Ｐゴシック" panose="020B0600070205080204" pitchFamily="34" charset="-128"/>
                <a:sym typeface="Wingdings" pitchFamily="2" charset="2"/>
              </a:rPr>
              <a:t>Lợi ích: dễ hiểu, dễ bảo trì, tính tái sử dụng cao, lại góp phần giảm coupling</a:t>
            </a:r>
            <a:endParaRPr lang="en-VN" altLang="en-VN">
              <a:ea typeface="ＭＳ Ｐゴシック" panose="020B0600070205080204" pitchFamily="34" charset="-128"/>
            </a:endParaRPr>
          </a:p>
        </p:txBody>
      </p:sp>
      <p:sp>
        <p:nvSpPr>
          <p:cNvPr id="50179" name="Slide Number Placeholder 3">
            <a:extLst>
              <a:ext uri="{FF2B5EF4-FFF2-40B4-BE49-F238E27FC236}">
                <a16:creationId xmlns:a16="http://schemas.microsoft.com/office/drawing/2014/main" id="{E688CB6F-A94D-1D4C-A3E4-AF5B8F3A1E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F0D6658-2CC1-244D-969B-61737E440176}" type="slidenum">
              <a:rPr lang="en-US" altLang="en-VN" smtClean="0"/>
              <a:pPr/>
              <a:t>22</a:t>
            </a:fld>
            <a:endParaRPr lang="en-US" altLang="en-V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D145620A-0DDB-7142-960F-D5D199B1C9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C04750A0-B8F2-DD41-AFB0-572F2C58C66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VD low cohesion: Lớp Student có quá nhiều nhiệm vụ, vừa là entity, vừa truy cập DB</a:t>
            </a:r>
          </a:p>
        </p:txBody>
      </p:sp>
      <p:sp>
        <p:nvSpPr>
          <p:cNvPr id="52227" name="Slide Number Placeholder 3">
            <a:extLst>
              <a:ext uri="{FF2B5EF4-FFF2-40B4-BE49-F238E27FC236}">
                <a16:creationId xmlns:a16="http://schemas.microsoft.com/office/drawing/2014/main" id="{09A2D685-FBD7-8E46-B173-12D1ECCB18A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B144CD-032C-9645-BFB0-6FD0BA89DD80}" type="slidenum">
              <a:rPr lang="en-US" altLang="en-VN" smtClean="0"/>
              <a:pPr/>
              <a:t>23</a:t>
            </a:fld>
            <a:endParaRPr lang="en-US" altLang="en-V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B4619709-3F82-054D-ABA5-89B0AD8A350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Notes Placeholder 2">
            <a:extLst>
              <a:ext uri="{FF2B5EF4-FFF2-40B4-BE49-F238E27FC236}">
                <a16:creationId xmlns:a16="http://schemas.microsoft.com/office/drawing/2014/main" id="{CB8299DD-8C76-6D49-A251-1443B33E9C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Tách thành 2 lớp để tăng tính high cohesion</a:t>
            </a:r>
          </a:p>
        </p:txBody>
      </p:sp>
      <p:sp>
        <p:nvSpPr>
          <p:cNvPr id="54275" name="Slide Number Placeholder 3">
            <a:extLst>
              <a:ext uri="{FF2B5EF4-FFF2-40B4-BE49-F238E27FC236}">
                <a16:creationId xmlns:a16="http://schemas.microsoft.com/office/drawing/2014/main" id="{334E89CB-44D0-DB42-A04B-C2C222274C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8DF4092-F76C-6F4F-A402-A04AEF2EB734}" type="slidenum">
              <a:rPr lang="en-US" altLang="en-VN" smtClean="0"/>
              <a:pPr/>
              <a:t>24</a:t>
            </a:fld>
            <a:endParaRPr lang="en-US" altLang="en-V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FC32B22A-98F3-DA45-AAF2-989386CA51D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Notes Placeholder 2">
            <a:extLst>
              <a:ext uri="{FF2B5EF4-FFF2-40B4-BE49-F238E27FC236}">
                <a16:creationId xmlns:a16="http://schemas.microsoft.com/office/drawing/2014/main" id="{511BE78D-337A-AA47-9505-877BC0879A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Khi phân định trách nhiệm, làm sao để tránh sự phụ thuộc trực tiếp giữa 2 hoặc nhiều phần tử?</a:t>
            </a:r>
          </a:p>
          <a:p>
            <a:endParaRPr lang="en-VN" altLang="en-VN">
              <a:ea typeface="ＭＳ Ｐゴシック" panose="020B0600070205080204" pitchFamily="34" charset="-128"/>
            </a:endParaRPr>
          </a:p>
          <a:p>
            <a:r>
              <a:rPr lang="en-VN" altLang="en-VN">
                <a:ea typeface="ＭＳ Ｐゴシック" panose="020B0600070205080204" pitchFamily="34" charset="-128"/>
              </a:rPr>
              <a:t>Sử dụng thành phần trung gian kết nối giữa các phần tử</a:t>
            </a:r>
          </a:p>
          <a:p>
            <a:endParaRPr lang="en-VN" altLang="en-VN">
              <a:ea typeface="ＭＳ Ｐゴシック" panose="020B0600070205080204" pitchFamily="34" charset="-128"/>
            </a:endParaRPr>
          </a:p>
          <a:p>
            <a:r>
              <a:rPr lang="en-VN" altLang="en-VN">
                <a:ea typeface="ＭＳ Ｐゴシック" panose="020B0600070205080204" pitchFamily="34" charset="-128"/>
              </a:rPr>
              <a:t>VD: Controller trong mẫu MVC</a:t>
            </a:r>
          </a:p>
          <a:p>
            <a:endParaRPr lang="en-VN" altLang="en-VN">
              <a:ea typeface="ＭＳ Ｐゴシック" panose="020B0600070205080204" pitchFamily="34" charset="-128"/>
            </a:endParaRPr>
          </a:p>
          <a:p>
            <a:r>
              <a:rPr lang="en-US" altLang="en-VN">
                <a:ea typeface="ＭＳ Ｐゴシック" panose="020B0600070205080204" pitchFamily="34" charset="-128"/>
              </a:rPr>
              <a:t>One note here. Indirection supports low coupling but reduces readability and reasoning about the whole system. You don’t know which class handles the command from the Controller definition. This is the trade-off to take into consideration.</a:t>
            </a:r>
            <a:endParaRPr lang="en-VN" altLang="en-VN">
              <a:ea typeface="ＭＳ Ｐゴシック" panose="020B0600070205080204" pitchFamily="34" charset="-128"/>
            </a:endParaRPr>
          </a:p>
        </p:txBody>
      </p:sp>
      <p:sp>
        <p:nvSpPr>
          <p:cNvPr id="56323" name="Slide Number Placeholder 3">
            <a:extLst>
              <a:ext uri="{FF2B5EF4-FFF2-40B4-BE49-F238E27FC236}">
                <a16:creationId xmlns:a16="http://schemas.microsoft.com/office/drawing/2014/main" id="{57CEDC9C-DE08-4A48-B1D4-94B79C3538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279264A-3C32-AE40-8B14-871DECCB6B59}" type="slidenum">
              <a:rPr lang="en-US" altLang="en-VN" smtClean="0"/>
              <a:pPr/>
              <a:t>25</a:t>
            </a:fld>
            <a:endParaRPr lang="en-US" altLang="en-V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B29C1282-F0A0-444F-9F0E-79A8C87069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D637707C-C5EE-184C-A057-A7A2A8F424B0}"/>
              </a:ext>
            </a:extLst>
          </p:cNvPr>
          <p:cNvSpPr>
            <a:spLocks noGrp="1"/>
          </p:cNvSpPr>
          <p:nvPr>
            <p:ph type="body" idx="1"/>
          </p:nvPr>
        </p:nvSpPr>
        <p:spPr/>
        <p:txBody>
          <a:bodyPr/>
          <a:lstStyle/>
          <a:p>
            <a:pPr>
              <a:defRPr/>
            </a:pPr>
            <a:r>
              <a:rPr lang="en-VN" dirty="0"/>
              <a:t>Tùy lớp con của Employee có cách tính lương khác nhau</a:t>
            </a:r>
          </a:p>
          <a:p>
            <a:pPr>
              <a:defRPr/>
            </a:pPr>
            <a:endParaRPr lang="en-VN" dirty="0"/>
          </a:p>
          <a:p>
            <a:pPr marL="171450" indent="-171450">
              <a:buFont typeface="Wingdings" pitchFamily="2" charset="2"/>
              <a:buChar char="à"/>
              <a:defRPr/>
            </a:pPr>
            <a:r>
              <a:rPr lang="en-VN" dirty="0">
                <a:sym typeface="Wingdings" pitchFamily="2" charset="2"/>
              </a:rPr>
              <a:t>Sử dụng đa hình với Employee là phần tử trung gian. Cách tính lương do lớp con của Employee thực hiện</a:t>
            </a:r>
          </a:p>
          <a:p>
            <a:pPr marL="171450" indent="-171450">
              <a:buFont typeface="Wingdings" pitchFamily="2" charset="2"/>
              <a:buChar char="à"/>
              <a:defRPr/>
            </a:pPr>
            <a:endParaRPr lang="en-VN" dirty="0">
              <a:sym typeface="Wingdings" pitchFamily="2" charset="2"/>
            </a:endParaRPr>
          </a:p>
          <a:p>
            <a:pPr>
              <a:buFont typeface="Wingdings" pitchFamily="2" charset="2"/>
              <a:buNone/>
              <a:defRPr/>
            </a:pPr>
            <a:r>
              <a:rPr lang="en-VN" dirty="0">
                <a:sym typeface="Wingdings" pitchFamily="2" charset="2"/>
              </a:rPr>
              <a:t>VD khác: subsystem, controller</a:t>
            </a:r>
          </a:p>
          <a:p>
            <a:pPr>
              <a:buFont typeface="Wingdings" pitchFamily="2" charset="2"/>
              <a:buNone/>
              <a:defRPr/>
            </a:pPr>
            <a:endParaRPr lang="en-VN" dirty="0">
              <a:sym typeface="Wingdings" pitchFamily="2" charset="2"/>
            </a:endParaRPr>
          </a:p>
          <a:p>
            <a:pPr marL="0" marR="0" lvl="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altLang="en-VN" dirty="0">
                <a:ea typeface="ＭＳ Ｐゴシック" panose="020B0600070205080204" pitchFamily="34" charset="-128"/>
              </a:rPr>
              <a:t>Class Employee provides a level of indirection to other units of the system</a:t>
            </a:r>
            <a:endParaRPr lang="en-VN" altLang="en-VN" dirty="0">
              <a:ea typeface="ＭＳ Ｐゴシック" panose="020B0600070205080204" pitchFamily="34" charset="-128"/>
            </a:endParaRPr>
          </a:p>
          <a:p>
            <a:pPr>
              <a:buFont typeface="Wingdings" pitchFamily="2" charset="2"/>
              <a:buNone/>
              <a:defRPr/>
            </a:pPr>
            <a:endParaRPr lang="en-VN" dirty="0"/>
          </a:p>
        </p:txBody>
      </p:sp>
      <p:sp>
        <p:nvSpPr>
          <p:cNvPr id="58371" name="Slide Number Placeholder 3">
            <a:extLst>
              <a:ext uri="{FF2B5EF4-FFF2-40B4-BE49-F238E27FC236}">
                <a16:creationId xmlns:a16="http://schemas.microsoft.com/office/drawing/2014/main" id="{E087CFB2-905F-D446-9512-F9497716005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AD71DC9-4E46-5D40-ABF8-AA7BDCB8B9BA}" type="slidenum">
              <a:rPr lang="en-US" altLang="en-VN" smtClean="0"/>
              <a:pPr/>
              <a:t>26</a:t>
            </a:fld>
            <a:endParaRPr lang="en-US" altLang="en-V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258A3D1F-5DBD-0641-8265-1EC5754038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Notes Placeholder 2">
            <a:extLst>
              <a:ext uri="{FF2B5EF4-FFF2-40B4-BE49-F238E27FC236}">
                <a16:creationId xmlns:a16="http://schemas.microsoft.com/office/drawing/2014/main" id="{5F3CC0FF-B47F-4A40-9FDF-F8275A2416A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Khi muốn hành vi khác nhau tùy theo kiểu cụ thể của đối tượng thì làm thế nào?</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sym typeface="Wingdings" pitchFamily="2" charset="2"/>
              </a:rPr>
              <a:t> </a:t>
            </a:r>
            <a:r>
              <a:rPr lang="en-VN" altLang="en-VN" dirty="0">
                <a:ea typeface="ＭＳ Ｐゴシック" panose="020B0600070205080204" pitchFamily="34" charset="-128"/>
              </a:rPr>
              <a:t>Sử dụng đa hình</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rPr>
              <a:t>Lợi ích: xử lý dễ dàng</a:t>
            </a:r>
          </a:p>
        </p:txBody>
      </p:sp>
      <p:sp>
        <p:nvSpPr>
          <p:cNvPr id="60419" name="Slide Number Placeholder 3">
            <a:extLst>
              <a:ext uri="{FF2B5EF4-FFF2-40B4-BE49-F238E27FC236}">
                <a16:creationId xmlns:a16="http://schemas.microsoft.com/office/drawing/2014/main" id="{4659F267-E621-B242-8472-74C5CBB9920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2CFFF4-F6A4-5B4A-9303-6ABB683D1875}" type="slidenum">
              <a:rPr lang="en-US" altLang="en-VN" smtClean="0"/>
              <a:pPr/>
              <a:t>27</a:t>
            </a:fld>
            <a:endParaRPr lang="en-US" altLang="en-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37337FA8-1F5D-104A-B6ED-4AC70714079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ECCA23ED-2C8E-7B44-957E-C71039417FA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dirty="0" err="1">
                <a:ea typeface="ＭＳ Ｐゴシック" panose="020B0600070205080204" pitchFamily="34" charset="-128"/>
              </a:rPr>
              <a:t>Có</a:t>
            </a:r>
            <a:r>
              <a:rPr lang="en-US" altLang="en-VN" dirty="0">
                <a:ea typeface="ＭＳ Ｐゴシック" panose="020B0600070205080204" pitchFamily="34" charset="-128"/>
              </a:rPr>
              <a:t> 9 </a:t>
            </a:r>
            <a:r>
              <a:rPr lang="en-US" altLang="en-VN" dirty="0" err="1">
                <a:ea typeface="ＭＳ Ｐゴシック" panose="020B0600070205080204" pitchFamily="34" charset="-128"/>
              </a:rPr>
              <a:t>mẫu</a:t>
            </a:r>
            <a:r>
              <a:rPr lang="en-US" altLang="en-VN" dirty="0">
                <a:ea typeface="ＭＳ Ｐゴシック" panose="020B0600070205080204" pitchFamily="34" charset="-128"/>
              </a:rPr>
              <a:t> (</a:t>
            </a:r>
            <a:r>
              <a:rPr lang="en-US" altLang="en-VN" dirty="0" err="1">
                <a:ea typeface="ＭＳ Ｐゴシック" panose="020B0600070205080204" pitchFamily="34" charset="-128"/>
              </a:rPr>
              <a:t>nguyên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lý</a:t>
            </a:r>
            <a:r>
              <a:rPr lang="en-US" altLang="en-VN" dirty="0">
                <a:ea typeface="ＭＳ Ｐゴシック" panose="020B0600070205080204" pitchFamily="34" charset="-128"/>
              </a:rPr>
              <a:t>) </a:t>
            </a:r>
            <a:r>
              <a:rPr lang="en-US" altLang="en-VN" dirty="0" err="1">
                <a:ea typeface="ＭＳ Ｐゴシック" panose="020B0600070205080204" pitchFamily="34" charset="-128"/>
              </a:rPr>
              <a:t>sử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trong</a:t>
            </a:r>
            <a:r>
              <a:rPr lang="en-US" altLang="en-VN" dirty="0">
                <a:ea typeface="ＭＳ Ｐゴシック" panose="020B0600070205080204" pitchFamily="34" charset="-128"/>
              </a:rPr>
              <a:t> GRASP, </a:t>
            </a:r>
            <a:r>
              <a:rPr lang="en-US" altLang="en-VN" dirty="0" err="1">
                <a:ea typeface="ＭＳ Ｐゴシック" panose="020B0600070205080204" pitchFamily="34" charset="-128"/>
              </a:rPr>
              <a:t>là</a:t>
            </a:r>
            <a:r>
              <a:rPr lang="en-US" altLang="en-VN" dirty="0">
                <a:ea typeface="ＭＳ Ｐゴシック" panose="020B0600070205080204" pitchFamily="34" charset="-128"/>
              </a:rPr>
              <a:t> 9 </a:t>
            </a:r>
            <a:r>
              <a:rPr lang="en-US" altLang="en-VN" dirty="0" err="1">
                <a:ea typeface="ＭＳ Ｐゴシック" panose="020B0600070205080204" pitchFamily="34" charset="-128"/>
              </a:rPr>
              <a:t>vấn</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đề</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thường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gặp</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trong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dự</a:t>
            </a:r>
            <a:r>
              <a:rPr lang="en-US" altLang="en-VN" dirty="0">
                <a:ea typeface="ＭＳ Ｐゴシック" panose="020B0600070205080204" pitchFamily="34" charset="-128"/>
              </a:rPr>
              <a:t> </a:t>
            </a:r>
            <a:r>
              <a:rPr lang="en-US" altLang="en-VN" dirty="0" err="1">
                <a:ea typeface="ＭＳ Ｐゴシック" panose="020B0600070205080204" pitchFamily="34" charset="-128"/>
              </a:rPr>
              <a:t>án</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phát</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triển</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mềm</a:t>
            </a:r>
            <a:endParaRPr lang="en-US" altLang="en-VN" dirty="0">
              <a:ea typeface="ＭＳ Ｐゴシック" panose="020B0600070205080204" pitchFamily="34" charset="-128"/>
            </a:endParaRPr>
          </a:p>
          <a:p>
            <a:endParaRPr lang="en-US" altLang="en-VN" dirty="0">
              <a:ea typeface="ＭＳ Ｐゴシック" panose="020B0600070205080204" pitchFamily="34" charset="-128"/>
            </a:endParaRPr>
          </a:p>
          <a:p>
            <a:r>
              <a:rPr lang="en-US" altLang="en-VN" dirty="0">
                <a:ea typeface="ＭＳ Ｐゴシック" panose="020B0600070205080204" pitchFamily="34" charset="-128"/>
              </a:rPr>
              <a:t>These problems are common to almost every software development project.</a:t>
            </a:r>
          </a:p>
          <a:p>
            <a:r>
              <a:rPr lang="en-US" altLang="en-VN" dirty="0">
                <a:ea typeface="ＭＳ Ｐゴシック" panose="020B0600070205080204" pitchFamily="34" charset="-128"/>
              </a:rPr>
              <a:t>These techniques have not been invented to create new ways of working, but to better document and standardize old, tried-and-tested programming principles in object-oriented design</a:t>
            </a:r>
            <a:endParaRPr lang="en-VN" altLang="en-VN" dirty="0">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8FFA16A3-E37F-0343-BF48-7716D5AF57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DB91920-C482-F544-A109-C30CD007CD90}" type="slidenum">
              <a:rPr lang="en-US" altLang="en-VN" smtClean="0"/>
              <a:pPr/>
              <a:t>5</a:t>
            </a:fld>
            <a:endParaRPr lang="en-US" altLang="en-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C3F71F29-20E8-DD47-BCB2-317A2F2C750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Notes Placeholder 2">
            <a:extLst>
              <a:ext uri="{FF2B5EF4-FFF2-40B4-BE49-F238E27FC236}">
                <a16:creationId xmlns:a16="http://schemas.microsoft.com/office/drawing/2014/main" id="{85CAEB71-EA23-0745-A91A-F6C502F571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VD: lớp Shape và hàm tính diện tích</a:t>
            </a:r>
          </a:p>
          <a:p>
            <a:endParaRPr lang="en-VN" altLang="en-VN" dirty="0">
              <a:ea typeface="ＭＳ Ｐゴシック" panose="020B0600070205080204" pitchFamily="34" charset="-128"/>
            </a:endParaRPr>
          </a:p>
          <a:p>
            <a:r>
              <a:rPr lang="en-US" altLang="en-VN" sz="1200" dirty="0">
                <a:ea typeface="ＭＳ Ｐゴシック" panose="020B0600070205080204" pitchFamily="34" charset="-128"/>
              </a:rPr>
              <a:t>the </a:t>
            </a:r>
            <a:r>
              <a:rPr lang="en-US" altLang="en-VN" sz="1200" dirty="0" err="1">
                <a:ea typeface="ＭＳ Ｐゴシック" panose="020B0600070205080204" pitchFamily="34" charset="-128"/>
              </a:rPr>
              <a:t>getArea</a:t>
            </a:r>
            <a:r>
              <a:rPr lang="en-US" altLang="en-VN" sz="1200" dirty="0">
                <a:ea typeface="ＭＳ Ｐゴシック" panose="020B0600070205080204" pitchFamily="34" charset="-128"/>
              </a:rPr>
              <a:t>() varies by the type of shape, so we assign that responsibility to the subclasses.</a:t>
            </a:r>
          </a:p>
          <a:p>
            <a:endParaRPr lang="en-US" altLang="en-VN" sz="1200" dirty="0">
              <a:ea typeface="ＭＳ Ｐゴシック" panose="020B0600070205080204" pitchFamily="34" charset="-128"/>
            </a:endParaRPr>
          </a:p>
          <a:p>
            <a:r>
              <a:rPr lang="en-US" altLang="en-VN" sz="1200" dirty="0">
                <a:ea typeface="ＭＳ Ｐゴシック" panose="020B0600070205080204" pitchFamily="34" charset="-128"/>
              </a:rPr>
              <a:t>By sending message to the Shape object, a call will be made to the corresponding sub class object – Circle or Triangle</a:t>
            </a:r>
            <a:endParaRPr lang="en-VN" altLang="en-VN" sz="1200" dirty="0">
              <a:ea typeface="ＭＳ Ｐゴシック" panose="020B0600070205080204" pitchFamily="34" charset="-128"/>
            </a:endParaRPr>
          </a:p>
          <a:p>
            <a:endParaRPr lang="en-VN" altLang="en-VN" dirty="0">
              <a:ea typeface="ＭＳ Ｐゴシック" panose="020B0600070205080204" pitchFamily="34" charset="-128"/>
            </a:endParaRPr>
          </a:p>
        </p:txBody>
      </p:sp>
      <p:sp>
        <p:nvSpPr>
          <p:cNvPr id="62467" name="Slide Number Placeholder 3">
            <a:extLst>
              <a:ext uri="{FF2B5EF4-FFF2-40B4-BE49-F238E27FC236}">
                <a16:creationId xmlns:a16="http://schemas.microsoft.com/office/drawing/2014/main" id="{B76D04B2-242E-A749-8F3A-F5FF200D9B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37D03DE-51AC-B341-81A1-95CD299CF29A}" type="slidenum">
              <a:rPr lang="en-US" altLang="en-VN" smtClean="0"/>
              <a:pPr/>
              <a:t>28</a:t>
            </a:fld>
            <a:endParaRPr lang="en-US" altLang="en-V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id="{93844037-D026-6543-88D9-83105AA2794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Notes Placeholder 2">
            <a:extLst>
              <a:ext uri="{FF2B5EF4-FFF2-40B4-BE49-F238E27FC236}">
                <a16:creationId xmlns:a16="http://schemas.microsoft.com/office/drawing/2014/main" id="{C4E8FCEC-64F5-F145-9BD2-16B7E84103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Vấn đề: phân trách nhiệm cho lớp nào, khi mà áp dụng các nguyên lý ở trên lại dẫn đến vi phạm nguyên lý high cohesion và low coupling</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rPr>
              <a:t>Giải pháp: tạo một lớp riêng, độc lập và gán trách nhiệm cho lớp đó. Lớp này thường gọi là lớp tiện ích/lớp dịch vụ.</a:t>
            </a:r>
          </a:p>
          <a:p>
            <a:endParaRPr lang="en-VN" altLang="en-VN" dirty="0">
              <a:ea typeface="ＭＳ Ｐゴシック" panose="020B0600070205080204" pitchFamily="34" charset="-128"/>
            </a:endParaRPr>
          </a:p>
          <a:p>
            <a:r>
              <a:rPr lang="en-US" altLang="en-VN" dirty="0">
                <a:ea typeface="ＭＳ Ｐゴシック" panose="020B0600070205080204" pitchFamily="34" charset="-128"/>
              </a:rPr>
              <a:t>Solution: Assign a highly cohesive set of responsibilities to an artificial or convenience "behavior” class that does not represent a problem domain concept — something made up, in order to support high cohesion, low coupling, and reuse.</a:t>
            </a:r>
            <a:endParaRPr lang="en-VN" altLang="en-VN" dirty="0">
              <a:ea typeface="ＭＳ Ｐゴシック" panose="020B0600070205080204" pitchFamily="34" charset="-128"/>
            </a:endParaRPr>
          </a:p>
        </p:txBody>
      </p:sp>
      <p:sp>
        <p:nvSpPr>
          <p:cNvPr id="64515" name="Slide Number Placeholder 3">
            <a:extLst>
              <a:ext uri="{FF2B5EF4-FFF2-40B4-BE49-F238E27FC236}">
                <a16:creationId xmlns:a16="http://schemas.microsoft.com/office/drawing/2014/main" id="{3F8F82C0-B106-AB4B-AFE6-67102514FB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E19C364-CE87-BE41-B17C-89A7454B07A9}" type="slidenum">
              <a:rPr lang="en-US" altLang="en-VN" smtClean="0"/>
              <a:pPr/>
              <a:t>29</a:t>
            </a:fld>
            <a:endParaRPr lang="en-US" altLang="en-V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992A7EA6-9849-AC4A-A60C-F9F88DF4D29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9866D230-4942-9744-852A-34C2F2CC78C0}"/>
              </a:ext>
            </a:extLst>
          </p:cNvPr>
          <p:cNvSpPr>
            <a:spLocks noGrp="1"/>
          </p:cNvSpPr>
          <p:nvPr>
            <p:ph type="body" idx="1"/>
          </p:nvPr>
        </p:nvSpPr>
        <p:spPr/>
        <p:txBody>
          <a:bodyPr>
            <a:normAutofit fontScale="92500" lnSpcReduction="20000"/>
          </a:bodyPr>
          <a:lstStyle/>
          <a:p>
            <a:pPr>
              <a:defRPr/>
            </a:pPr>
            <a:r>
              <a:rPr lang="en-VN" dirty="0"/>
              <a:t>VD: cần lưu Sale vào CSDL quan hệ. Do lớp Sale này chứa toàn bộ thông tin cần lưu </a:t>
            </a:r>
            <a:r>
              <a:rPr lang="en-VN" dirty="0">
                <a:sym typeface="Wingdings" pitchFamily="2" charset="2"/>
              </a:rPr>
              <a:t> code lưu vào DB đặt ở lớp Sale luôn</a:t>
            </a:r>
          </a:p>
          <a:p>
            <a:pPr>
              <a:defRPr/>
            </a:pPr>
            <a:r>
              <a:rPr lang="en-VN" dirty="0">
                <a:sym typeface="Wingdings" pitchFamily="2" charset="2"/>
              </a:rPr>
              <a:t>Bất cập:</a:t>
            </a:r>
          </a:p>
          <a:p>
            <a:pPr>
              <a:defRPr/>
            </a:pPr>
            <a:endParaRPr lang="en-VN" dirty="0"/>
          </a:p>
          <a:p>
            <a:pPr lvl="1"/>
            <a:r>
              <a:rPr lang="en-US" altLang="en-VN" sz="2000" dirty="0">
                <a:ea typeface="Arial" panose="020B0604020202020204" pitchFamily="34" charset="0"/>
              </a:rPr>
              <a:t>the Sale class becomes incohesive. </a:t>
            </a:r>
          </a:p>
          <a:p>
            <a:pPr lvl="1"/>
            <a:r>
              <a:rPr lang="en-US" altLang="en-VN" sz="2000" dirty="0">
                <a:ea typeface="Arial" panose="020B0604020202020204" pitchFamily="34" charset="0"/>
              </a:rPr>
              <a:t>The Sale class has to be coupled to the relational database interface (such as JDBC in Java technologies), so its coupling goes up.</a:t>
            </a:r>
          </a:p>
          <a:p>
            <a:pPr lvl="1"/>
            <a:r>
              <a:rPr lang="en-US" altLang="en-VN" sz="2000" dirty="0">
                <a:ea typeface="Arial" panose="020B0604020202020204" pitchFamily="34" charset="0"/>
              </a:rPr>
              <a:t>Saving objects in a relational database is a very general task. Placing these responsibilities in the Sale class suggests there is going to be poor reuse or lots of duplication in other classes that do the same thing. </a:t>
            </a:r>
          </a:p>
          <a:p>
            <a:pPr>
              <a:defRPr/>
            </a:pPr>
            <a:endParaRPr lang="en-VN" dirty="0"/>
          </a:p>
        </p:txBody>
      </p:sp>
      <p:sp>
        <p:nvSpPr>
          <p:cNvPr id="66563" name="Slide Number Placeholder 3">
            <a:extLst>
              <a:ext uri="{FF2B5EF4-FFF2-40B4-BE49-F238E27FC236}">
                <a16:creationId xmlns:a16="http://schemas.microsoft.com/office/drawing/2014/main" id="{84A0C3A5-35F3-8F46-A5A7-AA2A0C7C24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A99109-E246-F24A-99A2-1F7D9914C16A}" type="slidenum">
              <a:rPr lang="en-US" altLang="en-VN" smtClean="0"/>
              <a:pPr/>
              <a:t>30</a:t>
            </a:fld>
            <a:endParaRPr lang="en-US" altLang="en-V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54F07907-6B0F-B045-9D8A-44BEB47F19F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Notes Placeholder 2">
            <a:extLst>
              <a:ext uri="{FF2B5EF4-FFF2-40B4-BE49-F238E27FC236}">
                <a16:creationId xmlns:a16="http://schemas.microsoft.com/office/drawing/2014/main" id="{EC1E0AA8-536C-7B43-961B-73C35054F7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Giải pháp: tạo một lớp thực hiện nhiệm vụ lưu trữ đối tượng (thực tế có thể cần nhiều lớp để thực hiện nhiệm vụ này)</a:t>
            </a:r>
          </a:p>
        </p:txBody>
      </p:sp>
      <p:sp>
        <p:nvSpPr>
          <p:cNvPr id="68611" name="Slide Number Placeholder 3">
            <a:extLst>
              <a:ext uri="{FF2B5EF4-FFF2-40B4-BE49-F238E27FC236}">
                <a16:creationId xmlns:a16="http://schemas.microsoft.com/office/drawing/2014/main" id="{5F4500EB-F8BF-EC4B-8663-5CAC2B667B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BDB38D4-5BB6-9146-B8C8-469B1153409A}" type="slidenum">
              <a:rPr lang="en-US" altLang="en-VN" smtClean="0"/>
              <a:pPr/>
              <a:t>31</a:t>
            </a:fld>
            <a:endParaRPr lang="en-US" altLang="en-V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a:extLst>
              <a:ext uri="{FF2B5EF4-FFF2-40B4-BE49-F238E27FC236}">
                <a16:creationId xmlns:a16="http://schemas.microsoft.com/office/drawing/2014/main" id="{51A557F5-AC6E-B640-A261-4FDF2D64C0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Notes Placeholder 2">
            <a:extLst>
              <a:ext uri="{FF2B5EF4-FFF2-40B4-BE49-F238E27FC236}">
                <a16:creationId xmlns:a16="http://schemas.microsoft.com/office/drawing/2014/main" id="{97EE1AEE-3D01-8945-993C-238637CC085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a:ea typeface="ＭＳ Ｐゴシック" panose="020B0600070205080204" pitchFamily="34" charset="-128"/>
              </a:rPr>
              <a:t>VD: trong hệ thống thương mai điện tử, cần chuyển đổi tiền tệ. Để xem xem cho chức năng này vào lớp nào rất khó nói </a:t>
            </a:r>
            <a:r>
              <a:rPr lang="en-US" altLang="en-VN">
                <a:ea typeface="ＭＳ Ｐゴシック" panose="020B0600070205080204" pitchFamily="34" charset="-128"/>
                <a:sym typeface="Wingdings" pitchFamily="2" charset="2"/>
              </a:rPr>
              <a:t> tách thành lớp riêng</a:t>
            </a:r>
          </a:p>
          <a:p>
            <a:endParaRPr lang="en-US" altLang="en-VN">
              <a:ea typeface="ＭＳ Ｐゴシック" panose="020B0600070205080204" pitchFamily="34" charset="-128"/>
            </a:endParaRPr>
          </a:p>
          <a:p>
            <a:r>
              <a:rPr lang="en-US" altLang="en-VN">
                <a:ea typeface="ＭＳ Ｐゴシック" panose="020B0600070205080204" pitchFamily="34" charset="-128"/>
              </a:rPr>
              <a:t>For example, in e-commerce systems we often have need to convert one currency to another. Sometimes it is hard to say where this behavior should be placed so the best option is to create new class and interface:</a:t>
            </a:r>
          </a:p>
          <a:p>
            <a:endParaRPr lang="en-US" altLang="en-VN">
              <a:ea typeface="ＭＳ Ｐゴシック" panose="020B0600070205080204" pitchFamily="34" charset="-128"/>
            </a:endParaRPr>
          </a:p>
          <a:p>
            <a:r>
              <a:rPr lang="en-US" altLang="en-VN">
                <a:ea typeface="ＭＳ Ｐゴシック" panose="020B0600070205080204" pitchFamily="34" charset="-128"/>
              </a:rPr>
              <a:t>This way we support both High Cohesion (we are only converting currencies) and Low Coupling (client classes are only dependent to IForeignExchange interface). Additionally, this class is reusable and easy to maintain</a:t>
            </a:r>
            <a:endParaRPr lang="en-VN" altLang="en-VN">
              <a:ea typeface="ＭＳ Ｐゴシック" panose="020B0600070205080204" pitchFamily="34" charset="-128"/>
            </a:endParaRPr>
          </a:p>
        </p:txBody>
      </p:sp>
      <p:sp>
        <p:nvSpPr>
          <p:cNvPr id="70659" name="Slide Number Placeholder 3">
            <a:extLst>
              <a:ext uri="{FF2B5EF4-FFF2-40B4-BE49-F238E27FC236}">
                <a16:creationId xmlns:a16="http://schemas.microsoft.com/office/drawing/2014/main" id="{A0848326-3736-1E4D-A34C-1F4DF083D0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48F091-A698-FB4A-85F4-B10CD5D6092E}" type="slidenum">
              <a:rPr lang="en-US" altLang="en-VN" smtClean="0"/>
              <a:pPr/>
              <a:t>32</a:t>
            </a:fld>
            <a:endParaRPr lang="en-US" altLang="en-V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a:extLst>
              <a:ext uri="{FF2B5EF4-FFF2-40B4-BE49-F238E27FC236}">
                <a16:creationId xmlns:a16="http://schemas.microsoft.com/office/drawing/2014/main" id="{D4FD56F6-7C00-C446-B191-91B1EE5CC6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Notes Placeholder 2">
            <a:extLst>
              <a:ext uri="{FF2B5EF4-FFF2-40B4-BE49-F238E27FC236}">
                <a16:creationId xmlns:a16="http://schemas.microsoft.com/office/drawing/2014/main" id="{2C5F587B-4815-4D41-ADB7-C3F6B72E87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Vấn đề: Thiết kế 1 thành phần ntn để khi thành phần đó thay đổi, ít gây ảnh hưởng nhất tới các thành phần khác</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rPr>
              <a:t>Giải pháp: Xác định các điểm tương lai sẽ có sự thay đổi/không ổn định, tạo interface tương ứng</a:t>
            </a:r>
          </a:p>
          <a:p>
            <a:endParaRPr lang="en-VN" altLang="en-VN" dirty="0">
              <a:ea typeface="ＭＳ Ｐゴシック" panose="020B0600070205080204" pitchFamily="34" charset="-128"/>
            </a:endParaRPr>
          </a:p>
          <a:p>
            <a:r>
              <a:rPr lang="en-US" altLang="en-VN" dirty="0">
                <a:ea typeface="ＭＳ Ｐゴシック" panose="020B0600070205080204" pitchFamily="34" charset="-128"/>
              </a:rPr>
              <a:t>Problem: How to design objects, subsystems and systems so that the variations or instability in these elements does not have an undesirable impact on other elements?</a:t>
            </a:r>
          </a:p>
          <a:p>
            <a:r>
              <a:rPr lang="en-US" altLang="en-VN" dirty="0">
                <a:ea typeface="ＭＳ Ｐゴシック" panose="020B0600070205080204" pitchFamily="34" charset="-128"/>
              </a:rPr>
              <a:t>Solution: Identify points of predicted variation or instability, assign responsibilities to create a stable interface around them.</a:t>
            </a:r>
            <a:endParaRPr lang="en-VN" altLang="en-VN" dirty="0">
              <a:ea typeface="ＭＳ Ｐゴシック" panose="020B0600070205080204" pitchFamily="34" charset="-128"/>
            </a:endParaRPr>
          </a:p>
        </p:txBody>
      </p:sp>
      <p:sp>
        <p:nvSpPr>
          <p:cNvPr id="72707" name="Slide Number Placeholder 3">
            <a:extLst>
              <a:ext uri="{FF2B5EF4-FFF2-40B4-BE49-F238E27FC236}">
                <a16:creationId xmlns:a16="http://schemas.microsoft.com/office/drawing/2014/main" id="{2856EAED-DC74-964D-9A95-50FC21876A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C7B02BF-A24C-394A-BD6E-56238DFA169E}" type="slidenum">
              <a:rPr lang="en-US" altLang="en-VN" smtClean="0"/>
              <a:pPr/>
              <a:t>33</a:t>
            </a:fld>
            <a:endParaRPr lang="en-US" altLang="en-V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5EC9AA7D-ACCB-DB4F-90AA-BA161B49DB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Notes Placeholder 2">
            <a:extLst>
              <a:ext uri="{FF2B5EF4-FFF2-40B4-BE49-F238E27FC236}">
                <a16:creationId xmlns:a16="http://schemas.microsoft.com/office/drawing/2014/main" id="{F28987A5-AA3A-9943-B4F2-38FAE4BEB0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VN">
                <a:ea typeface="ＭＳ Ｐゴシック" panose="020B0600070205080204" pitchFamily="34" charset="-128"/>
              </a:rPr>
              <a:t>Ví dụ một class Person cần phải có chức năng tính thuế. Chức năng này được thực hiện thông qua một class khác tên là GeneralTax. Mối liên hệ giữa hai class được mô tả như trong class diagram</a:t>
            </a:r>
            <a:endParaRPr lang="en-US" altLang="en-VN">
              <a:ea typeface="ＭＳ Ｐゴシック" panose="020B0600070205080204" pitchFamily="34" charset="-128"/>
            </a:endParaRPr>
          </a:p>
          <a:p>
            <a:endParaRPr lang="en-US" altLang="en-VN">
              <a:ea typeface="ＭＳ Ｐゴシック" panose="020B0600070205080204" pitchFamily="34" charset="-128"/>
            </a:endParaRPr>
          </a:p>
          <a:p>
            <a:r>
              <a:rPr lang="en-US" altLang="en-VN">
                <a:ea typeface="ＭＳ Ｐゴシック" panose="020B0600070205080204" pitchFamily="34" charset="-128"/>
              </a:rPr>
              <a:t>Điểm không ổn định: cách tính thuế</a:t>
            </a:r>
          </a:p>
          <a:p>
            <a:endParaRPr lang="en-US" altLang="en-VN">
              <a:ea typeface="ＭＳ Ｐゴシック" panose="020B0600070205080204" pitchFamily="34" charset="-128"/>
            </a:endParaRPr>
          </a:p>
          <a:p>
            <a:r>
              <a:rPr lang="vi-VN" altLang="en-VN">
                <a:ea typeface="ＭＳ Ｐゴシック" panose="020B0600070205080204" pitchFamily="34" charset="-128"/>
              </a:rPr>
              <a:t>Do thay đổi của cơ chế tính thuế, một loại hình thuế mới tạm gọi là SpecialTax được ban hành, và Person sẽ bị đánh thuế theo GeneralTax hoặc SpecialTax</a:t>
            </a:r>
          </a:p>
          <a:p>
            <a:endParaRPr lang="vi-VN" altLang="en-VN">
              <a:ea typeface="ＭＳ Ｐゴシック" panose="020B0600070205080204" pitchFamily="34" charset="-128"/>
            </a:endParaRPr>
          </a:p>
          <a:p>
            <a:endParaRPr lang="en-US" altLang="en-VN">
              <a:ea typeface="ＭＳ Ｐゴシック" panose="020B0600070205080204" pitchFamily="34" charset="-128"/>
            </a:endParaRPr>
          </a:p>
        </p:txBody>
      </p:sp>
      <p:sp>
        <p:nvSpPr>
          <p:cNvPr id="74755" name="Slide Number Placeholder 3">
            <a:extLst>
              <a:ext uri="{FF2B5EF4-FFF2-40B4-BE49-F238E27FC236}">
                <a16:creationId xmlns:a16="http://schemas.microsoft.com/office/drawing/2014/main" id="{390531E4-7863-0B41-9EED-6013BEEBFC0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6DCB62-0D11-5A49-B3A5-674E8DD93DA8}" type="slidenum">
              <a:rPr lang="en-US" altLang="en-VN" smtClean="0"/>
              <a:pPr/>
              <a:t>34</a:t>
            </a:fld>
            <a:endParaRPr lang="en-US" altLang="en-V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31D9ACE1-89FC-2043-A582-15EDF38886C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Notes Placeholder 2">
            <a:extLst>
              <a:ext uri="{FF2B5EF4-FFF2-40B4-BE49-F238E27FC236}">
                <a16:creationId xmlns:a16="http://schemas.microsoft.com/office/drawing/2014/main" id="{957C9D65-6421-CF41-B033-456D3D36579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a:ea typeface="ＭＳ Ｐゴシック" panose="020B0600070205080204" pitchFamily="34" charset="-128"/>
              </a:rPr>
              <a:t>C</a:t>
            </a:r>
            <a:r>
              <a:rPr lang="vi-VN" altLang="en-VN">
                <a:ea typeface="ＭＳ Ｐゴシック" panose="020B0600070205080204" pitchFamily="34" charset="-128"/>
              </a:rPr>
              <a:t>húng ta có thể tạo ra một class mới gọi là SpecialTax, mối liên hệ giữa các class lúc này sẽ </a:t>
            </a:r>
            <a:r>
              <a:rPr lang="en-US" altLang="en-VN">
                <a:ea typeface="ＭＳ Ｐゴシック" panose="020B0600070205080204" pitchFamily="34" charset="-128"/>
              </a:rPr>
              <a:t>thay đổi </a:t>
            </a:r>
            <a:r>
              <a:rPr lang="vi-VN" altLang="en-VN">
                <a:ea typeface="ＭＳ Ｐゴシック" panose="020B0600070205080204" pitchFamily="34" charset="-128"/>
              </a:rPr>
              <a:t>như trong class diagram</a:t>
            </a:r>
            <a:endParaRPr lang="en-US" altLang="en-VN">
              <a:ea typeface="ＭＳ Ｐゴシック" panose="020B0600070205080204" pitchFamily="34" charset="-128"/>
            </a:endParaRPr>
          </a:p>
          <a:p>
            <a:endParaRPr lang="en-US" altLang="en-VN">
              <a:ea typeface="ＭＳ Ｐゴシック" panose="020B0600070205080204" pitchFamily="34" charset="-128"/>
            </a:endParaRPr>
          </a:p>
          <a:p>
            <a:r>
              <a:rPr lang="en-US" altLang="en-VN" b="1">
                <a:ea typeface="ＭＳ Ｐゴシック" panose="020B0600070205080204" pitchFamily="34" charset="-128"/>
              </a:rPr>
              <a:t>Vấn đề</a:t>
            </a:r>
            <a:r>
              <a:rPr lang="en-US" altLang="en-VN">
                <a:ea typeface="ＭＳ Ｐゴシック" panose="020B0600070205080204" pitchFamily="34" charset="-128"/>
              </a:rPr>
              <a:t>: </a:t>
            </a:r>
            <a:r>
              <a:rPr lang="vi-VN" altLang="en-VN">
                <a:ea typeface="ＭＳ Ｐゴシック" panose="020B0600070205080204" pitchFamily="34" charset="-128"/>
              </a:rPr>
              <a:t>Nếu một cách tính thuế mới nữa được giới thiệu thì chúng ta làm thế nào? Chúng ta sẽ tiếp tục thay đổi GeneralTax hay tạo ra một class mới và thay đổi Person? Liệu những thay đổi như thế đã là cuối cùng chưa? Chúng ta có đảm bảo là sẽ không có một loại thuế mới nào được đưa ra và dẫn đến thay đổi lớp Person nữa không?</a:t>
            </a:r>
            <a:endParaRPr lang="en-US" altLang="en-VN" b="1">
              <a:ea typeface="ＭＳ Ｐゴシック" panose="020B0600070205080204" pitchFamily="34" charset="-128"/>
            </a:endParaRPr>
          </a:p>
        </p:txBody>
      </p:sp>
      <p:sp>
        <p:nvSpPr>
          <p:cNvPr id="76803" name="Slide Number Placeholder 3">
            <a:extLst>
              <a:ext uri="{FF2B5EF4-FFF2-40B4-BE49-F238E27FC236}">
                <a16:creationId xmlns:a16="http://schemas.microsoft.com/office/drawing/2014/main" id="{23E121A0-FE07-9341-B708-6B5A9AC2FA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F4DC2EC-EF03-3F45-B19A-3F0C636A87D6}" type="slidenum">
              <a:rPr lang="en-US" altLang="en-VN" smtClean="0"/>
              <a:pPr/>
              <a:t>35</a:t>
            </a:fld>
            <a:endParaRPr lang="en-US" altLang="en-V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96253765-9E2A-C646-B5DC-D1F82C9D70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Notes Placeholder 2">
            <a:extLst>
              <a:ext uri="{FF2B5EF4-FFF2-40B4-BE49-F238E27FC236}">
                <a16:creationId xmlns:a16="http://schemas.microsoft.com/office/drawing/2014/main" id="{0CDA680D-B756-2243-9314-89269F933B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a:ea typeface="ＭＳ Ｐゴシック" panose="020B0600070205080204" pitchFamily="34" charset="-128"/>
              </a:rPr>
              <a:t>T</a:t>
            </a:r>
            <a:r>
              <a:rPr lang="vi-VN" altLang="en-VN">
                <a:ea typeface="ＭＳ Ｐゴシック" panose="020B0600070205080204" pitchFamily="34" charset="-128"/>
              </a:rPr>
              <a:t>hay vì để Person sử dụng được GeneralTax hay SpecialTax một cách trực tiếp, chúng ta sẽ sử dụng interface là ITax. Các lớp Tax sẽ thực thi interface này. Và lúc đó mô hình của chúng ta sẽ trở thành như </a:t>
            </a:r>
            <a:r>
              <a:rPr lang="en-US" altLang="en-VN">
                <a:ea typeface="ＭＳ Ｐゴシック" panose="020B0600070205080204" pitchFamily="34" charset="-128"/>
              </a:rPr>
              <a:t>trên</a:t>
            </a:r>
          </a:p>
          <a:p>
            <a:endParaRPr lang="en-US" altLang="en-VN">
              <a:ea typeface="ＭＳ Ｐゴシック" panose="020B0600070205080204" pitchFamily="34" charset="-128"/>
            </a:endParaRPr>
          </a:p>
          <a:p>
            <a:r>
              <a:rPr lang="vi-VN" altLang="en-VN">
                <a:ea typeface="ＭＳ Ｐゴシック" panose="020B0600070205080204" pitchFamily="34" charset="-128"/>
              </a:rPr>
              <a:t>Một điều dễ nhận thấy là nếu chúng ta thêm một loại thuế nữa vào thì hầu như lớp Person sẽ không phát sinh thay đổi nào. Logic của lớp Person sẽ được giữ nguyên, tất cả việc chúng ta cần làm là thêm vào một lớp tính thuế thuộc loại iTax nữa mà thôi</a:t>
            </a:r>
            <a:endParaRPr lang="en-US" altLang="en-VN">
              <a:ea typeface="ＭＳ Ｐゴシック" panose="020B0600070205080204" pitchFamily="34" charset="-128"/>
            </a:endParaRPr>
          </a:p>
          <a:p>
            <a:endParaRPr lang="en-US" altLang="en-VN">
              <a:ea typeface="ＭＳ Ｐゴシック" panose="020B0600070205080204" pitchFamily="34" charset="-128"/>
            </a:endParaRPr>
          </a:p>
          <a:p>
            <a:r>
              <a:rPr lang="en-US" altLang="en-VN">
                <a:ea typeface="ＭＳ Ｐゴシック" panose="020B0600070205080204" pitchFamily="34" charset="-128"/>
              </a:rPr>
              <a:t>Tự</a:t>
            </a:r>
          </a:p>
        </p:txBody>
      </p:sp>
      <p:sp>
        <p:nvSpPr>
          <p:cNvPr id="78851" name="Slide Number Placeholder 3">
            <a:extLst>
              <a:ext uri="{FF2B5EF4-FFF2-40B4-BE49-F238E27FC236}">
                <a16:creationId xmlns:a16="http://schemas.microsoft.com/office/drawing/2014/main" id="{FE3E8028-7CFD-0A4D-A454-1CF132311D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A6C12AE-4F15-DA47-9586-3CF732248669}" type="slidenum">
              <a:rPr lang="en-US" altLang="en-VN" smtClean="0"/>
              <a:pPr/>
              <a:t>36</a:t>
            </a:fld>
            <a:endParaRPr lang="en-US" altLang="en-V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a:extLst>
              <a:ext uri="{FF2B5EF4-FFF2-40B4-BE49-F238E27FC236}">
                <a16:creationId xmlns:a16="http://schemas.microsoft.com/office/drawing/2014/main" id="{2EE85ADD-CF5C-A14A-A475-391A31594FE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Notes Placeholder 2">
            <a:extLst>
              <a:ext uri="{FF2B5EF4-FFF2-40B4-BE49-F238E27FC236}">
                <a16:creationId xmlns:a16="http://schemas.microsoft.com/office/drawing/2014/main" id="{87EE1CF6-5C72-7A4E-B38A-FE2C859B31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dirty="0" err="1">
                <a:ea typeface="ＭＳ Ｐゴシック" panose="020B0600070205080204" pitchFamily="34" charset="-128"/>
              </a:rPr>
              <a:t>Nguyên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tắc</a:t>
            </a:r>
            <a:r>
              <a:rPr lang="en-US" altLang="en-VN" dirty="0">
                <a:ea typeface="ＭＳ Ｐゴシック" panose="020B0600070205080204" pitchFamily="34" charset="-128"/>
              </a:rPr>
              <a:t> Demeter, hay "</a:t>
            </a:r>
            <a:r>
              <a:rPr lang="en-US" altLang="en-VN" dirty="0" err="1">
                <a:ea typeface="ＭＳ Ｐゴシック" panose="020B0600070205080204" pitchFamily="34" charset="-128"/>
              </a:rPr>
              <a:t>nguyên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tắc</a:t>
            </a:r>
            <a:r>
              <a:rPr lang="en-US" altLang="en-VN" dirty="0">
                <a:ea typeface="ＭＳ Ｐゴシック" panose="020B0600070205080204" pitchFamily="34" charset="-128"/>
              </a:rPr>
              <a:t> tri </a:t>
            </a:r>
            <a:r>
              <a:rPr lang="en-US" altLang="en-VN" dirty="0" err="1">
                <a:ea typeface="ＭＳ Ｐゴシック" panose="020B0600070205080204" pitchFamily="34" charset="-128"/>
              </a:rPr>
              <a:t>thức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thiểu</a:t>
            </a:r>
            <a:r>
              <a:rPr lang="en-US" altLang="en-VN" dirty="0">
                <a:ea typeface="ＭＳ Ｐゴシック" panose="020B0600070205080204" pitchFamily="34" charset="-128"/>
              </a:rPr>
              <a:t>“: </a:t>
            </a:r>
            <a:r>
              <a:rPr lang="en-US" altLang="en-VN" dirty="0" err="1">
                <a:ea typeface="ＭＳ Ｐゴシック" panose="020B0600070205080204" pitchFamily="34" charset="-128"/>
              </a:rPr>
              <a:t>Một</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tương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tác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với</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chỉ</a:t>
            </a:r>
            <a:r>
              <a:rPr lang="en-US" altLang="en-VN" dirty="0">
                <a:ea typeface="ＭＳ Ｐゴシック" panose="020B0600070205080204" pitchFamily="34" charset="-128"/>
              </a:rPr>
              <a:t> </a:t>
            </a:r>
            <a:r>
              <a:rPr lang="en-US" altLang="en-VN" dirty="0" err="1">
                <a:ea typeface="ＭＳ Ｐゴシック" panose="020B0600070205080204" pitchFamily="34" charset="-128"/>
              </a:rPr>
              <a:t>nên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biết</a:t>
            </a:r>
            <a:r>
              <a:rPr lang="en-US" altLang="en-VN" dirty="0">
                <a:ea typeface="ＭＳ Ｐゴシック" panose="020B0600070205080204" pitchFamily="34" charset="-128"/>
              </a:rPr>
              <a:t> </a:t>
            </a:r>
            <a:r>
              <a:rPr lang="en-US" altLang="en-VN" dirty="0" err="1">
                <a:ea typeface="ＭＳ Ｐゴシック" panose="020B0600070205080204" pitchFamily="34" charset="-128"/>
              </a:rPr>
              <a:t>ít</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nhất</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thể</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về</a:t>
            </a:r>
            <a:r>
              <a:rPr lang="en-US" altLang="en-VN" dirty="0">
                <a:ea typeface="ＭＳ Ｐゴシック" panose="020B0600070205080204" pitchFamily="34" charset="-128"/>
              </a:rPr>
              <a:t> </a:t>
            </a:r>
            <a:r>
              <a:rPr lang="en-US" altLang="en-VN" dirty="0" err="1">
                <a:ea typeface="ＭＳ Ｐゴシック" panose="020B0600070205080204" pitchFamily="34" charset="-128"/>
              </a:rPr>
              <a:t>nội</a:t>
            </a:r>
            <a:r>
              <a:rPr lang="en-US" altLang="en-VN" dirty="0">
                <a:ea typeface="ＭＳ Ｐゴシック" panose="020B0600070205080204" pitchFamily="34" charset="-128"/>
              </a:rPr>
              <a:t> </a:t>
            </a:r>
            <a:r>
              <a:rPr lang="en-US" altLang="en-VN" dirty="0" err="1">
                <a:ea typeface="ＭＳ Ｐゴシック" panose="020B0600070205080204" pitchFamily="34" charset="-128"/>
              </a:rPr>
              <a:t>bộ</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cấu</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trúc</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của</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Nói</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cách</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khác</a:t>
            </a:r>
            <a:r>
              <a:rPr lang="en-US" altLang="en-VN" dirty="0">
                <a:ea typeface="ＭＳ Ｐゴシック" panose="020B0600070205080204" pitchFamily="34" charset="-128"/>
              </a:rPr>
              <a:t>, </a:t>
            </a:r>
            <a:r>
              <a:rPr lang="vi-VN" altLang="en-VN" dirty="0">
                <a:ea typeface="ＭＳ Ｐゴシック" panose="020B0600070205080204" pitchFamily="34" charset="-128"/>
              </a:rPr>
              <a:t>một đối tượng có thể gọi các hàm của một đối tượng khác nhưng không nên động đến một đối tượng liên quan thứ ba. Hay có thể gọi là chỉ sử dụng một dấu chấm</a:t>
            </a:r>
            <a:endParaRPr lang="en-US" altLang="en-VN" dirty="0">
              <a:ea typeface="ＭＳ Ｐゴシック" panose="020B0600070205080204" pitchFamily="34" charset="-128"/>
            </a:endParaRPr>
          </a:p>
        </p:txBody>
      </p:sp>
      <p:sp>
        <p:nvSpPr>
          <p:cNvPr id="81923" name="Slide Number Placeholder 3">
            <a:extLst>
              <a:ext uri="{FF2B5EF4-FFF2-40B4-BE49-F238E27FC236}">
                <a16:creationId xmlns:a16="http://schemas.microsoft.com/office/drawing/2014/main" id="{DED31DCC-0670-D748-81B4-B6136C8D1B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DDAB83E-5219-D64F-9FB3-4FC1A531DE58}" type="slidenum">
              <a:rPr lang="en-US" altLang="en-VN" smtClean="0"/>
              <a:pPr/>
              <a:t>38</a:t>
            </a:fld>
            <a:endParaRPr lang="en-US" altLang="en-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AD45DA7A-8A97-3344-90B9-C8409160DE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0A81D0C2-ED64-E04D-8D13-033D89A2D6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Nên trao trách nhiệm nào cho một lớp/đối tượng??</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rPr>
              <a:t>Nguyên lý </a:t>
            </a:r>
            <a:r>
              <a:rPr lang="en-VN" altLang="en-VN" b="1" dirty="0">
                <a:ea typeface="ＭＳ Ｐゴシック" panose="020B0600070205080204" pitchFamily="34" charset="-128"/>
              </a:rPr>
              <a:t>chuyên gia thông tin</a:t>
            </a:r>
            <a:r>
              <a:rPr lang="en-VN" altLang="en-VN" dirty="0">
                <a:ea typeface="ＭＳ Ｐゴシック" panose="020B0600070205080204" pitchFamily="34" charset="-128"/>
              </a:rPr>
              <a:t>: Trao nhiệm vụ cho lớp có đầy đủ thông tin để hoàn thành nhiệm vụ đó. Lớp có thể đã có sẵn thông tin để trả lời. Hoặc lớp có thể trao đổi với các lớp khác để lấy đủ thông tin cần thiết và thực hiện nhiệm vụ</a:t>
            </a:r>
          </a:p>
        </p:txBody>
      </p:sp>
      <p:sp>
        <p:nvSpPr>
          <p:cNvPr id="22531" name="Slide Number Placeholder 3">
            <a:extLst>
              <a:ext uri="{FF2B5EF4-FFF2-40B4-BE49-F238E27FC236}">
                <a16:creationId xmlns:a16="http://schemas.microsoft.com/office/drawing/2014/main" id="{950EF4CF-6222-CA4A-B6F0-277C99EA12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DF41090-74DE-3D4C-952F-EB727CEA2CBB}" type="slidenum">
              <a:rPr lang="en-US" altLang="en-VN" smtClean="0"/>
              <a:pPr/>
              <a:t>6</a:t>
            </a:fld>
            <a:endParaRPr lang="en-US" altLang="en-V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a:extLst>
              <a:ext uri="{FF2B5EF4-FFF2-40B4-BE49-F238E27FC236}">
                <a16:creationId xmlns:a16="http://schemas.microsoft.com/office/drawing/2014/main" id="{DC78181C-634E-4D43-9C46-076A5BB438B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FB708277-01A7-AE47-A7A4-99FC9160DF2D}"/>
              </a:ext>
            </a:extLst>
          </p:cNvPr>
          <p:cNvSpPr>
            <a:spLocks noGrp="1"/>
          </p:cNvSpPr>
          <p:nvPr>
            <p:ph type="body" idx="1"/>
          </p:nvPr>
        </p:nvSpPr>
        <p:spPr/>
        <p:txBody>
          <a:bodyPr/>
          <a:lstStyle/>
          <a:p>
            <a:pPr>
              <a:defRPr/>
            </a:pPr>
            <a:r>
              <a:rPr lang="en-US" dirty="0"/>
              <a:t>Chi </a:t>
            </a:r>
            <a:r>
              <a:rPr lang="en-US" dirty="0" err="1"/>
              <a:t>tiết</a:t>
            </a:r>
            <a:r>
              <a:rPr lang="en-US" dirty="0"/>
              <a:t>: </a:t>
            </a:r>
            <a:r>
              <a:rPr lang="en-US" dirty="0" err="1"/>
              <a:t>nguyên</a:t>
            </a:r>
            <a:r>
              <a:rPr lang="en-US" dirty="0"/>
              <a:t> </a:t>
            </a:r>
            <a:r>
              <a:rPr lang="en-US" dirty="0" err="1"/>
              <a:t>tắc</a:t>
            </a:r>
            <a:r>
              <a:rPr lang="en-US" dirty="0"/>
              <a:t> </a:t>
            </a:r>
            <a:r>
              <a:rPr lang="en-US" dirty="0" err="1"/>
              <a:t>demeter</a:t>
            </a:r>
            <a:r>
              <a:rPr lang="en-US" dirty="0"/>
              <a:t> </a:t>
            </a:r>
            <a:r>
              <a:rPr lang="en-US" dirty="0" err="1"/>
              <a:t>yêu</a:t>
            </a:r>
            <a:r>
              <a:rPr lang="en-US" dirty="0"/>
              <a:t> </a:t>
            </a:r>
            <a:r>
              <a:rPr lang="en-US" dirty="0" err="1"/>
              <a:t>cầu</a:t>
            </a:r>
            <a:r>
              <a:rPr lang="en-US" dirty="0"/>
              <a:t> </a:t>
            </a:r>
            <a:r>
              <a:rPr lang="en-US" dirty="0" err="1"/>
              <a:t>trong</a:t>
            </a:r>
            <a:r>
              <a:rPr lang="en-US" dirty="0"/>
              <a:t> </a:t>
            </a:r>
            <a:r>
              <a:rPr lang="en-US" dirty="0" err="1"/>
              <a:t>phương</a:t>
            </a:r>
            <a:r>
              <a:rPr lang="en-US" dirty="0"/>
              <a:t> </a:t>
            </a:r>
            <a:r>
              <a:rPr lang="en-US" dirty="0" err="1"/>
              <a:t>thức</a:t>
            </a:r>
            <a:r>
              <a:rPr lang="en-US" dirty="0"/>
              <a:t> M </a:t>
            </a:r>
            <a:r>
              <a:rPr lang="en-US" dirty="0" err="1"/>
              <a:t>của</a:t>
            </a:r>
            <a:r>
              <a:rPr lang="en-US" dirty="0"/>
              <a:t> </a:t>
            </a:r>
            <a:r>
              <a:rPr lang="en-US" dirty="0" err="1"/>
              <a:t>đối</a:t>
            </a:r>
            <a:r>
              <a:rPr lang="en-US" dirty="0"/>
              <a:t> </a:t>
            </a:r>
            <a:r>
              <a:rPr lang="en-US" dirty="0" err="1"/>
              <a:t>tượng</a:t>
            </a:r>
            <a:r>
              <a:rPr lang="en-US" dirty="0"/>
              <a:t> O </a:t>
            </a:r>
            <a:r>
              <a:rPr lang="en-US" dirty="0" err="1"/>
              <a:t>chỉ</a:t>
            </a:r>
            <a:r>
              <a:rPr lang="en-US" dirty="0"/>
              <a:t> </a:t>
            </a:r>
            <a:r>
              <a:rPr lang="en-US" dirty="0" err="1"/>
              <a:t>được</a:t>
            </a:r>
            <a:r>
              <a:rPr lang="en-US" dirty="0"/>
              <a:t> </a:t>
            </a:r>
            <a:r>
              <a:rPr lang="en-US" dirty="0" err="1"/>
              <a:t>gọi</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của</a:t>
            </a:r>
            <a:r>
              <a:rPr lang="en-US" dirty="0"/>
              <a:t> </a:t>
            </a:r>
            <a:r>
              <a:rPr lang="en-US" dirty="0" err="1"/>
              <a:t>các</a:t>
            </a:r>
            <a:r>
              <a:rPr lang="en-US" dirty="0"/>
              <a:t> </a:t>
            </a:r>
            <a:r>
              <a:rPr lang="en-US" dirty="0" err="1"/>
              <a:t>loại</a:t>
            </a:r>
            <a:r>
              <a:rPr lang="en-US" dirty="0"/>
              <a:t> </a:t>
            </a:r>
            <a:r>
              <a:rPr lang="en-US" dirty="0" err="1"/>
              <a:t>đối</a:t>
            </a:r>
            <a:r>
              <a:rPr lang="en-US" dirty="0"/>
              <a:t> </a:t>
            </a:r>
            <a:r>
              <a:rPr lang="en-US" dirty="0" err="1"/>
              <a:t>tượng</a:t>
            </a:r>
            <a:r>
              <a:rPr lang="en-US" dirty="0"/>
              <a:t> </a:t>
            </a:r>
            <a:r>
              <a:rPr lang="en-US" dirty="0" err="1"/>
              <a:t>sau</a:t>
            </a:r>
            <a:r>
              <a:rPr lang="en-US" dirty="0"/>
              <a:t>:</a:t>
            </a:r>
          </a:p>
          <a:p>
            <a:pPr marL="228600" indent="-228600">
              <a:buFont typeface="+mj-lt"/>
              <a:buAutoNum type="arabicPeriod"/>
              <a:defRPr/>
            </a:pPr>
            <a:r>
              <a:rPr lang="en-US" dirty="0" err="1"/>
              <a:t>Chính</a:t>
            </a:r>
            <a:r>
              <a:rPr lang="en-US" dirty="0"/>
              <a:t> </a:t>
            </a:r>
            <a:r>
              <a:rPr lang="en-US" dirty="0" err="1"/>
              <a:t>đối</a:t>
            </a:r>
            <a:r>
              <a:rPr lang="en-US" dirty="0"/>
              <a:t> </a:t>
            </a:r>
            <a:r>
              <a:rPr lang="en-US" dirty="0" err="1"/>
              <a:t>tượng</a:t>
            </a:r>
            <a:r>
              <a:rPr lang="en-US" dirty="0"/>
              <a:t> O </a:t>
            </a:r>
          </a:p>
          <a:p>
            <a:pPr marL="228600" indent="-228600">
              <a:buFont typeface="+mj-lt"/>
              <a:buAutoNum type="arabicPeriod"/>
              <a:defRPr/>
            </a:pPr>
            <a:r>
              <a:rPr lang="en-US" dirty="0" err="1"/>
              <a:t>Các</a:t>
            </a:r>
            <a:r>
              <a:rPr lang="en-US" dirty="0"/>
              <a:t> </a:t>
            </a:r>
            <a:r>
              <a:rPr lang="en-US" dirty="0" err="1"/>
              <a:t>đối</a:t>
            </a:r>
            <a:r>
              <a:rPr lang="en-US" dirty="0"/>
              <a:t> </a:t>
            </a:r>
            <a:r>
              <a:rPr lang="en-US" dirty="0" err="1"/>
              <a:t>tượng</a:t>
            </a:r>
            <a:r>
              <a:rPr lang="en-US" dirty="0"/>
              <a:t> </a:t>
            </a:r>
            <a:r>
              <a:rPr lang="en-US" dirty="0" err="1"/>
              <a:t>trong</a:t>
            </a:r>
            <a:r>
              <a:rPr lang="en-US" dirty="0"/>
              <a:t> </a:t>
            </a:r>
            <a:r>
              <a:rPr lang="en-US" dirty="0" err="1"/>
              <a:t>tham</a:t>
            </a:r>
            <a:r>
              <a:rPr lang="en-US" dirty="0"/>
              <a:t> </a:t>
            </a:r>
            <a:r>
              <a:rPr lang="en-US" dirty="0" err="1"/>
              <a:t>số</a:t>
            </a:r>
            <a:r>
              <a:rPr lang="en-US" dirty="0"/>
              <a:t> </a:t>
            </a:r>
            <a:r>
              <a:rPr lang="en-US" dirty="0" err="1"/>
              <a:t>của</a:t>
            </a:r>
            <a:r>
              <a:rPr lang="en-US" dirty="0"/>
              <a:t> M</a:t>
            </a:r>
          </a:p>
          <a:p>
            <a:pPr marL="228600" indent="-228600">
              <a:buFont typeface="+mj-lt"/>
              <a:buAutoNum type="arabicPeriod"/>
              <a:defRPr/>
            </a:pPr>
            <a:r>
              <a:rPr lang="en-US" dirty="0" err="1"/>
              <a:t>Các</a:t>
            </a:r>
            <a:r>
              <a:rPr lang="en-US" dirty="0"/>
              <a:t> </a:t>
            </a:r>
            <a:r>
              <a:rPr lang="en-US" dirty="0" err="1"/>
              <a:t>đối</a:t>
            </a:r>
            <a:r>
              <a:rPr lang="en-US" dirty="0"/>
              <a:t> </a:t>
            </a:r>
            <a:r>
              <a:rPr lang="en-US" dirty="0" err="1"/>
              <a:t>tượng</a:t>
            </a:r>
            <a:r>
              <a:rPr lang="en-US" dirty="0"/>
              <a:t> </a:t>
            </a:r>
            <a:r>
              <a:rPr lang="en-US" dirty="0" err="1"/>
              <a:t>được</a:t>
            </a:r>
            <a:r>
              <a:rPr lang="en-US" dirty="0"/>
              <a:t> </a:t>
            </a:r>
            <a:r>
              <a:rPr lang="en-US" dirty="0" err="1"/>
              <a:t>tạo</a:t>
            </a:r>
            <a:r>
              <a:rPr lang="en-US" dirty="0"/>
              <a:t>/</a:t>
            </a:r>
            <a:r>
              <a:rPr lang="en-US" dirty="0" err="1"/>
              <a:t>khởi</a:t>
            </a:r>
            <a:r>
              <a:rPr lang="en-US" dirty="0"/>
              <a:t> </a:t>
            </a:r>
            <a:r>
              <a:rPr lang="en-US" dirty="0" err="1"/>
              <a:t>tạo</a:t>
            </a:r>
            <a:r>
              <a:rPr lang="en-US" dirty="0"/>
              <a:t> </a:t>
            </a:r>
            <a:r>
              <a:rPr lang="en-US" dirty="0" err="1"/>
              <a:t>trong</a:t>
            </a:r>
            <a:r>
              <a:rPr lang="en-US" dirty="0"/>
              <a:t> M</a:t>
            </a:r>
          </a:p>
          <a:p>
            <a:pPr marL="228600" indent="-228600">
              <a:buFont typeface="+mj-lt"/>
              <a:buAutoNum type="arabicPeriod"/>
              <a:defRPr/>
            </a:pPr>
            <a:r>
              <a:rPr lang="en-US" dirty="0" err="1"/>
              <a:t>Các</a:t>
            </a:r>
            <a:r>
              <a:rPr lang="en-US" dirty="0"/>
              <a:t> </a:t>
            </a:r>
            <a:r>
              <a:rPr lang="en-US" dirty="0" err="1"/>
              <a:t>đối</a:t>
            </a:r>
            <a:r>
              <a:rPr lang="en-US" dirty="0"/>
              <a:t> </a:t>
            </a:r>
            <a:r>
              <a:rPr lang="en-US" dirty="0" err="1"/>
              <a:t>tượng</a:t>
            </a:r>
            <a:r>
              <a:rPr lang="en-US" dirty="0"/>
              <a:t> </a:t>
            </a:r>
            <a:r>
              <a:rPr lang="en-US" dirty="0" err="1"/>
              <a:t>thuộc</a:t>
            </a:r>
            <a:r>
              <a:rPr lang="en-US" dirty="0"/>
              <a:t> </a:t>
            </a:r>
            <a:r>
              <a:rPr lang="en-US" dirty="0" err="1"/>
              <a:t>tính</a:t>
            </a:r>
            <a:r>
              <a:rPr lang="en-US" dirty="0"/>
              <a:t> </a:t>
            </a:r>
            <a:r>
              <a:rPr lang="en-US" dirty="0" err="1"/>
              <a:t>của</a:t>
            </a:r>
            <a:r>
              <a:rPr lang="en-US" dirty="0"/>
              <a:t> O</a:t>
            </a:r>
          </a:p>
          <a:p>
            <a:pPr marL="228600" indent="-228600">
              <a:buFont typeface="+mj-lt"/>
              <a:buAutoNum type="arabicPeriod"/>
              <a:defRPr/>
            </a:pPr>
            <a:endParaRPr lang="en-US" dirty="0"/>
          </a:p>
          <a:p>
            <a:pPr marL="228600" indent="-228600">
              <a:buFont typeface="+mj-lt"/>
              <a:buNone/>
              <a:defRPr/>
            </a:pPr>
            <a:r>
              <a:rPr lang="en-US" dirty="0"/>
              <a:t>Class O{</a:t>
            </a:r>
          </a:p>
          <a:p>
            <a:pPr marL="228600" indent="-228600">
              <a:buFont typeface="+mj-lt"/>
              <a:buNone/>
              <a:defRPr/>
            </a:pPr>
            <a:r>
              <a:rPr lang="en-US" dirty="0"/>
              <a:t>	void </a:t>
            </a:r>
            <a:r>
              <a:rPr lang="en-US" dirty="0" err="1"/>
              <a:t>methodM</a:t>
            </a:r>
            <a:r>
              <a:rPr lang="en-US" dirty="0"/>
              <a:t>(){</a:t>
            </a:r>
          </a:p>
          <a:p>
            <a:pPr marL="228600" indent="-228600">
              <a:buFont typeface="+mj-lt"/>
              <a:buNone/>
              <a:defRPr/>
            </a:pPr>
            <a:r>
              <a:rPr lang="en-US" dirty="0"/>
              <a:t>	}</a:t>
            </a:r>
          </a:p>
          <a:p>
            <a:pPr marL="228600" indent="-228600">
              <a:buFont typeface="+mj-lt"/>
              <a:buNone/>
              <a:defRPr/>
            </a:pPr>
            <a:r>
              <a:rPr lang="en-US" dirty="0"/>
              <a:t>}</a:t>
            </a:r>
          </a:p>
          <a:p>
            <a:pPr>
              <a:buFontTx/>
              <a:buChar char="-"/>
              <a:defRPr/>
            </a:pPr>
            <a:endParaRPr lang="en-US" dirty="0"/>
          </a:p>
        </p:txBody>
      </p:sp>
      <p:sp>
        <p:nvSpPr>
          <p:cNvPr id="83971" name="Slide Number Placeholder 3">
            <a:extLst>
              <a:ext uri="{FF2B5EF4-FFF2-40B4-BE49-F238E27FC236}">
                <a16:creationId xmlns:a16="http://schemas.microsoft.com/office/drawing/2014/main" id="{DFA0CDF3-5FC3-E64D-9B8A-D5F742592F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356C3F-2E16-9B40-89DD-464E0895B37C}" type="slidenum">
              <a:rPr lang="en-US" altLang="en-VN" smtClean="0"/>
              <a:pPr/>
              <a:t>39</a:t>
            </a:fld>
            <a:endParaRPr lang="en-US" altLang="en-V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a:extLst>
              <a:ext uri="{FF2B5EF4-FFF2-40B4-BE49-F238E27FC236}">
                <a16:creationId xmlns:a16="http://schemas.microsoft.com/office/drawing/2014/main" id="{8D0C950B-F303-B546-AE16-DCCA48EC8C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8" name="Notes Placeholder 2">
            <a:extLst>
              <a:ext uri="{FF2B5EF4-FFF2-40B4-BE49-F238E27FC236}">
                <a16:creationId xmlns:a16="http://schemas.microsoft.com/office/drawing/2014/main" id="{B7B5B663-D188-7A4E-8BFE-3EC96C6884B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dirty="0" err="1">
                <a:ea typeface="ＭＳ Ｐゴシック" panose="020B0600070205080204" pitchFamily="34" charset="-128"/>
              </a:rPr>
              <a:t>Vấn</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đề</a:t>
            </a:r>
            <a:r>
              <a:rPr lang="en-US" altLang="en-VN" dirty="0">
                <a:ea typeface="ＭＳ Ｐゴシック" panose="020B0600070205080204" pitchFamily="34" charset="-128"/>
              </a:rPr>
              <a:t> </a:t>
            </a:r>
            <a:r>
              <a:rPr lang="en-US" altLang="en-VN" dirty="0" err="1">
                <a:ea typeface="ＭＳ Ｐゴシック" panose="020B0600070205080204" pitchFamily="34" charset="-128"/>
              </a:rPr>
              <a:t>gặp</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phải</a:t>
            </a:r>
            <a:r>
              <a:rPr lang="en-US" altLang="en-VN" dirty="0">
                <a:ea typeface="ＭＳ Ｐゴシック" panose="020B0600070205080204" pitchFamily="34" charset="-128"/>
              </a:rPr>
              <a:t>:</a:t>
            </a:r>
          </a:p>
          <a:p>
            <a:endParaRPr lang="en-US" altLang="en-VN" dirty="0">
              <a:ea typeface="ＭＳ Ｐゴシック" panose="020B0600070205080204" pitchFamily="34" charset="-128"/>
            </a:endParaRPr>
          </a:p>
          <a:p>
            <a:r>
              <a:rPr lang="en-US" altLang="en-VN" sz="1200" dirty="0">
                <a:ea typeface="ＭＳ Ｐゴシック" panose="020B0600070205080204" pitchFamily="34" charset="-128"/>
              </a:rPr>
              <a:t>In the future, the class </a:t>
            </a:r>
            <a:r>
              <a:rPr lang="en-US" altLang="en-VN" sz="1200" dirty="0" err="1">
                <a:ea typeface="ＭＳ Ｐゴシック" panose="020B0600070205080204" pitchFamily="34" charset="-128"/>
              </a:rPr>
              <a:t>ObjectA</a:t>
            </a:r>
            <a:r>
              <a:rPr lang="en-US" altLang="en-VN" sz="1200" dirty="0">
                <a:ea typeface="ＭＳ Ｐゴシック" panose="020B0600070205080204" pitchFamily="34" charset="-128"/>
              </a:rPr>
              <a:t> may no longer need to carry a reference to </a:t>
            </a:r>
            <a:r>
              <a:rPr lang="en-US" altLang="en-VN" sz="1200" dirty="0" err="1">
                <a:ea typeface="ＭＳ Ｐゴシック" panose="020B0600070205080204" pitchFamily="34" charset="-128"/>
              </a:rPr>
              <a:t>ObjectB</a:t>
            </a:r>
            <a:r>
              <a:rPr lang="en-US" altLang="en-VN" sz="1200" dirty="0">
                <a:ea typeface="ＭＳ Ｐゴシック" panose="020B0600070205080204" pitchFamily="34" charset="-128"/>
              </a:rPr>
              <a:t>.</a:t>
            </a:r>
          </a:p>
          <a:p>
            <a:r>
              <a:rPr lang="en-US" altLang="en-VN" sz="1200" dirty="0">
                <a:ea typeface="ＭＳ Ｐゴシック" panose="020B0600070205080204" pitchFamily="34" charset="-128"/>
              </a:rPr>
              <a:t>In the future, the class </a:t>
            </a:r>
            <a:r>
              <a:rPr lang="en-US" altLang="en-VN" sz="1200" dirty="0" err="1">
                <a:ea typeface="ＭＳ Ｐゴシック" panose="020B0600070205080204" pitchFamily="34" charset="-128"/>
              </a:rPr>
              <a:t>ObjectB</a:t>
            </a:r>
            <a:r>
              <a:rPr lang="en-US" altLang="en-VN" sz="1200" dirty="0">
                <a:ea typeface="ＭＳ Ｐゴシック" panose="020B0600070205080204" pitchFamily="34" charset="-128"/>
              </a:rPr>
              <a:t> may no longer need to carry a reference to </a:t>
            </a:r>
            <a:r>
              <a:rPr lang="en-US" altLang="en-VN" sz="1200" dirty="0" err="1">
                <a:ea typeface="ＭＳ Ｐゴシック" panose="020B0600070205080204" pitchFamily="34" charset="-128"/>
              </a:rPr>
              <a:t>ObjectC</a:t>
            </a:r>
            <a:r>
              <a:rPr lang="en-US" altLang="en-VN" sz="1200" dirty="0">
                <a:ea typeface="ＭＳ Ｐゴシック" panose="020B0600070205080204" pitchFamily="34" charset="-128"/>
              </a:rPr>
              <a:t>.</a:t>
            </a:r>
          </a:p>
          <a:p>
            <a:r>
              <a:rPr lang="en-US" altLang="en-VN" sz="1200" dirty="0">
                <a:ea typeface="ＭＳ Ｐゴシック" panose="020B0600070205080204" pitchFamily="34" charset="-128"/>
              </a:rPr>
              <a:t>The </a:t>
            </a:r>
            <a:r>
              <a:rPr lang="en-US" altLang="en-VN" sz="1200" dirty="0" err="1">
                <a:ea typeface="ＭＳ Ｐゴシック" panose="020B0600070205080204" pitchFamily="34" charset="-128"/>
              </a:rPr>
              <a:t>doSomething</a:t>
            </a:r>
            <a:r>
              <a:rPr lang="en-US" altLang="en-VN" sz="1200" dirty="0">
                <a:ea typeface="ＭＳ Ｐゴシック" panose="020B0600070205080204" pitchFamily="34" charset="-128"/>
              </a:rPr>
              <a:t>() method in the </a:t>
            </a:r>
            <a:r>
              <a:rPr lang="en-US" altLang="en-VN" sz="1200" dirty="0" err="1">
                <a:ea typeface="ＭＳ Ｐゴシック" panose="020B0600070205080204" pitchFamily="34" charset="-128"/>
              </a:rPr>
              <a:t>ObjectC</a:t>
            </a:r>
            <a:r>
              <a:rPr lang="en-US" altLang="en-VN" sz="1200" dirty="0">
                <a:ea typeface="ＭＳ Ｐゴシック" panose="020B0600070205080204" pitchFamily="34" charset="-128"/>
              </a:rPr>
              <a:t> class may go away, or change.</a:t>
            </a:r>
          </a:p>
          <a:p>
            <a:r>
              <a:rPr lang="en-US" altLang="en-VN" sz="1200" dirty="0">
                <a:ea typeface="ＭＳ Ｐゴシック" panose="020B0600070205080204" pitchFamily="34" charset="-128"/>
              </a:rPr>
              <a:t>If the intent of your class is to be reusable, you can never reuse your class without also requiring </a:t>
            </a:r>
            <a:r>
              <a:rPr lang="en-US" altLang="en-VN" sz="1200" dirty="0" err="1">
                <a:ea typeface="ＭＳ Ｐゴシック" panose="020B0600070205080204" pitchFamily="34" charset="-128"/>
              </a:rPr>
              <a:t>ObjectA</a:t>
            </a:r>
            <a:r>
              <a:rPr lang="en-US" altLang="en-VN" sz="1200" dirty="0">
                <a:ea typeface="ＭＳ Ｐゴシック" panose="020B0600070205080204" pitchFamily="34" charset="-128"/>
              </a:rPr>
              <a:t>, </a:t>
            </a:r>
            <a:r>
              <a:rPr lang="en-US" altLang="en-VN" sz="1200" dirty="0" err="1">
                <a:ea typeface="ＭＳ Ｐゴシック" panose="020B0600070205080204" pitchFamily="34" charset="-128"/>
              </a:rPr>
              <a:t>ObjectB</a:t>
            </a:r>
            <a:r>
              <a:rPr lang="en-US" altLang="en-VN" sz="1200" dirty="0">
                <a:ea typeface="ＭＳ Ｐゴシック" panose="020B0600070205080204" pitchFamily="34" charset="-128"/>
              </a:rPr>
              <a:t>, and </a:t>
            </a:r>
            <a:r>
              <a:rPr lang="en-US" altLang="en-VN" sz="1200" dirty="0" err="1">
                <a:ea typeface="ＭＳ Ｐゴシック" panose="020B0600070205080204" pitchFamily="34" charset="-128"/>
              </a:rPr>
              <a:t>ObjectC</a:t>
            </a:r>
            <a:r>
              <a:rPr lang="en-US" altLang="en-VN" sz="1200" dirty="0">
                <a:ea typeface="ＭＳ Ｐゴシック" panose="020B0600070205080204" pitchFamily="34" charset="-128"/>
              </a:rPr>
              <a:t> to be shipped with your class.</a:t>
            </a:r>
          </a:p>
          <a:p>
            <a:endParaRPr lang="en-US" altLang="en-VN" dirty="0">
              <a:ea typeface="ＭＳ Ｐゴシック" panose="020B0600070205080204" pitchFamily="34" charset="-128"/>
            </a:endParaRPr>
          </a:p>
        </p:txBody>
      </p:sp>
      <p:sp>
        <p:nvSpPr>
          <p:cNvPr id="86019" name="Slide Number Placeholder 3">
            <a:extLst>
              <a:ext uri="{FF2B5EF4-FFF2-40B4-BE49-F238E27FC236}">
                <a16:creationId xmlns:a16="http://schemas.microsoft.com/office/drawing/2014/main" id="{F4F67683-ACBB-2F4C-AA2B-525FF3019C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1CFE5C7-7E92-864F-BE90-B59948C050DD}" type="slidenum">
              <a:rPr lang="en-US" altLang="en-VN" smtClean="0"/>
              <a:pPr/>
              <a:t>40</a:t>
            </a:fld>
            <a:endParaRPr lang="en-US" altLang="en-V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a:extLst>
              <a:ext uri="{FF2B5EF4-FFF2-40B4-BE49-F238E27FC236}">
                <a16:creationId xmlns:a16="http://schemas.microsoft.com/office/drawing/2014/main" id="{0FF94971-5892-EB49-BC67-E4483703B1B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Notes Placeholder 2">
            <a:extLst>
              <a:ext uri="{FF2B5EF4-FFF2-40B4-BE49-F238E27FC236}">
                <a16:creationId xmlns:a16="http://schemas.microsoft.com/office/drawing/2014/main" id="{01C6243F-7A88-4946-9496-2C0E9086341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dirty="0" err="1">
                <a:ea typeface="ＭＳ Ｐゴシック" panose="020B0600070205080204" pitchFamily="34" charset="-128"/>
              </a:rPr>
              <a:t>Lợi</a:t>
            </a:r>
            <a:r>
              <a:rPr lang="en-US" altLang="en-VN" dirty="0">
                <a:ea typeface="ＭＳ Ｐゴシック" panose="020B0600070205080204" pitchFamily="34" charset="-128"/>
              </a:rPr>
              <a:t> </a:t>
            </a:r>
            <a:r>
              <a:rPr lang="en-US" altLang="en-VN" dirty="0" err="1">
                <a:ea typeface="ＭＳ Ｐゴシック" panose="020B0600070205080204" pitchFamily="34" charset="-128"/>
              </a:rPr>
              <a:t>ích</a:t>
            </a:r>
            <a:endParaRPr lang="en-US" altLang="en-VN" dirty="0">
              <a:ea typeface="ＭＳ Ｐゴシック" panose="020B0600070205080204" pitchFamily="34" charset="-128"/>
            </a:endParaRPr>
          </a:p>
          <a:p>
            <a:endParaRPr lang="en-US" altLang="en-VN" dirty="0">
              <a:ea typeface="ＭＳ Ｐゴシック" panose="020B0600070205080204" pitchFamily="34" charset="-128"/>
            </a:endParaRPr>
          </a:p>
          <a:p>
            <a:r>
              <a:rPr lang="en-US" altLang="en-VN" dirty="0"/>
              <a:t>Your classes will be "loosely coupled"; your dependencies are reduced.</a:t>
            </a:r>
          </a:p>
          <a:p>
            <a:r>
              <a:rPr lang="en-US" altLang="en-VN" dirty="0"/>
              <a:t>Reusing your classes will be easier.</a:t>
            </a:r>
          </a:p>
          <a:p>
            <a:r>
              <a:rPr lang="en-US" altLang="en-VN" dirty="0"/>
              <a:t>Your classes are less subject to changes in other classes.</a:t>
            </a:r>
          </a:p>
          <a:p>
            <a:r>
              <a:rPr lang="en-US" altLang="en-VN" dirty="0"/>
              <a:t>Your code will be easier to test.</a:t>
            </a:r>
          </a:p>
          <a:p>
            <a:r>
              <a:rPr lang="en-US" altLang="en-VN" dirty="0"/>
              <a:t>Classes designed this way have been proven to have fewer errors.</a:t>
            </a:r>
          </a:p>
          <a:p>
            <a:endParaRPr lang="en-US" altLang="en-VN" dirty="0">
              <a:ea typeface="ＭＳ Ｐゴシック" panose="020B0600070205080204" pitchFamily="34" charset="-128"/>
            </a:endParaRPr>
          </a:p>
        </p:txBody>
      </p:sp>
      <p:sp>
        <p:nvSpPr>
          <p:cNvPr id="88067" name="Slide Number Placeholder 3">
            <a:extLst>
              <a:ext uri="{FF2B5EF4-FFF2-40B4-BE49-F238E27FC236}">
                <a16:creationId xmlns:a16="http://schemas.microsoft.com/office/drawing/2014/main" id="{3BC8E0A7-B136-FB4D-BCB1-516BCCFEB9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49295ED-EF14-C340-AF76-803929782999}" type="slidenum">
              <a:rPr lang="en-US" altLang="en-VN" smtClean="0"/>
              <a:pPr/>
              <a:t>41</a:t>
            </a:fld>
            <a:endParaRPr lang="en-US" altLang="en-V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a:extLst>
              <a:ext uri="{FF2B5EF4-FFF2-40B4-BE49-F238E27FC236}">
                <a16:creationId xmlns:a16="http://schemas.microsoft.com/office/drawing/2014/main" id="{D6E6D333-5E64-6E48-996D-3D33C25507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2" name="Notes Placeholder 2">
            <a:extLst>
              <a:ext uri="{FF2B5EF4-FFF2-40B4-BE49-F238E27FC236}">
                <a16:creationId xmlns:a16="http://schemas.microsoft.com/office/drawing/2014/main" id="{43467C94-4A60-0A43-85A0-D6F509234F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a:ea typeface="ＭＳ Ｐゴシック" panose="020B0600070205080204" pitchFamily="34" charset="-128"/>
              </a:rPr>
              <a:t>Đoạn code lấy đối tượng Wallet từ đối tượng Customer, kiểm tra số tiền cần có và tiến hành lấy tiền</a:t>
            </a:r>
          </a:p>
          <a:p>
            <a:endParaRPr lang="en-US" altLang="en-VN">
              <a:ea typeface="ＭＳ Ｐゴシック" panose="020B0600070205080204" pitchFamily="34" charset="-128"/>
            </a:endParaRPr>
          </a:p>
          <a:p>
            <a:r>
              <a:rPr lang="en-US" altLang="en-VN">
                <a:ea typeface="ＭＳ Ｐゴシック" panose="020B0600070205080204" pitchFamily="34" charset="-128"/>
              </a:rPr>
              <a:t>Cách hiểu đoạn code trên: người thanh toán đến, lấy ví của khách hàng, lấy ra 2 đồng </a:t>
            </a:r>
            <a:r>
              <a:rPr lang="en-US" altLang="en-VN">
                <a:ea typeface="ＭＳ Ｐゴシック" panose="020B0600070205080204" pitchFamily="34" charset="-128"/>
                <a:sym typeface="Wingdings" pitchFamily="2" charset="2"/>
              </a:rPr>
              <a:t> Không giống với thực tế, khách hàng chẳng bao giờ đưa cả ví cho người thanh toán. Quan trọng hơn, người thanh toán được thấy quá nhiều thông tin, nhiều hơn những gì anh ta thực sự cần.</a:t>
            </a:r>
          </a:p>
          <a:p>
            <a:endParaRPr lang="en-US" altLang="en-VN">
              <a:ea typeface="ＭＳ Ｐゴシック" panose="020B0600070205080204" pitchFamily="34" charset="-128"/>
              <a:sym typeface="Wingdings" pitchFamily="2" charset="2"/>
            </a:endParaRPr>
          </a:p>
          <a:p>
            <a:r>
              <a:rPr lang="en-US" altLang="en-VN">
                <a:ea typeface="ＭＳ Ｐゴシック" panose="020B0600070205080204" pitchFamily="34" charset="-128"/>
                <a:sym typeface="Wingdings" pitchFamily="2" charset="2"/>
              </a:rPr>
              <a:t>Cụ thể, người thanh toán biết được khách hàng có ví tiền, và người này thậm chí có thể thao tác tùy ý trên ví tiền đó. 3 lớp Paperboy, Customer, và Wallet bị gắn chặt với nhau (tightly couupled). Nếu lớp Wallet bị thay đổi, 2 lớp khác đồng thời bị ảnh hưởng.</a:t>
            </a:r>
          </a:p>
          <a:p>
            <a:endParaRPr lang="en-US" altLang="en-VN">
              <a:ea typeface="ＭＳ Ｐゴシック" panose="020B0600070205080204" pitchFamily="34" charset="-128"/>
              <a:sym typeface="Wingdings" pitchFamily="2" charset="2"/>
            </a:endParaRPr>
          </a:p>
          <a:p>
            <a:r>
              <a:rPr lang="en-US" altLang="en-VN">
                <a:ea typeface="ＭＳ Ｐゴシック" panose="020B0600070205080204" pitchFamily="34" charset="-128"/>
                <a:sym typeface="Wingdings" pitchFamily="2" charset="2"/>
              </a:rPr>
              <a:t>Còn một vấn đề khác. Giả sử ví bị mất, tức là đối tượng wallet = null. Khi đó, code trong lớp Paperboy sẽ gặp null exception.</a:t>
            </a:r>
          </a:p>
        </p:txBody>
      </p:sp>
      <p:sp>
        <p:nvSpPr>
          <p:cNvPr id="92163" name="Slide Number Placeholder 3">
            <a:extLst>
              <a:ext uri="{FF2B5EF4-FFF2-40B4-BE49-F238E27FC236}">
                <a16:creationId xmlns:a16="http://schemas.microsoft.com/office/drawing/2014/main" id="{BBD8D57A-7CDA-F743-B0C0-A13BFA5247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B7C80A2-A170-AD48-939F-56DFEB2ECD22}" type="slidenum">
              <a:rPr lang="en-US" altLang="en-VN" smtClean="0"/>
              <a:pPr/>
              <a:t>44</a:t>
            </a:fld>
            <a:endParaRPr lang="en-US" altLang="en-V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a:extLst>
              <a:ext uri="{FF2B5EF4-FFF2-40B4-BE49-F238E27FC236}">
                <a16:creationId xmlns:a16="http://schemas.microsoft.com/office/drawing/2014/main" id="{DA377AD9-30CA-654E-9FAC-834691259F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Notes Placeholder 2">
            <a:extLst>
              <a:ext uri="{FF2B5EF4-FFF2-40B4-BE49-F238E27FC236}">
                <a16:creationId xmlns:a16="http://schemas.microsoft.com/office/drawing/2014/main" id="{162EF1E2-50FD-A240-8775-ED75D86612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a:ea typeface="ＭＳ Ｐゴシック" panose="020B0600070205080204" pitchFamily="34" charset="-128"/>
              </a:rPr>
              <a:t>Phù hợp hơn với thực tế (paperboy không được thao tác trực tiếp tới ví của ngừoi dùng)</a:t>
            </a:r>
          </a:p>
          <a:p>
            <a:endParaRPr lang="en-US" altLang="en-VN">
              <a:ea typeface="ＭＳ Ｐゴシック" panose="020B0600070205080204" pitchFamily="34" charset="-128"/>
            </a:endParaRPr>
          </a:p>
          <a:p>
            <a:r>
              <a:rPr lang="en-US" altLang="en-VN">
                <a:ea typeface="ＭＳ Ｐゴシック" panose="020B0600070205080204" pitchFamily="34" charset="-128"/>
              </a:rPr>
              <a:t>Lớp Wallet có thể thay đổi &amp; không gây ảnh hưởng gì tới lớp Paperboy</a:t>
            </a:r>
          </a:p>
          <a:p>
            <a:endParaRPr lang="en-US" altLang="en-VN">
              <a:ea typeface="ＭＳ Ｐゴシック" panose="020B0600070205080204" pitchFamily="34" charset="-128"/>
            </a:endParaRPr>
          </a:p>
          <a:p>
            <a:r>
              <a:rPr lang="en-US" altLang="en-VN">
                <a:ea typeface="ＭＳ Ｐゴシック" panose="020B0600070205080204" pitchFamily="34" charset="-128"/>
              </a:rPr>
              <a:t>Cài đặt của phương thức getPayment được tùy ý thay đổi. Khách hàng nếu không lấy từ ví, có thể lấy tiền từ túi áo, mượn tiền của bạn, … không liên quan &amp; không cần thiết được quan tâm bởi người thanh toán</a:t>
            </a:r>
          </a:p>
          <a:p>
            <a:endParaRPr lang="en-US" altLang="en-VN">
              <a:ea typeface="ＭＳ Ｐゴシック" panose="020B0600070205080204" pitchFamily="34" charset="-128"/>
            </a:endParaRPr>
          </a:p>
          <a:p>
            <a:r>
              <a:rPr lang="en-US" altLang="en-VN" b="1">
                <a:ea typeface="ＭＳ Ｐゴシック" panose="020B0600070205080204" pitchFamily="34" charset="-128"/>
              </a:rPr>
              <a:t>Hạn chế</a:t>
            </a:r>
            <a:r>
              <a:rPr lang="en-US" altLang="en-VN">
                <a:ea typeface="ＭＳ Ｐゴシック" panose="020B0600070205080204" pitchFamily="34" charset="-128"/>
              </a:rPr>
              <a:t>? Làm lớp Customer trở nên phức tạp hơn. Do không lộ ra wallet nữa, lớp này phải cung cấp thêm phương thức getPayment. Nếu Customer có bao nhiêu đối tượng tương tự như Wallet, phải cung cấp bấy nhiêu phương thức. Customer do đó trở thành một lớp có rất nhiều phương thức. Giả sử có đối tượng A chứa tham chiếu tới đối tượng customer, để đảm bảo các đối tượng khác truy cập được các phương thức trong đối tượng customer, đối tượng A có thể phải lặp lại các chữ ký phương thức trong đối tượng customer (Method delegation), để tránh vi phạm LoD</a:t>
            </a:r>
          </a:p>
        </p:txBody>
      </p:sp>
      <p:sp>
        <p:nvSpPr>
          <p:cNvPr id="95235" name="Slide Number Placeholder 3">
            <a:extLst>
              <a:ext uri="{FF2B5EF4-FFF2-40B4-BE49-F238E27FC236}">
                <a16:creationId xmlns:a16="http://schemas.microsoft.com/office/drawing/2014/main" id="{A3F79301-B87F-A34F-8A42-3D11AE3BCF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B9BB3C7-DC62-6745-80EC-D7AD3AD0D8C2}" type="slidenum">
              <a:rPr lang="en-US" altLang="en-VN" smtClean="0"/>
              <a:pPr/>
              <a:t>46</a:t>
            </a:fld>
            <a:endParaRPr lang="en-US" altLang="en-V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a:extLst>
              <a:ext uri="{FF2B5EF4-FFF2-40B4-BE49-F238E27FC236}">
                <a16:creationId xmlns:a16="http://schemas.microsoft.com/office/drawing/2014/main" id="{057A73A4-8FFA-9E48-85EB-11DA385407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6" name="Notes Placeholder 2">
            <a:extLst>
              <a:ext uri="{FF2B5EF4-FFF2-40B4-BE49-F238E27FC236}">
                <a16:creationId xmlns:a16="http://schemas.microsoft.com/office/drawing/2014/main" id="{73DC0913-AD88-704B-A473-CD76EAE666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a:ea typeface="ＭＳ Ｐゴシック" panose="020B0600070205080204" pitchFamily="34" charset="-128"/>
              </a:rPr>
              <a:t>Đoạn code mô hình nghiệp vụ sau trong TG thực:</a:t>
            </a:r>
          </a:p>
          <a:p>
            <a:endParaRPr lang="en-US" altLang="en-VN">
              <a:ea typeface="ＭＳ Ｐゴシック" panose="020B0600070205080204" pitchFamily="34" charset="-128"/>
            </a:endParaRPr>
          </a:p>
          <a:p>
            <a:r>
              <a:rPr lang="en-US" altLang="en-VN" b="1">
                <a:ea typeface="ＭＳ Ｐゴシック" panose="020B0600070205080204" pitchFamily="34" charset="-128"/>
              </a:rPr>
              <a:t>Tour Promoter:</a:t>
            </a:r>
            <a:r>
              <a:rPr lang="en-US" altLang="en-VN">
                <a:ea typeface="ＭＳ Ｐゴシック" panose="020B0600070205080204" pitchFamily="34" charset="-128"/>
              </a:rPr>
              <a:t> Can I speak to your guitarist?</a:t>
            </a:r>
          </a:p>
          <a:p>
            <a:r>
              <a:rPr lang="en-US" altLang="en-VN" b="1">
                <a:ea typeface="ＭＳ Ｐゴシック" panose="020B0600070205080204" pitchFamily="34" charset="-128"/>
              </a:rPr>
              <a:t>Receptionist:</a:t>
            </a:r>
            <a:r>
              <a:rPr lang="en-US" altLang="en-VN">
                <a:ea typeface="ＭＳ Ｐゴシック" panose="020B0600070205080204" pitchFamily="34" charset="-128"/>
              </a:rPr>
              <a:t> OK, I'll get him for you.</a:t>
            </a:r>
          </a:p>
          <a:p>
            <a:r>
              <a:rPr lang="en-US" altLang="en-VN" b="1">
                <a:ea typeface="ＭＳ Ｐゴシック" panose="020B0600070205080204" pitchFamily="34" charset="-128"/>
              </a:rPr>
              <a:t>Guitarist:</a:t>
            </a:r>
            <a:r>
              <a:rPr lang="en-US" altLang="en-VN">
                <a:ea typeface="ＭＳ Ｐゴシック" panose="020B0600070205080204" pitchFamily="34" charset="-128"/>
              </a:rPr>
              <a:t> Hello, this is the guitarist</a:t>
            </a:r>
          </a:p>
          <a:p>
            <a:r>
              <a:rPr lang="en-US" altLang="en-VN" b="1">
                <a:ea typeface="ＭＳ Ｐゴシック" panose="020B0600070205080204" pitchFamily="34" charset="-128"/>
              </a:rPr>
              <a:t>Tour Promter:</a:t>
            </a:r>
            <a:r>
              <a:rPr lang="en-US" altLang="en-VN">
                <a:ea typeface="ＭＳ Ｐゴシック" panose="020B0600070205080204" pitchFamily="34" charset="-128"/>
              </a:rPr>
              <a:t> Hi, I'm putting together your latest poster. Just wanted to check your name?</a:t>
            </a:r>
          </a:p>
          <a:p>
            <a:r>
              <a:rPr lang="en-US" altLang="en-VN" b="1">
                <a:ea typeface="ＭＳ Ｐゴシック" panose="020B0600070205080204" pitchFamily="34" charset="-128"/>
              </a:rPr>
              <a:t>Guitarist:</a:t>
            </a:r>
            <a:r>
              <a:rPr lang="en-US" altLang="en-VN">
                <a:ea typeface="ＭＳ Ｐゴシック" panose="020B0600070205080204" pitchFamily="34" charset="-128"/>
              </a:rPr>
              <a:t> It's Jimmy Page</a:t>
            </a:r>
          </a:p>
          <a:p>
            <a:r>
              <a:rPr lang="en-US" altLang="en-VN" b="1">
                <a:ea typeface="ＭＳ Ｐゴシック" panose="020B0600070205080204" pitchFamily="34" charset="-128"/>
              </a:rPr>
              <a:t>Tour Promoter:</a:t>
            </a:r>
            <a:r>
              <a:rPr lang="en-US" altLang="en-VN">
                <a:ea typeface="ＭＳ Ｐゴシック" panose="020B0600070205080204" pitchFamily="34" charset="-128"/>
              </a:rPr>
              <a:t> Great, thanks. Oh, could you get me your drummer?…</a:t>
            </a:r>
          </a:p>
          <a:p>
            <a:endParaRPr lang="en-US" altLang="en-VN">
              <a:ea typeface="ＭＳ Ｐゴシック" panose="020B0600070205080204" pitchFamily="34" charset="-128"/>
            </a:endParaRPr>
          </a:p>
        </p:txBody>
      </p:sp>
      <p:sp>
        <p:nvSpPr>
          <p:cNvPr id="98307" name="Slide Number Placeholder 3">
            <a:extLst>
              <a:ext uri="{FF2B5EF4-FFF2-40B4-BE49-F238E27FC236}">
                <a16:creationId xmlns:a16="http://schemas.microsoft.com/office/drawing/2014/main" id="{1DF1ED39-B19B-DF4C-B77E-C95C14AEE5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FBAA94-1EA5-2C4A-8639-284B8F7D35D6}" type="slidenum">
              <a:rPr lang="en-US" altLang="en-VN" smtClean="0"/>
              <a:pPr/>
              <a:t>48</a:t>
            </a:fld>
            <a:endParaRPr lang="en-US" altLang="en-V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a:extLst>
              <a:ext uri="{FF2B5EF4-FFF2-40B4-BE49-F238E27FC236}">
                <a16:creationId xmlns:a16="http://schemas.microsoft.com/office/drawing/2014/main" id="{A1A2A5BA-0C39-1043-B72C-D951267EA2B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4" name="Notes Placeholder 2">
            <a:extLst>
              <a:ext uri="{FF2B5EF4-FFF2-40B4-BE49-F238E27FC236}">
                <a16:creationId xmlns:a16="http://schemas.microsoft.com/office/drawing/2014/main" id="{AE9F745A-28D9-7A45-A9AB-A55FFE1357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VN" altLang="en-VN">
              <a:ea typeface="ＭＳ Ｐゴシック" panose="020B0600070205080204" pitchFamily="34" charset="-128"/>
            </a:endParaRPr>
          </a:p>
        </p:txBody>
      </p:sp>
      <p:sp>
        <p:nvSpPr>
          <p:cNvPr id="100355" name="Slide Number Placeholder 3">
            <a:extLst>
              <a:ext uri="{FF2B5EF4-FFF2-40B4-BE49-F238E27FC236}">
                <a16:creationId xmlns:a16="http://schemas.microsoft.com/office/drawing/2014/main" id="{BC3CCCBD-D8BB-764B-907B-FE40A77CA5A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5B1BAF2-6A05-934D-BFFB-F22CCCDEAB22}" type="slidenum">
              <a:rPr lang="en-US" altLang="en-VN" smtClean="0"/>
              <a:pPr/>
              <a:t>49</a:t>
            </a:fld>
            <a:endParaRPr lang="en-US" altLang="en-V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a:extLst>
              <a:ext uri="{FF2B5EF4-FFF2-40B4-BE49-F238E27FC236}">
                <a16:creationId xmlns:a16="http://schemas.microsoft.com/office/drawing/2014/main" id="{F59557FB-3CE9-8440-A343-27CFEDFA558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2" name="Notes Placeholder 2">
            <a:extLst>
              <a:ext uri="{FF2B5EF4-FFF2-40B4-BE49-F238E27FC236}">
                <a16:creationId xmlns:a16="http://schemas.microsoft.com/office/drawing/2014/main" id="{ACB881FD-4EA1-BB4D-A3FF-5A4FC223FD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57200" eaLnBrk="1" hangingPunct="1">
              <a:spcBef>
                <a:spcPct val="0"/>
              </a:spcBef>
            </a:pPr>
            <a:r>
              <a:rPr lang="en-US" altLang="en-VN">
                <a:ea typeface="ＭＳ Ｐゴシック" panose="020B0600070205080204" pitchFamily="34" charset="-128"/>
              </a:rPr>
              <a:t>Chúng ta có thể tạo phương thức getGuitaristsName(). Nhưng lớp TourPromoter phải biết cấu trúc của ban nhạc, có ca sỹ, tay trống, guitar. Trong khi đó những thông tin này nên thuộc riêng về ban nhạc thì hợp lý hơn.</a:t>
            </a:r>
          </a:p>
          <a:p>
            <a:pPr defTabSz="457200" eaLnBrk="1" hangingPunct="1">
              <a:spcBef>
                <a:spcPct val="0"/>
              </a:spcBef>
            </a:pPr>
            <a:endParaRPr lang="en-US" altLang="en-VN">
              <a:ea typeface="ＭＳ Ｐゴシック" panose="020B0600070205080204" pitchFamily="34" charset="-128"/>
            </a:endParaRPr>
          </a:p>
          <a:p>
            <a:pPr defTabSz="457200" eaLnBrk="1" hangingPunct="1">
              <a:spcBef>
                <a:spcPct val="0"/>
              </a:spcBef>
            </a:pPr>
            <a:r>
              <a:rPr lang="en-US" altLang="en-VN">
                <a:ea typeface="ＭＳ Ｐゴシック" panose="020B0600070205080204" pitchFamily="34" charset="-128"/>
              </a:rPr>
              <a:t>Kết quả giúp decouple lớp TourPromoter với lớp Band. Sau đó, khi thêm thành viên Bassist hoặc KeyboardPlayer vào ban nhạc, ta không cần thay đổi gì ở lớp TourPromoter</a:t>
            </a:r>
          </a:p>
          <a:p>
            <a:pPr defTabSz="457200"/>
            <a:endParaRPr lang="en-US" altLang="en-VN">
              <a:ea typeface="ＭＳ Ｐゴシック" panose="020B0600070205080204" pitchFamily="34" charset="-128"/>
            </a:endParaRPr>
          </a:p>
        </p:txBody>
      </p:sp>
      <p:sp>
        <p:nvSpPr>
          <p:cNvPr id="102403" name="Slide Number Placeholder 3">
            <a:extLst>
              <a:ext uri="{FF2B5EF4-FFF2-40B4-BE49-F238E27FC236}">
                <a16:creationId xmlns:a16="http://schemas.microsoft.com/office/drawing/2014/main" id="{F64F04F5-8DF9-0044-BDB0-4334F00F027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342B5-2599-D044-B360-76FC00E05A20}" type="slidenum">
              <a:rPr lang="en-US" altLang="en-VN" smtClean="0"/>
              <a:pPr/>
              <a:t>50</a:t>
            </a:fld>
            <a:endParaRPr lang="en-US" altLang="en-V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a16="http://schemas.microsoft.com/office/drawing/2014/main" id="{5B5D146B-27E0-1347-BB0F-12FEEE3843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8" name="Notes Placeholder 2">
            <a:extLst>
              <a:ext uri="{FF2B5EF4-FFF2-40B4-BE49-F238E27FC236}">
                <a16:creationId xmlns:a16="http://schemas.microsoft.com/office/drawing/2014/main" id="{DEB39CBB-C912-1F47-A723-A793106EA6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These principles, when combined together, make it easy for a programmer to develop software that are easy to maintain and extend. They also make it easy for developers to avoid code smells, </a:t>
            </a:r>
            <a:r>
              <a:rPr lang="en-US" altLang="en-US" b="1">
                <a:ea typeface="ＭＳ Ｐゴシック" panose="020B0600070205080204" pitchFamily="34" charset="-128"/>
              </a:rPr>
              <a:t>easily refactor code</a:t>
            </a:r>
            <a:r>
              <a:rPr lang="en-US" altLang="en-US">
                <a:ea typeface="ＭＳ Ｐゴシック" panose="020B0600070205080204" pitchFamily="34" charset="-128"/>
              </a:rPr>
              <a:t>, and are also a </a:t>
            </a:r>
            <a:r>
              <a:rPr lang="en-US" altLang="en-US" b="1">
                <a:ea typeface="ＭＳ Ｐゴシック" panose="020B0600070205080204" pitchFamily="34" charset="-128"/>
              </a:rPr>
              <a:t>part of the agile or adaptive software development</a:t>
            </a:r>
          </a:p>
          <a:p>
            <a:endParaRPr lang="en-US" altLang="en-US">
              <a:ea typeface="ＭＳ Ｐゴシック" panose="020B0600070205080204" pitchFamily="34" charset="-128"/>
            </a:endParaRPr>
          </a:p>
        </p:txBody>
      </p:sp>
      <p:sp>
        <p:nvSpPr>
          <p:cNvPr id="106499" name="Slide Number Placeholder 3">
            <a:extLst>
              <a:ext uri="{FF2B5EF4-FFF2-40B4-BE49-F238E27FC236}">
                <a16:creationId xmlns:a16="http://schemas.microsoft.com/office/drawing/2014/main" id="{F3CF5F70-0A95-6A41-A6F9-5941B9F58D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95C2A-1395-7348-878E-1C6B212CBAC8}" type="slidenum">
              <a:rPr lang="en-US" altLang="en-US" smtClean="0"/>
              <a:pPr/>
              <a:t>52</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835F12E7-82FA-A642-B562-D4D309B533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FCA02875-72F1-4D43-8F99-6895B7098785}"/>
              </a:ext>
            </a:extLst>
          </p:cNvPr>
          <p:cNvSpPr>
            <a:spLocks noGrp="1"/>
          </p:cNvSpPr>
          <p:nvPr>
            <p:ph type="body" idx="1"/>
          </p:nvPr>
        </p:nvSpPr>
        <p:spPr bwMode="auto"/>
        <p:txBody>
          <a:bodyPr wrap="square" numCol="1" anchor="t" anchorCtr="0" compatLnSpc="1">
            <a:prstTxWarp prst="textNoShape">
              <a:avLst/>
            </a:prstTxWarp>
            <a:normAutofit fontScale="92500" lnSpcReduction="20000"/>
          </a:bodyPr>
          <a:lstStyle/>
          <a:p>
            <a:pPr>
              <a:defRPr/>
            </a:pPr>
            <a:r>
              <a:rPr lang="vi-VN" altLang="x-none" dirty="0">
                <a:ea typeface="ＭＳ Ｐゴシック" charset="-128"/>
              </a:rPr>
              <a:t>Đây là nguyên lý đầu tiên trong 5 nguyên lý của thiết kế hướng đối tượng SOLID.</a:t>
            </a:r>
            <a:endParaRPr lang="en-US" altLang="x-none" dirty="0">
              <a:ea typeface="ＭＳ Ｐゴシック" charset="-128"/>
            </a:endParaRPr>
          </a:p>
          <a:p>
            <a:pPr>
              <a:defRPr/>
            </a:pPr>
            <a:r>
              <a:rPr lang="en-US" altLang="x-none" dirty="0" err="1">
                <a:ea typeface="ＭＳ Ｐゴシック" charset="-128"/>
              </a:rPr>
              <a:t>Nguyên</a:t>
            </a:r>
            <a:r>
              <a:rPr lang="en-US" altLang="x-none" dirty="0">
                <a:ea typeface="ＭＳ Ｐゴシック" charset="-128"/>
              </a:rPr>
              <a:t> </a:t>
            </a:r>
            <a:r>
              <a:rPr lang="en-US" altLang="x-none" dirty="0" err="1">
                <a:ea typeface="ＭＳ Ｐゴシック" charset="-128"/>
              </a:rPr>
              <a:t>lý</a:t>
            </a:r>
            <a:r>
              <a:rPr lang="en-US" altLang="x-none" dirty="0">
                <a:ea typeface="ＭＳ Ｐゴシック" charset="-128"/>
              </a:rPr>
              <a:t> </a:t>
            </a:r>
            <a:r>
              <a:rPr lang="en-US" altLang="x-none" dirty="0" err="1">
                <a:ea typeface="ＭＳ Ｐゴシック" charset="-128"/>
              </a:rPr>
              <a:t>này</a:t>
            </a:r>
            <a:r>
              <a:rPr lang="en-US" altLang="x-none" dirty="0">
                <a:ea typeface="ＭＳ Ｐゴシック" charset="-128"/>
              </a:rPr>
              <a:t> </a:t>
            </a:r>
            <a:r>
              <a:rPr lang="en-US" altLang="x-none" dirty="0" err="1">
                <a:ea typeface="ＭＳ Ｐゴシック" charset="-128"/>
              </a:rPr>
              <a:t>tương</a:t>
            </a:r>
            <a:r>
              <a:rPr lang="en-US" altLang="x-none" dirty="0">
                <a:ea typeface="ＭＳ Ｐゴシック" charset="-128"/>
              </a:rPr>
              <a:t> </a:t>
            </a:r>
            <a:r>
              <a:rPr lang="en-US" altLang="x-none" dirty="0" err="1">
                <a:ea typeface="ＭＳ Ｐゴシック" charset="-128"/>
              </a:rPr>
              <a:t>đương</a:t>
            </a:r>
            <a:r>
              <a:rPr lang="en-US" altLang="x-none" dirty="0">
                <a:ea typeface="ＭＳ Ｐゴシック" charset="-128"/>
              </a:rPr>
              <a:t> </a:t>
            </a:r>
            <a:r>
              <a:rPr lang="en-US" altLang="x-none" dirty="0" err="1">
                <a:ea typeface="ＭＳ Ｐゴシック" charset="-128"/>
              </a:rPr>
              <a:t>với</a:t>
            </a:r>
            <a:r>
              <a:rPr lang="en-US" altLang="x-none" dirty="0">
                <a:ea typeface="ＭＳ Ｐゴシック" charset="-128"/>
              </a:rPr>
              <a:t> </a:t>
            </a:r>
            <a:r>
              <a:rPr lang="en-US" altLang="x-none" dirty="0" err="1">
                <a:ea typeface="ＭＳ Ｐゴシック" charset="-128"/>
              </a:rPr>
              <a:t>nguyên</a:t>
            </a:r>
            <a:r>
              <a:rPr lang="en-US" altLang="x-none" dirty="0">
                <a:ea typeface="ＭＳ Ｐゴシック" charset="-128"/>
              </a:rPr>
              <a:t> </a:t>
            </a:r>
            <a:r>
              <a:rPr lang="en-US" altLang="x-none" dirty="0" err="1">
                <a:ea typeface="ＭＳ Ｐゴシック" charset="-128"/>
              </a:rPr>
              <a:t>lý</a:t>
            </a:r>
            <a:r>
              <a:rPr lang="en-US" altLang="x-none" dirty="0">
                <a:ea typeface="ＭＳ Ｐゴシック" charset="-128"/>
              </a:rPr>
              <a:t> high cohesive. </a:t>
            </a:r>
            <a:r>
              <a:rPr lang="en-US" altLang="x-none" dirty="0" err="1">
                <a:ea typeface="ＭＳ Ｐゴシック" charset="-128"/>
              </a:rPr>
              <a:t>Ý</a:t>
            </a:r>
            <a:r>
              <a:rPr lang="en-US" altLang="x-none" dirty="0">
                <a:ea typeface="ＭＳ Ｐゴシック" charset="-128"/>
              </a:rPr>
              <a:t> </a:t>
            </a:r>
            <a:r>
              <a:rPr lang="en-US" altLang="x-none" dirty="0" err="1">
                <a:ea typeface="ＭＳ Ｐゴシック" charset="-128"/>
              </a:rPr>
              <a:t>tưởng</a:t>
            </a:r>
            <a:r>
              <a:rPr lang="en-US" altLang="x-none" dirty="0">
                <a:ea typeface="ＭＳ Ｐゴシック" charset="-128"/>
              </a:rPr>
              <a:t> </a:t>
            </a:r>
            <a:r>
              <a:rPr lang="en-US" altLang="x-none" dirty="0" err="1">
                <a:ea typeface="ＭＳ Ｐゴシック" charset="-128"/>
              </a:rPr>
              <a:t>là</a:t>
            </a:r>
            <a:r>
              <a:rPr lang="en-US" altLang="x-none" dirty="0">
                <a:ea typeface="ＭＳ Ｐゴシック" charset="-128"/>
              </a:rPr>
              <a:t> </a:t>
            </a:r>
            <a:r>
              <a:rPr lang="ja-JP" altLang="en-US" dirty="0">
                <a:ea typeface="ＭＳ Ｐゴシック" charset="-128"/>
              </a:rPr>
              <a:t>“</a:t>
            </a:r>
            <a:r>
              <a:rPr lang="en-US" altLang="ja-JP" dirty="0" err="1">
                <a:ea typeface="ＭＳ Ｐゴシック" charset="-128"/>
              </a:rPr>
              <a:t>Mỗi</a:t>
            </a:r>
            <a:r>
              <a:rPr lang="en-US" altLang="ja-JP" dirty="0">
                <a:ea typeface="ＭＳ Ｐゴシック" charset="-128"/>
              </a:rPr>
              <a:t> </a:t>
            </a:r>
            <a:r>
              <a:rPr lang="en-US" altLang="ja-JP" dirty="0" err="1">
                <a:ea typeface="ＭＳ Ｐゴシック" charset="-128"/>
              </a:rPr>
              <a:t>lớp</a:t>
            </a:r>
            <a:r>
              <a:rPr lang="en-US" altLang="ja-JP" dirty="0">
                <a:ea typeface="ＭＳ Ｐゴシック" charset="-128"/>
              </a:rPr>
              <a:t> </a:t>
            </a:r>
            <a:r>
              <a:rPr lang="en-US" altLang="ja-JP" dirty="0" err="1">
                <a:ea typeface="ＭＳ Ｐゴシック" charset="-128"/>
              </a:rPr>
              <a:t>chỉ</a:t>
            </a:r>
            <a:r>
              <a:rPr lang="en-US" altLang="ja-JP" dirty="0">
                <a:ea typeface="ＭＳ Ｐゴシック" charset="-128"/>
              </a:rPr>
              <a:t> </a:t>
            </a:r>
            <a:r>
              <a:rPr lang="en-US" altLang="ja-JP" dirty="0" err="1">
                <a:ea typeface="ＭＳ Ｐゴシック" charset="-128"/>
              </a:rPr>
              <a:t>có</a:t>
            </a:r>
            <a:r>
              <a:rPr lang="en-US" altLang="ja-JP" dirty="0">
                <a:ea typeface="ＭＳ Ｐゴシック" charset="-128"/>
              </a:rPr>
              <a:t> </a:t>
            </a:r>
            <a:r>
              <a:rPr lang="en-US" altLang="ja-JP" dirty="0" err="1">
                <a:ea typeface="ＭＳ Ｐゴシック" charset="-128"/>
              </a:rPr>
              <a:t>duy</a:t>
            </a:r>
            <a:r>
              <a:rPr lang="en-US" altLang="ja-JP" dirty="0">
                <a:ea typeface="ＭＳ Ｐゴシック" charset="-128"/>
              </a:rPr>
              <a:t> </a:t>
            </a:r>
            <a:r>
              <a:rPr lang="en-US" altLang="ja-JP" dirty="0" err="1">
                <a:ea typeface="ＭＳ Ｐゴシック" charset="-128"/>
              </a:rPr>
              <a:t>nhất</a:t>
            </a:r>
            <a:r>
              <a:rPr lang="en-US" altLang="ja-JP" dirty="0">
                <a:ea typeface="ＭＳ Ｐゴシック" charset="-128"/>
              </a:rPr>
              <a:t> </a:t>
            </a:r>
            <a:r>
              <a:rPr lang="en-US" altLang="ja-JP" dirty="0" err="1">
                <a:ea typeface="ＭＳ Ｐゴシック" charset="-128"/>
              </a:rPr>
              <a:t>một</a:t>
            </a:r>
            <a:r>
              <a:rPr lang="en-US" altLang="ja-JP" dirty="0">
                <a:ea typeface="ＭＳ Ｐゴシック" charset="-128"/>
              </a:rPr>
              <a:t> </a:t>
            </a:r>
            <a:r>
              <a:rPr lang="en-US" altLang="ja-JP" dirty="0" err="1">
                <a:ea typeface="ＭＳ Ｐゴシック" charset="-128"/>
              </a:rPr>
              <a:t>lý</a:t>
            </a:r>
            <a:r>
              <a:rPr lang="en-US" altLang="ja-JP" dirty="0">
                <a:ea typeface="ＭＳ Ｐゴシック" charset="-128"/>
              </a:rPr>
              <a:t> do </a:t>
            </a:r>
            <a:r>
              <a:rPr lang="en-US" altLang="ja-JP" dirty="0" err="1">
                <a:ea typeface="ＭＳ Ｐゴシック" charset="-128"/>
              </a:rPr>
              <a:t>để</a:t>
            </a:r>
            <a:r>
              <a:rPr lang="en-US" altLang="ja-JP" dirty="0">
                <a:ea typeface="ＭＳ Ｐゴシック" charset="-128"/>
              </a:rPr>
              <a:t> </a:t>
            </a:r>
            <a:r>
              <a:rPr lang="en-US" altLang="ja-JP" dirty="0" err="1">
                <a:ea typeface="ＭＳ Ｐゴシック" charset="-128"/>
              </a:rPr>
              <a:t>thay</a:t>
            </a:r>
            <a:r>
              <a:rPr lang="en-US" altLang="ja-JP" dirty="0">
                <a:ea typeface="ＭＳ Ｐゴシック" charset="-128"/>
              </a:rPr>
              <a:t> </a:t>
            </a:r>
            <a:r>
              <a:rPr lang="en-US" altLang="ja-JP" dirty="0" err="1">
                <a:ea typeface="ＭＳ Ｐゴシック" charset="-128"/>
              </a:rPr>
              <a:t>đổi</a:t>
            </a:r>
            <a:r>
              <a:rPr lang="ja-JP" altLang="en-US" dirty="0">
                <a:ea typeface="ＭＳ Ｐゴシック" charset="-128"/>
              </a:rPr>
              <a:t>”</a:t>
            </a:r>
            <a:r>
              <a:rPr lang="en-US" altLang="ja-JP" dirty="0">
                <a:ea typeface="ＭＳ Ｐゴシック" charset="-128"/>
              </a:rPr>
              <a:t>. </a:t>
            </a:r>
            <a:r>
              <a:rPr lang="en-US" altLang="ja-JP" dirty="0" err="1">
                <a:ea typeface="ＭＳ Ｐゴシック" charset="-128"/>
              </a:rPr>
              <a:t>Nói</a:t>
            </a:r>
            <a:r>
              <a:rPr lang="en-US" altLang="ja-JP" dirty="0">
                <a:ea typeface="ＭＳ Ｐゴシック" charset="-128"/>
              </a:rPr>
              <a:t> </a:t>
            </a:r>
            <a:r>
              <a:rPr lang="en-US" altLang="ja-JP" dirty="0" err="1">
                <a:ea typeface="ＭＳ Ｐゴシック" charset="-128"/>
              </a:rPr>
              <a:t>cách</a:t>
            </a:r>
            <a:r>
              <a:rPr lang="en-US" altLang="ja-JP" dirty="0">
                <a:ea typeface="ＭＳ Ｐゴシック" charset="-128"/>
              </a:rPr>
              <a:t> </a:t>
            </a:r>
            <a:r>
              <a:rPr lang="en-US" altLang="ja-JP" dirty="0" err="1">
                <a:ea typeface="ＭＳ Ｐゴシック" charset="-128"/>
              </a:rPr>
              <a:t>khác</a:t>
            </a:r>
            <a:r>
              <a:rPr lang="en-US" altLang="ja-JP" dirty="0">
                <a:ea typeface="ＭＳ Ｐゴシック" charset="-128"/>
              </a:rPr>
              <a:t>, </a:t>
            </a:r>
            <a:r>
              <a:rPr lang="en-US" altLang="ja-JP" dirty="0" err="1">
                <a:ea typeface="ＭＳ Ｐゴシック" charset="-128"/>
              </a:rPr>
              <a:t>mỗi</a:t>
            </a:r>
            <a:r>
              <a:rPr lang="en-US" altLang="ja-JP" dirty="0">
                <a:ea typeface="ＭＳ Ｐゴシック" charset="-128"/>
              </a:rPr>
              <a:t> </a:t>
            </a:r>
            <a:r>
              <a:rPr lang="en-US" altLang="ja-JP" dirty="0" err="1">
                <a:ea typeface="ＭＳ Ｐゴシック" charset="-128"/>
              </a:rPr>
              <a:t>lớp</a:t>
            </a:r>
            <a:r>
              <a:rPr lang="en-US" altLang="ja-JP" dirty="0">
                <a:ea typeface="ＭＳ Ｐゴシック" charset="-128"/>
              </a:rPr>
              <a:t> </a:t>
            </a:r>
            <a:r>
              <a:rPr lang="en-US" altLang="ja-JP" dirty="0" err="1">
                <a:ea typeface="ＭＳ Ｐゴシック" charset="-128"/>
              </a:rPr>
              <a:t>chỉ</a:t>
            </a:r>
            <a:r>
              <a:rPr lang="en-US" altLang="ja-JP" dirty="0">
                <a:ea typeface="ＭＳ Ｐゴシック" charset="-128"/>
              </a:rPr>
              <a:t> </a:t>
            </a:r>
            <a:r>
              <a:rPr lang="en-US" altLang="ja-JP" dirty="0" err="1">
                <a:ea typeface="ＭＳ Ｐゴシック" charset="-128"/>
              </a:rPr>
              <a:t>có</a:t>
            </a:r>
            <a:r>
              <a:rPr lang="en-US" altLang="ja-JP" dirty="0">
                <a:ea typeface="ＭＳ Ｐゴシック" charset="-128"/>
              </a:rPr>
              <a:t> 1 </a:t>
            </a:r>
            <a:r>
              <a:rPr lang="en-US" altLang="ja-JP" dirty="0" err="1">
                <a:ea typeface="ＭＳ Ｐゴシック" charset="-128"/>
              </a:rPr>
              <a:t>nhiệm</a:t>
            </a:r>
            <a:r>
              <a:rPr lang="en-US" altLang="ja-JP" dirty="0">
                <a:ea typeface="ＭＳ Ｐゴシック" charset="-128"/>
              </a:rPr>
              <a:t> </a:t>
            </a:r>
            <a:r>
              <a:rPr lang="en-US" altLang="ja-JP" dirty="0" err="1">
                <a:ea typeface="ＭＳ Ｐゴシック" charset="-128"/>
              </a:rPr>
              <a:t>vụ</a:t>
            </a:r>
            <a:r>
              <a:rPr lang="en-US" altLang="ja-JP" dirty="0">
                <a:ea typeface="ＭＳ Ｐゴシック" charset="-128"/>
              </a:rPr>
              <a:t> </a:t>
            </a:r>
            <a:r>
              <a:rPr lang="en-US" altLang="ja-JP" dirty="0" err="1">
                <a:ea typeface="ＭＳ Ｐゴシック" charset="-128"/>
              </a:rPr>
              <a:t>duy</a:t>
            </a:r>
            <a:r>
              <a:rPr lang="en-US" altLang="ja-JP" dirty="0">
                <a:ea typeface="ＭＳ Ｐゴシック" charset="-128"/>
              </a:rPr>
              <a:t> </a:t>
            </a:r>
            <a:r>
              <a:rPr lang="en-US" altLang="ja-JP" dirty="0" err="1">
                <a:ea typeface="ＭＳ Ｐゴシック" charset="-128"/>
              </a:rPr>
              <a:t>nhất</a:t>
            </a:r>
            <a:r>
              <a:rPr lang="en-US" altLang="ja-JP" dirty="0">
                <a:ea typeface="ＭＳ Ｐゴシック" charset="-128"/>
              </a:rPr>
              <a:t>. </a:t>
            </a:r>
            <a:r>
              <a:rPr lang="en-US" altLang="ja-JP" dirty="0" err="1">
                <a:ea typeface="ＭＳ Ｐゴシック" charset="-128"/>
              </a:rPr>
              <a:t>Lưu</a:t>
            </a:r>
            <a:r>
              <a:rPr lang="en-US" altLang="ja-JP" dirty="0">
                <a:ea typeface="ＭＳ Ｐゴシック" charset="-128"/>
              </a:rPr>
              <a:t> </a:t>
            </a:r>
            <a:r>
              <a:rPr lang="en-US" altLang="ja-JP" dirty="0" err="1">
                <a:ea typeface="ＭＳ Ｐゴシック" charset="-128"/>
              </a:rPr>
              <a:t>ý</a:t>
            </a:r>
            <a:r>
              <a:rPr lang="en-US" altLang="ja-JP" dirty="0">
                <a:ea typeface="ＭＳ Ｐゴシック" charset="-128"/>
              </a:rPr>
              <a:t>, 1 </a:t>
            </a:r>
            <a:r>
              <a:rPr lang="en-US" altLang="ja-JP" dirty="0" err="1">
                <a:ea typeface="ＭＳ Ｐゴシック" charset="-128"/>
              </a:rPr>
              <a:t>nhiệm</a:t>
            </a:r>
            <a:r>
              <a:rPr lang="en-US" altLang="ja-JP" dirty="0">
                <a:ea typeface="ＭＳ Ｐゴシック" charset="-128"/>
              </a:rPr>
              <a:t> </a:t>
            </a:r>
            <a:r>
              <a:rPr lang="en-US" altLang="ja-JP" dirty="0" err="1">
                <a:ea typeface="ＭＳ Ｐゴシック" charset="-128"/>
              </a:rPr>
              <a:t>vụ</a:t>
            </a:r>
            <a:r>
              <a:rPr lang="en-US" altLang="ja-JP" dirty="0">
                <a:ea typeface="ＭＳ Ｐゴシック" charset="-128"/>
              </a:rPr>
              <a:t> </a:t>
            </a:r>
            <a:r>
              <a:rPr lang="en-US" altLang="ja-JP" dirty="0" err="1">
                <a:ea typeface="ＭＳ Ｐゴシック" charset="-128"/>
              </a:rPr>
              <a:t>không</a:t>
            </a:r>
            <a:r>
              <a:rPr lang="en-US" altLang="ja-JP" dirty="0">
                <a:ea typeface="ＭＳ Ｐゴシック" charset="-128"/>
              </a:rPr>
              <a:t> </a:t>
            </a:r>
            <a:r>
              <a:rPr lang="en-US" altLang="ja-JP" dirty="0" err="1">
                <a:ea typeface="ＭＳ Ｐゴシック" charset="-128"/>
              </a:rPr>
              <a:t>có</a:t>
            </a:r>
            <a:r>
              <a:rPr lang="en-US" altLang="ja-JP" dirty="0">
                <a:ea typeface="ＭＳ Ｐゴシック" charset="-128"/>
              </a:rPr>
              <a:t> </a:t>
            </a:r>
            <a:r>
              <a:rPr lang="en-US" altLang="ja-JP" dirty="0" err="1">
                <a:ea typeface="ＭＳ Ｐゴシック" charset="-128"/>
              </a:rPr>
              <a:t>nghĩa</a:t>
            </a:r>
            <a:r>
              <a:rPr lang="en-US" altLang="ja-JP" dirty="0">
                <a:ea typeface="ＭＳ Ｐゴシック" charset="-128"/>
              </a:rPr>
              <a:t> </a:t>
            </a:r>
            <a:r>
              <a:rPr lang="en-US" altLang="ja-JP" dirty="0" err="1">
                <a:ea typeface="ＭＳ Ｐゴシック" charset="-128"/>
              </a:rPr>
              <a:t>là</a:t>
            </a:r>
            <a:r>
              <a:rPr lang="en-US" altLang="ja-JP" dirty="0">
                <a:ea typeface="ＭＳ Ｐゴシック" charset="-128"/>
              </a:rPr>
              <a:t> </a:t>
            </a:r>
            <a:r>
              <a:rPr lang="en-US" altLang="ja-JP" dirty="0" err="1">
                <a:ea typeface="ＭＳ Ｐゴシック" charset="-128"/>
              </a:rPr>
              <a:t>có</a:t>
            </a:r>
            <a:r>
              <a:rPr lang="en-US" altLang="ja-JP" dirty="0">
                <a:ea typeface="ＭＳ Ｐゴシック" charset="-128"/>
              </a:rPr>
              <a:t> 1 </a:t>
            </a:r>
            <a:r>
              <a:rPr lang="en-US" altLang="ja-JP" dirty="0" err="1">
                <a:ea typeface="ＭＳ Ｐゴシック" charset="-128"/>
              </a:rPr>
              <a:t>phương</a:t>
            </a:r>
            <a:r>
              <a:rPr lang="en-US" altLang="ja-JP" dirty="0">
                <a:ea typeface="ＭＳ Ｐゴシック" charset="-128"/>
              </a:rPr>
              <a:t> </a:t>
            </a:r>
            <a:r>
              <a:rPr lang="en-US" altLang="ja-JP" dirty="0" err="1">
                <a:ea typeface="ＭＳ Ｐゴシック" charset="-128"/>
              </a:rPr>
              <a:t>thức</a:t>
            </a:r>
            <a:r>
              <a:rPr lang="en-US" altLang="ja-JP" dirty="0">
                <a:ea typeface="ＭＳ Ｐゴシック" charset="-128"/>
              </a:rPr>
              <a:t>. </a:t>
            </a:r>
            <a:r>
              <a:rPr lang="en-US" altLang="ja-JP" dirty="0" err="1">
                <a:ea typeface="ＭＳ Ｐゴシック" charset="-128"/>
              </a:rPr>
              <a:t>Một</a:t>
            </a:r>
            <a:r>
              <a:rPr lang="en-US" altLang="ja-JP" dirty="0">
                <a:ea typeface="ＭＳ Ｐゴシック" charset="-128"/>
              </a:rPr>
              <a:t> </a:t>
            </a:r>
            <a:r>
              <a:rPr lang="en-US" altLang="ja-JP" dirty="0" err="1">
                <a:ea typeface="ＭＳ Ｐゴシック" charset="-128"/>
              </a:rPr>
              <a:t>nhiệm</a:t>
            </a:r>
            <a:r>
              <a:rPr lang="en-US" altLang="ja-JP" dirty="0">
                <a:ea typeface="ＭＳ Ｐゴシック" charset="-128"/>
              </a:rPr>
              <a:t> </a:t>
            </a:r>
            <a:r>
              <a:rPr lang="en-US" altLang="ja-JP" dirty="0" err="1">
                <a:ea typeface="ＭＳ Ｐゴシック" charset="-128"/>
              </a:rPr>
              <a:t>vụ</a:t>
            </a:r>
            <a:r>
              <a:rPr lang="en-US" altLang="ja-JP" dirty="0">
                <a:ea typeface="ＭＳ Ｐゴシック" charset="-128"/>
              </a:rPr>
              <a:t> </a:t>
            </a:r>
            <a:r>
              <a:rPr lang="en-US" altLang="ja-JP" dirty="0" err="1">
                <a:ea typeface="ＭＳ Ｐゴシック" charset="-128"/>
              </a:rPr>
              <a:t>được</a:t>
            </a:r>
            <a:r>
              <a:rPr lang="en-US" altLang="ja-JP" dirty="0">
                <a:ea typeface="ＭＳ Ｐゴシック" charset="-128"/>
              </a:rPr>
              <a:t> </a:t>
            </a:r>
            <a:r>
              <a:rPr lang="en-US" altLang="ja-JP" dirty="0" err="1">
                <a:ea typeface="ＭＳ Ｐゴシック" charset="-128"/>
              </a:rPr>
              <a:t>cài</a:t>
            </a:r>
            <a:r>
              <a:rPr lang="en-US" altLang="ja-JP" dirty="0">
                <a:ea typeface="ＭＳ Ｐゴシック" charset="-128"/>
              </a:rPr>
              <a:t> </a:t>
            </a:r>
            <a:r>
              <a:rPr lang="en-US" altLang="ja-JP" dirty="0" err="1">
                <a:ea typeface="ＭＳ Ｐゴシック" charset="-128"/>
              </a:rPr>
              <a:t>đặt</a:t>
            </a:r>
            <a:r>
              <a:rPr lang="en-US" altLang="ja-JP" dirty="0">
                <a:ea typeface="ＭＳ Ｐゴシック" charset="-128"/>
              </a:rPr>
              <a:t> </a:t>
            </a:r>
            <a:r>
              <a:rPr lang="en-US" altLang="ja-JP" dirty="0" err="1">
                <a:ea typeface="ＭＳ Ｐゴシック" charset="-128"/>
              </a:rPr>
              <a:t>bằng</a:t>
            </a:r>
            <a:r>
              <a:rPr lang="en-US" altLang="ja-JP" dirty="0">
                <a:ea typeface="ＭＳ Ｐゴシック" charset="-128"/>
              </a:rPr>
              <a:t> 1 </a:t>
            </a:r>
            <a:r>
              <a:rPr lang="en-US" altLang="ja-JP" dirty="0" err="1">
                <a:ea typeface="ＭＳ Ｐゴシック" charset="-128"/>
              </a:rPr>
              <a:t>loạt</a:t>
            </a:r>
            <a:r>
              <a:rPr lang="en-US" altLang="ja-JP" dirty="0">
                <a:ea typeface="ＭＳ Ｐゴシック" charset="-128"/>
              </a:rPr>
              <a:t> </a:t>
            </a:r>
            <a:r>
              <a:rPr lang="en-US" altLang="ja-JP" dirty="0" err="1">
                <a:ea typeface="ＭＳ Ｐゴシック" charset="-128"/>
              </a:rPr>
              <a:t>các</a:t>
            </a:r>
            <a:r>
              <a:rPr lang="en-US" altLang="ja-JP" dirty="0">
                <a:ea typeface="ＭＳ Ｐゴシック" charset="-128"/>
              </a:rPr>
              <a:t> </a:t>
            </a:r>
            <a:r>
              <a:rPr lang="en-US" altLang="ja-JP" dirty="0" err="1">
                <a:ea typeface="ＭＳ Ｐゴシック" charset="-128"/>
              </a:rPr>
              <a:t>phương</a:t>
            </a:r>
            <a:r>
              <a:rPr lang="en-US" altLang="ja-JP" dirty="0">
                <a:ea typeface="ＭＳ Ｐゴシック" charset="-128"/>
              </a:rPr>
              <a:t> </a:t>
            </a:r>
            <a:r>
              <a:rPr lang="en-US" altLang="ja-JP" dirty="0" err="1">
                <a:ea typeface="ＭＳ Ｐゴシック" charset="-128"/>
              </a:rPr>
              <a:t>thức</a:t>
            </a:r>
            <a:r>
              <a:rPr lang="en-US" altLang="ja-JP" dirty="0">
                <a:ea typeface="ＭＳ Ｐゴシック" charset="-128"/>
              </a:rPr>
              <a:t> </a:t>
            </a:r>
            <a:r>
              <a:rPr lang="en-US" altLang="ja-JP" dirty="0" err="1">
                <a:ea typeface="ＭＳ Ｐゴシック" charset="-128"/>
              </a:rPr>
              <a:t>trong</a:t>
            </a:r>
            <a:r>
              <a:rPr lang="en-US" altLang="ja-JP" dirty="0">
                <a:ea typeface="ＭＳ Ｐゴシック" charset="-128"/>
              </a:rPr>
              <a:t> </a:t>
            </a:r>
            <a:r>
              <a:rPr lang="en-US" altLang="ja-JP" dirty="0" err="1">
                <a:ea typeface="ＭＳ Ｐゴシック" charset="-128"/>
              </a:rPr>
              <a:t>lớp</a:t>
            </a:r>
            <a:r>
              <a:rPr lang="en-US" altLang="ja-JP" dirty="0">
                <a:ea typeface="ＭＳ Ｐゴシック" charset="-128"/>
              </a:rPr>
              <a:t>.</a:t>
            </a:r>
          </a:p>
          <a:p>
            <a:pPr>
              <a:defRPr/>
            </a:pPr>
            <a:endParaRPr lang="en-US" altLang="x-none" dirty="0">
              <a:ea typeface="ＭＳ Ｐゴシック" charset="-128"/>
            </a:endParaRPr>
          </a:p>
          <a:p>
            <a:pPr>
              <a:defRPr/>
            </a:pPr>
            <a:r>
              <a:rPr lang="en-US" altLang="x-none" dirty="0" err="1">
                <a:ea typeface="ＭＳ Ｐゴシック" charset="-128"/>
              </a:rPr>
              <a:t>Tại</a:t>
            </a:r>
            <a:r>
              <a:rPr lang="en-US" altLang="x-none" dirty="0">
                <a:ea typeface="ＭＳ Ｐゴシック" charset="-128"/>
              </a:rPr>
              <a:t> </a:t>
            </a:r>
            <a:r>
              <a:rPr lang="en-US" altLang="x-none" dirty="0" err="1">
                <a:ea typeface="ＭＳ Ｐゴシック" charset="-128"/>
              </a:rPr>
              <a:t>sao</a:t>
            </a:r>
            <a:r>
              <a:rPr lang="en-US" altLang="x-none" dirty="0">
                <a:ea typeface="ＭＳ Ｐゴシック" charset="-128"/>
              </a:rPr>
              <a:t> </a:t>
            </a:r>
            <a:r>
              <a:rPr lang="en-US" altLang="x-none" dirty="0" err="1">
                <a:ea typeface="ＭＳ Ｐゴシック" charset="-128"/>
              </a:rPr>
              <a:t>cần</a:t>
            </a:r>
            <a:r>
              <a:rPr lang="en-US" altLang="x-none" dirty="0">
                <a:ea typeface="ＭＳ Ｐゴシック" charset="-128"/>
              </a:rPr>
              <a:t> </a:t>
            </a:r>
            <a:r>
              <a:rPr lang="en-US" altLang="x-none" dirty="0" err="1">
                <a:ea typeface="ＭＳ Ｐゴシック" charset="-128"/>
              </a:rPr>
              <a:t>như</a:t>
            </a:r>
            <a:r>
              <a:rPr lang="en-US" altLang="x-none" dirty="0">
                <a:ea typeface="ＭＳ Ｐゴシック" charset="-128"/>
              </a:rPr>
              <a:t> </a:t>
            </a:r>
            <a:r>
              <a:rPr lang="en-US" altLang="x-none" dirty="0" err="1">
                <a:ea typeface="ＭＳ Ｐゴシック" charset="-128"/>
              </a:rPr>
              <a:t>vậy</a:t>
            </a:r>
            <a:r>
              <a:rPr lang="en-US" altLang="x-none" dirty="0">
                <a:ea typeface="ＭＳ Ｐゴシック" charset="-128"/>
              </a:rPr>
              <a:t>?</a:t>
            </a:r>
          </a:p>
          <a:p>
            <a:pPr>
              <a:defRPr/>
            </a:pPr>
            <a:r>
              <a:rPr lang="en-US" altLang="x-none" dirty="0" err="1">
                <a:ea typeface="ＭＳ Ｐゴシック" charset="-128"/>
              </a:rPr>
              <a:t>Giả</a:t>
            </a:r>
            <a:r>
              <a:rPr lang="en-US" altLang="x-none" dirty="0">
                <a:ea typeface="ＭＳ Ｐゴシック" charset="-128"/>
              </a:rPr>
              <a:t> </a:t>
            </a:r>
            <a:r>
              <a:rPr lang="en-US" altLang="x-none" dirty="0" err="1">
                <a:ea typeface="ＭＳ Ｐゴシック" charset="-128"/>
              </a:rPr>
              <a:t>sử</a:t>
            </a:r>
            <a:r>
              <a:rPr lang="en-US" altLang="x-none" dirty="0">
                <a:ea typeface="ＭＳ Ｐゴシック" charset="-128"/>
              </a:rPr>
              <a:t> </a:t>
            </a:r>
            <a:r>
              <a:rPr lang="en-US" altLang="x-none" dirty="0" err="1">
                <a:ea typeface="ＭＳ Ｐゴシック" charset="-128"/>
              </a:rPr>
              <a:t>một</a:t>
            </a:r>
            <a:r>
              <a:rPr lang="en-US" altLang="x-none" dirty="0">
                <a:ea typeface="ＭＳ Ｐゴシック" charset="-128"/>
              </a:rPr>
              <a:t> </a:t>
            </a:r>
            <a:r>
              <a:rPr lang="en-US" altLang="x-none" dirty="0" err="1">
                <a:ea typeface="ＭＳ Ｐゴシック" charset="-128"/>
              </a:rPr>
              <a:t>lớp</a:t>
            </a:r>
            <a:r>
              <a:rPr lang="en-US" altLang="x-none" dirty="0">
                <a:ea typeface="ＭＳ Ｐゴシック" charset="-128"/>
              </a:rPr>
              <a:t> </a:t>
            </a:r>
            <a:r>
              <a:rPr lang="en-US" altLang="x-none" dirty="0" err="1">
                <a:ea typeface="ＭＳ Ｐゴシック" charset="-128"/>
              </a:rPr>
              <a:t>có</a:t>
            </a:r>
            <a:r>
              <a:rPr lang="en-US" altLang="x-none" dirty="0">
                <a:ea typeface="ＭＳ Ｐゴシック" charset="-128"/>
              </a:rPr>
              <a:t> </a:t>
            </a:r>
            <a:r>
              <a:rPr lang="en-US" altLang="x-none" dirty="0" err="1">
                <a:ea typeface="ＭＳ Ｐゴシック" charset="-128"/>
              </a:rPr>
              <a:t>nhiều</a:t>
            </a:r>
            <a:r>
              <a:rPr lang="en-US" altLang="x-none" dirty="0">
                <a:ea typeface="ＭＳ Ｐゴシック" charset="-128"/>
              </a:rPr>
              <a:t> </a:t>
            </a:r>
            <a:r>
              <a:rPr lang="en-US" altLang="x-none" dirty="0" err="1">
                <a:ea typeface="ＭＳ Ｐゴシック" charset="-128"/>
              </a:rPr>
              <a:t>nhiệm</a:t>
            </a:r>
            <a:r>
              <a:rPr lang="en-US" altLang="x-none" dirty="0">
                <a:ea typeface="ＭＳ Ｐゴシック" charset="-128"/>
              </a:rPr>
              <a:t> </a:t>
            </a:r>
            <a:r>
              <a:rPr lang="en-US" altLang="x-none" dirty="0" err="1">
                <a:ea typeface="ＭＳ Ｐゴシック" charset="-128"/>
              </a:rPr>
              <a:t>vụ</a:t>
            </a:r>
            <a:r>
              <a:rPr lang="en-US" altLang="x-none" dirty="0">
                <a:ea typeface="ＭＳ Ｐゴシック" charset="-128"/>
              </a:rPr>
              <a:t> (</a:t>
            </a:r>
            <a:r>
              <a:rPr lang="en-US" altLang="x-none" dirty="0" err="1">
                <a:ea typeface="ＭＳ Ｐゴシック" charset="-128"/>
              </a:rPr>
              <a:t>thực</a:t>
            </a:r>
            <a:r>
              <a:rPr lang="en-US" altLang="x-none" dirty="0">
                <a:ea typeface="ＭＳ Ｐゴシック" charset="-128"/>
              </a:rPr>
              <a:t> </a:t>
            </a:r>
            <a:r>
              <a:rPr lang="en-US" altLang="x-none" dirty="0" err="1">
                <a:ea typeface="ＭＳ Ｐゴシック" charset="-128"/>
              </a:rPr>
              <a:t>thi</a:t>
            </a:r>
            <a:r>
              <a:rPr lang="en-US" altLang="x-none" dirty="0">
                <a:ea typeface="ＭＳ Ｐゴシック" charset="-128"/>
              </a:rPr>
              <a:t> </a:t>
            </a:r>
            <a:r>
              <a:rPr lang="en-US" altLang="x-none" dirty="0" err="1">
                <a:ea typeface="ＭＳ Ｐゴシック" charset="-128"/>
              </a:rPr>
              <a:t>nhiều</a:t>
            </a:r>
            <a:r>
              <a:rPr lang="en-US" altLang="x-none" dirty="0">
                <a:ea typeface="ＭＳ Ｐゴシック" charset="-128"/>
              </a:rPr>
              <a:t> </a:t>
            </a:r>
            <a:r>
              <a:rPr lang="en-US" altLang="x-none" dirty="0" err="1">
                <a:ea typeface="ＭＳ Ｐゴシック" charset="-128"/>
              </a:rPr>
              <a:t>chức</a:t>
            </a:r>
            <a:r>
              <a:rPr lang="en-US" altLang="x-none" dirty="0">
                <a:ea typeface="ＭＳ Ｐゴシック" charset="-128"/>
              </a:rPr>
              <a:t> </a:t>
            </a:r>
            <a:r>
              <a:rPr lang="en-US" altLang="x-none" dirty="0" err="1">
                <a:ea typeface="ＭＳ Ｐゴシック" charset="-128"/>
              </a:rPr>
              <a:t>năng</a:t>
            </a:r>
            <a:r>
              <a:rPr lang="en-US" altLang="x-none" dirty="0">
                <a:ea typeface="ＭＳ Ｐゴシック" charset="-128"/>
              </a:rPr>
              <a:t>). </a:t>
            </a:r>
            <a:r>
              <a:rPr lang="en-US" altLang="x-none" dirty="0" err="1">
                <a:ea typeface="ＭＳ Ｐゴシック" charset="-128"/>
              </a:rPr>
              <a:t>Số</a:t>
            </a:r>
            <a:r>
              <a:rPr lang="en-US" altLang="x-none" dirty="0">
                <a:ea typeface="ＭＳ Ｐゴシック" charset="-128"/>
              </a:rPr>
              <a:t> </a:t>
            </a:r>
            <a:r>
              <a:rPr lang="en-US" altLang="x-none" dirty="0" err="1">
                <a:ea typeface="ＭＳ Ｐゴシック" charset="-128"/>
              </a:rPr>
              <a:t>lượng</a:t>
            </a:r>
            <a:r>
              <a:rPr lang="en-US" altLang="x-none" dirty="0">
                <a:ea typeface="ＭＳ Ｐゴシック" charset="-128"/>
              </a:rPr>
              <a:t> </a:t>
            </a:r>
            <a:r>
              <a:rPr lang="en-US" altLang="x-none" dirty="0" err="1">
                <a:ea typeface="ＭＳ Ｐゴシック" charset="-128"/>
              </a:rPr>
              <a:t>các</a:t>
            </a:r>
            <a:r>
              <a:rPr lang="en-US" altLang="x-none" dirty="0">
                <a:ea typeface="ＭＳ Ｐゴシック" charset="-128"/>
              </a:rPr>
              <a:t> </a:t>
            </a:r>
            <a:r>
              <a:rPr lang="en-US" altLang="x-none" b="1" dirty="0" err="1">
                <a:ea typeface="ＭＳ Ｐゴシック" charset="-128"/>
              </a:rPr>
              <a:t>phụ</a:t>
            </a:r>
            <a:r>
              <a:rPr lang="en-US" altLang="x-none" b="1" dirty="0">
                <a:ea typeface="ＭＳ Ｐゴシック" charset="-128"/>
              </a:rPr>
              <a:t> </a:t>
            </a:r>
            <a:r>
              <a:rPr lang="en-US" altLang="x-none" b="1" dirty="0" err="1">
                <a:ea typeface="ＭＳ Ｐゴシック" charset="-128"/>
              </a:rPr>
              <a:t>thuộc</a:t>
            </a:r>
            <a:r>
              <a:rPr lang="en-US" altLang="x-none" dirty="0">
                <a:ea typeface="ＭＳ Ｐゴシック" charset="-128"/>
              </a:rPr>
              <a:t> </a:t>
            </a:r>
            <a:r>
              <a:rPr lang="en-US" altLang="x-none" dirty="0" err="1">
                <a:ea typeface="ＭＳ Ｐゴシック" charset="-128"/>
              </a:rPr>
              <a:t>trong</a:t>
            </a:r>
            <a:r>
              <a:rPr lang="en-US" altLang="x-none" dirty="0">
                <a:ea typeface="ＭＳ Ｐゴシック" charset="-128"/>
              </a:rPr>
              <a:t> </a:t>
            </a:r>
            <a:r>
              <a:rPr lang="en-US" altLang="x-none" dirty="0" err="1">
                <a:ea typeface="ＭＳ Ｐゴシック" charset="-128"/>
              </a:rPr>
              <a:t>lớp</a:t>
            </a:r>
            <a:r>
              <a:rPr lang="en-US" altLang="x-none" dirty="0">
                <a:ea typeface="ＭＳ Ｐゴシック" charset="-128"/>
              </a:rPr>
              <a:t> </a:t>
            </a:r>
            <a:r>
              <a:rPr lang="en-US" altLang="x-none" dirty="0" err="1">
                <a:ea typeface="ＭＳ Ｐゴシック" charset="-128"/>
              </a:rPr>
              <a:t>để</a:t>
            </a:r>
            <a:r>
              <a:rPr lang="en-US" altLang="x-none" dirty="0">
                <a:ea typeface="ＭＳ Ｐゴシック" charset="-128"/>
              </a:rPr>
              <a:t> </a:t>
            </a:r>
            <a:r>
              <a:rPr lang="en-US" altLang="x-none" dirty="0" err="1">
                <a:ea typeface="ＭＳ Ｐゴシック" charset="-128"/>
              </a:rPr>
              <a:t>thực</a:t>
            </a:r>
            <a:r>
              <a:rPr lang="en-US" altLang="x-none" dirty="0">
                <a:ea typeface="ＭＳ Ｐゴシック" charset="-128"/>
              </a:rPr>
              <a:t> </a:t>
            </a:r>
            <a:r>
              <a:rPr lang="en-US" altLang="x-none" dirty="0" err="1">
                <a:ea typeface="ＭＳ Ｐゴシック" charset="-128"/>
              </a:rPr>
              <a:t>thi</a:t>
            </a:r>
            <a:r>
              <a:rPr lang="en-US" altLang="x-none" dirty="0">
                <a:ea typeface="ＭＳ Ｐゴシック" charset="-128"/>
              </a:rPr>
              <a:t> </a:t>
            </a:r>
            <a:r>
              <a:rPr lang="en-US" altLang="x-none" dirty="0" err="1">
                <a:ea typeface="ＭＳ Ｐゴシック" charset="-128"/>
              </a:rPr>
              <a:t>các</a:t>
            </a:r>
            <a:r>
              <a:rPr lang="en-US" altLang="x-none" dirty="0">
                <a:ea typeface="ＭＳ Ｐゴシック" charset="-128"/>
              </a:rPr>
              <a:t> </a:t>
            </a:r>
            <a:r>
              <a:rPr lang="en-US" altLang="x-none" dirty="0" err="1">
                <a:ea typeface="ＭＳ Ｐゴシック" charset="-128"/>
              </a:rPr>
              <a:t>nhiệm</a:t>
            </a:r>
            <a:r>
              <a:rPr lang="en-US" altLang="x-none" dirty="0">
                <a:ea typeface="ＭＳ Ｐゴシック" charset="-128"/>
              </a:rPr>
              <a:t> </a:t>
            </a:r>
            <a:r>
              <a:rPr lang="en-US" altLang="x-none" dirty="0" err="1">
                <a:ea typeface="ＭＳ Ｐゴシック" charset="-128"/>
              </a:rPr>
              <a:t>vụ</a:t>
            </a:r>
            <a:r>
              <a:rPr lang="en-US" altLang="x-none" dirty="0">
                <a:ea typeface="ＭＳ Ｐゴシック" charset="-128"/>
              </a:rPr>
              <a:t> </a:t>
            </a:r>
            <a:r>
              <a:rPr lang="en-US" altLang="x-none" dirty="0" err="1">
                <a:ea typeface="ＭＳ Ｐゴシック" charset="-128"/>
              </a:rPr>
              <a:t>này</a:t>
            </a:r>
            <a:r>
              <a:rPr lang="en-US" altLang="x-none" dirty="0">
                <a:ea typeface="ＭＳ Ｐゴシック" charset="-128"/>
              </a:rPr>
              <a:t> </a:t>
            </a:r>
            <a:r>
              <a:rPr lang="en-US" altLang="x-none" dirty="0" err="1">
                <a:ea typeface="ＭＳ Ｐゴシック" charset="-128"/>
              </a:rPr>
              <a:t>sẽ</a:t>
            </a:r>
            <a:r>
              <a:rPr lang="en-US" altLang="x-none" dirty="0">
                <a:ea typeface="ＭＳ Ｐゴシック" charset="-128"/>
              </a:rPr>
              <a:t> </a:t>
            </a:r>
            <a:r>
              <a:rPr lang="en-US" altLang="x-none" dirty="0" err="1">
                <a:ea typeface="ＭＳ Ｐゴシック" charset="-128"/>
              </a:rPr>
              <a:t>ngày</a:t>
            </a:r>
            <a:r>
              <a:rPr lang="en-US" altLang="x-none" dirty="0">
                <a:ea typeface="ＭＳ Ｐゴシック" charset="-128"/>
              </a:rPr>
              <a:t> </a:t>
            </a:r>
            <a:r>
              <a:rPr lang="en-US" altLang="x-none" dirty="0" err="1">
                <a:ea typeface="ＭＳ Ｐゴシック" charset="-128"/>
              </a:rPr>
              <a:t>càng</a:t>
            </a:r>
            <a:r>
              <a:rPr lang="en-US" altLang="x-none" dirty="0">
                <a:ea typeface="ＭＳ Ｐゴシック" charset="-128"/>
              </a:rPr>
              <a:t> </a:t>
            </a:r>
            <a:r>
              <a:rPr lang="en-US" altLang="x-none" dirty="0" err="1">
                <a:ea typeface="ＭＳ Ｐゴシック" charset="-128"/>
              </a:rPr>
              <a:t>tăng</a:t>
            </a:r>
            <a:r>
              <a:rPr lang="en-US" altLang="x-none" dirty="0">
                <a:ea typeface="ＭＳ Ｐゴシック" charset="-128"/>
              </a:rPr>
              <a:t>. </a:t>
            </a:r>
            <a:r>
              <a:rPr lang="en-US" altLang="x-none" dirty="0" err="1">
                <a:ea typeface="ＭＳ Ｐゴシック" charset="-128"/>
              </a:rPr>
              <a:t>Vì</a:t>
            </a:r>
            <a:r>
              <a:rPr lang="en-US" altLang="x-none" dirty="0">
                <a:ea typeface="ＭＳ Ｐゴシック" charset="-128"/>
              </a:rPr>
              <a:t> </a:t>
            </a:r>
            <a:r>
              <a:rPr lang="en-US" altLang="x-none" dirty="0" err="1">
                <a:ea typeface="ＭＳ Ｐゴシック" charset="-128"/>
              </a:rPr>
              <a:t>vậy</a:t>
            </a:r>
            <a:r>
              <a:rPr lang="en-US" altLang="x-none" dirty="0">
                <a:ea typeface="ＭＳ Ｐゴシック" charset="-128"/>
              </a:rPr>
              <a:t>, </a:t>
            </a:r>
            <a:r>
              <a:rPr lang="en-US" altLang="x-none" dirty="0" err="1">
                <a:ea typeface="ＭＳ Ｐゴシック" charset="-128"/>
              </a:rPr>
              <a:t>khi</a:t>
            </a:r>
            <a:r>
              <a:rPr lang="en-US" altLang="x-none" dirty="0">
                <a:ea typeface="ＭＳ Ｐゴシック" charset="-128"/>
              </a:rPr>
              <a:t> ta </a:t>
            </a:r>
            <a:r>
              <a:rPr lang="en-US" altLang="x-none" dirty="0" err="1">
                <a:ea typeface="ＭＳ Ｐゴシック" charset="-128"/>
              </a:rPr>
              <a:t>sửa</a:t>
            </a:r>
            <a:r>
              <a:rPr lang="en-US" altLang="x-none" dirty="0">
                <a:ea typeface="ＭＳ Ｐゴシック" charset="-128"/>
              </a:rPr>
              <a:t> </a:t>
            </a:r>
            <a:r>
              <a:rPr lang="en-US" altLang="x-none" dirty="0" err="1">
                <a:ea typeface="ＭＳ Ｐゴシック" charset="-128"/>
              </a:rPr>
              <a:t>đổi</a:t>
            </a:r>
            <a:r>
              <a:rPr lang="en-US" altLang="x-none" dirty="0">
                <a:ea typeface="ＭＳ Ｐゴシック" charset="-128"/>
              </a:rPr>
              <a:t> </a:t>
            </a:r>
            <a:r>
              <a:rPr lang="en-US" altLang="x-none" dirty="0" err="1">
                <a:ea typeface="ＭＳ Ｐゴシック" charset="-128"/>
              </a:rPr>
              <a:t>một</a:t>
            </a:r>
            <a:r>
              <a:rPr lang="en-US" altLang="x-none" dirty="0">
                <a:ea typeface="ＭＳ Ｐゴシック" charset="-128"/>
              </a:rPr>
              <a:t> </a:t>
            </a:r>
            <a:r>
              <a:rPr lang="en-US" altLang="x-none" dirty="0" err="1">
                <a:ea typeface="ＭＳ Ｐゴシック" charset="-128"/>
              </a:rPr>
              <a:t>chức</a:t>
            </a:r>
            <a:r>
              <a:rPr lang="en-US" altLang="x-none" dirty="0">
                <a:ea typeface="ＭＳ Ｐゴシック" charset="-128"/>
              </a:rPr>
              <a:t> </a:t>
            </a:r>
            <a:r>
              <a:rPr lang="en-US" altLang="x-none" dirty="0" err="1">
                <a:ea typeface="ＭＳ Ｐゴシック" charset="-128"/>
              </a:rPr>
              <a:t>năng</a:t>
            </a:r>
            <a:r>
              <a:rPr lang="en-US" altLang="x-none" dirty="0">
                <a:ea typeface="ＭＳ Ｐゴシック" charset="-128"/>
              </a:rPr>
              <a:t> </a:t>
            </a:r>
            <a:r>
              <a:rPr lang="en-US" altLang="x-none" dirty="0" err="1">
                <a:ea typeface="ＭＳ Ｐゴシック" charset="-128"/>
              </a:rPr>
              <a:t>này</a:t>
            </a:r>
            <a:r>
              <a:rPr lang="en-US" altLang="x-none" dirty="0">
                <a:ea typeface="ＭＳ Ｐゴシック" charset="-128"/>
              </a:rPr>
              <a:t>, </a:t>
            </a:r>
            <a:r>
              <a:rPr lang="en-US" altLang="x-none" dirty="0" err="1">
                <a:ea typeface="ＭＳ Ｐゴシック" charset="-128"/>
              </a:rPr>
              <a:t>rất</a:t>
            </a:r>
            <a:r>
              <a:rPr lang="en-US" altLang="x-none" dirty="0">
                <a:ea typeface="ＭＳ Ｐゴシック" charset="-128"/>
              </a:rPr>
              <a:t> </a:t>
            </a:r>
            <a:r>
              <a:rPr lang="en-US" altLang="x-none" dirty="0" err="1">
                <a:ea typeface="ＭＳ Ｐゴシック" charset="-128"/>
              </a:rPr>
              <a:t>có</a:t>
            </a:r>
            <a:r>
              <a:rPr lang="en-US" altLang="x-none" dirty="0">
                <a:ea typeface="ＭＳ Ｐゴシック" charset="-128"/>
              </a:rPr>
              <a:t> </a:t>
            </a:r>
            <a:r>
              <a:rPr lang="en-US" altLang="x-none" dirty="0" err="1">
                <a:ea typeface="ＭＳ Ｐゴシック" charset="-128"/>
              </a:rPr>
              <a:t>thể</a:t>
            </a:r>
            <a:r>
              <a:rPr lang="en-US" altLang="x-none" dirty="0">
                <a:ea typeface="ＭＳ Ｐゴシック" charset="-128"/>
              </a:rPr>
              <a:t> </a:t>
            </a:r>
            <a:r>
              <a:rPr lang="en-US" altLang="x-none" dirty="0" err="1">
                <a:ea typeface="ＭＳ Ｐゴシック" charset="-128"/>
              </a:rPr>
              <a:t>nó</a:t>
            </a:r>
            <a:r>
              <a:rPr lang="en-US" altLang="x-none" dirty="0">
                <a:ea typeface="ＭＳ Ｐゴシック" charset="-128"/>
              </a:rPr>
              <a:t> </a:t>
            </a:r>
            <a:r>
              <a:rPr lang="en-US" altLang="x-none" dirty="0" err="1">
                <a:ea typeface="ＭＳ Ｐゴシック" charset="-128"/>
              </a:rPr>
              <a:t>sẽ</a:t>
            </a:r>
            <a:r>
              <a:rPr lang="en-US" altLang="x-none" dirty="0">
                <a:ea typeface="ＭＳ Ｐゴシック" charset="-128"/>
              </a:rPr>
              <a:t> </a:t>
            </a:r>
            <a:r>
              <a:rPr lang="en-US" altLang="x-none" dirty="0" err="1">
                <a:ea typeface="ＭＳ Ｐゴシック" charset="-128"/>
              </a:rPr>
              <a:t>ảnh</a:t>
            </a:r>
            <a:r>
              <a:rPr lang="en-US" altLang="x-none" dirty="0">
                <a:ea typeface="ＭＳ Ｐゴシック" charset="-128"/>
              </a:rPr>
              <a:t> </a:t>
            </a:r>
            <a:r>
              <a:rPr lang="en-US" altLang="x-none" dirty="0" err="1">
                <a:ea typeface="ＭＳ Ｐゴシック" charset="-128"/>
              </a:rPr>
              <a:t>hưởng</a:t>
            </a:r>
            <a:r>
              <a:rPr lang="en-US" altLang="x-none" dirty="0">
                <a:ea typeface="ＭＳ Ｐゴシック" charset="-128"/>
              </a:rPr>
              <a:t> </a:t>
            </a:r>
            <a:r>
              <a:rPr lang="en-US" altLang="x-none" dirty="0" err="1">
                <a:ea typeface="ＭＳ Ｐゴシック" charset="-128"/>
              </a:rPr>
              <a:t>tới</a:t>
            </a:r>
            <a:r>
              <a:rPr lang="en-US" altLang="x-none" dirty="0">
                <a:ea typeface="ＭＳ Ｐゴシック" charset="-128"/>
              </a:rPr>
              <a:t> </a:t>
            </a:r>
            <a:r>
              <a:rPr lang="en-US" altLang="x-none" dirty="0" err="1">
                <a:ea typeface="ＭＳ Ｐゴシック" charset="-128"/>
              </a:rPr>
              <a:t>các</a:t>
            </a:r>
            <a:r>
              <a:rPr lang="en-US" altLang="x-none" dirty="0">
                <a:ea typeface="ＭＳ Ｐゴシック" charset="-128"/>
              </a:rPr>
              <a:t> </a:t>
            </a:r>
            <a:r>
              <a:rPr lang="en-US" altLang="x-none" dirty="0" err="1">
                <a:ea typeface="ＭＳ Ｐゴシック" charset="-128"/>
              </a:rPr>
              <a:t>chức</a:t>
            </a:r>
            <a:r>
              <a:rPr lang="en-US" altLang="x-none" dirty="0">
                <a:ea typeface="ＭＳ Ｐゴシック" charset="-128"/>
              </a:rPr>
              <a:t> </a:t>
            </a:r>
            <a:r>
              <a:rPr lang="en-US" altLang="x-none" dirty="0" err="1">
                <a:ea typeface="ＭＳ Ｐゴシック" charset="-128"/>
              </a:rPr>
              <a:t>năng</a:t>
            </a:r>
            <a:r>
              <a:rPr lang="en-US" altLang="x-none" dirty="0">
                <a:ea typeface="ＭＳ Ｐゴシック" charset="-128"/>
              </a:rPr>
              <a:t> </a:t>
            </a:r>
            <a:r>
              <a:rPr lang="en-US" altLang="x-none" dirty="0" err="1">
                <a:ea typeface="ＭＳ Ｐゴシック" charset="-128"/>
              </a:rPr>
              <a:t>khác</a:t>
            </a:r>
            <a:r>
              <a:rPr lang="en-US" altLang="x-none" dirty="0">
                <a:ea typeface="ＭＳ Ｐゴシック" charset="-128"/>
              </a:rPr>
              <a:t>, </a:t>
            </a:r>
            <a:r>
              <a:rPr lang="en-US" altLang="x-none" dirty="0" err="1">
                <a:ea typeface="ＭＳ Ｐゴシック" charset="-128"/>
              </a:rPr>
              <a:t>và</a:t>
            </a:r>
            <a:r>
              <a:rPr lang="en-US" altLang="x-none" dirty="0">
                <a:ea typeface="ＭＳ Ｐゴシック" charset="-128"/>
              </a:rPr>
              <a:t> </a:t>
            </a:r>
            <a:r>
              <a:rPr lang="en-US" altLang="x-none" dirty="0" err="1">
                <a:ea typeface="ＭＳ Ｐゴシック" charset="-128"/>
              </a:rPr>
              <a:t>phải</a:t>
            </a:r>
            <a:r>
              <a:rPr lang="en-US" altLang="x-none" dirty="0">
                <a:ea typeface="ＭＳ Ｐゴシック" charset="-128"/>
              </a:rPr>
              <a:t> </a:t>
            </a:r>
            <a:r>
              <a:rPr lang="en-US" altLang="x-none" b="1" dirty="0" err="1">
                <a:ea typeface="ＭＳ Ｐゴシック" charset="-128"/>
              </a:rPr>
              <a:t>kiểm</a:t>
            </a:r>
            <a:r>
              <a:rPr lang="en-US" altLang="x-none" b="1" dirty="0">
                <a:ea typeface="ＭＳ Ｐゴシック" charset="-128"/>
              </a:rPr>
              <a:t> </a:t>
            </a:r>
            <a:r>
              <a:rPr lang="en-US" altLang="x-none" b="1" dirty="0" err="1">
                <a:ea typeface="ＭＳ Ｐゴシック" charset="-128"/>
              </a:rPr>
              <a:t>thử</a:t>
            </a:r>
            <a:r>
              <a:rPr lang="en-US" altLang="x-none" b="1" dirty="0">
                <a:ea typeface="ＭＳ Ｐゴシック" charset="-128"/>
              </a:rPr>
              <a:t> </a:t>
            </a:r>
            <a:r>
              <a:rPr lang="en-US" altLang="x-none" dirty="0" err="1">
                <a:ea typeface="ＭＳ Ｐゴシック" charset="-128"/>
              </a:rPr>
              <a:t>lại</a:t>
            </a:r>
            <a:r>
              <a:rPr lang="en-US" altLang="x-none" dirty="0">
                <a:ea typeface="ＭＳ Ｐゴシック" charset="-128"/>
              </a:rPr>
              <a:t> </a:t>
            </a:r>
            <a:r>
              <a:rPr lang="en-US" altLang="x-none" dirty="0" err="1">
                <a:ea typeface="ＭＳ Ｐゴシック" charset="-128"/>
              </a:rPr>
              <a:t>từng</a:t>
            </a:r>
            <a:r>
              <a:rPr lang="en-US" altLang="x-none" dirty="0">
                <a:ea typeface="ＭＳ Ｐゴシック" charset="-128"/>
              </a:rPr>
              <a:t> </a:t>
            </a:r>
            <a:r>
              <a:rPr lang="en-US" altLang="x-none" dirty="0" err="1">
                <a:ea typeface="ＭＳ Ｐゴシック" charset="-128"/>
              </a:rPr>
              <a:t>chức</a:t>
            </a:r>
            <a:r>
              <a:rPr lang="en-US" altLang="x-none" dirty="0">
                <a:ea typeface="ＭＳ Ｐゴシック" charset="-128"/>
              </a:rPr>
              <a:t> </a:t>
            </a:r>
            <a:r>
              <a:rPr lang="en-US" altLang="x-none" dirty="0" err="1">
                <a:ea typeface="ＭＳ Ｐゴシック" charset="-128"/>
              </a:rPr>
              <a:t>năng</a:t>
            </a:r>
            <a:r>
              <a:rPr lang="en-US" altLang="x-none" dirty="0">
                <a:ea typeface="ＭＳ Ｐゴシック" charset="-128"/>
              </a:rPr>
              <a:t> </a:t>
            </a:r>
            <a:r>
              <a:rPr lang="en-US" altLang="x-none" dirty="0">
                <a:ea typeface="ＭＳ Ｐゴシック" charset="-128"/>
                <a:sym typeface="Wingdings" charset="2"/>
              </a:rPr>
              <a:t> </a:t>
            </a:r>
            <a:r>
              <a:rPr lang="en-US" altLang="x-none" dirty="0" err="1">
                <a:ea typeface="ＭＳ Ｐゴシック" charset="-128"/>
                <a:sym typeface="Wingdings" charset="2"/>
              </a:rPr>
              <a:t>mất</a:t>
            </a:r>
            <a:r>
              <a:rPr lang="en-US" altLang="x-none" dirty="0">
                <a:ea typeface="ＭＳ Ｐゴシック" charset="-128"/>
                <a:sym typeface="Wingdings" charset="2"/>
              </a:rPr>
              <a:t> </a:t>
            </a:r>
            <a:r>
              <a:rPr lang="en-US" altLang="x-none" dirty="0" err="1">
                <a:ea typeface="ＭＳ Ｐゴシック" charset="-128"/>
                <a:sym typeface="Wingdings" charset="2"/>
              </a:rPr>
              <a:t>công</a:t>
            </a:r>
            <a:endParaRPr lang="en-US" altLang="x-none" dirty="0">
              <a:ea typeface="ＭＳ Ｐゴシック" charset="-128"/>
            </a:endParaRPr>
          </a:p>
          <a:p>
            <a:pPr>
              <a:defRPr/>
            </a:pPr>
            <a:endParaRPr lang="en-US" altLang="x-none" dirty="0">
              <a:ea typeface="ＭＳ Ｐゴシック" charset="-128"/>
            </a:endParaRPr>
          </a:p>
          <a:p>
            <a:pPr>
              <a:defRPr/>
            </a:pPr>
            <a:endParaRPr lang="en-US" altLang="x-none" dirty="0">
              <a:ea typeface="ＭＳ Ｐゴシック" charset="-128"/>
            </a:endParaRPr>
          </a:p>
          <a:p>
            <a:pPr>
              <a:defRPr/>
            </a:pPr>
            <a:endParaRPr lang="en-US" altLang="x-none" dirty="0">
              <a:ea typeface="ＭＳ Ｐゴシック" charset="-128"/>
            </a:endParaRPr>
          </a:p>
          <a:p>
            <a:pPr>
              <a:defRPr/>
            </a:pPr>
            <a:r>
              <a:rPr lang="vi-VN" altLang="x-none" dirty="0">
                <a:ea typeface="ＭＳ Ｐゴシック" charset="-128"/>
              </a:rPr>
              <a:t>SRP đề cập đến việc một lớp chỉ nên đảm trách duy nhất một nhiệm vụ, chức năng duy nhất. Nếu chúng ta gom nhiều chức năng cho một lớp, thì khi chúng ta thay đổi một chức năng nào đó, thì toàn bộ lớp đó phải thay đổi. Và khi có nhiều thay đổi, điều đó cũng có nghĩa là sẽ phát sinh ra nhiều vấn đề khác như lỗi, buộc ta phải test lại hết toàn bộ lớp đó. Hãy tưởng tượng bạn có 1 lớp khoảng 1000 dòng code đã viết cách đây 5 năm, không nảy sinh vấn đề gì vì bạn đã bỏ công ra để test rất kỹ, một ngày đẹp trời nào đó, bạn vào thay đổi, nâng 1 phần nào đó trong lớp, làm sao để bạn đảm bảo là các thành phần khác trong lớp không bị ảnh hưởng? Do vậy bạn phải lại một lần nữa test lại toàn bộ lớp đó</a:t>
            </a:r>
            <a:endParaRPr lang="en-US" altLang="x-none" dirty="0">
              <a:ea typeface="ＭＳ Ｐゴシック" charset="-128"/>
            </a:endParaRPr>
          </a:p>
        </p:txBody>
      </p:sp>
      <p:sp>
        <p:nvSpPr>
          <p:cNvPr id="21507" name="Slide Number Placeholder 3">
            <a:extLst>
              <a:ext uri="{FF2B5EF4-FFF2-40B4-BE49-F238E27FC236}">
                <a16:creationId xmlns:a16="http://schemas.microsoft.com/office/drawing/2014/main" id="{411BD926-8B3F-5447-9E45-B7F8A24D5A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1D80845-25F2-3C47-B072-69FBDB0EB10B}" type="slidenum">
              <a:rPr lang="en-US" altLang="en-US">
                <a:latin typeface="Arial" panose="020B0604020202020204" pitchFamily="34" charset="0"/>
              </a:rPr>
              <a:pPr>
                <a:spcBef>
                  <a:spcPct val="0"/>
                </a:spcBef>
              </a:pPr>
              <a:t>53</a:t>
            </a:fld>
            <a:endParaRPr lang="en-US" altLang="en-US">
              <a:latin typeface="Arial" panose="020B0604020202020204" pitchFamily="34" charset="0"/>
            </a:endParaRPr>
          </a:p>
        </p:txBody>
      </p:sp>
    </p:spTree>
    <p:extLst>
      <p:ext uri="{BB962C8B-B14F-4D97-AF65-F5344CB8AC3E}">
        <p14:creationId xmlns:p14="http://schemas.microsoft.com/office/powerpoint/2010/main" val="130889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2F2BF779-28DD-D847-83D8-8C1118F20DF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D89D7038-BA6E-8444-9E56-CEFB205756C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VD: cần phương thức lấy tất cả các Videos của một VideoStore</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sym typeface="Wingdings" pitchFamily="2" charset="2"/>
              </a:rPr>
              <a:t> Trao nhiệm vụ cho lớp VideoStore, lớp này là lớp chuyên gia thông tin</a:t>
            </a:r>
            <a:endParaRPr lang="en-VN" altLang="en-VN" dirty="0">
              <a:ea typeface="ＭＳ Ｐゴシック" panose="020B0600070205080204" pitchFamily="34" charset="-128"/>
            </a:endParaRPr>
          </a:p>
        </p:txBody>
      </p:sp>
      <p:sp>
        <p:nvSpPr>
          <p:cNvPr id="24579" name="Slide Number Placeholder 3">
            <a:extLst>
              <a:ext uri="{FF2B5EF4-FFF2-40B4-BE49-F238E27FC236}">
                <a16:creationId xmlns:a16="http://schemas.microsoft.com/office/drawing/2014/main" id="{DD80CF19-F29C-1D45-81F3-F847C3418A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67EE64C-32A6-7943-BD36-AB786D2B9D2B}" type="slidenum">
              <a:rPr lang="en-US" altLang="en-VN" smtClean="0"/>
              <a:pPr/>
              <a:t>7</a:t>
            </a:fld>
            <a:endParaRPr lang="en-US" altLang="en-V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a:extLst>
              <a:ext uri="{FF2B5EF4-FFF2-40B4-BE49-F238E27FC236}">
                <a16:creationId xmlns:a16="http://schemas.microsoft.com/office/drawing/2014/main" id="{9ADFF0AD-A07B-1841-A6BD-B24B9FC405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4" name="Notes Placeholder 2">
            <a:extLst>
              <a:ext uri="{FF2B5EF4-FFF2-40B4-BE49-F238E27FC236}">
                <a16:creationId xmlns:a16="http://schemas.microsoft.com/office/drawing/2014/main" id="{AEBB84A0-1B99-354D-9D00-7A3ACBF204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VD: lớp dịch vụ cho phép thay đổi thiết lập của người dùng. Tuy nhiên, trước đó, cần phải xác thực người dùng. Cách cài đặt thường gặp như trên.</a:t>
            </a:r>
          </a:p>
          <a:p>
            <a:endParaRPr lang="en-US" altLang="en-US">
              <a:ea typeface="ＭＳ Ｐゴシック" panose="020B0600070205080204" pitchFamily="34" charset="-128"/>
            </a:endParaRPr>
          </a:p>
          <a:p>
            <a:r>
              <a:rPr lang="en-US" altLang="en-US">
                <a:ea typeface="ＭＳ Ｐゴシック" panose="020B0600070205080204" pitchFamily="34" charset="-128"/>
              </a:rPr>
              <a:t>Vấn đề là gì?</a:t>
            </a:r>
          </a:p>
          <a:p>
            <a:r>
              <a:rPr lang="en-US" altLang="en-US">
                <a:ea typeface="ＭＳ Ｐゴシック" panose="020B0600070205080204" pitchFamily="34" charset="-128"/>
              </a:rPr>
              <a:t>Có vẻ okie. Tuy nhiên, khi ta có nhu cầu tái sử dụng phương thức xác thực checkAccess, ta phải sử dụng lớp UserSettingService </a:t>
            </a:r>
            <a:r>
              <a:rPr lang="en-US" altLang="en-US">
                <a:ea typeface="ＭＳ Ｐゴシック" panose="020B0600070205080204" pitchFamily="34" charset="-128"/>
                <a:sym typeface="Wingdings" pitchFamily="2" charset="2"/>
              </a:rPr>
              <a:t> không hợp lý. Hoặc khi muốn thay đổi cách thức xác thực người dùng/thay đổi cách thức xử lý, cập nhật thiết lập mới cho người dùng, đều phải sửa lớp </a:t>
            </a:r>
            <a:r>
              <a:rPr lang="en-US" altLang="en-US">
                <a:ea typeface="ＭＳ Ｐゴシック" panose="020B0600070205080204" pitchFamily="34" charset="-128"/>
              </a:rPr>
              <a:t>UserSettingService.</a:t>
            </a:r>
          </a:p>
        </p:txBody>
      </p:sp>
      <p:sp>
        <p:nvSpPr>
          <p:cNvPr id="110595" name="Slide Number Placeholder 3">
            <a:extLst>
              <a:ext uri="{FF2B5EF4-FFF2-40B4-BE49-F238E27FC236}">
                <a16:creationId xmlns:a16="http://schemas.microsoft.com/office/drawing/2014/main" id="{2B44CD3E-8C4A-DE4E-980C-FCD38F0D75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935F101-C44A-9645-8CAF-557636246E93}" type="slidenum">
              <a:rPr lang="en-US" altLang="en-US" smtClean="0">
                <a:latin typeface="Arial" panose="020B0604020202020204" pitchFamily="34" charset="0"/>
              </a:rPr>
              <a:pPr>
                <a:spcBef>
                  <a:spcPct val="0"/>
                </a:spcBef>
              </a:pPr>
              <a:t>54</a:t>
            </a:fld>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a:extLst>
              <a:ext uri="{FF2B5EF4-FFF2-40B4-BE49-F238E27FC236}">
                <a16:creationId xmlns:a16="http://schemas.microsoft.com/office/drawing/2014/main" id="{83825B65-96E0-6F43-AE6C-D47DDB8A91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a:extLst>
              <a:ext uri="{FF2B5EF4-FFF2-40B4-BE49-F238E27FC236}">
                <a16:creationId xmlns:a16="http://schemas.microsoft.com/office/drawing/2014/main" id="{63D17FDF-407F-E940-B0E6-E83DF85067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Logic của lớp Employee có vẻ hợp lý. Nó chứa các thuộc tính của một nhân viên như id, tên, điạ chỉ, ngày bắt đầu làm việc. Thậm chí nó còn cho biết nhân viên có được tăng lương trong năm nay không, và còn tính được thuế phải trả trong năm</a:t>
            </a:r>
          </a:p>
          <a:p>
            <a:endParaRPr lang="en-US" altLang="en-US">
              <a:ea typeface="ＭＳ Ｐゴシック" panose="020B0600070205080204" pitchFamily="34" charset="-128"/>
            </a:endParaRPr>
          </a:p>
          <a:p>
            <a:r>
              <a:rPr lang="en-US" altLang="en-US">
                <a:ea typeface="ＭＳ Ｐゴシック" panose="020B0600070205080204" pitchFamily="34" charset="-128"/>
              </a:rPr>
              <a:t>Tuy nhiên, lớp này đã vi phạm nguyên lý một nhiệm vụ.</a:t>
            </a:r>
          </a:p>
          <a:p>
            <a:pPr>
              <a:buFont typeface="Calibri" panose="020F0502020204030204" pitchFamily="34" charset="0"/>
              <a:buAutoNum type="arabicPeriod"/>
            </a:pPr>
            <a:r>
              <a:rPr lang="en-US" altLang="en-US">
                <a:ea typeface="ＭＳ Ｐゴシック" panose="020B0600070205080204" pitchFamily="34" charset="-128"/>
              </a:rPr>
              <a:t>Việc xác định xem nhân viên có được tăng lương không không thuộc trách nhiệm của nhân viên. Đây là nhiệm vụ của bộ phận tổ chức của công ty, áp dụng theo luật riêng. Luật này có thể cập nhật mỗi năm. Và khi luật thay đổi, lớp Employee cũng cần phải được cập nhật</a:t>
            </a:r>
          </a:p>
          <a:p>
            <a:pPr>
              <a:buFont typeface="Calibri" panose="020F0502020204030204" pitchFamily="34" charset="0"/>
              <a:buAutoNum type="arabicPeriod"/>
            </a:pPr>
            <a:r>
              <a:rPr lang="en-US" altLang="en-US">
                <a:ea typeface="ＭＳ Ｐゴシック" panose="020B0600070205080204" pitchFamily="34" charset="-128"/>
              </a:rPr>
              <a:t>Tương tự, việc tính thuế thuộc về phòng tài chính. Có thể cập nhật mỗi năm</a:t>
            </a:r>
          </a:p>
          <a:p>
            <a:pPr>
              <a:buFont typeface="Calibri" panose="020F0502020204030204" pitchFamily="34" charset="0"/>
              <a:buAutoNum type="arabicPeriod"/>
            </a:pPr>
            <a:r>
              <a:rPr lang="en-US" altLang="en-US">
                <a:ea typeface="ＭＳ Ｐゴシック" panose="020B0600070205080204" pitchFamily="34" charset="-128"/>
              </a:rPr>
              <a:t>Employee nên chỉ có một nhiệm vụ duy nhất là lưu trữ các thuộc tính của một nhân viên</a:t>
            </a:r>
          </a:p>
        </p:txBody>
      </p:sp>
      <p:sp>
        <p:nvSpPr>
          <p:cNvPr id="113667" name="Slide Number Placeholder 3">
            <a:extLst>
              <a:ext uri="{FF2B5EF4-FFF2-40B4-BE49-F238E27FC236}">
                <a16:creationId xmlns:a16="http://schemas.microsoft.com/office/drawing/2014/main" id="{55D4688D-DF96-6F48-A90E-E23DE78879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16D4DC1-FAF8-2E40-9032-64A4D5D71970}" type="slidenum">
              <a:rPr lang="en-US" altLang="en-US" smtClean="0">
                <a:latin typeface="Arial" panose="020B0604020202020204" pitchFamily="34" charset="0"/>
              </a:rPr>
              <a:pPr>
                <a:spcBef>
                  <a:spcPct val="0"/>
                </a:spcBef>
              </a:pPr>
              <a:t>56</a:t>
            </a:fld>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a16="http://schemas.microsoft.com/office/drawing/2014/main" id="{7665FE7A-D8F7-CA47-8057-EF24BAF612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Notes Placeholder 2">
            <a:extLst>
              <a:ext uri="{FF2B5EF4-FFF2-40B4-BE49-F238E27FC236}">
                <a16:creationId xmlns:a16="http://schemas.microsoft.com/office/drawing/2014/main" id="{7903E11B-3A90-FF47-AC86-9EE2708ED5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15715" name="Slide Number Placeholder 3">
            <a:extLst>
              <a:ext uri="{FF2B5EF4-FFF2-40B4-BE49-F238E27FC236}">
                <a16:creationId xmlns:a16="http://schemas.microsoft.com/office/drawing/2014/main" id="{EE6ECE5F-B261-C946-ABA5-F4CAC4035F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197BFF8-8227-3944-9CEF-E34B38CC39DB}" type="slidenum">
              <a:rPr lang="en-US" altLang="en-US" smtClean="0"/>
              <a:pPr/>
              <a:t>57</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887E4E40-60E7-4E4D-BA09-F17601CA29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a:extLst>
              <a:ext uri="{FF2B5EF4-FFF2-40B4-BE49-F238E27FC236}">
                <a16:creationId xmlns:a16="http://schemas.microsoft.com/office/drawing/2014/main" id="{8464E333-BB67-BA48-86D5-94073C518D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a:ea typeface="ＭＳ Ｐゴシック" panose="020B0600070205080204" pitchFamily="34" charset="-128"/>
              </a:rPr>
              <a:t>Nguyên lý này đề cập đến việc một đối tượng phải luôn MỞ cho việc mở rộng, nhưng ĐÓNG trong việc thay đổi.</a:t>
            </a:r>
            <a:r>
              <a:rPr lang="en-US" altLang="en-US">
                <a:ea typeface="ＭＳ Ｐゴシック" panose="020B0600070205080204" pitchFamily="34" charset="-128"/>
              </a:rPr>
              <a:t> 2 vế:</a:t>
            </a:r>
          </a:p>
          <a:p>
            <a:pPr>
              <a:buFont typeface="Calibri" panose="020F0502020204030204" pitchFamily="34" charset="0"/>
              <a:buAutoNum type="arabicPeriod"/>
            </a:pPr>
            <a:r>
              <a:rPr lang="en-US" altLang="en-US">
                <a:ea typeface="ＭＳ Ｐゴシック" panose="020B0600070205080204" pitchFamily="34" charset="-128"/>
              </a:rPr>
              <a:t>Mở cho việc mở rộng: một module (class) cung cấp các điểm mở rộng, cho phép nó thay đổi behaviour. Một kỹ thuật hay dùng là kỹ thuật đa hình, sử dụng các hành vi mở rộng của đối tượng tại thời điểm biên dịch (tùy đối tượng thật sự lúc đó là gì)</a:t>
            </a:r>
          </a:p>
          <a:p>
            <a:pPr>
              <a:buFont typeface="Calibri" panose="020F0502020204030204" pitchFamily="34" charset="0"/>
              <a:buAutoNum type="arabicPeriod"/>
            </a:pPr>
            <a:r>
              <a:rPr lang="en-US" altLang="en-US">
                <a:ea typeface="ＭＳ Ｐゴシック" panose="020B0600070205080204" pitchFamily="34" charset="-128"/>
              </a:rPr>
              <a:t>Đóng cho việc thay đổi: Không cần/hạn chế tối đa việc thay đổi code, vẫn đảm bảo tính mở rộng như vậy.</a:t>
            </a:r>
          </a:p>
          <a:p>
            <a:endParaRPr lang="en-US" altLang="en-US">
              <a:ea typeface="ＭＳ Ｐゴシック" panose="020B0600070205080204" pitchFamily="34" charset="-128"/>
            </a:endParaRPr>
          </a:p>
          <a:p>
            <a:r>
              <a:rPr lang="en-US" altLang="en-US" b="1">
                <a:ea typeface="ＭＳ Ｐゴシック" panose="020B0600070205080204" pitchFamily="34" charset="-128"/>
              </a:rPr>
              <a:t>Nghe có vẻ mâu thuẫn</a:t>
            </a:r>
            <a:r>
              <a:rPr lang="en-US" altLang="en-US">
                <a:ea typeface="ＭＳ Ｐゴシック" panose="020B0600070205080204" pitchFamily="34" charset="-128"/>
              </a:rPr>
              <a:t>? Làm sao thay đổi được hành vi của 1 module mà không cần thay đổi mã nguồn của module đó?</a:t>
            </a:r>
          </a:p>
        </p:txBody>
      </p:sp>
      <p:sp>
        <p:nvSpPr>
          <p:cNvPr id="30723" name="Slide Number Placeholder 3">
            <a:extLst>
              <a:ext uri="{FF2B5EF4-FFF2-40B4-BE49-F238E27FC236}">
                <a16:creationId xmlns:a16="http://schemas.microsoft.com/office/drawing/2014/main" id="{5F6C1169-FD71-1F46-B6CB-4CC1629203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C8544D9-920C-504F-852D-4F093C0872FB}" type="slidenum">
              <a:rPr lang="en-US" altLang="en-US">
                <a:latin typeface="Arial" panose="020B0604020202020204" pitchFamily="34" charset="0"/>
              </a:rPr>
              <a:pPr>
                <a:spcBef>
                  <a:spcPct val="0"/>
                </a:spcBef>
              </a:pPr>
              <a:t>58</a:t>
            </a:fld>
            <a:endParaRPr lang="en-US" altLang="en-US">
              <a:latin typeface="Arial" panose="020B0604020202020204" pitchFamily="34" charset="0"/>
            </a:endParaRPr>
          </a:p>
        </p:txBody>
      </p:sp>
    </p:spTree>
    <p:extLst>
      <p:ext uri="{BB962C8B-B14F-4D97-AF65-F5344CB8AC3E}">
        <p14:creationId xmlns:p14="http://schemas.microsoft.com/office/powerpoint/2010/main" val="372007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a:extLst>
              <a:ext uri="{FF2B5EF4-FFF2-40B4-BE49-F238E27FC236}">
                <a16:creationId xmlns:a16="http://schemas.microsoft.com/office/drawing/2014/main" id="{DF5584B8-17D6-1341-8AB1-B33F5A1F8A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Notes Placeholder 2">
            <a:extLst>
              <a:ext uri="{FF2B5EF4-FFF2-40B4-BE49-F238E27FC236}">
                <a16:creationId xmlns:a16="http://schemas.microsoft.com/office/drawing/2014/main" id="{D60931EF-ACD5-D541-8565-FD2F2738B5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Ví dụ: xây dựng 1 hệ thống bảo hiểm. Trước tiên cần kiểm tra các giấy tờ người dùng mang tới (vd đơn thuốc của bác sỹ). Hệ thống sẽ kiểm tra, nếu giấy tờ hợp lệ mới tiến hành xử lý bảo hiểm</a:t>
            </a:r>
          </a:p>
          <a:p>
            <a:endParaRPr lang="en-US" altLang="en-US">
              <a:ea typeface="ＭＳ Ｐゴシック" panose="020B0600070205080204" pitchFamily="34" charset="-128"/>
            </a:endParaRPr>
          </a:p>
          <a:p>
            <a:r>
              <a:rPr lang="en-US" altLang="en-US">
                <a:ea typeface="ＭＳ Ｐゴシック" panose="020B0600070205080204" pitchFamily="34" charset="-128"/>
              </a:rPr>
              <a:t>Theo nguyên lý một nhiệm vụ, ta tách ra làm 2 lớp. Lớp HealthInsuranceSurveyor có nhiệm vụ xác nhận</a:t>
            </a:r>
          </a:p>
        </p:txBody>
      </p:sp>
      <p:sp>
        <p:nvSpPr>
          <p:cNvPr id="119811" name="Slide Number Placeholder 3">
            <a:extLst>
              <a:ext uri="{FF2B5EF4-FFF2-40B4-BE49-F238E27FC236}">
                <a16:creationId xmlns:a16="http://schemas.microsoft.com/office/drawing/2014/main" id="{228920E4-C57B-4B4E-851A-E344D136A2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11807D8-2553-8540-AABC-67CB6D68EA0A}" type="slidenum">
              <a:rPr lang="en-US" altLang="en-US" smtClean="0">
                <a:latin typeface="Arial" panose="020B0604020202020204" pitchFamily="34" charset="0"/>
              </a:rPr>
              <a:pPr>
                <a:spcBef>
                  <a:spcPct val="0"/>
                </a:spcBef>
              </a:pPr>
              <a:t>59</a:t>
            </a:fld>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a:extLst>
              <a:ext uri="{FF2B5EF4-FFF2-40B4-BE49-F238E27FC236}">
                <a16:creationId xmlns:a16="http://schemas.microsoft.com/office/drawing/2014/main" id="{2F1D0C1D-7CE3-A44D-AB21-3EE18806A1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Notes Placeholder 2">
            <a:extLst>
              <a:ext uri="{FF2B5EF4-FFF2-40B4-BE49-F238E27FC236}">
                <a16:creationId xmlns:a16="http://schemas.microsoft.com/office/drawing/2014/main" id="{3B27413C-51E8-114A-99D1-A9076F83A0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Và lớp ClaimApprovalManager có nhiệm vụ xử lý đơn bảo hiểm.</a:t>
            </a:r>
          </a:p>
          <a:p>
            <a:endParaRPr lang="en-US" altLang="en-US">
              <a:ea typeface="ＭＳ Ｐゴシック" panose="020B0600070205080204" pitchFamily="34" charset="-128"/>
            </a:endParaRPr>
          </a:p>
          <a:p>
            <a:r>
              <a:rPr lang="en-US" altLang="en-US">
                <a:ea typeface="ＭＳ Ｐゴシック" panose="020B0600070205080204" pitchFamily="34" charset="-128"/>
              </a:rPr>
              <a:t>Nhờ vậy, hệ thống hoạt động trơn tru, không có vấn đề gì, cho đến khi có yêu cầu mới là phải xử lý thêm cả bảo hiểm phương tiện giao thông.</a:t>
            </a:r>
          </a:p>
        </p:txBody>
      </p:sp>
      <p:sp>
        <p:nvSpPr>
          <p:cNvPr id="121859" name="Slide Number Placeholder 3">
            <a:extLst>
              <a:ext uri="{FF2B5EF4-FFF2-40B4-BE49-F238E27FC236}">
                <a16:creationId xmlns:a16="http://schemas.microsoft.com/office/drawing/2014/main" id="{72E3F424-72F5-D44B-A5C6-368781F820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9ADADAD-9D51-624F-9AD8-0E4751F196B3}" type="slidenum">
              <a:rPr lang="en-US" altLang="en-US" smtClean="0">
                <a:latin typeface="Arial" panose="020B0604020202020204" pitchFamily="34" charset="0"/>
              </a:rPr>
              <a:pPr>
                <a:spcBef>
                  <a:spcPct val="0"/>
                </a:spcBef>
              </a:pPr>
              <a:t>60</a:t>
            </a:fld>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a:extLst>
              <a:ext uri="{FF2B5EF4-FFF2-40B4-BE49-F238E27FC236}">
                <a16:creationId xmlns:a16="http://schemas.microsoft.com/office/drawing/2014/main" id="{D11C901A-45BA-904A-A40E-F8D55048D1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Notes Placeholder 2">
            <a:extLst>
              <a:ext uri="{FF2B5EF4-FFF2-40B4-BE49-F238E27FC236}">
                <a16:creationId xmlns:a16="http://schemas.microsoft.com/office/drawing/2014/main" id="{F0F164B2-6FED-2B43-BB8C-8A6C62558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Giải pháp: thêm mới lớp VehicleInsuranceSurveyor, đồng thời thêm phương thức processVehicleClaim để xử lý loại bảo hiểm này.</a:t>
            </a:r>
          </a:p>
          <a:p>
            <a:endParaRPr lang="en-US" altLang="en-US">
              <a:ea typeface="ＭＳ Ｐゴシック" panose="020B0600070205080204" pitchFamily="34" charset="-128"/>
            </a:endParaRPr>
          </a:p>
          <a:p>
            <a:r>
              <a:rPr lang="en-US" altLang="en-US">
                <a:ea typeface="ＭＳ Ｐゴシック" panose="020B0600070205080204" pitchFamily="34" charset="-128"/>
              </a:rPr>
              <a:t>Vấn đề?</a:t>
            </a:r>
          </a:p>
          <a:p>
            <a:r>
              <a:rPr lang="en-US" altLang="en-US">
                <a:ea typeface="ＭＳ Ｐゴシック" panose="020B0600070205080204" pitchFamily="34" charset="-128"/>
              </a:rPr>
              <a:t>Vi phạm nguyên tắc đóng-mở: Chúng ta phải chỉnh sửa lớp ClaimApprovalManager cho chức năng xử lý loại bảo hiểm mới. Thực ra vi phạm ngay ở phiên bản ClaimApprovalManager ban đầu</a:t>
            </a:r>
          </a:p>
          <a:p>
            <a:endParaRPr lang="en-US" altLang="en-US">
              <a:ea typeface="ＭＳ Ｐゴシック" panose="020B0600070205080204" pitchFamily="34" charset="-128"/>
            </a:endParaRPr>
          </a:p>
        </p:txBody>
      </p:sp>
      <p:sp>
        <p:nvSpPr>
          <p:cNvPr id="123907" name="Slide Number Placeholder 3">
            <a:extLst>
              <a:ext uri="{FF2B5EF4-FFF2-40B4-BE49-F238E27FC236}">
                <a16:creationId xmlns:a16="http://schemas.microsoft.com/office/drawing/2014/main" id="{A6017C7F-0624-FD4C-BBC6-C44A8ECF4E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D97B239-B88D-2D4B-8F08-DA92E4F83D0D}" type="slidenum">
              <a:rPr lang="en-US" altLang="en-US" smtClean="0">
                <a:latin typeface="Arial" panose="020B0604020202020204" pitchFamily="34" charset="0"/>
              </a:rPr>
              <a:pPr>
                <a:spcBef>
                  <a:spcPct val="0"/>
                </a:spcBef>
              </a:pPr>
              <a:t>61</a:t>
            </a:fld>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a:extLst>
              <a:ext uri="{FF2B5EF4-FFF2-40B4-BE49-F238E27FC236}">
                <a16:creationId xmlns:a16="http://schemas.microsoft.com/office/drawing/2014/main" id="{534C412C-13A9-C344-B7D7-E2D2AE1064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Notes Placeholder 2">
            <a:extLst>
              <a:ext uri="{FF2B5EF4-FFF2-40B4-BE49-F238E27FC236}">
                <a16:creationId xmlns:a16="http://schemas.microsoft.com/office/drawing/2014/main" id="{68DA31C3-F7CF-6749-B755-44A568C42F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Giải pháp? Tạo lớp trừu tượng (hoặc interface) InsuranceSurveyor</a:t>
            </a:r>
          </a:p>
          <a:p>
            <a:r>
              <a:rPr lang="en-US" altLang="en-US">
                <a:ea typeface="ＭＳ Ｐゴシック" panose="020B0600070205080204" pitchFamily="34" charset="-128"/>
              </a:rPr>
              <a:t>Sau đó cho HealthInsuranceSurveyor và VehicleInsuranceSurveyor kế thừa lớp InsuranceSurveyor, cài đặt phương thức isValidClaim theo các cách thức khác nhau</a:t>
            </a:r>
          </a:p>
        </p:txBody>
      </p:sp>
      <p:sp>
        <p:nvSpPr>
          <p:cNvPr id="125955" name="Slide Number Placeholder 3">
            <a:extLst>
              <a:ext uri="{FF2B5EF4-FFF2-40B4-BE49-F238E27FC236}">
                <a16:creationId xmlns:a16="http://schemas.microsoft.com/office/drawing/2014/main" id="{B6570C05-732F-104E-89D1-C94FF8051B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DF73686-DD8C-2E42-A1E2-CFBD7C679C1F}" type="slidenum">
              <a:rPr lang="en-US" altLang="en-US" smtClean="0">
                <a:latin typeface="Arial" panose="020B0604020202020204" pitchFamily="34" charset="0"/>
              </a:rPr>
              <a:pPr>
                <a:spcBef>
                  <a:spcPct val="0"/>
                </a:spcBef>
              </a:pPr>
              <a:t>62</a:t>
            </a:fld>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a:extLst>
              <a:ext uri="{FF2B5EF4-FFF2-40B4-BE49-F238E27FC236}">
                <a16:creationId xmlns:a16="http://schemas.microsoft.com/office/drawing/2014/main" id="{F7BA4B2C-D410-A34A-A077-B8B6DCE90A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Notes Placeholder 2">
            <a:extLst>
              <a:ext uri="{FF2B5EF4-FFF2-40B4-BE49-F238E27FC236}">
                <a16:creationId xmlns:a16="http://schemas.microsoft.com/office/drawing/2014/main" id="{A4F0B67F-8464-BC4B-9628-2BAED6CFA4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Kết quả: lớp ClaimApprovalManager là mở cho việc xác minh các loại bảo hiểm mới, nhưng lại là đóng, tức là không cần sửa đổi gì khi chúng ta thêm việc xác minh cho các loại bảo hiểm mới đó.</a:t>
            </a:r>
          </a:p>
        </p:txBody>
      </p:sp>
      <p:sp>
        <p:nvSpPr>
          <p:cNvPr id="128003" name="Slide Number Placeholder 3">
            <a:extLst>
              <a:ext uri="{FF2B5EF4-FFF2-40B4-BE49-F238E27FC236}">
                <a16:creationId xmlns:a16="http://schemas.microsoft.com/office/drawing/2014/main" id="{27518326-27F0-484C-B76D-F1941D713D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7317DE1-1B08-0249-AE79-E1EBDEA70B01}" type="slidenum">
              <a:rPr lang="en-US" altLang="en-US" smtClean="0">
                <a:latin typeface="Arial" panose="020B0604020202020204" pitchFamily="34" charset="0"/>
              </a:rPr>
              <a:pPr>
                <a:spcBef>
                  <a:spcPct val="0"/>
                </a:spcBef>
              </a:pPr>
              <a:t>63</a:t>
            </a:fld>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a:extLst>
              <a:ext uri="{FF2B5EF4-FFF2-40B4-BE49-F238E27FC236}">
                <a16:creationId xmlns:a16="http://schemas.microsoft.com/office/drawing/2014/main" id="{A70EE034-F4E3-0A48-936B-B17C18BF36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4" name="Notes Placeholder 2">
            <a:extLst>
              <a:ext uri="{FF2B5EF4-FFF2-40B4-BE49-F238E27FC236}">
                <a16:creationId xmlns:a16="http://schemas.microsoft.com/office/drawing/2014/main" id="{542A46B2-9994-1E43-8E12-F422259653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Giả sử cần viết lớp tính diện tích cho nhiều loại hình học khác nhau.</a:t>
            </a:r>
          </a:p>
          <a:p>
            <a:r>
              <a:rPr lang="en-US" altLang="en-US">
                <a:ea typeface="ＭＳ Ｐゴシック" panose="020B0600070205080204" pitchFamily="34" charset="-128"/>
              </a:rPr>
              <a:t>Ban đầu có lớp Rectangular với chiều dài, chiều rộng. Lớp AreaCalculator được viết dễ dàng như trên</a:t>
            </a:r>
          </a:p>
        </p:txBody>
      </p:sp>
      <p:sp>
        <p:nvSpPr>
          <p:cNvPr id="131075" name="Slide Number Placeholder 3">
            <a:extLst>
              <a:ext uri="{FF2B5EF4-FFF2-40B4-BE49-F238E27FC236}">
                <a16:creationId xmlns:a16="http://schemas.microsoft.com/office/drawing/2014/main" id="{0BA84793-B45C-9F41-965C-F0D2D21776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14375AE-DE0B-BB4B-B3AD-C2257F5D24DC}" type="slidenum">
              <a:rPr lang="en-US" altLang="en-US" smtClean="0">
                <a:latin typeface="Arial" panose="020B0604020202020204" pitchFamily="34" charset="0"/>
              </a:rPr>
              <a:pPr>
                <a:spcBef>
                  <a:spcPct val="0"/>
                </a:spcBef>
              </a:pPr>
              <a:t>65</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E7E8EF80-724F-414B-8A45-F16C02FBF9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a:extLst>
              <a:ext uri="{FF2B5EF4-FFF2-40B4-BE49-F238E27FC236}">
                <a16:creationId xmlns:a16="http://schemas.microsoft.com/office/drawing/2014/main" id="{BC30766C-3C21-774B-A582-95BE1B87691D}"/>
              </a:ext>
            </a:extLst>
          </p:cNvPr>
          <p:cNvSpPr>
            <a:spLocks noGrp="1" noChangeArrowheads="1"/>
          </p:cNvSpPr>
          <p:nvPr>
            <p:ph type="body" idx="1"/>
          </p:nvPr>
        </p:nvSpPr>
        <p:spPr bwMode="auto"/>
        <p:txBody>
          <a:bodyPr wrap="square" numCol="1" anchor="t" anchorCtr="0" compatLnSpc="1">
            <a:prstTxWarp prst="textNoShape">
              <a:avLst/>
            </a:prstTxWarp>
          </a:bodyPr>
          <a:lstStyle/>
          <a:p>
            <a:pPr>
              <a:defRPr/>
            </a:pPr>
            <a:r>
              <a:rPr lang="en-VN" altLang="en-VN" dirty="0">
                <a:ea typeface="ＭＳ Ｐゴシック" panose="020B0600070205080204" pitchFamily="34" charset="-128"/>
              </a:rPr>
              <a:t>K</a:t>
            </a:r>
            <a:r>
              <a:rPr lang="en-US" altLang="en-VN" dirty="0">
                <a:ea typeface="ＭＳ Ｐゴシック" panose="020B0600070205080204" pitchFamily="34" charset="-128"/>
              </a:rPr>
              <a:t>h</a:t>
            </a:r>
            <a:r>
              <a:rPr lang="en-VN" altLang="en-VN" dirty="0">
                <a:ea typeface="ＭＳ Ｐゴシック" panose="020B0600070205080204" pitchFamily="34" charset="-128"/>
              </a:rPr>
              <a:t>ởi tạo:</a:t>
            </a:r>
          </a:p>
          <a:p>
            <a:pPr>
              <a:defRPr/>
            </a:pPr>
            <a:endParaRPr lang="en-VN" altLang="en-VN" dirty="0">
              <a:ea typeface="ＭＳ Ｐゴシック" panose="020B0600070205080204" pitchFamily="34" charset="-128"/>
            </a:endParaRPr>
          </a:p>
          <a:p>
            <a:pPr>
              <a:defRPr/>
            </a:pPr>
            <a:r>
              <a:rPr lang="en-VN" altLang="en-VN" dirty="0">
                <a:ea typeface="ＭＳ Ｐゴシック" panose="020B0600070205080204" pitchFamily="34" charset="-128"/>
              </a:rPr>
              <a:t>Ai sẽ chịu trách nhiệm khởi tạo một đối tượng? Dựa vào quan hệ giữa các đối tượng</a:t>
            </a:r>
          </a:p>
          <a:p>
            <a:pPr>
              <a:defRPr/>
            </a:pPr>
            <a:endParaRPr lang="en-VN" altLang="en-VN" dirty="0">
              <a:ea typeface="ＭＳ Ｐゴシック" panose="020B0600070205080204" pitchFamily="34" charset="-128"/>
            </a:endParaRPr>
          </a:p>
          <a:p>
            <a:pPr>
              <a:defRPr/>
            </a:pPr>
            <a:r>
              <a:rPr lang="en-VN" altLang="en-VN" dirty="0">
                <a:ea typeface="ＭＳ Ｐゴシック" panose="020B0600070205080204" pitchFamily="34" charset="-128"/>
              </a:rPr>
              <a:t>B sẽ khởi tạo A nếu:</a:t>
            </a:r>
          </a:p>
          <a:p>
            <a:pPr marL="171450" indent="-171450">
              <a:buFontTx/>
              <a:buChar char="-"/>
              <a:defRPr/>
            </a:pPr>
            <a:r>
              <a:rPr lang="en-VN" altLang="en-VN" dirty="0">
                <a:ea typeface="ＭＳ Ｐゴシック" panose="020B0600070205080204" pitchFamily="34" charset="-128"/>
              </a:rPr>
              <a:t>B chứa A</a:t>
            </a:r>
          </a:p>
          <a:p>
            <a:pPr marL="171450" indent="-171450">
              <a:buFontTx/>
              <a:buChar char="-"/>
              <a:defRPr/>
            </a:pPr>
            <a:r>
              <a:rPr lang="en-VN" altLang="en-VN" dirty="0">
                <a:ea typeface="ＭＳ Ｐゴシック" panose="020B0600070205080204" pitchFamily="34" charset="-128"/>
              </a:rPr>
              <a:t>B lưu lại A</a:t>
            </a:r>
          </a:p>
          <a:p>
            <a:pPr marL="171450" indent="-171450">
              <a:buFontTx/>
              <a:buChar char="-"/>
              <a:defRPr/>
            </a:pPr>
            <a:r>
              <a:rPr lang="en-VN" altLang="en-VN" dirty="0">
                <a:ea typeface="ＭＳ Ｐゴシック" panose="020B0600070205080204" pitchFamily="34" charset="-128"/>
              </a:rPr>
              <a:t>B dùng A như thành phần thiết yếu</a:t>
            </a:r>
          </a:p>
          <a:p>
            <a:pPr marL="171450" indent="-171450">
              <a:buFontTx/>
              <a:buChar char="-"/>
              <a:defRPr/>
            </a:pPr>
            <a:r>
              <a:rPr lang="en-VN" altLang="en-VN" dirty="0">
                <a:ea typeface="ＭＳ Ｐゴシック" panose="020B0600070205080204" pitchFamily="34" charset="-128"/>
              </a:rPr>
              <a:t>B khởi tạo dữ liệu cho A</a:t>
            </a:r>
          </a:p>
        </p:txBody>
      </p:sp>
      <p:sp>
        <p:nvSpPr>
          <p:cNvPr id="28675" name="Slide Number Placeholder 3">
            <a:extLst>
              <a:ext uri="{FF2B5EF4-FFF2-40B4-BE49-F238E27FC236}">
                <a16:creationId xmlns:a16="http://schemas.microsoft.com/office/drawing/2014/main" id="{A1E02871-27C7-C04D-B184-EAE6EC5BA8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ACB34C0-9E89-4C42-8C98-1AFD46963F6B}" type="slidenum">
              <a:rPr lang="en-US" altLang="en-VN" smtClean="0"/>
              <a:pPr/>
              <a:t>10</a:t>
            </a:fld>
            <a:endParaRPr lang="en-US" altLang="en-V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a:extLst>
              <a:ext uri="{FF2B5EF4-FFF2-40B4-BE49-F238E27FC236}">
                <a16:creationId xmlns:a16="http://schemas.microsoft.com/office/drawing/2014/main" id="{3CD66798-2AAD-F34A-B0AD-A0E5445DA0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2" name="Notes Placeholder 2">
            <a:extLst>
              <a:ext uri="{FF2B5EF4-FFF2-40B4-BE49-F238E27FC236}">
                <a16:creationId xmlns:a16="http://schemas.microsoft.com/office/drawing/2014/main" id="{128D59E5-C4EC-D541-A9FC-5AC457436E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Khi chúng ta thêm lớp Circle, chúng ta phải thay đổi lớp tính diện tích tương ứng</a:t>
            </a:r>
          </a:p>
          <a:p>
            <a:endParaRPr lang="en-US" altLang="en-US">
              <a:ea typeface="ＭＳ Ｐゴシック" panose="020B0600070205080204" pitchFamily="34" charset="-128"/>
            </a:endParaRPr>
          </a:p>
          <a:p>
            <a:r>
              <a:rPr lang="en-US" altLang="en-US">
                <a:ea typeface="ＭＳ Ｐゴシック" panose="020B0600070205080204" pitchFamily="34" charset="-128"/>
              </a:rPr>
              <a:t>Vấn đề: vi phạm nguyên tắc đóng/mở</a:t>
            </a:r>
          </a:p>
          <a:p>
            <a:r>
              <a:rPr lang="en-US" altLang="en-US">
                <a:ea typeface="ＭＳ Ｐゴシック" panose="020B0600070205080204" pitchFamily="34" charset="-128"/>
              </a:rPr>
              <a:t>Còn rất nhiều loại hình học khác nữa. Và mỗi khi có yêu cầu thêm 1 loại hình mới, chúng ta lại phải thay đổi lớp AreaCalculator. Thiết kế này do đó không đảm bảo tính </a:t>
            </a:r>
            <a:r>
              <a:rPr lang="ja-JP" altLang="en-US">
                <a:ea typeface="ＭＳ Ｐゴシック" panose="020B0600070205080204" pitchFamily="34" charset="-128"/>
              </a:rPr>
              <a:t>“</a:t>
            </a:r>
            <a:r>
              <a:rPr lang="en-US" altLang="ja-JP">
                <a:ea typeface="ＭＳ Ｐゴシック" panose="020B0600070205080204" pitchFamily="34" charset="-128"/>
              </a:rPr>
              <a:t>đóng</a:t>
            </a:r>
            <a:r>
              <a:rPr lang="ja-JP" altLang="en-US">
                <a:ea typeface="ＭＳ Ｐゴシック" panose="020B0600070205080204" pitchFamily="34" charset="-128"/>
              </a:rPr>
              <a:t>”</a:t>
            </a:r>
            <a:r>
              <a:rPr lang="en-US" altLang="ja-JP">
                <a:ea typeface="ＭＳ Ｐゴシック" panose="020B0600070205080204" pitchFamily="34" charset="-128"/>
              </a:rPr>
              <a:t> cho các thay đổi</a:t>
            </a:r>
          </a:p>
          <a:p>
            <a:endParaRPr lang="en-US" altLang="en-US">
              <a:ea typeface="ＭＳ Ｐゴシック" panose="020B0600070205080204" pitchFamily="34" charset="-128"/>
            </a:endParaRPr>
          </a:p>
          <a:p>
            <a:r>
              <a:rPr lang="en-US" altLang="en-US">
                <a:ea typeface="ＭＳ Ｐゴシック" panose="020B0600070205080204" pitchFamily="34" charset="-128"/>
              </a:rPr>
              <a:t>Thiết kế này cũng không có tính mở, vì không tồn tại điểm mở rộng nào. Mỗi lần muốn thêm 1 loại hình mới, phải thêm mới một phương thức tính diện tích tương ứng.</a:t>
            </a:r>
          </a:p>
        </p:txBody>
      </p:sp>
      <p:sp>
        <p:nvSpPr>
          <p:cNvPr id="133123" name="Slide Number Placeholder 3">
            <a:extLst>
              <a:ext uri="{FF2B5EF4-FFF2-40B4-BE49-F238E27FC236}">
                <a16:creationId xmlns:a16="http://schemas.microsoft.com/office/drawing/2014/main" id="{96B990E4-AE45-FA41-897E-FFD57DBC22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A53E06A-B65A-5B47-B478-E14BE74EB948}" type="slidenum">
              <a:rPr lang="en-US" altLang="en-US" smtClean="0">
                <a:latin typeface="Arial" panose="020B0604020202020204" pitchFamily="34" charset="0"/>
              </a:rPr>
              <a:pPr>
                <a:spcBef>
                  <a:spcPct val="0"/>
                </a:spcBef>
              </a:pPr>
              <a:t>66</a:t>
            </a:fld>
            <a:endParaRPr lang="en-US"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a:extLst>
              <a:ext uri="{FF2B5EF4-FFF2-40B4-BE49-F238E27FC236}">
                <a16:creationId xmlns:a16="http://schemas.microsoft.com/office/drawing/2014/main" id="{0ABE0F25-F102-CE40-94E5-294A798702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0" name="Notes Placeholder 2">
            <a:extLst>
              <a:ext uri="{FF2B5EF4-FFF2-40B4-BE49-F238E27FC236}">
                <a16:creationId xmlns:a16="http://schemas.microsoft.com/office/drawing/2014/main" id="{5BBEE23E-E0E2-1A44-BDA9-3B285BFCED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Để thiết kế lại, trước tiên chúng ta tạo ra interface Shape, có phương thức tính diện tích</a:t>
            </a:r>
          </a:p>
          <a:p>
            <a:endParaRPr lang="en-US" altLang="en-US">
              <a:ea typeface="ＭＳ Ｐゴシック" panose="020B0600070205080204" pitchFamily="34" charset="-128"/>
            </a:endParaRPr>
          </a:p>
          <a:p>
            <a:r>
              <a:rPr lang="en-US" altLang="en-US">
                <a:ea typeface="ＭＳ Ｐゴシック" panose="020B0600070205080204" pitchFamily="34" charset="-128"/>
              </a:rPr>
              <a:t>Có vi phạm nguyên lý 1 nhiệm vụ hay không? (không vì tính diện tích gắn liền với hình học được)</a:t>
            </a:r>
          </a:p>
        </p:txBody>
      </p:sp>
      <p:sp>
        <p:nvSpPr>
          <p:cNvPr id="135171" name="Slide Number Placeholder 3">
            <a:extLst>
              <a:ext uri="{FF2B5EF4-FFF2-40B4-BE49-F238E27FC236}">
                <a16:creationId xmlns:a16="http://schemas.microsoft.com/office/drawing/2014/main" id="{9BEC08B4-D0F9-6F4E-ADBB-90B3113038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AD0287F-B4E8-5A4B-A508-AD8867691186}" type="slidenum">
              <a:rPr lang="en-US" altLang="en-US" smtClean="0">
                <a:latin typeface="Arial" panose="020B0604020202020204" pitchFamily="34" charset="0"/>
              </a:rPr>
              <a:pPr>
                <a:spcBef>
                  <a:spcPct val="0"/>
                </a:spcBef>
              </a:pPr>
              <a:t>67</a:t>
            </a:fld>
            <a:endParaRPr lang="en-US"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a:extLst>
              <a:ext uri="{FF2B5EF4-FFF2-40B4-BE49-F238E27FC236}">
                <a16:creationId xmlns:a16="http://schemas.microsoft.com/office/drawing/2014/main" id="{E151CB76-FF4E-A249-851E-A57E5B358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8" name="Notes Placeholder 2">
            <a:extLst>
              <a:ext uri="{FF2B5EF4-FFF2-40B4-BE49-F238E27FC236}">
                <a16:creationId xmlns:a16="http://schemas.microsoft.com/office/drawing/2014/main" id="{BB2EDF93-485E-7646-A1AB-724F898346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Thiết kế mới mở cho các loại hình học mới nhưng đóng, vì không phải thay đổi gì cho lớp AreaCalculator</a:t>
            </a:r>
          </a:p>
        </p:txBody>
      </p:sp>
      <p:sp>
        <p:nvSpPr>
          <p:cNvPr id="137219" name="Slide Number Placeholder 3">
            <a:extLst>
              <a:ext uri="{FF2B5EF4-FFF2-40B4-BE49-F238E27FC236}">
                <a16:creationId xmlns:a16="http://schemas.microsoft.com/office/drawing/2014/main" id="{DAD4670D-CA1F-0741-8E2D-3B99E0E17D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07467A1-1323-3F4D-8A00-1DF981B5C0C4}" type="slidenum">
              <a:rPr lang="en-US" altLang="en-US" smtClean="0">
                <a:latin typeface="Arial" panose="020B0604020202020204" pitchFamily="34" charset="0"/>
              </a:rPr>
              <a:pPr>
                <a:spcBef>
                  <a:spcPct val="0"/>
                </a:spcBef>
              </a:pPr>
              <a:t>68</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54D3CCFC-521B-C242-8F43-C71CC2661C2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a:extLst>
              <a:ext uri="{FF2B5EF4-FFF2-40B4-BE49-F238E27FC236}">
                <a16:creationId xmlns:a16="http://schemas.microsoft.com/office/drawing/2014/main" id="{DD7357C0-DE87-BF4C-A468-57CA2C5FC0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VD, VideoStore sẽ khởi tạo Video, vì VideoStore chứa Video</a:t>
            </a:r>
          </a:p>
        </p:txBody>
      </p:sp>
      <p:sp>
        <p:nvSpPr>
          <p:cNvPr id="30723" name="Slide Number Placeholder 3">
            <a:extLst>
              <a:ext uri="{FF2B5EF4-FFF2-40B4-BE49-F238E27FC236}">
                <a16:creationId xmlns:a16="http://schemas.microsoft.com/office/drawing/2014/main" id="{817606E6-7812-5445-BF72-6B47B7A96EA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A6CB3BB-B8BF-8D40-8D02-C8DC82B284E1}" type="slidenum">
              <a:rPr lang="en-US" altLang="en-VN" smtClean="0"/>
              <a:pPr/>
              <a:t>11</a:t>
            </a:fld>
            <a:endParaRPr lang="en-US" altLang="en-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E2DBA6B8-01FE-A347-B50E-8A46B47563C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a:extLst>
              <a:ext uri="{FF2B5EF4-FFF2-40B4-BE49-F238E27FC236}">
                <a16:creationId xmlns:a16="http://schemas.microsoft.com/office/drawing/2014/main" id="{752CEF9B-AFD2-D249-B3BC-E96595D7926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nào</a:t>
            </a:r>
            <a:r>
              <a:rPr lang="en-US" altLang="en-VN" dirty="0">
                <a:ea typeface="ＭＳ Ｐゴシック" panose="020B0600070205080204" pitchFamily="34" charset="-128"/>
              </a:rPr>
              <a:t> </a:t>
            </a:r>
            <a:r>
              <a:rPr lang="en-US" altLang="en-VN" dirty="0" err="1">
                <a:ea typeface="ＭＳ Ｐゴシック" panose="020B0600070205080204" pitchFamily="34" charset="-128"/>
              </a:rPr>
              <a:t>sẽ</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chịu</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trách</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nhiệm</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chuyển</a:t>
            </a:r>
            <a:r>
              <a:rPr lang="en-US" altLang="en-VN" dirty="0">
                <a:ea typeface="ＭＳ Ｐゴシック" panose="020B0600070205080204" pitchFamily="34" charset="-128"/>
              </a:rPr>
              <a:t> request </a:t>
            </a:r>
            <a:r>
              <a:rPr lang="en-US" altLang="en-VN" dirty="0" err="1">
                <a:ea typeface="ＭＳ Ｐゴシック" panose="020B0600070205080204" pitchFamily="34" charset="-128"/>
              </a:rPr>
              <a:t>từ</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UI </a:t>
            </a:r>
            <a:r>
              <a:rPr lang="en-US" altLang="en-VN" dirty="0" err="1">
                <a:ea typeface="ＭＳ Ｐゴシック" panose="020B0600070205080204" pitchFamily="34" charset="-128"/>
              </a:rPr>
              <a:t>tới</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nghiệp</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vụ</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nào</a:t>
            </a:r>
            <a:r>
              <a:rPr lang="en-US" altLang="en-VN" dirty="0">
                <a:ea typeface="ＭＳ Ｐゴシック" panose="020B0600070205080204" pitchFamily="34" charset="-128"/>
              </a:rPr>
              <a:t> </a:t>
            </a:r>
            <a:r>
              <a:rPr lang="en-US" altLang="en-VN" dirty="0" err="1">
                <a:ea typeface="ＭＳ Ｐゴシック" panose="020B0600070205080204" pitchFamily="34" charset="-128"/>
              </a:rPr>
              <a:t>sẽ</a:t>
            </a:r>
            <a:r>
              <a:rPr lang="en-US" altLang="en-VN" dirty="0">
                <a:ea typeface="ＭＳ Ｐゴシック" panose="020B0600070205080204" pitchFamily="34" charset="-128"/>
              </a:rPr>
              <a:t> </a:t>
            </a:r>
            <a:r>
              <a:rPr lang="en-US" altLang="en-VN" dirty="0" err="1">
                <a:ea typeface="ＭＳ Ｐゴシック" panose="020B0600070205080204" pitchFamily="34" charset="-128"/>
              </a:rPr>
              <a:t>xử</a:t>
            </a:r>
            <a:r>
              <a:rPr lang="en-US" altLang="en-VN" dirty="0">
                <a:ea typeface="ＭＳ Ｐゴシック" panose="020B0600070205080204" pitchFamily="34" charset="-128"/>
              </a:rPr>
              <a:t> </a:t>
            </a:r>
            <a:r>
              <a:rPr lang="en-US" altLang="en-VN" dirty="0" err="1">
                <a:ea typeface="ＭＳ Ｐゴシック" panose="020B0600070205080204" pitchFamily="34" charset="-128"/>
              </a:rPr>
              <a:t>lý</a:t>
            </a:r>
            <a:r>
              <a:rPr lang="en-US" altLang="en-VN" dirty="0">
                <a:ea typeface="ＭＳ Ｐゴシック" panose="020B0600070205080204" pitchFamily="34" charset="-128"/>
              </a:rPr>
              <a:t> </a:t>
            </a:r>
            <a:r>
              <a:rPr lang="en-US" altLang="en-VN" dirty="0" err="1">
                <a:ea typeface="ＭＳ Ｐゴシック" panose="020B0600070205080204" pitchFamily="34" charset="-128"/>
              </a:rPr>
              <a:t>sự</a:t>
            </a:r>
            <a:r>
              <a:rPr lang="en-US" altLang="en-VN" dirty="0">
                <a:ea typeface="ＭＳ Ｐゴシック" panose="020B0600070205080204" pitchFamily="34" charset="-128"/>
              </a:rPr>
              <a:t> </a:t>
            </a:r>
            <a:r>
              <a:rPr lang="en-US" altLang="en-VN" dirty="0" err="1">
                <a:ea typeface="ＭＳ Ｐゴシック" panose="020B0600070205080204" pitchFamily="34" charset="-128"/>
              </a:rPr>
              <a:t>kiện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trong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hệ</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thống</a:t>
            </a:r>
            <a:r>
              <a:rPr lang="en-US" altLang="en-VN" dirty="0">
                <a:ea typeface="ＭＳ Ｐゴシック" panose="020B0600070205080204" pitchFamily="34" charset="-128"/>
              </a:rPr>
              <a:t>?)</a:t>
            </a:r>
          </a:p>
          <a:p>
            <a:endParaRPr lang="en-US" altLang="en-VN" dirty="0">
              <a:ea typeface="ＭＳ Ｐゴシック" panose="020B0600070205080204" pitchFamily="34" charset="-128"/>
            </a:endParaRPr>
          </a:p>
          <a:p>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điều</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khiển</a:t>
            </a:r>
            <a:r>
              <a:rPr lang="en-US" altLang="en-VN" dirty="0">
                <a:ea typeface="ＭＳ Ｐゴシック" panose="020B0600070205080204" pitchFamily="34" charset="-128"/>
              </a:rPr>
              <a:t>: controller object: </a:t>
            </a:r>
            <a:r>
              <a:rPr lang="en-US" altLang="en-VN" dirty="0" err="1">
                <a:ea typeface="ＭＳ Ｐゴシック" panose="020B0600070205080204" pitchFamily="34" charset="-128"/>
              </a:rPr>
              <a:t>nhận</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công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việc</a:t>
            </a:r>
            <a:r>
              <a:rPr lang="en-US" altLang="en-VN" dirty="0">
                <a:ea typeface="ＭＳ Ｐゴシック" panose="020B0600070205080204" pitchFamily="34" charset="-128"/>
              </a:rPr>
              <a:t> </a:t>
            </a:r>
            <a:r>
              <a:rPr lang="en-US" altLang="en-VN" dirty="0" err="1">
                <a:ea typeface="ＭＳ Ｐゴシック" panose="020B0600070205080204" pitchFamily="34" charset="-128"/>
              </a:rPr>
              <a:t>và</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điều</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việc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thực</a:t>
            </a:r>
            <a:r>
              <a:rPr lang="en-US" altLang="en-VN" dirty="0">
                <a:ea typeface="ＭＳ Ｐゴシック" panose="020B0600070205080204" pitchFamily="34" charset="-128"/>
              </a:rPr>
              <a:t> </a:t>
            </a:r>
            <a:r>
              <a:rPr lang="en-US" altLang="en-VN" dirty="0" err="1">
                <a:ea typeface="ＭＳ Ｐゴシック" panose="020B0600070205080204" pitchFamily="34" charset="-128"/>
              </a:rPr>
              <a:t>hiện</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công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việc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Đôi</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phải</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nhiều</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hợp</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thực</a:t>
            </a:r>
            <a:r>
              <a:rPr lang="en-US" altLang="en-VN" dirty="0">
                <a:ea typeface="ＭＳ Ｐゴシック" panose="020B0600070205080204" pitchFamily="34" charset="-128"/>
              </a:rPr>
              <a:t> </a:t>
            </a:r>
            <a:r>
              <a:rPr lang="en-US" altLang="en-VN" dirty="0" err="1">
                <a:ea typeface="ＭＳ Ｐゴシック" panose="020B0600070205080204" pitchFamily="34" charset="-128"/>
              </a:rPr>
              <a:t>hiện</a:t>
            </a:r>
            <a:r>
              <a:rPr lang="en-US" altLang="en-VN" dirty="0">
                <a:ea typeface="ＭＳ Ｐゴシック" panose="020B0600070205080204" pitchFamily="34" charset="-128"/>
              </a:rPr>
              <a:t> 1 </a:t>
            </a:r>
            <a:r>
              <a:rPr lang="en-US" altLang="en-VN" dirty="0" err="1">
                <a:ea typeface="ＭＳ Ｐゴシック" panose="020B0600070205080204" pitchFamily="34" charset="-128"/>
              </a:rPr>
              <a:t>công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việc</a:t>
            </a:r>
            <a:r>
              <a:rPr lang="en-US" altLang="en-VN" dirty="0">
                <a:ea typeface="ＭＳ Ｐゴシック" panose="020B0600070205080204" pitchFamily="34" charset="-128"/>
              </a:rPr>
              <a:t>)</a:t>
            </a:r>
            <a:endParaRPr lang="en-VN" altLang="en-VN" dirty="0">
              <a:ea typeface="ＭＳ Ｐゴシック" panose="020B0600070205080204" pitchFamily="34" charset="-128"/>
            </a:endParaRPr>
          </a:p>
        </p:txBody>
      </p:sp>
      <p:sp>
        <p:nvSpPr>
          <p:cNvPr id="34819" name="Slide Number Placeholder 3">
            <a:extLst>
              <a:ext uri="{FF2B5EF4-FFF2-40B4-BE49-F238E27FC236}">
                <a16:creationId xmlns:a16="http://schemas.microsoft.com/office/drawing/2014/main" id="{7264ED75-E288-7849-9817-D0A8D29611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0295BC4-1102-F845-8089-F884DF710A8B}" type="slidenum">
              <a:rPr lang="en-US" altLang="en-VN" smtClean="0"/>
              <a:pPr/>
              <a:t>14</a:t>
            </a:fld>
            <a:endParaRPr lang="en-US" altLang="en-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94D7AB5F-9E3D-BD4C-BD26-BBACFD4FE1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Notes Placeholder 2">
            <a:extLst>
              <a:ext uri="{FF2B5EF4-FFF2-40B4-BE49-F238E27FC236}">
                <a16:creationId xmlns:a16="http://schemas.microsoft.com/office/drawing/2014/main" id="{71FA14AB-932F-854D-B305-4F5E145A20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dirty="0">
                <a:ea typeface="ＭＳ Ｐゴシック" panose="020B0600070205080204" pitchFamily="34" charset="-128"/>
              </a:rPr>
              <a:t>Một đối tượng sẽ là controller nếu 1-đối tượng đại diện cho toàn bộ hệ thống (fa</a:t>
            </a:r>
            <a:r>
              <a:rPr lang="en-US" altLang="en-VN" dirty="0" err="1">
                <a:ea typeface="ＭＳ Ｐゴシック" panose="020B0600070205080204" pitchFamily="34" charset="-128"/>
              </a:rPr>
              <a:t>ç</a:t>
            </a:r>
            <a:r>
              <a:rPr lang="en-VN" altLang="en-VN" dirty="0">
                <a:ea typeface="ＭＳ Ｐゴシック" panose="020B0600070205080204" pitchFamily="34" charset="-128"/>
              </a:rPr>
              <a:t>ade (mặt ngoài, mặt tiền) controller, hoặc 2-đối tượng đại diện cho 1 nghiệp vụ use case (session controller)</a:t>
            </a:r>
          </a:p>
          <a:p>
            <a:endParaRPr lang="en-VN" altLang="en-VN" dirty="0">
              <a:ea typeface="ＭＳ Ｐゴシック" panose="020B0600070205080204" pitchFamily="34" charset="-128"/>
            </a:endParaRPr>
          </a:p>
          <a:p>
            <a:r>
              <a:rPr lang="en-VN" altLang="en-VN" dirty="0">
                <a:ea typeface="ＭＳ Ｐゴシック" panose="020B0600070205080204" pitchFamily="34" charset="-128"/>
              </a:rPr>
              <a:t>Lợi ích: tái sử dụng, dễ quản lý các trạng thái trong 1 use case, điều khiển 1 chuỗi các hoạt động</a:t>
            </a:r>
          </a:p>
        </p:txBody>
      </p:sp>
      <p:sp>
        <p:nvSpPr>
          <p:cNvPr id="36867" name="Slide Number Placeholder 3">
            <a:extLst>
              <a:ext uri="{FF2B5EF4-FFF2-40B4-BE49-F238E27FC236}">
                <a16:creationId xmlns:a16="http://schemas.microsoft.com/office/drawing/2014/main" id="{B5A51088-1296-E64F-A1E8-12587BB9C9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E70F463-F655-1A4A-B35C-6D398F1BBAD0}" type="slidenum">
              <a:rPr lang="en-US" altLang="en-VN" smtClean="0"/>
              <a:pPr/>
              <a:t>15</a:t>
            </a:fld>
            <a:endParaRPr lang="en-US" altLang="en-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31528B0D-CA5C-504C-8621-A298A7FCC1A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Notes Placeholder 2">
            <a:extLst>
              <a:ext uri="{FF2B5EF4-FFF2-40B4-BE49-F238E27FC236}">
                <a16:creationId xmlns:a16="http://schemas.microsoft.com/office/drawing/2014/main" id="{AFD6A209-8953-D240-A240-6A63A6D9E58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VN" altLang="en-VN">
                <a:ea typeface="ＭＳ Ｐゴシック" panose="020B0600070205080204" pitchFamily="34" charset="-128"/>
              </a:rPr>
              <a:t>Bloated controller (sưng/phồng): controller đảm nhiệm quá nhiều nhiệm vụ </a:t>
            </a:r>
            <a:r>
              <a:rPr lang="en-VN" altLang="en-VN">
                <a:ea typeface="ＭＳ Ｐゴシック" panose="020B0600070205080204" pitchFamily="34" charset="-128"/>
                <a:sym typeface="Wingdings" pitchFamily="2" charset="2"/>
              </a:rPr>
              <a:t> thêm controller</a:t>
            </a:r>
          </a:p>
          <a:p>
            <a:endParaRPr lang="en-VN" altLang="en-VN">
              <a:ea typeface="ＭＳ Ｐゴシック" panose="020B0600070205080204" pitchFamily="34" charset="-128"/>
              <a:sym typeface="Wingdings" pitchFamily="2" charset="2"/>
            </a:endParaRPr>
          </a:p>
          <a:p>
            <a:r>
              <a:rPr lang="en-VN" altLang="en-VN">
                <a:ea typeface="ＭＳ Ｐゴシック" panose="020B0600070205080204" pitchFamily="34" charset="-128"/>
                <a:sym typeface="Wingdings" pitchFamily="2" charset="2"/>
              </a:rPr>
              <a:t>Xử lý luôn ở controller  cần chuyển cho các lớp khác xử lý</a:t>
            </a:r>
            <a:endParaRPr lang="en-VN" altLang="en-VN">
              <a:ea typeface="ＭＳ Ｐゴシック" panose="020B0600070205080204" pitchFamily="34" charset="-128"/>
            </a:endParaRPr>
          </a:p>
        </p:txBody>
      </p:sp>
      <p:sp>
        <p:nvSpPr>
          <p:cNvPr id="39939" name="Slide Number Placeholder 3">
            <a:extLst>
              <a:ext uri="{FF2B5EF4-FFF2-40B4-BE49-F238E27FC236}">
                <a16:creationId xmlns:a16="http://schemas.microsoft.com/office/drawing/2014/main" id="{1FC44215-DB49-6E45-B25D-FA948EC0827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10906A-59C3-5343-ABF5-27D48AEB8612}" type="slidenum">
              <a:rPr lang="en-US" altLang="en-VN" smtClean="0"/>
              <a:pPr/>
              <a:t>17</a:t>
            </a:fld>
            <a:endParaRPr lang="en-US" altLang="en-V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Arial" panose="020B0604020202020204" pitchFamily="34" charset="0"/>
                <a:ea typeface="+mn-ea"/>
                <a:cs typeface="Arial" panose="020B0604020202020204" pitchFamily="34" charset="0"/>
              </a:defRPr>
            </a:lvl1pPr>
          </a:lstStyle>
          <a:p>
            <a:r>
              <a:rPr lang="en-US" altLang="zh-CN"/>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03E41CE1-876D-A74C-A834-6728B4DAAD65}"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C29DC13-6620-804D-94EC-B5E20502FEBE}" type="slidenum">
              <a:rPr lang="en-US" altLang="en-VN" smtClean="0"/>
              <a:pPr>
                <a:defRPr/>
              </a:pPr>
              <a:t>‹#›</a:t>
            </a:fld>
            <a:endParaRPr lang="en-US" altLang="en-VN"/>
          </a:p>
        </p:txBody>
      </p:sp>
    </p:spTree>
    <p:extLst>
      <p:ext uri="{BB962C8B-B14F-4D97-AF65-F5344CB8AC3E}">
        <p14:creationId xmlns:p14="http://schemas.microsoft.com/office/powerpoint/2010/main" val="330764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CBCC23BC-D711-C34F-8E55-56571FCF9139}"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8341B75E-D385-EE48-A7A4-B2B57C80F730}" type="slidenum">
              <a:rPr lang="en-US" altLang="en-VN" smtClean="0"/>
              <a:pPr>
                <a:defRPr/>
              </a:pPr>
              <a:t>‹#›</a:t>
            </a:fld>
            <a:endParaRPr lang="en-US" altLang="en-VN"/>
          </a:p>
        </p:txBody>
      </p:sp>
    </p:spTree>
    <p:extLst>
      <p:ext uri="{BB962C8B-B14F-4D97-AF65-F5344CB8AC3E}">
        <p14:creationId xmlns:p14="http://schemas.microsoft.com/office/powerpoint/2010/main" val="121959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2DFA-8D2B-409C-A98A-45DF39949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C9D13-708E-4BA2-B9A5-425DA7903624}"/>
              </a:ext>
            </a:extLst>
          </p:cNvPr>
          <p:cNvSpPr>
            <a:spLocks noGrp="1"/>
          </p:cNvSpPr>
          <p:nvPr>
            <p:ph type="dt" sz="half" idx="10"/>
          </p:nvPr>
        </p:nvSpPr>
        <p:spPr>
          <a:xfrm>
            <a:off x="628650" y="6356351"/>
            <a:ext cx="2057400" cy="365125"/>
          </a:xfrm>
          <a:prstGeom prst="rect">
            <a:avLst/>
          </a:prstGeom>
        </p:spPr>
        <p:txBody>
          <a:bodyPr/>
          <a:lstStyle>
            <a:lvl1pPr>
              <a:defRPr/>
            </a:lvl1pPr>
          </a:lstStyle>
          <a:p>
            <a:pPr>
              <a:defRPr/>
            </a:pPr>
            <a:fld id="{96B4317C-E374-C646-9ADA-3B3CD37A4F7E}" type="datetime1">
              <a:rPr lang="en-US" smtClean="0"/>
              <a:pPr>
                <a:defRPr/>
              </a:pPr>
              <a:t>1/12/21</a:t>
            </a:fld>
            <a:endParaRPr lang="en-US"/>
          </a:p>
        </p:txBody>
      </p:sp>
      <p:sp>
        <p:nvSpPr>
          <p:cNvPr id="4" name="Footer Placeholder 3">
            <a:extLst>
              <a:ext uri="{FF2B5EF4-FFF2-40B4-BE49-F238E27FC236}">
                <a16:creationId xmlns:a16="http://schemas.microsoft.com/office/drawing/2014/main" id="{BAA0ACFE-4D07-4BCA-9996-D604978C24D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5A476760-C94F-4D63-B64F-7DD2988E87D7}"/>
              </a:ext>
            </a:extLst>
          </p:cNvPr>
          <p:cNvSpPr>
            <a:spLocks noGrp="1"/>
          </p:cNvSpPr>
          <p:nvPr>
            <p:ph type="sldNum" sz="quarter" idx="12"/>
          </p:nvPr>
        </p:nvSpPr>
        <p:spPr/>
        <p:txBody>
          <a:bodyPr/>
          <a:lstStyle>
            <a:lvl1pPr>
              <a:defRPr/>
            </a:lvl1pPr>
          </a:lstStyle>
          <a:p>
            <a:pPr>
              <a:defRPr/>
            </a:pPr>
            <a:fld id="{9C6A1DFF-71ED-F645-8A55-8D7150488AF8}" type="slidenum">
              <a:rPr lang="en-US" altLang="en-VN" smtClean="0"/>
              <a:pPr>
                <a:defRPr/>
              </a:pPr>
              <a:t>‹#›</a:t>
            </a:fld>
            <a:endParaRPr lang="en-US" altLang="en-VN"/>
          </a:p>
        </p:txBody>
      </p:sp>
    </p:spTree>
    <p:extLst>
      <p:ext uri="{BB962C8B-B14F-4D97-AF65-F5344CB8AC3E}">
        <p14:creationId xmlns:p14="http://schemas.microsoft.com/office/powerpoint/2010/main" val="212349652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en-US" altLang="zh-CN"/>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14CF0EF7-21C2-FC47-8F43-FDF8F7BB4874}"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9D44272-EFA8-1F43-9D3E-CAEFFD688A17}" type="slidenum">
              <a:rPr lang="en-US" altLang="en-VN" smtClean="0"/>
              <a:pPr>
                <a:defRPr/>
              </a:pPr>
              <a:t>‹#›</a:t>
            </a:fld>
            <a:endParaRPr lang="en-US" altLang="en-VN"/>
          </a:p>
        </p:txBody>
      </p:sp>
    </p:spTree>
    <p:extLst>
      <p:ext uri="{BB962C8B-B14F-4D97-AF65-F5344CB8AC3E}">
        <p14:creationId xmlns:p14="http://schemas.microsoft.com/office/powerpoint/2010/main" val="276561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B83893AA-4170-F848-9A48-9A8CA98192E2}" type="datetime1">
              <a:rPr lang="en-US" smtClean="0"/>
              <a:pPr>
                <a:defRPr/>
              </a:pPr>
              <a:t>1/12/21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D7A9F0E7-EF5B-5F4B-BB0A-1EB55DD66938}" type="slidenum">
              <a:rPr lang="en-US" altLang="en-VN" smtClean="0"/>
              <a:pPr>
                <a:defRPr/>
              </a:pPr>
              <a:t>‹#›</a:t>
            </a:fld>
            <a:endParaRPr lang="en-US" altLang="en-VN"/>
          </a:p>
        </p:txBody>
      </p:sp>
    </p:spTree>
    <p:extLst>
      <p:ext uri="{BB962C8B-B14F-4D97-AF65-F5344CB8AC3E}">
        <p14:creationId xmlns:p14="http://schemas.microsoft.com/office/powerpoint/2010/main" val="151988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a:defRPr/>
            </a:pPr>
            <a:fld id="{FDA185E6-FB0C-6A4D-92DC-DE1CD588A65D}" type="datetime1">
              <a:rPr lang="en-US" smtClean="0"/>
              <a:pPr>
                <a:defRPr/>
              </a:pPr>
              <a:t>1/12/21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a:defRPr/>
            </a:pPr>
            <a:fld id="{0394EED1-DA39-DD49-BB09-519C610529E8}" type="slidenum">
              <a:rPr lang="en-US" altLang="en-VN" smtClean="0"/>
              <a:pPr>
                <a:defRPr/>
              </a:pPr>
              <a:t>‹#›</a:t>
            </a:fld>
            <a:endParaRPr lang="en-US" altLang="en-VN"/>
          </a:p>
        </p:txBody>
      </p:sp>
    </p:spTree>
    <p:extLst>
      <p:ext uri="{BB962C8B-B14F-4D97-AF65-F5344CB8AC3E}">
        <p14:creationId xmlns:p14="http://schemas.microsoft.com/office/powerpoint/2010/main" val="386683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pPr>
              <a:defRPr/>
            </a:pPr>
            <a:fld id="{510E7859-CB12-3D40-B360-77545C9DA704}" type="datetime1">
              <a:rPr lang="en-US" smtClean="0"/>
              <a:pPr>
                <a:defRPr/>
              </a:pPr>
              <a:t>1/12/21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a:defRPr/>
            </a:pPr>
            <a:fld id="{39F9B9AF-28B3-C348-BB25-992CDB427BBC}" type="slidenum">
              <a:rPr lang="en-US" altLang="en-VN" smtClean="0"/>
              <a:pPr>
                <a:defRPr/>
              </a:pPr>
              <a:t>‹#›</a:t>
            </a:fld>
            <a:endParaRPr lang="en-US" altLang="en-VN"/>
          </a:p>
        </p:txBody>
      </p:sp>
    </p:spTree>
    <p:extLst>
      <p:ext uri="{BB962C8B-B14F-4D97-AF65-F5344CB8AC3E}">
        <p14:creationId xmlns:p14="http://schemas.microsoft.com/office/powerpoint/2010/main" val="209803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pPr>
              <a:defRPr/>
            </a:pPr>
            <a:fld id="{7E6DEEF5-0A71-E141-A3A2-74E19F4D729E}" type="datetime1">
              <a:rPr lang="en-US" smtClean="0"/>
              <a:pPr>
                <a:defRPr/>
              </a:pPr>
              <a:t>1/12/21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7942EBD2-1621-7E48-A91A-8FD4B0B1E597}" type="slidenum">
              <a:rPr lang="en-US" altLang="en-VN" smtClean="0"/>
              <a:pPr>
                <a:defRPr/>
              </a:pPr>
              <a:t>‹#›</a:t>
            </a:fld>
            <a:endParaRPr lang="en-US" altLang="en-VN"/>
          </a:p>
        </p:txBody>
      </p:sp>
    </p:spTree>
    <p:extLst>
      <p:ext uri="{BB962C8B-B14F-4D97-AF65-F5344CB8AC3E}">
        <p14:creationId xmlns:p14="http://schemas.microsoft.com/office/powerpoint/2010/main" val="296410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53629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4FB017E6-5C1A-2E47-AB28-A7E11CC176BC}" type="datetime1">
              <a:rPr lang="en-US" smtClean="0"/>
              <a:pPr>
                <a:defRPr/>
              </a:pPr>
              <a:t>1/12/21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AEAB6949-07AD-634E-AF9A-06B0BE980198}" type="slidenum">
              <a:rPr lang="en-US" altLang="en-VN" smtClean="0"/>
              <a:pPr>
                <a:defRPr/>
              </a:pPr>
              <a:t>‹#›</a:t>
            </a:fld>
            <a:endParaRPr lang="en-US" altLang="en-VN"/>
          </a:p>
        </p:txBody>
      </p:sp>
    </p:spTree>
    <p:extLst>
      <p:ext uri="{BB962C8B-B14F-4D97-AF65-F5344CB8AC3E}">
        <p14:creationId xmlns:p14="http://schemas.microsoft.com/office/powerpoint/2010/main" val="32690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A9883C3D-9549-DF4C-A585-881D0C737875}"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ABC0860-A700-1647-84E0-A3FD5537C393}" type="slidenum">
              <a:rPr lang="en-US" altLang="en-VN" smtClean="0"/>
              <a:pPr>
                <a:defRPr/>
              </a:pPr>
              <a:t>‹#›</a:t>
            </a:fld>
            <a:endParaRPr lang="en-US" altLang="en-VN"/>
          </a:p>
        </p:txBody>
      </p:sp>
    </p:spTree>
    <p:extLst>
      <p:ext uri="{BB962C8B-B14F-4D97-AF65-F5344CB8AC3E}">
        <p14:creationId xmlns:p14="http://schemas.microsoft.com/office/powerpoint/2010/main" val="359456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6B4317C-E374-C646-9ADA-3B3CD37A4F7E}" type="datetime1">
              <a:rPr lang="en-US" smtClean="0"/>
              <a:pPr>
                <a:defRPr/>
              </a:pPr>
              <a:t>1/12/21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C6A1DFF-71ED-F645-8A55-8D7150488AF8}" type="slidenum">
              <a:rPr lang="en-US" altLang="en-VN" smtClean="0"/>
              <a:pPr>
                <a:defRPr/>
              </a:pPr>
              <a:t>‹#›</a:t>
            </a:fld>
            <a:endParaRPr lang="en-US" altLang="en-VN"/>
          </a:p>
        </p:txBody>
      </p:sp>
      <p:grpSp>
        <p:nvGrpSpPr>
          <p:cNvPr id="8" name="Group 13">
            <a:extLst>
              <a:ext uri="{FF2B5EF4-FFF2-40B4-BE49-F238E27FC236}">
                <a16:creationId xmlns:a16="http://schemas.microsoft.com/office/drawing/2014/main" id="{7D77B34F-77AD-6547-880C-D56EA214C2C0}"/>
              </a:ext>
            </a:extLst>
          </p:cNvPr>
          <p:cNvGrpSpPr>
            <a:grpSpLocks/>
          </p:cNvGrpSpPr>
          <p:nvPr userDrawn="1"/>
        </p:nvGrpSpPr>
        <p:grpSpPr bwMode="auto">
          <a:xfrm>
            <a:off x="76200" y="461963"/>
            <a:ext cx="482600" cy="376237"/>
            <a:chOff x="127000" y="427038"/>
            <a:chExt cx="1152525" cy="896937"/>
          </a:xfrm>
        </p:grpSpPr>
        <p:sp>
          <p:nvSpPr>
            <p:cNvPr id="9" name="Rectangle 2">
              <a:extLst>
                <a:ext uri="{FF2B5EF4-FFF2-40B4-BE49-F238E27FC236}">
                  <a16:creationId xmlns:a16="http://schemas.microsoft.com/office/drawing/2014/main" id="{606762CE-3E76-3A4B-B2D6-5C787CC04568}"/>
                </a:ext>
              </a:extLst>
            </p:cNvPr>
            <p:cNvSpPr>
              <a:spLocks noChangeArrowheads="1"/>
            </p:cNvSpPr>
            <p:nvPr/>
          </p:nvSpPr>
          <p:spPr bwMode="ltGray">
            <a:xfrm>
              <a:off x="418924" y="427038"/>
              <a:ext cx="435987" cy="473067"/>
            </a:xfrm>
            <a:prstGeom prst="rect">
              <a:avLst/>
            </a:prstGeom>
            <a:solidFill>
              <a:schemeClr val="accent2"/>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0" name="Rectangle 3">
              <a:extLst>
                <a:ext uri="{FF2B5EF4-FFF2-40B4-BE49-F238E27FC236}">
                  <a16:creationId xmlns:a16="http://schemas.microsoft.com/office/drawing/2014/main" id="{AC76B0F6-99F3-E348-9CEB-938093A988E2}"/>
                </a:ext>
              </a:extLst>
            </p:cNvPr>
            <p:cNvSpPr>
              <a:spLocks noChangeArrowheads="1"/>
            </p:cNvSpPr>
            <p:nvPr/>
          </p:nvSpPr>
          <p:spPr bwMode="ltGray">
            <a:xfrm>
              <a:off x="801834" y="427038"/>
              <a:ext cx="326043" cy="473067"/>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1" name="Rectangle 4">
              <a:extLst>
                <a:ext uri="{FF2B5EF4-FFF2-40B4-BE49-F238E27FC236}">
                  <a16:creationId xmlns:a16="http://schemas.microsoft.com/office/drawing/2014/main" id="{866EEA79-DC10-AE45-9499-914E6C1AE2CA}"/>
                </a:ext>
              </a:extLst>
            </p:cNvPr>
            <p:cNvSpPr>
              <a:spLocks noChangeArrowheads="1"/>
            </p:cNvSpPr>
            <p:nvPr/>
          </p:nvSpPr>
          <p:spPr bwMode="ltGray">
            <a:xfrm>
              <a:off x="540242" y="850908"/>
              <a:ext cx="424614" cy="473067"/>
            </a:xfrm>
            <a:prstGeom prst="rect">
              <a:avLst/>
            </a:prstGeom>
            <a:solidFill>
              <a:schemeClr val="folHlink"/>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2" name="Rectangle 5">
              <a:extLst>
                <a:ext uri="{FF2B5EF4-FFF2-40B4-BE49-F238E27FC236}">
                  <a16:creationId xmlns:a16="http://schemas.microsoft.com/office/drawing/2014/main" id="{3F83D8A8-A8B4-304E-AB08-734B5D49DA17}"/>
                </a:ext>
              </a:extLst>
            </p:cNvPr>
            <p:cNvSpPr>
              <a:spLocks noChangeArrowheads="1"/>
            </p:cNvSpPr>
            <p:nvPr/>
          </p:nvSpPr>
          <p:spPr bwMode="ltGray">
            <a:xfrm>
              <a:off x="911780" y="850908"/>
              <a:ext cx="367745" cy="473067"/>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3" name="Rectangle 6">
              <a:extLst>
                <a:ext uri="{FF2B5EF4-FFF2-40B4-BE49-F238E27FC236}">
                  <a16:creationId xmlns:a16="http://schemas.microsoft.com/office/drawing/2014/main" id="{ADA38E68-DCB4-7A4B-998B-72545E89C1A4}"/>
                </a:ext>
              </a:extLst>
            </p:cNvPr>
            <p:cNvSpPr>
              <a:spLocks noChangeArrowheads="1"/>
            </p:cNvSpPr>
            <p:nvPr/>
          </p:nvSpPr>
          <p:spPr bwMode="ltGray">
            <a:xfrm>
              <a:off x="127000" y="775217"/>
              <a:ext cx="561098" cy="423870"/>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grpSp>
    </p:spTree>
    <p:extLst>
      <p:ext uri="{BB962C8B-B14F-4D97-AF65-F5344CB8AC3E}">
        <p14:creationId xmlns:p14="http://schemas.microsoft.com/office/powerpoint/2010/main" val="2520523256"/>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Arial" panose="020B0604020202020204" pitchFamily="34" charset="0"/>
          <a:ea typeface="+mj-ea"/>
          <a:cs typeface="Arial" panose="020B0604020202020204" pitchFamily="34" charset="0"/>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3A080A6D-6F83-2947-AE89-72DD7F63C2AB}"/>
              </a:ext>
            </a:extLst>
          </p:cNvPr>
          <p:cNvSpPr>
            <a:spLocks noGrp="1" noChangeArrowheads="1"/>
          </p:cNvSpPr>
          <p:nvPr>
            <p:ph type="ctrTitle"/>
          </p:nvPr>
        </p:nvSpPr>
        <p:spPr/>
        <p:txBody>
          <a:bodyPr>
            <a:normAutofit fontScale="90000"/>
          </a:bodyPr>
          <a:lstStyle/>
          <a:p>
            <a:pPr algn="ctr"/>
            <a:r>
              <a:rPr lang="en-VN" altLang="en-VN" dirty="0">
                <a:ea typeface="ＭＳ Ｐゴシック" panose="020B0600070205080204" pitchFamily="34" charset="-128"/>
              </a:rPr>
              <a:t>Bài 10: Các nguyên lý thiết kế</a:t>
            </a:r>
          </a:p>
        </p:txBody>
      </p:sp>
      <p:sp>
        <p:nvSpPr>
          <p:cNvPr id="15362" name="Subtitle 2">
            <a:extLst>
              <a:ext uri="{FF2B5EF4-FFF2-40B4-BE49-F238E27FC236}">
                <a16:creationId xmlns:a16="http://schemas.microsoft.com/office/drawing/2014/main" id="{05FD9292-C5FC-E145-8785-C6C92653ADF2}"/>
              </a:ext>
            </a:extLst>
          </p:cNvPr>
          <p:cNvSpPr>
            <a:spLocks noGrp="1" noChangeArrowheads="1"/>
          </p:cNvSpPr>
          <p:nvPr>
            <p:ph type="subTitle" idx="1"/>
          </p:nvPr>
        </p:nvSpPr>
        <p:spPr/>
        <p:txBody>
          <a:bodyPr/>
          <a:lstStyle/>
          <a:p>
            <a:endParaRPr lang="en-VN" altLang="en-VN">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1F4CEC3D-0775-A946-9E85-C9725273E1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760A8E7-028F-344E-8BE9-77D6BBF271BE}" type="slidenum">
              <a:rPr lang="en-US" altLang="en-VN" sz="1400" smtClean="0">
                <a:solidFill>
                  <a:schemeClr val="bg2"/>
                </a:solidFill>
                <a:latin typeface="Tahoma" panose="020B0604030504040204" pitchFamily="34" charset="0"/>
              </a:rPr>
              <a:pPr>
                <a:spcBef>
                  <a:spcPct val="0"/>
                </a:spcBef>
                <a:buClrTx/>
                <a:buSzTx/>
                <a:buFontTx/>
                <a:buNone/>
              </a:pPr>
              <a:t>1</a:t>
            </a:fld>
            <a:endParaRPr lang="en-US" altLang="en-VN" sz="1400">
              <a:solidFill>
                <a:schemeClr val="bg2"/>
              </a:solidFill>
              <a:latin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5D5943CC-FE30-2947-8637-A23F62BB4AF5}"/>
              </a:ext>
            </a:extLst>
          </p:cNvPr>
          <p:cNvSpPr>
            <a:spLocks noGrp="1" noChangeArrowheads="1"/>
          </p:cNvSpPr>
          <p:nvPr>
            <p:ph type="title"/>
          </p:nvPr>
        </p:nvSpPr>
        <p:spPr>
          <a:xfrm>
            <a:off x="628650" y="114607"/>
            <a:ext cx="7886700" cy="737960"/>
          </a:xfrm>
        </p:spPr>
        <p:txBody>
          <a:bodyPr/>
          <a:lstStyle/>
          <a:p>
            <a:r>
              <a:rPr lang="en-VN" altLang="en-VN" dirty="0"/>
              <a:t>Khởi tạo</a:t>
            </a:r>
          </a:p>
        </p:txBody>
      </p:sp>
      <p:sp>
        <p:nvSpPr>
          <p:cNvPr id="27650" name="Content Placeholder 2">
            <a:extLst>
              <a:ext uri="{FF2B5EF4-FFF2-40B4-BE49-F238E27FC236}">
                <a16:creationId xmlns:a16="http://schemas.microsoft.com/office/drawing/2014/main" id="{3A6F0656-6E1B-7742-90EB-7CE3C51DE22C}"/>
              </a:ext>
            </a:extLst>
          </p:cNvPr>
          <p:cNvSpPr>
            <a:spLocks noGrp="1" noChangeArrowheads="1"/>
          </p:cNvSpPr>
          <p:nvPr>
            <p:ph idx="1"/>
          </p:nvPr>
        </p:nvSpPr>
        <p:spPr>
          <a:xfrm>
            <a:off x="628650" y="851592"/>
            <a:ext cx="7886700" cy="5174881"/>
          </a:xfrm>
        </p:spPr>
        <p:txBody>
          <a:bodyPr/>
          <a:lstStyle/>
          <a:p>
            <a:r>
              <a:rPr lang="en-VN" altLang="en-VN" dirty="0"/>
              <a:t>Ai sẽ chịu trách nhiệm khởi tạo một đối tượng?</a:t>
            </a:r>
            <a:endParaRPr lang="en-US" altLang="en-VN" dirty="0"/>
          </a:p>
          <a:p>
            <a:r>
              <a:rPr lang="en-US" altLang="en-VN" dirty="0" err="1"/>
              <a:t>Quyết</a:t>
            </a:r>
            <a:r>
              <a:rPr lang="en-US" altLang="en-VN" dirty="0"/>
              <a:t> </a:t>
            </a:r>
            <a:r>
              <a:rPr lang="en-US" altLang="en-VN" dirty="0" err="1"/>
              <a:t>định</a:t>
            </a:r>
            <a:r>
              <a:rPr lang="en-US" altLang="en-VN" dirty="0"/>
              <a:t> </a:t>
            </a:r>
            <a:r>
              <a:rPr lang="en-US" altLang="en-VN" dirty="0" err="1"/>
              <a:t>dựa</a:t>
            </a:r>
            <a:r>
              <a:rPr lang="en-US" altLang="en-VN" dirty="0"/>
              <a:t> </a:t>
            </a:r>
            <a:r>
              <a:rPr lang="en-US" altLang="en-VN" dirty="0" err="1"/>
              <a:t>trên</a:t>
            </a:r>
            <a:r>
              <a:rPr lang="en-US" altLang="en-VN" dirty="0"/>
              <a:t> </a:t>
            </a:r>
            <a:r>
              <a:rPr lang="en-US" altLang="en-VN" dirty="0" err="1"/>
              <a:t>quan</a:t>
            </a:r>
            <a:r>
              <a:rPr lang="en-US" altLang="en-VN" dirty="0"/>
              <a:t> </a:t>
            </a:r>
            <a:r>
              <a:rPr lang="en-US" altLang="en-VN" dirty="0" err="1"/>
              <a:t>hệ</a:t>
            </a:r>
            <a:r>
              <a:rPr lang="en-US" altLang="en-VN" dirty="0"/>
              <a:t> </a:t>
            </a:r>
            <a:r>
              <a:rPr lang="en-US" altLang="en-VN" dirty="0" err="1"/>
              <a:t>và</a:t>
            </a:r>
            <a:r>
              <a:rPr lang="en-US" altLang="en-VN" dirty="0"/>
              <a:t> </a:t>
            </a:r>
            <a:r>
              <a:rPr lang="en-US" altLang="en-VN" dirty="0" err="1"/>
              <a:t>tương</a:t>
            </a:r>
            <a:r>
              <a:rPr lang="en-US" altLang="en-VN" dirty="0"/>
              <a:t> </a:t>
            </a:r>
            <a:r>
              <a:rPr lang="en-US" altLang="en-VN" dirty="0" err="1"/>
              <a:t>tác</a:t>
            </a:r>
            <a:r>
              <a:rPr lang="en-US" altLang="en-VN" dirty="0"/>
              <a:t> </a:t>
            </a:r>
            <a:r>
              <a:rPr lang="en-US" altLang="en-VN" dirty="0" err="1"/>
              <a:t>giữa</a:t>
            </a:r>
            <a:r>
              <a:rPr lang="en-US" altLang="en-VN" dirty="0"/>
              <a:t> </a:t>
            </a:r>
            <a:r>
              <a:rPr lang="en-US" altLang="en-VN" dirty="0" err="1"/>
              <a:t>các</a:t>
            </a:r>
            <a:r>
              <a:rPr lang="en-US" altLang="en-VN" dirty="0"/>
              <a:t> </a:t>
            </a:r>
            <a:r>
              <a:rPr lang="en-US" altLang="en-VN" dirty="0" err="1"/>
              <a:t>đối</a:t>
            </a:r>
            <a:r>
              <a:rPr lang="en-US" altLang="en-VN" dirty="0"/>
              <a:t> </a:t>
            </a:r>
            <a:r>
              <a:rPr lang="en-US" altLang="en-VN" dirty="0" err="1"/>
              <a:t>tượng</a:t>
            </a:r>
            <a:endParaRPr lang="en-US" altLang="en-VN" dirty="0"/>
          </a:p>
          <a:p>
            <a:r>
              <a:rPr lang="en-VN" altLang="en-VN" dirty="0"/>
              <a:t>B sẽ khởi tạo A nếu:</a:t>
            </a:r>
          </a:p>
          <a:p>
            <a:pPr lvl="1"/>
            <a:r>
              <a:rPr lang="en-VN" altLang="en-VN" dirty="0"/>
              <a:t>B chứa A</a:t>
            </a:r>
          </a:p>
          <a:p>
            <a:pPr lvl="1"/>
            <a:r>
              <a:rPr lang="en-VN" altLang="en-VN" dirty="0"/>
              <a:t>B lưu lại A</a:t>
            </a:r>
          </a:p>
          <a:p>
            <a:pPr lvl="1"/>
            <a:r>
              <a:rPr lang="en-VN" altLang="en-VN" dirty="0"/>
              <a:t>B dùng A như thành phần thiết yếu</a:t>
            </a:r>
          </a:p>
          <a:p>
            <a:pPr lvl="1"/>
            <a:r>
              <a:rPr lang="en-VN" altLang="en-VN" dirty="0"/>
              <a:t>B khởi tạo dữ liệu cho 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43D29821-6C9B-C542-9464-730AEB9664E3}"/>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29698" name="Content Placeholder 2">
            <a:extLst>
              <a:ext uri="{FF2B5EF4-FFF2-40B4-BE49-F238E27FC236}">
                <a16:creationId xmlns:a16="http://schemas.microsoft.com/office/drawing/2014/main" id="{F557F13B-B6A6-8947-97E0-70C76FCF8D52}"/>
              </a:ext>
            </a:extLst>
          </p:cNvPr>
          <p:cNvSpPr>
            <a:spLocks noGrp="1" noChangeArrowheads="1"/>
          </p:cNvSpPr>
          <p:nvPr>
            <p:ph idx="1"/>
          </p:nvPr>
        </p:nvSpPr>
        <p:spPr/>
        <p:txBody>
          <a:bodyPr/>
          <a:lstStyle/>
          <a:p>
            <a:r>
              <a:rPr lang="en-US" altLang="en-VN" dirty="0" err="1">
                <a:ea typeface="ＭＳ Ｐゴシック" panose="020B0600070205080204" pitchFamily="34" charset="-128"/>
              </a:rPr>
              <a:t>Xét</a:t>
            </a:r>
            <a:r>
              <a:rPr lang="en-US" altLang="en-VN" dirty="0">
                <a:ea typeface="ＭＳ Ｐゴシック" panose="020B0600070205080204" pitchFamily="34" charset="-128"/>
              </a:rPr>
              <a:t> </a:t>
            </a:r>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với</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r>
              <a:rPr lang="en-US" altLang="en-VN" dirty="0" err="1">
                <a:ea typeface="ＭＳ Ｐゴシック" panose="020B0600070205080204" pitchFamily="34" charset="-128"/>
              </a:rPr>
              <a:t>và</a:t>
            </a:r>
            <a:r>
              <a:rPr lang="en-US" altLang="en-VN" dirty="0">
                <a:ea typeface="ＭＳ Ｐゴシック" panose="020B0600070205080204" pitchFamily="34" charset="-128"/>
              </a:rPr>
              <a:t> Video</a:t>
            </a:r>
          </a:p>
          <a:p>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quan</a:t>
            </a:r>
            <a:r>
              <a:rPr lang="en-US" altLang="en-VN" dirty="0">
                <a:ea typeface="ＭＳ Ｐゴシック" panose="020B0600070205080204" pitchFamily="34" charset="-128"/>
              </a:rPr>
              <a:t> </a:t>
            </a:r>
            <a:r>
              <a:rPr lang="en-US" altLang="en-VN" dirty="0" err="1">
                <a:ea typeface="ＭＳ Ｐゴシック" panose="020B0600070205080204" pitchFamily="34" charset="-128"/>
              </a:rPr>
              <a:t>hệ</a:t>
            </a:r>
            <a:r>
              <a:rPr lang="en-US" altLang="en-VN" dirty="0">
                <a:ea typeface="ＭＳ Ｐゴシック" panose="020B0600070205080204" pitchFamily="34" charset="-128"/>
              </a:rPr>
              <a:t> </a:t>
            </a:r>
            <a:r>
              <a:rPr lang="en-US" altLang="en-VN" dirty="0" err="1">
                <a:ea typeface="ＭＳ Ｐゴシック" panose="020B0600070205080204" pitchFamily="34" charset="-128"/>
              </a:rPr>
              <a:t>kết</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tập</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với</a:t>
            </a:r>
            <a:r>
              <a:rPr lang="en-US" altLang="en-VN" dirty="0">
                <a:ea typeface="ＭＳ Ｐゴシック" panose="020B0600070205080204" pitchFamily="34" charset="-128"/>
              </a:rPr>
              <a:t> Video. </a:t>
            </a:r>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chứa</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Video</a:t>
            </a:r>
          </a:p>
          <a:p>
            <a:r>
              <a:rPr lang="en-US" altLang="en-VN" dirty="0">
                <a:ea typeface="ＭＳ Ｐゴシック" panose="020B0600070205080204" pitchFamily="34" charset="-128"/>
              </a:rPr>
              <a:t>Do </a:t>
            </a:r>
            <a:r>
              <a:rPr lang="en-US" altLang="en-VN" dirty="0" err="1">
                <a:ea typeface="ＭＳ Ｐゴシック" panose="020B0600070205080204" pitchFamily="34" charset="-128"/>
              </a:rPr>
              <a:t>đó</a:t>
            </a:r>
            <a:r>
              <a:rPr lang="en-US" altLang="en-VN" dirty="0">
                <a:ea typeface="ＭＳ Ｐゴシック" panose="020B0600070205080204" pitchFamily="34" charset="-128"/>
              </a:rPr>
              <a:t>, ta </a:t>
            </a:r>
            <a:r>
              <a:rPr lang="en-US" altLang="en-VN" dirty="0" err="1">
                <a:ea typeface="ＭＳ Ｐゴシック" panose="020B0600070205080204" pitchFamily="34" charset="-128"/>
              </a:rPr>
              <a:t>có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thể</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khởi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tạo</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Video </a:t>
            </a:r>
            <a:r>
              <a:rPr lang="en-US" altLang="en-VN" dirty="0" err="1">
                <a:ea typeface="ＭＳ Ｐゴシック" panose="020B0600070205080204" pitchFamily="34" charset="-128"/>
              </a:rPr>
              <a:t>trong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lớp</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VideoStore</a:t>
            </a:r>
            <a:endParaRPr lang="en-VN" altLang="en-VN" dirty="0">
              <a:ea typeface="ＭＳ Ｐゴシック" panose="020B0600070205080204" pitchFamily="34" charset="-128"/>
            </a:endParaRPr>
          </a:p>
        </p:txBody>
      </p:sp>
      <p:sp>
        <p:nvSpPr>
          <p:cNvPr id="29699" name="Slide Number Placeholder 3">
            <a:extLst>
              <a:ext uri="{FF2B5EF4-FFF2-40B4-BE49-F238E27FC236}">
                <a16:creationId xmlns:a16="http://schemas.microsoft.com/office/drawing/2014/main" id="{3C129F68-B691-8243-9E76-F242AE70EA9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776ABFB3-F223-B949-88B8-C8DF40801C2B}" type="slidenum">
              <a:rPr lang="en-US" altLang="en-VN" sz="1400" smtClean="0">
                <a:latin typeface="Tahoma" panose="020B0604030504040204" pitchFamily="34" charset="0"/>
              </a:rPr>
              <a:pPr>
                <a:spcBef>
                  <a:spcPct val="0"/>
                </a:spcBef>
                <a:buClrTx/>
                <a:buSzTx/>
                <a:buFontTx/>
                <a:buNone/>
              </a:pPr>
              <a:t>11</a:t>
            </a:fld>
            <a:endParaRPr lang="en-US" altLang="en-VN" sz="1400">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74F94EF1-7D93-B145-B218-3FFDAF85248C}"/>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31746" name="Content Placeholder 2">
            <a:extLst>
              <a:ext uri="{FF2B5EF4-FFF2-40B4-BE49-F238E27FC236}">
                <a16:creationId xmlns:a16="http://schemas.microsoft.com/office/drawing/2014/main" id="{0A57AD5D-53F6-6C45-90D8-1C236AE970DC}"/>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31747" name="Slide Number Placeholder 3">
            <a:extLst>
              <a:ext uri="{FF2B5EF4-FFF2-40B4-BE49-F238E27FC236}">
                <a16:creationId xmlns:a16="http://schemas.microsoft.com/office/drawing/2014/main" id="{18478E93-637B-6349-A283-97241AD1F0C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5BAD7C1-34C6-8F4D-B50C-14D6DF732B54}" type="slidenum">
              <a:rPr lang="en-US" altLang="en-VN" sz="1400" smtClean="0">
                <a:latin typeface="Tahoma" panose="020B0604030504040204" pitchFamily="34" charset="0"/>
              </a:rPr>
              <a:pPr>
                <a:spcBef>
                  <a:spcPct val="0"/>
                </a:spcBef>
                <a:buClrTx/>
                <a:buSzTx/>
                <a:buFontTx/>
                <a:buNone/>
              </a:pPr>
              <a:t>12</a:t>
            </a:fld>
            <a:endParaRPr lang="en-US" altLang="en-VN" sz="1400">
              <a:latin typeface="Tahoma" panose="020B0604030504040204" pitchFamily="34" charset="0"/>
            </a:endParaRPr>
          </a:p>
        </p:txBody>
      </p:sp>
      <p:pic>
        <p:nvPicPr>
          <p:cNvPr id="31748" name="Picture 4">
            <a:extLst>
              <a:ext uri="{FF2B5EF4-FFF2-40B4-BE49-F238E27FC236}">
                <a16:creationId xmlns:a16="http://schemas.microsoft.com/office/drawing/2014/main" id="{59138A3D-4444-F646-8640-2C7C2ECF1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3" y="2049463"/>
            <a:ext cx="8234362"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E1AF06BA-FA64-9B42-9BC3-BAF4895129A2}"/>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32770" name="Content Placeholder 2">
            <a:extLst>
              <a:ext uri="{FF2B5EF4-FFF2-40B4-BE49-F238E27FC236}">
                <a16:creationId xmlns:a16="http://schemas.microsoft.com/office/drawing/2014/main" id="{A6AE2F02-D55E-7245-B934-AE5BCA2D80EB}"/>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32771" name="Slide Number Placeholder 3">
            <a:extLst>
              <a:ext uri="{FF2B5EF4-FFF2-40B4-BE49-F238E27FC236}">
                <a16:creationId xmlns:a16="http://schemas.microsoft.com/office/drawing/2014/main" id="{1909858A-0E4C-5F42-95B8-C85A04FA93F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5376557-1CAE-6B4E-B03E-F0E70C216CFC}" type="slidenum">
              <a:rPr lang="en-US" altLang="en-VN" sz="1400" smtClean="0">
                <a:latin typeface="Tahoma" panose="020B0604030504040204" pitchFamily="34" charset="0"/>
              </a:rPr>
              <a:pPr>
                <a:spcBef>
                  <a:spcPct val="0"/>
                </a:spcBef>
                <a:buClrTx/>
                <a:buSzTx/>
                <a:buFontTx/>
                <a:buNone/>
              </a:pPr>
              <a:t>13</a:t>
            </a:fld>
            <a:endParaRPr lang="en-US" altLang="en-VN" sz="1400">
              <a:latin typeface="Tahoma" panose="020B0604030504040204" pitchFamily="34" charset="0"/>
            </a:endParaRPr>
          </a:p>
        </p:txBody>
      </p:sp>
      <p:pic>
        <p:nvPicPr>
          <p:cNvPr id="32772" name="Picture 4">
            <a:extLst>
              <a:ext uri="{FF2B5EF4-FFF2-40B4-BE49-F238E27FC236}">
                <a16:creationId xmlns:a16="http://schemas.microsoft.com/office/drawing/2014/main" id="{62B64FC7-CCF2-1848-9A33-D055CEF5B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06613"/>
            <a:ext cx="8736013"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1C066F3D-5398-0F40-801B-80B80D1650D6}"/>
              </a:ext>
            </a:extLst>
          </p:cNvPr>
          <p:cNvSpPr>
            <a:spLocks noGrp="1" noChangeArrowheads="1"/>
          </p:cNvSpPr>
          <p:nvPr>
            <p:ph type="title"/>
          </p:nvPr>
        </p:nvSpPr>
        <p:spPr/>
        <p:txBody>
          <a:bodyPr/>
          <a:lstStyle/>
          <a:p>
            <a:r>
              <a:rPr lang="en-US" altLang="en-VN" dirty="0" err="1">
                <a:ea typeface="ＭＳ Ｐゴシック" panose="020B0600070205080204" pitchFamily="34" charset="-128"/>
              </a:rPr>
              <a:t>Điều</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khiển</a:t>
            </a:r>
            <a:endParaRPr lang="en-VN" altLang="en-VN" dirty="0">
              <a:ea typeface="ＭＳ Ｐゴシック" panose="020B0600070205080204" pitchFamily="34" charset="-128"/>
            </a:endParaRPr>
          </a:p>
        </p:txBody>
      </p:sp>
      <p:sp>
        <p:nvSpPr>
          <p:cNvPr id="33794" name="Content Placeholder 2">
            <a:extLst>
              <a:ext uri="{FF2B5EF4-FFF2-40B4-BE49-F238E27FC236}">
                <a16:creationId xmlns:a16="http://schemas.microsoft.com/office/drawing/2014/main" id="{EC7835DA-083D-454B-A9AC-3B9AB8CF7631}"/>
              </a:ext>
            </a:extLst>
          </p:cNvPr>
          <p:cNvSpPr>
            <a:spLocks noGrp="1" noChangeArrowheads="1"/>
          </p:cNvSpPr>
          <p:nvPr>
            <p:ph idx="1"/>
          </p:nvPr>
        </p:nvSpPr>
        <p:spPr/>
        <p:txBody>
          <a:bodyPr>
            <a:normAutofit/>
          </a:bodyPr>
          <a:lstStyle/>
          <a:p>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nào</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sẽ</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chịu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trách</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nhiệm</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chuyển</a:t>
            </a:r>
            <a:r>
              <a:rPr lang="en-US" altLang="en-VN" sz="2400" dirty="0">
                <a:ea typeface="ＭＳ Ｐゴシック" panose="020B0600070205080204" pitchFamily="34" charset="-128"/>
              </a:rPr>
              <a:t> request </a:t>
            </a:r>
            <a:r>
              <a:rPr lang="en-US" altLang="en-VN" sz="2400" dirty="0" err="1">
                <a:ea typeface="ＭＳ Ｐゴシック" panose="020B0600070205080204" pitchFamily="34" charset="-128"/>
              </a:rPr>
              <a:t>từ</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các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UI </a:t>
            </a:r>
            <a:r>
              <a:rPr lang="en-US" altLang="en-VN" sz="2400" dirty="0" err="1">
                <a:ea typeface="ＭＳ Ｐゴシック" panose="020B0600070205080204" pitchFamily="34" charset="-128"/>
              </a:rPr>
              <a:t>tới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các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nghiệp</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vụ</a:t>
            </a:r>
            <a:r>
              <a:rPr lang="en-US" altLang="en-VN" sz="2400" dirty="0">
                <a:ea typeface="ＭＳ Ｐゴシック" panose="020B0600070205080204" pitchFamily="34" charset="-128"/>
              </a:rPr>
              <a:t> </a:t>
            </a:r>
          </a:p>
          <a:p>
            <a:r>
              <a:rPr lang="en-US" altLang="en-VN" sz="2400" dirty="0">
                <a:ea typeface="ＭＳ Ｐゴシック" panose="020B0600070205080204" pitchFamily="34" charset="-128"/>
              </a:rPr>
              <a:t>Khi </a:t>
            </a:r>
            <a:r>
              <a:rPr lang="en-US" altLang="en-VN" sz="2400" dirty="0" err="1">
                <a:ea typeface="ＭＳ Ｐゴシック" panose="020B0600070205080204" pitchFamily="34" charset="-128"/>
              </a:rPr>
              <a:t>một</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yêu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cầu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đến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từ</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tầng</a:t>
            </a:r>
            <a:r>
              <a:rPr lang="en-US" altLang="en-VN" sz="2400" dirty="0">
                <a:ea typeface="ＭＳ Ｐゴシック" panose="020B0600070205080204" pitchFamily="34" charset="-128"/>
              </a:rPr>
              <a:t> UI, </a:t>
            </a:r>
            <a:r>
              <a:rPr lang="en-US" altLang="en-VN" sz="2400" dirty="0" err="1">
                <a:ea typeface="ＭＳ Ｐゴシック" panose="020B0600070205080204" pitchFamily="34" charset="-128"/>
              </a:rPr>
              <a:t>mẫu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điều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khiển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giúp</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chúng</a:t>
            </a:r>
            <a:r>
              <a:rPr lang="en-US" altLang="en-VN" sz="2400" dirty="0">
                <a:ea typeface="ＭＳ Ｐゴシック" panose="020B0600070205080204" pitchFamily="34" charset="-128"/>
              </a:rPr>
              <a:t> ta </a:t>
            </a:r>
            <a:r>
              <a:rPr lang="en-US" altLang="en-VN" sz="2400" dirty="0" err="1">
                <a:ea typeface="ＭＳ Ｐゴシック" panose="020B0600070205080204" pitchFamily="34" charset="-128"/>
              </a:rPr>
              <a:t>quyết</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định</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đầu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tiên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nhận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yêu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cầu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này</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là</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nào</a:t>
            </a:r>
            <a:endParaRPr lang="en-US" altLang="en-VN" sz="2400" dirty="0">
              <a:ea typeface="ＭＳ Ｐゴシック" panose="020B0600070205080204" pitchFamily="34" charset="-128"/>
            </a:endParaRPr>
          </a:p>
          <a:p>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điều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khiển</a:t>
            </a:r>
            <a:r>
              <a:rPr lang="en-US" altLang="en-VN" sz="2400" dirty="0">
                <a:ea typeface="ＭＳ Ｐゴシック" panose="020B0600070205080204" pitchFamily="34" charset="-128"/>
              </a:rPr>
              <a:t> - controller object: </a:t>
            </a:r>
            <a:r>
              <a:rPr lang="en-US" altLang="en-VN" sz="2400" dirty="0" err="1">
                <a:ea typeface="ＭＳ Ｐゴシック" panose="020B0600070205080204" pitchFamily="34" charset="-128"/>
              </a:rPr>
              <a:t>nhận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yêu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cầu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từ</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tầng</a:t>
            </a:r>
            <a:r>
              <a:rPr lang="en-US" altLang="en-VN" sz="2400" dirty="0">
                <a:ea typeface="ＭＳ Ｐゴシック" panose="020B0600070205080204" pitchFamily="34" charset="-128"/>
              </a:rPr>
              <a:t> UI, </a:t>
            </a:r>
            <a:r>
              <a:rPr lang="en-US" altLang="en-VN" sz="2400" dirty="0" err="1">
                <a:ea typeface="ＭＳ Ｐゴシック" panose="020B0600070205080204" pitchFamily="34" charset="-128"/>
              </a:rPr>
              <a:t>và</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điều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phối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các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khác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ở</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tầng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nghiệp</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vụ</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việc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thực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hiện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công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việc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Đôi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khi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phải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cần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nhiều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tượng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phối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hợp</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thực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hiện</a:t>
            </a:r>
            <a:r>
              <a:rPr lang="en-US" altLang="en-VN" sz="2400" dirty="0">
                <a:ea typeface="ＭＳ Ｐゴシック" panose="020B0600070205080204" pitchFamily="34" charset="-128"/>
              </a:rPr>
              <a:t> 1 </a:t>
            </a:r>
            <a:r>
              <a:rPr lang="en-US" altLang="en-VN" sz="2400" dirty="0" err="1">
                <a:ea typeface="ＭＳ Ｐゴシック" panose="020B0600070205080204" pitchFamily="34" charset="-128"/>
              </a:rPr>
              <a:t>công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việc</a:t>
            </a:r>
            <a:r>
              <a:rPr lang="en-US" altLang="en-VN" sz="2400" dirty="0">
                <a:ea typeface="ＭＳ Ｐゴシック" panose="020B0600070205080204" pitchFamily="34" charset="-128"/>
              </a:rPr>
              <a:t>)</a:t>
            </a:r>
            <a:endParaRPr lang="en-VN" altLang="en-VN" sz="2400" dirty="0">
              <a:ea typeface="ＭＳ Ｐゴシック" panose="020B0600070205080204" pitchFamily="34" charset="-128"/>
            </a:endParaRPr>
          </a:p>
        </p:txBody>
      </p:sp>
      <p:sp>
        <p:nvSpPr>
          <p:cNvPr id="33795" name="Slide Number Placeholder 3">
            <a:extLst>
              <a:ext uri="{FF2B5EF4-FFF2-40B4-BE49-F238E27FC236}">
                <a16:creationId xmlns:a16="http://schemas.microsoft.com/office/drawing/2014/main" id="{9BB0AF31-DA5C-CB48-AD86-CD4CE85AD5C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55A3607D-404C-A540-887B-27974CC5143F}" type="slidenum">
              <a:rPr lang="en-US" altLang="en-VN" sz="1400" smtClean="0">
                <a:latin typeface="Tahoma" panose="020B0604030504040204" pitchFamily="34" charset="0"/>
              </a:rPr>
              <a:pPr>
                <a:spcBef>
                  <a:spcPct val="0"/>
                </a:spcBef>
                <a:buClrTx/>
                <a:buSzTx/>
                <a:buFontTx/>
                <a:buNone/>
              </a:pPr>
              <a:t>14</a:t>
            </a:fld>
            <a:endParaRPr lang="en-US" altLang="en-VN" sz="1400">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DBCC7F3C-D9EB-C044-809B-AFD1E6027CEB}"/>
              </a:ext>
            </a:extLst>
          </p:cNvPr>
          <p:cNvSpPr>
            <a:spLocks noGrp="1" noChangeArrowheads="1"/>
          </p:cNvSpPr>
          <p:nvPr>
            <p:ph type="title"/>
          </p:nvPr>
        </p:nvSpPr>
        <p:spPr/>
        <p:txBody>
          <a:bodyPr/>
          <a:lstStyle/>
          <a:p>
            <a:r>
              <a:rPr lang="en-US" altLang="en-VN" dirty="0" err="1">
                <a:ea typeface="ＭＳ Ｐゴシック" panose="020B0600070205080204" pitchFamily="34" charset="-128"/>
              </a:rPr>
              <a:t>Điều</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khiển</a:t>
            </a:r>
            <a:endParaRPr lang="en-VN" altLang="en-VN" dirty="0">
              <a:ea typeface="ＭＳ Ｐゴシック" panose="020B0600070205080204" pitchFamily="34" charset="-128"/>
            </a:endParaRPr>
          </a:p>
        </p:txBody>
      </p:sp>
      <p:sp>
        <p:nvSpPr>
          <p:cNvPr id="35842" name="Content Placeholder 2">
            <a:extLst>
              <a:ext uri="{FF2B5EF4-FFF2-40B4-BE49-F238E27FC236}">
                <a16:creationId xmlns:a16="http://schemas.microsoft.com/office/drawing/2014/main" id="{818C1C6B-AFDD-4044-B649-AF957F1652DB}"/>
              </a:ext>
            </a:extLst>
          </p:cNvPr>
          <p:cNvSpPr>
            <a:spLocks noGrp="1" noChangeArrowheads="1"/>
          </p:cNvSpPr>
          <p:nvPr>
            <p:ph idx="1"/>
          </p:nvPr>
        </p:nvSpPr>
        <p:spPr/>
        <p:txBody>
          <a:bodyPr/>
          <a:lstStyle/>
          <a:p>
            <a:r>
              <a:rPr lang="en-VN" altLang="en-VN" dirty="0">
                <a:ea typeface="ＭＳ Ｐゴシック" panose="020B0600070205080204" pitchFamily="34" charset="-128"/>
              </a:rPr>
              <a:t>Một đối tượng sẽ là đối tượng controller nếu</a:t>
            </a:r>
            <a:endParaRPr lang="en-US" altLang="en-VN" dirty="0">
              <a:ea typeface="ＭＳ Ｐゴシック" panose="020B0600070205080204" pitchFamily="34" charset="-128"/>
            </a:endParaRPr>
          </a:p>
          <a:p>
            <a:pPr lvl="1"/>
            <a:r>
              <a:rPr lang="en-VN" altLang="en-VN" dirty="0">
                <a:ea typeface="ＭＳ Ｐゴシック" panose="020B0600070205080204" pitchFamily="34" charset="-128"/>
              </a:rPr>
              <a:t>Đối tượng đại diện cho toàn bộ hệ thống </a:t>
            </a:r>
            <a:r>
              <a:rPr lang="en-US" altLang="en-VN" dirty="0">
                <a:ea typeface="Arial" panose="020B0604020202020204" pitchFamily="34" charset="0"/>
              </a:rPr>
              <a:t>(facade controller)</a:t>
            </a:r>
          </a:p>
          <a:p>
            <a:pPr lvl="1"/>
            <a:r>
              <a:rPr lang="en-VN" altLang="en-VN" dirty="0">
                <a:ea typeface="ＭＳ Ｐゴシック" panose="020B0600070205080204" pitchFamily="34" charset="-128"/>
              </a:rPr>
              <a:t>Đối tượng đại diện cho 1 nghiệp vụ use case, xử lý một chuỗi các thao tác </a:t>
            </a:r>
            <a:r>
              <a:rPr lang="en-US" altLang="en-VN" dirty="0">
                <a:ea typeface="Arial" panose="020B0604020202020204" pitchFamily="34" charset="0"/>
              </a:rPr>
              <a:t>(use case or session controller).</a:t>
            </a:r>
          </a:p>
          <a:p>
            <a:r>
              <a:rPr lang="en-US" altLang="en-VN" dirty="0" err="1">
                <a:ea typeface="ＭＳ Ｐゴシック" panose="020B0600070205080204" pitchFamily="34" charset="-128"/>
              </a:rPr>
              <a:t>Lợi</a:t>
            </a:r>
            <a:r>
              <a:rPr lang="en-US" altLang="en-VN" dirty="0">
                <a:ea typeface="ＭＳ Ｐゴシック" panose="020B0600070205080204" pitchFamily="34" charset="-128"/>
              </a:rPr>
              <a:t> </a:t>
            </a:r>
            <a:r>
              <a:rPr lang="en-US" altLang="en-VN" dirty="0" err="1">
                <a:ea typeface="ＭＳ Ｐゴシック" panose="020B0600070205080204" pitchFamily="34" charset="-128"/>
              </a:rPr>
              <a:t>ích</a:t>
            </a:r>
            <a:endParaRPr lang="en-US" altLang="en-VN" dirty="0">
              <a:ea typeface="ＭＳ Ｐゴシック" panose="020B0600070205080204" pitchFamily="34" charset="-128"/>
            </a:endParaRPr>
          </a:p>
          <a:p>
            <a:pPr lvl="1"/>
            <a:r>
              <a:rPr lang="en-US" altLang="en-VN" dirty="0" err="1">
                <a:ea typeface="Arial" panose="020B0604020202020204" pitchFamily="34" charset="0"/>
              </a:rPr>
              <a:t>Có</a:t>
            </a:r>
            <a:r>
              <a:rPr lang="en-US" altLang="en-VN" dirty="0">
                <a:ea typeface="Arial" panose="020B0604020202020204" pitchFamily="34" charset="0"/>
              </a:rPr>
              <a:t> </a:t>
            </a:r>
            <a:r>
              <a:rPr lang="en-US" altLang="en-VN" dirty="0" err="1">
                <a:ea typeface="Arial" panose="020B0604020202020204" pitchFamily="34" charset="0"/>
              </a:rPr>
              <a:t>thể</a:t>
            </a:r>
            <a:r>
              <a:rPr lang="en-US" altLang="en-VN" dirty="0">
                <a:ea typeface="Arial" panose="020B0604020202020204" pitchFamily="34" charset="0"/>
              </a:rPr>
              <a:t> </a:t>
            </a:r>
            <a:r>
              <a:rPr lang="en-US" altLang="en-VN" dirty="0" err="1">
                <a:ea typeface="Arial" panose="020B0604020202020204" pitchFamily="34" charset="0"/>
              </a:rPr>
              <a:t>tái</a:t>
            </a:r>
            <a:r>
              <a:rPr lang="en-US" altLang="en-VN" dirty="0">
                <a:ea typeface="Arial" panose="020B0604020202020204" pitchFamily="34" charset="0"/>
              </a:rPr>
              <a:t> </a:t>
            </a:r>
            <a:r>
              <a:rPr lang="en-US" altLang="en-VN" dirty="0" err="1">
                <a:ea typeface="Arial" panose="020B0604020202020204" pitchFamily="34" charset="0"/>
              </a:rPr>
              <a:t>sử</a:t>
            </a:r>
            <a:r>
              <a:rPr lang="en-US" altLang="en-VN" dirty="0">
                <a:ea typeface="Arial" panose="020B0604020202020204" pitchFamily="34" charset="0"/>
              </a:rPr>
              <a:t> </a:t>
            </a:r>
            <a:r>
              <a:rPr lang="en-US" altLang="en-VN" dirty="0" err="1">
                <a:ea typeface="Arial" panose="020B0604020202020204" pitchFamily="34" charset="0"/>
              </a:rPr>
              <a:t>dụng</a:t>
            </a:r>
            <a:r>
              <a:rPr lang="en-US" altLang="en-VN" dirty="0">
                <a:ea typeface="Arial" panose="020B0604020202020204" pitchFamily="34" charset="0"/>
              </a:rPr>
              <a:t> </a:t>
            </a:r>
            <a:r>
              <a:rPr lang="en-US" altLang="en-VN" dirty="0" err="1">
                <a:ea typeface="Arial" panose="020B0604020202020204" pitchFamily="34" charset="0"/>
              </a:rPr>
              <a:t>lớp</a:t>
            </a:r>
            <a:r>
              <a:rPr lang="en-US" altLang="en-VN" dirty="0">
                <a:ea typeface="Arial" panose="020B0604020202020204" pitchFamily="34" charset="0"/>
              </a:rPr>
              <a:t> controller</a:t>
            </a:r>
          </a:p>
          <a:p>
            <a:pPr lvl="1"/>
            <a:r>
              <a:rPr lang="en-US" altLang="en-VN" dirty="0" err="1">
                <a:ea typeface="Arial" panose="020B0604020202020204" pitchFamily="34" charset="0"/>
              </a:rPr>
              <a:t>Dễ</a:t>
            </a:r>
            <a:r>
              <a:rPr lang="en-US" altLang="en-VN" dirty="0">
                <a:ea typeface="Arial" panose="020B0604020202020204" pitchFamily="34" charset="0"/>
              </a:rPr>
              <a:t> </a:t>
            </a:r>
            <a:r>
              <a:rPr lang="en-US" altLang="en-VN" dirty="0" err="1">
                <a:ea typeface="Arial" panose="020B0604020202020204" pitchFamily="34" charset="0"/>
              </a:rPr>
              <a:t>quản</a:t>
            </a:r>
            <a:r>
              <a:rPr lang="en-US" altLang="en-VN" dirty="0">
                <a:ea typeface="Arial" panose="020B0604020202020204" pitchFamily="34" charset="0"/>
              </a:rPr>
              <a:t> </a:t>
            </a:r>
            <a:r>
              <a:rPr lang="en-US" altLang="en-VN" dirty="0" err="1">
                <a:ea typeface="Arial" panose="020B0604020202020204" pitchFamily="34" charset="0"/>
              </a:rPr>
              <a:t>lý</a:t>
            </a:r>
            <a:r>
              <a:rPr lang="en-US" altLang="en-VN" dirty="0">
                <a:ea typeface="Arial" panose="020B0604020202020204" pitchFamily="34" charset="0"/>
              </a:rPr>
              <a:t> </a:t>
            </a:r>
            <a:r>
              <a:rPr lang="en-US" altLang="en-VN" dirty="0" err="1">
                <a:ea typeface="Arial" panose="020B0604020202020204" pitchFamily="34" charset="0"/>
              </a:rPr>
              <a:t>trạng</a:t>
            </a:r>
            <a:r>
              <a:rPr lang="en-US" altLang="en-VN" dirty="0">
                <a:ea typeface="Arial" panose="020B0604020202020204" pitchFamily="34" charset="0"/>
              </a:rPr>
              <a:t> </a:t>
            </a:r>
            <a:r>
              <a:rPr lang="en-US" altLang="en-VN" dirty="0" err="1">
                <a:ea typeface="Arial" panose="020B0604020202020204" pitchFamily="34" charset="0"/>
              </a:rPr>
              <a:t>thái</a:t>
            </a:r>
            <a:r>
              <a:rPr lang="en-US" altLang="en-VN" dirty="0">
                <a:ea typeface="Arial" panose="020B0604020202020204" pitchFamily="34" charset="0"/>
              </a:rPr>
              <a:t> </a:t>
            </a:r>
            <a:r>
              <a:rPr lang="en-US" altLang="en-VN" dirty="0" err="1">
                <a:ea typeface="Arial" panose="020B0604020202020204" pitchFamily="34" charset="0"/>
              </a:rPr>
              <a:t>trong</a:t>
            </a:r>
            <a:r>
              <a:rPr lang="en-US" altLang="en-VN" dirty="0">
                <a:ea typeface="Arial" panose="020B0604020202020204" pitchFamily="34" charset="0"/>
              </a:rPr>
              <a:t> use case</a:t>
            </a:r>
          </a:p>
          <a:p>
            <a:pPr lvl="1"/>
            <a:r>
              <a:rPr lang="en-US" altLang="en-VN" dirty="0" err="1">
                <a:ea typeface="Arial" panose="020B0604020202020204" pitchFamily="34" charset="0"/>
              </a:rPr>
              <a:t>Có</a:t>
            </a:r>
            <a:r>
              <a:rPr lang="en-US" altLang="en-VN" dirty="0">
                <a:ea typeface="Arial" panose="020B0604020202020204" pitchFamily="34" charset="0"/>
              </a:rPr>
              <a:t> </a:t>
            </a:r>
            <a:r>
              <a:rPr lang="en-US" altLang="en-VN" dirty="0" err="1">
                <a:ea typeface="Arial" panose="020B0604020202020204" pitchFamily="34" charset="0"/>
              </a:rPr>
              <a:t>thể</a:t>
            </a:r>
            <a:r>
              <a:rPr lang="en-US" altLang="en-VN" dirty="0">
                <a:ea typeface="Arial" panose="020B0604020202020204" pitchFamily="34" charset="0"/>
              </a:rPr>
              <a:t> </a:t>
            </a:r>
            <a:r>
              <a:rPr lang="en-US" altLang="en-VN" dirty="0" err="1">
                <a:ea typeface="Arial" panose="020B0604020202020204" pitchFamily="34" charset="0"/>
              </a:rPr>
              <a:t>điều</a:t>
            </a:r>
            <a:r>
              <a:rPr lang="en-US" altLang="en-VN" dirty="0">
                <a:ea typeface="Arial" panose="020B0604020202020204" pitchFamily="34" charset="0"/>
              </a:rPr>
              <a:t> </a:t>
            </a:r>
            <a:r>
              <a:rPr lang="en-US" altLang="en-VN" dirty="0" err="1">
                <a:ea typeface="Arial" panose="020B0604020202020204" pitchFamily="34" charset="0"/>
              </a:rPr>
              <a:t>khiển</a:t>
            </a:r>
            <a:r>
              <a:rPr lang="en-US" altLang="en-VN" dirty="0">
                <a:ea typeface="Arial" panose="020B0604020202020204" pitchFamily="34" charset="0"/>
              </a:rPr>
              <a:t> </a:t>
            </a:r>
            <a:r>
              <a:rPr lang="en-US" altLang="en-VN" dirty="0" err="1">
                <a:ea typeface="Arial" panose="020B0604020202020204" pitchFamily="34" charset="0"/>
              </a:rPr>
              <a:t>chuỗi</a:t>
            </a:r>
            <a:r>
              <a:rPr lang="en-US" altLang="en-VN" dirty="0">
                <a:ea typeface="Arial" panose="020B0604020202020204" pitchFamily="34" charset="0"/>
              </a:rPr>
              <a:t> </a:t>
            </a:r>
            <a:r>
              <a:rPr lang="en-US" altLang="en-VN" dirty="0" err="1">
                <a:ea typeface="Arial" panose="020B0604020202020204" pitchFamily="34" charset="0"/>
              </a:rPr>
              <a:t>các</a:t>
            </a:r>
            <a:r>
              <a:rPr lang="en-US" altLang="en-VN" dirty="0">
                <a:ea typeface="Arial" panose="020B0604020202020204" pitchFamily="34" charset="0"/>
              </a:rPr>
              <a:t> </a:t>
            </a:r>
            <a:r>
              <a:rPr lang="en-US" altLang="en-VN" dirty="0" err="1">
                <a:ea typeface="Arial" panose="020B0604020202020204" pitchFamily="34" charset="0"/>
              </a:rPr>
              <a:t>hoạt</a:t>
            </a:r>
            <a:r>
              <a:rPr lang="en-US" altLang="en-VN" dirty="0">
                <a:ea typeface="Arial" panose="020B0604020202020204" pitchFamily="34" charset="0"/>
              </a:rPr>
              <a:t> </a:t>
            </a:r>
            <a:r>
              <a:rPr lang="en-US" altLang="en-VN" dirty="0" err="1">
                <a:ea typeface="Arial" panose="020B0604020202020204" pitchFamily="34" charset="0"/>
              </a:rPr>
              <a:t>động</a:t>
            </a:r>
            <a:endParaRPr lang="en-VN" altLang="en-VN" dirty="0">
              <a:ea typeface="Arial" panose="020B0604020202020204" pitchFamily="34" charset="0"/>
            </a:endParaRPr>
          </a:p>
        </p:txBody>
      </p:sp>
      <p:sp>
        <p:nvSpPr>
          <p:cNvPr id="35843" name="Slide Number Placeholder 3">
            <a:extLst>
              <a:ext uri="{FF2B5EF4-FFF2-40B4-BE49-F238E27FC236}">
                <a16:creationId xmlns:a16="http://schemas.microsoft.com/office/drawing/2014/main" id="{150088C7-0A50-3344-BE66-5240C46C77F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888C0B8-F7DC-E940-A1EB-5A5F641F714B}" type="slidenum">
              <a:rPr lang="en-US" altLang="en-VN" sz="1400" smtClean="0">
                <a:latin typeface="Tahoma" panose="020B0604030504040204" pitchFamily="34" charset="0"/>
              </a:rPr>
              <a:pPr>
                <a:spcBef>
                  <a:spcPct val="0"/>
                </a:spcBef>
                <a:buClrTx/>
                <a:buSzTx/>
                <a:buFontTx/>
                <a:buNone/>
              </a:pPr>
              <a:t>15</a:t>
            </a:fld>
            <a:endParaRPr lang="en-US" altLang="en-VN" sz="1400">
              <a:latin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2735DE5F-E4B3-A34B-B782-B2B5BFAA1081}"/>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37890" name="Content Placeholder 2">
            <a:extLst>
              <a:ext uri="{FF2B5EF4-FFF2-40B4-BE49-F238E27FC236}">
                <a16:creationId xmlns:a16="http://schemas.microsoft.com/office/drawing/2014/main" id="{2DDE748B-0BBA-6C44-AAE6-F1ACF1057367}"/>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37891" name="Slide Number Placeholder 3">
            <a:extLst>
              <a:ext uri="{FF2B5EF4-FFF2-40B4-BE49-F238E27FC236}">
                <a16:creationId xmlns:a16="http://schemas.microsoft.com/office/drawing/2014/main" id="{2251637A-498A-3640-B03B-88A6B6F25C6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8A27E2D2-2476-0E41-9126-5BC510AFBB79}" type="slidenum">
              <a:rPr lang="en-US" altLang="en-VN" sz="1400" smtClean="0">
                <a:latin typeface="Tahoma" panose="020B0604030504040204" pitchFamily="34" charset="0"/>
              </a:rPr>
              <a:pPr>
                <a:spcBef>
                  <a:spcPct val="0"/>
                </a:spcBef>
                <a:buClrTx/>
                <a:buSzTx/>
                <a:buFontTx/>
                <a:buNone/>
              </a:pPr>
              <a:t>16</a:t>
            </a:fld>
            <a:endParaRPr lang="en-US" altLang="en-VN" sz="1400">
              <a:latin typeface="Tahoma" panose="020B0604030504040204" pitchFamily="34" charset="0"/>
            </a:endParaRPr>
          </a:p>
        </p:txBody>
      </p:sp>
      <p:pic>
        <p:nvPicPr>
          <p:cNvPr id="37892" name="Picture 4">
            <a:extLst>
              <a:ext uri="{FF2B5EF4-FFF2-40B4-BE49-F238E27FC236}">
                <a16:creationId xmlns:a16="http://schemas.microsoft.com/office/drawing/2014/main" id="{15CBE216-7C86-D649-8C6F-A5321B2F0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0"/>
            <a:ext cx="91440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249B6AEC-4423-7345-8A33-EB2BD8F35937}"/>
              </a:ext>
            </a:extLst>
          </p:cNvPr>
          <p:cNvSpPr>
            <a:spLocks noGrp="1" noChangeArrowheads="1"/>
          </p:cNvSpPr>
          <p:nvPr>
            <p:ph type="title"/>
          </p:nvPr>
        </p:nvSpPr>
        <p:spPr/>
        <p:txBody>
          <a:bodyPr/>
          <a:lstStyle/>
          <a:p>
            <a:r>
              <a:rPr lang="en-US" altLang="en-VN" dirty="0" err="1">
                <a:ea typeface="ＭＳ Ｐゴシック" panose="020B0600070205080204" pitchFamily="34" charset="-128"/>
              </a:rPr>
              <a:t>Điều</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khiển</a:t>
            </a:r>
            <a:r>
              <a:rPr lang="en-US" altLang="en-VN" dirty="0">
                <a:ea typeface="ＭＳ Ｐゴシック" panose="020B0600070205080204" pitchFamily="34" charset="-128"/>
              </a:rPr>
              <a:t> </a:t>
            </a:r>
            <a:r>
              <a:rPr lang="en-US" altLang="en-VN" dirty="0" err="1">
                <a:ea typeface="ＭＳ Ｐゴシック" panose="020B0600070205080204" pitchFamily="34" charset="-128"/>
              </a:rPr>
              <a:t>quá</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tải</a:t>
            </a:r>
            <a:r>
              <a:rPr lang="en-US" altLang="en-VN" dirty="0">
                <a:ea typeface="ＭＳ Ｐゴシック" panose="020B0600070205080204" pitchFamily="34" charset="-128"/>
              </a:rPr>
              <a:t> - Bloated Controllers</a:t>
            </a:r>
            <a:endParaRPr lang="en-VN" altLang="en-VN" dirty="0">
              <a:ea typeface="ＭＳ Ｐゴシック" panose="020B0600070205080204" pitchFamily="34" charset="-128"/>
            </a:endParaRPr>
          </a:p>
        </p:txBody>
      </p:sp>
      <p:sp>
        <p:nvSpPr>
          <p:cNvPr id="38914" name="Content Placeholder 2">
            <a:extLst>
              <a:ext uri="{FF2B5EF4-FFF2-40B4-BE49-F238E27FC236}">
                <a16:creationId xmlns:a16="http://schemas.microsoft.com/office/drawing/2014/main" id="{E8A03EC5-BC04-ED48-9CE4-14AA95EB4603}"/>
              </a:ext>
            </a:extLst>
          </p:cNvPr>
          <p:cNvSpPr>
            <a:spLocks noGrp="1" noChangeArrowheads="1"/>
          </p:cNvSpPr>
          <p:nvPr>
            <p:ph idx="1"/>
          </p:nvPr>
        </p:nvSpPr>
        <p:spPr/>
        <p:txBody>
          <a:bodyPr/>
          <a:lstStyle/>
          <a:p>
            <a:r>
              <a:rPr lang="en-US" altLang="en-VN" dirty="0" err="1">
                <a:ea typeface="ＭＳ Ｐゴシック" panose="020B0600070205080204" pitchFamily="34" charset="-128"/>
              </a:rPr>
              <a:t>Lớp</a:t>
            </a:r>
            <a:r>
              <a:rPr lang="en-US" altLang="en-VN" dirty="0">
                <a:ea typeface="ＭＳ Ｐゴシック" panose="020B0600070205080204" pitchFamily="34" charset="-128"/>
              </a:rPr>
              <a:t> Controller </a:t>
            </a:r>
            <a:r>
              <a:rPr lang="en-US" altLang="en-VN" dirty="0" err="1">
                <a:ea typeface="ＭＳ Ｐゴシック" panose="020B0600070205080204" pitchFamily="34" charset="-128"/>
              </a:rPr>
              <a:t>là</a:t>
            </a:r>
            <a:r>
              <a:rPr lang="en-US" altLang="en-VN" dirty="0">
                <a:ea typeface="ＭＳ Ｐゴシック" panose="020B0600070205080204" pitchFamily="34" charset="-128"/>
              </a:rPr>
              <a:t> </a:t>
            </a:r>
            <a:r>
              <a:rPr lang="en-US" altLang="en-VN" dirty="0" err="1">
                <a:ea typeface="ＭＳ Ｐゴシック" panose="020B0600070205080204" pitchFamily="34" charset="-128"/>
              </a:rPr>
              <a:t>quá</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tải</a:t>
            </a:r>
            <a:r>
              <a:rPr lang="en-US" altLang="en-VN" dirty="0">
                <a:ea typeface="ＭＳ Ｐゴシック" panose="020B0600070205080204" pitchFamily="34" charset="-128"/>
              </a:rPr>
              <a:t> - bloated, </a:t>
            </a:r>
            <a:r>
              <a:rPr lang="en-US" altLang="en-VN" dirty="0" err="1">
                <a:ea typeface="ＭＳ Ｐゴシック" panose="020B0600070205080204" pitchFamily="34" charset="-128"/>
              </a:rPr>
              <a:t>nếu</a:t>
            </a:r>
            <a:endParaRPr lang="en-US" altLang="en-VN" dirty="0">
              <a:ea typeface="ＭＳ Ｐゴシック" panose="020B0600070205080204" pitchFamily="34" charset="-128"/>
            </a:endParaRPr>
          </a:p>
          <a:p>
            <a:pPr lvl="1"/>
            <a:r>
              <a:rPr lang="en-US" altLang="en-VN" dirty="0" err="1">
                <a:ea typeface="Arial" panose="020B0604020202020204" pitchFamily="34" charset="0"/>
              </a:rPr>
              <a:t>Lớp</a:t>
            </a:r>
            <a:r>
              <a:rPr lang="en-US" altLang="en-VN" dirty="0">
                <a:ea typeface="Arial" panose="020B0604020202020204" pitchFamily="34" charset="0"/>
              </a:rPr>
              <a:t> </a:t>
            </a:r>
            <a:r>
              <a:rPr lang="en-US" altLang="en-VN" dirty="0" err="1">
                <a:ea typeface="Arial" panose="020B0604020202020204" pitchFamily="34" charset="0"/>
              </a:rPr>
              <a:t>có</a:t>
            </a:r>
            <a:r>
              <a:rPr lang="en-US" altLang="en-VN" dirty="0">
                <a:ea typeface="Arial" panose="020B0604020202020204" pitchFamily="34" charset="0"/>
              </a:rPr>
              <a:t> </a:t>
            </a:r>
            <a:r>
              <a:rPr lang="en-US" altLang="en-VN" dirty="0" err="1">
                <a:ea typeface="Arial" panose="020B0604020202020204" pitchFamily="34" charset="0"/>
              </a:rPr>
              <a:t>quá</a:t>
            </a:r>
            <a:r>
              <a:rPr lang="en-US" altLang="en-VN" dirty="0">
                <a:ea typeface="Arial" panose="020B0604020202020204" pitchFamily="34" charset="0"/>
              </a:rPr>
              <a:t> </a:t>
            </a:r>
            <a:r>
              <a:rPr lang="en-US" altLang="en-VN" dirty="0" err="1">
                <a:ea typeface="Arial" panose="020B0604020202020204" pitchFamily="34" charset="0"/>
              </a:rPr>
              <a:t>nhiều</a:t>
            </a:r>
            <a:r>
              <a:rPr lang="en-US" altLang="en-VN" dirty="0">
                <a:ea typeface="Arial" panose="020B0604020202020204" pitchFamily="34" charset="0"/>
              </a:rPr>
              <a:t> </a:t>
            </a:r>
            <a:r>
              <a:rPr lang="en-US" altLang="en-VN" dirty="0" err="1">
                <a:ea typeface="Arial" panose="020B0604020202020204" pitchFamily="34" charset="0"/>
              </a:rPr>
              <a:t>trách</a:t>
            </a:r>
            <a:r>
              <a:rPr lang="en-US" altLang="en-VN" dirty="0">
                <a:ea typeface="Arial" panose="020B0604020202020204" pitchFamily="34" charset="0"/>
              </a:rPr>
              <a:t> </a:t>
            </a:r>
            <a:r>
              <a:rPr lang="en-US" altLang="en-VN" dirty="0" err="1">
                <a:ea typeface="Arial" panose="020B0604020202020204" pitchFamily="34" charset="0"/>
              </a:rPr>
              <a:t>nhiệm</a:t>
            </a:r>
            <a:r>
              <a:rPr lang="en-US" altLang="en-VN" dirty="0">
                <a:ea typeface="Arial" panose="020B0604020202020204" pitchFamily="34" charset="0"/>
              </a:rPr>
              <a:t>.</a:t>
            </a:r>
          </a:p>
          <a:p>
            <a:pPr lvl="2"/>
            <a:r>
              <a:rPr lang="en-US" altLang="en-VN" dirty="0" err="1">
                <a:ea typeface="Arial" panose="020B0604020202020204" pitchFamily="34" charset="0"/>
              </a:rPr>
              <a:t>Giải</a:t>
            </a:r>
            <a:r>
              <a:rPr lang="en-US" altLang="en-VN" dirty="0">
                <a:ea typeface="Arial" panose="020B0604020202020204" pitchFamily="34" charset="0"/>
              </a:rPr>
              <a:t> </a:t>
            </a:r>
            <a:r>
              <a:rPr lang="en-US" altLang="en-VN" dirty="0" err="1">
                <a:ea typeface="Arial" panose="020B0604020202020204" pitchFamily="34" charset="0"/>
              </a:rPr>
              <a:t>pháp</a:t>
            </a:r>
            <a:r>
              <a:rPr lang="en-US" altLang="en-VN" dirty="0">
                <a:ea typeface="Arial" panose="020B0604020202020204" pitchFamily="34" charset="0"/>
              </a:rPr>
              <a:t> – </a:t>
            </a:r>
            <a:r>
              <a:rPr lang="en-US" altLang="en-VN" dirty="0" err="1">
                <a:ea typeface="Arial" panose="020B0604020202020204" pitchFamily="34" charset="0"/>
              </a:rPr>
              <a:t>thêm</a:t>
            </a:r>
            <a:r>
              <a:rPr lang="en-US" altLang="en-VN" dirty="0">
                <a:ea typeface="Arial" panose="020B0604020202020204" pitchFamily="34" charset="0"/>
              </a:rPr>
              <a:t> </a:t>
            </a:r>
            <a:r>
              <a:rPr lang="en-US" altLang="en-VN" dirty="0" err="1">
                <a:ea typeface="Arial" panose="020B0604020202020204" pitchFamily="34" charset="0"/>
              </a:rPr>
              <a:t>các</a:t>
            </a:r>
            <a:r>
              <a:rPr lang="en-US" altLang="en-VN" dirty="0">
                <a:ea typeface="Arial" panose="020B0604020202020204" pitchFamily="34" charset="0"/>
              </a:rPr>
              <a:t> controllers </a:t>
            </a:r>
            <a:r>
              <a:rPr lang="en-US" altLang="en-VN" dirty="0" err="1">
                <a:ea typeface="Arial" panose="020B0604020202020204" pitchFamily="34" charset="0"/>
              </a:rPr>
              <a:t>khác</a:t>
            </a:r>
            <a:endParaRPr lang="en-US" altLang="en-VN" dirty="0">
              <a:ea typeface="Arial" panose="020B0604020202020204" pitchFamily="34" charset="0"/>
            </a:endParaRPr>
          </a:p>
          <a:p>
            <a:pPr lvl="1"/>
            <a:r>
              <a:rPr lang="en-US" altLang="en-VN" dirty="0" err="1">
                <a:ea typeface="Arial" panose="020B0604020202020204" pitchFamily="34" charset="0"/>
              </a:rPr>
              <a:t>Lớp</a:t>
            </a:r>
            <a:r>
              <a:rPr lang="en-US" altLang="en-VN" dirty="0">
                <a:ea typeface="Arial" panose="020B0604020202020204" pitchFamily="34" charset="0"/>
              </a:rPr>
              <a:t> </a:t>
            </a:r>
            <a:r>
              <a:rPr lang="en-US" altLang="en-VN" dirty="0" err="1">
                <a:ea typeface="Arial" panose="020B0604020202020204" pitchFamily="34" charset="0"/>
              </a:rPr>
              <a:t>điều</a:t>
            </a:r>
            <a:r>
              <a:rPr lang="en-US" altLang="en-VN" dirty="0">
                <a:ea typeface="Arial" panose="020B0604020202020204" pitchFamily="34" charset="0"/>
              </a:rPr>
              <a:t> </a:t>
            </a:r>
            <a:r>
              <a:rPr lang="en-US" altLang="en-VN" dirty="0" err="1">
                <a:ea typeface="Arial" panose="020B0604020202020204" pitchFamily="34" charset="0"/>
              </a:rPr>
              <a:t>khiển</a:t>
            </a:r>
            <a:r>
              <a:rPr lang="en-US" altLang="en-VN" dirty="0">
                <a:ea typeface="Arial" panose="020B0604020202020204" pitchFamily="34" charset="0"/>
              </a:rPr>
              <a:t> </a:t>
            </a:r>
            <a:r>
              <a:rPr lang="en-US" altLang="en-VN" dirty="0" err="1">
                <a:ea typeface="Arial" panose="020B0604020202020204" pitchFamily="34" charset="0"/>
              </a:rPr>
              <a:t>xử</a:t>
            </a:r>
            <a:r>
              <a:rPr lang="en-US" altLang="en-VN" dirty="0">
                <a:ea typeface="Arial" panose="020B0604020202020204" pitchFamily="34" charset="0"/>
              </a:rPr>
              <a:t> </a:t>
            </a:r>
            <a:r>
              <a:rPr lang="en-US" altLang="en-VN" dirty="0" err="1">
                <a:ea typeface="Arial" panose="020B0604020202020204" pitchFamily="34" charset="0"/>
              </a:rPr>
              <a:t>lý</a:t>
            </a:r>
            <a:r>
              <a:rPr lang="en-US" altLang="en-VN" dirty="0">
                <a:ea typeface="Arial" panose="020B0604020202020204" pitchFamily="34" charset="0"/>
              </a:rPr>
              <a:t> </a:t>
            </a:r>
            <a:r>
              <a:rPr lang="en-US" altLang="en-VN" dirty="0" err="1">
                <a:ea typeface="Arial" panose="020B0604020202020204" pitchFamily="34" charset="0"/>
              </a:rPr>
              <a:t>luôn</a:t>
            </a:r>
            <a:r>
              <a:rPr lang="en-US" altLang="en-VN" dirty="0">
                <a:ea typeface="Arial" panose="020B0604020202020204" pitchFamily="34" charset="0"/>
              </a:rPr>
              <a:t> </a:t>
            </a:r>
            <a:r>
              <a:rPr lang="en-US" altLang="en-VN" dirty="0" err="1">
                <a:ea typeface="Arial" panose="020B0604020202020204" pitchFamily="34" charset="0"/>
              </a:rPr>
              <a:t>quá</a:t>
            </a:r>
            <a:r>
              <a:rPr lang="en-US" altLang="en-VN" dirty="0">
                <a:ea typeface="Arial" panose="020B0604020202020204" pitchFamily="34" charset="0"/>
              </a:rPr>
              <a:t> </a:t>
            </a:r>
            <a:r>
              <a:rPr lang="en-US" altLang="en-VN" dirty="0" err="1">
                <a:ea typeface="Arial" panose="020B0604020202020204" pitchFamily="34" charset="0"/>
              </a:rPr>
              <a:t>nhiều</a:t>
            </a:r>
            <a:r>
              <a:rPr lang="en-US" altLang="en-VN" dirty="0">
                <a:ea typeface="Arial" panose="020B0604020202020204" pitchFamily="34" charset="0"/>
              </a:rPr>
              <a:t> </a:t>
            </a:r>
            <a:r>
              <a:rPr lang="en-US" altLang="en-VN" dirty="0" err="1">
                <a:ea typeface="Arial" panose="020B0604020202020204" pitchFamily="34" charset="0"/>
              </a:rPr>
              <a:t>nhiệm</a:t>
            </a:r>
            <a:r>
              <a:rPr lang="en-US" altLang="en-VN" dirty="0">
                <a:ea typeface="Arial" panose="020B0604020202020204" pitchFamily="34" charset="0"/>
              </a:rPr>
              <a:t> </a:t>
            </a:r>
            <a:r>
              <a:rPr lang="en-US" altLang="en-VN" dirty="0" err="1">
                <a:ea typeface="Arial" panose="020B0604020202020204" pitchFamily="34" charset="0"/>
              </a:rPr>
              <a:t>vụ</a:t>
            </a:r>
            <a:r>
              <a:rPr lang="en-US" altLang="en-VN" dirty="0">
                <a:ea typeface="Arial" panose="020B0604020202020204" pitchFamily="34" charset="0"/>
              </a:rPr>
              <a:t> </a:t>
            </a:r>
            <a:r>
              <a:rPr lang="en-US" altLang="en-VN" dirty="0" err="1">
                <a:ea typeface="Arial" panose="020B0604020202020204" pitchFamily="34" charset="0"/>
              </a:rPr>
              <a:t>thay</a:t>
            </a:r>
            <a:r>
              <a:rPr lang="en-US" altLang="en-VN" dirty="0">
                <a:ea typeface="Arial" panose="020B0604020202020204" pitchFamily="34" charset="0"/>
              </a:rPr>
              <a:t> </a:t>
            </a:r>
            <a:r>
              <a:rPr lang="en-US" altLang="en-VN" dirty="0" err="1">
                <a:ea typeface="Arial" panose="020B0604020202020204" pitchFamily="34" charset="0"/>
              </a:rPr>
              <a:t>vì</a:t>
            </a:r>
            <a:r>
              <a:rPr lang="en-US" altLang="en-VN" dirty="0">
                <a:ea typeface="Arial" panose="020B0604020202020204" pitchFamily="34" charset="0"/>
              </a:rPr>
              <a:t> </a:t>
            </a:r>
            <a:r>
              <a:rPr lang="en-US" altLang="en-VN" dirty="0" err="1">
                <a:ea typeface="Arial" panose="020B0604020202020204" pitchFamily="34" charset="0"/>
              </a:rPr>
              <a:t>chuyển</a:t>
            </a:r>
            <a:r>
              <a:rPr lang="en-US" altLang="en-VN" dirty="0">
                <a:ea typeface="Arial" panose="020B0604020202020204" pitchFamily="34" charset="0"/>
              </a:rPr>
              <a:t> </a:t>
            </a:r>
            <a:r>
              <a:rPr lang="en-US" altLang="en-VN" dirty="0" err="1">
                <a:ea typeface="Arial" panose="020B0604020202020204" pitchFamily="34" charset="0"/>
              </a:rPr>
              <a:t>các</a:t>
            </a:r>
            <a:r>
              <a:rPr lang="en-US" altLang="en-VN" dirty="0">
                <a:ea typeface="Arial" panose="020B0604020202020204" pitchFamily="34" charset="0"/>
              </a:rPr>
              <a:t> </a:t>
            </a:r>
            <a:r>
              <a:rPr lang="en-US" altLang="en-VN" dirty="0" err="1">
                <a:ea typeface="Arial" panose="020B0604020202020204" pitchFamily="34" charset="0"/>
              </a:rPr>
              <a:t>nhiệm</a:t>
            </a:r>
            <a:r>
              <a:rPr lang="en-US" altLang="en-VN" dirty="0">
                <a:ea typeface="Arial" panose="020B0604020202020204" pitchFamily="34" charset="0"/>
              </a:rPr>
              <a:t> </a:t>
            </a:r>
            <a:r>
              <a:rPr lang="en-US" altLang="en-VN" dirty="0" err="1">
                <a:ea typeface="Arial" panose="020B0604020202020204" pitchFamily="34" charset="0"/>
              </a:rPr>
              <a:t>vụ</a:t>
            </a:r>
            <a:r>
              <a:rPr lang="en-US" altLang="en-VN" dirty="0">
                <a:ea typeface="Arial" panose="020B0604020202020204" pitchFamily="34" charset="0"/>
              </a:rPr>
              <a:t> </a:t>
            </a:r>
            <a:r>
              <a:rPr lang="en-US" altLang="en-VN" dirty="0" err="1">
                <a:ea typeface="Arial" panose="020B0604020202020204" pitchFamily="34" charset="0"/>
              </a:rPr>
              <a:t>đó</a:t>
            </a:r>
            <a:r>
              <a:rPr lang="en-US" altLang="en-VN" dirty="0">
                <a:ea typeface="Arial" panose="020B0604020202020204" pitchFamily="34" charset="0"/>
              </a:rPr>
              <a:t> </a:t>
            </a:r>
            <a:r>
              <a:rPr lang="en-US" altLang="en-VN" dirty="0" err="1">
                <a:ea typeface="Arial" panose="020B0604020202020204" pitchFamily="34" charset="0"/>
              </a:rPr>
              <a:t>cho</a:t>
            </a:r>
            <a:r>
              <a:rPr lang="en-US" altLang="en-VN" dirty="0">
                <a:ea typeface="Arial" panose="020B0604020202020204" pitchFamily="34" charset="0"/>
              </a:rPr>
              <a:t> </a:t>
            </a:r>
            <a:r>
              <a:rPr lang="en-US" altLang="en-VN" dirty="0" err="1">
                <a:ea typeface="Arial" panose="020B0604020202020204" pitchFamily="34" charset="0"/>
              </a:rPr>
              <a:t>các</a:t>
            </a:r>
            <a:r>
              <a:rPr lang="en-US" altLang="en-VN" dirty="0">
                <a:ea typeface="Arial" panose="020B0604020202020204" pitchFamily="34" charset="0"/>
              </a:rPr>
              <a:t> </a:t>
            </a:r>
            <a:r>
              <a:rPr lang="en-US" altLang="en-VN" dirty="0" err="1">
                <a:ea typeface="Arial" panose="020B0604020202020204" pitchFamily="34" charset="0"/>
              </a:rPr>
              <a:t>lớp</a:t>
            </a:r>
            <a:r>
              <a:rPr lang="en-US" altLang="en-VN" dirty="0">
                <a:ea typeface="Arial" panose="020B0604020202020204" pitchFamily="34" charset="0"/>
              </a:rPr>
              <a:t> </a:t>
            </a:r>
            <a:r>
              <a:rPr lang="en-US" altLang="en-VN" dirty="0" err="1">
                <a:ea typeface="Arial" panose="020B0604020202020204" pitchFamily="34" charset="0"/>
              </a:rPr>
              <a:t>khác</a:t>
            </a:r>
            <a:endParaRPr lang="en-US" altLang="en-VN" dirty="0">
              <a:ea typeface="Arial" panose="020B0604020202020204" pitchFamily="34" charset="0"/>
            </a:endParaRPr>
          </a:p>
          <a:p>
            <a:pPr lvl="2"/>
            <a:r>
              <a:rPr lang="en-US" altLang="en-VN" dirty="0" err="1">
                <a:ea typeface="Arial" panose="020B0604020202020204" pitchFamily="34" charset="0"/>
              </a:rPr>
              <a:t>Giải</a:t>
            </a:r>
            <a:r>
              <a:rPr lang="en-US" altLang="en-VN" dirty="0">
                <a:ea typeface="Arial" panose="020B0604020202020204" pitchFamily="34" charset="0"/>
              </a:rPr>
              <a:t> </a:t>
            </a:r>
            <a:r>
              <a:rPr lang="en-US" altLang="en-VN" dirty="0" err="1">
                <a:ea typeface="Arial" panose="020B0604020202020204" pitchFamily="34" charset="0"/>
              </a:rPr>
              <a:t>pháp</a:t>
            </a:r>
            <a:r>
              <a:rPr lang="en-US" altLang="en-VN" dirty="0">
                <a:ea typeface="Arial" panose="020B0604020202020204" pitchFamily="34" charset="0"/>
              </a:rPr>
              <a:t> – </a:t>
            </a:r>
            <a:r>
              <a:rPr lang="en-US" altLang="en-VN" dirty="0" err="1">
                <a:ea typeface="Arial" panose="020B0604020202020204" pitchFamily="34" charset="0"/>
              </a:rPr>
              <a:t>chuyển</a:t>
            </a:r>
            <a:r>
              <a:rPr lang="en-US" altLang="en-VN" dirty="0">
                <a:ea typeface="Arial" panose="020B0604020202020204" pitchFamily="34" charset="0"/>
              </a:rPr>
              <a:t> </a:t>
            </a:r>
            <a:r>
              <a:rPr lang="en-US" altLang="en-VN" dirty="0" err="1">
                <a:ea typeface="Arial" panose="020B0604020202020204" pitchFamily="34" charset="0"/>
              </a:rPr>
              <a:t>nhiệm</a:t>
            </a:r>
            <a:r>
              <a:rPr lang="en-US" altLang="en-VN" dirty="0">
                <a:ea typeface="Arial" panose="020B0604020202020204" pitchFamily="34" charset="0"/>
              </a:rPr>
              <a:t> </a:t>
            </a:r>
            <a:r>
              <a:rPr lang="en-US" altLang="en-VN" dirty="0" err="1">
                <a:ea typeface="Arial" panose="020B0604020202020204" pitchFamily="34" charset="0"/>
              </a:rPr>
              <a:t>vụ</a:t>
            </a:r>
            <a:r>
              <a:rPr lang="en-US" altLang="en-VN" dirty="0">
                <a:ea typeface="Arial" panose="020B0604020202020204" pitchFamily="34" charset="0"/>
              </a:rPr>
              <a:t> </a:t>
            </a:r>
            <a:r>
              <a:rPr lang="en-US" altLang="en-VN" dirty="0" err="1">
                <a:ea typeface="Arial" panose="020B0604020202020204" pitchFamily="34" charset="0"/>
              </a:rPr>
              <a:t>cho</a:t>
            </a:r>
            <a:r>
              <a:rPr lang="en-US" altLang="en-VN" dirty="0">
                <a:ea typeface="Arial" panose="020B0604020202020204" pitchFamily="34" charset="0"/>
              </a:rPr>
              <a:t> </a:t>
            </a:r>
            <a:r>
              <a:rPr lang="en-US" altLang="en-VN" dirty="0" err="1">
                <a:ea typeface="Arial" panose="020B0604020202020204" pitchFamily="34" charset="0"/>
              </a:rPr>
              <a:t>các</a:t>
            </a:r>
            <a:r>
              <a:rPr lang="en-US" altLang="en-VN" dirty="0">
                <a:ea typeface="Arial" panose="020B0604020202020204" pitchFamily="34" charset="0"/>
              </a:rPr>
              <a:t> </a:t>
            </a:r>
            <a:r>
              <a:rPr lang="en-US" altLang="en-VN" dirty="0" err="1">
                <a:ea typeface="Arial" panose="020B0604020202020204" pitchFamily="34" charset="0"/>
              </a:rPr>
              <a:t>lớp</a:t>
            </a:r>
            <a:r>
              <a:rPr lang="en-US" altLang="en-VN" dirty="0">
                <a:ea typeface="Arial" panose="020B0604020202020204" pitchFamily="34" charset="0"/>
              </a:rPr>
              <a:t> </a:t>
            </a:r>
            <a:r>
              <a:rPr lang="en-US" altLang="en-VN" dirty="0" err="1">
                <a:ea typeface="Arial" panose="020B0604020202020204" pitchFamily="34" charset="0"/>
              </a:rPr>
              <a:t>khác</a:t>
            </a:r>
            <a:endParaRPr lang="en-VN" altLang="en-VN" dirty="0">
              <a:ea typeface="Arial" panose="020B0604020202020204" pitchFamily="34" charset="0"/>
            </a:endParaRPr>
          </a:p>
        </p:txBody>
      </p:sp>
      <p:sp>
        <p:nvSpPr>
          <p:cNvPr id="38915" name="Slide Number Placeholder 3">
            <a:extLst>
              <a:ext uri="{FF2B5EF4-FFF2-40B4-BE49-F238E27FC236}">
                <a16:creationId xmlns:a16="http://schemas.microsoft.com/office/drawing/2014/main" id="{496784A0-37AF-5843-B271-55A3C51A9E1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768F5A0-BD32-D54B-92EB-5D0622764C10}" type="slidenum">
              <a:rPr lang="en-US" altLang="en-VN" sz="1400" smtClean="0">
                <a:latin typeface="Tahoma" panose="020B0604030504040204" pitchFamily="34" charset="0"/>
              </a:rPr>
              <a:pPr>
                <a:spcBef>
                  <a:spcPct val="0"/>
                </a:spcBef>
                <a:buClrTx/>
                <a:buSzTx/>
                <a:buFontTx/>
                <a:buNone/>
              </a:pPr>
              <a:t>17</a:t>
            </a:fld>
            <a:endParaRPr lang="en-US" altLang="en-VN" sz="1400">
              <a:latin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85C925B1-50F3-F14E-9F80-BDC24C1CC365}"/>
              </a:ext>
            </a:extLst>
          </p:cNvPr>
          <p:cNvSpPr>
            <a:spLocks noGrp="1" noChangeArrowheads="1"/>
          </p:cNvSpPr>
          <p:nvPr>
            <p:ph type="title"/>
          </p:nvPr>
        </p:nvSpPr>
        <p:spPr/>
        <p:txBody>
          <a:bodyPr/>
          <a:lstStyle/>
          <a:p>
            <a:r>
              <a:rPr lang="en-US" altLang="en-VN" dirty="0" err="1">
                <a:ea typeface="ＭＳ Ｐゴシック" panose="020B0600070205080204" pitchFamily="34" charset="-128"/>
              </a:rPr>
              <a:t>Kết</a:t>
            </a:r>
            <a:r>
              <a:rPr lang="en-US" altLang="en-VN" dirty="0">
                <a:ea typeface="ＭＳ Ｐゴシック" panose="020B0600070205080204" pitchFamily="34" charset="-128"/>
              </a:rPr>
              <a:t> </a:t>
            </a:r>
            <a:r>
              <a:rPr lang="en-US" altLang="en-VN" dirty="0" err="1">
                <a:ea typeface="ＭＳ Ｐゴシック" panose="020B0600070205080204" pitchFamily="34" charset="-128"/>
              </a:rPr>
              <a:t>nối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lỏng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lẻo</a:t>
            </a:r>
            <a:r>
              <a:rPr lang="en-US" altLang="en-VN" dirty="0">
                <a:ea typeface="ＭＳ Ｐゴシック" panose="020B0600070205080204" pitchFamily="34" charset="-128"/>
              </a:rPr>
              <a:t> - Low Coupling</a:t>
            </a:r>
            <a:endParaRPr lang="en-VN" altLang="en-VN" dirty="0">
              <a:ea typeface="ＭＳ Ｐゴシック" panose="020B0600070205080204" pitchFamily="34" charset="-128"/>
            </a:endParaRPr>
          </a:p>
        </p:txBody>
      </p:sp>
      <p:sp>
        <p:nvSpPr>
          <p:cNvPr id="40962" name="Content Placeholder 2">
            <a:extLst>
              <a:ext uri="{FF2B5EF4-FFF2-40B4-BE49-F238E27FC236}">
                <a16:creationId xmlns:a16="http://schemas.microsoft.com/office/drawing/2014/main" id="{A9D031BA-829B-E740-8EF9-642EE6A94CA0}"/>
              </a:ext>
            </a:extLst>
          </p:cNvPr>
          <p:cNvSpPr>
            <a:spLocks noGrp="1" noChangeArrowheads="1"/>
          </p:cNvSpPr>
          <p:nvPr>
            <p:ph idx="1"/>
          </p:nvPr>
        </p:nvSpPr>
        <p:spPr/>
        <p:txBody>
          <a:bodyPr>
            <a:normAutofit/>
          </a:bodyPr>
          <a:lstStyle/>
          <a:p>
            <a:r>
              <a:rPr lang="vi-VN" altLang="en-VN" sz="2400" dirty="0">
                <a:ea typeface="ＭＳ Ｐゴシック" panose="020B0600070205080204" pitchFamily="34" charset="-128"/>
              </a:rPr>
              <a:t>Mức độ các đối tượng liên kết với nhau?</a:t>
            </a:r>
          </a:p>
          <a:p>
            <a:r>
              <a:rPr lang="vi-VN" altLang="en-VN" sz="2400" dirty="0">
                <a:ea typeface="ＭＳ Ｐゴシック" panose="020B0600070205080204" pitchFamily="34" charset="-128"/>
              </a:rPr>
              <a:t>Coupling – một đối tượng phụ thuộc vào các đối tượng khác.</a:t>
            </a:r>
          </a:p>
          <a:p>
            <a:r>
              <a:rPr lang="vi-VN" altLang="en-VN" sz="2400" dirty="0">
                <a:ea typeface="ＭＳ Ｐゴシック" panose="020B0600070205080204" pitchFamily="34" charset="-128"/>
              </a:rPr>
              <a:t>Khi một đối tượng thay đổi, sẽ ảnh hưởng đến các đối tượng phụ thuộc.</a:t>
            </a:r>
          </a:p>
          <a:p>
            <a:r>
              <a:rPr lang="vi-VN" altLang="en-VN" sz="2400" dirty="0">
                <a:ea typeface="ＭＳ Ｐゴシック" panose="020B0600070205080204" pitchFamily="34" charset="-128"/>
              </a:rPr>
              <a:t>Kết nối lỏng lẻo - Giảm tác động của thay đổi.</a:t>
            </a:r>
          </a:p>
          <a:p>
            <a:r>
              <a:rPr lang="vi-VN" altLang="en-VN" sz="2400" dirty="0">
                <a:ea typeface="ＭＳ Ｐゴシック" panose="020B0600070205080204" pitchFamily="34" charset="-128"/>
              </a:rPr>
              <a:t>Kết nối lỏng lẻo - phân công trách nhiệm để đảm bảo kết nối lỏng lẻo .</a:t>
            </a:r>
          </a:p>
          <a:p>
            <a:r>
              <a:rPr lang="vi-VN" altLang="en-VN" sz="2400" dirty="0">
                <a:ea typeface="ＭＳ Ｐゴシック" panose="020B0600070205080204" pitchFamily="34" charset="-128"/>
              </a:rPr>
              <a:t>Giảm thiểu sự phụ thuộc do đó giúp hệ thống dễ bảo trì, hiệu quả và dễ tái sử dụng mã nguồn</a:t>
            </a:r>
            <a:endParaRPr lang="en-VN" altLang="en-VN" sz="2400" dirty="0">
              <a:ea typeface="ＭＳ Ｐゴシック" panose="020B0600070205080204" pitchFamily="34" charset="-128"/>
            </a:endParaRPr>
          </a:p>
        </p:txBody>
      </p:sp>
      <p:sp>
        <p:nvSpPr>
          <p:cNvPr id="40963" name="Slide Number Placeholder 3">
            <a:extLst>
              <a:ext uri="{FF2B5EF4-FFF2-40B4-BE49-F238E27FC236}">
                <a16:creationId xmlns:a16="http://schemas.microsoft.com/office/drawing/2014/main" id="{4ECC96AB-EAB1-1C4F-A096-CCCFFFC835F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9F145FD-D597-5C4D-ACB5-20A8256BDEB6}" type="slidenum">
              <a:rPr lang="en-US" altLang="en-VN" sz="1400" smtClean="0">
                <a:latin typeface="Tahoma" panose="020B0604030504040204" pitchFamily="34" charset="0"/>
              </a:rPr>
              <a:pPr>
                <a:spcBef>
                  <a:spcPct val="0"/>
                </a:spcBef>
                <a:buClrTx/>
                <a:buSzTx/>
                <a:buFontTx/>
                <a:buNone/>
              </a:pPr>
              <a:t>18</a:t>
            </a:fld>
            <a:endParaRPr lang="en-US" altLang="en-VN" sz="1400">
              <a:latin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9562146F-564E-FC4B-BAA0-6821D5D0749D}"/>
              </a:ext>
            </a:extLst>
          </p:cNvPr>
          <p:cNvSpPr>
            <a:spLocks noGrp="1" noChangeArrowheads="1"/>
          </p:cNvSpPr>
          <p:nvPr>
            <p:ph type="title"/>
          </p:nvPr>
        </p:nvSpPr>
        <p:spPr>
          <a:xfrm>
            <a:off x="628650" y="114607"/>
            <a:ext cx="7886700" cy="737960"/>
          </a:xfrm>
        </p:spPr>
        <p:txBody>
          <a:bodyPr/>
          <a:lstStyle/>
          <a:p>
            <a:r>
              <a:rPr lang="en-US" altLang="en-VN"/>
              <a:t>Low coupling</a:t>
            </a:r>
            <a:endParaRPr lang="en-VN" altLang="en-VN"/>
          </a:p>
        </p:txBody>
      </p:sp>
      <p:sp>
        <p:nvSpPr>
          <p:cNvPr id="43010" name="Content Placeholder 2">
            <a:extLst>
              <a:ext uri="{FF2B5EF4-FFF2-40B4-BE49-F238E27FC236}">
                <a16:creationId xmlns:a16="http://schemas.microsoft.com/office/drawing/2014/main" id="{829468D5-733F-B145-B33C-299E569AC4C9}"/>
              </a:ext>
            </a:extLst>
          </p:cNvPr>
          <p:cNvSpPr>
            <a:spLocks noGrp="1" noChangeArrowheads="1"/>
          </p:cNvSpPr>
          <p:nvPr>
            <p:ph idx="1"/>
          </p:nvPr>
        </p:nvSpPr>
        <p:spPr>
          <a:xfrm>
            <a:off x="628650" y="851592"/>
            <a:ext cx="7886700" cy="5174881"/>
          </a:xfrm>
        </p:spPr>
        <p:txBody>
          <a:bodyPr/>
          <a:lstStyle/>
          <a:p>
            <a:r>
              <a:rPr lang="en-VN" altLang="en-VN" dirty="0"/>
              <a:t>2 lớp là phụ thuộc nếu</a:t>
            </a:r>
          </a:p>
          <a:p>
            <a:pPr lvl="1"/>
            <a:r>
              <a:rPr lang="en-VN" altLang="en-VN" dirty="0"/>
              <a:t>lớp này liên kết với lớp khác</a:t>
            </a:r>
          </a:p>
          <a:p>
            <a:pPr lvl="1"/>
            <a:r>
              <a:rPr lang="en-VN" altLang="en-VN" dirty="0"/>
              <a:t>lớp này kế thừa lớp khác </a:t>
            </a:r>
            <a:r>
              <a:rPr lang="en-US" altLang="en-VN" dirty="0"/>
              <a:t>Two elements are coupled, if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CE5D428-F9BD-874A-8124-FA413EA87962}"/>
              </a:ext>
            </a:extLst>
          </p:cNvPr>
          <p:cNvSpPr>
            <a:spLocks noGrp="1" noChangeArrowheads="1"/>
          </p:cNvSpPr>
          <p:nvPr>
            <p:ph type="title"/>
          </p:nvPr>
        </p:nvSpPr>
        <p:spPr/>
        <p:txBody>
          <a:bodyPr/>
          <a:lstStyle/>
          <a:p>
            <a:r>
              <a:rPr lang="en-US" altLang="en-VN" dirty="0">
                <a:ea typeface="ＭＳ Ｐゴシック" panose="020B0600070205080204" pitchFamily="34" charset="-128"/>
              </a:rPr>
              <a:t>N</a:t>
            </a:r>
            <a:r>
              <a:rPr lang="en-VN" altLang="en-VN" dirty="0">
                <a:ea typeface="ＭＳ Ｐゴシック" panose="020B0600070205080204" pitchFamily="34" charset="-128"/>
              </a:rPr>
              <a:t>ội dung</a:t>
            </a:r>
          </a:p>
        </p:txBody>
      </p:sp>
      <p:sp>
        <p:nvSpPr>
          <p:cNvPr id="16386" name="Content Placeholder 2">
            <a:extLst>
              <a:ext uri="{FF2B5EF4-FFF2-40B4-BE49-F238E27FC236}">
                <a16:creationId xmlns:a16="http://schemas.microsoft.com/office/drawing/2014/main" id="{89F8B0C4-EA79-6C48-B7B8-E240BB39E133}"/>
              </a:ext>
            </a:extLst>
          </p:cNvPr>
          <p:cNvSpPr>
            <a:spLocks noGrp="1" noChangeArrowheads="1"/>
          </p:cNvSpPr>
          <p:nvPr>
            <p:ph idx="1"/>
          </p:nvPr>
        </p:nvSpPr>
        <p:spPr/>
        <p:txBody>
          <a:bodyPr/>
          <a:lstStyle/>
          <a:p>
            <a:r>
              <a:rPr lang="en-VN" altLang="en-VN" dirty="0">
                <a:ea typeface="ＭＳ Ｐゴシック" panose="020B0600070205080204" pitchFamily="34" charset="-128"/>
              </a:rPr>
              <a:t>1. Nguyên lý GRASP</a:t>
            </a:r>
          </a:p>
          <a:p>
            <a:r>
              <a:rPr lang="en-VN" altLang="en-VN" dirty="0">
                <a:ea typeface="ＭＳ Ｐゴシック" panose="020B0600070205080204" pitchFamily="34" charset="-128"/>
              </a:rPr>
              <a:t>2. Nguyên lý tri thức tối thiểu</a:t>
            </a:r>
          </a:p>
          <a:p>
            <a:r>
              <a:rPr lang="en-VN" altLang="en-VN" dirty="0">
                <a:ea typeface="ＭＳ Ｐゴシック" panose="020B0600070205080204" pitchFamily="34" charset="-128"/>
              </a:rPr>
              <a:t>3. Nguyên lý SOLID</a:t>
            </a:r>
          </a:p>
        </p:txBody>
      </p:sp>
      <p:sp>
        <p:nvSpPr>
          <p:cNvPr id="16387" name="Slide Number Placeholder 3">
            <a:extLst>
              <a:ext uri="{FF2B5EF4-FFF2-40B4-BE49-F238E27FC236}">
                <a16:creationId xmlns:a16="http://schemas.microsoft.com/office/drawing/2014/main" id="{C11A8579-6F3F-864A-8E64-A639B642BC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D3103D1-730D-BF4B-88A5-2847BA25CB52}" type="slidenum">
              <a:rPr lang="en-US" altLang="en-VN" sz="1400" smtClean="0">
                <a:latin typeface="Tahoma" panose="020B0604030504040204" pitchFamily="34" charset="0"/>
              </a:rPr>
              <a:pPr>
                <a:spcBef>
                  <a:spcPct val="0"/>
                </a:spcBef>
                <a:buClrTx/>
                <a:buSzTx/>
                <a:buFontTx/>
                <a:buNone/>
              </a:pPr>
              <a:t>2</a:t>
            </a:fld>
            <a:endParaRPr lang="en-US" altLang="en-VN" sz="1400">
              <a:latin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5E03D72D-64FF-114C-9FEB-1530939E24FD}"/>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45058" name="Content Placeholder 2">
            <a:extLst>
              <a:ext uri="{FF2B5EF4-FFF2-40B4-BE49-F238E27FC236}">
                <a16:creationId xmlns:a16="http://schemas.microsoft.com/office/drawing/2014/main" id="{42227544-4260-4844-8A85-8F30870FC8DD}"/>
              </a:ext>
            </a:extLst>
          </p:cNvPr>
          <p:cNvSpPr>
            <a:spLocks noGrp="1" noChangeArrowheads="1"/>
          </p:cNvSpPr>
          <p:nvPr>
            <p:ph idx="1"/>
          </p:nvPr>
        </p:nvSpPr>
        <p:spPr/>
        <p:txBody>
          <a:bodyPr/>
          <a:lstStyle/>
          <a:p>
            <a:r>
              <a:rPr lang="en-VN" altLang="en-VN" dirty="0">
                <a:ea typeface="ＭＳ Ｐゴシック" panose="020B0600070205080204" pitchFamily="34" charset="-128"/>
              </a:rPr>
              <a:t>RentVideo phụ thuộc vào cả VideoStore và Video </a:t>
            </a:r>
            <a:r>
              <a:rPr lang="en-VN" altLang="en-VN" dirty="0">
                <a:ea typeface="ＭＳ Ｐゴシック" panose="020B0600070205080204" pitchFamily="34" charset="-128"/>
                <a:sym typeface="Wingdings" pitchFamily="2" charset="2"/>
              </a:rPr>
              <a:t> high coupling</a:t>
            </a:r>
            <a:endParaRPr lang="en-VN" altLang="en-VN" sz="2800" dirty="0">
              <a:ea typeface="ＭＳ Ｐゴシック" panose="020B0600070205080204" pitchFamily="34" charset="-128"/>
            </a:endParaRPr>
          </a:p>
        </p:txBody>
      </p:sp>
      <p:sp>
        <p:nvSpPr>
          <p:cNvPr id="45059" name="Slide Number Placeholder 3">
            <a:extLst>
              <a:ext uri="{FF2B5EF4-FFF2-40B4-BE49-F238E27FC236}">
                <a16:creationId xmlns:a16="http://schemas.microsoft.com/office/drawing/2014/main" id="{8C36A614-8666-A940-9BB0-DE17492AF2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EE752E3-5477-7249-AA68-2EDABB5236CC}" type="slidenum">
              <a:rPr lang="en-US" altLang="en-VN" sz="1400" smtClean="0">
                <a:latin typeface="Tahoma" panose="020B0604030504040204" pitchFamily="34" charset="0"/>
              </a:rPr>
              <a:pPr>
                <a:spcBef>
                  <a:spcPct val="0"/>
                </a:spcBef>
                <a:buClrTx/>
                <a:buSzTx/>
                <a:buFontTx/>
                <a:buNone/>
              </a:pPr>
              <a:t>20</a:t>
            </a:fld>
            <a:endParaRPr lang="en-US" altLang="en-VN" sz="1400">
              <a:latin typeface="Tahoma" panose="020B0604030504040204" pitchFamily="34" charset="0"/>
            </a:endParaRPr>
          </a:p>
        </p:txBody>
      </p:sp>
      <p:pic>
        <p:nvPicPr>
          <p:cNvPr id="45060" name="Picture 4">
            <a:extLst>
              <a:ext uri="{FF2B5EF4-FFF2-40B4-BE49-F238E27FC236}">
                <a16:creationId xmlns:a16="http://schemas.microsoft.com/office/drawing/2014/main" id="{EE3BAF1B-371E-9742-9CDC-21381823C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2759075"/>
            <a:ext cx="8132763"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47153FFD-2042-B747-A0A9-13E7D4F583F1}"/>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47106" name="Content Placeholder 2">
            <a:extLst>
              <a:ext uri="{FF2B5EF4-FFF2-40B4-BE49-F238E27FC236}">
                <a16:creationId xmlns:a16="http://schemas.microsoft.com/office/drawing/2014/main" id="{289769F5-06F0-E344-881B-94B9DDBB9A83}"/>
              </a:ext>
            </a:extLst>
          </p:cNvPr>
          <p:cNvSpPr>
            <a:spLocks noGrp="1" noChangeArrowheads="1"/>
          </p:cNvSpPr>
          <p:nvPr>
            <p:ph idx="1"/>
          </p:nvPr>
        </p:nvSpPr>
        <p:spPr/>
        <p:txBody>
          <a:bodyPr/>
          <a:lstStyle/>
          <a:p>
            <a:r>
              <a:rPr lang="en-US" altLang="en-VN" sz="2400" dirty="0" err="1">
                <a:ea typeface="ＭＳ Ｐゴシック" panose="020B0600070205080204" pitchFamily="34" charset="-128"/>
              </a:rPr>
              <a:t>VideoStore</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và</a:t>
            </a:r>
            <a:r>
              <a:rPr lang="en-US" altLang="en-VN" sz="2400" dirty="0">
                <a:ea typeface="ＭＳ Ｐゴシック" panose="020B0600070205080204" pitchFamily="34" charset="-128"/>
              </a:rPr>
              <a:t> Video </a:t>
            </a:r>
            <a:r>
              <a:rPr lang="en-US" altLang="en-VN" sz="2400" dirty="0" err="1">
                <a:ea typeface="ＭＳ Ｐゴシック" panose="020B0600070205080204" pitchFamily="34" charset="-128"/>
              </a:rPr>
              <a:t>phụ</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thuộc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vào</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nhau</a:t>
            </a:r>
            <a:r>
              <a:rPr lang="en-US" altLang="en-VN" sz="2400" dirty="0">
                <a:ea typeface="ＭＳ Ｐゴシック" panose="020B0600070205080204" pitchFamily="34" charset="-128"/>
              </a:rPr>
              <a:t>, Rent </a:t>
            </a:r>
            <a:r>
              <a:rPr lang="en-US" altLang="en-VN" sz="2400" dirty="0" err="1">
                <a:ea typeface="ＭＳ Ｐゴシック" panose="020B0600070205080204" pitchFamily="34" charset="-128"/>
              </a:rPr>
              <a:t>phụ</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thuộc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vào</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VideoStore</a:t>
            </a:r>
            <a:r>
              <a:rPr lang="en-US" altLang="en-VN" sz="2400" dirty="0">
                <a:ea typeface="ＭＳ Ｐゴシック" panose="020B0600070205080204" pitchFamily="34" charset="-128"/>
              </a:rPr>
              <a:t>. Do </a:t>
            </a:r>
            <a:r>
              <a:rPr lang="en-US" altLang="en-VN" sz="2400" dirty="0" err="1">
                <a:ea typeface="ＭＳ Ｐゴシック" panose="020B0600070205080204" pitchFamily="34" charset="-128"/>
              </a:rPr>
              <a:t>đó</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kết</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nối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là</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lỏng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lẻo</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hơn</a:t>
            </a:r>
            <a:r>
              <a:rPr lang="en-US" altLang="en-VN" sz="2400" dirty="0">
                <a:ea typeface="ＭＳ Ｐゴシック" panose="020B0600070205080204" pitchFamily="34" charset="-128"/>
              </a:rPr>
              <a:t> (low coupling)</a:t>
            </a:r>
            <a:endParaRPr lang="en-VN" altLang="en-VN" sz="2400" dirty="0">
              <a:ea typeface="ＭＳ Ｐゴシック" panose="020B0600070205080204" pitchFamily="34" charset="-128"/>
            </a:endParaRPr>
          </a:p>
        </p:txBody>
      </p:sp>
      <p:sp>
        <p:nvSpPr>
          <p:cNvPr id="47107" name="Slide Number Placeholder 3">
            <a:extLst>
              <a:ext uri="{FF2B5EF4-FFF2-40B4-BE49-F238E27FC236}">
                <a16:creationId xmlns:a16="http://schemas.microsoft.com/office/drawing/2014/main" id="{AA2DB039-DCDE-654F-BBD7-B1F719B8538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50467023-01C3-224D-9A4E-2689D7D442AC}" type="slidenum">
              <a:rPr lang="en-US" altLang="en-VN" sz="1400" smtClean="0">
                <a:latin typeface="Tahoma" panose="020B0604030504040204" pitchFamily="34" charset="0"/>
              </a:rPr>
              <a:pPr>
                <a:spcBef>
                  <a:spcPct val="0"/>
                </a:spcBef>
                <a:buClrTx/>
                <a:buSzTx/>
                <a:buFontTx/>
                <a:buNone/>
              </a:pPr>
              <a:t>21</a:t>
            </a:fld>
            <a:endParaRPr lang="en-US" altLang="en-VN" sz="1400">
              <a:latin typeface="Tahoma" panose="020B0604030504040204" pitchFamily="34" charset="0"/>
            </a:endParaRPr>
          </a:p>
        </p:txBody>
      </p:sp>
      <p:pic>
        <p:nvPicPr>
          <p:cNvPr id="47108" name="Picture 4">
            <a:extLst>
              <a:ext uri="{FF2B5EF4-FFF2-40B4-BE49-F238E27FC236}">
                <a16:creationId xmlns:a16="http://schemas.microsoft.com/office/drawing/2014/main" id="{E0D47752-89C2-344D-88FE-C1EB6BCB8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2393950"/>
            <a:ext cx="87137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4DE78CB5-17B6-674F-B7B8-E9B8B541E2E1}"/>
              </a:ext>
            </a:extLst>
          </p:cNvPr>
          <p:cNvSpPr>
            <a:spLocks noGrp="1" noChangeArrowheads="1"/>
          </p:cNvSpPr>
          <p:nvPr>
            <p:ph type="title"/>
          </p:nvPr>
        </p:nvSpPr>
        <p:spPr/>
        <p:txBody>
          <a:bodyPr/>
          <a:lstStyle/>
          <a:p>
            <a:r>
              <a:rPr lang="en-US" altLang="en-VN" dirty="0" err="1">
                <a:ea typeface="ＭＳ Ｐゴシック" panose="020B0600070205080204" pitchFamily="34" charset="-128"/>
              </a:rPr>
              <a:t>Tính</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nhất</a:t>
            </a:r>
            <a:r>
              <a:rPr lang="en-US" altLang="en-VN" dirty="0">
                <a:ea typeface="ＭＳ Ｐゴシック" panose="020B0600070205080204" pitchFamily="34" charset="-128"/>
              </a:rPr>
              <a:t> </a:t>
            </a:r>
            <a:r>
              <a:rPr lang="en-US" altLang="en-VN" dirty="0" err="1">
                <a:ea typeface="ＭＳ Ｐゴシック" panose="020B0600070205080204" pitchFamily="34" charset="-128"/>
              </a:rPr>
              <a:t>quán</a:t>
            </a:r>
            <a:r>
              <a:rPr lang="en-US" altLang="en-VN" dirty="0">
                <a:ea typeface="ＭＳ Ｐゴシック" panose="020B0600070205080204" pitchFamily="34" charset="-128"/>
              </a:rPr>
              <a:t> </a:t>
            </a:r>
            <a:r>
              <a:rPr lang="en-US" altLang="en-VN" dirty="0" err="1">
                <a:ea typeface="ＭＳ Ｐゴシック" panose="020B0600070205080204" pitchFamily="34" charset="-128"/>
              </a:rPr>
              <a:t>cao</a:t>
            </a:r>
            <a:r>
              <a:rPr lang="en-US" altLang="en-VN" dirty="0">
                <a:ea typeface="ＭＳ Ｐゴシック" panose="020B0600070205080204" pitchFamily="34" charset="-128"/>
              </a:rPr>
              <a:t> - High Cohesion</a:t>
            </a:r>
            <a:endParaRPr lang="en-VN" altLang="en-VN" dirty="0">
              <a:ea typeface="ＭＳ Ｐゴシック" panose="020B0600070205080204" pitchFamily="34" charset="-128"/>
            </a:endParaRPr>
          </a:p>
        </p:txBody>
      </p:sp>
      <p:sp>
        <p:nvSpPr>
          <p:cNvPr id="49154" name="Content Placeholder 2">
            <a:extLst>
              <a:ext uri="{FF2B5EF4-FFF2-40B4-BE49-F238E27FC236}">
                <a16:creationId xmlns:a16="http://schemas.microsoft.com/office/drawing/2014/main" id="{FAC95D16-18C2-A34D-A5BB-8A998086C60F}"/>
              </a:ext>
            </a:extLst>
          </p:cNvPr>
          <p:cNvSpPr>
            <a:spLocks noGrp="1" noChangeArrowheads="1"/>
          </p:cNvSpPr>
          <p:nvPr>
            <p:ph idx="1"/>
          </p:nvPr>
        </p:nvSpPr>
        <p:spPr/>
        <p:txBody>
          <a:bodyPr>
            <a:normAutofit/>
          </a:bodyPr>
          <a:lstStyle/>
          <a:p>
            <a:r>
              <a:rPr lang="en-US" altLang="en-VN" sz="2800" dirty="0" err="1">
                <a:ea typeface="ＭＳ Ｐゴシック" panose="020B0600070205080204" pitchFamily="34" charset="-128"/>
              </a:rPr>
              <a:t>Mức</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độ</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liên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quan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giữa</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các</a:t>
            </a:r>
            <a:r>
              <a:rPr lang="en-US" altLang="en-VN" sz="2800" dirty="0">
                <a:ea typeface="ＭＳ Ｐゴシック" panose="020B0600070205080204" pitchFamily="34" charset="-128"/>
              </a:rPr>
              <a:t> operation </a:t>
            </a:r>
            <a:r>
              <a:rPr lang="en-US" altLang="en-VN" sz="2800" dirty="0" err="1">
                <a:ea typeface="ＭＳ Ｐゴシック" panose="020B0600070205080204" pitchFamily="34" charset="-128"/>
              </a:rPr>
              <a:t>trong</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một</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lớp</a:t>
            </a:r>
            <a:r>
              <a:rPr lang="en-US" altLang="en-VN" sz="2800" dirty="0">
                <a:ea typeface="ＭＳ Ｐゴシック" panose="020B0600070205080204" pitchFamily="34" charset="-128"/>
              </a:rPr>
              <a:t>?</a:t>
            </a:r>
          </a:p>
          <a:p>
            <a:r>
              <a:rPr lang="en-US" altLang="en-VN" sz="2800" dirty="0" err="1">
                <a:ea typeface="ＭＳ Ｐゴシック" panose="020B0600070205080204" pitchFamily="34" charset="-128"/>
              </a:rPr>
              <a:t>Các</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chức</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năng</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liên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quan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tới</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nhau</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trong</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một</a:t>
            </a:r>
            <a:r>
              <a:rPr lang="en-US" altLang="en-VN" sz="2800" dirty="0">
                <a:ea typeface="ＭＳ Ｐゴシック" panose="020B0600070205080204" pitchFamily="34" charset="-128"/>
              </a:rPr>
              <a:t> </a:t>
            </a:r>
            <a:r>
              <a:rPr lang="en-US" altLang="en-VN" dirty="0" err="1">
                <a:ea typeface="ＭＳ Ｐゴシック" panose="020B0600070205080204" pitchFamily="34" charset="-128"/>
              </a:rPr>
              <a:t>đơn</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vị</a:t>
            </a:r>
            <a:r>
              <a:rPr lang="en-US" altLang="en-VN" dirty="0">
                <a:ea typeface="ＭＳ Ｐゴシック" panose="020B0600070205080204" pitchFamily="34" charset="-128"/>
              </a:rPr>
              <a:t> </a:t>
            </a:r>
            <a:r>
              <a:rPr lang="en-US" altLang="en-VN" dirty="0" err="1">
                <a:ea typeface="ＭＳ Ｐゴシック" panose="020B0600070205080204" pitchFamily="34" charset="-128"/>
              </a:rPr>
              <a:t>quản</a:t>
            </a:r>
            <a:r>
              <a:rPr lang="en-US" altLang="en-VN" dirty="0">
                <a:ea typeface="ＭＳ Ｐゴシック" panose="020B0600070205080204" pitchFamily="34" charset="-128"/>
              </a:rPr>
              <a:t> </a:t>
            </a:r>
            <a:r>
              <a:rPr lang="en-US" altLang="en-VN" dirty="0" err="1">
                <a:ea typeface="ＭＳ Ｐゴシック" panose="020B0600070205080204" pitchFamily="34" charset="-128"/>
              </a:rPr>
              <a:t>lý</a:t>
            </a:r>
            <a:endParaRPr lang="en-US" altLang="en-VN" dirty="0">
              <a:ea typeface="ＭＳ Ｐゴシック" panose="020B0600070205080204" pitchFamily="34" charset="-128"/>
            </a:endParaRPr>
          </a:p>
          <a:p>
            <a:r>
              <a:rPr lang="en-US" altLang="en-VN" sz="2800" dirty="0" err="1">
                <a:ea typeface="ＭＳ Ｐゴシック" panose="020B0600070205080204" pitchFamily="34" charset="-128"/>
              </a:rPr>
              <a:t>Cần</a:t>
            </a:r>
            <a:r>
              <a:rPr lang="en-US" altLang="en-VN" sz="2800" dirty="0">
                <a:ea typeface="ＭＳ Ｐゴシック" panose="020B0600070205080204" pitchFamily="34" charset="-128"/>
              </a:rPr>
              <a:t> </a:t>
            </a:r>
            <a:r>
              <a:rPr lang="en-US" altLang="en-VN" dirty="0" err="1">
                <a:ea typeface="ＭＳ Ｐゴシック" panose="020B0600070205080204" pitchFamily="34" charset="-128"/>
              </a:rPr>
              <a:t>đảm</a:t>
            </a:r>
            <a:r>
              <a:rPr lang="en-US" altLang="en-VN" dirty="0">
                <a:ea typeface="ＭＳ Ｐゴシック" panose="020B0600070205080204" pitchFamily="34" charset="-128"/>
              </a:rPr>
              <a:t> </a:t>
            </a:r>
            <a:r>
              <a:rPr lang="en-US" altLang="en-VN" dirty="0" err="1">
                <a:ea typeface="ＭＳ Ｐゴシック" panose="020B0600070205080204" pitchFamily="34" charset="-128"/>
              </a:rPr>
              <a:t>bảo</a:t>
            </a:r>
            <a:r>
              <a:rPr lang="en-US" altLang="en-VN" dirty="0">
                <a:ea typeface="ＭＳ Ｐゴシック" panose="020B0600070205080204" pitchFamily="34" charset="-128"/>
              </a:rPr>
              <a:t> </a:t>
            </a:r>
            <a:r>
              <a:rPr lang="en-US" altLang="en-VN" dirty="0" err="1">
                <a:ea typeface="ＭＳ Ｐゴシック" panose="020B0600070205080204" pitchFamily="34" charset="-128"/>
              </a:rPr>
              <a:t>tính</a:t>
            </a:r>
            <a:r>
              <a:rPr lang="en-US" altLang="en-VN" sz="2800" dirty="0">
                <a:ea typeface="ＭＳ Ｐゴシック" panose="020B0600070205080204" pitchFamily="34" charset="-128"/>
              </a:rPr>
              <a:t> high cohesion</a:t>
            </a:r>
          </a:p>
          <a:p>
            <a:r>
              <a:rPr lang="en-US" altLang="en-VN" sz="2800" dirty="0" err="1">
                <a:ea typeface="ＭＳ Ｐゴシック" panose="020B0600070205080204" pitchFamily="34" charset="-128"/>
              </a:rPr>
              <a:t>Xác</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định</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rõ</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ràng</a:t>
            </a:r>
            <a:r>
              <a:rPr lang="en-US" altLang="en-VN" sz="2800" dirty="0">
                <a:ea typeface="ＭＳ Ｐゴシック" panose="020B0600070205080204" pitchFamily="34" charset="-128"/>
              </a:rPr>
              <a:t> </a:t>
            </a:r>
            <a:r>
              <a:rPr lang="en-US" altLang="en-VN" dirty="0" err="1">
                <a:ea typeface="ＭＳ Ｐゴシック" panose="020B0600070205080204" pitchFamily="34" charset="-128"/>
              </a:rPr>
              <a:t>nhiệm</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vụ</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của</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tử</a:t>
            </a:r>
            <a:endParaRPr lang="en-US" altLang="en-VN" sz="2800" dirty="0">
              <a:ea typeface="ＭＳ Ｐゴシック" panose="020B0600070205080204" pitchFamily="34" charset="-128"/>
            </a:endParaRPr>
          </a:p>
          <a:p>
            <a:r>
              <a:rPr lang="en-US" altLang="en-VN" sz="2800" dirty="0" err="1">
                <a:ea typeface="ＭＳ Ｐゴシック" panose="020B0600070205080204" pitchFamily="34" charset="-128"/>
              </a:rPr>
              <a:t>Lợi</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ích</a:t>
            </a:r>
            <a:endParaRPr lang="en-US" altLang="en-VN" sz="2800" dirty="0">
              <a:ea typeface="ＭＳ Ｐゴシック" panose="020B0600070205080204" pitchFamily="34" charset="-128"/>
            </a:endParaRPr>
          </a:p>
          <a:p>
            <a:pPr lvl="1"/>
            <a:r>
              <a:rPr lang="en-US" altLang="en-VN" sz="2400" dirty="0" err="1">
                <a:ea typeface="Arial" panose="020B0604020202020204" pitchFamily="34" charset="0"/>
              </a:rPr>
              <a:t>Dễ</a:t>
            </a:r>
            <a:r>
              <a:rPr lang="en-US" altLang="en-VN" sz="2400" dirty="0">
                <a:ea typeface="Arial" panose="020B0604020202020204" pitchFamily="34" charset="0"/>
              </a:rPr>
              <a:t> </a:t>
            </a:r>
            <a:r>
              <a:rPr lang="en-US" altLang="en-VN" sz="2400" dirty="0" err="1">
                <a:ea typeface="Arial" panose="020B0604020202020204" pitchFamily="34" charset="0"/>
              </a:rPr>
              <a:t>hiểu</a:t>
            </a:r>
            <a:r>
              <a:rPr lang="en-US" altLang="en-VN" sz="2400" dirty="0">
                <a:ea typeface="Arial" panose="020B0604020202020204" pitchFamily="34" charset="0"/>
              </a:rPr>
              <a:t> </a:t>
            </a:r>
            <a:r>
              <a:rPr lang="en-US" altLang="en-VN" sz="2400" dirty="0" err="1">
                <a:ea typeface="Arial" panose="020B0604020202020204" pitchFamily="34" charset="0"/>
              </a:rPr>
              <a:t>dễ</a:t>
            </a:r>
            <a:r>
              <a:rPr lang="en-US" altLang="en-VN" sz="2400" dirty="0">
                <a:ea typeface="Arial" panose="020B0604020202020204" pitchFamily="34" charset="0"/>
              </a:rPr>
              <a:t> </a:t>
            </a:r>
            <a:r>
              <a:rPr lang="en-US" altLang="en-VN" sz="2400" dirty="0" err="1">
                <a:ea typeface="Arial" panose="020B0604020202020204" pitchFamily="34" charset="0"/>
              </a:rPr>
              <a:t>bảo</a:t>
            </a:r>
            <a:r>
              <a:rPr lang="en-US" altLang="en-VN" sz="2400" dirty="0">
                <a:ea typeface="Arial" panose="020B0604020202020204" pitchFamily="34" charset="0"/>
              </a:rPr>
              <a:t> </a:t>
            </a:r>
            <a:r>
              <a:rPr lang="en-US" altLang="en-VN" sz="2400" dirty="0" err="1">
                <a:ea typeface="Arial" panose="020B0604020202020204" pitchFamily="34" charset="0"/>
              </a:rPr>
              <a:t>trì</a:t>
            </a:r>
            <a:endParaRPr lang="en-US" altLang="en-VN" sz="2400" dirty="0">
              <a:ea typeface="Arial" panose="020B0604020202020204" pitchFamily="34" charset="0"/>
            </a:endParaRPr>
          </a:p>
          <a:p>
            <a:pPr lvl="1"/>
            <a:r>
              <a:rPr lang="en-US" altLang="en-VN" sz="2400" dirty="0" err="1">
                <a:ea typeface="Arial" panose="020B0604020202020204" pitchFamily="34" charset="0"/>
              </a:rPr>
              <a:t>Tăng</a:t>
            </a:r>
            <a:r>
              <a:rPr lang="en-US" altLang="en-VN" sz="2400" dirty="0">
                <a:ea typeface="Arial" panose="020B0604020202020204" pitchFamily="34" charset="0"/>
              </a:rPr>
              <a:t> </a:t>
            </a:r>
            <a:r>
              <a:rPr lang="en-US" altLang="en-VN" sz="2400" dirty="0" err="1">
                <a:ea typeface="Arial" panose="020B0604020202020204" pitchFamily="34" charset="0"/>
              </a:rPr>
              <a:t>tính</a:t>
            </a:r>
            <a:r>
              <a:rPr lang="en-US" altLang="en-VN" sz="2400" dirty="0">
                <a:ea typeface="Arial" panose="020B0604020202020204" pitchFamily="34" charset="0"/>
              </a:rPr>
              <a:t> </a:t>
            </a:r>
            <a:r>
              <a:rPr lang="en-US" altLang="en-VN" sz="2400" dirty="0" err="1">
                <a:ea typeface="Arial" panose="020B0604020202020204" pitchFamily="34" charset="0"/>
              </a:rPr>
              <a:t>tái</a:t>
            </a:r>
            <a:r>
              <a:rPr lang="en-US" altLang="en-VN" sz="2400" dirty="0">
                <a:ea typeface="Arial" panose="020B0604020202020204" pitchFamily="34" charset="0"/>
              </a:rPr>
              <a:t> </a:t>
            </a:r>
            <a:r>
              <a:rPr lang="en-US" altLang="en-VN" sz="2400" dirty="0" err="1">
                <a:ea typeface="Arial" panose="020B0604020202020204" pitchFamily="34" charset="0"/>
              </a:rPr>
              <a:t>sử</a:t>
            </a:r>
            <a:r>
              <a:rPr lang="en-US" altLang="en-VN" sz="2400" dirty="0">
                <a:ea typeface="Arial" panose="020B0604020202020204" pitchFamily="34" charset="0"/>
              </a:rPr>
              <a:t> </a:t>
            </a:r>
            <a:r>
              <a:rPr lang="en-US" altLang="en-VN" sz="2400" dirty="0" err="1">
                <a:ea typeface="Arial" panose="020B0604020202020204" pitchFamily="34" charset="0"/>
              </a:rPr>
              <a:t>dụng</a:t>
            </a:r>
            <a:r>
              <a:rPr lang="en-US" altLang="en-VN" sz="2400" dirty="0">
                <a:ea typeface="Arial" panose="020B0604020202020204" pitchFamily="34" charset="0"/>
              </a:rPr>
              <a:t> </a:t>
            </a:r>
            <a:r>
              <a:rPr lang="en-US" altLang="en-VN" sz="2400" dirty="0" err="1">
                <a:ea typeface="Arial" panose="020B0604020202020204" pitchFamily="34" charset="0"/>
              </a:rPr>
              <a:t>mã</a:t>
            </a:r>
            <a:r>
              <a:rPr lang="en-US" altLang="en-VN" sz="2400" dirty="0">
                <a:ea typeface="Arial" panose="020B0604020202020204" pitchFamily="34" charset="0"/>
              </a:rPr>
              <a:t> </a:t>
            </a:r>
            <a:r>
              <a:rPr lang="en-US" altLang="en-VN" sz="2400" dirty="0" err="1">
                <a:ea typeface="Arial" panose="020B0604020202020204" pitchFamily="34" charset="0"/>
              </a:rPr>
              <a:t>nguồn</a:t>
            </a:r>
            <a:endParaRPr lang="en-US" altLang="en-VN" sz="2400" dirty="0">
              <a:ea typeface="Arial" panose="020B0604020202020204" pitchFamily="34" charset="0"/>
            </a:endParaRPr>
          </a:p>
          <a:p>
            <a:pPr lvl="1"/>
            <a:r>
              <a:rPr lang="en-US" altLang="en-VN" sz="2400" dirty="0" err="1">
                <a:ea typeface="Arial" panose="020B0604020202020204" pitchFamily="34" charset="0"/>
              </a:rPr>
              <a:t>Góp</a:t>
            </a:r>
            <a:r>
              <a:rPr lang="en-US" altLang="en-VN" sz="2400" dirty="0">
                <a:ea typeface="Arial" panose="020B0604020202020204" pitchFamily="34" charset="0"/>
              </a:rPr>
              <a:t> </a:t>
            </a:r>
            <a:r>
              <a:rPr lang="en-US" altLang="en-VN" sz="2400" dirty="0" err="1">
                <a:ea typeface="Arial" panose="020B0604020202020204" pitchFamily="34" charset="0"/>
              </a:rPr>
              <a:t>phần</a:t>
            </a:r>
            <a:r>
              <a:rPr lang="en-US" altLang="en-VN" sz="2400" dirty="0">
                <a:ea typeface="Arial" panose="020B0604020202020204" pitchFamily="34" charset="0"/>
              </a:rPr>
              <a:t> </a:t>
            </a:r>
            <a:r>
              <a:rPr lang="en-US" altLang="en-VN" sz="2400" dirty="0" err="1">
                <a:ea typeface="Arial" panose="020B0604020202020204" pitchFamily="34" charset="0"/>
              </a:rPr>
              <a:t>làm</a:t>
            </a:r>
            <a:r>
              <a:rPr lang="en-US" altLang="en-VN" sz="2400" dirty="0">
                <a:ea typeface="Arial" panose="020B0604020202020204" pitchFamily="34" charset="0"/>
              </a:rPr>
              <a:t> </a:t>
            </a:r>
            <a:r>
              <a:rPr lang="en-US" altLang="en-VN" sz="2400" dirty="0" err="1">
                <a:ea typeface="Arial" panose="020B0604020202020204" pitchFamily="34" charset="0"/>
              </a:rPr>
              <a:t>giảm</a:t>
            </a:r>
            <a:r>
              <a:rPr lang="en-US" altLang="en-VN" sz="2400" dirty="0">
                <a:ea typeface="Arial" panose="020B0604020202020204" pitchFamily="34" charset="0"/>
              </a:rPr>
              <a:t> </a:t>
            </a:r>
            <a:r>
              <a:rPr lang="en-US" altLang="en-VN" sz="2400" dirty="0" err="1">
                <a:ea typeface="Arial" panose="020B0604020202020204" pitchFamily="34" charset="0"/>
              </a:rPr>
              <a:t>tính</a:t>
            </a:r>
            <a:r>
              <a:rPr lang="en-US" altLang="en-VN" sz="2400" dirty="0">
                <a:ea typeface="Arial" panose="020B0604020202020204" pitchFamily="34" charset="0"/>
              </a:rPr>
              <a:t> coupling</a:t>
            </a:r>
            <a:endParaRPr lang="en-VN" altLang="en-VN" sz="2400" dirty="0">
              <a:ea typeface="Arial" panose="020B0604020202020204" pitchFamily="34" charset="0"/>
            </a:endParaRPr>
          </a:p>
        </p:txBody>
      </p:sp>
      <p:sp>
        <p:nvSpPr>
          <p:cNvPr id="49155" name="Slide Number Placeholder 3">
            <a:extLst>
              <a:ext uri="{FF2B5EF4-FFF2-40B4-BE49-F238E27FC236}">
                <a16:creationId xmlns:a16="http://schemas.microsoft.com/office/drawing/2014/main" id="{F77998E5-457E-7641-A87C-3BE9E43C330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D62FDEE3-E81A-4449-A9D2-459567D63DB9}" type="slidenum">
              <a:rPr lang="en-US" altLang="en-VN" sz="1400" smtClean="0">
                <a:latin typeface="Tahoma" panose="020B0604030504040204" pitchFamily="34" charset="0"/>
              </a:rPr>
              <a:pPr>
                <a:spcBef>
                  <a:spcPct val="0"/>
                </a:spcBef>
                <a:buClrTx/>
                <a:buSzTx/>
                <a:buFontTx/>
                <a:buNone/>
              </a:pPr>
              <a:t>22</a:t>
            </a:fld>
            <a:endParaRPr lang="en-US" altLang="en-VN" sz="1400">
              <a:latin typeface="Tahom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3ABDED41-2004-F74A-AE67-4A92CC2B4112}"/>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51202" name="Content Placeholder 2">
            <a:extLst>
              <a:ext uri="{FF2B5EF4-FFF2-40B4-BE49-F238E27FC236}">
                <a16:creationId xmlns:a16="http://schemas.microsoft.com/office/drawing/2014/main" id="{597A85B6-4079-6E4A-BC79-5D3CA6AB18FF}"/>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51203" name="Slide Number Placeholder 3">
            <a:extLst>
              <a:ext uri="{FF2B5EF4-FFF2-40B4-BE49-F238E27FC236}">
                <a16:creationId xmlns:a16="http://schemas.microsoft.com/office/drawing/2014/main" id="{4E7CEEF0-85BA-D143-80E8-A39564F53F3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197D5BD-4D88-A64A-964B-224327D20BAD}" type="slidenum">
              <a:rPr lang="en-US" altLang="en-VN" sz="1400" smtClean="0">
                <a:latin typeface="Tahoma" panose="020B0604030504040204" pitchFamily="34" charset="0"/>
              </a:rPr>
              <a:pPr>
                <a:spcBef>
                  <a:spcPct val="0"/>
                </a:spcBef>
                <a:buClrTx/>
                <a:buSzTx/>
                <a:buFontTx/>
                <a:buNone/>
              </a:pPr>
              <a:t>23</a:t>
            </a:fld>
            <a:endParaRPr lang="en-US" altLang="en-VN" sz="1400">
              <a:latin typeface="Tahoma" panose="020B0604030504040204" pitchFamily="34" charset="0"/>
            </a:endParaRPr>
          </a:p>
        </p:txBody>
      </p:sp>
      <p:pic>
        <p:nvPicPr>
          <p:cNvPr id="51204" name="Picture 4">
            <a:extLst>
              <a:ext uri="{FF2B5EF4-FFF2-40B4-BE49-F238E27FC236}">
                <a16:creationId xmlns:a16="http://schemas.microsoft.com/office/drawing/2014/main" id="{8ACACF5A-4F4B-7F4C-94BC-219CB3B0E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213" y="1447800"/>
            <a:ext cx="6545262"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90DC31BC-40F9-3C47-9A98-70D1C5A6BC48}"/>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53250" name="Content Placeholder 2">
            <a:extLst>
              <a:ext uri="{FF2B5EF4-FFF2-40B4-BE49-F238E27FC236}">
                <a16:creationId xmlns:a16="http://schemas.microsoft.com/office/drawing/2014/main" id="{4E3ED00E-6ABF-F044-97D2-17FADCD2DDDB}"/>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53251" name="Slide Number Placeholder 3">
            <a:extLst>
              <a:ext uri="{FF2B5EF4-FFF2-40B4-BE49-F238E27FC236}">
                <a16:creationId xmlns:a16="http://schemas.microsoft.com/office/drawing/2014/main" id="{41043355-BBE9-1747-A561-D13B3A8AD1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9E08C1F-6314-7B49-AD39-1995CFBD015D}" type="slidenum">
              <a:rPr lang="en-US" altLang="en-VN" sz="1400" smtClean="0">
                <a:latin typeface="Tahoma" panose="020B0604030504040204" pitchFamily="34" charset="0"/>
              </a:rPr>
              <a:pPr>
                <a:spcBef>
                  <a:spcPct val="0"/>
                </a:spcBef>
                <a:buClrTx/>
                <a:buSzTx/>
                <a:buFontTx/>
                <a:buNone/>
              </a:pPr>
              <a:t>24</a:t>
            </a:fld>
            <a:endParaRPr lang="en-US" altLang="en-VN" sz="1400">
              <a:latin typeface="Tahoma" panose="020B0604030504040204" pitchFamily="34" charset="0"/>
            </a:endParaRPr>
          </a:p>
        </p:txBody>
      </p:sp>
      <p:pic>
        <p:nvPicPr>
          <p:cNvPr id="53252" name="Picture 4">
            <a:extLst>
              <a:ext uri="{FF2B5EF4-FFF2-40B4-BE49-F238E27FC236}">
                <a16:creationId xmlns:a16="http://schemas.microsoft.com/office/drawing/2014/main" id="{6222D65D-78EB-A94A-91E1-13335AA21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7793038"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798DADA6-643E-0A4B-80CD-CAB92C2B42BB}"/>
              </a:ext>
            </a:extLst>
          </p:cNvPr>
          <p:cNvSpPr>
            <a:spLocks noGrp="1" noChangeArrowheads="1"/>
          </p:cNvSpPr>
          <p:nvPr>
            <p:ph type="title"/>
          </p:nvPr>
        </p:nvSpPr>
        <p:spPr/>
        <p:txBody>
          <a:bodyPr/>
          <a:lstStyle/>
          <a:p>
            <a:r>
              <a:rPr lang="en-US" altLang="en-VN" dirty="0" err="1">
                <a:ea typeface="ＭＳ Ｐゴシック" panose="020B0600070205080204" pitchFamily="34" charset="-128"/>
              </a:rPr>
              <a:t>Gián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tiếp</a:t>
            </a:r>
            <a:r>
              <a:rPr lang="en-US" altLang="en-VN" dirty="0">
                <a:ea typeface="ＭＳ Ｐゴシック" panose="020B0600070205080204" pitchFamily="34" charset="-128"/>
              </a:rPr>
              <a:t> - Indirection</a:t>
            </a:r>
            <a:endParaRPr lang="en-VN" altLang="en-VN" dirty="0">
              <a:ea typeface="ＭＳ Ｐゴシック" panose="020B0600070205080204" pitchFamily="34" charset="-128"/>
            </a:endParaRPr>
          </a:p>
        </p:txBody>
      </p:sp>
      <p:sp>
        <p:nvSpPr>
          <p:cNvPr id="55298" name="Content Placeholder 2">
            <a:extLst>
              <a:ext uri="{FF2B5EF4-FFF2-40B4-BE49-F238E27FC236}">
                <a16:creationId xmlns:a16="http://schemas.microsoft.com/office/drawing/2014/main" id="{B96D4A9D-E0FD-9940-B679-BBEDA3AB7812}"/>
              </a:ext>
            </a:extLst>
          </p:cNvPr>
          <p:cNvSpPr>
            <a:spLocks noGrp="1" noChangeArrowheads="1"/>
          </p:cNvSpPr>
          <p:nvPr>
            <p:ph idx="1"/>
          </p:nvPr>
        </p:nvSpPr>
        <p:spPr/>
        <p:txBody>
          <a:bodyPr/>
          <a:lstStyle/>
          <a:p>
            <a:r>
              <a:rPr lang="en-US" altLang="en-VN" dirty="0" err="1">
                <a:ea typeface="ＭＳ Ｐゴシック" panose="020B0600070205080204" pitchFamily="34" charset="-128"/>
              </a:rPr>
              <a:t>Cách</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thức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tránh</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phụ</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thuộc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trực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tiếp</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giữa</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tử</a:t>
            </a:r>
            <a:r>
              <a:rPr lang="en-US" altLang="en-VN" dirty="0">
                <a:ea typeface="ＭＳ Ｐゴシック" panose="020B0600070205080204" pitchFamily="34" charset="-128"/>
              </a:rPr>
              <a:t>? </a:t>
            </a:r>
          </a:p>
          <a:p>
            <a:r>
              <a:rPr lang="en-US" altLang="en-VN" dirty="0">
                <a:ea typeface="ＭＳ Ｐゴシック" panose="020B0600070205080204" pitchFamily="34" charset="-128"/>
              </a:rPr>
              <a:t>Indirection </a:t>
            </a:r>
            <a:r>
              <a:rPr lang="en-US" altLang="en-VN" dirty="0" err="1">
                <a:ea typeface="ＭＳ Ｐゴシック" panose="020B0600070205080204" pitchFamily="34" charset="-128"/>
              </a:rPr>
              <a:t>sẽ</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đưa</a:t>
            </a:r>
            <a:r>
              <a:rPr lang="en-US" altLang="en-VN" dirty="0">
                <a:ea typeface="ＭＳ Ｐゴシック" panose="020B0600070205080204" pitchFamily="34" charset="-128"/>
              </a:rPr>
              <a:t> ra </a:t>
            </a:r>
            <a:r>
              <a:rPr lang="en-US" altLang="en-VN" dirty="0" err="1">
                <a:ea typeface="ＭＳ Ｐゴシック" panose="020B0600070205080204" pitchFamily="34" charset="-128"/>
              </a:rPr>
              <a:t>một</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đơn</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vị</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trung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gian</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để</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thực</a:t>
            </a:r>
            <a:r>
              <a:rPr lang="en-US" altLang="en-VN" dirty="0">
                <a:ea typeface="ＭＳ Ｐゴシック" panose="020B0600070205080204" pitchFamily="34" charset="-128"/>
              </a:rPr>
              <a:t> </a:t>
            </a:r>
            <a:r>
              <a:rPr lang="en-US" altLang="en-VN" dirty="0" err="1">
                <a:ea typeface="ＭＳ Ｐゴシック" panose="020B0600070205080204" pitchFamily="34" charset="-128"/>
              </a:rPr>
              <a:t>hiện</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giao</a:t>
            </a:r>
            <a:r>
              <a:rPr lang="en-US" altLang="en-VN" dirty="0">
                <a:ea typeface="ＭＳ Ｐゴシック" panose="020B0600070205080204" pitchFamily="34" charset="-128"/>
              </a:rPr>
              <a:t> </a:t>
            </a:r>
            <a:r>
              <a:rPr lang="en-US" altLang="en-VN" dirty="0" err="1">
                <a:ea typeface="ＭＳ Ｐゴシック" panose="020B0600070205080204" pitchFamily="34" charset="-128"/>
              </a:rPr>
              <a:t>tiếp</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giữa</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tử</a:t>
            </a:r>
            <a:r>
              <a:rPr lang="en-US" altLang="en-VN" dirty="0">
                <a:ea typeface="ＭＳ Ｐゴシック" panose="020B0600070205080204" pitchFamily="34" charset="-128"/>
              </a:rPr>
              <a:t>, do </a:t>
            </a:r>
            <a:r>
              <a:rPr lang="en-US" altLang="en-VN" dirty="0" err="1">
                <a:ea typeface="ＭＳ Ｐゴシック" panose="020B0600070205080204" pitchFamily="34" charset="-128"/>
              </a:rPr>
              <a:t>đó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tử</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không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bị</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trực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tiếp</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phụ</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thuộc</a:t>
            </a:r>
            <a:r>
              <a:rPr lang="en-US" altLang="en-VN" dirty="0">
                <a:ea typeface="ＭＳ Ｐゴシック" panose="020B0600070205080204" pitchFamily="34" charset="-128"/>
              </a:rPr>
              <a:t> </a:t>
            </a:r>
            <a:r>
              <a:rPr lang="en-US" altLang="en-VN" dirty="0" err="1">
                <a:ea typeface="ＭＳ Ｐゴシック" panose="020B0600070205080204" pitchFamily="34" charset="-128"/>
              </a:rPr>
              <a:t>vào</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nhau</a:t>
            </a:r>
            <a:endParaRPr lang="en-US" altLang="en-VN" dirty="0">
              <a:ea typeface="ＭＳ Ｐゴシック" panose="020B0600070205080204" pitchFamily="34" charset="-128"/>
            </a:endParaRPr>
          </a:p>
          <a:p>
            <a:r>
              <a:rPr lang="en-US" altLang="en-VN" dirty="0" err="1">
                <a:ea typeface="ＭＳ Ｐゴシック" panose="020B0600070205080204" pitchFamily="34" charset="-128"/>
              </a:rPr>
              <a:t>Lợi</a:t>
            </a:r>
            <a:r>
              <a:rPr lang="en-US" altLang="en-VN" dirty="0">
                <a:ea typeface="ＭＳ Ｐゴシック" panose="020B0600070205080204" pitchFamily="34" charset="-128"/>
              </a:rPr>
              <a:t> </a:t>
            </a:r>
            <a:r>
              <a:rPr lang="en-US" altLang="en-VN" dirty="0" err="1">
                <a:ea typeface="ＭＳ Ｐゴシック" panose="020B0600070205080204" pitchFamily="34" charset="-128"/>
              </a:rPr>
              <a:t>ích</a:t>
            </a:r>
            <a:r>
              <a:rPr lang="en-US" altLang="en-VN" dirty="0">
                <a:ea typeface="ＭＳ Ｐゴシック" panose="020B0600070205080204" pitchFamily="34" charset="-128"/>
              </a:rPr>
              <a:t>: low coupling</a:t>
            </a:r>
          </a:p>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Adapter, Facade, </a:t>
            </a:r>
            <a:r>
              <a:rPr lang="en-US" altLang="en-VN" dirty="0" err="1">
                <a:ea typeface="ＭＳ Ｐゴシック" panose="020B0600070205080204" pitchFamily="34" charset="-128"/>
              </a:rPr>
              <a:t>Obserever</a:t>
            </a:r>
            <a:endParaRPr lang="en-VN" altLang="en-VN" dirty="0">
              <a:ea typeface="ＭＳ Ｐゴシック" panose="020B0600070205080204" pitchFamily="34" charset="-128"/>
            </a:endParaRPr>
          </a:p>
        </p:txBody>
      </p:sp>
      <p:sp>
        <p:nvSpPr>
          <p:cNvPr id="55299" name="Slide Number Placeholder 3">
            <a:extLst>
              <a:ext uri="{FF2B5EF4-FFF2-40B4-BE49-F238E27FC236}">
                <a16:creationId xmlns:a16="http://schemas.microsoft.com/office/drawing/2014/main" id="{0E4F6067-7B87-A94C-936C-06D19F7FAF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F7EA4875-70CD-0748-8C15-250925C05248}" type="slidenum">
              <a:rPr lang="en-US" altLang="en-VN" sz="1400" smtClean="0">
                <a:latin typeface="Tahoma" panose="020B0604030504040204" pitchFamily="34" charset="0"/>
              </a:rPr>
              <a:pPr>
                <a:spcBef>
                  <a:spcPct val="0"/>
                </a:spcBef>
                <a:buClrTx/>
                <a:buSzTx/>
                <a:buFontTx/>
                <a:buNone/>
              </a:pPr>
              <a:t>25</a:t>
            </a:fld>
            <a:endParaRPr lang="en-US" altLang="en-VN" sz="1400">
              <a:latin typeface="Tahom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1CC28D29-3956-3741-AE11-EA7BB8B267AB}"/>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57346" name="Content Placeholder 2">
            <a:extLst>
              <a:ext uri="{FF2B5EF4-FFF2-40B4-BE49-F238E27FC236}">
                <a16:creationId xmlns:a16="http://schemas.microsoft.com/office/drawing/2014/main" id="{45C3CF5B-C453-854C-82EB-0C974DA0CD28}"/>
              </a:ext>
            </a:extLst>
          </p:cNvPr>
          <p:cNvSpPr>
            <a:spLocks noGrp="1" noChangeArrowheads="1"/>
          </p:cNvSpPr>
          <p:nvPr>
            <p:ph idx="1"/>
          </p:nvPr>
        </p:nvSpPr>
        <p:spPr/>
        <p:txBody>
          <a:bodyPr/>
          <a:lstStyle/>
          <a:p>
            <a:r>
              <a:rPr lang="en-VN" dirty="0">
                <a:sym typeface="Wingdings" pitchFamily="2" charset="2"/>
              </a:rPr>
              <a:t>Sử dụng đa hình với Employee là phần tử trung gian</a:t>
            </a:r>
          </a:p>
        </p:txBody>
      </p:sp>
      <p:sp>
        <p:nvSpPr>
          <p:cNvPr id="57347" name="Slide Number Placeholder 3">
            <a:extLst>
              <a:ext uri="{FF2B5EF4-FFF2-40B4-BE49-F238E27FC236}">
                <a16:creationId xmlns:a16="http://schemas.microsoft.com/office/drawing/2014/main" id="{8260DD68-23F4-854D-8D64-DDAAFF0BA90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D45A388-E7D0-9F4F-819B-19B0E20D1464}" type="slidenum">
              <a:rPr lang="en-US" altLang="en-VN" sz="1400" smtClean="0">
                <a:latin typeface="Tahoma" panose="020B0604030504040204" pitchFamily="34" charset="0"/>
              </a:rPr>
              <a:pPr>
                <a:spcBef>
                  <a:spcPct val="0"/>
                </a:spcBef>
                <a:buClrTx/>
                <a:buSzTx/>
                <a:buFontTx/>
                <a:buNone/>
              </a:pPr>
              <a:t>26</a:t>
            </a:fld>
            <a:endParaRPr lang="en-US" altLang="en-VN" sz="1400">
              <a:latin typeface="Tahoma" panose="020B0604030504040204" pitchFamily="34" charset="0"/>
            </a:endParaRPr>
          </a:p>
        </p:txBody>
      </p:sp>
      <p:pic>
        <p:nvPicPr>
          <p:cNvPr id="57348" name="Picture 4">
            <a:extLst>
              <a:ext uri="{FF2B5EF4-FFF2-40B4-BE49-F238E27FC236}">
                <a16:creationId xmlns:a16="http://schemas.microsoft.com/office/drawing/2014/main" id="{CFB4B8CE-D334-AA4F-9A65-3A0ADD163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3211513"/>
            <a:ext cx="9144000"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52A99154-0B81-E349-B497-4D85F5DE19D6}"/>
              </a:ext>
            </a:extLst>
          </p:cNvPr>
          <p:cNvSpPr>
            <a:spLocks noGrp="1" noChangeArrowheads="1"/>
          </p:cNvSpPr>
          <p:nvPr>
            <p:ph type="title"/>
          </p:nvPr>
        </p:nvSpPr>
        <p:spPr/>
        <p:txBody>
          <a:bodyPr/>
          <a:lstStyle/>
          <a:p>
            <a:r>
              <a:rPr lang="en-US" altLang="en-VN" dirty="0" err="1">
                <a:ea typeface="ＭＳ Ｐゴシック" panose="020B0600070205080204" pitchFamily="34" charset="-128"/>
              </a:rPr>
              <a:t>Đa</a:t>
            </a:r>
            <a:r>
              <a:rPr lang="en-US" altLang="en-VN" dirty="0">
                <a:ea typeface="ＭＳ Ｐゴシック" panose="020B0600070205080204" pitchFamily="34" charset="-128"/>
              </a:rPr>
              <a:t> </a:t>
            </a:r>
            <a:r>
              <a:rPr lang="en-US" altLang="en-VN" dirty="0" err="1">
                <a:ea typeface="ＭＳ Ｐゴシック" panose="020B0600070205080204" pitchFamily="34" charset="-128"/>
              </a:rPr>
              <a:t>hình</a:t>
            </a:r>
            <a:r>
              <a:rPr lang="en-US" altLang="en-VN" dirty="0">
                <a:ea typeface="ＭＳ Ｐゴシック" panose="020B0600070205080204" pitchFamily="34" charset="-128"/>
              </a:rPr>
              <a:t> - Polymorphism</a:t>
            </a:r>
            <a:endParaRPr lang="en-VN" altLang="en-VN" dirty="0">
              <a:ea typeface="ＭＳ Ｐゴシック" panose="020B0600070205080204" pitchFamily="34" charset="-128"/>
            </a:endParaRPr>
          </a:p>
        </p:txBody>
      </p:sp>
      <p:sp>
        <p:nvSpPr>
          <p:cNvPr id="59394" name="Content Placeholder 2">
            <a:extLst>
              <a:ext uri="{FF2B5EF4-FFF2-40B4-BE49-F238E27FC236}">
                <a16:creationId xmlns:a16="http://schemas.microsoft.com/office/drawing/2014/main" id="{44F8965D-7861-EA4F-A770-78466F8CC256}"/>
              </a:ext>
            </a:extLst>
          </p:cNvPr>
          <p:cNvSpPr>
            <a:spLocks noGrp="1" noChangeArrowheads="1"/>
          </p:cNvSpPr>
          <p:nvPr>
            <p:ph idx="1"/>
          </p:nvPr>
        </p:nvSpPr>
        <p:spPr/>
        <p:txBody>
          <a:bodyPr/>
          <a:lstStyle/>
          <a:p>
            <a:r>
              <a:rPr lang="en-VN" altLang="en-VN" dirty="0">
                <a:ea typeface="ＭＳ Ｐゴシック" panose="020B0600070205080204" pitchFamily="34" charset="-128"/>
              </a:rPr>
              <a:t>Khi muốn hành vi khác nhau tùy theo kiểu cụ thể của đối tượng thì làm thế nào?</a:t>
            </a:r>
          </a:p>
          <a:p>
            <a:r>
              <a:rPr lang="en-US" altLang="en-VN" dirty="0" err="1">
                <a:ea typeface="ＭＳ Ｐゴシック" panose="020B0600070205080204" pitchFamily="34" charset="-128"/>
              </a:rPr>
              <a:t>Sử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đa</a:t>
            </a:r>
            <a:r>
              <a:rPr lang="en-US" altLang="en-VN" dirty="0">
                <a:ea typeface="ＭＳ Ｐゴシック" panose="020B0600070205080204" pitchFamily="34" charset="-128"/>
              </a:rPr>
              <a:t> </a:t>
            </a:r>
            <a:r>
              <a:rPr lang="en-US" altLang="en-VN" dirty="0" err="1">
                <a:ea typeface="ＭＳ Ｐゴシック" panose="020B0600070205080204" pitchFamily="34" charset="-128"/>
              </a:rPr>
              <a:t>hình</a:t>
            </a:r>
            <a:endParaRPr lang="en-US" altLang="en-VN" dirty="0">
              <a:ea typeface="ＭＳ Ｐゴシック" panose="020B0600070205080204" pitchFamily="34" charset="-128"/>
            </a:endParaRPr>
          </a:p>
          <a:p>
            <a:r>
              <a:rPr lang="en-VN" altLang="en-VN" dirty="0">
                <a:ea typeface="ＭＳ Ｐゴシック" panose="020B0600070205080204" pitchFamily="34" charset="-128"/>
              </a:rPr>
              <a:t>Lợi ích: xử lý đơn giản và dễ dàng </a:t>
            </a:r>
          </a:p>
        </p:txBody>
      </p:sp>
      <p:sp>
        <p:nvSpPr>
          <p:cNvPr id="59395" name="Slide Number Placeholder 3">
            <a:extLst>
              <a:ext uri="{FF2B5EF4-FFF2-40B4-BE49-F238E27FC236}">
                <a16:creationId xmlns:a16="http://schemas.microsoft.com/office/drawing/2014/main" id="{D9BD2D1C-D296-0649-B243-87F1DD7367A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8E23046-7C30-364E-9108-F5A8176237BF}" type="slidenum">
              <a:rPr lang="en-US" altLang="en-VN" sz="1400" smtClean="0">
                <a:latin typeface="Tahoma" panose="020B0604030504040204" pitchFamily="34" charset="0"/>
              </a:rPr>
              <a:pPr>
                <a:spcBef>
                  <a:spcPct val="0"/>
                </a:spcBef>
                <a:buClrTx/>
                <a:buSzTx/>
                <a:buFontTx/>
                <a:buNone/>
              </a:pPr>
              <a:t>27</a:t>
            </a:fld>
            <a:endParaRPr lang="en-US" altLang="en-VN" sz="1400">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38765BD4-1CDD-3E42-97D5-7453DB39D975}"/>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61442" name="Content Placeholder 2">
            <a:extLst>
              <a:ext uri="{FF2B5EF4-FFF2-40B4-BE49-F238E27FC236}">
                <a16:creationId xmlns:a16="http://schemas.microsoft.com/office/drawing/2014/main" id="{CC3774B8-6CC7-E542-B25B-246754994652}"/>
              </a:ext>
            </a:extLst>
          </p:cNvPr>
          <p:cNvSpPr>
            <a:spLocks noGrp="1" noChangeArrowheads="1"/>
          </p:cNvSpPr>
          <p:nvPr>
            <p:ph idx="1"/>
          </p:nvPr>
        </p:nvSpPr>
        <p:spPr/>
        <p:txBody>
          <a:bodyPr/>
          <a:lstStyle/>
          <a:p>
            <a:endParaRPr lang="en-VN" altLang="en-VN" sz="2400" dirty="0">
              <a:ea typeface="ＭＳ Ｐゴシック" panose="020B0600070205080204" pitchFamily="34" charset="-128"/>
            </a:endParaRPr>
          </a:p>
        </p:txBody>
      </p:sp>
      <p:sp>
        <p:nvSpPr>
          <p:cNvPr id="61443" name="Slide Number Placeholder 3">
            <a:extLst>
              <a:ext uri="{FF2B5EF4-FFF2-40B4-BE49-F238E27FC236}">
                <a16:creationId xmlns:a16="http://schemas.microsoft.com/office/drawing/2014/main" id="{58042BBD-692E-254E-B0FB-4C61EC356E0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46EBC63-10F8-8E4A-93F0-DA54EDB7C8EF}" type="slidenum">
              <a:rPr lang="en-US" altLang="en-VN" sz="1400" smtClean="0">
                <a:latin typeface="Tahoma" panose="020B0604030504040204" pitchFamily="34" charset="0"/>
              </a:rPr>
              <a:pPr>
                <a:spcBef>
                  <a:spcPct val="0"/>
                </a:spcBef>
                <a:buClrTx/>
                <a:buSzTx/>
                <a:buFontTx/>
                <a:buNone/>
              </a:pPr>
              <a:t>28</a:t>
            </a:fld>
            <a:endParaRPr lang="en-US" altLang="en-VN" sz="1400">
              <a:latin typeface="Tahoma" panose="020B0604030504040204" pitchFamily="34" charset="0"/>
            </a:endParaRPr>
          </a:p>
        </p:txBody>
      </p:sp>
      <p:pic>
        <p:nvPicPr>
          <p:cNvPr id="61444" name="Picture 5">
            <a:extLst>
              <a:ext uri="{FF2B5EF4-FFF2-40B4-BE49-F238E27FC236}">
                <a16:creationId xmlns:a16="http://schemas.microsoft.com/office/drawing/2014/main" id="{614B4866-EACC-4048-931C-AEB781A14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041" y="1752600"/>
            <a:ext cx="609758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DA163FBB-5614-424E-86B1-F9E42D74E829}"/>
              </a:ext>
            </a:extLst>
          </p:cNvPr>
          <p:cNvSpPr>
            <a:spLocks noGrp="1" noChangeArrowheads="1"/>
          </p:cNvSpPr>
          <p:nvPr>
            <p:ph type="title"/>
          </p:nvPr>
        </p:nvSpPr>
        <p:spPr/>
        <p:txBody>
          <a:bodyPr/>
          <a:lstStyle/>
          <a:p>
            <a:r>
              <a:rPr lang="en-US" altLang="en-VN" dirty="0">
                <a:ea typeface="ＭＳ Ｐゴシック" panose="020B0600070205080204" pitchFamily="34" charset="-128"/>
              </a:rPr>
              <a:t>Pure Fabrication</a:t>
            </a:r>
            <a:endParaRPr lang="en-VN" altLang="en-VN" dirty="0">
              <a:ea typeface="ＭＳ Ｐゴシック" panose="020B0600070205080204" pitchFamily="34" charset="-128"/>
            </a:endParaRPr>
          </a:p>
        </p:txBody>
      </p:sp>
      <p:sp>
        <p:nvSpPr>
          <p:cNvPr id="63490" name="Content Placeholder 2">
            <a:extLst>
              <a:ext uri="{FF2B5EF4-FFF2-40B4-BE49-F238E27FC236}">
                <a16:creationId xmlns:a16="http://schemas.microsoft.com/office/drawing/2014/main" id="{A0B0A35B-8337-214F-BBEC-1863DC9BDDE5}"/>
              </a:ext>
            </a:extLst>
          </p:cNvPr>
          <p:cNvSpPr>
            <a:spLocks noGrp="1" noChangeArrowheads="1"/>
          </p:cNvSpPr>
          <p:nvPr>
            <p:ph idx="1"/>
          </p:nvPr>
        </p:nvSpPr>
        <p:spPr/>
        <p:txBody>
          <a:bodyPr/>
          <a:lstStyle/>
          <a:p>
            <a:r>
              <a:rPr lang="en-VN" altLang="en-VN" dirty="0">
                <a:ea typeface="ＭＳ Ｐゴシック" panose="020B0600070205080204" pitchFamily="34" charset="-128"/>
              </a:rPr>
              <a:t>Vấn đề: phân trách nhiệm cho lớp nào, khi mà áp dụng các nguyên lý ở trên lại dẫn đến vi phạm nguyên lý high cohesion và low coupling</a:t>
            </a:r>
          </a:p>
          <a:p>
            <a:r>
              <a:rPr lang="en-VN" altLang="en-VN" dirty="0">
                <a:ea typeface="ＭＳ Ｐゴシック" panose="020B0600070205080204" pitchFamily="34" charset="-128"/>
              </a:rPr>
              <a:t>Giải pháp: tạo một lớp riêng, độc lập và gán trách nhiệm cho lớp đó. Lớp này thường gọi là lớp tiện ích/lớp dịch vụ.</a:t>
            </a:r>
          </a:p>
          <a:p>
            <a:endParaRPr lang="en-US" altLang="en-VN" dirty="0">
              <a:ea typeface="ＭＳ Ｐゴシック" panose="020B0600070205080204" pitchFamily="34" charset="-128"/>
            </a:endParaRPr>
          </a:p>
        </p:txBody>
      </p:sp>
      <p:sp>
        <p:nvSpPr>
          <p:cNvPr id="63491" name="Slide Number Placeholder 3">
            <a:extLst>
              <a:ext uri="{FF2B5EF4-FFF2-40B4-BE49-F238E27FC236}">
                <a16:creationId xmlns:a16="http://schemas.microsoft.com/office/drawing/2014/main" id="{4483DD9A-C4CC-5646-BD6B-67F1F3C2AEC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9E4ADE4-800C-5B4F-9910-6E4E971520B4}" type="slidenum">
              <a:rPr lang="en-US" altLang="en-VN" sz="1400" smtClean="0">
                <a:latin typeface="Tahoma" panose="020B0604030504040204" pitchFamily="34" charset="0"/>
              </a:rPr>
              <a:pPr>
                <a:spcBef>
                  <a:spcPct val="0"/>
                </a:spcBef>
                <a:buClrTx/>
                <a:buSzTx/>
                <a:buFontTx/>
                <a:buNone/>
              </a:pPr>
              <a:t>29</a:t>
            </a:fld>
            <a:endParaRPr lang="en-US" altLang="en-VN" sz="1400">
              <a:latin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CE5D428-F9BD-874A-8124-FA413EA87962}"/>
              </a:ext>
            </a:extLst>
          </p:cNvPr>
          <p:cNvSpPr>
            <a:spLocks noGrp="1" noChangeArrowheads="1"/>
          </p:cNvSpPr>
          <p:nvPr>
            <p:ph type="title"/>
          </p:nvPr>
        </p:nvSpPr>
        <p:spPr/>
        <p:txBody>
          <a:bodyPr/>
          <a:lstStyle/>
          <a:p>
            <a:r>
              <a:rPr lang="en-US" altLang="en-VN" dirty="0">
                <a:ea typeface="ＭＳ Ｐゴシック" panose="020B0600070205080204" pitchFamily="34" charset="-128"/>
              </a:rPr>
              <a:t>N</a:t>
            </a:r>
            <a:r>
              <a:rPr lang="en-VN" altLang="en-VN" dirty="0">
                <a:ea typeface="ＭＳ Ｐゴシック" panose="020B0600070205080204" pitchFamily="34" charset="-128"/>
              </a:rPr>
              <a:t>ội dung</a:t>
            </a:r>
          </a:p>
        </p:txBody>
      </p:sp>
      <p:sp>
        <p:nvSpPr>
          <p:cNvPr id="16386" name="Content Placeholder 2">
            <a:extLst>
              <a:ext uri="{FF2B5EF4-FFF2-40B4-BE49-F238E27FC236}">
                <a16:creationId xmlns:a16="http://schemas.microsoft.com/office/drawing/2014/main" id="{89F8B0C4-EA79-6C48-B7B8-E240BB39E133}"/>
              </a:ext>
            </a:extLst>
          </p:cNvPr>
          <p:cNvSpPr>
            <a:spLocks noGrp="1" noChangeArrowheads="1"/>
          </p:cNvSpPr>
          <p:nvPr>
            <p:ph idx="1"/>
          </p:nvPr>
        </p:nvSpPr>
        <p:spPr/>
        <p:txBody>
          <a:bodyPr/>
          <a:lstStyle/>
          <a:p>
            <a:r>
              <a:rPr lang="en-VN" altLang="en-VN" b="1" u="sng" dirty="0">
                <a:ea typeface="ＭＳ Ｐゴシック" panose="020B0600070205080204" pitchFamily="34" charset="-128"/>
              </a:rPr>
              <a:t>1. Nguyên lý GRASP</a:t>
            </a:r>
          </a:p>
          <a:p>
            <a:r>
              <a:rPr lang="en-VN" altLang="en-VN" dirty="0">
                <a:ea typeface="ＭＳ Ｐゴシック" panose="020B0600070205080204" pitchFamily="34" charset="-128"/>
              </a:rPr>
              <a:t>2. Nguyên lý tri thức tối thiểu</a:t>
            </a:r>
          </a:p>
          <a:p>
            <a:r>
              <a:rPr lang="en-VN" altLang="en-VN" dirty="0">
                <a:ea typeface="ＭＳ Ｐゴシック" panose="020B0600070205080204" pitchFamily="34" charset="-128"/>
              </a:rPr>
              <a:t>3. Nguyên lý SOLID</a:t>
            </a:r>
          </a:p>
        </p:txBody>
      </p:sp>
      <p:sp>
        <p:nvSpPr>
          <p:cNvPr id="16387" name="Slide Number Placeholder 3">
            <a:extLst>
              <a:ext uri="{FF2B5EF4-FFF2-40B4-BE49-F238E27FC236}">
                <a16:creationId xmlns:a16="http://schemas.microsoft.com/office/drawing/2014/main" id="{C11A8579-6F3F-864A-8E64-A639B642BC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D3103D1-730D-BF4B-88A5-2847BA25CB52}" type="slidenum">
              <a:rPr lang="en-US" altLang="en-VN" sz="1400" smtClean="0">
                <a:latin typeface="Tahoma" panose="020B0604030504040204" pitchFamily="34" charset="0"/>
              </a:rPr>
              <a:pPr>
                <a:spcBef>
                  <a:spcPct val="0"/>
                </a:spcBef>
                <a:buClrTx/>
                <a:buSzTx/>
                <a:buFontTx/>
                <a:buNone/>
              </a:pPr>
              <a:t>3</a:t>
            </a:fld>
            <a:endParaRPr lang="en-US" altLang="en-VN" sz="1400">
              <a:latin typeface="Tahoma" panose="020B0604030504040204" pitchFamily="34" charset="0"/>
            </a:endParaRPr>
          </a:p>
        </p:txBody>
      </p:sp>
    </p:spTree>
    <p:extLst>
      <p:ext uri="{BB962C8B-B14F-4D97-AF65-F5344CB8AC3E}">
        <p14:creationId xmlns:p14="http://schemas.microsoft.com/office/powerpoint/2010/main" val="3538859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81C6306C-B682-C147-B1DA-D6BB64EFE66D}"/>
              </a:ext>
            </a:extLst>
          </p:cNvPr>
          <p:cNvSpPr>
            <a:spLocks noGrp="1" noChangeArrowheads="1"/>
          </p:cNvSpPr>
          <p:nvPr>
            <p:ph type="title"/>
          </p:nvPr>
        </p:nvSpPr>
        <p:spPr/>
        <p:txBody>
          <a:bodyPr/>
          <a:lstStyle/>
          <a:p>
            <a:r>
              <a:rPr lang="en-VN" altLang="en-VN" dirty="0">
                <a:ea typeface="ＭＳ Ｐゴシック" panose="020B0600070205080204" pitchFamily="34" charset="-128"/>
              </a:rPr>
              <a:t>Ví dụ 1</a:t>
            </a:r>
          </a:p>
        </p:txBody>
      </p:sp>
      <p:sp>
        <p:nvSpPr>
          <p:cNvPr id="65538" name="Content Placeholder 2">
            <a:extLst>
              <a:ext uri="{FF2B5EF4-FFF2-40B4-BE49-F238E27FC236}">
                <a16:creationId xmlns:a16="http://schemas.microsoft.com/office/drawing/2014/main" id="{3A5B98F2-771C-A947-A43B-39A9A828EBBE}"/>
              </a:ext>
            </a:extLst>
          </p:cNvPr>
          <p:cNvSpPr>
            <a:spLocks noGrp="1" noChangeArrowheads="1"/>
          </p:cNvSpPr>
          <p:nvPr>
            <p:ph idx="1"/>
          </p:nvPr>
        </p:nvSpPr>
        <p:spPr/>
        <p:txBody>
          <a:bodyPr/>
          <a:lstStyle/>
          <a:p>
            <a:r>
              <a:rPr lang="en-US" altLang="en-VN" sz="2800" dirty="0" err="1">
                <a:ea typeface="ＭＳ Ｐゴシック" panose="020B0600070205080204" pitchFamily="34" charset="-128"/>
              </a:rPr>
              <a:t>Cần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lưu</a:t>
            </a:r>
            <a:r>
              <a:rPr lang="en-US" altLang="en-VN" sz="2800"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lớp</a:t>
            </a:r>
            <a:r>
              <a:rPr lang="en-US" altLang="en-VN" dirty="0">
                <a:ea typeface="ＭＳ Ｐゴシック" panose="020B0600070205080204" pitchFamily="34" charset="-128"/>
              </a:rPr>
              <a:t> </a:t>
            </a:r>
            <a:r>
              <a:rPr lang="en-US" altLang="en-VN" sz="2800" dirty="0">
                <a:solidFill>
                  <a:srgbClr val="C00000"/>
                </a:solidFill>
                <a:ea typeface="ＭＳ Ｐゴシック" panose="020B0600070205080204" pitchFamily="34" charset="-128"/>
              </a:rPr>
              <a:t>Sale</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vào</a:t>
            </a:r>
            <a:r>
              <a:rPr lang="en-US" altLang="en-VN" sz="2800" dirty="0">
                <a:ea typeface="ＭＳ Ｐゴシック" panose="020B0600070205080204" pitchFamily="34" charset="-128"/>
              </a:rPr>
              <a:t> CSDL. Theo </a:t>
            </a:r>
            <a:r>
              <a:rPr lang="en-US" altLang="en-VN" sz="2800" dirty="0" err="1">
                <a:ea typeface="ＭＳ Ｐゴシック" panose="020B0600070205080204" pitchFamily="34" charset="-128"/>
              </a:rPr>
              <a:t>nguyên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lý</a:t>
            </a:r>
            <a:r>
              <a:rPr lang="en-US" altLang="en-VN" sz="2800" dirty="0">
                <a:ea typeface="ＭＳ Ｐゴシック" panose="020B0600070205080204" pitchFamily="34" charset="-128"/>
              </a:rPr>
              <a:t> </a:t>
            </a:r>
            <a:r>
              <a:rPr lang="en-US" altLang="en-VN" sz="2800" dirty="0">
                <a:solidFill>
                  <a:srgbClr val="C00000"/>
                </a:solidFill>
                <a:ea typeface="ＭＳ Ｐゴシック" panose="020B0600070205080204" pitchFamily="34" charset="-128"/>
              </a:rPr>
              <a:t>Information Expert</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nhiệm</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vụ</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lưu</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được</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gán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cho</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chính</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lớp</a:t>
            </a:r>
            <a:r>
              <a:rPr lang="en-US" altLang="en-VN" sz="2800" dirty="0">
                <a:ea typeface="ＭＳ Ｐゴシック" panose="020B0600070205080204" pitchFamily="34" charset="-128"/>
              </a:rPr>
              <a:t> </a:t>
            </a:r>
            <a:r>
              <a:rPr lang="en-US" altLang="en-VN" sz="2800" dirty="0">
                <a:solidFill>
                  <a:srgbClr val="C00000"/>
                </a:solidFill>
                <a:ea typeface="ＭＳ Ｐゴシック" panose="020B0600070205080204" pitchFamily="34" charset="-128"/>
              </a:rPr>
              <a:t>Sale</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vì</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lớp</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này</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có</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tất</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cả</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dữ</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liệu</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cần</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lưu</a:t>
            </a:r>
            <a:r>
              <a:rPr lang="en-US" altLang="en-VN" sz="2800" dirty="0">
                <a:ea typeface="ＭＳ Ｐゴシック" panose="020B0600070205080204" pitchFamily="34" charset="-128"/>
              </a:rPr>
              <a:t>. </a:t>
            </a:r>
            <a:r>
              <a:rPr lang="en-US" altLang="en-VN" sz="2800" dirty="0" err="1">
                <a:ea typeface="ＭＳ Ｐゴシック" panose="020B0600070205080204" pitchFamily="34" charset="-128"/>
              </a:rPr>
              <a:t>Nhưng</a:t>
            </a:r>
            <a:endParaRPr lang="en-US" altLang="en-VN" sz="2800" dirty="0">
              <a:ea typeface="ＭＳ Ｐゴシック" panose="020B0600070205080204" pitchFamily="34" charset="-128"/>
            </a:endParaRPr>
          </a:p>
          <a:p>
            <a:pPr lvl="1"/>
            <a:r>
              <a:rPr lang="vi-VN" altLang="en-VN" dirty="0">
                <a:ea typeface="ＭＳ Ｐゴシック" panose="020B0600070205080204" pitchFamily="34" charset="-128"/>
              </a:rPr>
              <a:t>Sale có nhiều nhiệm vụ </a:t>
            </a:r>
            <a:r>
              <a:rPr lang="vi-VN" altLang="en-VN" dirty="0">
                <a:ea typeface="ＭＳ Ｐゴシック" panose="020B0600070205080204" pitchFamily="34" charset="-128"/>
                <a:sym typeface="Wingdings" pitchFamily="2" charset="2"/>
              </a:rPr>
              <a:t></a:t>
            </a:r>
            <a:r>
              <a:rPr lang="vi-VN" altLang="en-VN" dirty="0">
                <a:ea typeface="ＭＳ Ｐゴシック" panose="020B0600070205080204" pitchFamily="34" charset="-128"/>
              </a:rPr>
              <a:t> không đảm bảo tính high cohesion</a:t>
            </a:r>
          </a:p>
          <a:p>
            <a:pPr lvl="1"/>
            <a:r>
              <a:rPr lang="vi-VN" altLang="en-VN" dirty="0">
                <a:ea typeface="ＭＳ Ｐゴシック" panose="020B0600070205080204" pitchFamily="34" charset="-128"/>
              </a:rPr>
              <a:t>Sale phụ thuộc vào các lớp tiện ích để lưu DB </a:t>
            </a:r>
            <a:r>
              <a:rPr lang="vi-VN" altLang="en-VN" dirty="0">
                <a:ea typeface="ＭＳ Ｐゴシック" panose="020B0600070205080204" pitchFamily="34" charset="-128"/>
                <a:sym typeface="Wingdings" pitchFamily="2" charset="2"/>
              </a:rPr>
              <a:t> </a:t>
            </a:r>
            <a:r>
              <a:rPr lang="vi-VN" altLang="en-VN" dirty="0">
                <a:ea typeface="ＭＳ Ｐゴシック" panose="020B0600070205080204" pitchFamily="34" charset="-128"/>
              </a:rPr>
              <a:t>tăng tính coupling</a:t>
            </a:r>
          </a:p>
          <a:p>
            <a:pPr lvl="1"/>
            <a:r>
              <a:rPr lang="vi-VN" altLang="en-VN" dirty="0">
                <a:ea typeface="ＭＳ Ｐゴシック" panose="020B0600070205080204" pitchFamily="34" charset="-128"/>
              </a:rPr>
              <a:t>Thao tác save còn lặp lại nhiều lần với các đối tượng khác (như lớp Customer) </a:t>
            </a:r>
            <a:r>
              <a:rPr lang="vi-VN" altLang="en-VN" dirty="0">
                <a:ea typeface="ＭＳ Ｐゴシック" panose="020B0600070205080204" pitchFamily="34" charset="-128"/>
                <a:sym typeface="Wingdings" pitchFamily="2" charset="2"/>
              </a:rPr>
              <a:t></a:t>
            </a:r>
            <a:r>
              <a:rPr lang="vi-VN" altLang="en-VN" dirty="0">
                <a:ea typeface="ＭＳ Ｐゴシック" panose="020B0600070205080204" pitchFamily="34" charset="-128"/>
              </a:rPr>
              <a:t> không có tính tái sử dụng</a:t>
            </a:r>
          </a:p>
          <a:p>
            <a:endParaRPr lang="en-US" altLang="en-VN" sz="2800" dirty="0">
              <a:ea typeface="ＭＳ Ｐゴシック" panose="020B0600070205080204" pitchFamily="34" charset="-128"/>
            </a:endParaRPr>
          </a:p>
          <a:p>
            <a:endParaRPr lang="en-VN" altLang="en-VN" sz="2800" dirty="0">
              <a:ea typeface="ＭＳ Ｐゴシック" panose="020B0600070205080204" pitchFamily="34" charset="-128"/>
            </a:endParaRPr>
          </a:p>
        </p:txBody>
      </p:sp>
      <p:sp>
        <p:nvSpPr>
          <p:cNvPr id="65539" name="Slide Number Placeholder 3">
            <a:extLst>
              <a:ext uri="{FF2B5EF4-FFF2-40B4-BE49-F238E27FC236}">
                <a16:creationId xmlns:a16="http://schemas.microsoft.com/office/drawing/2014/main" id="{765F9FCD-C898-9646-B623-9A18816EBE3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CFFBB8AC-9253-704D-B60A-859DB1E681BA}" type="slidenum">
              <a:rPr lang="en-US" altLang="en-VN" sz="1400" smtClean="0">
                <a:latin typeface="Tahoma" panose="020B0604030504040204" pitchFamily="34" charset="0"/>
              </a:rPr>
              <a:pPr>
                <a:spcBef>
                  <a:spcPct val="0"/>
                </a:spcBef>
                <a:buClrTx/>
                <a:buSzTx/>
                <a:buFontTx/>
                <a:buNone/>
              </a:pPr>
              <a:t>30</a:t>
            </a:fld>
            <a:endParaRPr lang="en-US" altLang="en-VN" sz="1400">
              <a:latin typeface="Tahom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5712A682-67D4-3944-8365-2B76A75FD5A5}"/>
              </a:ext>
            </a:extLst>
          </p:cNvPr>
          <p:cNvSpPr>
            <a:spLocks noGrp="1" noChangeArrowheads="1"/>
          </p:cNvSpPr>
          <p:nvPr>
            <p:ph type="title"/>
          </p:nvPr>
        </p:nvSpPr>
        <p:spPr/>
        <p:txBody>
          <a:bodyPr/>
          <a:lstStyle/>
          <a:p>
            <a:r>
              <a:rPr lang="en-VN" altLang="en-VN" dirty="0">
                <a:ea typeface="ＭＳ Ｐゴシック" panose="020B0600070205080204" pitchFamily="34" charset="-128"/>
              </a:rPr>
              <a:t>Ví dụ 1</a:t>
            </a:r>
          </a:p>
        </p:txBody>
      </p:sp>
      <p:sp>
        <p:nvSpPr>
          <p:cNvPr id="3" name="Content Placeholder 2">
            <a:extLst>
              <a:ext uri="{FF2B5EF4-FFF2-40B4-BE49-F238E27FC236}">
                <a16:creationId xmlns:a16="http://schemas.microsoft.com/office/drawing/2014/main" id="{BFCF7CDB-DADB-4440-A301-89FDEF75E71E}"/>
              </a:ext>
            </a:extLst>
          </p:cNvPr>
          <p:cNvSpPr>
            <a:spLocks noGrp="1"/>
          </p:cNvSpPr>
          <p:nvPr>
            <p:ph idx="1"/>
          </p:nvPr>
        </p:nvSpPr>
        <p:spPr/>
        <p:txBody>
          <a:bodyPr/>
          <a:lstStyle/>
          <a:p>
            <a:pPr>
              <a:defRPr/>
            </a:pPr>
            <a:r>
              <a:rPr lang="en-US" sz="2400" dirty="0" err="1"/>
              <a:t>Giải</a:t>
            </a:r>
            <a:r>
              <a:rPr lang="en-US" sz="2400" dirty="0"/>
              <a:t> </a:t>
            </a:r>
            <a:r>
              <a:rPr lang="en-US" sz="2400" dirty="0" err="1"/>
              <a:t>pháp</a:t>
            </a:r>
            <a:r>
              <a:rPr lang="en-US" sz="2400" dirty="0"/>
              <a:t>: </a:t>
            </a:r>
            <a:r>
              <a:rPr lang="en-US" sz="2400" dirty="0" err="1"/>
              <a:t>tạo</a:t>
            </a:r>
            <a:r>
              <a:rPr lang="en-US" sz="2400" dirty="0"/>
              <a:t> </a:t>
            </a:r>
            <a:r>
              <a:rPr lang="en-US" sz="2400" dirty="0" err="1"/>
              <a:t>một</a:t>
            </a:r>
            <a:r>
              <a:rPr lang="en-US" sz="2400" dirty="0"/>
              <a:t> </a:t>
            </a:r>
            <a:r>
              <a:rPr lang="en-US" sz="2400" dirty="0" err="1"/>
              <a:t>lớp</a:t>
            </a:r>
            <a:r>
              <a:rPr lang="en-US" sz="2400" dirty="0"/>
              <a:t> </a:t>
            </a:r>
            <a:r>
              <a:rPr lang="en-US" sz="2400" dirty="0" err="1"/>
              <a:t>mới</a:t>
            </a:r>
            <a:r>
              <a:rPr lang="en-US" sz="2400" dirty="0"/>
              <a:t> (</a:t>
            </a:r>
            <a:r>
              <a:rPr lang="en-US" sz="2400" dirty="0" err="1"/>
              <a:t>PersistentStorage</a:t>
            </a:r>
            <a:r>
              <a:rPr lang="en-US" sz="2400" dirty="0"/>
              <a:t>) </a:t>
            </a:r>
            <a:r>
              <a:rPr lang="en-US" sz="2400" dirty="0" err="1"/>
              <a:t>chịu</a:t>
            </a:r>
            <a:r>
              <a:rPr lang="en-US" sz="2400" dirty="0"/>
              <a:t> </a:t>
            </a:r>
            <a:r>
              <a:rPr lang="en-US" sz="2400" dirty="0" err="1"/>
              <a:t>trách</a:t>
            </a:r>
            <a:r>
              <a:rPr lang="en-US" sz="2400" dirty="0"/>
              <a:t> </a:t>
            </a:r>
            <a:r>
              <a:rPr lang="en-US" sz="2400" dirty="0" err="1"/>
              <a:t>nhiệm</a:t>
            </a:r>
            <a:r>
              <a:rPr lang="en-US" sz="2400" dirty="0"/>
              <a:t> </a:t>
            </a:r>
            <a:r>
              <a:rPr lang="en-US" sz="2400" dirty="0" err="1"/>
              <a:t>lưu</a:t>
            </a:r>
            <a:r>
              <a:rPr lang="en-US" sz="2400" dirty="0"/>
              <a:t> </a:t>
            </a:r>
            <a:r>
              <a:rPr lang="en-US" sz="2400" dirty="0" err="1"/>
              <a:t>trữ</a:t>
            </a:r>
            <a:r>
              <a:rPr lang="en-US" sz="2400" dirty="0"/>
              <a:t> </a:t>
            </a:r>
            <a:r>
              <a:rPr lang="en-US" sz="2400" dirty="0" err="1"/>
              <a:t>đối</a:t>
            </a:r>
            <a:r>
              <a:rPr lang="en-US" sz="2400" dirty="0"/>
              <a:t> </a:t>
            </a:r>
            <a:r>
              <a:rPr lang="en-US" sz="2400" dirty="0" err="1"/>
              <a:t>tượng</a:t>
            </a:r>
            <a:r>
              <a:rPr lang="en-US" sz="2400" dirty="0"/>
              <a:t> Sale </a:t>
            </a:r>
            <a:r>
              <a:rPr lang="en-US" sz="2400" dirty="0" err="1"/>
              <a:t>vào</a:t>
            </a:r>
            <a:r>
              <a:rPr lang="en-US" sz="2400" dirty="0"/>
              <a:t> CSDL</a:t>
            </a:r>
          </a:p>
          <a:p>
            <a:pPr>
              <a:defRPr/>
            </a:pPr>
            <a:r>
              <a:rPr lang="en-US" sz="2400" dirty="0" err="1"/>
              <a:t>Lợi</a:t>
            </a:r>
            <a:r>
              <a:rPr lang="en-US" sz="2400" dirty="0"/>
              <a:t> </a:t>
            </a:r>
            <a:r>
              <a:rPr lang="en-US" sz="2400" dirty="0" err="1"/>
              <a:t>ích</a:t>
            </a:r>
            <a:r>
              <a:rPr lang="en-US" sz="2400" dirty="0"/>
              <a:t>:</a:t>
            </a:r>
          </a:p>
          <a:p>
            <a:pPr lvl="1">
              <a:defRPr/>
            </a:pPr>
            <a:r>
              <a:rPr lang="en-US" sz="1950" dirty="0" err="1"/>
              <a:t>Lớp</a:t>
            </a:r>
            <a:r>
              <a:rPr lang="en-US" sz="1950" dirty="0"/>
              <a:t> Sale </a:t>
            </a:r>
            <a:r>
              <a:rPr lang="en-US" sz="1950" dirty="0" err="1"/>
              <a:t>vẫn</a:t>
            </a:r>
            <a:r>
              <a:rPr lang="en-US" sz="1950" dirty="0"/>
              <a:t> </a:t>
            </a:r>
            <a:r>
              <a:rPr lang="en-US" sz="1950" dirty="0" err="1"/>
              <a:t>đảm</a:t>
            </a:r>
            <a:r>
              <a:rPr lang="en-US" sz="1950" dirty="0"/>
              <a:t> </a:t>
            </a:r>
            <a:r>
              <a:rPr lang="en-US" sz="1950" dirty="0" err="1"/>
              <a:t>bảo</a:t>
            </a:r>
            <a:r>
              <a:rPr lang="en-US" sz="1950" dirty="0"/>
              <a:t> </a:t>
            </a:r>
            <a:r>
              <a:rPr lang="en-US" sz="1950" dirty="0" err="1"/>
              <a:t>có</a:t>
            </a:r>
            <a:r>
              <a:rPr lang="en-US" sz="1950" dirty="0"/>
              <a:t> </a:t>
            </a:r>
            <a:r>
              <a:rPr lang="en-US" sz="1950" dirty="0" err="1"/>
              <a:t>thiết</a:t>
            </a:r>
            <a:r>
              <a:rPr lang="en-US" sz="1950" dirty="0"/>
              <a:t> </a:t>
            </a:r>
            <a:r>
              <a:rPr lang="en-US" sz="1950" dirty="0" err="1"/>
              <a:t>kế</a:t>
            </a:r>
            <a:r>
              <a:rPr lang="en-US" sz="1950" dirty="0"/>
              <a:t> </a:t>
            </a:r>
            <a:r>
              <a:rPr lang="en-US" sz="1950" dirty="0" err="1"/>
              <a:t>tốt</a:t>
            </a:r>
            <a:r>
              <a:rPr lang="en-US" sz="1950" dirty="0"/>
              <a:t>, </a:t>
            </a:r>
            <a:r>
              <a:rPr lang="en-US" sz="1950" dirty="0" err="1"/>
              <a:t>có</a:t>
            </a:r>
            <a:r>
              <a:rPr lang="en-US" sz="1950" dirty="0"/>
              <a:t> </a:t>
            </a:r>
            <a:r>
              <a:rPr lang="en-US" sz="1950" dirty="0" err="1"/>
              <a:t>tính</a:t>
            </a:r>
            <a:r>
              <a:rPr lang="en-US" sz="1950" dirty="0"/>
              <a:t> high cohesion </a:t>
            </a:r>
            <a:r>
              <a:rPr lang="en-US" sz="1950" dirty="0" err="1"/>
              <a:t>và</a:t>
            </a:r>
            <a:r>
              <a:rPr lang="en-US" sz="1950" dirty="0"/>
              <a:t> low coupling. </a:t>
            </a:r>
          </a:p>
          <a:p>
            <a:pPr lvl="1">
              <a:defRPr/>
            </a:pPr>
            <a:r>
              <a:rPr lang="en-US" sz="1950" dirty="0" err="1"/>
              <a:t>Lớp</a:t>
            </a:r>
            <a:r>
              <a:rPr lang="en-US" sz="1950" dirty="0"/>
              <a:t> </a:t>
            </a:r>
            <a:r>
              <a:rPr lang="en-US" sz="1950" dirty="0" err="1"/>
              <a:t>PersistentStorage</a:t>
            </a:r>
            <a:r>
              <a:rPr lang="en-US" sz="1950" dirty="0"/>
              <a:t> </a:t>
            </a:r>
            <a:r>
              <a:rPr lang="en-US" sz="1950" dirty="0" err="1"/>
              <a:t>có</a:t>
            </a:r>
            <a:r>
              <a:rPr lang="en-US" sz="1950" dirty="0"/>
              <a:t> </a:t>
            </a:r>
            <a:r>
              <a:rPr lang="en-US" sz="1950" dirty="0" err="1"/>
              <a:t>tính</a:t>
            </a:r>
            <a:r>
              <a:rPr lang="en-US" sz="1950" dirty="0"/>
              <a:t> cohesion </a:t>
            </a:r>
            <a:r>
              <a:rPr lang="en-US" sz="1950" dirty="0" err="1"/>
              <a:t>khá</a:t>
            </a:r>
            <a:r>
              <a:rPr lang="en-US" sz="1950" dirty="0"/>
              <a:t> </a:t>
            </a:r>
            <a:r>
              <a:rPr lang="en-US" sz="1950" dirty="0" err="1"/>
              <a:t>cao</a:t>
            </a:r>
            <a:r>
              <a:rPr lang="en-US" sz="1950" dirty="0"/>
              <a:t>, </a:t>
            </a:r>
            <a:r>
              <a:rPr lang="en-US" sz="1950" dirty="0" err="1"/>
              <a:t>nhiệm</a:t>
            </a:r>
            <a:r>
              <a:rPr lang="en-US" sz="1950" dirty="0"/>
              <a:t> </a:t>
            </a:r>
            <a:r>
              <a:rPr lang="en-US" sz="1950" dirty="0" err="1"/>
              <a:t>vụ</a:t>
            </a:r>
            <a:r>
              <a:rPr lang="en-US" sz="1950" dirty="0"/>
              <a:t> </a:t>
            </a:r>
            <a:r>
              <a:rPr lang="en-US" sz="1950" dirty="0" err="1"/>
              <a:t>là</a:t>
            </a:r>
            <a:r>
              <a:rPr lang="en-US" sz="1950" dirty="0"/>
              <a:t> </a:t>
            </a:r>
            <a:r>
              <a:rPr lang="en-US" sz="1950" dirty="0" err="1"/>
              <a:t>lưu</a:t>
            </a:r>
            <a:r>
              <a:rPr lang="en-US" sz="1950" dirty="0"/>
              <a:t> </a:t>
            </a:r>
            <a:r>
              <a:rPr lang="en-US" sz="1950" dirty="0" err="1"/>
              <a:t>trữ</a:t>
            </a:r>
            <a:r>
              <a:rPr lang="en-US" sz="1950" dirty="0"/>
              <a:t>/</a:t>
            </a:r>
            <a:r>
              <a:rPr lang="en-US" sz="1950" dirty="0" err="1"/>
              <a:t>thao</a:t>
            </a:r>
            <a:r>
              <a:rPr lang="en-US" sz="1950" dirty="0"/>
              <a:t> </a:t>
            </a:r>
            <a:r>
              <a:rPr lang="en-US" sz="1950" dirty="0" err="1"/>
              <a:t>tác</a:t>
            </a:r>
            <a:r>
              <a:rPr lang="en-US" sz="1950" dirty="0"/>
              <a:t> </a:t>
            </a:r>
            <a:r>
              <a:rPr lang="en-US" sz="1950" dirty="0" err="1"/>
              <a:t>với</a:t>
            </a:r>
            <a:r>
              <a:rPr lang="en-US" sz="1950" dirty="0"/>
              <a:t> CSDL</a:t>
            </a:r>
          </a:p>
          <a:p>
            <a:pPr lvl="1">
              <a:defRPr/>
            </a:pPr>
            <a:r>
              <a:rPr lang="en-US" sz="1950" dirty="0" err="1"/>
              <a:t>Lớp</a:t>
            </a:r>
            <a:r>
              <a:rPr lang="en-US" sz="1950" dirty="0"/>
              <a:t> </a:t>
            </a:r>
            <a:r>
              <a:rPr lang="en-US" sz="1950" dirty="0" err="1"/>
              <a:t>PersistentStorage</a:t>
            </a:r>
            <a:r>
              <a:rPr lang="en-US" sz="1950" dirty="0"/>
              <a:t> </a:t>
            </a:r>
            <a:r>
              <a:rPr lang="en-US" sz="1950" dirty="0" err="1"/>
              <a:t>tổng</a:t>
            </a:r>
            <a:r>
              <a:rPr lang="en-US" sz="1950" dirty="0"/>
              <a:t> </a:t>
            </a:r>
            <a:r>
              <a:rPr lang="en-US" sz="1950" dirty="0" err="1"/>
              <a:t>quát</a:t>
            </a:r>
            <a:r>
              <a:rPr lang="en-US" sz="1950" dirty="0"/>
              <a:t>, </a:t>
            </a:r>
            <a:r>
              <a:rPr lang="en-US" sz="1950" dirty="0" err="1"/>
              <a:t>có</a:t>
            </a:r>
            <a:r>
              <a:rPr lang="en-US" sz="1950" dirty="0"/>
              <a:t> </a:t>
            </a:r>
            <a:r>
              <a:rPr lang="en-US" sz="1950" dirty="0" err="1"/>
              <a:t>tính</a:t>
            </a:r>
            <a:r>
              <a:rPr lang="en-US" sz="1950" dirty="0"/>
              <a:t> </a:t>
            </a:r>
            <a:r>
              <a:rPr lang="en-US" sz="1950" dirty="0" err="1"/>
              <a:t>tái</a:t>
            </a:r>
            <a:r>
              <a:rPr lang="en-US" sz="1950" dirty="0"/>
              <a:t> </a:t>
            </a:r>
            <a:r>
              <a:rPr lang="en-US" sz="1950" dirty="0" err="1"/>
              <a:t>sử</a:t>
            </a:r>
            <a:r>
              <a:rPr lang="en-US" sz="1950" dirty="0"/>
              <a:t> </a:t>
            </a:r>
            <a:r>
              <a:rPr lang="en-US" sz="1950" dirty="0" err="1"/>
              <a:t>dụng</a:t>
            </a:r>
            <a:r>
              <a:rPr lang="en-US" sz="1950" dirty="0"/>
              <a:t> </a:t>
            </a:r>
            <a:r>
              <a:rPr lang="en-US" sz="1950" dirty="0" err="1"/>
              <a:t>cao</a:t>
            </a:r>
            <a:endParaRPr lang="en-US" sz="1950" dirty="0"/>
          </a:p>
        </p:txBody>
      </p:sp>
      <p:sp>
        <p:nvSpPr>
          <p:cNvPr id="67587" name="Slide Number Placeholder 3">
            <a:extLst>
              <a:ext uri="{FF2B5EF4-FFF2-40B4-BE49-F238E27FC236}">
                <a16:creationId xmlns:a16="http://schemas.microsoft.com/office/drawing/2014/main" id="{A0298E40-5E38-DB4B-9D54-B69ECD16687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25D57E36-0E8B-5548-9A30-D9938C592A76}" type="slidenum">
              <a:rPr lang="en-US" altLang="en-VN" sz="1400" smtClean="0">
                <a:latin typeface="Tahoma" panose="020B0604030504040204" pitchFamily="34" charset="0"/>
              </a:rPr>
              <a:pPr>
                <a:spcBef>
                  <a:spcPct val="0"/>
                </a:spcBef>
                <a:buClrTx/>
                <a:buSzTx/>
                <a:buFontTx/>
                <a:buNone/>
              </a:pPr>
              <a:t>31</a:t>
            </a:fld>
            <a:endParaRPr lang="en-US" altLang="en-VN" sz="1400">
              <a:latin typeface="Tahoma" panose="020B0604030504040204" pitchFamily="34" charset="0"/>
            </a:endParaRPr>
          </a:p>
        </p:txBody>
      </p:sp>
      <p:pic>
        <p:nvPicPr>
          <p:cNvPr id="67588" name="Picture 4">
            <a:extLst>
              <a:ext uri="{FF2B5EF4-FFF2-40B4-BE49-F238E27FC236}">
                <a16:creationId xmlns:a16="http://schemas.microsoft.com/office/drawing/2014/main" id="{B20D3A52-8AD4-ED48-B0D3-5481B908E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291013"/>
            <a:ext cx="71374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4D997FDE-006F-E64E-93DF-D3EEFBA487CF}"/>
              </a:ext>
            </a:extLst>
          </p:cNvPr>
          <p:cNvSpPr>
            <a:spLocks noGrp="1" noChangeArrowheads="1"/>
          </p:cNvSpPr>
          <p:nvPr>
            <p:ph type="title"/>
          </p:nvPr>
        </p:nvSpPr>
        <p:spPr/>
        <p:txBody>
          <a:bodyPr/>
          <a:lstStyle/>
          <a:p>
            <a:r>
              <a:rPr lang="en-VN" altLang="en-VN" dirty="0">
                <a:ea typeface="ＭＳ Ｐゴシック" panose="020B0600070205080204" pitchFamily="34" charset="-128"/>
              </a:rPr>
              <a:t>Ví dụ 2</a:t>
            </a:r>
          </a:p>
        </p:txBody>
      </p:sp>
      <p:sp>
        <p:nvSpPr>
          <p:cNvPr id="69634" name="Slide Number Placeholder 3">
            <a:extLst>
              <a:ext uri="{FF2B5EF4-FFF2-40B4-BE49-F238E27FC236}">
                <a16:creationId xmlns:a16="http://schemas.microsoft.com/office/drawing/2014/main" id="{EEFDF414-7D91-A245-8B66-4CE1617C267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4BF7917-935B-A04D-A2DE-961C6CFE9D5E}" type="slidenum">
              <a:rPr lang="en-US" altLang="en-VN" sz="1400" smtClean="0">
                <a:latin typeface="Tahoma" panose="020B0604030504040204" pitchFamily="34" charset="0"/>
              </a:rPr>
              <a:pPr>
                <a:spcBef>
                  <a:spcPct val="0"/>
                </a:spcBef>
                <a:buClrTx/>
                <a:buSzTx/>
                <a:buFontTx/>
                <a:buNone/>
              </a:pPr>
              <a:t>32</a:t>
            </a:fld>
            <a:endParaRPr lang="en-US" altLang="en-VN" sz="1400">
              <a:latin typeface="Tahoma" panose="020B0604030504040204" pitchFamily="34" charset="0"/>
            </a:endParaRPr>
          </a:p>
        </p:txBody>
      </p:sp>
      <p:sp>
        <p:nvSpPr>
          <p:cNvPr id="69635" name="Rectangle 4">
            <a:extLst>
              <a:ext uri="{FF2B5EF4-FFF2-40B4-BE49-F238E27FC236}">
                <a16:creationId xmlns:a16="http://schemas.microsoft.com/office/drawing/2014/main" id="{9BE81475-529A-F249-B808-1F9242F42459}"/>
              </a:ext>
            </a:extLst>
          </p:cNvPr>
          <p:cNvSpPr>
            <a:spLocks noChangeArrowheads="1"/>
          </p:cNvSpPr>
          <p:nvPr/>
        </p:nvSpPr>
        <p:spPr bwMode="auto">
          <a:xfrm>
            <a:off x="280988" y="990600"/>
            <a:ext cx="8582025" cy="59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nSpc>
                <a:spcPts val="1725"/>
              </a:lnSpc>
              <a:spcBef>
                <a:spcPct val="0"/>
              </a:spcBef>
              <a:buClrTx/>
              <a:buSzTx/>
              <a:buFontTx/>
              <a:buNone/>
            </a:pPr>
            <a:r>
              <a:rPr lang="en-US" altLang="en-VN" sz="1600" b="1">
                <a:solidFill>
                  <a:srgbClr val="7F0055"/>
                </a:solidFill>
                <a:latin typeface="Helvetica" pitchFamily="2" charset="0"/>
              </a:rPr>
              <a:t>interface</a:t>
            </a:r>
            <a:r>
              <a:rPr lang="en-US" altLang="en-VN" sz="1600">
                <a:latin typeface="Helvetica" pitchFamily="2" charset="0"/>
              </a:rPr>
              <a:t> IForeignExchange {</a:t>
            </a:r>
          </a:p>
          <a:p>
            <a:pPr>
              <a:lnSpc>
                <a:spcPts val="1725"/>
              </a:lnSpc>
              <a:spcBef>
                <a:spcPct val="0"/>
              </a:spcBef>
              <a:buClrTx/>
              <a:buSzTx/>
              <a:buFontTx/>
              <a:buNone/>
            </a:pPr>
            <a:r>
              <a:rPr lang="en-US" altLang="en-VN" sz="1600">
                <a:latin typeface="Helvetica" pitchFamily="2" charset="0"/>
              </a:rPr>
              <a:t>    List&lt;ConversionRate&gt; getConversionRates();</a:t>
            </a:r>
          </a:p>
          <a:p>
            <a:pPr>
              <a:lnSpc>
                <a:spcPts val="1725"/>
              </a:lnSpc>
              <a:spcBef>
                <a:spcPct val="0"/>
              </a:spcBef>
              <a:buClrTx/>
              <a:buSzTx/>
              <a:buFontTx/>
              <a:buNone/>
            </a:pPr>
            <a:r>
              <a:rPr lang="en-US" altLang="en-VN" sz="1600">
                <a:latin typeface="Helvetica" pitchFamily="2" charset="0"/>
              </a:rPr>
              <a:t>}</a:t>
            </a:r>
          </a:p>
          <a:p>
            <a:pPr>
              <a:lnSpc>
                <a:spcPts val="1725"/>
              </a:lnSpc>
              <a:spcBef>
                <a:spcPct val="0"/>
              </a:spcBef>
              <a:buClrTx/>
              <a:buSzTx/>
              <a:buFontTx/>
              <a:buNone/>
            </a:pPr>
            <a:r>
              <a:rPr lang="en-US" altLang="en-VN" sz="1600" b="1">
                <a:solidFill>
                  <a:srgbClr val="7F0055"/>
                </a:solidFill>
                <a:latin typeface="Helvetica" pitchFamily="2" charset="0"/>
              </a:rPr>
              <a:t>class</a:t>
            </a:r>
            <a:r>
              <a:rPr lang="en-US" altLang="en-VN" sz="1600">
                <a:latin typeface="Helvetica" pitchFamily="2" charset="0"/>
              </a:rPr>
              <a:t> ConversionRate{</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private</a:t>
            </a:r>
            <a:r>
              <a:rPr lang="en-US" altLang="en-VN" sz="1600">
                <a:latin typeface="Helvetica" pitchFamily="2" charset="0"/>
              </a:rPr>
              <a:t> String </a:t>
            </a:r>
            <a:r>
              <a:rPr lang="en-US" altLang="en-VN" sz="1600">
                <a:solidFill>
                  <a:srgbClr val="0000C0"/>
                </a:solidFill>
                <a:latin typeface="Helvetica" pitchFamily="2" charset="0"/>
              </a:rPr>
              <a:t>from</a:t>
            </a:r>
            <a:r>
              <a:rPr lang="en-US" altLang="en-VN" sz="1600">
                <a:latin typeface="Helvetica" pitchFamily="2" charset="0"/>
              </a:rPr>
              <a:t>;</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private</a:t>
            </a:r>
            <a:r>
              <a:rPr lang="en-US" altLang="en-VN" sz="1600">
                <a:latin typeface="Helvetica" pitchFamily="2" charset="0"/>
              </a:rPr>
              <a:t> String </a:t>
            </a:r>
            <a:r>
              <a:rPr lang="en-US" altLang="en-VN" sz="1600">
                <a:solidFill>
                  <a:srgbClr val="0000C0"/>
                </a:solidFill>
                <a:latin typeface="Helvetica" pitchFamily="2" charset="0"/>
              </a:rPr>
              <a:t>to</a:t>
            </a:r>
            <a:r>
              <a:rPr lang="en-US" altLang="en-VN" sz="1600">
                <a:latin typeface="Helvetica" pitchFamily="2" charset="0"/>
              </a:rPr>
              <a:t>;</a:t>
            </a:r>
          </a:p>
          <a:p>
            <a:pPr>
              <a:lnSpc>
                <a:spcPts val="1725"/>
              </a:lnSpc>
              <a:spcBef>
                <a:spcPct val="0"/>
              </a:spcBef>
              <a:buClrTx/>
              <a:buSzTx/>
              <a:buFontTx/>
              <a:buNone/>
            </a:pPr>
            <a:r>
              <a:rPr lang="en-US" altLang="en-VN" sz="1600">
                <a:solidFill>
                  <a:srgbClr val="000000"/>
                </a:solidFill>
                <a:latin typeface="Helvetica" pitchFamily="2" charset="0"/>
              </a:rPr>
              <a:t>    </a:t>
            </a:r>
            <a:r>
              <a:rPr lang="en-US" altLang="en-VN" sz="1600" b="1">
                <a:solidFill>
                  <a:srgbClr val="7F0055"/>
                </a:solidFill>
                <a:latin typeface="Helvetica" pitchFamily="2" charset="0"/>
              </a:rPr>
              <a:t>private</a:t>
            </a:r>
            <a:r>
              <a:rPr lang="en-US" altLang="en-VN" sz="1600">
                <a:solidFill>
                  <a:srgbClr val="000000"/>
                </a:solidFill>
                <a:latin typeface="Helvetica" pitchFamily="2" charset="0"/>
              </a:rPr>
              <a:t> </a:t>
            </a:r>
            <a:r>
              <a:rPr lang="en-US" altLang="en-VN" sz="1600" b="1">
                <a:solidFill>
                  <a:srgbClr val="7F0055"/>
                </a:solidFill>
                <a:latin typeface="Helvetica" pitchFamily="2" charset="0"/>
              </a:rPr>
              <a:t>double</a:t>
            </a:r>
            <a:r>
              <a:rPr lang="en-US" altLang="en-VN" sz="1600">
                <a:solidFill>
                  <a:srgbClr val="000000"/>
                </a:solidFill>
                <a:latin typeface="Helvetica" pitchFamily="2" charset="0"/>
              </a:rPr>
              <a:t> </a:t>
            </a:r>
            <a:r>
              <a:rPr lang="en-US" altLang="en-VN" sz="1600">
                <a:solidFill>
                  <a:srgbClr val="0000C0"/>
                </a:solidFill>
                <a:latin typeface="Helvetica" pitchFamily="2" charset="0"/>
              </a:rPr>
              <a:t>rate</a:t>
            </a:r>
            <a:r>
              <a:rPr lang="en-US" altLang="en-VN" sz="1600">
                <a:solidFill>
                  <a:srgbClr val="000000"/>
                </a:solidFill>
                <a:latin typeface="Helvetica" pitchFamily="2" charset="0"/>
              </a:rPr>
              <a:t>;</a:t>
            </a:r>
            <a:endParaRPr lang="en-US" altLang="en-VN" sz="1600">
              <a:solidFill>
                <a:srgbClr val="7F0055"/>
              </a:solidFill>
              <a:latin typeface="Helvetica" pitchFamily="2" charset="0"/>
            </a:endParaRP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public</a:t>
            </a:r>
            <a:r>
              <a:rPr lang="en-US" altLang="en-VN" sz="1600">
                <a:latin typeface="Helvetica" pitchFamily="2" charset="0"/>
              </a:rPr>
              <a:t> ConversionRate(String </a:t>
            </a:r>
            <a:r>
              <a:rPr lang="en-US" altLang="en-VN" sz="1600">
                <a:solidFill>
                  <a:srgbClr val="6A3E3E"/>
                </a:solidFill>
                <a:latin typeface="Helvetica" pitchFamily="2" charset="0"/>
              </a:rPr>
              <a:t>from</a:t>
            </a:r>
            <a:r>
              <a:rPr lang="en-US" altLang="en-VN" sz="1600">
                <a:latin typeface="Helvetica" pitchFamily="2" charset="0"/>
              </a:rPr>
              <a:t>, String </a:t>
            </a:r>
            <a:r>
              <a:rPr lang="en-US" altLang="en-VN" sz="1600">
                <a:solidFill>
                  <a:srgbClr val="6A3E3E"/>
                </a:solidFill>
                <a:latin typeface="Helvetica" pitchFamily="2" charset="0"/>
              </a:rPr>
              <a:t>to</a:t>
            </a:r>
            <a:r>
              <a:rPr lang="en-US" altLang="en-VN" sz="1600">
                <a:latin typeface="Helvetica" pitchFamily="2" charset="0"/>
              </a:rPr>
              <a:t>, </a:t>
            </a:r>
            <a:r>
              <a:rPr lang="en-US" altLang="en-VN" sz="1600" b="1">
                <a:solidFill>
                  <a:srgbClr val="7F0055"/>
                </a:solidFill>
                <a:latin typeface="Helvetica" pitchFamily="2" charset="0"/>
              </a:rPr>
              <a:t>double</a:t>
            </a:r>
            <a:r>
              <a:rPr lang="en-US" altLang="en-VN" sz="1600">
                <a:latin typeface="Helvetica" pitchFamily="2" charset="0"/>
              </a:rPr>
              <a:t> </a:t>
            </a:r>
            <a:r>
              <a:rPr lang="en-US" altLang="en-VN" sz="1600">
                <a:solidFill>
                  <a:srgbClr val="6A3E3E"/>
                </a:solidFill>
                <a:latin typeface="Helvetica" pitchFamily="2" charset="0"/>
              </a:rPr>
              <a:t>rate</a:t>
            </a:r>
            <a:r>
              <a:rPr lang="en-US" altLang="en-VN" sz="1600">
                <a:latin typeface="Helvetica" pitchFamily="2" charset="0"/>
              </a:rPr>
              <a:t>) {</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this</a:t>
            </a:r>
            <a:r>
              <a:rPr lang="en-US" altLang="en-VN" sz="1600">
                <a:latin typeface="Helvetica" pitchFamily="2" charset="0"/>
              </a:rPr>
              <a:t>.</a:t>
            </a:r>
            <a:r>
              <a:rPr lang="en-US" altLang="en-VN" sz="1600">
                <a:solidFill>
                  <a:srgbClr val="0000C0"/>
                </a:solidFill>
                <a:latin typeface="Helvetica" pitchFamily="2" charset="0"/>
              </a:rPr>
              <a:t>from</a:t>
            </a:r>
            <a:r>
              <a:rPr lang="en-US" altLang="en-VN" sz="1600">
                <a:latin typeface="Helvetica" pitchFamily="2" charset="0"/>
              </a:rPr>
              <a:t> = </a:t>
            </a:r>
            <a:r>
              <a:rPr lang="en-US" altLang="en-VN" sz="1600">
                <a:solidFill>
                  <a:srgbClr val="6A3E3E"/>
                </a:solidFill>
                <a:latin typeface="Helvetica" pitchFamily="2" charset="0"/>
              </a:rPr>
              <a:t>from</a:t>
            </a:r>
            <a:r>
              <a:rPr lang="en-US" altLang="en-VN" sz="1600">
                <a:latin typeface="Helvetica" pitchFamily="2" charset="0"/>
              </a:rPr>
              <a:t>;</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this</a:t>
            </a:r>
            <a:r>
              <a:rPr lang="en-US" altLang="en-VN" sz="1600">
                <a:latin typeface="Helvetica" pitchFamily="2" charset="0"/>
              </a:rPr>
              <a:t>.</a:t>
            </a:r>
            <a:r>
              <a:rPr lang="en-US" altLang="en-VN" sz="1600">
                <a:solidFill>
                  <a:srgbClr val="0000C0"/>
                </a:solidFill>
                <a:latin typeface="Helvetica" pitchFamily="2" charset="0"/>
              </a:rPr>
              <a:t>to</a:t>
            </a:r>
            <a:r>
              <a:rPr lang="en-US" altLang="en-VN" sz="1600">
                <a:latin typeface="Helvetica" pitchFamily="2" charset="0"/>
              </a:rPr>
              <a:t> = </a:t>
            </a:r>
            <a:r>
              <a:rPr lang="en-US" altLang="en-VN" sz="1600">
                <a:solidFill>
                  <a:srgbClr val="6A3E3E"/>
                </a:solidFill>
                <a:latin typeface="Helvetica" pitchFamily="2" charset="0"/>
              </a:rPr>
              <a:t>to</a:t>
            </a:r>
            <a:r>
              <a:rPr lang="en-US" altLang="en-VN" sz="1600">
                <a:latin typeface="Helvetica" pitchFamily="2" charset="0"/>
              </a:rPr>
              <a:t>;</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this</a:t>
            </a:r>
            <a:r>
              <a:rPr lang="en-US" altLang="en-VN" sz="1600">
                <a:latin typeface="Helvetica" pitchFamily="2" charset="0"/>
              </a:rPr>
              <a:t>.</a:t>
            </a:r>
            <a:r>
              <a:rPr lang="en-US" altLang="en-VN" sz="1600">
                <a:solidFill>
                  <a:srgbClr val="0000C0"/>
                </a:solidFill>
                <a:latin typeface="Helvetica" pitchFamily="2" charset="0"/>
              </a:rPr>
              <a:t>rate</a:t>
            </a:r>
            <a:r>
              <a:rPr lang="en-US" altLang="en-VN" sz="1600">
                <a:latin typeface="Helvetica" pitchFamily="2" charset="0"/>
              </a:rPr>
              <a:t> = </a:t>
            </a:r>
            <a:r>
              <a:rPr lang="en-US" altLang="en-VN" sz="1600">
                <a:solidFill>
                  <a:srgbClr val="6A3E3E"/>
                </a:solidFill>
                <a:latin typeface="Helvetica" pitchFamily="2" charset="0"/>
              </a:rPr>
              <a:t>rate</a:t>
            </a:r>
            <a:r>
              <a:rPr lang="en-US" altLang="en-VN" sz="1600">
                <a:latin typeface="Helvetica" pitchFamily="2" charset="0"/>
              </a:rPr>
              <a:t>;</a:t>
            </a:r>
          </a:p>
          <a:p>
            <a:pPr>
              <a:lnSpc>
                <a:spcPts val="1725"/>
              </a:lnSpc>
              <a:spcBef>
                <a:spcPct val="0"/>
              </a:spcBef>
              <a:buClrTx/>
              <a:buSzTx/>
              <a:buFontTx/>
              <a:buNone/>
            </a:pPr>
            <a:r>
              <a:rPr lang="en-US" altLang="en-VN" sz="1600">
                <a:latin typeface="Helvetica" pitchFamily="2" charset="0"/>
              </a:rPr>
              <a:t>    }</a:t>
            </a:r>
          </a:p>
          <a:p>
            <a:pPr>
              <a:lnSpc>
                <a:spcPts val="1725"/>
              </a:lnSpc>
              <a:spcBef>
                <a:spcPct val="0"/>
              </a:spcBef>
              <a:buClrTx/>
              <a:buSzTx/>
              <a:buFontTx/>
              <a:buNone/>
            </a:pPr>
            <a:r>
              <a:rPr lang="en-US" altLang="en-VN" sz="1600">
                <a:latin typeface="Helvetica" pitchFamily="2" charset="0"/>
              </a:rPr>
              <a:t>}</a:t>
            </a:r>
          </a:p>
          <a:p>
            <a:pPr>
              <a:lnSpc>
                <a:spcPts val="1725"/>
              </a:lnSpc>
              <a:spcBef>
                <a:spcPct val="0"/>
              </a:spcBef>
              <a:buClrTx/>
              <a:buSzTx/>
              <a:buFontTx/>
              <a:buNone/>
            </a:pPr>
            <a:r>
              <a:rPr lang="en-US" altLang="en-VN" sz="1600" b="1">
                <a:solidFill>
                  <a:srgbClr val="7F0055"/>
                </a:solidFill>
                <a:latin typeface="Helvetica" pitchFamily="2" charset="0"/>
              </a:rPr>
              <a:t>public</a:t>
            </a:r>
            <a:r>
              <a:rPr lang="en-US" altLang="en-VN" sz="1600">
                <a:latin typeface="Helvetica" pitchFamily="2" charset="0"/>
              </a:rPr>
              <a:t> </a:t>
            </a:r>
            <a:r>
              <a:rPr lang="en-US" altLang="en-VN" sz="1600" b="1">
                <a:solidFill>
                  <a:srgbClr val="7F0055"/>
                </a:solidFill>
                <a:latin typeface="Helvetica" pitchFamily="2" charset="0"/>
              </a:rPr>
              <a:t>class</a:t>
            </a:r>
            <a:r>
              <a:rPr lang="en-US" altLang="en-VN" sz="1600">
                <a:latin typeface="Helvetica" pitchFamily="2" charset="0"/>
              </a:rPr>
              <a:t> ForeignExchange </a:t>
            </a:r>
            <a:r>
              <a:rPr lang="en-US" altLang="en-VN" sz="1600" b="1">
                <a:solidFill>
                  <a:srgbClr val="7F0055"/>
                </a:solidFill>
                <a:latin typeface="Helvetica" pitchFamily="2" charset="0"/>
              </a:rPr>
              <a:t>implements</a:t>
            </a:r>
            <a:r>
              <a:rPr lang="en-US" altLang="en-VN" sz="1600">
                <a:latin typeface="Helvetica" pitchFamily="2" charset="0"/>
              </a:rPr>
              <a:t> IForeignExchange {</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public</a:t>
            </a:r>
            <a:r>
              <a:rPr lang="en-US" altLang="en-VN" sz="1600">
                <a:latin typeface="Helvetica" pitchFamily="2" charset="0"/>
              </a:rPr>
              <a:t> List&lt;ConversionRate&gt; getConversionRates() {</a:t>
            </a:r>
          </a:p>
          <a:p>
            <a:pPr>
              <a:lnSpc>
                <a:spcPts val="1725"/>
              </a:lnSpc>
              <a:spcBef>
                <a:spcPct val="0"/>
              </a:spcBef>
              <a:buClrTx/>
              <a:buSzTx/>
              <a:buFontTx/>
              <a:buNone/>
            </a:pPr>
            <a:r>
              <a:rPr lang="en-US" altLang="en-VN" sz="1600">
                <a:latin typeface="Helvetica" pitchFamily="2" charset="0"/>
              </a:rPr>
              <a:t>        List&lt;ConversionRate&gt; </a:t>
            </a:r>
            <a:r>
              <a:rPr lang="en-US" altLang="en-VN" sz="1600">
                <a:solidFill>
                  <a:srgbClr val="6A3E3E"/>
                </a:solidFill>
                <a:latin typeface="Helvetica" pitchFamily="2" charset="0"/>
              </a:rPr>
              <a:t>rates</a:t>
            </a:r>
            <a:r>
              <a:rPr lang="en-US" altLang="en-VN" sz="1600">
                <a:latin typeface="Helvetica" pitchFamily="2" charset="0"/>
              </a:rPr>
              <a:t> = ForeignExchange.</a:t>
            </a:r>
            <a:r>
              <a:rPr lang="en-US" altLang="en-VN" sz="1600" i="1">
                <a:latin typeface="Helvetica" pitchFamily="2" charset="0"/>
              </a:rPr>
              <a:t>getConversionRatesFromExternalApi</a:t>
            </a:r>
            <a:r>
              <a:rPr lang="en-US" altLang="en-VN" sz="1600">
                <a:latin typeface="Helvetica" pitchFamily="2" charset="0"/>
              </a:rPr>
              <a:t>();</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return</a:t>
            </a:r>
            <a:r>
              <a:rPr lang="en-US" altLang="en-VN" sz="1600">
                <a:latin typeface="Helvetica" pitchFamily="2" charset="0"/>
              </a:rPr>
              <a:t> </a:t>
            </a:r>
            <a:r>
              <a:rPr lang="en-US" altLang="en-VN" sz="1600">
                <a:solidFill>
                  <a:srgbClr val="6A3E3E"/>
                </a:solidFill>
                <a:latin typeface="Helvetica" pitchFamily="2" charset="0"/>
              </a:rPr>
              <a:t>rates</a:t>
            </a:r>
            <a:r>
              <a:rPr lang="en-US" altLang="en-VN" sz="1600">
                <a:latin typeface="Helvetica" pitchFamily="2" charset="0"/>
              </a:rPr>
              <a:t>;</a:t>
            </a:r>
          </a:p>
          <a:p>
            <a:pPr>
              <a:lnSpc>
                <a:spcPts val="1725"/>
              </a:lnSpc>
              <a:spcBef>
                <a:spcPct val="0"/>
              </a:spcBef>
              <a:buClrTx/>
              <a:buSzTx/>
              <a:buFontTx/>
              <a:buNone/>
            </a:pPr>
            <a:r>
              <a:rPr lang="en-US" altLang="en-VN" sz="1600">
                <a:latin typeface="Helvetica" pitchFamily="2" charset="0"/>
              </a:rPr>
              <a:t>    }</a:t>
            </a:r>
          </a:p>
          <a:p>
            <a:pPr>
              <a:lnSpc>
                <a:spcPts val="1725"/>
              </a:lnSpc>
              <a:spcBef>
                <a:spcPct val="0"/>
              </a:spcBef>
              <a:buClrTx/>
              <a:buSzTx/>
              <a:buFontTx/>
              <a:buNone/>
            </a:pPr>
            <a:r>
              <a:rPr lang="en-US" altLang="en-VN" sz="1600">
                <a:latin typeface="Helvetica" pitchFamily="2" charset="0"/>
              </a:rPr>
              <a:t>    </a:t>
            </a:r>
            <a:r>
              <a:rPr lang="en-US" altLang="en-VN" sz="1600" b="1">
                <a:solidFill>
                  <a:srgbClr val="7F0055"/>
                </a:solidFill>
                <a:latin typeface="Helvetica" pitchFamily="2" charset="0"/>
              </a:rPr>
              <a:t>private</a:t>
            </a:r>
            <a:r>
              <a:rPr lang="en-US" altLang="en-VN" sz="1600">
                <a:latin typeface="Helvetica" pitchFamily="2" charset="0"/>
              </a:rPr>
              <a:t> </a:t>
            </a:r>
            <a:r>
              <a:rPr lang="en-US" altLang="en-VN" sz="1600" b="1">
                <a:solidFill>
                  <a:srgbClr val="7F0055"/>
                </a:solidFill>
                <a:latin typeface="Helvetica" pitchFamily="2" charset="0"/>
              </a:rPr>
              <a:t>static</a:t>
            </a:r>
            <a:r>
              <a:rPr lang="en-US" altLang="en-VN" sz="1600">
                <a:latin typeface="Helvetica" pitchFamily="2" charset="0"/>
              </a:rPr>
              <a:t> List&lt;ConversionRate&gt; getConversionRatesFromExternalApi() {</a:t>
            </a:r>
          </a:p>
          <a:p>
            <a:pPr>
              <a:lnSpc>
                <a:spcPts val="1725"/>
              </a:lnSpc>
              <a:spcBef>
                <a:spcPct val="0"/>
              </a:spcBef>
              <a:buClrTx/>
              <a:buSzTx/>
              <a:buFontTx/>
              <a:buNone/>
            </a:pPr>
            <a:r>
              <a:rPr lang="en-US" altLang="en-VN" sz="1600">
                <a:solidFill>
                  <a:srgbClr val="000000"/>
                </a:solidFill>
                <a:latin typeface="Helvetica" pitchFamily="2" charset="0"/>
              </a:rPr>
              <a:t>        </a:t>
            </a:r>
            <a:r>
              <a:rPr lang="en-US" altLang="en-VN" sz="1600">
                <a:solidFill>
                  <a:srgbClr val="3F7F5F"/>
                </a:solidFill>
                <a:latin typeface="Helvetica" pitchFamily="2" charset="0"/>
              </a:rPr>
              <a:t>//  Communication with external API. Here is only mock.</a:t>
            </a:r>
          </a:p>
          <a:p>
            <a:pPr>
              <a:lnSpc>
                <a:spcPts val="1725"/>
              </a:lnSpc>
              <a:spcBef>
                <a:spcPct val="0"/>
              </a:spcBef>
              <a:buClrTx/>
              <a:buSzTx/>
              <a:buFontTx/>
              <a:buNone/>
            </a:pPr>
            <a:r>
              <a:rPr lang="en-US" altLang="en-VN" sz="1600">
                <a:latin typeface="Helvetica" pitchFamily="2" charset="0"/>
              </a:rPr>
              <a:t>        List&lt;ConversionRate&gt; </a:t>
            </a:r>
            <a:r>
              <a:rPr lang="en-US" altLang="en-VN" sz="1600">
                <a:solidFill>
                  <a:srgbClr val="6A3E3E"/>
                </a:solidFill>
                <a:latin typeface="Helvetica" pitchFamily="2" charset="0"/>
              </a:rPr>
              <a:t>conversionRates</a:t>
            </a:r>
            <a:r>
              <a:rPr lang="en-US" altLang="en-VN" sz="1600">
                <a:latin typeface="Helvetica" pitchFamily="2" charset="0"/>
              </a:rPr>
              <a:t> = </a:t>
            </a:r>
            <a:r>
              <a:rPr lang="en-US" altLang="en-VN" sz="1600" b="1">
                <a:solidFill>
                  <a:srgbClr val="7F0055"/>
                </a:solidFill>
                <a:latin typeface="Helvetica" pitchFamily="2" charset="0"/>
              </a:rPr>
              <a:t>new</a:t>
            </a:r>
            <a:r>
              <a:rPr lang="en-US" altLang="en-VN" sz="1600">
                <a:latin typeface="Helvetica" pitchFamily="2" charset="0"/>
              </a:rPr>
              <a:t> ArrayList&lt;ConversionRate&gt;();</a:t>
            </a:r>
          </a:p>
          <a:p>
            <a:pPr>
              <a:lnSpc>
                <a:spcPts val="1725"/>
              </a:lnSpc>
              <a:spcBef>
                <a:spcPct val="0"/>
              </a:spcBef>
              <a:buClrTx/>
              <a:buSzTx/>
              <a:buFontTx/>
              <a:buNone/>
            </a:pPr>
            <a:r>
              <a:rPr lang="en-US" altLang="en-VN" sz="1600">
                <a:latin typeface="Helvetica" pitchFamily="2" charset="0"/>
              </a:rPr>
              <a:t>        </a:t>
            </a:r>
            <a:r>
              <a:rPr lang="en-US" altLang="en-VN" sz="1600">
                <a:solidFill>
                  <a:srgbClr val="6A3E3E"/>
                </a:solidFill>
                <a:latin typeface="Helvetica" pitchFamily="2" charset="0"/>
              </a:rPr>
              <a:t>conversionRates</a:t>
            </a:r>
            <a:r>
              <a:rPr lang="en-US" altLang="en-VN" sz="1600">
                <a:latin typeface="Helvetica" pitchFamily="2" charset="0"/>
              </a:rPr>
              <a:t>.add(</a:t>
            </a:r>
            <a:r>
              <a:rPr lang="en-US" altLang="en-VN" sz="1600" b="1">
                <a:solidFill>
                  <a:srgbClr val="7F0055"/>
                </a:solidFill>
                <a:latin typeface="Helvetica" pitchFamily="2" charset="0"/>
              </a:rPr>
              <a:t>new</a:t>
            </a:r>
            <a:r>
              <a:rPr lang="en-US" altLang="en-VN" sz="1600">
                <a:latin typeface="Helvetica" pitchFamily="2" charset="0"/>
              </a:rPr>
              <a:t> ConversionRate(</a:t>
            </a:r>
            <a:r>
              <a:rPr lang="en-US" altLang="en-VN" sz="1600">
                <a:solidFill>
                  <a:srgbClr val="2A00FF"/>
                </a:solidFill>
                <a:latin typeface="Helvetica" pitchFamily="2" charset="0"/>
              </a:rPr>
              <a:t>"USD"</a:t>
            </a:r>
            <a:r>
              <a:rPr lang="en-US" altLang="en-VN" sz="1600">
                <a:latin typeface="Helvetica" pitchFamily="2" charset="0"/>
              </a:rPr>
              <a:t>, </a:t>
            </a:r>
            <a:r>
              <a:rPr lang="en-US" altLang="en-VN" sz="1600">
                <a:solidFill>
                  <a:srgbClr val="2A00FF"/>
                </a:solidFill>
                <a:latin typeface="Helvetica" pitchFamily="2" charset="0"/>
              </a:rPr>
              <a:t>"EUR"</a:t>
            </a:r>
            <a:r>
              <a:rPr lang="en-US" altLang="en-VN" sz="1600">
                <a:latin typeface="Helvetica" pitchFamily="2" charset="0"/>
              </a:rPr>
              <a:t>, 0.88));</a:t>
            </a:r>
          </a:p>
          <a:p>
            <a:pPr>
              <a:lnSpc>
                <a:spcPts val="1725"/>
              </a:lnSpc>
              <a:spcBef>
                <a:spcPct val="0"/>
              </a:spcBef>
              <a:buClrTx/>
              <a:buSzTx/>
              <a:buFontTx/>
              <a:buNone/>
            </a:pPr>
            <a:r>
              <a:rPr lang="en-US" altLang="en-VN" sz="1600">
                <a:latin typeface="Helvetica" pitchFamily="2" charset="0"/>
              </a:rPr>
              <a:t>        </a:t>
            </a:r>
            <a:r>
              <a:rPr lang="en-US" altLang="en-VN" sz="1600">
                <a:solidFill>
                  <a:srgbClr val="6A3E3E"/>
                </a:solidFill>
                <a:latin typeface="Helvetica" pitchFamily="2" charset="0"/>
              </a:rPr>
              <a:t>conversionRates</a:t>
            </a:r>
            <a:r>
              <a:rPr lang="en-US" altLang="en-VN" sz="1600">
                <a:latin typeface="Helvetica" pitchFamily="2" charset="0"/>
              </a:rPr>
              <a:t>.add(</a:t>
            </a:r>
            <a:r>
              <a:rPr lang="en-US" altLang="en-VN" sz="1600" b="1">
                <a:solidFill>
                  <a:srgbClr val="7F0055"/>
                </a:solidFill>
                <a:latin typeface="Helvetica" pitchFamily="2" charset="0"/>
              </a:rPr>
              <a:t>new</a:t>
            </a:r>
            <a:r>
              <a:rPr lang="en-US" altLang="en-VN" sz="1600">
                <a:latin typeface="Helvetica" pitchFamily="2" charset="0"/>
              </a:rPr>
              <a:t> ConversionRate(</a:t>
            </a:r>
            <a:r>
              <a:rPr lang="en-US" altLang="en-VN" sz="1600">
                <a:solidFill>
                  <a:srgbClr val="2A00FF"/>
                </a:solidFill>
                <a:latin typeface="Helvetica" pitchFamily="2" charset="0"/>
              </a:rPr>
              <a:t>"EUR"</a:t>
            </a:r>
            <a:r>
              <a:rPr lang="en-US" altLang="en-VN" sz="1600">
                <a:latin typeface="Helvetica" pitchFamily="2" charset="0"/>
              </a:rPr>
              <a:t>, </a:t>
            </a:r>
            <a:r>
              <a:rPr lang="en-US" altLang="en-VN" sz="1600">
                <a:solidFill>
                  <a:srgbClr val="2A00FF"/>
                </a:solidFill>
                <a:latin typeface="Helvetica" pitchFamily="2" charset="0"/>
              </a:rPr>
              <a:t>"USD"</a:t>
            </a:r>
            <a:r>
              <a:rPr lang="en-US" altLang="en-VN" sz="1600">
                <a:latin typeface="Helvetica" pitchFamily="2" charset="0"/>
              </a:rPr>
              <a:t>, 1.13));</a:t>
            </a:r>
          </a:p>
          <a:p>
            <a:pPr>
              <a:lnSpc>
                <a:spcPts val="1725"/>
              </a:lnSpc>
              <a:spcBef>
                <a:spcPct val="0"/>
              </a:spcBef>
              <a:buClrTx/>
              <a:buSzTx/>
              <a:buFontTx/>
              <a:buNone/>
            </a:pPr>
            <a:r>
              <a:rPr lang="en-US" altLang="en-VN" sz="1600">
                <a:solidFill>
                  <a:srgbClr val="000000"/>
                </a:solidFill>
                <a:latin typeface="Helvetica" pitchFamily="2" charset="0"/>
              </a:rPr>
              <a:t>        </a:t>
            </a:r>
            <a:r>
              <a:rPr lang="en-US" altLang="en-VN" sz="1600" b="1">
                <a:solidFill>
                  <a:srgbClr val="7F0055"/>
                </a:solidFill>
                <a:latin typeface="Helvetica" pitchFamily="2" charset="0"/>
              </a:rPr>
              <a:t>return</a:t>
            </a:r>
            <a:r>
              <a:rPr lang="en-US" altLang="en-VN" sz="1600">
                <a:solidFill>
                  <a:srgbClr val="000000"/>
                </a:solidFill>
                <a:latin typeface="Helvetica" pitchFamily="2" charset="0"/>
              </a:rPr>
              <a:t> </a:t>
            </a:r>
            <a:r>
              <a:rPr lang="en-US" altLang="en-VN" sz="1600">
                <a:solidFill>
                  <a:srgbClr val="6A3E3E"/>
                </a:solidFill>
                <a:latin typeface="Helvetica" pitchFamily="2" charset="0"/>
              </a:rPr>
              <a:t>conversionRates</a:t>
            </a:r>
            <a:r>
              <a:rPr lang="en-US" altLang="en-VN" sz="1600">
                <a:solidFill>
                  <a:srgbClr val="000000"/>
                </a:solidFill>
                <a:latin typeface="Helvetica" pitchFamily="2" charset="0"/>
              </a:rPr>
              <a:t>;</a:t>
            </a:r>
            <a:endParaRPr lang="en-US" altLang="en-VN" sz="1600">
              <a:solidFill>
                <a:srgbClr val="6A3E3E"/>
              </a:solidFill>
              <a:latin typeface="Helvetica" pitchFamily="2" charset="0"/>
            </a:endParaRPr>
          </a:p>
          <a:p>
            <a:pPr>
              <a:lnSpc>
                <a:spcPts val="1725"/>
              </a:lnSpc>
              <a:spcBef>
                <a:spcPct val="0"/>
              </a:spcBef>
              <a:buClrTx/>
              <a:buSzTx/>
              <a:buFontTx/>
              <a:buNone/>
            </a:pPr>
            <a:r>
              <a:rPr lang="en-US" altLang="en-VN" sz="1600">
                <a:latin typeface="Helvetica" pitchFamily="2" charset="0"/>
              </a:rPr>
              <a:t>    }</a:t>
            </a:r>
          </a:p>
          <a:p>
            <a:pPr>
              <a:lnSpc>
                <a:spcPts val="1725"/>
              </a:lnSpc>
              <a:spcBef>
                <a:spcPct val="0"/>
              </a:spcBef>
              <a:buClrTx/>
              <a:buSzTx/>
              <a:buFontTx/>
              <a:buNone/>
            </a:pPr>
            <a:r>
              <a:rPr lang="en-US" altLang="en-VN" sz="1600">
                <a:latin typeface="Helvetica" pitchFamily="2"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6F55394D-365F-6247-863E-89C940461D42}"/>
              </a:ext>
            </a:extLst>
          </p:cNvPr>
          <p:cNvSpPr>
            <a:spLocks noGrp="1" noChangeArrowheads="1"/>
          </p:cNvSpPr>
          <p:nvPr>
            <p:ph type="title"/>
          </p:nvPr>
        </p:nvSpPr>
        <p:spPr/>
        <p:txBody>
          <a:bodyPr>
            <a:noAutofit/>
          </a:bodyPr>
          <a:lstStyle/>
          <a:p>
            <a:r>
              <a:rPr lang="en-US" altLang="en-VN" sz="2400" dirty="0" err="1">
                <a:ea typeface="ＭＳ Ｐゴシック" panose="020B0600070205080204" pitchFamily="34" charset="-128"/>
              </a:rPr>
              <a:t>Thích</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ứng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với</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các</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thay</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đổi</a:t>
            </a:r>
            <a:r>
              <a:rPr lang="en-US" altLang="en-VN" sz="2400" dirty="0">
                <a:ea typeface="ＭＳ Ｐゴシック" panose="020B0600070205080204" pitchFamily="34" charset="-128"/>
              </a:rPr>
              <a:t> - Protected Variation</a:t>
            </a:r>
            <a:endParaRPr lang="en-VN" altLang="en-VN" sz="2400" dirty="0">
              <a:ea typeface="ＭＳ Ｐゴシック" panose="020B0600070205080204" pitchFamily="34" charset="-128"/>
            </a:endParaRPr>
          </a:p>
        </p:txBody>
      </p:sp>
      <p:sp>
        <p:nvSpPr>
          <p:cNvPr id="71682" name="Content Placeholder 2">
            <a:extLst>
              <a:ext uri="{FF2B5EF4-FFF2-40B4-BE49-F238E27FC236}">
                <a16:creationId xmlns:a16="http://schemas.microsoft.com/office/drawing/2014/main" id="{8DA96F76-9646-8A45-86CD-5BB38725EF74}"/>
              </a:ext>
            </a:extLst>
          </p:cNvPr>
          <p:cNvSpPr>
            <a:spLocks noGrp="1" noChangeArrowheads="1"/>
          </p:cNvSpPr>
          <p:nvPr>
            <p:ph idx="1"/>
          </p:nvPr>
        </p:nvSpPr>
        <p:spPr/>
        <p:txBody>
          <a:bodyPr/>
          <a:lstStyle/>
          <a:p>
            <a:r>
              <a:rPr lang="en-VN" altLang="en-VN" dirty="0">
                <a:ea typeface="ＭＳ Ｐゴシック" panose="020B0600070205080204" pitchFamily="34" charset="-128"/>
              </a:rPr>
              <a:t>Vấn đề: Thiết kế 1 thành phần ntn để khi thành phần đó thay đổi, ít gây ảnh hưởng nhất không mong muốn nhất tới các thành phần khác</a:t>
            </a:r>
          </a:p>
          <a:p>
            <a:r>
              <a:rPr lang="en-VN" altLang="en-VN" dirty="0">
                <a:ea typeface="ＭＳ Ｐゴシック" panose="020B0600070205080204" pitchFamily="34" charset="-128"/>
              </a:rPr>
              <a:t>Giải pháp: Xác định các điểm tương lai sẽ có sự thay đổi/không ổn định, tạo interface tương ứng bọc lại</a:t>
            </a:r>
          </a:p>
          <a:p>
            <a:endParaRPr lang="en-VN" altLang="en-VN" dirty="0">
              <a:ea typeface="ＭＳ Ｐゴシック" panose="020B0600070205080204" pitchFamily="34" charset="-128"/>
            </a:endParaRPr>
          </a:p>
          <a:p>
            <a:endParaRPr lang="en-VN" altLang="en-VN" dirty="0">
              <a:ea typeface="ＭＳ Ｐゴシック" panose="020B0600070205080204" pitchFamily="34" charset="-128"/>
            </a:endParaRPr>
          </a:p>
          <a:p>
            <a:endParaRPr lang="en-VN" altLang="en-VN" dirty="0">
              <a:ea typeface="ＭＳ Ｐゴシック" panose="020B0600070205080204" pitchFamily="34" charset="-128"/>
            </a:endParaRPr>
          </a:p>
        </p:txBody>
      </p:sp>
      <p:sp>
        <p:nvSpPr>
          <p:cNvPr id="71683" name="Slide Number Placeholder 3">
            <a:extLst>
              <a:ext uri="{FF2B5EF4-FFF2-40B4-BE49-F238E27FC236}">
                <a16:creationId xmlns:a16="http://schemas.microsoft.com/office/drawing/2014/main" id="{BDE589D1-1BB5-D44C-A093-32D867A6BB3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D650A3F-5595-1642-A8C2-08B7C9E1FE8F}" type="slidenum">
              <a:rPr lang="en-US" altLang="en-VN" sz="1400" smtClean="0">
                <a:latin typeface="Tahoma" panose="020B0604030504040204" pitchFamily="34" charset="0"/>
              </a:rPr>
              <a:pPr>
                <a:spcBef>
                  <a:spcPct val="0"/>
                </a:spcBef>
                <a:buClrTx/>
                <a:buSzTx/>
                <a:buFontTx/>
                <a:buNone/>
              </a:pPr>
              <a:t>33</a:t>
            </a:fld>
            <a:endParaRPr lang="en-US" altLang="en-VN" sz="1400">
              <a:latin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31339E14-BC66-274A-B6DA-1300DEE78F05}"/>
              </a:ext>
            </a:extLst>
          </p:cNvPr>
          <p:cNvSpPr>
            <a:spLocks noGrp="1" noChangeArrowheads="1"/>
          </p:cNvSpPr>
          <p:nvPr>
            <p:ph type="title"/>
          </p:nvPr>
        </p:nvSpPr>
        <p:spPr/>
        <p:txBody>
          <a:bodyPr>
            <a:normAutofit/>
          </a:bodyPr>
          <a:lstStyle/>
          <a:p>
            <a:r>
              <a:rPr lang="en-US" altLang="en-VN" sz="3600" dirty="0" err="1">
                <a:ea typeface="ＭＳ Ｐゴシック" panose="020B0600070205080204" pitchFamily="34" charset="-128"/>
              </a:rPr>
              <a:t>Ví</a:t>
            </a:r>
            <a:r>
              <a:rPr lang="en-US" altLang="en-VN" sz="3600" dirty="0">
                <a:ea typeface="ＭＳ Ｐゴシック" panose="020B0600070205080204" pitchFamily="34" charset="-128"/>
              </a:rPr>
              <a:t> </a:t>
            </a:r>
            <a:r>
              <a:rPr lang="en-US" altLang="en-VN" sz="3600" dirty="0" err="1">
                <a:ea typeface="ＭＳ Ｐゴシック" panose="020B0600070205080204" pitchFamily="34" charset="-128"/>
              </a:rPr>
              <a:t>dụ</a:t>
            </a:r>
            <a:r>
              <a:rPr lang="en-US" altLang="en-VN" sz="3600" dirty="0">
                <a:ea typeface="ＭＳ Ｐゴシック" panose="020B0600070205080204" pitchFamily="34" charset="-128"/>
              </a:rPr>
              <a:t> (1/3)</a:t>
            </a:r>
          </a:p>
        </p:txBody>
      </p:sp>
      <p:sp>
        <p:nvSpPr>
          <p:cNvPr id="73730" name="Slide Number Placeholder 2">
            <a:extLst>
              <a:ext uri="{FF2B5EF4-FFF2-40B4-BE49-F238E27FC236}">
                <a16:creationId xmlns:a16="http://schemas.microsoft.com/office/drawing/2014/main" id="{A3337525-85AB-7444-A163-448618561AC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04D572D-B024-0E4B-BA74-F966B80C5067}" type="slidenum">
              <a:rPr lang="uk-UA" altLang="en-VN" sz="1400" smtClean="0">
                <a:latin typeface="Tahoma" panose="020B0604030504040204" pitchFamily="34" charset="0"/>
              </a:rPr>
              <a:pPr>
                <a:spcBef>
                  <a:spcPct val="0"/>
                </a:spcBef>
                <a:buClrTx/>
                <a:buSzTx/>
                <a:buFontTx/>
                <a:buNone/>
              </a:pPr>
              <a:t>34</a:t>
            </a:fld>
            <a:endParaRPr lang="uk-UA" altLang="en-VN" sz="1400">
              <a:latin typeface="Tahoma" panose="020B0604030504040204" pitchFamily="34" charset="0"/>
            </a:endParaRPr>
          </a:p>
        </p:txBody>
      </p:sp>
      <p:pic>
        <p:nvPicPr>
          <p:cNvPr id="73731" name="Picture 2" descr="http://chiaseso.vn/content/images/2016/04/anh1.png">
            <a:extLst>
              <a:ext uri="{FF2B5EF4-FFF2-40B4-BE49-F238E27FC236}">
                <a16:creationId xmlns:a16="http://schemas.microsoft.com/office/drawing/2014/main" id="{1EA82D10-B220-044D-A9E7-4A89FBDBA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1976438"/>
            <a:ext cx="913447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5AC18630-4F2F-1848-A449-A8AD6C2C23A0}"/>
              </a:ext>
            </a:extLst>
          </p:cNvPr>
          <p:cNvSpPr>
            <a:spLocks noGrp="1" noChangeArrowheads="1"/>
          </p:cNvSpPr>
          <p:nvPr>
            <p:ph type="title"/>
          </p:nvPr>
        </p:nvSpPr>
        <p:spPr/>
        <p:txBody>
          <a:bodyPr>
            <a:normAutofit/>
          </a:bodyPr>
          <a:lstStyle/>
          <a:p>
            <a:r>
              <a:rPr lang="en-US" altLang="en-VN" sz="3600" dirty="0" err="1">
                <a:ea typeface="ＭＳ Ｐゴシック" panose="020B0600070205080204" pitchFamily="34" charset="-128"/>
              </a:rPr>
              <a:t>Ví</a:t>
            </a:r>
            <a:r>
              <a:rPr lang="en-US" altLang="en-VN" sz="3600" dirty="0">
                <a:ea typeface="ＭＳ Ｐゴシック" panose="020B0600070205080204" pitchFamily="34" charset="-128"/>
              </a:rPr>
              <a:t> </a:t>
            </a:r>
            <a:r>
              <a:rPr lang="en-US" altLang="en-VN" sz="3600" dirty="0" err="1">
                <a:ea typeface="ＭＳ Ｐゴシック" panose="020B0600070205080204" pitchFamily="34" charset="-128"/>
              </a:rPr>
              <a:t>dụ</a:t>
            </a:r>
            <a:r>
              <a:rPr lang="en-US" altLang="en-VN" sz="3600" dirty="0">
                <a:ea typeface="ＭＳ Ｐゴシック" panose="020B0600070205080204" pitchFamily="34" charset="-128"/>
              </a:rPr>
              <a:t> (2/3)</a:t>
            </a:r>
          </a:p>
        </p:txBody>
      </p:sp>
      <p:sp>
        <p:nvSpPr>
          <p:cNvPr id="75778" name="Slide Number Placeholder 2">
            <a:extLst>
              <a:ext uri="{FF2B5EF4-FFF2-40B4-BE49-F238E27FC236}">
                <a16:creationId xmlns:a16="http://schemas.microsoft.com/office/drawing/2014/main" id="{5066F9BA-C135-1841-80A2-FB7E235AB65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229B7DA-9605-1247-A1E6-486FDB05E646}" type="slidenum">
              <a:rPr lang="uk-UA" altLang="en-VN" sz="1400" smtClean="0">
                <a:latin typeface="Tahoma" panose="020B0604030504040204" pitchFamily="34" charset="0"/>
              </a:rPr>
              <a:pPr>
                <a:spcBef>
                  <a:spcPct val="0"/>
                </a:spcBef>
                <a:buClrTx/>
                <a:buSzTx/>
                <a:buFontTx/>
                <a:buNone/>
              </a:pPr>
              <a:t>35</a:t>
            </a:fld>
            <a:endParaRPr lang="uk-UA" altLang="en-VN" sz="1400">
              <a:latin typeface="Tahoma" panose="020B0604030504040204" pitchFamily="34" charset="0"/>
            </a:endParaRPr>
          </a:p>
        </p:txBody>
      </p:sp>
      <p:pic>
        <p:nvPicPr>
          <p:cNvPr id="75779" name="Picture 2" descr="http://chiaseso.vn/content/images/2016/04/anh2.png">
            <a:extLst>
              <a:ext uri="{FF2B5EF4-FFF2-40B4-BE49-F238E27FC236}">
                <a16:creationId xmlns:a16="http://schemas.microsoft.com/office/drawing/2014/main" id="{9BE05721-B08C-9C44-B4A6-7BD450269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8" y="1524000"/>
            <a:ext cx="87630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6F5F5505-2F79-6B48-B964-316C167E809A}"/>
              </a:ext>
            </a:extLst>
          </p:cNvPr>
          <p:cNvSpPr>
            <a:spLocks noGrp="1" noChangeArrowheads="1"/>
          </p:cNvSpPr>
          <p:nvPr>
            <p:ph type="title"/>
          </p:nvPr>
        </p:nvSpPr>
        <p:spPr/>
        <p:txBody>
          <a:bodyPr>
            <a:normAutofit/>
          </a:bodyPr>
          <a:lstStyle/>
          <a:p>
            <a:r>
              <a:rPr lang="en-US" altLang="en-VN" sz="3600" dirty="0" err="1">
                <a:ea typeface="ＭＳ Ｐゴシック" panose="020B0600070205080204" pitchFamily="34" charset="-128"/>
              </a:rPr>
              <a:t>Ví</a:t>
            </a:r>
            <a:r>
              <a:rPr lang="en-US" altLang="en-VN" sz="3600" dirty="0">
                <a:ea typeface="ＭＳ Ｐゴシック" panose="020B0600070205080204" pitchFamily="34" charset="-128"/>
              </a:rPr>
              <a:t> </a:t>
            </a:r>
            <a:r>
              <a:rPr lang="en-US" altLang="en-VN" sz="3600" dirty="0" err="1">
                <a:ea typeface="ＭＳ Ｐゴシック" panose="020B0600070205080204" pitchFamily="34" charset="-128"/>
              </a:rPr>
              <a:t>dụ</a:t>
            </a:r>
            <a:r>
              <a:rPr lang="en-US" altLang="en-VN" sz="3600" dirty="0">
                <a:ea typeface="ＭＳ Ｐゴシック" panose="020B0600070205080204" pitchFamily="34" charset="-128"/>
              </a:rPr>
              <a:t> (3/3)</a:t>
            </a:r>
          </a:p>
        </p:txBody>
      </p:sp>
      <p:sp>
        <p:nvSpPr>
          <p:cNvPr id="77826" name="Slide Number Placeholder 2">
            <a:extLst>
              <a:ext uri="{FF2B5EF4-FFF2-40B4-BE49-F238E27FC236}">
                <a16:creationId xmlns:a16="http://schemas.microsoft.com/office/drawing/2014/main" id="{3DAD3BA3-9911-3847-921E-9091B8EFA96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2791C39-CEED-8D42-8CDC-C173F75B70C9}" type="slidenum">
              <a:rPr lang="uk-UA" altLang="en-VN" sz="1400" smtClean="0">
                <a:latin typeface="Tahoma" panose="020B0604030504040204" pitchFamily="34" charset="0"/>
              </a:rPr>
              <a:pPr>
                <a:spcBef>
                  <a:spcPct val="0"/>
                </a:spcBef>
                <a:buClrTx/>
                <a:buSzTx/>
                <a:buFontTx/>
                <a:buNone/>
              </a:pPr>
              <a:t>36</a:t>
            </a:fld>
            <a:endParaRPr lang="uk-UA" altLang="en-VN" sz="1400">
              <a:latin typeface="Tahoma" panose="020B0604030504040204" pitchFamily="34" charset="0"/>
            </a:endParaRPr>
          </a:p>
        </p:txBody>
      </p:sp>
      <p:pic>
        <p:nvPicPr>
          <p:cNvPr id="77827" name="Picture 2" descr="http://chiaseso.vn/content/images/2016/04/anh3.png">
            <a:extLst>
              <a:ext uri="{FF2B5EF4-FFF2-40B4-BE49-F238E27FC236}">
                <a16:creationId xmlns:a16="http://schemas.microsoft.com/office/drawing/2014/main" id="{AD44F76A-276C-2841-8187-2A312C886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43100"/>
            <a:ext cx="9140825"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CE5D428-F9BD-874A-8124-FA413EA87962}"/>
              </a:ext>
            </a:extLst>
          </p:cNvPr>
          <p:cNvSpPr>
            <a:spLocks noGrp="1" noChangeArrowheads="1"/>
          </p:cNvSpPr>
          <p:nvPr>
            <p:ph type="title"/>
          </p:nvPr>
        </p:nvSpPr>
        <p:spPr/>
        <p:txBody>
          <a:bodyPr/>
          <a:lstStyle/>
          <a:p>
            <a:r>
              <a:rPr lang="en-US" altLang="en-VN" dirty="0">
                <a:ea typeface="ＭＳ Ｐゴシック" panose="020B0600070205080204" pitchFamily="34" charset="-128"/>
              </a:rPr>
              <a:t>N</a:t>
            </a:r>
            <a:r>
              <a:rPr lang="en-VN" altLang="en-VN" dirty="0">
                <a:ea typeface="ＭＳ Ｐゴシック" panose="020B0600070205080204" pitchFamily="34" charset="-128"/>
              </a:rPr>
              <a:t>ội dung</a:t>
            </a:r>
          </a:p>
        </p:txBody>
      </p:sp>
      <p:sp>
        <p:nvSpPr>
          <p:cNvPr id="16386" name="Content Placeholder 2">
            <a:extLst>
              <a:ext uri="{FF2B5EF4-FFF2-40B4-BE49-F238E27FC236}">
                <a16:creationId xmlns:a16="http://schemas.microsoft.com/office/drawing/2014/main" id="{89F8B0C4-EA79-6C48-B7B8-E240BB39E133}"/>
              </a:ext>
            </a:extLst>
          </p:cNvPr>
          <p:cNvSpPr>
            <a:spLocks noGrp="1" noChangeArrowheads="1"/>
          </p:cNvSpPr>
          <p:nvPr>
            <p:ph idx="1"/>
          </p:nvPr>
        </p:nvSpPr>
        <p:spPr/>
        <p:txBody>
          <a:bodyPr/>
          <a:lstStyle/>
          <a:p>
            <a:r>
              <a:rPr lang="en-VN" altLang="en-VN" dirty="0">
                <a:ea typeface="ＭＳ Ｐゴシック" panose="020B0600070205080204" pitchFamily="34" charset="-128"/>
              </a:rPr>
              <a:t>1. Nguyên lý GRASP</a:t>
            </a:r>
          </a:p>
          <a:p>
            <a:r>
              <a:rPr lang="en-VN" altLang="en-VN" b="1" u="sng" dirty="0">
                <a:ea typeface="ＭＳ Ｐゴシック" panose="020B0600070205080204" pitchFamily="34" charset="-128"/>
              </a:rPr>
              <a:t>2. Nguyên lý tri thức tối thiểu</a:t>
            </a:r>
          </a:p>
          <a:p>
            <a:r>
              <a:rPr lang="en-VN" altLang="en-VN" dirty="0">
                <a:ea typeface="ＭＳ Ｐゴシック" panose="020B0600070205080204" pitchFamily="34" charset="-128"/>
              </a:rPr>
              <a:t>3. Nguyên lý SOLID</a:t>
            </a:r>
          </a:p>
        </p:txBody>
      </p:sp>
      <p:sp>
        <p:nvSpPr>
          <p:cNvPr id="16387" name="Slide Number Placeholder 3">
            <a:extLst>
              <a:ext uri="{FF2B5EF4-FFF2-40B4-BE49-F238E27FC236}">
                <a16:creationId xmlns:a16="http://schemas.microsoft.com/office/drawing/2014/main" id="{C11A8579-6F3F-864A-8E64-A639B642BC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D3103D1-730D-BF4B-88A5-2847BA25CB52}" type="slidenum">
              <a:rPr lang="en-US" altLang="en-VN" sz="1400" smtClean="0">
                <a:latin typeface="Tahoma" panose="020B0604030504040204" pitchFamily="34" charset="0"/>
              </a:rPr>
              <a:pPr>
                <a:spcBef>
                  <a:spcPct val="0"/>
                </a:spcBef>
                <a:buClrTx/>
                <a:buSzTx/>
                <a:buFontTx/>
                <a:buNone/>
              </a:pPr>
              <a:t>37</a:t>
            </a:fld>
            <a:endParaRPr lang="en-US" altLang="en-VN" sz="1400">
              <a:latin typeface="Tahoma" panose="020B0604030504040204" pitchFamily="34" charset="0"/>
            </a:endParaRPr>
          </a:p>
        </p:txBody>
      </p:sp>
    </p:spTree>
    <p:extLst>
      <p:ext uri="{BB962C8B-B14F-4D97-AF65-F5344CB8AC3E}">
        <p14:creationId xmlns:p14="http://schemas.microsoft.com/office/powerpoint/2010/main" val="2096874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7B058B88-C4D7-114D-9FE0-644E892EB2B6}"/>
              </a:ext>
            </a:extLst>
          </p:cNvPr>
          <p:cNvSpPr>
            <a:spLocks noGrp="1" noChangeArrowheads="1"/>
          </p:cNvSpPr>
          <p:nvPr>
            <p:ph type="title"/>
          </p:nvPr>
        </p:nvSpPr>
        <p:spPr/>
        <p:txBody>
          <a:bodyPr>
            <a:normAutofit fontScale="90000"/>
          </a:bodyPr>
          <a:lstStyle/>
          <a:p>
            <a:pPr>
              <a:defRPr/>
            </a:pPr>
            <a:r>
              <a:rPr lang="en-US" dirty="0" err="1"/>
              <a:t>Nguyên</a:t>
            </a:r>
            <a:r>
              <a:rPr lang="en-US" dirty="0"/>
              <a:t> </a:t>
            </a:r>
            <a:r>
              <a:rPr lang="en-US" dirty="0" err="1"/>
              <a:t>lý</a:t>
            </a:r>
            <a:r>
              <a:rPr lang="en-US" dirty="0"/>
              <a:t> Demeter - </a:t>
            </a:r>
            <a:r>
              <a:rPr lang="en-US" altLang="en-VN" dirty="0" err="1">
                <a:ea typeface="ＭＳ Ｐゴシック" panose="020B0600070205080204" pitchFamily="34" charset="-128"/>
              </a:rPr>
              <a:t>nguyên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lý</a:t>
            </a:r>
            <a:r>
              <a:rPr lang="en-US" altLang="en-VN" dirty="0">
                <a:ea typeface="ＭＳ Ｐゴシック" panose="020B0600070205080204" pitchFamily="34" charset="-128"/>
              </a:rPr>
              <a:t> tri </a:t>
            </a:r>
            <a:r>
              <a:rPr lang="en-US" altLang="en-VN" dirty="0" err="1">
                <a:ea typeface="ＭＳ Ｐゴシック" panose="020B0600070205080204" pitchFamily="34" charset="-128"/>
              </a:rPr>
              <a:t>thức</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thiểu</a:t>
            </a:r>
            <a:r>
              <a:rPr lang="en-US" altLang="en-VN" dirty="0">
                <a:ea typeface="ＭＳ Ｐゴシック" panose="020B0600070205080204" pitchFamily="34" charset="-128"/>
              </a:rPr>
              <a:t> (</a:t>
            </a:r>
            <a:r>
              <a:rPr lang="en-US" sz="3100" dirty="0"/>
              <a:t>Karl </a:t>
            </a:r>
            <a:r>
              <a:rPr lang="en-US" sz="3100" dirty="0" err="1"/>
              <a:t>Lieberherr</a:t>
            </a:r>
            <a:r>
              <a:rPr lang="en-US" sz="3100" dirty="0">
                <a:sym typeface="Webdings"/>
              </a:rPr>
              <a:t>)</a:t>
            </a:r>
            <a:endParaRPr lang="en-US" dirty="0"/>
          </a:p>
        </p:txBody>
      </p:sp>
      <p:sp>
        <p:nvSpPr>
          <p:cNvPr id="491523" name="Rectangle 3">
            <a:extLst>
              <a:ext uri="{FF2B5EF4-FFF2-40B4-BE49-F238E27FC236}">
                <a16:creationId xmlns:a16="http://schemas.microsoft.com/office/drawing/2014/main" id="{4BF265BC-234D-2444-9ADC-96A10E20AA3B}"/>
              </a:ext>
            </a:extLst>
          </p:cNvPr>
          <p:cNvSpPr>
            <a:spLocks noGrp="1" noChangeArrowheads="1"/>
          </p:cNvSpPr>
          <p:nvPr>
            <p:ph idx="1"/>
          </p:nvPr>
        </p:nvSpPr>
        <p:spPr>
          <a:xfrm>
            <a:off x="362743" y="1295400"/>
            <a:ext cx="8418513" cy="4876800"/>
          </a:xfrm>
        </p:spPr>
        <p:txBody>
          <a:bodyPr>
            <a:normAutofit/>
          </a:bodyPr>
          <a:lstStyle/>
          <a:p>
            <a:pPr>
              <a:defRPr/>
            </a:pPr>
            <a:r>
              <a:rPr lang="en-US" altLang="en-VN" dirty="0" err="1">
                <a:ea typeface="ＭＳ Ｐゴシック" panose="020B0600070205080204" pitchFamily="34" charset="-128"/>
              </a:rPr>
              <a:t>Một</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tương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tác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với</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khác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chỉ</a:t>
            </a:r>
            <a:r>
              <a:rPr lang="en-US" altLang="en-VN" dirty="0">
                <a:ea typeface="ＭＳ Ｐゴシック" panose="020B0600070205080204" pitchFamily="34" charset="-128"/>
              </a:rPr>
              <a:t> </a:t>
            </a:r>
            <a:r>
              <a:rPr lang="en-US" altLang="en-VN" dirty="0" err="1">
                <a:ea typeface="ＭＳ Ｐゴシック" panose="020B0600070205080204" pitchFamily="34" charset="-128"/>
              </a:rPr>
              <a:t>nên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biết</a:t>
            </a:r>
            <a:r>
              <a:rPr lang="en-US" altLang="en-VN" dirty="0">
                <a:ea typeface="ＭＳ Ｐゴシック" panose="020B0600070205080204" pitchFamily="34" charset="-128"/>
              </a:rPr>
              <a:t> </a:t>
            </a:r>
            <a:r>
              <a:rPr lang="en-US" altLang="en-VN" dirty="0" err="1">
                <a:ea typeface="ＭＳ Ｐゴシック" panose="020B0600070205080204" pitchFamily="34" charset="-128"/>
              </a:rPr>
              <a:t>ít</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nhất</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thể</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về</a:t>
            </a:r>
            <a:r>
              <a:rPr lang="en-US" altLang="en-VN" dirty="0">
                <a:ea typeface="ＭＳ Ｐゴシック" panose="020B0600070205080204" pitchFamily="34" charset="-128"/>
              </a:rPr>
              <a:t> </a:t>
            </a:r>
            <a:r>
              <a:rPr lang="en-US" altLang="en-VN" dirty="0" err="1">
                <a:ea typeface="ＭＳ Ｐゴシック" panose="020B0600070205080204" pitchFamily="34" charset="-128"/>
              </a:rPr>
              <a:t>nội</a:t>
            </a:r>
            <a:r>
              <a:rPr lang="en-US" altLang="en-VN" dirty="0">
                <a:ea typeface="ＭＳ Ｐゴシック" panose="020B0600070205080204" pitchFamily="34" charset="-128"/>
              </a:rPr>
              <a:t> </a:t>
            </a:r>
            <a:r>
              <a:rPr lang="en-US" altLang="en-VN" dirty="0" err="1">
                <a:ea typeface="ＭＳ Ｐゴシック" panose="020B0600070205080204" pitchFamily="34" charset="-128"/>
              </a:rPr>
              <a:t>bộ</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cấu</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trúc</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của</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giúp</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đảm</a:t>
            </a:r>
            <a:r>
              <a:rPr lang="en-US" altLang="en-VN" dirty="0">
                <a:ea typeface="ＭＳ Ｐゴシック" panose="020B0600070205080204" pitchFamily="34" charset="-128"/>
              </a:rPr>
              <a:t> </a:t>
            </a:r>
            <a:r>
              <a:rPr lang="en-US" altLang="en-VN" dirty="0" err="1">
                <a:ea typeface="ＭＳ Ｐゴシック" panose="020B0600070205080204" pitchFamily="34" charset="-128"/>
              </a:rPr>
              <a:t>bảo</a:t>
            </a:r>
            <a:r>
              <a:rPr lang="en-US" altLang="en-VN" dirty="0">
                <a:ea typeface="ＭＳ Ｐゴシック" panose="020B0600070205080204" pitchFamily="34" charset="-128"/>
              </a:rPr>
              <a:t> </a:t>
            </a:r>
            <a:r>
              <a:rPr lang="en-US" altLang="en-VN" dirty="0" err="1">
                <a:ea typeface="ＭＳ Ｐゴシック" panose="020B0600070205080204" pitchFamily="34" charset="-128"/>
              </a:rPr>
              <a:t>tính</a:t>
            </a:r>
            <a:r>
              <a:rPr lang="en-US" altLang="en-VN" dirty="0">
                <a:ea typeface="ＭＳ Ｐゴシック" panose="020B0600070205080204" pitchFamily="34" charset="-128"/>
              </a:rPr>
              <a:t> low cohesion)</a:t>
            </a:r>
          </a:p>
          <a:p>
            <a:pPr lvl="1">
              <a:defRPr/>
            </a:pPr>
            <a:r>
              <a:rPr lang="en-US" dirty="0" err="1"/>
              <a:t>Ý</a:t>
            </a:r>
            <a:r>
              <a:rPr lang="en-US" dirty="0"/>
              <a:t> </a:t>
            </a:r>
            <a:r>
              <a:rPr lang="en-US" dirty="0" err="1"/>
              <a:t>tưởng</a:t>
            </a:r>
            <a:r>
              <a:rPr lang="en-US" dirty="0"/>
              <a:t> … “</a:t>
            </a:r>
            <a:r>
              <a:rPr lang="en-US" dirty="0" err="1"/>
              <a:t>chỉ</a:t>
            </a:r>
            <a:r>
              <a:rPr lang="en-US" dirty="0"/>
              <a:t> </a:t>
            </a:r>
            <a:r>
              <a:rPr lang="en-US" dirty="0" err="1"/>
              <a:t>nói</a:t>
            </a:r>
            <a:r>
              <a:rPr lang="en-US" dirty="0"/>
              <a:t> </a:t>
            </a:r>
            <a:r>
              <a:rPr lang="en-US" dirty="0" err="1"/>
              <a:t>chuyện</a:t>
            </a:r>
            <a:r>
              <a:rPr lang="en-US" dirty="0"/>
              <a:t> </a:t>
            </a:r>
            <a:r>
              <a:rPr lang="en-US" dirty="0" err="1"/>
              <a:t>với</a:t>
            </a:r>
            <a:r>
              <a:rPr lang="en-US" dirty="0"/>
              <a:t> </a:t>
            </a:r>
            <a:r>
              <a:rPr lang="en-US" dirty="0" err="1"/>
              <a:t>người</a:t>
            </a:r>
            <a:r>
              <a:rPr lang="en-US" dirty="0"/>
              <a:t> </a:t>
            </a:r>
            <a:r>
              <a:rPr lang="en-US" dirty="0" err="1"/>
              <a:t>bạn</a:t>
            </a:r>
            <a:r>
              <a:rPr lang="en-US" dirty="0"/>
              <a:t> </a:t>
            </a:r>
            <a:r>
              <a:rPr lang="en-US" dirty="0" err="1"/>
              <a:t>trực</a:t>
            </a:r>
            <a:r>
              <a:rPr lang="en-US" dirty="0"/>
              <a:t> </a:t>
            </a:r>
            <a:r>
              <a:rPr lang="en-US" dirty="0" err="1"/>
              <a:t>tiếp</a:t>
            </a:r>
            <a:r>
              <a:rPr lang="en-US" dirty="0"/>
              <a:t> </a:t>
            </a:r>
            <a:r>
              <a:rPr lang="en-US" dirty="0" err="1"/>
              <a:t>của</a:t>
            </a:r>
            <a:r>
              <a:rPr lang="en-US" dirty="0"/>
              <a:t> </a:t>
            </a:r>
            <a:r>
              <a:rPr lang="en-US" dirty="0" err="1"/>
              <a:t>bạn</a:t>
            </a:r>
            <a:r>
              <a:rPr lang="en-US" dirty="0"/>
              <a:t>”</a:t>
            </a:r>
          </a:p>
          <a:p>
            <a:pPr>
              <a:defRPr/>
            </a:pPr>
            <a:r>
              <a:rPr lang="en-US" dirty="0" err="1">
                <a:solidFill>
                  <a:srgbClr val="262626"/>
                </a:solidFill>
              </a:rPr>
              <a:t>Ví</a:t>
            </a:r>
            <a:r>
              <a:rPr lang="en-US" dirty="0">
                <a:solidFill>
                  <a:srgbClr val="262626"/>
                </a:solidFill>
              </a:rPr>
              <a:t> </a:t>
            </a:r>
            <a:r>
              <a:rPr lang="en-US" dirty="0" err="1">
                <a:solidFill>
                  <a:srgbClr val="262626"/>
                </a:solidFill>
              </a:rPr>
              <a:t>dụ</a:t>
            </a:r>
            <a:r>
              <a:rPr lang="en-US" dirty="0">
                <a:solidFill>
                  <a:srgbClr val="262626"/>
                </a:solidFill>
              </a:rPr>
              <a:t> code </a:t>
            </a:r>
            <a:r>
              <a:rPr lang="en-US" dirty="0" err="1">
                <a:solidFill>
                  <a:srgbClr val="262626"/>
                </a:solidFill>
              </a:rPr>
              <a:t>tồi</a:t>
            </a:r>
            <a:r>
              <a:rPr lang="en-US" dirty="0">
                <a:solidFill>
                  <a:srgbClr val="262626"/>
                </a:solidFill>
              </a:rPr>
              <a:t>:</a:t>
            </a:r>
            <a:br>
              <a:rPr lang="en-US" dirty="0">
                <a:solidFill>
                  <a:srgbClr val="262626"/>
                </a:solidFill>
              </a:rPr>
            </a:br>
            <a:r>
              <a:rPr lang="en-US" sz="2000" b="1" dirty="0" err="1">
                <a:solidFill>
                  <a:srgbClr val="262626"/>
                </a:solidFill>
                <a:latin typeface="Courier New" pitchFamily="49" charset="0"/>
              </a:rPr>
              <a:t>general.getColonel</a:t>
            </a:r>
            <a:r>
              <a:rPr lang="en-US" sz="2000" b="1" dirty="0">
                <a:solidFill>
                  <a:srgbClr val="262626"/>
                </a:solidFill>
                <a:latin typeface="Courier New" pitchFamily="49" charset="0"/>
              </a:rPr>
              <a:t>().</a:t>
            </a:r>
            <a:r>
              <a:rPr lang="en-US" sz="2000" b="1" dirty="0" err="1">
                <a:solidFill>
                  <a:srgbClr val="262626"/>
                </a:solidFill>
                <a:latin typeface="Courier New" pitchFamily="49" charset="0"/>
              </a:rPr>
              <a:t>getMajor</a:t>
            </a:r>
            <a:r>
              <a:rPr lang="en-US" sz="2000" b="1" dirty="0">
                <a:solidFill>
                  <a:srgbClr val="262626"/>
                </a:solidFill>
                <a:latin typeface="Courier New" pitchFamily="49" charset="0"/>
              </a:rPr>
              <a:t>(m).</a:t>
            </a:r>
            <a:r>
              <a:rPr lang="en-US" sz="2000" b="1" dirty="0" err="1">
                <a:solidFill>
                  <a:srgbClr val="262626"/>
                </a:solidFill>
                <a:latin typeface="Courier New" pitchFamily="49" charset="0"/>
              </a:rPr>
              <a:t>getCaptain</a:t>
            </a:r>
            <a:r>
              <a:rPr lang="en-US" sz="2000" b="1" dirty="0">
                <a:solidFill>
                  <a:srgbClr val="262626"/>
                </a:solidFill>
                <a:latin typeface="Courier New" pitchFamily="49" charset="0"/>
              </a:rPr>
              <a:t>(cap)</a:t>
            </a:r>
            <a:br>
              <a:rPr lang="en-US" sz="2000" b="1" dirty="0">
                <a:solidFill>
                  <a:srgbClr val="262626"/>
                </a:solidFill>
                <a:latin typeface="Courier New" pitchFamily="49" charset="0"/>
              </a:rPr>
            </a:br>
            <a:r>
              <a:rPr lang="en-US" sz="2000" b="1" dirty="0">
                <a:solidFill>
                  <a:srgbClr val="262626"/>
                </a:solidFill>
                <a:latin typeface="Courier New" pitchFamily="49" charset="0"/>
              </a:rPr>
              <a:t>    .</a:t>
            </a:r>
            <a:r>
              <a:rPr lang="en-US" sz="2000" b="1" dirty="0" err="1">
                <a:solidFill>
                  <a:srgbClr val="262626"/>
                </a:solidFill>
                <a:latin typeface="Courier New" pitchFamily="49" charset="0"/>
              </a:rPr>
              <a:t>getSergeant</a:t>
            </a:r>
            <a:r>
              <a:rPr lang="en-US" sz="2000" b="1" dirty="0">
                <a:solidFill>
                  <a:srgbClr val="262626"/>
                </a:solidFill>
                <a:latin typeface="Courier New" pitchFamily="49" charset="0"/>
              </a:rPr>
              <a:t>(ser).</a:t>
            </a:r>
            <a:r>
              <a:rPr lang="en-US" sz="2000" b="1" dirty="0" err="1">
                <a:solidFill>
                  <a:srgbClr val="262626"/>
                </a:solidFill>
                <a:latin typeface="Courier New" pitchFamily="49" charset="0"/>
              </a:rPr>
              <a:t>getPrivate</a:t>
            </a:r>
            <a:r>
              <a:rPr lang="en-US" sz="2000" b="1" dirty="0">
                <a:solidFill>
                  <a:srgbClr val="262626"/>
                </a:solidFill>
                <a:latin typeface="Courier New" pitchFamily="49" charset="0"/>
              </a:rPr>
              <a:t>(name).</a:t>
            </a:r>
            <a:r>
              <a:rPr lang="en-US" sz="2000" b="1" dirty="0" err="1">
                <a:solidFill>
                  <a:srgbClr val="262626"/>
                </a:solidFill>
                <a:latin typeface="Courier New" pitchFamily="49" charset="0"/>
              </a:rPr>
              <a:t>digFoxHole</a:t>
            </a:r>
            <a:r>
              <a:rPr lang="en-US" sz="2000" b="1" dirty="0">
                <a:solidFill>
                  <a:srgbClr val="262626"/>
                </a:solidFill>
                <a:latin typeface="Courier New" pitchFamily="49" charset="0"/>
              </a:rPr>
              <a:t>();</a:t>
            </a:r>
          </a:p>
          <a:p>
            <a:pPr lvl="1">
              <a:defRPr/>
            </a:pPr>
            <a:endParaRPr lang="en-US" sz="800" dirty="0">
              <a:solidFill>
                <a:srgbClr val="404040"/>
              </a:solidFill>
            </a:endParaRPr>
          </a:p>
          <a:p>
            <a:pPr>
              <a:defRPr/>
            </a:pPr>
            <a:r>
              <a:rPr lang="en-US" dirty="0" err="1">
                <a:solidFill>
                  <a:srgbClr val="262626"/>
                </a:solidFill>
              </a:rPr>
              <a:t>Ví</a:t>
            </a:r>
            <a:r>
              <a:rPr lang="en-US" dirty="0">
                <a:solidFill>
                  <a:srgbClr val="262626"/>
                </a:solidFill>
              </a:rPr>
              <a:t> </a:t>
            </a:r>
            <a:r>
              <a:rPr lang="en-US" dirty="0" err="1">
                <a:solidFill>
                  <a:srgbClr val="262626"/>
                </a:solidFill>
              </a:rPr>
              <a:t>dụ</a:t>
            </a:r>
            <a:r>
              <a:rPr lang="en-US" dirty="0">
                <a:solidFill>
                  <a:srgbClr val="262626"/>
                </a:solidFill>
              </a:rPr>
              <a:t> code </a:t>
            </a:r>
            <a:r>
              <a:rPr lang="en-US" dirty="0" err="1">
                <a:solidFill>
                  <a:srgbClr val="262626"/>
                </a:solidFill>
              </a:rPr>
              <a:t>tốt</a:t>
            </a:r>
            <a:br>
              <a:rPr lang="en-US" dirty="0">
                <a:solidFill>
                  <a:srgbClr val="262626"/>
                </a:solidFill>
              </a:rPr>
            </a:br>
            <a:r>
              <a:rPr lang="en-US" sz="2100" b="1" dirty="0" err="1">
                <a:solidFill>
                  <a:srgbClr val="262626"/>
                </a:solidFill>
                <a:latin typeface="Courier New" pitchFamily="49" charset="0"/>
              </a:rPr>
              <a:t>general.superviseFoxHole</a:t>
            </a:r>
            <a:r>
              <a:rPr lang="en-US" sz="2100" b="1" dirty="0">
                <a:solidFill>
                  <a:srgbClr val="262626"/>
                </a:solidFill>
                <a:latin typeface="Courier New" pitchFamily="49" charset="0"/>
              </a:rPr>
              <a:t>(m, cap, ser, name);</a:t>
            </a:r>
          </a:p>
          <a:p>
            <a:pPr>
              <a:defRPr/>
            </a:pPr>
            <a:endParaRPr lang="en-US" dirty="0"/>
          </a:p>
        </p:txBody>
      </p:sp>
      <p:sp>
        <p:nvSpPr>
          <p:cNvPr id="80899" name="Slide Number Placeholder 2">
            <a:extLst>
              <a:ext uri="{FF2B5EF4-FFF2-40B4-BE49-F238E27FC236}">
                <a16:creationId xmlns:a16="http://schemas.microsoft.com/office/drawing/2014/main" id="{0BC0B864-CA03-6649-AB8D-DAB86AFD87A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77F6B999-7B9B-EF4B-BD52-A82A80EF9396}" type="slidenum">
              <a:rPr lang="en-US" altLang="en-VN" sz="1400" smtClean="0">
                <a:latin typeface="Tahoma" panose="020B0604030504040204" pitchFamily="34" charset="0"/>
              </a:rPr>
              <a:pPr>
                <a:spcBef>
                  <a:spcPct val="0"/>
                </a:spcBef>
                <a:buClrTx/>
                <a:buSzTx/>
                <a:buFontTx/>
                <a:buNone/>
              </a:pPr>
              <a:t>38</a:t>
            </a:fld>
            <a:endParaRPr lang="en-US" altLang="en-VN" sz="1400">
              <a:latin typeface="Tahoma" panose="020B060403050404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2A0EA7B1-0E7F-154A-95CB-A59A06105ED3}"/>
              </a:ext>
            </a:extLst>
          </p:cNvPr>
          <p:cNvSpPr>
            <a:spLocks noGrp="1" noChangeArrowheads="1"/>
          </p:cNvSpPr>
          <p:nvPr>
            <p:ph type="title"/>
          </p:nvPr>
        </p:nvSpPr>
        <p:spPr>
          <a:xfrm>
            <a:off x="628650" y="114607"/>
            <a:ext cx="7886700" cy="737960"/>
          </a:xfrm>
        </p:spPr>
        <p:txBody>
          <a:bodyPr/>
          <a:lstStyle/>
          <a:p>
            <a:r>
              <a:rPr lang="en-US" altLang="en-VN" dirty="0" err="1"/>
              <a:t>Nguyên</a:t>
            </a:r>
            <a:r>
              <a:rPr lang="en-US" altLang="en-VN" dirty="0"/>
              <a:t> </a:t>
            </a:r>
            <a:r>
              <a:rPr lang="en-US" altLang="en-VN" dirty="0" err="1"/>
              <a:t>lý</a:t>
            </a:r>
            <a:r>
              <a:rPr lang="en-US" altLang="en-VN" dirty="0"/>
              <a:t> tri </a:t>
            </a:r>
            <a:r>
              <a:rPr lang="en-US" altLang="en-VN" dirty="0" err="1"/>
              <a:t>thức</a:t>
            </a:r>
            <a:r>
              <a:rPr lang="en-US" altLang="en-VN" dirty="0"/>
              <a:t> </a:t>
            </a:r>
            <a:r>
              <a:rPr lang="en-US" altLang="en-VN" dirty="0" err="1"/>
              <a:t>tối</a:t>
            </a:r>
            <a:r>
              <a:rPr lang="en-US" altLang="en-VN" dirty="0"/>
              <a:t> </a:t>
            </a:r>
            <a:r>
              <a:rPr lang="en-US" altLang="en-VN" dirty="0" err="1"/>
              <a:t>thiểu</a:t>
            </a:r>
            <a:endParaRPr lang="en-US" altLang="en-VN" dirty="0"/>
          </a:p>
        </p:txBody>
      </p:sp>
      <p:sp>
        <p:nvSpPr>
          <p:cNvPr id="82946" name="Content Placeholder 3">
            <a:extLst>
              <a:ext uri="{FF2B5EF4-FFF2-40B4-BE49-F238E27FC236}">
                <a16:creationId xmlns:a16="http://schemas.microsoft.com/office/drawing/2014/main" id="{FC2AC133-0DD0-7843-A809-E4AFFD8EEEA2}"/>
              </a:ext>
            </a:extLst>
          </p:cNvPr>
          <p:cNvSpPr>
            <a:spLocks noGrp="1" noChangeArrowheads="1"/>
          </p:cNvSpPr>
          <p:nvPr>
            <p:ph idx="1"/>
          </p:nvPr>
        </p:nvSpPr>
        <p:spPr>
          <a:xfrm>
            <a:off x="628650" y="851592"/>
            <a:ext cx="7886700" cy="5174881"/>
          </a:xfrm>
        </p:spPr>
        <p:txBody>
          <a:bodyPr>
            <a:normAutofit/>
          </a:bodyPr>
          <a:lstStyle/>
          <a:p>
            <a:r>
              <a:rPr lang="en-US" dirty="0" err="1"/>
              <a:t>Trong</a:t>
            </a:r>
            <a:r>
              <a:rPr lang="en-US" dirty="0"/>
              <a:t> </a:t>
            </a:r>
            <a:r>
              <a:rPr lang="en-US" dirty="0" err="1"/>
              <a:t>phương</a:t>
            </a:r>
            <a:r>
              <a:rPr lang="en-US" dirty="0"/>
              <a:t> </a:t>
            </a:r>
            <a:r>
              <a:rPr lang="en-US" dirty="0" err="1"/>
              <a:t>thức</a:t>
            </a:r>
            <a:r>
              <a:rPr lang="en-US" dirty="0"/>
              <a:t> M </a:t>
            </a:r>
            <a:r>
              <a:rPr lang="en-US" dirty="0" err="1"/>
              <a:t>của</a:t>
            </a:r>
            <a:r>
              <a:rPr lang="en-US" dirty="0"/>
              <a:t> </a:t>
            </a:r>
            <a:r>
              <a:rPr lang="en-US" dirty="0" err="1"/>
              <a:t>đối</a:t>
            </a:r>
            <a:r>
              <a:rPr lang="en-US" dirty="0"/>
              <a:t> </a:t>
            </a:r>
            <a:r>
              <a:rPr lang="en-US" dirty="0" err="1"/>
              <a:t>tượng</a:t>
            </a:r>
            <a:r>
              <a:rPr lang="en-US" dirty="0"/>
              <a:t> O </a:t>
            </a:r>
            <a:r>
              <a:rPr lang="en-US" dirty="0" err="1"/>
              <a:t>chỉ</a:t>
            </a:r>
            <a:r>
              <a:rPr lang="en-US" dirty="0"/>
              <a:t> </a:t>
            </a:r>
            <a:r>
              <a:rPr lang="en-US" dirty="0" err="1"/>
              <a:t>được</a:t>
            </a:r>
            <a:r>
              <a:rPr lang="en-US" dirty="0"/>
              <a:t> </a:t>
            </a:r>
            <a:r>
              <a:rPr lang="en-US" dirty="0" err="1"/>
              <a:t>gọi</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của</a:t>
            </a:r>
            <a:r>
              <a:rPr lang="en-US" dirty="0"/>
              <a:t> </a:t>
            </a:r>
            <a:r>
              <a:rPr lang="en-US" dirty="0" err="1"/>
              <a:t>các</a:t>
            </a:r>
            <a:r>
              <a:rPr lang="en-US" dirty="0"/>
              <a:t> </a:t>
            </a:r>
            <a:r>
              <a:rPr lang="en-US" dirty="0" err="1"/>
              <a:t>loại</a:t>
            </a:r>
            <a:r>
              <a:rPr lang="en-US" dirty="0"/>
              <a:t> </a:t>
            </a:r>
            <a:r>
              <a:rPr lang="en-US" dirty="0" err="1"/>
              <a:t>đối</a:t>
            </a:r>
            <a:r>
              <a:rPr lang="en-US" dirty="0"/>
              <a:t> </a:t>
            </a:r>
            <a:r>
              <a:rPr lang="en-US" dirty="0" err="1"/>
              <a:t>tượng</a:t>
            </a:r>
            <a:r>
              <a:rPr lang="en-US" dirty="0"/>
              <a:t> </a:t>
            </a:r>
            <a:r>
              <a:rPr lang="en-US" dirty="0" err="1"/>
              <a:t>sau</a:t>
            </a:r>
            <a:r>
              <a:rPr lang="en-US" dirty="0"/>
              <a:t>:</a:t>
            </a:r>
          </a:p>
          <a:p>
            <a:pPr lvl="1"/>
            <a:r>
              <a:rPr lang="en-US" dirty="0" err="1"/>
              <a:t>Chính</a:t>
            </a:r>
            <a:r>
              <a:rPr lang="en-US" dirty="0"/>
              <a:t> </a:t>
            </a:r>
            <a:r>
              <a:rPr lang="en-US" dirty="0" err="1"/>
              <a:t>đối</a:t>
            </a:r>
            <a:r>
              <a:rPr lang="en-US" dirty="0"/>
              <a:t> </a:t>
            </a:r>
            <a:r>
              <a:rPr lang="en-US" dirty="0" err="1"/>
              <a:t>tượng</a:t>
            </a:r>
            <a:r>
              <a:rPr lang="en-US" dirty="0"/>
              <a:t> O </a:t>
            </a:r>
          </a:p>
          <a:p>
            <a:pPr lvl="1"/>
            <a:r>
              <a:rPr lang="en-US" dirty="0" err="1"/>
              <a:t>Các</a:t>
            </a:r>
            <a:r>
              <a:rPr lang="en-US" dirty="0"/>
              <a:t> </a:t>
            </a:r>
            <a:r>
              <a:rPr lang="en-US" dirty="0" err="1"/>
              <a:t>đối</a:t>
            </a:r>
            <a:r>
              <a:rPr lang="en-US" dirty="0"/>
              <a:t> </a:t>
            </a:r>
            <a:r>
              <a:rPr lang="en-US" dirty="0" err="1"/>
              <a:t>tượng</a:t>
            </a:r>
            <a:r>
              <a:rPr lang="en-US" dirty="0"/>
              <a:t> </a:t>
            </a:r>
            <a:r>
              <a:rPr lang="en-US" dirty="0" err="1"/>
              <a:t>trong</a:t>
            </a:r>
            <a:r>
              <a:rPr lang="en-US" dirty="0"/>
              <a:t> </a:t>
            </a:r>
            <a:r>
              <a:rPr lang="en-US" dirty="0" err="1"/>
              <a:t>tham</a:t>
            </a:r>
            <a:r>
              <a:rPr lang="en-US" dirty="0"/>
              <a:t> </a:t>
            </a:r>
            <a:r>
              <a:rPr lang="en-US" dirty="0" err="1"/>
              <a:t>số</a:t>
            </a:r>
            <a:r>
              <a:rPr lang="en-US" dirty="0"/>
              <a:t> </a:t>
            </a:r>
            <a:r>
              <a:rPr lang="en-US" dirty="0" err="1"/>
              <a:t>của</a:t>
            </a:r>
            <a:r>
              <a:rPr lang="en-US" dirty="0"/>
              <a:t> M</a:t>
            </a:r>
          </a:p>
          <a:p>
            <a:pPr lvl="1"/>
            <a:r>
              <a:rPr lang="en-US" dirty="0" err="1"/>
              <a:t>Các</a:t>
            </a:r>
            <a:r>
              <a:rPr lang="en-US" dirty="0"/>
              <a:t> </a:t>
            </a:r>
            <a:r>
              <a:rPr lang="en-US" dirty="0" err="1"/>
              <a:t>đối</a:t>
            </a:r>
            <a:r>
              <a:rPr lang="en-US" dirty="0"/>
              <a:t> </a:t>
            </a:r>
            <a:r>
              <a:rPr lang="en-US" dirty="0" err="1"/>
              <a:t>tượng</a:t>
            </a:r>
            <a:r>
              <a:rPr lang="en-US" dirty="0"/>
              <a:t> </a:t>
            </a:r>
            <a:r>
              <a:rPr lang="en-US" dirty="0" err="1"/>
              <a:t>được</a:t>
            </a:r>
            <a:r>
              <a:rPr lang="en-US" dirty="0"/>
              <a:t> </a:t>
            </a:r>
            <a:r>
              <a:rPr lang="en-US" dirty="0" err="1"/>
              <a:t>tạo</a:t>
            </a:r>
            <a:r>
              <a:rPr lang="en-US" dirty="0"/>
              <a:t>/</a:t>
            </a:r>
            <a:r>
              <a:rPr lang="en-US" dirty="0" err="1"/>
              <a:t>khởi</a:t>
            </a:r>
            <a:r>
              <a:rPr lang="en-US" dirty="0"/>
              <a:t> </a:t>
            </a:r>
            <a:r>
              <a:rPr lang="en-US" dirty="0" err="1"/>
              <a:t>tạo</a:t>
            </a:r>
            <a:r>
              <a:rPr lang="en-US" dirty="0"/>
              <a:t> </a:t>
            </a:r>
            <a:r>
              <a:rPr lang="en-US" dirty="0" err="1"/>
              <a:t>trong</a:t>
            </a:r>
            <a:r>
              <a:rPr lang="en-US" dirty="0"/>
              <a:t> M</a:t>
            </a:r>
          </a:p>
          <a:p>
            <a:pPr lvl="1"/>
            <a:r>
              <a:rPr lang="en-US" dirty="0" err="1"/>
              <a:t>Các</a:t>
            </a:r>
            <a:r>
              <a:rPr lang="en-US" dirty="0"/>
              <a:t> </a:t>
            </a:r>
            <a:r>
              <a:rPr lang="en-US" dirty="0" err="1"/>
              <a:t>đối</a:t>
            </a:r>
            <a:r>
              <a:rPr lang="en-US" dirty="0"/>
              <a:t> </a:t>
            </a:r>
            <a:r>
              <a:rPr lang="en-US" dirty="0" err="1"/>
              <a:t>tượng</a:t>
            </a:r>
            <a:r>
              <a:rPr lang="en-US" dirty="0"/>
              <a:t> </a:t>
            </a:r>
            <a:r>
              <a:rPr lang="en-US" dirty="0" err="1"/>
              <a:t>thuộc</a:t>
            </a:r>
            <a:r>
              <a:rPr lang="en-US" dirty="0"/>
              <a:t> </a:t>
            </a:r>
            <a:r>
              <a:rPr lang="en-US" dirty="0" err="1"/>
              <a:t>tính</a:t>
            </a:r>
            <a:r>
              <a:rPr lang="en-US" dirty="0"/>
              <a:t> </a:t>
            </a:r>
            <a:r>
              <a:rPr lang="en-US" dirty="0" err="1"/>
              <a:t>của</a:t>
            </a:r>
            <a:r>
              <a:rPr lang="en-US" dirty="0"/>
              <a:t> O</a:t>
            </a:r>
          </a:p>
        </p:txBody>
      </p:sp>
      <p:sp>
        <p:nvSpPr>
          <p:cNvPr id="82948" name="TextBox 4">
            <a:extLst>
              <a:ext uri="{FF2B5EF4-FFF2-40B4-BE49-F238E27FC236}">
                <a16:creationId xmlns:a16="http://schemas.microsoft.com/office/drawing/2014/main" id="{35AD5FC2-F404-3246-9AB3-D22C5C36C754}"/>
              </a:ext>
            </a:extLst>
          </p:cNvPr>
          <p:cNvSpPr txBox="1">
            <a:spLocks noChangeArrowheads="1"/>
          </p:cNvSpPr>
          <p:nvPr/>
        </p:nvSpPr>
        <p:spPr bwMode="auto">
          <a:xfrm>
            <a:off x="3352800" y="3804328"/>
            <a:ext cx="3800475" cy="1938992"/>
          </a:xfrm>
          <a:prstGeom prst="rect">
            <a:avLst/>
          </a:prstGeom>
          <a:solidFill>
            <a:schemeClr val="accent3">
              <a:lumMod val="20000"/>
              <a:lumOff val="80000"/>
            </a:schemeClr>
          </a:solidFill>
          <a:ln>
            <a:noFill/>
          </a:ln>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VN" sz="2400" dirty="0" err="1"/>
              <a:t>Lưu</a:t>
            </a:r>
            <a:r>
              <a:rPr lang="en-US" altLang="en-VN" sz="2400" dirty="0"/>
              <a:t> </a:t>
            </a:r>
            <a:r>
              <a:rPr lang="en-US" altLang="en-VN" sz="2400" dirty="0" err="1"/>
              <a:t>ý</a:t>
            </a:r>
            <a:r>
              <a:rPr lang="en-US" altLang="en-VN" sz="2400" dirty="0"/>
              <a:t>: </a:t>
            </a:r>
            <a:r>
              <a:rPr lang="en-US" altLang="en-VN" sz="2400" dirty="0" err="1"/>
              <a:t>không</a:t>
            </a:r>
            <a:r>
              <a:rPr lang="en-US" altLang="en-VN" sz="2400" dirty="0"/>
              <a:t> </a:t>
            </a:r>
            <a:r>
              <a:rPr lang="en-US" altLang="en-VN" sz="2400" dirty="0" err="1"/>
              <a:t>cần</a:t>
            </a:r>
            <a:r>
              <a:rPr lang="en-US" altLang="en-VN" sz="2400" dirty="0"/>
              <a:t> </a:t>
            </a:r>
            <a:r>
              <a:rPr lang="en-US" altLang="en-VN" sz="2400" dirty="0" err="1"/>
              <a:t>máy</a:t>
            </a:r>
            <a:r>
              <a:rPr lang="en-US" altLang="en-VN" sz="2400" dirty="0"/>
              <a:t> </a:t>
            </a:r>
            <a:r>
              <a:rPr lang="en-US" altLang="en-VN" sz="2400" dirty="0" err="1"/>
              <a:t>móc</a:t>
            </a:r>
            <a:r>
              <a:rPr lang="en-US" altLang="en-VN" sz="2400" dirty="0"/>
              <a:t> </a:t>
            </a:r>
            <a:r>
              <a:rPr lang="en-US" altLang="en-VN" sz="2400" dirty="0" err="1"/>
              <a:t>tuân</a:t>
            </a:r>
            <a:r>
              <a:rPr lang="en-US" altLang="en-VN" sz="2400" dirty="0"/>
              <a:t> </a:t>
            </a:r>
            <a:r>
              <a:rPr lang="en-US" altLang="en-VN" sz="2400" dirty="0" err="1"/>
              <a:t>thủ</a:t>
            </a:r>
            <a:r>
              <a:rPr lang="en-US" altLang="en-VN" sz="2400" dirty="0"/>
              <a:t> </a:t>
            </a:r>
            <a:r>
              <a:rPr lang="en-US" altLang="en-VN" sz="2400" dirty="0" err="1"/>
              <a:t>trong</a:t>
            </a:r>
            <a:r>
              <a:rPr lang="en-US" altLang="en-VN" sz="2400" dirty="0"/>
              <a:t> </a:t>
            </a:r>
            <a:r>
              <a:rPr lang="en-US" altLang="en-VN" sz="2400" dirty="0" err="1"/>
              <a:t>mọi</a:t>
            </a:r>
            <a:r>
              <a:rPr lang="en-US" altLang="en-VN" sz="2400" dirty="0"/>
              <a:t> </a:t>
            </a:r>
            <a:r>
              <a:rPr lang="en-US" altLang="en-VN" sz="2400" dirty="0" err="1"/>
              <a:t>trường</a:t>
            </a:r>
            <a:r>
              <a:rPr lang="en-US" altLang="en-VN" sz="2400" dirty="0"/>
              <a:t> </a:t>
            </a:r>
            <a:r>
              <a:rPr lang="en-US" altLang="en-VN" sz="2400" dirty="0" err="1"/>
              <a:t>hợp</a:t>
            </a:r>
            <a:r>
              <a:rPr lang="en-US" altLang="en-VN" sz="2400" dirty="0"/>
              <a:t>! </a:t>
            </a:r>
            <a:r>
              <a:rPr lang="en-US" altLang="en-VN" sz="2400" dirty="0" err="1"/>
              <a:t>Nhưng</a:t>
            </a:r>
            <a:r>
              <a:rPr lang="en-US" altLang="en-VN" sz="2400" dirty="0"/>
              <a:t> </a:t>
            </a:r>
            <a:r>
              <a:rPr lang="en-US" altLang="en-VN" sz="2400" dirty="0" err="1"/>
              <a:t>cần</a:t>
            </a:r>
            <a:r>
              <a:rPr lang="en-US" altLang="en-VN" sz="2400" dirty="0"/>
              <a:t> </a:t>
            </a:r>
            <a:r>
              <a:rPr lang="en-US" altLang="en-VN" sz="2400" dirty="0" err="1"/>
              <a:t>cân</a:t>
            </a:r>
            <a:r>
              <a:rPr lang="en-US" altLang="en-VN" sz="2400" dirty="0"/>
              <a:t> </a:t>
            </a:r>
            <a:r>
              <a:rPr lang="en-US" altLang="en-VN" sz="2400" dirty="0" err="1"/>
              <a:t>nhắc</a:t>
            </a:r>
            <a:r>
              <a:rPr lang="en-US" altLang="en-VN" sz="2400" dirty="0"/>
              <a:t>, </a:t>
            </a:r>
            <a:r>
              <a:rPr lang="en-US" altLang="en-VN" sz="2400" dirty="0" err="1"/>
              <a:t>sẽ</a:t>
            </a:r>
            <a:r>
              <a:rPr lang="en-US" altLang="en-VN" sz="2400" dirty="0"/>
              <a:t> </a:t>
            </a:r>
            <a:r>
              <a:rPr lang="en-US" altLang="en-VN" sz="2400" dirty="0" err="1"/>
              <a:t>có</a:t>
            </a:r>
            <a:r>
              <a:rPr lang="en-US" altLang="en-VN" sz="2400" dirty="0"/>
              <a:t> </a:t>
            </a:r>
            <a:r>
              <a:rPr lang="en-US" altLang="en-VN" sz="2400" dirty="0" err="1"/>
              <a:t>thiết</a:t>
            </a:r>
            <a:r>
              <a:rPr lang="en-US" altLang="en-VN" sz="2400" dirty="0"/>
              <a:t> </a:t>
            </a:r>
            <a:r>
              <a:rPr lang="en-US" altLang="en-VN" sz="2400" dirty="0" err="1"/>
              <a:t>kế</a:t>
            </a:r>
            <a:r>
              <a:rPr lang="en-US" altLang="en-VN" sz="2400" dirty="0"/>
              <a:t> </a:t>
            </a:r>
            <a:r>
              <a:rPr lang="en-US" altLang="en-VN" sz="2400" dirty="0" err="1"/>
              <a:t>tốt</a:t>
            </a:r>
            <a:r>
              <a:rPr lang="en-US" altLang="en-VN" sz="2400" dirty="0"/>
              <a:t> </a:t>
            </a:r>
            <a:r>
              <a:rPr lang="en-US" altLang="en-VN" sz="2400" dirty="0" err="1"/>
              <a:t>hơn</a:t>
            </a:r>
            <a:endParaRPr lang="en-US" altLang="en-V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BC212AD9-DEFF-014F-AC8A-C3A5CD998E70}"/>
              </a:ext>
            </a:extLst>
          </p:cNvPr>
          <p:cNvSpPr>
            <a:spLocks noGrp="1" noChangeArrowheads="1"/>
          </p:cNvSpPr>
          <p:nvPr>
            <p:ph type="title"/>
          </p:nvPr>
        </p:nvSpPr>
        <p:spPr/>
        <p:txBody>
          <a:bodyPr/>
          <a:lstStyle/>
          <a:p>
            <a:r>
              <a:rPr lang="en-VN" altLang="en-VN">
                <a:ea typeface="ＭＳ Ｐゴシック" panose="020B0600070205080204" pitchFamily="34" charset="-128"/>
              </a:rPr>
              <a:t>GRASP</a:t>
            </a:r>
          </a:p>
        </p:txBody>
      </p:sp>
      <p:sp>
        <p:nvSpPr>
          <p:cNvPr id="17410" name="Content Placeholder 2">
            <a:extLst>
              <a:ext uri="{FF2B5EF4-FFF2-40B4-BE49-F238E27FC236}">
                <a16:creationId xmlns:a16="http://schemas.microsoft.com/office/drawing/2014/main" id="{31B4E9F8-B1C4-5D4B-9961-C8E4E675CC86}"/>
              </a:ext>
            </a:extLst>
          </p:cNvPr>
          <p:cNvSpPr>
            <a:spLocks noGrp="1" noChangeArrowheads="1"/>
          </p:cNvSpPr>
          <p:nvPr>
            <p:ph idx="1"/>
          </p:nvPr>
        </p:nvSpPr>
        <p:spPr/>
        <p:txBody>
          <a:bodyPr/>
          <a:lstStyle/>
          <a:p>
            <a:r>
              <a:rPr lang="en-US" altLang="en-VN" dirty="0">
                <a:ea typeface="ＭＳ Ｐゴシック" panose="020B0600070205080204" pitchFamily="34" charset="-128"/>
              </a:rPr>
              <a:t>GRASP - General Responsibility Assignment Software Patterns (or Principles): </a:t>
            </a:r>
            <a:r>
              <a:rPr lang="en-US" altLang="en-VN" dirty="0" err="1">
                <a:ea typeface="ＭＳ Ｐゴシック" panose="020B0600070205080204" pitchFamily="34" charset="-128"/>
              </a:rPr>
              <a:t>Nguyên</a:t>
            </a:r>
            <a:r>
              <a:rPr lang="en-US" altLang="en-VN" dirty="0">
                <a:ea typeface="ＭＳ Ｐゴシック" panose="020B0600070205080204" pitchFamily="34" charset="-128"/>
              </a:rPr>
              <a:t> </a:t>
            </a:r>
            <a:r>
              <a:rPr lang="en-US" altLang="en-VN" dirty="0" err="1">
                <a:ea typeface="ＭＳ Ｐゴシック" panose="020B0600070205080204" pitchFamily="34" charset="-128"/>
              </a:rPr>
              <a:t>lý</a:t>
            </a:r>
            <a:r>
              <a:rPr lang="en-US" altLang="en-VN" dirty="0">
                <a:ea typeface="ＭＳ Ｐゴシック" panose="020B0600070205080204" pitchFamily="34" charset="-128"/>
              </a:rPr>
              <a:t>/</a:t>
            </a:r>
            <a:r>
              <a:rPr lang="en-US" altLang="en-VN" dirty="0" err="1">
                <a:ea typeface="ＭＳ Ｐゴシック" panose="020B0600070205080204" pitchFamily="34" charset="-128"/>
              </a:rPr>
              <a:t>mẫu</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thiết</a:t>
            </a:r>
            <a:r>
              <a:rPr lang="en-US" altLang="en-VN" dirty="0">
                <a:ea typeface="ＭＳ Ｐゴシック" panose="020B0600070205080204" pitchFamily="34" charset="-128"/>
              </a:rPr>
              <a:t> </a:t>
            </a:r>
            <a:r>
              <a:rPr lang="en-US" altLang="en-VN" dirty="0" err="1">
                <a:ea typeface="ＭＳ Ｐゴシック" panose="020B0600070205080204" pitchFamily="34" charset="-128"/>
              </a:rPr>
              <a:t>kế</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mềm</a:t>
            </a:r>
            <a:r>
              <a:rPr lang="en-US" altLang="en-VN" dirty="0">
                <a:ea typeface="ＭＳ Ｐゴシック" panose="020B0600070205080204" pitchFamily="34" charset="-128"/>
              </a:rPr>
              <a:t> </a:t>
            </a:r>
            <a:r>
              <a:rPr lang="en-US" altLang="en-VN" dirty="0" err="1">
                <a:ea typeface="ＭＳ Ｐゴシック" panose="020B0600070205080204" pitchFamily="34" charset="-128"/>
              </a:rPr>
              <a:t>phân</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định</a:t>
            </a:r>
            <a:r>
              <a:rPr lang="en-US" altLang="en-VN" dirty="0">
                <a:ea typeface="ＭＳ Ｐゴシック" panose="020B0600070205080204" pitchFamily="34" charset="-128"/>
              </a:rPr>
              <a:t> </a:t>
            </a:r>
            <a:r>
              <a:rPr lang="en-US" altLang="en-VN" dirty="0" err="1">
                <a:ea typeface="ＭＳ Ｐゴシック" panose="020B0600070205080204" pitchFamily="34" charset="-128"/>
              </a:rPr>
              <a:t>trách</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nhiệm</a:t>
            </a:r>
            <a:endParaRPr lang="en-US" altLang="en-VN" dirty="0">
              <a:ea typeface="ＭＳ Ｐゴシック" panose="020B0600070205080204" pitchFamily="34" charset="-128"/>
            </a:endParaRPr>
          </a:p>
          <a:p>
            <a:r>
              <a:rPr lang="en-VN" altLang="en-VN" dirty="0">
                <a:ea typeface="ＭＳ Ｐゴシック" panose="020B0600070205080204" pitchFamily="34" charset="-128"/>
              </a:rPr>
              <a:t>GRASP: tất cả các nguyên lý GRASP đều hướng tới trọng tâm là phân trách nhiệm cho ai</a:t>
            </a:r>
          </a:p>
          <a:p>
            <a:r>
              <a:rPr lang="en-VN" altLang="en-VN" dirty="0">
                <a:ea typeface="ＭＳ Ｐゴシック" panose="020B0600070205080204" pitchFamily="34" charset="-128"/>
              </a:rPr>
              <a:t>GRASP không liên quan tới SOLID</a:t>
            </a:r>
          </a:p>
        </p:txBody>
      </p:sp>
      <p:sp>
        <p:nvSpPr>
          <p:cNvPr id="17411" name="Slide Number Placeholder 3">
            <a:extLst>
              <a:ext uri="{FF2B5EF4-FFF2-40B4-BE49-F238E27FC236}">
                <a16:creationId xmlns:a16="http://schemas.microsoft.com/office/drawing/2014/main" id="{A1B900C1-551C-6949-87FD-01AA601CB4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CCCFBAC-060E-3A49-8697-A72F359CC4BB}" type="slidenum">
              <a:rPr lang="en-US" altLang="en-VN" sz="1400" smtClean="0">
                <a:latin typeface="Tahoma" panose="020B0604030504040204" pitchFamily="34" charset="0"/>
              </a:rPr>
              <a:pPr>
                <a:spcBef>
                  <a:spcPct val="0"/>
                </a:spcBef>
                <a:buClrTx/>
                <a:buSzTx/>
                <a:buFontTx/>
                <a:buNone/>
              </a:pPr>
              <a:t>4</a:t>
            </a:fld>
            <a:endParaRPr lang="en-US" altLang="en-VN" sz="1400">
              <a:latin typeface="Tahoma" panose="020B060403050404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B9CFAF67-0657-0A4F-BF54-16EC138D4886}"/>
              </a:ext>
            </a:extLst>
          </p:cNvPr>
          <p:cNvSpPr>
            <a:spLocks noGrp="1" noChangeArrowheads="1"/>
          </p:cNvSpPr>
          <p:nvPr>
            <p:ph type="title"/>
          </p:nvPr>
        </p:nvSpPr>
        <p:spPr>
          <a:xfrm>
            <a:off x="628650" y="114607"/>
            <a:ext cx="7886700" cy="737960"/>
          </a:xfrm>
        </p:spPr>
        <p:txBody>
          <a:bodyPr>
            <a:normAutofit fontScale="90000"/>
          </a:bodyPr>
          <a:lstStyle/>
          <a:p>
            <a:r>
              <a:rPr lang="en-US" altLang="en-VN" dirty="0" err="1"/>
              <a:t>Không</a:t>
            </a:r>
            <a:r>
              <a:rPr lang="en-US" altLang="en-VN" dirty="0"/>
              <a:t> </a:t>
            </a:r>
            <a:r>
              <a:rPr lang="en-US" altLang="en-VN" dirty="0" err="1"/>
              <a:t>đảm</a:t>
            </a:r>
            <a:r>
              <a:rPr lang="en-US" altLang="en-VN" dirty="0"/>
              <a:t> </a:t>
            </a:r>
            <a:r>
              <a:rPr lang="en-US" altLang="en-VN" dirty="0" err="1"/>
              <a:t>bảo</a:t>
            </a:r>
            <a:r>
              <a:rPr lang="en-US" altLang="en-VN" dirty="0"/>
              <a:t> </a:t>
            </a:r>
            <a:r>
              <a:rPr lang="en-US" altLang="en-VN" dirty="0" err="1"/>
              <a:t>nguyên</a:t>
            </a:r>
            <a:r>
              <a:rPr lang="en-US" altLang="en-VN" dirty="0"/>
              <a:t> </a:t>
            </a:r>
            <a:r>
              <a:rPr lang="en-US" altLang="en-VN" dirty="0" err="1"/>
              <a:t>lý</a:t>
            </a:r>
            <a:r>
              <a:rPr lang="en-US" altLang="en-VN" dirty="0"/>
              <a:t> tri </a:t>
            </a:r>
            <a:r>
              <a:rPr lang="en-US" altLang="en-VN" dirty="0" err="1"/>
              <a:t>thức</a:t>
            </a:r>
            <a:r>
              <a:rPr lang="en-US" altLang="en-VN" dirty="0"/>
              <a:t> </a:t>
            </a:r>
            <a:r>
              <a:rPr lang="en-US" altLang="en-VN" dirty="0" err="1"/>
              <a:t>tối</a:t>
            </a:r>
            <a:r>
              <a:rPr lang="en-US" altLang="en-VN" dirty="0"/>
              <a:t> </a:t>
            </a:r>
            <a:r>
              <a:rPr lang="en-US" altLang="en-VN" dirty="0" err="1"/>
              <a:t>thiểu</a:t>
            </a:r>
            <a:endParaRPr lang="en-US" altLang="en-VN" dirty="0"/>
          </a:p>
        </p:txBody>
      </p:sp>
      <p:sp>
        <p:nvSpPr>
          <p:cNvPr id="84994" name="Content Placeholder 2">
            <a:extLst>
              <a:ext uri="{FF2B5EF4-FFF2-40B4-BE49-F238E27FC236}">
                <a16:creationId xmlns:a16="http://schemas.microsoft.com/office/drawing/2014/main" id="{C6E5A16C-BB61-F842-A7A4-792922D1D227}"/>
              </a:ext>
            </a:extLst>
          </p:cNvPr>
          <p:cNvSpPr>
            <a:spLocks noGrp="1" noChangeArrowheads="1"/>
          </p:cNvSpPr>
          <p:nvPr>
            <p:ph idx="1"/>
          </p:nvPr>
        </p:nvSpPr>
        <p:spPr>
          <a:xfrm>
            <a:off x="628650" y="851592"/>
            <a:ext cx="7886700" cy="5174881"/>
          </a:xfrm>
        </p:spPr>
        <p:txBody>
          <a:bodyPr>
            <a:normAutofit lnSpcReduction="10000"/>
          </a:bodyPr>
          <a:lstStyle/>
          <a:p>
            <a:pPr marL="0" indent="0">
              <a:buNone/>
            </a:pPr>
            <a:r>
              <a:rPr lang="en-US" altLang="en-VN" dirty="0" err="1"/>
              <a:t>objectA.getObjectB</a:t>
            </a:r>
            <a:r>
              <a:rPr lang="en-US" altLang="en-VN" dirty="0"/>
              <a:t>().</a:t>
            </a:r>
            <a:r>
              <a:rPr lang="en-US" altLang="en-VN" dirty="0" err="1"/>
              <a:t>getObjectC</a:t>
            </a:r>
            <a:r>
              <a:rPr lang="en-US" altLang="en-VN" dirty="0"/>
              <a:t>().</a:t>
            </a:r>
            <a:r>
              <a:rPr lang="en-US" altLang="en-VN" dirty="0" err="1"/>
              <a:t>doSomething</a:t>
            </a:r>
            <a:r>
              <a:rPr lang="en-US" altLang="en-VN" dirty="0"/>
              <a:t>();</a:t>
            </a:r>
          </a:p>
          <a:p>
            <a:r>
              <a:rPr lang="en-US" altLang="en-VN" dirty="0">
                <a:latin typeface="Arial" panose="020B0604020202020204" pitchFamily="34" charset="0"/>
                <a:cs typeface="Arial" panose="020B0604020202020204" pitchFamily="34" charset="0"/>
              </a:rPr>
              <a:t>o</a:t>
            </a:r>
            <a:r>
              <a:rPr lang="vi-VN" altLang="en-VN" dirty="0">
                <a:latin typeface="Arial" panose="020B0604020202020204" pitchFamily="34" charset="0"/>
                <a:cs typeface="Arial" panose="020B0604020202020204" pitchFamily="34" charset="0"/>
              </a:rPr>
              <a:t>bjectA về sau có thể sẽ không </a:t>
            </a:r>
            <a:r>
              <a:rPr lang="en-US" altLang="en-VN" dirty="0" err="1">
                <a:latin typeface="Arial" panose="020B0604020202020204" pitchFamily="34" charset="0"/>
                <a:cs typeface="Arial" panose="020B0604020202020204" pitchFamily="34" charset="0"/>
              </a:rPr>
              <a:t>còn</a:t>
            </a:r>
            <a:r>
              <a:rPr lang="en-US" altLang="en-VN" dirty="0">
                <a:latin typeface="Arial" panose="020B0604020202020204" pitchFamily="34" charset="0"/>
                <a:cs typeface="Arial" panose="020B0604020202020204" pitchFamily="34" charset="0"/>
              </a:rPr>
              <a:t> </a:t>
            </a:r>
            <a:r>
              <a:rPr lang="en-US" altLang="en-VN" dirty="0" err="1">
                <a:latin typeface="Arial" panose="020B0604020202020204" pitchFamily="34" charset="0"/>
                <a:cs typeface="Arial" panose="020B0604020202020204" pitchFamily="34" charset="0"/>
              </a:rPr>
              <a:t>tham</a:t>
            </a:r>
            <a:r>
              <a:rPr lang="en-US" altLang="en-VN" dirty="0">
                <a:latin typeface="Arial" panose="020B0604020202020204" pitchFamily="34" charset="0"/>
                <a:cs typeface="Arial" panose="020B0604020202020204" pitchFamily="34" charset="0"/>
              </a:rPr>
              <a:t> </a:t>
            </a:r>
            <a:r>
              <a:rPr lang="en-US" altLang="en-VN" dirty="0" err="1">
                <a:latin typeface="Arial" panose="020B0604020202020204" pitchFamily="34" charset="0"/>
                <a:cs typeface="Arial" panose="020B0604020202020204" pitchFamily="34" charset="0"/>
              </a:rPr>
              <a:t>chiếu</a:t>
            </a:r>
            <a:r>
              <a:rPr lang="en-US" altLang="en-VN" dirty="0">
                <a:latin typeface="Arial" panose="020B0604020202020204" pitchFamily="34" charset="0"/>
                <a:cs typeface="Arial" panose="020B0604020202020204" pitchFamily="34" charset="0"/>
              </a:rPr>
              <a:t> </a:t>
            </a:r>
            <a:r>
              <a:rPr lang="en-US" altLang="en-VN" dirty="0" err="1">
                <a:latin typeface="Arial" panose="020B0604020202020204" pitchFamily="34" charset="0"/>
                <a:cs typeface="Arial" panose="020B0604020202020204" pitchFamily="34" charset="0"/>
              </a:rPr>
              <a:t>tới</a:t>
            </a:r>
            <a:r>
              <a:rPr lang="en-US" altLang="en-VN" dirty="0">
                <a:latin typeface="Arial" panose="020B0604020202020204" pitchFamily="34" charset="0"/>
                <a:cs typeface="Arial" panose="020B0604020202020204" pitchFamily="34" charset="0"/>
              </a:rPr>
              <a:t> </a:t>
            </a:r>
            <a:r>
              <a:rPr lang="vi-VN" altLang="en-VN" dirty="0">
                <a:latin typeface="Arial" panose="020B0604020202020204" pitchFamily="34" charset="0"/>
                <a:cs typeface="Arial" panose="020B0604020202020204" pitchFamily="34" charset="0"/>
              </a:rPr>
              <a:t>Object</a:t>
            </a:r>
            <a:r>
              <a:rPr lang="en-US" altLang="en-VN" dirty="0">
                <a:latin typeface="Arial" panose="020B0604020202020204" pitchFamily="34" charset="0"/>
                <a:cs typeface="Arial" panose="020B0604020202020204" pitchFamily="34" charset="0"/>
              </a:rPr>
              <a:t>B </a:t>
            </a:r>
            <a:r>
              <a:rPr lang="en-US" altLang="en-VN" dirty="0" err="1">
                <a:latin typeface="Arial" panose="020B0604020202020204" pitchFamily="34" charset="0"/>
                <a:cs typeface="Arial" panose="020B0604020202020204" pitchFamily="34" charset="0"/>
              </a:rPr>
              <a:t>nữa</a:t>
            </a:r>
            <a:r>
              <a:rPr lang="vi-VN" altLang="en-VN" dirty="0">
                <a:latin typeface="Arial" panose="020B0604020202020204" pitchFamily="34" charset="0"/>
                <a:cs typeface="Arial" panose="020B0604020202020204" pitchFamily="34" charset="0"/>
              </a:rPr>
              <a:t>.</a:t>
            </a:r>
          </a:p>
          <a:p>
            <a:r>
              <a:rPr lang="vi-VN" altLang="en-VN" dirty="0"/>
              <a:t>Phương thức doSomething() trong ObjectC có thể sẽ không còn tồn tại nữa.</a:t>
            </a:r>
          </a:p>
          <a:p>
            <a:r>
              <a:rPr lang="en-US" altLang="en-VN" dirty="0" err="1"/>
              <a:t>Sẽ</a:t>
            </a:r>
            <a:r>
              <a:rPr lang="en-US" altLang="en-VN" dirty="0"/>
              <a:t> </a:t>
            </a:r>
            <a:r>
              <a:rPr lang="en-US" altLang="en-VN" dirty="0" err="1"/>
              <a:t>gặp</a:t>
            </a:r>
            <a:r>
              <a:rPr lang="en-US" altLang="en-VN" dirty="0"/>
              <a:t> c</a:t>
            </a:r>
            <a:r>
              <a:rPr lang="vi-VN" altLang="en-VN" dirty="0"/>
              <a:t>ác loại lỗi nhưNullPointerException, NoMethodError</a:t>
            </a:r>
            <a:r>
              <a:rPr lang="en-US" altLang="en-VN" dirty="0"/>
              <a:t> </a:t>
            </a:r>
            <a:r>
              <a:rPr lang="vi-VN" altLang="en-VN" dirty="0"/>
              <a:t>nếu như ObjectB và ObjectC bị null.</a:t>
            </a:r>
          </a:p>
          <a:p>
            <a:r>
              <a:rPr lang="vi-VN" altLang="en-VN" dirty="0"/>
              <a:t>Khi đóng gói objectA để tái sử dụng, bạn sẽ cần phải kèm ObjectB, ObjectC với nó. =&gt; Sự phụ thuộc lẫn nhau giữa các thành phần trong hệ thống tăng cao. (tightly coupled)</a:t>
            </a:r>
          </a:p>
          <a:p>
            <a:endParaRPr lang="en-US" altLang="en-VN" dirty="0"/>
          </a:p>
        </p:txBody>
      </p:sp>
      <p:sp>
        <p:nvSpPr>
          <p:cNvPr id="84995" name="Slide Number Placeholder 3">
            <a:extLst>
              <a:ext uri="{FF2B5EF4-FFF2-40B4-BE49-F238E27FC236}">
                <a16:creationId xmlns:a16="http://schemas.microsoft.com/office/drawing/2014/main" id="{0C2AF7ED-AC81-F046-BC47-C48335501395}"/>
              </a:ext>
            </a:extLst>
          </p:cNvPr>
          <p:cNvSpPr>
            <a:spLocks noGrp="1" noChangeArrowheads="1"/>
          </p:cNvSpPr>
          <p:nvPr>
            <p:ph type="sldNum" sz="quarter" idx="12"/>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fld id="{047699AC-908A-3E4B-9D98-5BD097A1881D}" type="slidenum">
              <a:rPr lang="uk-UA" altLang="en-VN" smtClean="0"/>
              <a:pPr/>
              <a:t>40</a:t>
            </a:fld>
            <a:endParaRPr lang="uk-UA" altLang="en-V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64367B80-8AC2-2E47-8856-81C2FD84C73A}"/>
              </a:ext>
            </a:extLst>
          </p:cNvPr>
          <p:cNvSpPr>
            <a:spLocks noGrp="1" noChangeArrowheads="1"/>
          </p:cNvSpPr>
          <p:nvPr>
            <p:ph type="title"/>
          </p:nvPr>
        </p:nvSpPr>
        <p:spPr>
          <a:xfrm>
            <a:off x="628650" y="114607"/>
            <a:ext cx="7886700" cy="737960"/>
          </a:xfrm>
        </p:spPr>
        <p:txBody>
          <a:bodyPr/>
          <a:lstStyle/>
          <a:p>
            <a:r>
              <a:rPr lang="en-US" altLang="en-VN" dirty="0" err="1"/>
              <a:t>Lợi</a:t>
            </a:r>
            <a:r>
              <a:rPr lang="en-US" altLang="en-VN" dirty="0"/>
              <a:t> </a:t>
            </a:r>
            <a:r>
              <a:rPr lang="en-US" altLang="en-VN" dirty="0" err="1"/>
              <a:t>ích</a:t>
            </a:r>
            <a:endParaRPr lang="en-US" altLang="en-VN" dirty="0"/>
          </a:p>
        </p:txBody>
      </p:sp>
      <p:sp>
        <p:nvSpPr>
          <p:cNvPr id="87042" name="Content Placeholder 2">
            <a:extLst>
              <a:ext uri="{FF2B5EF4-FFF2-40B4-BE49-F238E27FC236}">
                <a16:creationId xmlns:a16="http://schemas.microsoft.com/office/drawing/2014/main" id="{80877354-F7BD-8649-B6DC-2AB53B129571}"/>
              </a:ext>
            </a:extLst>
          </p:cNvPr>
          <p:cNvSpPr>
            <a:spLocks noGrp="1" noChangeArrowheads="1"/>
          </p:cNvSpPr>
          <p:nvPr>
            <p:ph idx="1"/>
          </p:nvPr>
        </p:nvSpPr>
        <p:spPr>
          <a:xfrm>
            <a:off x="628650" y="851592"/>
            <a:ext cx="7886700" cy="5174881"/>
          </a:xfrm>
        </p:spPr>
        <p:txBody>
          <a:bodyPr>
            <a:normAutofit/>
          </a:bodyPr>
          <a:lstStyle/>
          <a:p>
            <a:r>
              <a:rPr lang="vi-VN" altLang="en-VN" dirty="0"/>
              <a:t>Class sẽ loosely coupled hơn, những thành phần trong hệ thống sẽ ít phụ thuộc nhau hơn.</a:t>
            </a:r>
          </a:p>
          <a:p>
            <a:r>
              <a:rPr lang="vi-VN" altLang="en-VN" dirty="0"/>
              <a:t>Đóng gói và tái sử dụng sẽ dễ dàng hơn.</a:t>
            </a:r>
          </a:p>
          <a:p>
            <a:r>
              <a:rPr lang="vi-VN" altLang="en-VN" dirty="0"/>
              <a:t>Việc test sẽ dễ hơn nhiều, phần setup của test sẽ đơn giản hơn.</a:t>
            </a:r>
          </a:p>
          <a:p>
            <a:r>
              <a:rPr lang="vi-VN" altLang="en-VN" dirty="0"/>
              <a:t>Ít lỗi hơn.</a:t>
            </a:r>
          </a:p>
          <a:p>
            <a:endParaRPr lang="en-US" altLang="en-VN" dirty="0"/>
          </a:p>
          <a:p>
            <a:endParaRPr lang="en-US" altLang="en-VN" dirty="0"/>
          </a:p>
        </p:txBody>
      </p:sp>
      <p:sp>
        <p:nvSpPr>
          <p:cNvPr id="87043" name="Slide Number Placeholder 3">
            <a:extLst>
              <a:ext uri="{FF2B5EF4-FFF2-40B4-BE49-F238E27FC236}">
                <a16:creationId xmlns:a16="http://schemas.microsoft.com/office/drawing/2014/main" id="{B08114FA-5154-9D4C-AC05-60A9E6200389}"/>
              </a:ext>
            </a:extLst>
          </p:cNvPr>
          <p:cNvSpPr>
            <a:spLocks noGrp="1" noChangeArrowheads="1"/>
          </p:cNvSpPr>
          <p:nvPr>
            <p:ph type="sldNum" sz="quarter" idx="12"/>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fld id="{DB13843D-98B5-5340-9A3F-75ACCCCE5BB7}" type="slidenum">
              <a:rPr lang="uk-UA" altLang="en-VN" smtClean="0"/>
              <a:pPr/>
              <a:t>41</a:t>
            </a:fld>
            <a:endParaRPr lang="uk-UA" altLang="en-V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38512B39-20CD-704C-B082-5C8241E7760A}"/>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1</a:t>
            </a:r>
          </a:p>
        </p:txBody>
      </p:sp>
      <p:sp>
        <p:nvSpPr>
          <p:cNvPr id="3" name="Content Placeholder 2">
            <a:extLst>
              <a:ext uri="{FF2B5EF4-FFF2-40B4-BE49-F238E27FC236}">
                <a16:creationId xmlns:a16="http://schemas.microsoft.com/office/drawing/2014/main" id="{1927E046-0DB7-E54B-BF09-96C2DBFDF1DB}"/>
              </a:ext>
            </a:extLst>
          </p:cNvPr>
          <p:cNvSpPr>
            <a:spLocks noGrp="1"/>
          </p:cNvSpPr>
          <p:nvPr>
            <p:ph idx="1"/>
          </p:nvPr>
        </p:nvSpPr>
        <p:spPr/>
        <p:txBody>
          <a:bodyPr>
            <a:normAutofit fontScale="70000" lnSpcReduction="20000"/>
          </a:bodyPr>
          <a:lstStyle/>
          <a:p>
            <a:pPr>
              <a:buFont typeface="Wingdings" pitchFamily="2" charset="2"/>
              <a:buNone/>
              <a:defRPr/>
            </a:pPr>
            <a:r>
              <a:rPr lang="en-US"/>
              <a:t>public class Customer {</a:t>
            </a:r>
          </a:p>
          <a:p>
            <a:pPr>
              <a:buFont typeface="Wingdings" pitchFamily="2" charset="2"/>
              <a:buNone/>
              <a:defRPr/>
            </a:pPr>
            <a:r>
              <a:rPr lang="en-US"/>
              <a:t>	private String firstName;</a:t>
            </a:r>
          </a:p>
          <a:p>
            <a:pPr>
              <a:buFont typeface="Wingdings" pitchFamily="2" charset="2"/>
              <a:buNone/>
              <a:defRPr/>
            </a:pPr>
            <a:r>
              <a:rPr lang="en-US"/>
              <a:t>	private String lastName;</a:t>
            </a:r>
          </a:p>
          <a:p>
            <a:pPr>
              <a:buFont typeface="Wingdings" pitchFamily="2" charset="2"/>
              <a:buNone/>
              <a:defRPr/>
            </a:pPr>
            <a:r>
              <a:rPr lang="en-US"/>
              <a:t>	private Wallet myWallet;</a:t>
            </a:r>
          </a:p>
          <a:p>
            <a:pPr>
              <a:buFont typeface="Wingdings" pitchFamily="2" charset="2"/>
              <a:buNone/>
              <a:defRPr/>
            </a:pPr>
            <a:endParaRPr lang="en-US"/>
          </a:p>
          <a:p>
            <a:pPr>
              <a:buFont typeface="Wingdings" pitchFamily="2" charset="2"/>
              <a:buNone/>
              <a:defRPr/>
            </a:pPr>
            <a:r>
              <a:rPr lang="en-US"/>
              <a:t>	public String getFirstName(){</a:t>
            </a:r>
          </a:p>
          <a:p>
            <a:pPr>
              <a:buFont typeface="Wingdings" pitchFamily="2" charset="2"/>
              <a:buNone/>
              <a:defRPr/>
            </a:pPr>
            <a:r>
              <a:rPr lang="en-US"/>
              <a:t>		return firstName;</a:t>
            </a:r>
          </a:p>
          <a:p>
            <a:pPr>
              <a:buFont typeface="Wingdings" pitchFamily="2" charset="2"/>
              <a:buNone/>
              <a:defRPr/>
            </a:pPr>
            <a:r>
              <a:rPr lang="en-US"/>
              <a:t>	}</a:t>
            </a:r>
          </a:p>
          <a:p>
            <a:pPr>
              <a:buFont typeface="Wingdings" pitchFamily="2" charset="2"/>
              <a:buNone/>
              <a:defRPr/>
            </a:pPr>
            <a:r>
              <a:rPr lang="en-US"/>
              <a:t>	public String getLastName(){</a:t>
            </a:r>
          </a:p>
          <a:p>
            <a:pPr>
              <a:buFont typeface="Wingdings" pitchFamily="2" charset="2"/>
              <a:buNone/>
              <a:defRPr/>
            </a:pPr>
            <a:r>
              <a:rPr lang="en-US"/>
              <a:t>		return lastName;</a:t>
            </a:r>
          </a:p>
          <a:p>
            <a:pPr>
              <a:buFont typeface="Wingdings" pitchFamily="2" charset="2"/>
              <a:buNone/>
              <a:defRPr/>
            </a:pPr>
            <a:r>
              <a:rPr lang="en-US"/>
              <a:t>	}</a:t>
            </a:r>
          </a:p>
          <a:p>
            <a:pPr>
              <a:buFont typeface="Wingdings" pitchFamily="2" charset="2"/>
              <a:buNone/>
              <a:defRPr/>
            </a:pPr>
            <a:r>
              <a:rPr lang="en-US"/>
              <a:t>	public Wallet getWallet(){</a:t>
            </a:r>
          </a:p>
          <a:p>
            <a:pPr>
              <a:buFont typeface="Wingdings" pitchFamily="2" charset="2"/>
              <a:buNone/>
              <a:defRPr/>
            </a:pPr>
            <a:r>
              <a:rPr lang="en-US"/>
              <a:t>		return myWallet;</a:t>
            </a:r>
          </a:p>
          <a:p>
            <a:pPr>
              <a:buFont typeface="Wingdings" pitchFamily="2" charset="2"/>
              <a:buNone/>
              <a:defRPr/>
            </a:pPr>
            <a:r>
              <a:rPr lang="en-US"/>
              <a:t>	}</a:t>
            </a:r>
          </a:p>
          <a:p>
            <a:pPr>
              <a:buFont typeface="Wingdings" pitchFamily="2" charset="2"/>
              <a:buNone/>
              <a:defRPr/>
            </a:pPr>
            <a:r>
              <a:rPr lang="en-US"/>
              <a:t>}</a:t>
            </a:r>
          </a:p>
        </p:txBody>
      </p:sp>
      <p:sp>
        <p:nvSpPr>
          <p:cNvPr id="89091" name="Slide Number Placeholder 3">
            <a:extLst>
              <a:ext uri="{FF2B5EF4-FFF2-40B4-BE49-F238E27FC236}">
                <a16:creationId xmlns:a16="http://schemas.microsoft.com/office/drawing/2014/main" id="{3B22045E-958F-E140-872D-FAC245B76ED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75EF4D4-A6B1-1C44-98A1-AD7391765C87}" type="slidenum">
              <a:rPr lang="uk-UA" altLang="en-VN" sz="1400" smtClean="0">
                <a:latin typeface="Tahoma" panose="020B0604030504040204" pitchFamily="34" charset="0"/>
              </a:rPr>
              <a:pPr>
                <a:spcBef>
                  <a:spcPct val="0"/>
                </a:spcBef>
                <a:buClrTx/>
                <a:buSzTx/>
                <a:buFontTx/>
                <a:buNone/>
              </a:pPr>
              <a:t>42</a:t>
            </a:fld>
            <a:endParaRPr lang="uk-UA" altLang="en-VN" sz="1400">
              <a:latin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9409C18D-D7C6-F940-89BF-3643C7652CE4}"/>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1</a:t>
            </a:r>
          </a:p>
        </p:txBody>
      </p:sp>
      <p:sp>
        <p:nvSpPr>
          <p:cNvPr id="3" name="Content Placeholder 2">
            <a:extLst>
              <a:ext uri="{FF2B5EF4-FFF2-40B4-BE49-F238E27FC236}">
                <a16:creationId xmlns:a16="http://schemas.microsoft.com/office/drawing/2014/main" id="{5A0D6663-829C-2E4F-B31B-7EB7F7AB0910}"/>
              </a:ext>
            </a:extLst>
          </p:cNvPr>
          <p:cNvSpPr>
            <a:spLocks noGrp="1"/>
          </p:cNvSpPr>
          <p:nvPr>
            <p:ph idx="1"/>
          </p:nvPr>
        </p:nvSpPr>
        <p:spPr/>
        <p:txBody>
          <a:bodyPr>
            <a:normAutofit fontScale="70000" lnSpcReduction="20000"/>
          </a:bodyPr>
          <a:lstStyle/>
          <a:p>
            <a:pPr>
              <a:buFont typeface="Wingdings" pitchFamily="2" charset="2"/>
              <a:buNone/>
              <a:defRPr/>
            </a:pPr>
            <a:r>
              <a:rPr lang="en-US"/>
              <a:t>public class Wallet {</a:t>
            </a:r>
          </a:p>
          <a:p>
            <a:pPr>
              <a:buFont typeface="Wingdings" pitchFamily="2" charset="2"/>
              <a:buNone/>
              <a:defRPr/>
            </a:pPr>
            <a:r>
              <a:rPr lang="en-US"/>
              <a:t>	private float value;</a:t>
            </a:r>
          </a:p>
          <a:p>
            <a:pPr>
              <a:buFont typeface="Wingdings" pitchFamily="2" charset="2"/>
              <a:buNone/>
              <a:defRPr/>
            </a:pPr>
            <a:r>
              <a:rPr lang="en-US"/>
              <a:t>	public float getTotalMoney() {</a:t>
            </a:r>
          </a:p>
          <a:p>
            <a:pPr>
              <a:buFont typeface="Wingdings" pitchFamily="2" charset="2"/>
              <a:buNone/>
              <a:defRPr/>
            </a:pPr>
            <a:r>
              <a:rPr lang="en-US"/>
              <a:t>		return value;</a:t>
            </a:r>
          </a:p>
          <a:p>
            <a:pPr>
              <a:buFont typeface="Wingdings" pitchFamily="2" charset="2"/>
              <a:buNone/>
              <a:defRPr/>
            </a:pPr>
            <a:r>
              <a:rPr lang="en-US"/>
              <a:t>	}</a:t>
            </a:r>
          </a:p>
          <a:p>
            <a:pPr>
              <a:buFont typeface="Wingdings" pitchFamily="2" charset="2"/>
              <a:buNone/>
              <a:defRPr/>
            </a:pPr>
            <a:r>
              <a:rPr lang="en-US"/>
              <a:t>	public void setTotalMoney(float newValue) {</a:t>
            </a:r>
          </a:p>
          <a:p>
            <a:pPr>
              <a:buFont typeface="Wingdings" pitchFamily="2" charset="2"/>
              <a:buNone/>
              <a:defRPr/>
            </a:pPr>
            <a:r>
              <a:rPr lang="en-US"/>
              <a:t>		value = newValue;</a:t>
            </a:r>
          </a:p>
          <a:p>
            <a:pPr>
              <a:buFont typeface="Wingdings" pitchFamily="2" charset="2"/>
              <a:buNone/>
              <a:defRPr/>
            </a:pPr>
            <a:r>
              <a:rPr lang="en-US"/>
              <a:t>	}</a:t>
            </a:r>
          </a:p>
          <a:p>
            <a:pPr>
              <a:buFont typeface="Wingdings" pitchFamily="2" charset="2"/>
              <a:buNone/>
              <a:defRPr/>
            </a:pPr>
            <a:r>
              <a:rPr lang="en-US"/>
              <a:t>	public void addMoney(float deposit) {</a:t>
            </a:r>
          </a:p>
          <a:p>
            <a:pPr>
              <a:buFont typeface="Wingdings" pitchFamily="2" charset="2"/>
              <a:buNone/>
              <a:defRPr/>
            </a:pPr>
            <a:r>
              <a:rPr lang="en-US"/>
              <a:t>		value += deposit;</a:t>
            </a:r>
          </a:p>
          <a:p>
            <a:pPr>
              <a:buFont typeface="Wingdings" pitchFamily="2" charset="2"/>
              <a:buNone/>
              <a:defRPr/>
            </a:pPr>
            <a:r>
              <a:rPr lang="en-US"/>
              <a:t>	}</a:t>
            </a:r>
          </a:p>
          <a:p>
            <a:pPr>
              <a:buFont typeface="Wingdings" pitchFamily="2" charset="2"/>
              <a:buNone/>
              <a:defRPr/>
            </a:pPr>
            <a:r>
              <a:rPr lang="en-US"/>
              <a:t>	public void subtractMoney(float debit) {</a:t>
            </a:r>
          </a:p>
          <a:p>
            <a:pPr>
              <a:buFont typeface="Wingdings" pitchFamily="2" charset="2"/>
              <a:buNone/>
              <a:defRPr/>
            </a:pPr>
            <a:r>
              <a:rPr lang="en-US"/>
              <a:t>		value -= debit;</a:t>
            </a:r>
          </a:p>
          <a:p>
            <a:pPr>
              <a:buFont typeface="Wingdings" pitchFamily="2" charset="2"/>
              <a:buNone/>
              <a:defRPr/>
            </a:pPr>
            <a:r>
              <a:rPr lang="en-US"/>
              <a:t>	}</a:t>
            </a:r>
          </a:p>
          <a:p>
            <a:pPr>
              <a:buFont typeface="Wingdings" pitchFamily="2" charset="2"/>
              <a:buNone/>
              <a:defRPr/>
            </a:pPr>
            <a:r>
              <a:rPr lang="en-US"/>
              <a:t>}</a:t>
            </a:r>
          </a:p>
        </p:txBody>
      </p:sp>
      <p:sp>
        <p:nvSpPr>
          <p:cNvPr id="90115" name="Slide Number Placeholder 3">
            <a:extLst>
              <a:ext uri="{FF2B5EF4-FFF2-40B4-BE49-F238E27FC236}">
                <a16:creationId xmlns:a16="http://schemas.microsoft.com/office/drawing/2014/main" id="{550B818F-EDA5-1E41-8067-4B461979ABB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F00CBC75-7EB1-E245-9E2B-F9A4EDFD6FF0}" type="slidenum">
              <a:rPr lang="uk-UA" altLang="en-VN" sz="1400" smtClean="0">
                <a:latin typeface="Tahoma" panose="020B0604030504040204" pitchFamily="34" charset="0"/>
              </a:rPr>
              <a:pPr>
                <a:spcBef>
                  <a:spcPct val="0"/>
                </a:spcBef>
                <a:buClrTx/>
                <a:buSzTx/>
                <a:buFontTx/>
                <a:buNone/>
              </a:pPr>
              <a:t>43</a:t>
            </a:fld>
            <a:endParaRPr lang="uk-UA" altLang="en-VN" sz="1400">
              <a:latin typeface="Tahoma" panose="020B060403050404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735F886-077D-1144-921D-6A2D51A737BE}"/>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1</a:t>
            </a:r>
          </a:p>
        </p:txBody>
      </p:sp>
      <p:sp>
        <p:nvSpPr>
          <p:cNvPr id="91138" name="Content Placeholder 2">
            <a:extLst>
              <a:ext uri="{FF2B5EF4-FFF2-40B4-BE49-F238E27FC236}">
                <a16:creationId xmlns:a16="http://schemas.microsoft.com/office/drawing/2014/main" id="{9CFF59AA-C81A-F74A-A040-4D9B5C17702A}"/>
              </a:ext>
            </a:extLst>
          </p:cNvPr>
          <p:cNvSpPr>
            <a:spLocks noGrp="1" noChangeArrowheads="1"/>
          </p:cNvSpPr>
          <p:nvPr>
            <p:ph idx="1"/>
          </p:nvPr>
        </p:nvSpPr>
        <p:spPr/>
        <p:txBody>
          <a:bodyPr/>
          <a:lstStyle/>
          <a:p>
            <a:pPr>
              <a:buFont typeface="Wingdings" pitchFamily="2" charset="2"/>
              <a:buNone/>
            </a:pPr>
            <a:r>
              <a:rPr lang="en-US" altLang="en-VN" sz="2400">
                <a:ea typeface="ＭＳ Ｐゴシック" panose="020B0600070205080204" pitchFamily="34" charset="-128"/>
              </a:rPr>
              <a:t>// code from some method inside the Paperboy class...</a:t>
            </a:r>
          </a:p>
          <a:p>
            <a:pPr>
              <a:buFont typeface="Wingdings" pitchFamily="2" charset="2"/>
              <a:buNone/>
            </a:pPr>
            <a:r>
              <a:rPr lang="en-US" altLang="en-VN" sz="2400">
                <a:ea typeface="ＭＳ Ｐゴシック" panose="020B0600070205080204" pitchFamily="34" charset="-128"/>
              </a:rPr>
              <a:t>payment = 2.00; // “I want my two dollars!”</a:t>
            </a:r>
          </a:p>
          <a:p>
            <a:pPr>
              <a:buFont typeface="Wingdings" pitchFamily="2" charset="2"/>
              <a:buNone/>
            </a:pPr>
            <a:r>
              <a:rPr lang="en-US" altLang="en-VN" sz="2400">
                <a:ea typeface="ＭＳ Ｐゴシック" panose="020B0600070205080204" pitchFamily="34" charset="-128"/>
              </a:rPr>
              <a:t>Wallet theWallet = </a:t>
            </a:r>
            <a:r>
              <a:rPr lang="en-US" altLang="en-VN" sz="2400">
                <a:solidFill>
                  <a:srgbClr val="FF0000"/>
                </a:solidFill>
                <a:ea typeface="ＭＳ Ｐゴシック" panose="020B0600070205080204" pitchFamily="34" charset="-128"/>
              </a:rPr>
              <a:t>myCustomer.getWallet()</a:t>
            </a:r>
            <a:r>
              <a:rPr lang="en-US" altLang="en-VN" sz="2400">
                <a:ea typeface="ＭＳ Ｐゴシック" panose="020B0600070205080204" pitchFamily="34" charset="-128"/>
              </a:rPr>
              <a:t>;</a:t>
            </a:r>
          </a:p>
          <a:p>
            <a:pPr>
              <a:buFont typeface="Wingdings" pitchFamily="2" charset="2"/>
              <a:buNone/>
            </a:pPr>
            <a:r>
              <a:rPr lang="en-US" altLang="en-VN" sz="2400">
                <a:ea typeface="ＭＳ Ｐゴシック" panose="020B0600070205080204" pitchFamily="34" charset="-128"/>
              </a:rPr>
              <a:t>if (</a:t>
            </a:r>
            <a:r>
              <a:rPr lang="en-US" altLang="en-VN" sz="2400">
                <a:solidFill>
                  <a:srgbClr val="FF0000"/>
                </a:solidFill>
                <a:ea typeface="ＭＳ Ｐゴシック" panose="020B0600070205080204" pitchFamily="34" charset="-128"/>
              </a:rPr>
              <a:t>theWallet.getTotalMoney() </a:t>
            </a:r>
            <a:r>
              <a:rPr lang="en-US" altLang="en-VN" sz="2400">
                <a:ea typeface="ＭＳ Ｐゴシック" panose="020B0600070205080204" pitchFamily="34" charset="-128"/>
              </a:rPr>
              <a:t>&gt; payment) {</a:t>
            </a:r>
          </a:p>
          <a:p>
            <a:pPr>
              <a:buFont typeface="Wingdings" pitchFamily="2" charset="2"/>
              <a:buNone/>
            </a:pPr>
            <a:r>
              <a:rPr lang="en-US" altLang="en-VN" sz="2400">
                <a:ea typeface="ＭＳ Ｐゴシック" panose="020B0600070205080204" pitchFamily="34" charset="-128"/>
              </a:rPr>
              <a:t>		theWallet.subtractMoney(payment);</a:t>
            </a:r>
          </a:p>
          <a:p>
            <a:pPr>
              <a:buFont typeface="Wingdings" pitchFamily="2" charset="2"/>
              <a:buNone/>
            </a:pPr>
            <a:r>
              <a:rPr lang="en-US" altLang="en-VN" sz="2400">
                <a:ea typeface="ＭＳ Ｐゴシック" panose="020B0600070205080204" pitchFamily="34" charset="-128"/>
              </a:rPr>
              <a:t>} else {</a:t>
            </a:r>
          </a:p>
          <a:p>
            <a:pPr>
              <a:buFont typeface="Wingdings" pitchFamily="2" charset="2"/>
              <a:buNone/>
            </a:pPr>
            <a:r>
              <a:rPr lang="en-US" altLang="en-VN" sz="2400">
                <a:ea typeface="ＭＳ Ｐゴシック" panose="020B0600070205080204" pitchFamily="34" charset="-128"/>
              </a:rPr>
              <a:t>		// come back later and get my money</a:t>
            </a:r>
          </a:p>
          <a:p>
            <a:pPr>
              <a:buFont typeface="Wingdings" pitchFamily="2" charset="2"/>
              <a:buNone/>
            </a:pPr>
            <a:r>
              <a:rPr lang="en-US" altLang="en-VN" sz="2400">
                <a:ea typeface="ＭＳ Ｐゴシック" panose="020B0600070205080204" pitchFamily="34" charset="-128"/>
              </a:rPr>
              <a:t>}</a:t>
            </a:r>
          </a:p>
        </p:txBody>
      </p:sp>
      <p:sp>
        <p:nvSpPr>
          <p:cNvPr id="91139" name="Slide Number Placeholder 3">
            <a:extLst>
              <a:ext uri="{FF2B5EF4-FFF2-40B4-BE49-F238E27FC236}">
                <a16:creationId xmlns:a16="http://schemas.microsoft.com/office/drawing/2014/main" id="{CD357F15-4C81-8942-AF5F-CF9F2DBF2F4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793240B6-0B4C-A64B-9BD4-2FFD9F280E57}" type="slidenum">
              <a:rPr lang="uk-UA" altLang="en-VN" sz="1400" smtClean="0">
                <a:latin typeface="Tahoma" panose="020B0604030504040204" pitchFamily="34" charset="0"/>
              </a:rPr>
              <a:pPr>
                <a:spcBef>
                  <a:spcPct val="0"/>
                </a:spcBef>
                <a:buClrTx/>
                <a:buSzTx/>
                <a:buFontTx/>
                <a:buNone/>
              </a:pPr>
              <a:t>44</a:t>
            </a:fld>
            <a:endParaRPr lang="uk-UA" altLang="en-VN" sz="1400">
              <a:latin typeface="Tahoma" panose="020B0604030504040204" pitchFamily="34" charset="0"/>
            </a:endParaRPr>
          </a:p>
        </p:txBody>
      </p:sp>
      <p:sp>
        <p:nvSpPr>
          <p:cNvPr id="91140" name="Rectangle 4">
            <a:extLst>
              <a:ext uri="{FF2B5EF4-FFF2-40B4-BE49-F238E27FC236}">
                <a16:creationId xmlns:a16="http://schemas.microsoft.com/office/drawing/2014/main" id="{4D64F3BF-6AEF-714A-B25B-69972D860A21}"/>
              </a:ext>
            </a:extLst>
          </p:cNvPr>
          <p:cNvSpPr>
            <a:spLocks noChangeArrowheads="1"/>
          </p:cNvSpPr>
          <p:nvPr/>
        </p:nvSpPr>
        <p:spPr bwMode="auto">
          <a:xfrm>
            <a:off x="2344738" y="5189538"/>
            <a:ext cx="41338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VN" i="1">
                <a:solidFill>
                  <a:srgbClr val="0070C0"/>
                </a:solidFill>
              </a:rPr>
              <a:t>Is this Bad? Why?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3E198116-2476-6746-BF8F-D738C2BC4C27}"/>
              </a:ext>
            </a:extLst>
          </p:cNvPr>
          <p:cNvSpPr>
            <a:spLocks noGrp="1" noChangeArrowheads="1"/>
          </p:cNvSpPr>
          <p:nvPr>
            <p:ph type="title"/>
          </p:nvPr>
        </p:nvSpPr>
        <p:spPr/>
        <p:txBody>
          <a:bodyPr/>
          <a:lstStyle/>
          <a:p>
            <a:r>
              <a:rPr lang="en-US" altLang="en-VN" sz="4000" dirty="0" err="1">
                <a:ea typeface="ＭＳ Ｐゴシック" panose="020B0600070205080204" pitchFamily="34" charset="-128"/>
              </a:rPr>
              <a:t>Ví</a:t>
            </a:r>
            <a:r>
              <a:rPr lang="en-US" altLang="en-VN" sz="4000" dirty="0">
                <a:ea typeface="ＭＳ Ｐゴシック" panose="020B0600070205080204" pitchFamily="34" charset="-128"/>
              </a:rPr>
              <a:t> </a:t>
            </a:r>
            <a:r>
              <a:rPr lang="en-US" altLang="en-VN" sz="4000" dirty="0" err="1">
                <a:ea typeface="ＭＳ Ｐゴシック" panose="020B0600070205080204" pitchFamily="34" charset="-128"/>
              </a:rPr>
              <a:t>dụ</a:t>
            </a:r>
            <a:r>
              <a:rPr lang="en-US" altLang="en-VN" sz="4000" dirty="0">
                <a:ea typeface="ＭＳ Ｐゴシック" panose="020B0600070205080204" pitchFamily="34" charset="-128"/>
              </a:rPr>
              <a:t> 1 – </a:t>
            </a:r>
            <a:r>
              <a:rPr lang="en-US" altLang="en-VN" sz="4000" dirty="0" err="1">
                <a:ea typeface="ＭＳ Ｐゴシック" panose="020B0600070205080204" pitchFamily="34" charset="-128"/>
              </a:rPr>
              <a:t>Cải</a:t>
            </a:r>
            <a:r>
              <a:rPr lang="en-US" altLang="en-VN" sz="4000" dirty="0">
                <a:ea typeface="ＭＳ Ｐゴシック" panose="020B0600070205080204" pitchFamily="34" charset="-128"/>
              </a:rPr>
              <a:t> </a:t>
            </a:r>
            <a:r>
              <a:rPr lang="en-US" altLang="en-VN" sz="4000" dirty="0" err="1">
                <a:ea typeface="ＭＳ Ｐゴシック" panose="020B0600070205080204" pitchFamily="34" charset="-128"/>
              </a:rPr>
              <a:t>tiến</a:t>
            </a:r>
            <a:endParaRPr lang="en-US" altLang="en-VN" sz="4000" dirty="0">
              <a:ea typeface="ＭＳ Ｐゴシック" panose="020B0600070205080204" pitchFamily="34" charset="-128"/>
            </a:endParaRPr>
          </a:p>
        </p:txBody>
      </p:sp>
      <p:sp>
        <p:nvSpPr>
          <p:cNvPr id="93186" name="Content Placeholder 2">
            <a:extLst>
              <a:ext uri="{FF2B5EF4-FFF2-40B4-BE49-F238E27FC236}">
                <a16:creationId xmlns:a16="http://schemas.microsoft.com/office/drawing/2014/main" id="{D19E08FB-9033-744E-AE2C-DFE9774420C9}"/>
              </a:ext>
            </a:extLst>
          </p:cNvPr>
          <p:cNvSpPr>
            <a:spLocks noGrp="1" noChangeArrowheads="1"/>
          </p:cNvSpPr>
          <p:nvPr>
            <p:ph idx="1"/>
          </p:nvPr>
        </p:nvSpPr>
        <p:spPr/>
        <p:txBody>
          <a:bodyPr/>
          <a:lstStyle/>
          <a:p>
            <a:pPr>
              <a:lnSpc>
                <a:spcPts val="2100"/>
              </a:lnSpc>
              <a:spcBef>
                <a:spcPct val="0"/>
              </a:spcBef>
              <a:buFont typeface="Wingdings" pitchFamily="2" charset="2"/>
              <a:buNone/>
            </a:pPr>
            <a:r>
              <a:rPr lang="en-US" altLang="en-VN" sz="2000">
                <a:ea typeface="ＭＳ Ｐゴシック" panose="020B0600070205080204" pitchFamily="34" charset="-128"/>
              </a:rPr>
              <a:t>public class Customer {</a:t>
            </a:r>
          </a:p>
          <a:p>
            <a:pPr>
              <a:lnSpc>
                <a:spcPts val="2100"/>
              </a:lnSpc>
              <a:spcBef>
                <a:spcPct val="0"/>
              </a:spcBef>
              <a:buFont typeface="Wingdings" pitchFamily="2" charset="2"/>
              <a:buNone/>
            </a:pPr>
            <a:r>
              <a:rPr lang="en-US" altLang="en-VN" sz="2000">
                <a:ea typeface="ＭＳ Ｐゴシック" panose="020B0600070205080204" pitchFamily="34" charset="-128"/>
              </a:rPr>
              <a:t>	private String firstName;</a:t>
            </a:r>
          </a:p>
          <a:p>
            <a:pPr>
              <a:lnSpc>
                <a:spcPts val="2100"/>
              </a:lnSpc>
              <a:spcBef>
                <a:spcPct val="0"/>
              </a:spcBef>
              <a:buFont typeface="Wingdings" pitchFamily="2" charset="2"/>
              <a:buNone/>
            </a:pPr>
            <a:r>
              <a:rPr lang="en-US" altLang="en-VN" sz="2000">
                <a:ea typeface="ＭＳ Ｐゴシック" panose="020B0600070205080204" pitchFamily="34" charset="-128"/>
              </a:rPr>
              <a:t>	private String lastName;</a:t>
            </a:r>
          </a:p>
          <a:p>
            <a:pPr>
              <a:lnSpc>
                <a:spcPts val="2100"/>
              </a:lnSpc>
              <a:spcBef>
                <a:spcPct val="0"/>
              </a:spcBef>
              <a:buFont typeface="Wingdings" pitchFamily="2" charset="2"/>
              <a:buNone/>
            </a:pPr>
            <a:r>
              <a:rPr lang="en-US" altLang="en-VN" sz="2000">
                <a:ea typeface="ＭＳ Ｐゴシック" panose="020B0600070205080204" pitchFamily="34" charset="-128"/>
              </a:rPr>
              <a:t>	private Wallet myWallet;</a:t>
            </a:r>
          </a:p>
          <a:p>
            <a:pPr>
              <a:lnSpc>
                <a:spcPts val="2100"/>
              </a:lnSpc>
              <a:spcBef>
                <a:spcPct val="0"/>
              </a:spcBef>
              <a:buFont typeface="Wingdings" pitchFamily="2" charset="2"/>
              <a:buNone/>
            </a:pPr>
            <a:r>
              <a:rPr lang="en-US" altLang="en-VN" sz="2000">
                <a:ea typeface="ＭＳ Ｐゴシック" panose="020B0600070205080204" pitchFamily="34" charset="-128"/>
              </a:rPr>
              <a:t>	public String getFirstName(){</a:t>
            </a:r>
          </a:p>
          <a:p>
            <a:pPr>
              <a:lnSpc>
                <a:spcPts val="2100"/>
              </a:lnSpc>
              <a:spcBef>
                <a:spcPct val="0"/>
              </a:spcBef>
              <a:buFont typeface="Wingdings" pitchFamily="2" charset="2"/>
              <a:buNone/>
            </a:pPr>
            <a:r>
              <a:rPr lang="en-US" altLang="en-VN" sz="2000">
                <a:ea typeface="ＭＳ Ｐゴシック" panose="020B0600070205080204" pitchFamily="34" charset="-128"/>
              </a:rPr>
              <a:t>		return firstName;</a:t>
            </a:r>
          </a:p>
          <a:p>
            <a:pPr>
              <a:lnSpc>
                <a:spcPts val="2100"/>
              </a:lnSpc>
              <a:spcBef>
                <a:spcPct val="0"/>
              </a:spcBef>
              <a:buFont typeface="Wingdings" pitchFamily="2" charset="2"/>
              <a:buNone/>
            </a:pPr>
            <a:r>
              <a:rPr lang="en-US" altLang="en-VN" sz="2000">
                <a:ea typeface="ＭＳ Ｐゴシック" panose="020B0600070205080204" pitchFamily="34" charset="-128"/>
              </a:rPr>
              <a:t>	}</a:t>
            </a:r>
          </a:p>
          <a:p>
            <a:pPr>
              <a:lnSpc>
                <a:spcPts val="2100"/>
              </a:lnSpc>
              <a:spcBef>
                <a:spcPct val="0"/>
              </a:spcBef>
              <a:buFont typeface="Wingdings" pitchFamily="2" charset="2"/>
              <a:buNone/>
            </a:pPr>
            <a:r>
              <a:rPr lang="en-US" altLang="en-VN" sz="2000">
                <a:ea typeface="ＭＳ Ｐゴシック" panose="020B0600070205080204" pitchFamily="34" charset="-128"/>
              </a:rPr>
              <a:t>	public String getLastName(){</a:t>
            </a:r>
          </a:p>
          <a:p>
            <a:pPr>
              <a:lnSpc>
                <a:spcPts val="2100"/>
              </a:lnSpc>
              <a:spcBef>
                <a:spcPct val="0"/>
              </a:spcBef>
              <a:buFont typeface="Wingdings" pitchFamily="2" charset="2"/>
              <a:buNone/>
            </a:pPr>
            <a:r>
              <a:rPr lang="en-US" altLang="en-VN" sz="2000">
                <a:ea typeface="ＭＳ Ｐゴシック" panose="020B0600070205080204" pitchFamily="34" charset="-128"/>
              </a:rPr>
              <a:t>		return lastName;</a:t>
            </a:r>
          </a:p>
          <a:p>
            <a:pPr>
              <a:lnSpc>
                <a:spcPts val="2100"/>
              </a:lnSpc>
              <a:spcBef>
                <a:spcPct val="0"/>
              </a:spcBef>
              <a:buFont typeface="Wingdings" pitchFamily="2" charset="2"/>
              <a:buNone/>
            </a:pPr>
            <a:r>
              <a:rPr lang="en-US" altLang="en-VN" sz="2000">
                <a:ea typeface="ＭＳ Ｐゴシック" panose="020B0600070205080204" pitchFamily="34" charset="-128"/>
              </a:rPr>
              <a:t>	}</a:t>
            </a:r>
          </a:p>
          <a:p>
            <a:pPr>
              <a:lnSpc>
                <a:spcPts val="2100"/>
              </a:lnSpc>
              <a:spcBef>
                <a:spcPct val="0"/>
              </a:spcBef>
              <a:buFont typeface="Wingdings" pitchFamily="2" charset="2"/>
              <a:buNone/>
            </a:pPr>
            <a:r>
              <a:rPr lang="en-US" altLang="en-VN" sz="2000">
                <a:ea typeface="ＭＳ Ｐゴシック" panose="020B0600070205080204" pitchFamily="34" charset="-128"/>
              </a:rPr>
              <a:t>	public float </a:t>
            </a:r>
            <a:r>
              <a:rPr lang="en-US" altLang="en-VN" sz="2000">
                <a:solidFill>
                  <a:srgbClr val="FF0000"/>
                </a:solidFill>
                <a:ea typeface="ＭＳ Ｐゴシック" panose="020B0600070205080204" pitchFamily="34" charset="-128"/>
              </a:rPr>
              <a:t>getPayment</a:t>
            </a:r>
            <a:r>
              <a:rPr lang="en-US" altLang="en-VN" sz="2000">
                <a:ea typeface="ＭＳ Ｐゴシック" panose="020B0600070205080204" pitchFamily="34" charset="-128"/>
              </a:rPr>
              <a:t>(float bill) {</a:t>
            </a:r>
          </a:p>
          <a:p>
            <a:pPr>
              <a:lnSpc>
                <a:spcPts val="2100"/>
              </a:lnSpc>
              <a:spcBef>
                <a:spcPct val="0"/>
              </a:spcBef>
              <a:buFont typeface="Wingdings" pitchFamily="2" charset="2"/>
              <a:buNone/>
            </a:pPr>
            <a:r>
              <a:rPr lang="en-US" altLang="en-VN" sz="2000">
                <a:ea typeface="ＭＳ Ｐゴシック" panose="020B0600070205080204" pitchFamily="34" charset="-128"/>
              </a:rPr>
              <a:t>		if (myWallet != null) {</a:t>
            </a:r>
          </a:p>
          <a:p>
            <a:pPr>
              <a:lnSpc>
                <a:spcPts val="2100"/>
              </a:lnSpc>
              <a:spcBef>
                <a:spcPct val="0"/>
              </a:spcBef>
              <a:buFont typeface="Wingdings" pitchFamily="2" charset="2"/>
              <a:buNone/>
            </a:pPr>
            <a:r>
              <a:rPr lang="en-US" altLang="en-VN" sz="2000">
                <a:ea typeface="ＭＳ Ｐゴシック" panose="020B0600070205080204" pitchFamily="34" charset="-128"/>
              </a:rPr>
              <a:t>			if (myWallet.getTotalMoney() &gt; bill) {</a:t>
            </a:r>
          </a:p>
          <a:p>
            <a:pPr>
              <a:lnSpc>
                <a:spcPts val="2100"/>
              </a:lnSpc>
              <a:spcBef>
                <a:spcPct val="0"/>
              </a:spcBef>
              <a:buFont typeface="Wingdings" pitchFamily="2" charset="2"/>
              <a:buNone/>
            </a:pPr>
            <a:r>
              <a:rPr lang="en-US" altLang="en-VN" sz="2000">
                <a:ea typeface="ＭＳ Ｐゴシック" panose="020B0600070205080204" pitchFamily="34" charset="-128"/>
              </a:rPr>
              <a:t>				theWallet.subtractMoney(payment);</a:t>
            </a:r>
          </a:p>
          <a:p>
            <a:pPr>
              <a:lnSpc>
                <a:spcPts val="2100"/>
              </a:lnSpc>
              <a:spcBef>
                <a:spcPct val="0"/>
              </a:spcBef>
              <a:buFont typeface="Wingdings" pitchFamily="2" charset="2"/>
              <a:buNone/>
            </a:pPr>
            <a:r>
              <a:rPr lang="en-US" altLang="en-VN" sz="2000">
                <a:ea typeface="ＭＳ Ｐゴシック" panose="020B0600070205080204" pitchFamily="34" charset="-128"/>
              </a:rPr>
              <a:t>				return payment;</a:t>
            </a:r>
          </a:p>
          <a:p>
            <a:pPr>
              <a:lnSpc>
                <a:spcPts val="2100"/>
              </a:lnSpc>
              <a:spcBef>
                <a:spcPct val="0"/>
              </a:spcBef>
              <a:buFont typeface="Wingdings" pitchFamily="2" charset="2"/>
              <a:buNone/>
            </a:pPr>
            <a:r>
              <a:rPr lang="en-US" altLang="en-VN" sz="2000">
                <a:ea typeface="ＭＳ Ｐゴシック" panose="020B0600070205080204" pitchFamily="34" charset="-128"/>
              </a:rPr>
              <a:t>			}</a:t>
            </a:r>
          </a:p>
          <a:p>
            <a:pPr>
              <a:lnSpc>
                <a:spcPts val="2100"/>
              </a:lnSpc>
              <a:spcBef>
                <a:spcPct val="0"/>
              </a:spcBef>
              <a:buFont typeface="Wingdings" pitchFamily="2" charset="2"/>
              <a:buNone/>
            </a:pPr>
            <a:r>
              <a:rPr lang="en-US" altLang="en-VN" sz="2000">
                <a:ea typeface="ＭＳ Ｐゴシック" panose="020B0600070205080204" pitchFamily="34" charset="-128"/>
              </a:rPr>
              <a:t>		}</a:t>
            </a:r>
          </a:p>
          <a:p>
            <a:pPr>
              <a:lnSpc>
                <a:spcPts val="2100"/>
              </a:lnSpc>
              <a:spcBef>
                <a:spcPct val="0"/>
              </a:spcBef>
              <a:buFont typeface="Wingdings" pitchFamily="2" charset="2"/>
              <a:buNone/>
            </a:pPr>
            <a:r>
              <a:rPr lang="en-US" altLang="en-VN" sz="2000">
                <a:ea typeface="ＭＳ Ｐゴシック" panose="020B0600070205080204" pitchFamily="34" charset="-128"/>
              </a:rPr>
              <a:t>	}</a:t>
            </a:r>
          </a:p>
          <a:p>
            <a:pPr>
              <a:lnSpc>
                <a:spcPts val="2100"/>
              </a:lnSpc>
              <a:spcBef>
                <a:spcPct val="0"/>
              </a:spcBef>
              <a:buFont typeface="Wingdings" pitchFamily="2" charset="2"/>
              <a:buNone/>
            </a:pPr>
            <a:r>
              <a:rPr lang="en-US" altLang="en-VN" sz="2000">
                <a:ea typeface="ＭＳ Ｐゴシック" panose="020B0600070205080204" pitchFamily="34" charset="-128"/>
              </a:rPr>
              <a:t>}</a:t>
            </a:r>
          </a:p>
        </p:txBody>
      </p:sp>
      <p:sp>
        <p:nvSpPr>
          <p:cNvPr id="93187" name="Slide Number Placeholder 3">
            <a:extLst>
              <a:ext uri="{FF2B5EF4-FFF2-40B4-BE49-F238E27FC236}">
                <a16:creationId xmlns:a16="http://schemas.microsoft.com/office/drawing/2014/main" id="{68FF5A1B-B13B-DF4B-A497-7F36D00B1BF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438B1DA-E26B-314F-A6F1-23E8FAAEF531}" type="slidenum">
              <a:rPr lang="uk-UA" altLang="en-VN" sz="1400" smtClean="0">
                <a:latin typeface="Tahoma" panose="020B0604030504040204" pitchFamily="34" charset="0"/>
              </a:rPr>
              <a:pPr>
                <a:spcBef>
                  <a:spcPct val="0"/>
                </a:spcBef>
                <a:buClrTx/>
                <a:buSzTx/>
                <a:buFontTx/>
                <a:buNone/>
              </a:pPr>
              <a:t>45</a:t>
            </a:fld>
            <a:endParaRPr lang="uk-UA" altLang="en-VN" sz="1400">
              <a:latin typeface="Tahoma" panose="020B060403050404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C26F111E-04B3-154E-9EE2-6790C88888C8}"/>
              </a:ext>
            </a:extLst>
          </p:cNvPr>
          <p:cNvSpPr>
            <a:spLocks noGrp="1" noChangeArrowheads="1"/>
          </p:cNvSpPr>
          <p:nvPr>
            <p:ph type="title"/>
          </p:nvPr>
        </p:nvSpPr>
        <p:spPr/>
        <p:txBody>
          <a:bodyPr/>
          <a:lstStyle/>
          <a:p>
            <a:r>
              <a:rPr lang="en-US" altLang="en-VN" sz="4000" dirty="0" err="1">
                <a:ea typeface="ＭＳ Ｐゴシック" panose="020B0600070205080204" pitchFamily="34" charset="-128"/>
              </a:rPr>
              <a:t>Ví</a:t>
            </a:r>
            <a:r>
              <a:rPr lang="en-US" altLang="en-VN" sz="4000" dirty="0">
                <a:ea typeface="ＭＳ Ｐゴシック" panose="020B0600070205080204" pitchFamily="34" charset="-128"/>
              </a:rPr>
              <a:t> </a:t>
            </a:r>
            <a:r>
              <a:rPr lang="en-US" altLang="en-VN" sz="4000" dirty="0" err="1">
                <a:ea typeface="ＭＳ Ｐゴシック" panose="020B0600070205080204" pitchFamily="34" charset="-128"/>
              </a:rPr>
              <a:t>dụ</a:t>
            </a:r>
            <a:r>
              <a:rPr lang="en-US" altLang="en-VN" sz="4000" dirty="0">
                <a:ea typeface="ＭＳ Ｐゴシック" panose="020B0600070205080204" pitchFamily="34" charset="-128"/>
              </a:rPr>
              <a:t> 1 – </a:t>
            </a:r>
            <a:r>
              <a:rPr lang="en-US" altLang="en-VN" sz="4000" dirty="0" err="1">
                <a:ea typeface="ＭＳ Ｐゴシック" panose="020B0600070205080204" pitchFamily="34" charset="-128"/>
              </a:rPr>
              <a:t>Cải</a:t>
            </a:r>
            <a:r>
              <a:rPr lang="en-US" altLang="en-VN" sz="4000" dirty="0">
                <a:ea typeface="ＭＳ Ｐゴシック" panose="020B0600070205080204" pitchFamily="34" charset="-128"/>
              </a:rPr>
              <a:t> </a:t>
            </a:r>
            <a:r>
              <a:rPr lang="en-US" altLang="en-VN" sz="4000" dirty="0" err="1">
                <a:ea typeface="ＭＳ Ｐゴシック" panose="020B0600070205080204" pitchFamily="34" charset="-128"/>
              </a:rPr>
              <a:t>tiến</a:t>
            </a:r>
            <a:endParaRPr lang="en-US" altLang="en-VN" sz="4000" dirty="0">
              <a:ea typeface="ＭＳ Ｐゴシック" panose="020B0600070205080204" pitchFamily="34" charset="-128"/>
            </a:endParaRPr>
          </a:p>
        </p:txBody>
      </p:sp>
      <p:sp>
        <p:nvSpPr>
          <p:cNvPr id="94210" name="Content Placeholder 2">
            <a:extLst>
              <a:ext uri="{FF2B5EF4-FFF2-40B4-BE49-F238E27FC236}">
                <a16:creationId xmlns:a16="http://schemas.microsoft.com/office/drawing/2014/main" id="{8C11102E-0692-3A4D-B7C0-2722C0DFB00E}"/>
              </a:ext>
            </a:extLst>
          </p:cNvPr>
          <p:cNvSpPr>
            <a:spLocks noGrp="1" noChangeArrowheads="1"/>
          </p:cNvSpPr>
          <p:nvPr>
            <p:ph idx="1"/>
          </p:nvPr>
        </p:nvSpPr>
        <p:spPr/>
        <p:txBody>
          <a:bodyPr/>
          <a:lstStyle/>
          <a:p>
            <a:pPr>
              <a:buFont typeface="Wingdings" pitchFamily="2" charset="2"/>
              <a:buNone/>
            </a:pPr>
            <a:r>
              <a:rPr lang="en-US" altLang="en-VN" sz="2400">
                <a:ea typeface="ＭＳ Ｐゴシック" panose="020B0600070205080204" pitchFamily="34" charset="-128"/>
              </a:rPr>
              <a:t>// code from some method inside the Paperboy class...</a:t>
            </a:r>
          </a:p>
          <a:p>
            <a:pPr>
              <a:buFont typeface="Wingdings" pitchFamily="2" charset="2"/>
              <a:buNone/>
            </a:pPr>
            <a:r>
              <a:rPr lang="en-US" altLang="en-VN" sz="2400">
                <a:ea typeface="ＭＳ Ｐゴシック" panose="020B0600070205080204" pitchFamily="34" charset="-128"/>
              </a:rPr>
              <a:t>payment = 2.00; // “I want my two dollars!”</a:t>
            </a:r>
          </a:p>
          <a:p>
            <a:pPr>
              <a:buFont typeface="Wingdings" pitchFamily="2" charset="2"/>
              <a:buNone/>
            </a:pPr>
            <a:r>
              <a:rPr lang="en-US" altLang="en-VN" sz="2400">
                <a:ea typeface="ＭＳ Ｐゴシック" panose="020B0600070205080204" pitchFamily="34" charset="-128"/>
              </a:rPr>
              <a:t>paidAmount = myCustomer.getPayment(payment);</a:t>
            </a:r>
          </a:p>
          <a:p>
            <a:pPr>
              <a:buFont typeface="Wingdings" pitchFamily="2" charset="2"/>
              <a:buNone/>
            </a:pPr>
            <a:r>
              <a:rPr lang="en-US" altLang="en-VN" sz="2400">
                <a:ea typeface="ＭＳ Ｐゴシック" panose="020B0600070205080204" pitchFamily="34" charset="-128"/>
              </a:rPr>
              <a:t>if (paidAmount == payment) {</a:t>
            </a:r>
          </a:p>
          <a:p>
            <a:pPr>
              <a:buFont typeface="Wingdings" pitchFamily="2" charset="2"/>
              <a:buNone/>
            </a:pPr>
            <a:r>
              <a:rPr lang="en-US" altLang="en-VN" sz="2400">
                <a:ea typeface="ＭＳ Ｐゴシック" panose="020B0600070205080204" pitchFamily="34" charset="-128"/>
              </a:rPr>
              <a:t>		// say thank you and give customer a receipt</a:t>
            </a:r>
          </a:p>
          <a:p>
            <a:pPr>
              <a:buFont typeface="Wingdings" pitchFamily="2" charset="2"/>
              <a:buNone/>
            </a:pPr>
            <a:r>
              <a:rPr lang="en-US" altLang="en-VN" sz="2400">
                <a:ea typeface="ＭＳ Ｐゴシック" panose="020B0600070205080204" pitchFamily="34" charset="-128"/>
              </a:rPr>
              <a:t>} else {</a:t>
            </a:r>
          </a:p>
          <a:p>
            <a:pPr>
              <a:buFont typeface="Wingdings" pitchFamily="2" charset="2"/>
              <a:buNone/>
            </a:pPr>
            <a:r>
              <a:rPr lang="en-US" altLang="en-VN" sz="2400">
                <a:ea typeface="ＭＳ Ｐゴシック" panose="020B0600070205080204" pitchFamily="34" charset="-128"/>
              </a:rPr>
              <a:t>		// come back later and get my money</a:t>
            </a:r>
          </a:p>
          <a:p>
            <a:pPr>
              <a:buFont typeface="Wingdings" pitchFamily="2" charset="2"/>
              <a:buNone/>
            </a:pPr>
            <a:r>
              <a:rPr lang="en-US" altLang="en-VN" sz="2400">
                <a:ea typeface="ＭＳ Ｐゴシック" panose="020B0600070205080204" pitchFamily="34" charset="-128"/>
              </a:rPr>
              <a:t>}</a:t>
            </a:r>
          </a:p>
        </p:txBody>
      </p:sp>
      <p:sp>
        <p:nvSpPr>
          <p:cNvPr id="94211" name="Slide Number Placeholder 3">
            <a:extLst>
              <a:ext uri="{FF2B5EF4-FFF2-40B4-BE49-F238E27FC236}">
                <a16:creationId xmlns:a16="http://schemas.microsoft.com/office/drawing/2014/main" id="{3B1FAC67-FDBC-C14A-8935-74F70D8D149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54ECC104-6A0D-AB48-A384-512DD90690F7}" type="slidenum">
              <a:rPr lang="uk-UA" altLang="en-VN" sz="1400" smtClean="0">
                <a:latin typeface="Tahoma" panose="020B0604030504040204" pitchFamily="34" charset="0"/>
              </a:rPr>
              <a:pPr>
                <a:spcBef>
                  <a:spcPct val="0"/>
                </a:spcBef>
                <a:buClrTx/>
                <a:buSzTx/>
                <a:buFontTx/>
                <a:buNone/>
              </a:pPr>
              <a:t>46</a:t>
            </a:fld>
            <a:endParaRPr lang="uk-UA" altLang="en-VN" sz="1400">
              <a:latin typeface="Tahoma" panose="020B0604030504040204" pitchFamily="34" charset="0"/>
            </a:endParaRPr>
          </a:p>
        </p:txBody>
      </p:sp>
      <p:sp>
        <p:nvSpPr>
          <p:cNvPr id="94212" name="Rectangle 4">
            <a:extLst>
              <a:ext uri="{FF2B5EF4-FFF2-40B4-BE49-F238E27FC236}">
                <a16:creationId xmlns:a16="http://schemas.microsoft.com/office/drawing/2014/main" id="{F4AAFE31-A28C-A34F-B240-D0F76533E395}"/>
              </a:ext>
            </a:extLst>
          </p:cNvPr>
          <p:cNvSpPr>
            <a:spLocks noChangeArrowheads="1"/>
          </p:cNvSpPr>
          <p:nvPr/>
        </p:nvSpPr>
        <p:spPr bwMode="auto">
          <a:xfrm>
            <a:off x="2286000" y="5326063"/>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VN" sz="2800" i="1"/>
              <a:t>Why Is This Better?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D1E57E9B-122D-1443-96DD-C49E0B4EC8D9}"/>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2</a:t>
            </a:r>
          </a:p>
        </p:txBody>
      </p:sp>
      <p:sp>
        <p:nvSpPr>
          <p:cNvPr id="96258" name="Content Placeholder 2">
            <a:extLst>
              <a:ext uri="{FF2B5EF4-FFF2-40B4-BE49-F238E27FC236}">
                <a16:creationId xmlns:a16="http://schemas.microsoft.com/office/drawing/2014/main" id="{E046FC56-2C2E-924C-BD4B-E06757E6208A}"/>
              </a:ext>
            </a:extLst>
          </p:cNvPr>
          <p:cNvSpPr>
            <a:spLocks noGrp="1" noChangeArrowheads="1"/>
          </p:cNvSpPr>
          <p:nvPr>
            <p:ph idx="1"/>
          </p:nvPr>
        </p:nvSpPr>
        <p:spPr/>
        <p:txBody>
          <a:bodyPr/>
          <a:lstStyle/>
          <a:p>
            <a:pPr>
              <a:buFont typeface="Wingdings" pitchFamily="2" charset="2"/>
              <a:buNone/>
            </a:pPr>
            <a:r>
              <a:rPr lang="en-US" altLang="en-VN">
                <a:ea typeface="ＭＳ Ｐゴシック" panose="020B0600070205080204" pitchFamily="34" charset="-128"/>
              </a:rPr>
              <a:t>public class Band {</a:t>
            </a:r>
          </a:p>
          <a:p>
            <a:pPr>
              <a:buFont typeface="Wingdings" pitchFamily="2" charset="2"/>
              <a:buNone/>
            </a:pPr>
            <a:r>
              <a:rPr lang="en-US" altLang="en-VN">
                <a:ea typeface="ＭＳ Ｐゴシック" panose="020B0600070205080204" pitchFamily="34" charset="-128"/>
              </a:rPr>
              <a:t>    private Singer singer;</a:t>
            </a:r>
          </a:p>
          <a:p>
            <a:pPr>
              <a:buFont typeface="Wingdings" pitchFamily="2" charset="2"/>
              <a:buNone/>
            </a:pPr>
            <a:r>
              <a:rPr lang="en-US" altLang="en-VN">
                <a:ea typeface="ＭＳ Ｐゴシック" panose="020B0600070205080204" pitchFamily="34" charset="-128"/>
              </a:rPr>
              <a:t>    private Drummer drummer;</a:t>
            </a:r>
          </a:p>
          <a:p>
            <a:pPr>
              <a:buFont typeface="Wingdings" pitchFamily="2" charset="2"/>
              <a:buNone/>
            </a:pPr>
            <a:r>
              <a:rPr lang="en-US" altLang="en-VN">
                <a:ea typeface="ＭＳ Ｐゴシック" panose="020B0600070205080204" pitchFamily="34" charset="-128"/>
              </a:rPr>
              <a:t>    private Guitarist guitarist;</a:t>
            </a:r>
          </a:p>
          <a:p>
            <a:pPr>
              <a:buFont typeface="Wingdings" pitchFamily="2" charset="2"/>
              <a:buNone/>
            </a:pPr>
            <a:r>
              <a:rPr lang="en-US" altLang="en-VN">
                <a:ea typeface="ＭＳ Ｐゴシック" panose="020B0600070205080204" pitchFamily="34" charset="-128"/>
              </a:rPr>
              <a:t>}</a:t>
            </a:r>
          </a:p>
        </p:txBody>
      </p:sp>
      <p:sp>
        <p:nvSpPr>
          <p:cNvPr id="96259" name="Slide Number Placeholder 3">
            <a:extLst>
              <a:ext uri="{FF2B5EF4-FFF2-40B4-BE49-F238E27FC236}">
                <a16:creationId xmlns:a16="http://schemas.microsoft.com/office/drawing/2014/main" id="{E09C4F95-2F3A-CE40-A2D0-A98D8B83606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5162C9B-949E-9544-A7EF-56FF31CBD13E}" type="slidenum">
              <a:rPr lang="uk-UA" altLang="en-VN" sz="1400" smtClean="0">
                <a:latin typeface="Tahoma" panose="020B0604030504040204" pitchFamily="34" charset="0"/>
              </a:rPr>
              <a:pPr>
                <a:spcBef>
                  <a:spcPct val="0"/>
                </a:spcBef>
                <a:buClrTx/>
                <a:buSzTx/>
                <a:buFontTx/>
                <a:buNone/>
              </a:pPr>
              <a:t>47</a:t>
            </a:fld>
            <a:endParaRPr lang="uk-UA" altLang="en-VN" sz="1400">
              <a:latin typeface="Tahoma" panose="020B060403050404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7A247D41-9D48-B84D-9148-E16C335F55BF}"/>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2</a:t>
            </a:r>
          </a:p>
        </p:txBody>
      </p:sp>
      <p:sp>
        <p:nvSpPr>
          <p:cNvPr id="97282" name="Content Placeholder 2">
            <a:extLst>
              <a:ext uri="{FF2B5EF4-FFF2-40B4-BE49-F238E27FC236}">
                <a16:creationId xmlns:a16="http://schemas.microsoft.com/office/drawing/2014/main" id="{29C0E02E-4B28-E544-AA25-7F447AFA5872}"/>
              </a:ext>
            </a:extLst>
          </p:cNvPr>
          <p:cNvSpPr>
            <a:spLocks noGrp="1" noChangeArrowheads="1"/>
          </p:cNvSpPr>
          <p:nvPr>
            <p:ph idx="1"/>
          </p:nvPr>
        </p:nvSpPr>
        <p:spPr/>
        <p:txBody>
          <a:bodyPr/>
          <a:lstStyle/>
          <a:p>
            <a:pPr>
              <a:lnSpc>
                <a:spcPts val="1900"/>
              </a:lnSpc>
              <a:spcBef>
                <a:spcPct val="0"/>
              </a:spcBef>
              <a:buFont typeface="Wingdings" pitchFamily="2" charset="2"/>
              <a:buNone/>
            </a:pPr>
            <a:r>
              <a:rPr lang="en-US" altLang="en-VN" sz="1800">
                <a:ea typeface="ＭＳ Ｐゴシック" panose="020B0600070205080204" pitchFamily="34" charset="-128"/>
              </a:rPr>
              <a:t>class TourPromoter {</a:t>
            </a:r>
          </a:p>
          <a:p>
            <a:pPr>
              <a:lnSpc>
                <a:spcPts val="1900"/>
              </a:lnSpc>
              <a:spcBef>
                <a:spcPct val="0"/>
              </a:spcBef>
              <a:buFont typeface="Wingdings" pitchFamily="2" charset="2"/>
              <a:buNone/>
            </a:pPr>
            <a:r>
              <a:rPr lang="en-US" altLang="en-VN" sz="1800">
                <a:ea typeface="ＭＳ Ｐゴシック" panose="020B0600070205080204" pitchFamily="34" charset="-128"/>
              </a:rPr>
              <a:t>  public String makePosterText(Band band) {</a:t>
            </a:r>
          </a:p>
          <a:p>
            <a:pPr>
              <a:lnSpc>
                <a:spcPts val="1900"/>
              </a:lnSpc>
              <a:spcBef>
                <a:spcPct val="0"/>
              </a:spcBef>
              <a:buFont typeface="Wingdings" pitchFamily="2" charset="2"/>
              <a:buNone/>
            </a:pPr>
            <a:r>
              <a:rPr lang="en-US" altLang="en-VN" sz="1800">
                <a:ea typeface="ＭＳ Ｐゴシック" panose="020B0600070205080204" pitchFamily="34" charset="-128"/>
              </a:rPr>
              <a:t>    String guitaristsName =  band.getGuitarist().getName();</a:t>
            </a:r>
          </a:p>
          <a:p>
            <a:pPr>
              <a:lnSpc>
                <a:spcPts val="1900"/>
              </a:lnSpc>
              <a:spcBef>
                <a:spcPct val="0"/>
              </a:spcBef>
              <a:buFont typeface="Wingdings" pitchFamily="2" charset="2"/>
              <a:buNone/>
            </a:pPr>
            <a:r>
              <a:rPr lang="en-US" altLang="en-VN" sz="1800">
                <a:ea typeface="ＭＳ Ｐゴシック" panose="020B0600070205080204" pitchFamily="34" charset="-128"/>
              </a:rPr>
              <a:t>    String drummersName = band.getDrummer().getName();</a:t>
            </a:r>
          </a:p>
          <a:p>
            <a:pPr>
              <a:lnSpc>
                <a:spcPts val="1900"/>
              </a:lnSpc>
              <a:spcBef>
                <a:spcPct val="0"/>
              </a:spcBef>
              <a:buFont typeface="Wingdings" pitchFamily="2" charset="2"/>
              <a:buNone/>
            </a:pPr>
            <a:r>
              <a:rPr lang="en-US" altLang="en-VN" sz="1800">
                <a:ea typeface="ＭＳ Ｐゴシック" panose="020B0600070205080204" pitchFamily="34" charset="-128"/>
              </a:rPr>
              <a:t>    String singersName = band.getSinger().getName();</a:t>
            </a:r>
          </a:p>
          <a:p>
            <a:pPr>
              <a:lnSpc>
                <a:spcPts val="1900"/>
              </a:lnSpc>
              <a:spcBef>
                <a:spcPct val="0"/>
              </a:spcBef>
              <a:buFont typeface="Wingdings" pitchFamily="2" charset="2"/>
              <a:buNone/>
            </a:pPr>
            <a:r>
              <a:rPr lang="en-US" altLang="en-VN" sz="1800">
                <a:ea typeface="ＭＳ Ｐゴシック" panose="020B0600070205080204" pitchFamily="34" charset="-128"/>
              </a:rPr>
              <a:t>    StringBuilder posterText = new StringBuilder();</a:t>
            </a:r>
          </a:p>
          <a:p>
            <a:pPr>
              <a:lnSpc>
                <a:spcPts val="1900"/>
              </a:lnSpc>
              <a:spcBef>
                <a:spcPct val="0"/>
              </a:spcBef>
              <a:buFont typeface="Wingdings" pitchFamily="2" charset="2"/>
              <a:buNone/>
            </a:pPr>
            <a:endParaRPr lang="en-US" altLang="en-VN" sz="1800">
              <a:ea typeface="ＭＳ Ｐゴシック" panose="020B0600070205080204" pitchFamily="34" charset="-128"/>
            </a:endParaRP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posterText.append(band.getName()</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 featuring: ");</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posterText.append(guitaristsName);</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 ");</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posterText.append(singersName);</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 ")</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posterText.append(drummersName);</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 ")</a:t>
            </a:r>
          </a:p>
          <a:p>
            <a:pPr>
              <a:lnSpc>
                <a:spcPts val="1900"/>
              </a:lnSpc>
              <a:spcBef>
                <a:spcPct val="0"/>
              </a:spcBef>
              <a:buFont typeface="Wingdings" pitchFamily="2" charset="2"/>
              <a:buNone/>
            </a:pPr>
            <a:r>
              <a:rPr lang="en-US" altLang="en-VN" sz="1800">
                <a:ea typeface="ＭＳ Ｐゴシック" panose="020B0600070205080204" pitchFamily="34" charset="-128"/>
              </a:rPr>
              <a:t>    posterText.append("Tickets £50.");</a:t>
            </a:r>
          </a:p>
          <a:p>
            <a:pPr>
              <a:lnSpc>
                <a:spcPts val="1900"/>
              </a:lnSpc>
              <a:spcBef>
                <a:spcPct val="0"/>
              </a:spcBef>
              <a:buFont typeface="Wingdings" pitchFamily="2" charset="2"/>
              <a:buNone/>
            </a:pPr>
            <a:endParaRPr lang="en-US" altLang="en-VN" sz="1800">
              <a:ea typeface="ＭＳ Ｐゴシック" panose="020B0600070205080204" pitchFamily="34" charset="-128"/>
            </a:endParaRPr>
          </a:p>
          <a:p>
            <a:pPr>
              <a:lnSpc>
                <a:spcPts val="1900"/>
              </a:lnSpc>
              <a:spcBef>
                <a:spcPct val="0"/>
              </a:spcBef>
              <a:buFont typeface="Wingdings" pitchFamily="2" charset="2"/>
              <a:buNone/>
            </a:pPr>
            <a:r>
              <a:rPr lang="en-US" altLang="en-VN" sz="1800">
                <a:ea typeface="ＭＳ Ｐゴシック" panose="020B0600070205080204" pitchFamily="34" charset="-128"/>
              </a:rPr>
              <a:t>    return posterText.toString();</a:t>
            </a:r>
          </a:p>
          <a:p>
            <a:pPr>
              <a:lnSpc>
                <a:spcPts val="1900"/>
              </a:lnSpc>
              <a:spcBef>
                <a:spcPct val="0"/>
              </a:spcBef>
              <a:buFont typeface="Wingdings" pitchFamily="2" charset="2"/>
              <a:buNone/>
            </a:pPr>
            <a:r>
              <a:rPr lang="en-US" altLang="en-VN" sz="1800">
                <a:ea typeface="ＭＳ Ｐゴシック" panose="020B0600070205080204" pitchFamily="34" charset="-128"/>
              </a:rPr>
              <a:t>  }</a:t>
            </a:r>
          </a:p>
          <a:p>
            <a:pPr>
              <a:lnSpc>
                <a:spcPts val="1900"/>
              </a:lnSpc>
              <a:spcBef>
                <a:spcPct val="0"/>
              </a:spcBef>
              <a:buFont typeface="Wingdings" pitchFamily="2" charset="2"/>
              <a:buNone/>
            </a:pPr>
            <a:r>
              <a:rPr lang="en-US" altLang="en-VN" sz="1800">
                <a:ea typeface="ＭＳ Ｐゴシック" panose="020B0600070205080204" pitchFamily="34" charset="-128"/>
              </a:rPr>
              <a:t>}</a:t>
            </a:r>
          </a:p>
        </p:txBody>
      </p:sp>
      <p:sp>
        <p:nvSpPr>
          <p:cNvPr id="97283" name="Slide Number Placeholder 3">
            <a:extLst>
              <a:ext uri="{FF2B5EF4-FFF2-40B4-BE49-F238E27FC236}">
                <a16:creationId xmlns:a16="http://schemas.microsoft.com/office/drawing/2014/main" id="{AE8576B3-5749-7946-AE9A-F1D688918C6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CC39E329-F280-DF44-9A4C-8FF4E96D4DD9}" type="slidenum">
              <a:rPr lang="uk-UA" altLang="en-VN" sz="1400" smtClean="0">
                <a:latin typeface="Tahoma" panose="020B0604030504040204" pitchFamily="34" charset="0"/>
              </a:rPr>
              <a:pPr>
                <a:spcBef>
                  <a:spcPct val="0"/>
                </a:spcBef>
                <a:buClrTx/>
                <a:buSzTx/>
                <a:buFontTx/>
                <a:buNone/>
              </a:pPr>
              <a:t>48</a:t>
            </a:fld>
            <a:endParaRPr lang="uk-UA" altLang="en-VN" sz="1400">
              <a:latin typeface="Tahom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576AFC20-7661-9B4A-BCA7-35CA147973E9}"/>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2 – </a:t>
            </a:r>
            <a:r>
              <a:rPr lang="en-US" altLang="en-VN" dirty="0" err="1">
                <a:ea typeface="ＭＳ Ｐゴシック" panose="020B0600070205080204" pitchFamily="34" charset="-128"/>
              </a:rPr>
              <a:t>Cải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tiến</a:t>
            </a:r>
            <a:endParaRPr lang="en-US" altLang="en-VN" sz="3200"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3B70B007-2648-354B-8194-5FE99E1A5359}"/>
              </a:ext>
            </a:extLst>
          </p:cNvPr>
          <p:cNvSpPr>
            <a:spLocks noGrp="1"/>
          </p:cNvSpPr>
          <p:nvPr>
            <p:ph idx="1"/>
          </p:nvPr>
        </p:nvSpPr>
        <p:spPr/>
        <p:txBody>
          <a:bodyPr>
            <a:normAutofit fontScale="92500" lnSpcReduction="20000"/>
          </a:bodyPr>
          <a:lstStyle/>
          <a:p>
            <a:pPr>
              <a:buFont typeface="Wingdings" pitchFamily="2" charset="2"/>
              <a:buNone/>
              <a:defRPr/>
            </a:pPr>
            <a:r>
              <a:rPr lang="en-US"/>
              <a:t>public class Band {</a:t>
            </a:r>
          </a:p>
          <a:p>
            <a:pPr>
              <a:buFont typeface="Wingdings" pitchFamily="2" charset="2"/>
              <a:buNone/>
              <a:defRPr/>
            </a:pPr>
            <a:r>
              <a:rPr lang="en-US"/>
              <a:t>    private Singer singer;</a:t>
            </a:r>
          </a:p>
          <a:p>
            <a:pPr>
              <a:buFont typeface="Wingdings" pitchFamily="2" charset="2"/>
              <a:buNone/>
              <a:defRPr/>
            </a:pPr>
            <a:r>
              <a:rPr lang="en-US"/>
              <a:t>    private Drummer drummer;</a:t>
            </a:r>
          </a:p>
          <a:p>
            <a:pPr>
              <a:buFont typeface="Wingdings" pitchFamily="2" charset="2"/>
              <a:buNone/>
              <a:defRPr/>
            </a:pPr>
            <a:r>
              <a:rPr lang="en-US"/>
              <a:t>    private Guitarist guitarist;</a:t>
            </a:r>
          </a:p>
          <a:p>
            <a:pPr>
              <a:buFont typeface="Wingdings" pitchFamily="2" charset="2"/>
              <a:buNone/>
              <a:defRPr/>
            </a:pPr>
            <a:endParaRPr lang="en-US"/>
          </a:p>
          <a:p>
            <a:pPr>
              <a:buFont typeface="Wingdings" pitchFamily="2" charset="2"/>
              <a:buNone/>
              <a:defRPr/>
            </a:pPr>
            <a:r>
              <a:rPr lang="en-US"/>
              <a:t>    public String[] getMembers() {</a:t>
            </a:r>
          </a:p>
          <a:p>
            <a:pPr>
              <a:buFont typeface="Wingdings" pitchFamily="2" charset="2"/>
              <a:buNone/>
              <a:defRPr/>
            </a:pPr>
            <a:r>
              <a:rPr lang="en-US"/>
              <a:t>        return {</a:t>
            </a:r>
          </a:p>
          <a:p>
            <a:pPr>
              <a:buFont typeface="Wingdings" pitchFamily="2" charset="2"/>
              <a:buNone/>
              <a:defRPr/>
            </a:pPr>
            <a:r>
              <a:rPr lang="en-US"/>
              <a:t>			singer.getName(),</a:t>
            </a:r>
          </a:p>
          <a:p>
            <a:pPr>
              <a:buFont typeface="Wingdings" pitchFamily="2" charset="2"/>
              <a:buNone/>
              <a:defRPr/>
            </a:pPr>
            <a:r>
              <a:rPr lang="en-US"/>
              <a:t>			drummer.getName(),</a:t>
            </a:r>
          </a:p>
          <a:p>
            <a:pPr>
              <a:buFont typeface="Wingdings" pitchFamily="2" charset="2"/>
              <a:buNone/>
              <a:defRPr/>
            </a:pPr>
            <a:r>
              <a:rPr lang="en-US"/>
              <a:t>			guitarist.getName()};</a:t>
            </a:r>
          </a:p>
          <a:p>
            <a:pPr>
              <a:buFont typeface="Wingdings" pitchFamily="2" charset="2"/>
              <a:buNone/>
              <a:defRPr/>
            </a:pPr>
            <a:r>
              <a:rPr lang="en-US"/>
              <a:t>    	         }  </a:t>
            </a:r>
          </a:p>
          <a:p>
            <a:pPr>
              <a:buFont typeface="Wingdings" pitchFamily="2" charset="2"/>
              <a:buNone/>
              <a:defRPr/>
            </a:pPr>
            <a:r>
              <a:rPr lang="en-US"/>
              <a:t>}</a:t>
            </a:r>
          </a:p>
        </p:txBody>
      </p:sp>
      <p:sp>
        <p:nvSpPr>
          <p:cNvPr id="99331" name="Slide Number Placeholder 3">
            <a:extLst>
              <a:ext uri="{FF2B5EF4-FFF2-40B4-BE49-F238E27FC236}">
                <a16:creationId xmlns:a16="http://schemas.microsoft.com/office/drawing/2014/main" id="{BC6085AB-5754-5B4C-AD69-5D614D95156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DE9343DB-8ACD-7743-BD66-8DD8C1332868}" type="slidenum">
              <a:rPr lang="uk-UA" altLang="en-VN" sz="1400" smtClean="0">
                <a:latin typeface="Tahoma" panose="020B0604030504040204" pitchFamily="34" charset="0"/>
              </a:rPr>
              <a:pPr>
                <a:spcBef>
                  <a:spcPct val="0"/>
                </a:spcBef>
                <a:buClrTx/>
                <a:buSzTx/>
                <a:buFontTx/>
                <a:buNone/>
              </a:pPr>
              <a:t>49</a:t>
            </a:fld>
            <a:endParaRPr lang="uk-UA" altLang="en-VN" sz="1400">
              <a:latin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C6A47177-3480-434B-BE38-BEDAD384979F}"/>
              </a:ext>
            </a:extLst>
          </p:cNvPr>
          <p:cNvSpPr>
            <a:spLocks noGrp="1" noChangeArrowheads="1"/>
          </p:cNvSpPr>
          <p:nvPr>
            <p:ph type="title"/>
          </p:nvPr>
        </p:nvSpPr>
        <p:spPr/>
        <p:txBody>
          <a:bodyPr/>
          <a:lstStyle/>
          <a:p>
            <a:r>
              <a:rPr lang="en-VN" altLang="en-VN">
                <a:ea typeface="ＭＳ Ｐゴシック" panose="020B0600070205080204" pitchFamily="34" charset="-128"/>
              </a:rPr>
              <a:t>GRASP</a:t>
            </a:r>
          </a:p>
        </p:txBody>
      </p:sp>
      <p:sp>
        <p:nvSpPr>
          <p:cNvPr id="19458" name="Content Placeholder 2">
            <a:extLst>
              <a:ext uri="{FF2B5EF4-FFF2-40B4-BE49-F238E27FC236}">
                <a16:creationId xmlns:a16="http://schemas.microsoft.com/office/drawing/2014/main" id="{4676E0F8-E30C-824F-8590-F6592E9363E0}"/>
              </a:ext>
            </a:extLst>
          </p:cNvPr>
          <p:cNvSpPr>
            <a:spLocks noGrp="1" noChangeArrowheads="1"/>
          </p:cNvSpPr>
          <p:nvPr>
            <p:ph idx="1"/>
          </p:nvPr>
        </p:nvSpPr>
        <p:spPr/>
        <p:txBody>
          <a:bodyPr/>
          <a:lstStyle/>
          <a:p>
            <a:pPr marL="0" indent="0">
              <a:buNone/>
            </a:pPr>
            <a:r>
              <a:rPr lang="en-US" altLang="en-VN" sz="2400" dirty="0" err="1">
                <a:ea typeface="ＭＳ Ｐゴシック" panose="020B0600070205080204" pitchFamily="34" charset="-128"/>
              </a:rPr>
              <a:t>Có</a:t>
            </a:r>
            <a:r>
              <a:rPr lang="en-US" altLang="en-VN" sz="2400" dirty="0">
                <a:ea typeface="ＭＳ Ｐゴシック" panose="020B0600070205080204" pitchFamily="34" charset="-128"/>
              </a:rPr>
              <a:t> 9 </a:t>
            </a:r>
            <a:r>
              <a:rPr lang="en-US" altLang="en-VN" sz="2400" dirty="0" err="1">
                <a:ea typeface="ＭＳ Ｐゴシック" panose="020B0600070205080204" pitchFamily="34" charset="-128"/>
              </a:rPr>
              <a:t>mẫu</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nguyên</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lý</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sử</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dụng</a:t>
            </a:r>
            <a:r>
              <a:rPr lang="en-US" altLang="en-VN" sz="2400" dirty="0">
                <a:ea typeface="ＭＳ Ｐゴシック" panose="020B0600070205080204" pitchFamily="34" charset="-128"/>
              </a:rPr>
              <a:t> </a:t>
            </a:r>
            <a:r>
              <a:rPr lang="en-US" altLang="en-VN" sz="2400" dirty="0" err="1">
                <a:ea typeface="ＭＳ Ｐゴシック" panose="020B0600070205080204" pitchFamily="34" charset="-128"/>
              </a:rPr>
              <a:t>trong</a:t>
            </a:r>
            <a:r>
              <a:rPr lang="en-US" altLang="en-VN" sz="2400" dirty="0">
                <a:ea typeface="ＭＳ Ｐゴシック" panose="020B0600070205080204" pitchFamily="34" charset="-128"/>
              </a:rPr>
              <a:t> GRASP</a:t>
            </a:r>
          </a:p>
          <a:p>
            <a:pPr marL="914400" lvl="1" indent="-514350">
              <a:buFont typeface="Tahoma" panose="020B0604030504040204" pitchFamily="34" charset="0"/>
              <a:buAutoNum type="arabicPeriod"/>
            </a:pPr>
            <a:r>
              <a:rPr lang="en-US" altLang="en-VN" sz="2000" dirty="0">
                <a:ea typeface="Arial" panose="020B0604020202020204" pitchFamily="34" charset="0"/>
              </a:rPr>
              <a:t>Information expert</a:t>
            </a:r>
          </a:p>
          <a:p>
            <a:pPr marL="914400" lvl="1" indent="-514350">
              <a:buFont typeface="Tahoma" panose="020B0604030504040204" pitchFamily="34" charset="0"/>
              <a:buAutoNum type="arabicPeriod"/>
            </a:pPr>
            <a:r>
              <a:rPr lang="en-US" altLang="en-VN" sz="2000" dirty="0">
                <a:ea typeface="Arial" panose="020B0604020202020204" pitchFamily="34" charset="0"/>
              </a:rPr>
              <a:t>Creator</a:t>
            </a:r>
          </a:p>
          <a:p>
            <a:pPr marL="914400" lvl="1" indent="-514350">
              <a:buFont typeface="Tahoma" panose="020B0604030504040204" pitchFamily="34" charset="0"/>
              <a:buAutoNum type="arabicPeriod"/>
            </a:pPr>
            <a:r>
              <a:rPr lang="en-US" altLang="en-VN" sz="2000" dirty="0">
                <a:ea typeface="Arial" panose="020B0604020202020204" pitchFamily="34" charset="0"/>
              </a:rPr>
              <a:t>Controller</a:t>
            </a:r>
          </a:p>
          <a:p>
            <a:pPr marL="914400" lvl="1" indent="-514350">
              <a:buFont typeface="Tahoma" panose="020B0604030504040204" pitchFamily="34" charset="0"/>
              <a:buAutoNum type="arabicPeriod"/>
            </a:pPr>
            <a:r>
              <a:rPr lang="en-US" altLang="en-VN" sz="2000" dirty="0">
                <a:ea typeface="Arial" panose="020B0604020202020204" pitchFamily="34" charset="0"/>
              </a:rPr>
              <a:t>Low coupling</a:t>
            </a:r>
          </a:p>
          <a:p>
            <a:pPr marL="914400" lvl="1" indent="-514350">
              <a:buFont typeface="Tahoma" panose="020B0604030504040204" pitchFamily="34" charset="0"/>
              <a:buAutoNum type="arabicPeriod"/>
            </a:pPr>
            <a:r>
              <a:rPr lang="en-US" altLang="en-VN" sz="2000" dirty="0">
                <a:ea typeface="Arial" panose="020B0604020202020204" pitchFamily="34" charset="0"/>
              </a:rPr>
              <a:t>High cohesion</a:t>
            </a:r>
          </a:p>
          <a:p>
            <a:pPr marL="914400" lvl="1" indent="-514350">
              <a:buFont typeface="Tahoma" panose="020B0604030504040204" pitchFamily="34" charset="0"/>
              <a:buAutoNum type="arabicPeriod"/>
            </a:pPr>
            <a:r>
              <a:rPr lang="en-US" altLang="en-VN" sz="2000" dirty="0">
                <a:ea typeface="Arial" panose="020B0604020202020204" pitchFamily="34" charset="0"/>
              </a:rPr>
              <a:t>Indirection</a:t>
            </a:r>
          </a:p>
          <a:p>
            <a:pPr marL="914400" lvl="1" indent="-514350">
              <a:buFont typeface="Tahoma" panose="020B0604030504040204" pitchFamily="34" charset="0"/>
              <a:buAutoNum type="arabicPeriod"/>
            </a:pPr>
            <a:r>
              <a:rPr lang="en-US" altLang="en-VN" sz="2000" dirty="0">
                <a:ea typeface="Arial" panose="020B0604020202020204" pitchFamily="34" charset="0"/>
              </a:rPr>
              <a:t>Polymorphism</a:t>
            </a:r>
          </a:p>
          <a:p>
            <a:pPr marL="914400" lvl="1" indent="-514350">
              <a:buFont typeface="Tahoma" panose="020B0604030504040204" pitchFamily="34" charset="0"/>
              <a:buAutoNum type="arabicPeriod"/>
            </a:pPr>
            <a:r>
              <a:rPr lang="en-US" altLang="en-VN" sz="2000" dirty="0">
                <a:ea typeface="Arial" panose="020B0604020202020204" pitchFamily="34" charset="0"/>
              </a:rPr>
              <a:t>Pure fabrication</a:t>
            </a:r>
            <a:endParaRPr lang="en-VN" altLang="en-VN" sz="2000" dirty="0">
              <a:ea typeface="Arial" panose="020B0604020202020204" pitchFamily="34" charset="0"/>
            </a:endParaRPr>
          </a:p>
          <a:p>
            <a:pPr marL="914400" lvl="1" indent="-514350">
              <a:buFont typeface="Tahoma" panose="020B0604030504040204" pitchFamily="34" charset="0"/>
              <a:buAutoNum type="arabicPeriod"/>
            </a:pPr>
            <a:r>
              <a:rPr lang="en-US" altLang="en-VN" sz="2000" dirty="0">
                <a:ea typeface="Arial" panose="020B0604020202020204" pitchFamily="34" charset="0"/>
              </a:rPr>
              <a:t>Protected variations- Don’t Talk to Strangers</a:t>
            </a:r>
          </a:p>
        </p:txBody>
      </p:sp>
      <p:sp>
        <p:nvSpPr>
          <p:cNvPr id="19459" name="Slide Number Placeholder 3">
            <a:extLst>
              <a:ext uri="{FF2B5EF4-FFF2-40B4-BE49-F238E27FC236}">
                <a16:creationId xmlns:a16="http://schemas.microsoft.com/office/drawing/2014/main" id="{11E395B9-F8F0-FF44-9F35-54A10D39F14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4166BDF-6B82-B948-AA7C-2223B35D00CD}" type="slidenum">
              <a:rPr lang="en-US" altLang="en-VN" sz="1400" smtClean="0">
                <a:latin typeface="Tahoma" panose="020B0604030504040204" pitchFamily="34" charset="0"/>
              </a:rPr>
              <a:pPr>
                <a:spcBef>
                  <a:spcPct val="0"/>
                </a:spcBef>
                <a:buClrTx/>
                <a:buSzTx/>
                <a:buFontTx/>
                <a:buNone/>
              </a:pPr>
              <a:t>5</a:t>
            </a:fld>
            <a:endParaRPr lang="en-US" altLang="en-VN" sz="1400">
              <a:latin typeface="Tahoma" panose="020B0604030504040204" pitchFamily="34" charset="0"/>
            </a:endParaRPr>
          </a:p>
        </p:txBody>
      </p:sp>
      <p:sp>
        <p:nvSpPr>
          <p:cNvPr id="19460" name="Rectangle 1">
            <a:extLst>
              <a:ext uri="{FF2B5EF4-FFF2-40B4-BE49-F238E27FC236}">
                <a16:creationId xmlns:a16="http://schemas.microsoft.com/office/drawing/2014/main" id="{9F78A3FD-88BA-A948-A911-66229AAB284D}"/>
              </a:ext>
            </a:extLst>
          </p:cNvPr>
          <p:cNvSpPr>
            <a:spLocks noChangeArrowheads="1"/>
          </p:cNvSpPr>
          <p:nvPr/>
        </p:nvSpPr>
        <p:spPr bwMode="auto">
          <a:xfrm>
            <a:off x="276225" y="5754688"/>
            <a:ext cx="45720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VN" sz="1800"/>
              <a:t>Craig Larman: </a:t>
            </a:r>
            <a:r>
              <a:rPr lang="en-US" altLang="en-VN" sz="1800" i="1">
                <a:solidFill>
                  <a:srgbClr val="464646"/>
                </a:solidFill>
                <a:latin typeface="Montserrat Alternates Light"/>
              </a:rPr>
              <a:t>Apply UML and Patterns – An introduction to Object-Oriented Analysis and Design</a:t>
            </a:r>
            <a:endParaRPr lang="en-VN" altLang="en-V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a:extLst>
              <a:ext uri="{FF2B5EF4-FFF2-40B4-BE49-F238E27FC236}">
                <a16:creationId xmlns:a16="http://schemas.microsoft.com/office/drawing/2014/main" id="{19159CB4-56B8-A440-A27A-BE6D54D453BF}"/>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r>
              <a:rPr lang="en-US" altLang="en-VN" dirty="0">
                <a:ea typeface="ＭＳ Ｐゴシック" panose="020B0600070205080204" pitchFamily="34" charset="-128"/>
              </a:rPr>
              <a:t> 2 – </a:t>
            </a:r>
            <a:r>
              <a:rPr lang="en-US" altLang="en-VN" dirty="0" err="1">
                <a:ea typeface="ＭＳ Ｐゴシック" panose="020B0600070205080204" pitchFamily="34" charset="-128"/>
              </a:rPr>
              <a:t>Cải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tiến</a:t>
            </a:r>
            <a:endParaRPr lang="en-US" altLang="en-VN" sz="3200" dirty="0">
              <a:ea typeface="ＭＳ Ｐゴシック" panose="020B0600070205080204" pitchFamily="34" charset="-128"/>
            </a:endParaRPr>
          </a:p>
        </p:txBody>
      </p:sp>
      <p:sp>
        <p:nvSpPr>
          <p:cNvPr id="101378" name="Content Placeholder 2">
            <a:extLst>
              <a:ext uri="{FF2B5EF4-FFF2-40B4-BE49-F238E27FC236}">
                <a16:creationId xmlns:a16="http://schemas.microsoft.com/office/drawing/2014/main" id="{89561B67-71C4-C14C-AFE8-F1A7A55E2D6F}"/>
              </a:ext>
            </a:extLst>
          </p:cNvPr>
          <p:cNvSpPr>
            <a:spLocks noGrp="1" noChangeArrowheads="1"/>
          </p:cNvSpPr>
          <p:nvPr>
            <p:ph idx="1"/>
          </p:nvPr>
        </p:nvSpPr>
        <p:spPr/>
        <p:txBody>
          <a:bodyPr/>
          <a:lstStyle/>
          <a:p>
            <a:pPr>
              <a:spcBef>
                <a:spcPct val="0"/>
              </a:spcBef>
              <a:buFont typeface="Wingdings" pitchFamily="2" charset="2"/>
              <a:buNone/>
            </a:pPr>
            <a:r>
              <a:rPr lang="en-US" altLang="en-VN" sz="2000">
                <a:ea typeface="ＭＳ Ｐゴシック" panose="020B0600070205080204" pitchFamily="34" charset="-128"/>
              </a:rPr>
              <a:t>public class TourPromoter {</a:t>
            </a:r>
          </a:p>
          <a:p>
            <a:pPr>
              <a:spcBef>
                <a:spcPct val="0"/>
              </a:spcBef>
              <a:buFont typeface="Wingdings" pitchFamily="2" charset="2"/>
              <a:buNone/>
            </a:pPr>
            <a:r>
              <a:rPr lang="en-US" altLang="en-VN" sz="2000">
                <a:ea typeface="ＭＳ Ｐゴシック" panose="020B0600070205080204" pitchFamily="34" charset="-128"/>
              </a:rPr>
              <a:t>    public String makePosterText(Band band) {</a:t>
            </a:r>
          </a:p>
          <a:p>
            <a:pPr>
              <a:spcBef>
                <a:spcPct val="0"/>
              </a:spcBef>
              <a:buFont typeface="Wingdings" pitchFamily="2" charset="2"/>
              <a:buNone/>
            </a:pPr>
            <a:r>
              <a:rPr lang="en-US" altLang="en-VN" sz="2000">
                <a:ea typeface="ＭＳ Ｐゴシック" panose="020B0600070205080204" pitchFamily="34" charset="-128"/>
              </a:rPr>
              <a:t>        StringBuilder posterText = new StringBuilder();</a:t>
            </a:r>
          </a:p>
          <a:p>
            <a:pPr>
              <a:spcBef>
                <a:spcPct val="0"/>
              </a:spcBef>
              <a:buFont typeface="Wingdings" pitchFamily="2" charset="2"/>
              <a:buNone/>
            </a:pPr>
            <a:endParaRPr lang="en-US" altLang="en-VN" sz="2000">
              <a:ea typeface="ＭＳ Ｐゴシック" panose="020B0600070205080204" pitchFamily="34" charset="-128"/>
            </a:endParaRPr>
          </a:p>
          <a:p>
            <a:pPr>
              <a:spcBef>
                <a:spcPct val="0"/>
              </a:spcBef>
              <a:buFont typeface="Wingdings" pitchFamily="2" charset="2"/>
              <a:buNone/>
            </a:pPr>
            <a:r>
              <a:rPr lang="en-US" altLang="en-VN" sz="2000">
                <a:ea typeface="ＭＳ Ｐゴシック" panose="020B0600070205080204" pitchFamily="34" charset="-128"/>
              </a:rPr>
              <a:t>        posterText.append(band.getName());</a:t>
            </a:r>
          </a:p>
          <a:p>
            <a:pPr>
              <a:spcBef>
                <a:spcPct val="0"/>
              </a:spcBef>
              <a:buFont typeface="Wingdings" pitchFamily="2" charset="2"/>
              <a:buNone/>
            </a:pPr>
            <a:r>
              <a:rPr lang="en-US" altLang="en-VN" sz="2000">
                <a:ea typeface="ＭＳ Ｐゴシック" panose="020B0600070205080204" pitchFamily="34" charset="-128"/>
              </a:rPr>
              <a:t>        posterText.append(" featuring: "); </a:t>
            </a:r>
          </a:p>
          <a:p>
            <a:pPr>
              <a:spcBef>
                <a:spcPct val="0"/>
              </a:spcBef>
              <a:buFont typeface="Wingdings" pitchFamily="2" charset="2"/>
              <a:buNone/>
            </a:pPr>
            <a:r>
              <a:rPr lang="en-US" altLang="en-VN" sz="2000">
                <a:ea typeface="ＭＳ Ｐゴシック" panose="020B0600070205080204" pitchFamily="34" charset="-128"/>
              </a:rPr>
              <a:t>        for(String member: band.getMembers()) {</a:t>
            </a:r>
          </a:p>
          <a:p>
            <a:pPr>
              <a:spcBef>
                <a:spcPct val="0"/>
              </a:spcBef>
              <a:buFont typeface="Wingdings" pitchFamily="2" charset="2"/>
              <a:buNone/>
            </a:pPr>
            <a:r>
              <a:rPr lang="en-US" altLang="en-VN" sz="2000">
                <a:ea typeface="ＭＳ Ｐゴシック" panose="020B0600070205080204" pitchFamily="34" charset="-128"/>
              </a:rPr>
              <a:t>            posterText.append(member);</a:t>
            </a:r>
          </a:p>
          <a:p>
            <a:pPr>
              <a:spcBef>
                <a:spcPct val="0"/>
              </a:spcBef>
              <a:buFont typeface="Wingdings" pitchFamily="2" charset="2"/>
              <a:buNone/>
            </a:pPr>
            <a:r>
              <a:rPr lang="en-US" altLang="en-VN" sz="2000">
                <a:ea typeface="ＭＳ Ｐゴシック" panose="020B0600070205080204" pitchFamily="34" charset="-128"/>
              </a:rPr>
              <a:t>            posterText.append(", ");</a:t>
            </a:r>
          </a:p>
          <a:p>
            <a:pPr>
              <a:spcBef>
                <a:spcPct val="0"/>
              </a:spcBef>
              <a:buFont typeface="Wingdings" pitchFamily="2" charset="2"/>
              <a:buNone/>
            </a:pPr>
            <a:r>
              <a:rPr lang="en-US" altLang="en-VN" sz="2000">
                <a:ea typeface="ＭＳ Ｐゴシック" panose="020B0600070205080204" pitchFamily="34" charset="-128"/>
              </a:rPr>
              <a:t>        }</a:t>
            </a:r>
          </a:p>
          <a:p>
            <a:pPr>
              <a:spcBef>
                <a:spcPct val="0"/>
              </a:spcBef>
              <a:buFont typeface="Wingdings" pitchFamily="2" charset="2"/>
              <a:buNone/>
            </a:pPr>
            <a:r>
              <a:rPr lang="en-US" altLang="en-VN" sz="2000">
                <a:ea typeface="ＭＳ Ｐゴシック" panose="020B0600070205080204" pitchFamily="34" charset="-128"/>
              </a:rPr>
              <a:t>        posterText.append("Tickets: £50");</a:t>
            </a:r>
          </a:p>
          <a:p>
            <a:pPr>
              <a:spcBef>
                <a:spcPct val="0"/>
              </a:spcBef>
              <a:buFont typeface="Wingdings" pitchFamily="2" charset="2"/>
              <a:buNone/>
            </a:pPr>
            <a:endParaRPr lang="en-US" altLang="en-VN" sz="2000">
              <a:ea typeface="ＭＳ Ｐゴシック" panose="020B0600070205080204" pitchFamily="34" charset="-128"/>
            </a:endParaRPr>
          </a:p>
          <a:p>
            <a:pPr>
              <a:spcBef>
                <a:spcPct val="0"/>
              </a:spcBef>
              <a:buFont typeface="Wingdings" pitchFamily="2" charset="2"/>
              <a:buNone/>
            </a:pPr>
            <a:r>
              <a:rPr lang="en-US" altLang="en-VN" sz="2000">
                <a:ea typeface="ＭＳ Ｐゴシック" panose="020B0600070205080204" pitchFamily="34" charset="-128"/>
              </a:rPr>
              <a:t>        return posterText.toString();</a:t>
            </a:r>
          </a:p>
          <a:p>
            <a:pPr>
              <a:spcBef>
                <a:spcPct val="0"/>
              </a:spcBef>
              <a:buFont typeface="Wingdings" pitchFamily="2" charset="2"/>
              <a:buNone/>
            </a:pPr>
            <a:r>
              <a:rPr lang="en-US" altLang="en-VN" sz="2000">
                <a:ea typeface="ＭＳ Ｐゴシック" panose="020B0600070205080204" pitchFamily="34" charset="-128"/>
              </a:rPr>
              <a:t>    }    </a:t>
            </a:r>
          </a:p>
          <a:p>
            <a:pPr>
              <a:spcBef>
                <a:spcPct val="0"/>
              </a:spcBef>
              <a:buFont typeface="Wingdings" pitchFamily="2" charset="2"/>
              <a:buNone/>
            </a:pPr>
            <a:r>
              <a:rPr lang="en-US" altLang="en-VN" sz="2000">
                <a:ea typeface="ＭＳ Ｐゴシック" panose="020B0600070205080204" pitchFamily="34" charset="-128"/>
              </a:rPr>
              <a:t>}</a:t>
            </a:r>
          </a:p>
        </p:txBody>
      </p:sp>
      <p:sp>
        <p:nvSpPr>
          <p:cNvPr id="101379" name="Slide Number Placeholder 3">
            <a:extLst>
              <a:ext uri="{FF2B5EF4-FFF2-40B4-BE49-F238E27FC236}">
                <a16:creationId xmlns:a16="http://schemas.microsoft.com/office/drawing/2014/main" id="{59995EB8-E94A-3D4F-93C0-B64ECECF357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DBAC4D0B-B170-D54D-BB07-FFCF6909E027}" type="slidenum">
              <a:rPr lang="uk-UA" altLang="en-VN" sz="1400" smtClean="0">
                <a:latin typeface="Tahoma" panose="020B0604030504040204" pitchFamily="34" charset="0"/>
              </a:rPr>
              <a:pPr>
                <a:spcBef>
                  <a:spcPct val="0"/>
                </a:spcBef>
                <a:buClrTx/>
                <a:buSzTx/>
                <a:buFontTx/>
                <a:buNone/>
              </a:pPr>
              <a:t>50</a:t>
            </a:fld>
            <a:endParaRPr lang="uk-UA" altLang="en-VN" sz="1400">
              <a:latin typeface="Tahoma" panose="020B060403050404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CE5D428-F9BD-874A-8124-FA413EA87962}"/>
              </a:ext>
            </a:extLst>
          </p:cNvPr>
          <p:cNvSpPr>
            <a:spLocks noGrp="1" noChangeArrowheads="1"/>
          </p:cNvSpPr>
          <p:nvPr>
            <p:ph type="title"/>
          </p:nvPr>
        </p:nvSpPr>
        <p:spPr/>
        <p:txBody>
          <a:bodyPr/>
          <a:lstStyle/>
          <a:p>
            <a:r>
              <a:rPr lang="en-US" altLang="en-VN" dirty="0">
                <a:ea typeface="ＭＳ Ｐゴシック" panose="020B0600070205080204" pitchFamily="34" charset="-128"/>
              </a:rPr>
              <a:t>N</a:t>
            </a:r>
            <a:r>
              <a:rPr lang="en-VN" altLang="en-VN" dirty="0">
                <a:ea typeface="ＭＳ Ｐゴシック" panose="020B0600070205080204" pitchFamily="34" charset="-128"/>
              </a:rPr>
              <a:t>ội dung</a:t>
            </a:r>
          </a:p>
        </p:txBody>
      </p:sp>
      <p:sp>
        <p:nvSpPr>
          <p:cNvPr id="16386" name="Content Placeholder 2">
            <a:extLst>
              <a:ext uri="{FF2B5EF4-FFF2-40B4-BE49-F238E27FC236}">
                <a16:creationId xmlns:a16="http://schemas.microsoft.com/office/drawing/2014/main" id="{89F8B0C4-EA79-6C48-B7B8-E240BB39E133}"/>
              </a:ext>
            </a:extLst>
          </p:cNvPr>
          <p:cNvSpPr>
            <a:spLocks noGrp="1" noChangeArrowheads="1"/>
          </p:cNvSpPr>
          <p:nvPr>
            <p:ph idx="1"/>
          </p:nvPr>
        </p:nvSpPr>
        <p:spPr/>
        <p:txBody>
          <a:bodyPr/>
          <a:lstStyle/>
          <a:p>
            <a:r>
              <a:rPr lang="en-VN" altLang="en-VN" dirty="0">
                <a:ea typeface="ＭＳ Ｐゴシック" panose="020B0600070205080204" pitchFamily="34" charset="-128"/>
              </a:rPr>
              <a:t>1. Nguyên lý GRASP</a:t>
            </a:r>
          </a:p>
          <a:p>
            <a:r>
              <a:rPr lang="en-VN" altLang="en-VN" dirty="0">
                <a:ea typeface="ＭＳ Ｐゴシック" panose="020B0600070205080204" pitchFamily="34" charset="-128"/>
              </a:rPr>
              <a:t>2. Nguyên lý tri thức tối thiểu</a:t>
            </a:r>
          </a:p>
          <a:p>
            <a:r>
              <a:rPr lang="en-VN" altLang="en-VN" b="1" u="sng" dirty="0">
                <a:ea typeface="ＭＳ Ｐゴシック" panose="020B0600070205080204" pitchFamily="34" charset="-128"/>
              </a:rPr>
              <a:t>3. Nguyên lý SOLID</a:t>
            </a:r>
          </a:p>
        </p:txBody>
      </p:sp>
      <p:sp>
        <p:nvSpPr>
          <p:cNvPr id="16387" name="Slide Number Placeholder 3">
            <a:extLst>
              <a:ext uri="{FF2B5EF4-FFF2-40B4-BE49-F238E27FC236}">
                <a16:creationId xmlns:a16="http://schemas.microsoft.com/office/drawing/2014/main" id="{C11A8579-6F3F-864A-8E64-A639B642BC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D3103D1-730D-BF4B-88A5-2847BA25CB52}" type="slidenum">
              <a:rPr lang="en-US" altLang="en-VN" sz="1400" smtClean="0">
                <a:latin typeface="Tahoma" panose="020B0604030504040204" pitchFamily="34" charset="0"/>
              </a:rPr>
              <a:pPr>
                <a:spcBef>
                  <a:spcPct val="0"/>
                </a:spcBef>
                <a:buClrTx/>
                <a:buSzTx/>
                <a:buFontTx/>
                <a:buNone/>
              </a:pPr>
              <a:t>51</a:t>
            </a:fld>
            <a:endParaRPr lang="en-US" altLang="en-VN" sz="1400">
              <a:latin typeface="Tahoma" panose="020B0604030504040204" pitchFamily="34" charset="0"/>
            </a:endParaRPr>
          </a:p>
        </p:txBody>
      </p:sp>
    </p:spTree>
    <p:extLst>
      <p:ext uri="{BB962C8B-B14F-4D97-AF65-F5344CB8AC3E}">
        <p14:creationId xmlns:p14="http://schemas.microsoft.com/office/powerpoint/2010/main" val="455342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a:extLst>
              <a:ext uri="{FF2B5EF4-FFF2-40B4-BE49-F238E27FC236}">
                <a16:creationId xmlns:a16="http://schemas.microsoft.com/office/drawing/2014/main" id="{AF9F9F8D-2826-BB4B-B81B-86F8203E1458}"/>
              </a:ext>
            </a:extLst>
          </p:cNvPr>
          <p:cNvSpPr>
            <a:spLocks noGrp="1" noChangeArrowheads="1"/>
          </p:cNvSpPr>
          <p:nvPr>
            <p:ph type="title"/>
          </p:nvPr>
        </p:nvSpPr>
        <p:spPr/>
        <p:txBody>
          <a:bodyPr/>
          <a:lstStyle/>
          <a:p>
            <a:r>
              <a:rPr lang="en-US" altLang="en-US">
                <a:ea typeface="ＭＳ Ｐゴシック" panose="020B0600070205080204" pitchFamily="34" charset="-128"/>
              </a:rPr>
              <a:t>SOLID</a:t>
            </a:r>
          </a:p>
        </p:txBody>
      </p:sp>
      <p:sp>
        <p:nvSpPr>
          <p:cNvPr id="18434" name="Content Placeholder 2">
            <a:extLst>
              <a:ext uri="{FF2B5EF4-FFF2-40B4-BE49-F238E27FC236}">
                <a16:creationId xmlns:a16="http://schemas.microsoft.com/office/drawing/2014/main" id="{F8671AC3-CB95-BD46-9823-708C8BF06525}"/>
              </a:ext>
            </a:extLst>
          </p:cNvPr>
          <p:cNvSpPr>
            <a:spLocks noGrp="1"/>
          </p:cNvSpPr>
          <p:nvPr>
            <p:ph idx="1"/>
          </p:nvPr>
        </p:nvSpPr>
        <p:spPr/>
        <p:txBody>
          <a:bodyPr/>
          <a:lstStyle/>
          <a:p>
            <a:pPr marL="0" indent="0">
              <a:buFont typeface="Wingdings" charset="2"/>
              <a:buNone/>
              <a:defRPr/>
            </a:pPr>
            <a:r>
              <a:rPr lang="en-US" altLang="x-none" i="1" dirty="0">
                <a:solidFill>
                  <a:srgbClr val="FF0000"/>
                </a:solidFill>
                <a:latin typeface="Arial" charset="0"/>
                <a:ea typeface="ＭＳ Ｐゴシック" charset="-128"/>
                <a:cs typeface="Arial" charset="0"/>
              </a:rPr>
              <a:t>“Principles Of OOD”, Robert C. Martin (“Uncle BOB”)</a:t>
            </a:r>
          </a:p>
          <a:p>
            <a:pPr>
              <a:buFont typeface="Wingdings" charset="2"/>
              <a:buChar char="n"/>
              <a:defRPr/>
            </a:pPr>
            <a:r>
              <a:rPr lang="en-US" altLang="x-none" dirty="0">
                <a:latin typeface="Arial" charset="0"/>
                <a:ea typeface="ＭＳ Ｐゴシック" charset="-128"/>
                <a:cs typeface="Arial" charset="0"/>
              </a:rPr>
              <a:t>S – Single-</a:t>
            </a:r>
            <a:r>
              <a:rPr lang="en-US" altLang="x-none" dirty="0" err="1">
                <a:latin typeface="Arial" charset="0"/>
                <a:ea typeface="ＭＳ Ｐゴシック" charset="-128"/>
                <a:cs typeface="Arial" charset="0"/>
              </a:rPr>
              <a:t>responsiblity</a:t>
            </a:r>
            <a:r>
              <a:rPr lang="en-US" altLang="x-none" dirty="0">
                <a:latin typeface="Arial" charset="0"/>
                <a:ea typeface="ＭＳ Ｐゴシック" charset="-128"/>
                <a:cs typeface="Arial" charset="0"/>
              </a:rPr>
              <a:t> principle</a:t>
            </a:r>
          </a:p>
          <a:p>
            <a:pPr>
              <a:buFont typeface="Wingdings" charset="2"/>
              <a:buChar char="n"/>
              <a:defRPr/>
            </a:pPr>
            <a:r>
              <a:rPr lang="en-US" altLang="x-none" dirty="0">
                <a:latin typeface="Arial" charset="0"/>
                <a:ea typeface="ＭＳ Ｐゴシック" charset="-128"/>
                <a:cs typeface="Arial" charset="0"/>
              </a:rPr>
              <a:t>O – Open-closed principle</a:t>
            </a:r>
          </a:p>
          <a:p>
            <a:pPr>
              <a:buFont typeface="Wingdings" charset="2"/>
              <a:buChar char="n"/>
              <a:defRPr/>
            </a:pPr>
            <a:r>
              <a:rPr lang="en-US" altLang="x-none" dirty="0">
                <a:latin typeface="Arial" charset="0"/>
                <a:ea typeface="ＭＳ Ｐゴシック" charset="-128"/>
                <a:cs typeface="Arial" charset="0"/>
              </a:rPr>
              <a:t>L – </a:t>
            </a:r>
            <a:r>
              <a:rPr lang="en-US" altLang="x-none" dirty="0" err="1">
                <a:latin typeface="Arial" charset="0"/>
                <a:ea typeface="ＭＳ Ｐゴシック" charset="-128"/>
                <a:cs typeface="Arial" charset="0"/>
              </a:rPr>
              <a:t>Liskov</a:t>
            </a:r>
            <a:r>
              <a:rPr lang="en-US" altLang="x-none" dirty="0">
                <a:latin typeface="Arial" charset="0"/>
                <a:ea typeface="ＭＳ Ｐゴシック" charset="-128"/>
                <a:cs typeface="Arial" charset="0"/>
              </a:rPr>
              <a:t> substitution principle</a:t>
            </a:r>
          </a:p>
          <a:p>
            <a:pPr>
              <a:buFont typeface="Wingdings" charset="2"/>
              <a:buChar char="n"/>
              <a:defRPr/>
            </a:pPr>
            <a:r>
              <a:rPr lang="en-US" altLang="x-none" dirty="0">
                <a:latin typeface="Arial" charset="0"/>
                <a:ea typeface="ＭＳ Ｐゴシック" charset="-128"/>
                <a:cs typeface="Arial" charset="0"/>
              </a:rPr>
              <a:t>I – Interface segregation principle</a:t>
            </a:r>
          </a:p>
          <a:p>
            <a:pPr>
              <a:buFont typeface="Wingdings" charset="2"/>
              <a:buChar char="n"/>
              <a:defRPr/>
            </a:pPr>
            <a:r>
              <a:rPr lang="en-US" altLang="x-none" dirty="0">
                <a:latin typeface="Arial" charset="0"/>
                <a:ea typeface="ＭＳ Ｐゴシック" charset="-128"/>
                <a:cs typeface="Arial" charset="0"/>
              </a:rPr>
              <a:t>D – Dependency Inversion Principle</a:t>
            </a:r>
          </a:p>
        </p:txBody>
      </p:sp>
      <p:sp>
        <p:nvSpPr>
          <p:cNvPr id="105475" name="Slide Number Placeholder 3">
            <a:extLst>
              <a:ext uri="{FF2B5EF4-FFF2-40B4-BE49-F238E27FC236}">
                <a16:creationId xmlns:a16="http://schemas.microsoft.com/office/drawing/2014/main" id="{4E19EA85-221E-524C-8678-5AF3C1B222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874F302F-0FD9-A143-92E9-1E9BDA18455F}" type="slidenum">
              <a:rPr lang="en-US" altLang="en-US" sz="1400" smtClean="0">
                <a:latin typeface="Tahoma" panose="020B0604030504040204" pitchFamily="34" charset="0"/>
              </a:rPr>
              <a:pPr>
                <a:spcBef>
                  <a:spcPct val="0"/>
                </a:spcBef>
                <a:buClrTx/>
                <a:buSzTx/>
                <a:buFontTx/>
                <a:buNone/>
              </a:pPr>
              <a:t>52</a:t>
            </a:fld>
            <a:endParaRPr lang="en-US" altLang="en-US" sz="1400">
              <a:latin typeface="Tahoma" panose="020B060403050404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75BDDECF-6DB8-304A-AA52-B94E1DAD7BA2}"/>
              </a:ext>
            </a:extLst>
          </p:cNvPr>
          <p:cNvSpPr>
            <a:spLocks noGrp="1" noChangeArrowheads="1"/>
          </p:cNvSpPr>
          <p:nvPr>
            <p:ph type="title"/>
          </p:nvPr>
        </p:nvSpPr>
        <p:spPr/>
        <p:txBody>
          <a:bodyPr>
            <a:normAutofit fontScale="90000"/>
          </a:bodyPr>
          <a:lstStyle/>
          <a:p>
            <a:r>
              <a:rPr lang="en-US" altLang="en-US" sz="3600" dirty="0">
                <a:ea typeface="ＭＳ Ｐゴシック" panose="020B0600070205080204" pitchFamily="34" charset="-128"/>
              </a:rPr>
              <a:t>3.1. </a:t>
            </a:r>
            <a:r>
              <a:rPr lang="en-US" altLang="en-US" sz="3600" dirty="0" err="1">
                <a:ea typeface="ＭＳ Ｐゴシック" panose="020B0600070205080204" pitchFamily="34" charset="-128"/>
              </a:rPr>
              <a:t>Nguyên</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lý</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một</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nhiệm</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vụ</a:t>
            </a:r>
            <a:br>
              <a:rPr lang="en-US" altLang="en-US" sz="3600" dirty="0">
                <a:ea typeface="ＭＳ Ｐゴシック" panose="020B0600070205080204" pitchFamily="34" charset="-128"/>
              </a:rPr>
            </a:br>
            <a:r>
              <a:rPr lang="en-US" altLang="en-US" sz="3600" dirty="0">
                <a:ea typeface="ＭＳ Ｐゴシック" panose="020B0600070205080204" pitchFamily="34" charset="-128"/>
              </a:rPr>
              <a:t>Single-responsibility Principle</a:t>
            </a:r>
          </a:p>
        </p:txBody>
      </p:sp>
      <p:sp>
        <p:nvSpPr>
          <p:cNvPr id="17410" name="Content Placeholder 2">
            <a:extLst>
              <a:ext uri="{FF2B5EF4-FFF2-40B4-BE49-F238E27FC236}">
                <a16:creationId xmlns:a16="http://schemas.microsoft.com/office/drawing/2014/main" id="{05764AD5-74A4-3B47-A497-5ADE946E6725}"/>
              </a:ext>
            </a:extLst>
          </p:cNvPr>
          <p:cNvSpPr>
            <a:spLocks noGrp="1" noChangeArrowheads="1"/>
          </p:cNvSpPr>
          <p:nvPr>
            <p:ph idx="1"/>
          </p:nvPr>
        </p:nvSpPr>
        <p:spPr/>
        <p:txBody>
          <a:bodyPr/>
          <a:lstStyle/>
          <a:p>
            <a:r>
              <a:rPr lang="en-US" altLang="ja-JP" dirty="0" err="1">
                <a:ea typeface="ＭＳ Ｐゴシック" panose="020B0600070205080204" pitchFamily="34" charset="-128"/>
              </a:rPr>
              <a:t>Mỗi</a:t>
            </a:r>
            <a:r>
              <a:rPr lang="en-US" altLang="ja-JP" dirty="0">
                <a:ea typeface="ＭＳ Ｐゴシック" panose="020B0600070205080204" pitchFamily="34" charset="-128"/>
              </a:rPr>
              <a:t> </a:t>
            </a:r>
            <a:r>
              <a:rPr lang="en-US" altLang="ja-JP" dirty="0" err="1">
                <a:ea typeface="ＭＳ Ｐゴシック" panose="020B0600070205080204" pitchFamily="34" charset="-128"/>
              </a:rPr>
              <a:t>lớp</a:t>
            </a:r>
            <a:r>
              <a:rPr lang="en-US" altLang="ja-JP" dirty="0">
                <a:ea typeface="ＭＳ Ｐゴシック" panose="020B0600070205080204" pitchFamily="34" charset="-128"/>
              </a:rPr>
              <a:t> </a:t>
            </a:r>
            <a:r>
              <a:rPr lang="en-US" altLang="ja-JP" dirty="0" err="1">
                <a:ea typeface="ＭＳ Ｐゴシック" panose="020B0600070205080204" pitchFamily="34" charset="-128"/>
              </a:rPr>
              <a:t>chỉ</a:t>
            </a:r>
            <a:r>
              <a:rPr lang="en-US" altLang="ja-JP" dirty="0">
                <a:ea typeface="ＭＳ Ｐゴシック" panose="020B0600070205080204" pitchFamily="34" charset="-128"/>
              </a:rPr>
              <a:t> </a:t>
            </a:r>
            <a:r>
              <a:rPr lang="en-US" altLang="ja-JP" dirty="0" err="1">
                <a:ea typeface="ＭＳ Ｐゴシック" panose="020B0600070205080204" pitchFamily="34" charset="-128"/>
              </a:rPr>
              <a:t>có</a:t>
            </a:r>
            <a:r>
              <a:rPr lang="en-US" altLang="ja-JP" dirty="0">
                <a:ea typeface="ＭＳ Ｐゴシック" panose="020B0600070205080204" pitchFamily="34" charset="-128"/>
              </a:rPr>
              <a:t> </a:t>
            </a:r>
            <a:r>
              <a:rPr lang="en-US" altLang="ja-JP" dirty="0" err="1">
                <a:ea typeface="ＭＳ Ｐゴシック" panose="020B0600070205080204" pitchFamily="34" charset="-128"/>
              </a:rPr>
              <a:t>một</a:t>
            </a:r>
            <a:r>
              <a:rPr lang="en-US" altLang="ja-JP" dirty="0">
                <a:ea typeface="ＭＳ Ｐゴシック" panose="020B0600070205080204" pitchFamily="34" charset="-128"/>
              </a:rPr>
              <a:t> </a:t>
            </a:r>
            <a:r>
              <a:rPr lang="en-US" altLang="ja-JP" dirty="0" err="1">
                <a:ea typeface="ＭＳ Ｐゴシック" panose="020B0600070205080204" pitchFamily="34" charset="-128"/>
              </a:rPr>
              <a:t>và</a:t>
            </a:r>
            <a:r>
              <a:rPr lang="en-US" altLang="ja-JP" dirty="0">
                <a:ea typeface="ＭＳ Ｐゴシック" panose="020B0600070205080204" pitchFamily="34" charset="-128"/>
              </a:rPr>
              <a:t> </a:t>
            </a:r>
            <a:r>
              <a:rPr lang="en-US" altLang="ja-JP" dirty="0" err="1">
                <a:ea typeface="ＭＳ Ｐゴシック" panose="020B0600070205080204" pitchFamily="34" charset="-128"/>
              </a:rPr>
              <a:t>duy</a:t>
            </a:r>
            <a:r>
              <a:rPr lang="en-US" altLang="ja-JP" dirty="0">
                <a:ea typeface="ＭＳ Ｐゴシック" panose="020B0600070205080204" pitchFamily="34" charset="-128"/>
              </a:rPr>
              <a:t> </a:t>
            </a:r>
            <a:r>
              <a:rPr lang="en-US" altLang="ja-JP" dirty="0" err="1">
                <a:ea typeface="ＭＳ Ｐゴシック" panose="020B0600070205080204" pitchFamily="34" charset="-128"/>
              </a:rPr>
              <a:t>nhất</a:t>
            </a:r>
            <a:r>
              <a:rPr lang="en-US" altLang="ja-JP" dirty="0">
                <a:ea typeface="ＭＳ Ｐゴシック" panose="020B0600070205080204" pitchFamily="34" charset="-128"/>
              </a:rPr>
              <a:t> </a:t>
            </a:r>
            <a:r>
              <a:rPr lang="en-US" altLang="ja-JP" dirty="0" err="1">
                <a:ea typeface="ＭＳ Ｐゴシック" panose="020B0600070205080204" pitchFamily="34" charset="-128"/>
              </a:rPr>
              <a:t>một</a:t>
            </a:r>
            <a:r>
              <a:rPr lang="en-US" altLang="ja-JP" dirty="0">
                <a:ea typeface="ＭＳ Ｐゴシック" panose="020B0600070205080204" pitchFamily="34" charset="-128"/>
              </a:rPr>
              <a:t> </a:t>
            </a:r>
            <a:r>
              <a:rPr lang="en-US" altLang="ja-JP" dirty="0" err="1">
                <a:ea typeface="ＭＳ Ｐゴシック" panose="020B0600070205080204" pitchFamily="34" charset="-128"/>
              </a:rPr>
              <a:t>lý</a:t>
            </a:r>
            <a:r>
              <a:rPr lang="en-US" altLang="ja-JP" dirty="0">
                <a:ea typeface="ＭＳ Ｐゴシック" panose="020B0600070205080204" pitchFamily="34" charset="-128"/>
              </a:rPr>
              <a:t> do </a:t>
            </a:r>
            <a:r>
              <a:rPr lang="en-US" altLang="ja-JP" dirty="0" err="1">
                <a:ea typeface="ＭＳ Ｐゴシック" panose="020B0600070205080204" pitchFamily="34" charset="-128"/>
              </a:rPr>
              <a:t>để</a:t>
            </a:r>
            <a:r>
              <a:rPr lang="en-US" altLang="ja-JP" dirty="0">
                <a:ea typeface="ＭＳ Ｐゴシック" panose="020B0600070205080204" pitchFamily="34" charset="-128"/>
              </a:rPr>
              <a:t> </a:t>
            </a:r>
            <a:r>
              <a:rPr lang="en-US" altLang="ja-JP" dirty="0" err="1">
                <a:ea typeface="ＭＳ Ｐゴシック" panose="020B0600070205080204" pitchFamily="34" charset="-128"/>
              </a:rPr>
              <a:t>thay</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đổi</a:t>
            </a:r>
            <a:endParaRPr lang="en-US" altLang="ja-JP" dirty="0">
              <a:ea typeface="ＭＳ Ｐゴシック" panose="020B0600070205080204" pitchFamily="34" charset="-128"/>
            </a:endParaRPr>
          </a:p>
          <a:p>
            <a:r>
              <a:rPr lang="en-US" altLang="en-US" dirty="0" err="1">
                <a:ea typeface="ＭＳ Ｐゴシック" panose="020B0600070205080204" pitchFamily="34" charset="-128"/>
              </a:rPr>
              <a:t>Cách</a:t>
            </a:r>
            <a:r>
              <a:rPr lang="en-US" altLang="en-US" dirty="0">
                <a:ea typeface="ＭＳ Ｐゴシック" panose="020B0600070205080204" pitchFamily="34" charset="-128"/>
              </a:rPr>
              <a:t> </a:t>
            </a:r>
            <a:r>
              <a:rPr lang="en-US" altLang="en-US" dirty="0" err="1">
                <a:ea typeface="ＭＳ Ｐゴシック" panose="020B0600070205080204" pitchFamily="34" charset="-128"/>
              </a:rPr>
              <a:t>nói</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khác</a:t>
            </a:r>
            <a:r>
              <a:rPr lang="en-US" altLang="en-US" dirty="0">
                <a:ea typeface="ＭＳ Ｐゴシック" panose="020B0600070205080204" pitchFamily="34" charset="-128"/>
              </a:rPr>
              <a:t>: </a:t>
            </a:r>
            <a:r>
              <a:rPr lang="en-US" altLang="en-US" dirty="0" err="1">
                <a:ea typeface="ＭＳ Ｐゴシック" panose="020B0600070205080204" pitchFamily="34" charset="-128"/>
              </a:rPr>
              <a:t>mỗi</a:t>
            </a:r>
            <a:r>
              <a:rPr lang="en-US" altLang="en-US" dirty="0">
                <a:ea typeface="ＭＳ Ｐゴシック" panose="020B0600070205080204" pitchFamily="34" charset="-128"/>
              </a:rPr>
              <a:t> </a:t>
            </a:r>
            <a:r>
              <a:rPr lang="en-US" altLang="en-US" dirty="0" err="1">
                <a:ea typeface="ＭＳ Ｐゴシック" panose="020B0600070205080204" pitchFamily="34" charset="-128"/>
              </a:rPr>
              <a:t>lớp</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chỉ</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có</a:t>
            </a:r>
            <a:r>
              <a:rPr lang="en-US" altLang="en-US" dirty="0">
                <a:ea typeface="ＭＳ Ｐゴシック" panose="020B0600070205080204" pitchFamily="34" charset="-128"/>
              </a:rPr>
              <a:t> </a:t>
            </a:r>
            <a:r>
              <a:rPr lang="en-US" altLang="en-US" dirty="0" err="1">
                <a:ea typeface="ＭＳ Ｐゴシック" panose="020B0600070205080204" pitchFamily="34" charset="-128"/>
              </a:rPr>
              <a:t>một</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nhiệm</a:t>
            </a:r>
            <a:r>
              <a:rPr lang="en-US" altLang="en-US" dirty="0">
                <a:ea typeface="ＭＳ Ｐゴシック" panose="020B0600070205080204" pitchFamily="34" charset="-128"/>
              </a:rPr>
              <a:t> </a:t>
            </a:r>
            <a:r>
              <a:rPr lang="en-US" altLang="en-US" dirty="0" err="1">
                <a:ea typeface="ＭＳ Ｐゴシック" panose="020B0600070205080204" pitchFamily="34" charset="-128"/>
              </a:rPr>
              <a:t>vụ</a:t>
            </a:r>
            <a:r>
              <a:rPr lang="en-US" altLang="en-US" dirty="0">
                <a:ea typeface="ＭＳ Ｐゴシック" panose="020B0600070205080204" pitchFamily="34" charset="-128"/>
              </a:rPr>
              <a:t> </a:t>
            </a:r>
            <a:r>
              <a:rPr lang="en-US" altLang="en-US" dirty="0" err="1">
                <a:ea typeface="ＭＳ Ｐゴシック" panose="020B0600070205080204" pitchFamily="34" charset="-128"/>
              </a:rPr>
              <a:t>duy</a:t>
            </a:r>
            <a:r>
              <a:rPr lang="en-US" altLang="en-US" dirty="0">
                <a:ea typeface="ＭＳ Ｐゴシック" panose="020B0600070205080204" pitchFamily="34" charset="-128"/>
              </a:rPr>
              <a:t> </a:t>
            </a:r>
            <a:r>
              <a:rPr lang="en-US" altLang="en-US" dirty="0" err="1">
                <a:ea typeface="ＭＳ Ｐゴシック" panose="020B0600070205080204" pitchFamily="34" charset="-128"/>
              </a:rPr>
              <a:t>nhất</a:t>
            </a:r>
            <a:endParaRPr lang="en-US" altLang="en-US" dirty="0">
              <a:ea typeface="ＭＳ Ｐゴシック" panose="020B0600070205080204" pitchFamily="34" charset="-128"/>
            </a:endParaRPr>
          </a:p>
          <a:p>
            <a:r>
              <a:rPr lang="en-US" altLang="en-US" dirty="0" err="1">
                <a:ea typeface="ＭＳ Ｐゴシック" panose="020B0600070205080204" pitchFamily="34" charset="-128"/>
              </a:rPr>
              <a:t>Thảo</a:t>
            </a:r>
            <a:r>
              <a:rPr lang="en-US" altLang="en-US" dirty="0">
                <a:ea typeface="ＭＳ Ｐゴシック" panose="020B0600070205080204" pitchFamily="34" charset="-128"/>
              </a:rPr>
              <a:t> </a:t>
            </a:r>
            <a:r>
              <a:rPr lang="en-US" altLang="en-US" dirty="0" err="1">
                <a:ea typeface="ＭＳ Ｐゴシック" panose="020B0600070205080204" pitchFamily="34" charset="-128"/>
              </a:rPr>
              <a:t>luận</a:t>
            </a:r>
            <a:r>
              <a:rPr lang="en-US" altLang="en-US" dirty="0">
                <a:ea typeface="ＭＳ Ｐゴシック" panose="020B0600070205080204" pitchFamily="34" charset="-128"/>
              </a:rPr>
              <a:t>:</a:t>
            </a:r>
          </a:p>
          <a:p>
            <a:pPr lvl="1"/>
            <a:r>
              <a:rPr lang="en-US" altLang="en-US" dirty="0" err="1">
                <a:solidFill>
                  <a:srgbClr val="FF0000"/>
                </a:solidFill>
                <a:ea typeface="ＭＳ Ｐゴシック" panose="020B0600070205080204" pitchFamily="34" charset="-128"/>
                <a:sym typeface="Wingdings" pitchFamily="2" charset="2"/>
              </a:rPr>
              <a:t>Mỗi</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lớp</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chỉ</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có</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một</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phương</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thức</a:t>
            </a:r>
            <a:r>
              <a:rPr lang="en-US" altLang="en-US" dirty="0">
                <a:solidFill>
                  <a:srgbClr val="FF0000"/>
                </a:solidFill>
                <a:ea typeface="ＭＳ Ｐゴシック" panose="020B0600070205080204" pitchFamily="34" charset="-128"/>
                <a:sym typeface="Wingdings" pitchFamily="2" charset="2"/>
              </a:rPr>
              <a:t>?</a:t>
            </a:r>
          </a:p>
          <a:p>
            <a:pPr lvl="1"/>
            <a:r>
              <a:rPr lang="en-US" altLang="en-US" dirty="0" err="1">
                <a:solidFill>
                  <a:srgbClr val="FF0000"/>
                </a:solidFill>
                <a:ea typeface="ＭＳ Ｐゴシック" panose="020B0600070205080204" pitchFamily="34" charset="-128"/>
                <a:sym typeface="Wingdings" pitchFamily="2" charset="2"/>
              </a:rPr>
              <a:t>Tại</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sao</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mỗi</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lớp</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chỉ</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nên</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có</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một</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nhiệm</a:t>
            </a:r>
            <a:r>
              <a:rPr lang="en-US" altLang="en-US" dirty="0">
                <a:solidFill>
                  <a:srgbClr val="FF0000"/>
                </a:solidFill>
                <a:ea typeface="ＭＳ Ｐゴシック" panose="020B0600070205080204" pitchFamily="34" charset="-128"/>
                <a:sym typeface="Wingdings" pitchFamily="2" charset="2"/>
              </a:rPr>
              <a:t> </a:t>
            </a:r>
            <a:r>
              <a:rPr lang="en-US" altLang="en-US" dirty="0" err="1">
                <a:solidFill>
                  <a:srgbClr val="FF0000"/>
                </a:solidFill>
                <a:ea typeface="ＭＳ Ｐゴシック" panose="020B0600070205080204" pitchFamily="34" charset="-128"/>
                <a:sym typeface="Wingdings" pitchFamily="2" charset="2"/>
              </a:rPr>
              <a:t>vụ</a:t>
            </a:r>
            <a:r>
              <a:rPr lang="en-US" altLang="en-US" dirty="0">
                <a:solidFill>
                  <a:srgbClr val="FF0000"/>
                </a:solidFill>
                <a:ea typeface="ＭＳ Ｐゴシック" panose="020B0600070205080204" pitchFamily="34" charset="-128"/>
                <a:sym typeface="Wingdings" pitchFamily="2" charset="2"/>
              </a:rPr>
              <a:t>?</a:t>
            </a:r>
            <a:endParaRPr lang="en-US" altLang="en-US" dirty="0">
              <a:solidFill>
                <a:srgbClr val="FF0000"/>
              </a:solidFill>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5FD3287D-3F54-FB48-94AA-CF3BFA13BA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B15C6AF-634B-3849-90DC-6F70C4125322}" type="slidenum">
              <a:rPr lang="en-US" altLang="en-US" sz="1400">
                <a:latin typeface="Tahoma" panose="020B0604030504040204" pitchFamily="34" charset="0"/>
              </a:rPr>
              <a:pPr>
                <a:spcBef>
                  <a:spcPct val="0"/>
                </a:spcBef>
                <a:buClrTx/>
                <a:buSzTx/>
                <a:buFontTx/>
                <a:buNone/>
              </a:pPr>
              <a:t>53</a:t>
            </a:fld>
            <a:endParaRPr lang="en-US" altLang="en-US" sz="1400">
              <a:latin typeface="Tahoma" panose="020B0604030504040204" pitchFamily="34" charset="0"/>
            </a:endParaRPr>
          </a:p>
        </p:txBody>
      </p:sp>
    </p:spTree>
    <p:extLst>
      <p:ext uri="{BB962C8B-B14F-4D97-AF65-F5344CB8AC3E}">
        <p14:creationId xmlns:p14="http://schemas.microsoft.com/office/powerpoint/2010/main" val="209687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animEffect transition="in" filter="blinds(horizontal)">
                                      <p:cBhvr>
                                        <p:cTn id="7" dur="500"/>
                                        <p:tgtEl>
                                          <p:spTgt spid="174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0">
                                            <p:txEl>
                                              <p:pRg st="2" end="2"/>
                                            </p:txEl>
                                          </p:spTgt>
                                        </p:tgtEl>
                                        <p:attrNameLst>
                                          <p:attrName>style.visibility</p:attrName>
                                        </p:attrNameLst>
                                      </p:cBhvr>
                                      <p:to>
                                        <p:strVal val="visible"/>
                                      </p:to>
                                    </p:set>
                                    <p:animEffect transition="in" filter="blinds(horizontal)">
                                      <p:cBhvr>
                                        <p:cTn id="12" dur="500"/>
                                        <p:tgtEl>
                                          <p:spTgt spid="17410">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410">
                                            <p:txEl>
                                              <p:pRg st="3" end="3"/>
                                            </p:txEl>
                                          </p:spTgt>
                                        </p:tgtEl>
                                        <p:attrNameLst>
                                          <p:attrName>style.visibility</p:attrName>
                                        </p:attrNameLst>
                                      </p:cBhvr>
                                      <p:to>
                                        <p:strVal val="visible"/>
                                      </p:to>
                                    </p:set>
                                    <p:animEffect transition="in" filter="blinds(horizontal)">
                                      <p:cBhvr>
                                        <p:cTn id="15" dur="500"/>
                                        <p:tgtEl>
                                          <p:spTgt spid="17410">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7410">
                                            <p:txEl>
                                              <p:pRg st="4" end="4"/>
                                            </p:txEl>
                                          </p:spTgt>
                                        </p:tgtEl>
                                        <p:attrNameLst>
                                          <p:attrName>style.visibility</p:attrName>
                                        </p:attrNameLst>
                                      </p:cBhvr>
                                      <p:to>
                                        <p:strVal val="visible"/>
                                      </p:to>
                                    </p:set>
                                    <p:animEffect transition="in" filter="blinds(horizontal)">
                                      <p:cBhvr>
                                        <p:cTn id="20" dur="500"/>
                                        <p:tgtEl>
                                          <p:spTgt spid="174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a:extLst>
              <a:ext uri="{FF2B5EF4-FFF2-40B4-BE49-F238E27FC236}">
                <a16:creationId xmlns:a16="http://schemas.microsoft.com/office/drawing/2014/main" id="{8513B8E2-E841-F047-AB61-285EDC5DFB35}"/>
              </a:ext>
            </a:extLst>
          </p:cNvPr>
          <p:cNvSpPr>
            <a:spLocks noGrp="1" noChangeArrowheads="1"/>
          </p:cNvSpPr>
          <p:nvPr>
            <p:ph type="title"/>
          </p:nvPr>
        </p:nvSpPr>
        <p:spPr/>
        <p:txBody>
          <a:bodyPr>
            <a:normAutofit/>
          </a:bodyPr>
          <a:lstStyle/>
          <a:p>
            <a:r>
              <a:rPr lang="en-US" altLang="en-US" sz="4000" dirty="0" err="1">
                <a:ea typeface="ＭＳ Ｐゴシック" panose="020B0600070205080204" pitchFamily="34" charset="-128"/>
              </a:rPr>
              <a:t>Ví</a:t>
            </a:r>
            <a:r>
              <a:rPr lang="en-US" altLang="en-US" sz="4000" dirty="0">
                <a:ea typeface="ＭＳ Ｐゴシック" panose="020B0600070205080204" pitchFamily="34" charset="-128"/>
              </a:rPr>
              <a:t> </a:t>
            </a:r>
            <a:r>
              <a:rPr lang="en-US" altLang="en-US" sz="4000" dirty="0" err="1">
                <a:ea typeface="ＭＳ Ｐゴシック" panose="020B0600070205080204" pitchFamily="34" charset="-128"/>
              </a:rPr>
              <a:t>dụ</a:t>
            </a:r>
            <a:r>
              <a:rPr lang="en-US" altLang="en-US" sz="4000" dirty="0">
                <a:ea typeface="ＭＳ Ｐゴシック" panose="020B0600070205080204" pitchFamily="34" charset="-128"/>
              </a:rPr>
              <a:t> 1</a:t>
            </a:r>
          </a:p>
        </p:txBody>
      </p:sp>
      <p:sp>
        <p:nvSpPr>
          <p:cNvPr id="55298" name="Content Placeholder 2">
            <a:extLst>
              <a:ext uri="{FF2B5EF4-FFF2-40B4-BE49-F238E27FC236}">
                <a16:creationId xmlns:a16="http://schemas.microsoft.com/office/drawing/2014/main" id="{06B300C4-38F5-1642-85D9-DB1656567C2B}"/>
              </a:ext>
            </a:extLst>
          </p:cNvPr>
          <p:cNvSpPr>
            <a:spLocks noGrp="1" noChangeArrowheads="1"/>
          </p:cNvSpPr>
          <p:nvPr>
            <p:ph idx="1"/>
          </p:nvPr>
        </p:nvSpPr>
        <p:spPr/>
        <p:txBody>
          <a:bodyPr>
            <a:normAutofit fontScale="92500" lnSpcReduction="20000"/>
          </a:bodyPr>
          <a:lstStyle/>
          <a:p>
            <a:pPr marL="0" indent="0">
              <a:buFont typeface="Wingdings" pitchFamily="2" charset="2"/>
              <a:buNone/>
              <a:defRPr/>
            </a:pPr>
            <a:r>
              <a:rPr lang="en-US" b="1" dirty="0">
                <a:solidFill>
                  <a:srgbClr val="7F0055"/>
                </a:solidFill>
                <a:latin typeface="Courier New" panose="02070309020205020404" pitchFamily="49" charset="0"/>
                <a:cs typeface="Courier New" panose="02070309020205020404" pitchFamily="49" charset="0"/>
              </a:rPr>
              <a:t>package</a:t>
            </a:r>
            <a:r>
              <a:rPr lang="en-US" dirty="0">
                <a:solidFill>
                  <a:srgbClr val="000000"/>
                </a:solidFill>
                <a:latin typeface="Courier New" panose="02070309020205020404" pitchFamily="49" charset="0"/>
                <a:cs typeface="Courier New" panose="02070309020205020404" pitchFamily="49" charset="0"/>
              </a:rPr>
              <a:t> test;</a:t>
            </a:r>
            <a:endParaRPr lang="en-US" dirty="0">
              <a:solidFill>
                <a:srgbClr val="7F0055"/>
              </a:solidFill>
              <a:latin typeface="Courier New" panose="02070309020205020404" pitchFamily="49" charset="0"/>
              <a:cs typeface="Courier New" panose="02070309020205020404" pitchFamily="49" charset="0"/>
            </a:endParaRPr>
          </a:p>
          <a:p>
            <a:pPr marL="0" indent="0">
              <a:buFont typeface="Wingdings" pitchFamily="2" charset="2"/>
              <a:buNone/>
              <a:defRPr/>
            </a:pPr>
            <a:r>
              <a:rPr lang="en-US" b="1" dirty="0">
                <a:solidFill>
                  <a:srgbClr val="7F0055"/>
                </a:solidFill>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UserSettingService</a:t>
            </a: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changeEmail</a:t>
            </a:r>
            <a:r>
              <a:rPr lang="en-US" dirty="0">
                <a:latin typeface="Courier New" panose="02070309020205020404" pitchFamily="49" charset="0"/>
                <a:cs typeface="Courier New" panose="02070309020205020404" pitchFamily="49" charset="0"/>
              </a:rPr>
              <a:t>(User  </a:t>
            </a:r>
            <a:r>
              <a:rPr lang="en-US" dirty="0">
                <a:solidFill>
                  <a:srgbClr val="6A3E3E"/>
                </a:solidFill>
                <a:latin typeface="Courier New" panose="02070309020205020404" pitchFamily="49" charset="0"/>
                <a:cs typeface="Courier New" panose="02070309020205020404" pitchFamily="49" charset="0"/>
              </a:rPr>
              <a:t>user</a:t>
            </a: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checkAccess</a:t>
            </a:r>
            <a:r>
              <a:rPr lang="en-US" dirty="0">
                <a:latin typeface="Courier New" panose="02070309020205020404" pitchFamily="49" charset="0"/>
                <a:cs typeface="Courier New" panose="02070309020205020404" pitchFamily="49" charset="0"/>
              </a:rPr>
              <a:t>(</a:t>
            </a:r>
            <a:r>
              <a:rPr lang="en-US" dirty="0">
                <a:solidFill>
                  <a:srgbClr val="6A3E3E"/>
                </a:solidFill>
                <a:latin typeface="Courier New" panose="02070309020205020404" pitchFamily="49" charset="0"/>
                <a:cs typeface="Courier New" panose="02070309020205020404" pitchFamily="49" charset="0"/>
              </a:rPr>
              <a:t>user</a:t>
            </a: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solidFill>
                  <a:srgbClr val="000000"/>
                </a:solidFill>
                <a:latin typeface="Courier New" panose="02070309020205020404" pitchFamily="49" charset="0"/>
                <a:cs typeface="Courier New" panose="02070309020205020404" pitchFamily="49" charset="0"/>
              </a:rPr>
              <a:t>       </a:t>
            </a:r>
            <a:r>
              <a:rPr lang="en-US" dirty="0">
                <a:solidFill>
                  <a:srgbClr val="3F7F5F"/>
                </a:solidFill>
                <a:latin typeface="Courier New" panose="02070309020205020404" pitchFamily="49" charset="0"/>
                <a:cs typeface="Courier New" panose="02070309020205020404" pitchFamily="49" charset="0"/>
              </a:rPr>
              <a:t>//Grant option to change</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err="1">
                <a:solidFill>
                  <a:srgbClr val="7F0055"/>
                </a:solidFill>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checkAccess</a:t>
            </a:r>
            <a:r>
              <a:rPr lang="en-US" dirty="0">
                <a:latin typeface="Courier New" panose="02070309020205020404" pitchFamily="49" charset="0"/>
                <a:cs typeface="Courier New" panose="02070309020205020404" pitchFamily="49" charset="0"/>
              </a:rPr>
              <a:t>(User  </a:t>
            </a:r>
            <a:r>
              <a:rPr lang="en-US" dirty="0">
                <a:solidFill>
                  <a:srgbClr val="6A3E3E"/>
                </a:solidFill>
                <a:latin typeface="Courier New" panose="02070309020205020404" pitchFamily="49" charset="0"/>
                <a:cs typeface="Courier New" panose="02070309020205020404" pitchFamily="49" charset="0"/>
              </a:rPr>
              <a:t>user</a:t>
            </a: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solidFill>
                  <a:srgbClr val="000000"/>
                </a:solidFill>
                <a:latin typeface="Courier New" panose="02070309020205020404" pitchFamily="49" charset="0"/>
                <a:cs typeface="Courier New" panose="02070309020205020404" pitchFamily="49" charset="0"/>
              </a:rPr>
              <a:t>    </a:t>
            </a:r>
            <a:r>
              <a:rPr lang="en-US" dirty="0">
                <a:solidFill>
                  <a:srgbClr val="3F7F5F"/>
                </a:solidFill>
                <a:latin typeface="Courier New" panose="02070309020205020404" pitchFamily="49" charset="0"/>
                <a:cs typeface="Courier New" panose="02070309020205020404" pitchFamily="49" charset="0"/>
              </a:rPr>
              <a:t>//Verify if the user is valid.</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  }</a:t>
            </a:r>
          </a:p>
          <a:p>
            <a:pPr marL="0" indent="0">
              <a:buFont typeface="Wingdings" pitchFamily="2" charset="2"/>
              <a:buNone/>
              <a:defRPr/>
            </a:pPr>
            <a:r>
              <a:rPr lang="en-US" dirty="0">
                <a:latin typeface="Courier New" panose="02070309020205020404" pitchFamily="49" charset="0"/>
                <a:cs typeface="Courier New" panose="02070309020205020404" pitchFamily="49" charset="0"/>
              </a:rPr>
              <a:t>}</a:t>
            </a:r>
          </a:p>
        </p:txBody>
      </p:sp>
      <p:sp>
        <p:nvSpPr>
          <p:cNvPr id="109571" name="Slide Number Placeholder 3">
            <a:extLst>
              <a:ext uri="{FF2B5EF4-FFF2-40B4-BE49-F238E27FC236}">
                <a16:creationId xmlns:a16="http://schemas.microsoft.com/office/drawing/2014/main" id="{F28C3A80-F07B-0A49-ACD5-1F6BCA8AEB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7E772D3-D41C-1043-BA17-7CBD1C73AA45}" type="slidenum">
              <a:rPr lang="en-US" altLang="en-US" sz="1400" smtClean="0">
                <a:latin typeface="Tahoma" panose="020B0604030504040204" pitchFamily="34" charset="0"/>
              </a:rPr>
              <a:pPr>
                <a:spcBef>
                  <a:spcPct val="0"/>
                </a:spcBef>
                <a:buClrTx/>
                <a:buSzTx/>
                <a:buFontTx/>
                <a:buNone/>
              </a:pPr>
              <a:t>54</a:t>
            </a:fld>
            <a:endParaRPr lang="en-US" altLang="en-US" sz="1400">
              <a:latin typeface="Tahoma" panose="020B060403050404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a:extLst>
              <a:ext uri="{FF2B5EF4-FFF2-40B4-BE49-F238E27FC236}">
                <a16:creationId xmlns:a16="http://schemas.microsoft.com/office/drawing/2014/main" id="{56CBF648-FAF4-944B-9163-66B0299CE97F}"/>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1 - </a:t>
            </a:r>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nguồn</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sửa</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endParaRPr lang="en-US" altLang="en-US" dirty="0">
              <a:ea typeface="ＭＳ Ｐゴシック" panose="020B0600070205080204" pitchFamily="34" charset="-128"/>
            </a:endParaRPr>
          </a:p>
        </p:txBody>
      </p:sp>
      <p:sp>
        <p:nvSpPr>
          <p:cNvPr id="57346" name="Content Placeholder 2">
            <a:extLst>
              <a:ext uri="{FF2B5EF4-FFF2-40B4-BE49-F238E27FC236}">
                <a16:creationId xmlns:a16="http://schemas.microsoft.com/office/drawing/2014/main" id="{97CD2696-36AB-D74A-A978-7F15A4596628}"/>
              </a:ext>
            </a:extLst>
          </p:cNvPr>
          <p:cNvSpPr>
            <a:spLocks noGrp="1" noChangeArrowheads="1"/>
          </p:cNvSpPr>
          <p:nvPr>
            <p:ph idx="1"/>
          </p:nvPr>
        </p:nvSpPr>
        <p:spPr/>
        <p:txBody>
          <a:bodyPr>
            <a:normAutofit fontScale="77500" lnSpcReduction="20000"/>
          </a:bodyPr>
          <a:lstStyle/>
          <a:p>
            <a:pPr marL="0" indent="0">
              <a:buFont typeface="Wingdings" pitchFamily="2" charset="2"/>
              <a:buNone/>
              <a:defRPr/>
            </a:pPr>
            <a:r>
              <a:rPr lang="en-US" sz="2800" b="1" dirty="0">
                <a:solidFill>
                  <a:srgbClr val="7F0055"/>
                </a:solidFill>
                <a:latin typeface="Helvetica" pitchFamily="2" charset="0"/>
              </a:rPr>
              <a:t>public</a:t>
            </a:r>
            <a:r>
              <a:rPr lang="en-US" sz="2800" dirty="0">
                <a:latin typeface="Helvetica" pitchFamily="2" charset="0"/>
              </a:rPr>
              <a:t> </a:t>
            </a:r>
            <a:r>
              <a:rPr lang="en-US" sz="2800" b="1" dirty="0">
                <a:solidFill>
                  <a:srgbClr val="7F0055"/>
                </a:solidFill>
                <a:latin typeface="Helvetica" pitchFamily="2" charset="0"/>
              </a:rPr>
              <a:t>class</a:t>
            </a:r>
            <a:r>
              <a:rPr lang="en-US" sz="2800" dirty="0">
                <a:latin typeface="Helvetica" pitchFamily="2" charset="0"/>
              </a:rPr>
              <a:t> </a:t>
            </a:r>
            <a:r>
              <a:rPr lang="en-US" sz="2800" dirty="0" err="1">
                <a:latin typeface="Helvetica" pitchFamily="2" charset="0"/>
              </a:rPr>
              <a:t>UserSettingService</a:t>
            </a:r>
            <a:r>
              <a:rPr lang="en-US" sz="2800" dirty="0">
                <a:latin typeface="Helvetica" pitchFamily="2" charset="0"/>
              </a:rPr>
              <a:t> {</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public</a:t>
            </a:r>
            <a:r>
              <a:rPr lang="en-US" sz="2800" dirty="0">
                <a:latin typeface="Helvetica" pitchFamily="2" charset="0"/>
              </a:rPr>
              <a:t> </a:t>
            </a:r>
            <a:r>
              <a:rPr lang="en-US" sz="2800" b="1" dirty="0">
                <a:solidFill>
                  <a:srgbClr val="7F0055"/>
                </a:solidFill>
                <a:latin typeface="Helvetica" pitchFamily="2" charset="0"/>
              </a:rPr>
              <a:t>void</a:t>
            </a:r>
            <a:r>
              <a:rPr lang="en-US" sz="2800" dirty="0">
                <a:latin typeface="Helvetica" pitchFamily="2" charset="0"/>
              </a:rPr>
              <a:t> </a:t>
            </a:r>
            <a:r>
              <a:rPr lang="en-US" sz="2800" dirty="0" err="1">
                <a:latin typeface="Helvetica" pitchFamily="2" charset="0"/>
              </a:rPr>
              <a:t>changeEmail</a:t>
            </a:r>
            <a:r>
              <a:rPr lang="en-US" sz="2800" dirty="0">
                <a:latin typeface="Helvetica" pitchFamily="2" charset="0"/>
              </a:rPr>
              <a:t>(User </a:t>
            </a:r>
            <a:r>
              <a:rPr lang="en-US" sz="2800" dirty="0">
                <a:solidFill>
                  <a:srgbClr val="6A3E3E"/>
                </a:solidFill>
                <a:latin typeface="Helvetica" pitchFamily="2" charset="0"/>
              </a:rPr>
              <a:t>user</a:t>
            </a:r>
            <a:r>
              <a:rPr lang="en-US" sz="2800" dirty="0">
                <a:latin typeface="Helvetica" pitchFamily="2" charset="0"/>
              </a:rPr>
              <a:t>) {</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if</a:t>
            </a:r>
            <a:r>
              <a:rPr lang="en-US" sz="2800" dirty="0">
                <a:latin typeface="Helvetica" pitchFamily="2" charset="0"/>
              </a:rPr>
              <a:t>(</a:t>
            </a:r>
            <a:r>
              <a:rPr lang="en-US" sz="2800" dirty="0" err="1">
                <a:latin typeface="Helvetica" pitchFamily="2" charset="0"/>
              </a:rPr>
              <a:t>SecurityService.checkAccess</a:t>
            </a:r>
            <a:r>
              <a:rPr lang="en-US" sz="2800" dirty="0">
                <a:latin typeface="Helvetica" pitchFamily="2" charset="0"/>
              </a:rPr>
              <a:t>(</a:t>
            </a:r>
            <a:r>
              <a:rPr lang="en-US" sz="2800" dirty="0">
                <a:solidFill>
                  <a:srgbClr val="6A3E3E"/>
                </a:solidFill>
                <a:latin typeface="Helvetica" pitchFamily="2" charset="0"/>
              </a:rPr>
              <a:t>user</a:t>
            </a:r>
            <a:r>
              <a:rPr lang="en-US" sz="2800" dirty="0">
                <a:latin typeface="Helvetica" pitchFamily="2" charset="0"/>
              </a:rPr>
              <a:t>)) {</a:t>
            </a:r>
          </a:p>
          <a:p>
            <a:pPr marL="0" indent="0">
              <a:buFont typeface="Wingdings" pitchFamily="2" charset="2"/>
              <a:buNone/>
              <a:defRPr/>
            </a:pPr>
            <a:r>
              <a:rPr lang="en-US" sz="2800" dirty="0">
                <a:solidFill>
                  <a:srgbClr val="000000"/>
                </a:solidFill>
                <a:latin typeface="Helvetica" pitchFamily="2" charset="0"/>
              </a:rPr>
              <a:t>       </a:t>
            </a:r>
            <a:r>
              <a:rPr lang="en-US" sz="2800" dirty="0">
                <a:solidFill>
                  <a:srgbClr val="3F7F5F"/>
                </a:solidFill>
                <a:latin typeface="Helvetica" pitchFamily="2" charset="0"/>
              </a:rPr>
              <a:t>//Grant option to change</a:t>
            </a:r>
          </a:p>
          <a:p>
            <a:pPr marL="0" indent="0">
              <a:buFont typeface="Wingdings" pitchFamily="2" charset="2"/>
              <a:buNone/>
              <a:defRPr/>
            </a:pPr>
            <a:r>
              <a:rPr lang="en-US" sz="2800" dirty="0">
                <a:latin typeface="Helvetica" pitchFamily="2" charset="0"/>
              </a:rPr>
              <a:t>    }</a:t>
            </a:r>
          </a:p>
          <a:p>
            <a:pPr marL="0" indent="0">
              <a:buFont typeface="Wingdings" pitchFamily="2" charset="2"/>
              <a:buNone/>
              <a:defRPr/>
            </a:pPr>
            <a:r>
              <a:rPr lang="en-US" sz="2800" dirty="0">
                <a:latin typeface="Helvetica" pitchFamily="2" charset="0"/>
              </a:rPr>
              <a:t>  }</a:t>
            </a:r>
          </a:p>
          <a:p>
            <a:pPr marL="0" indent="0">
              <a:buFont typeface="Wingdings" pitchFamily="2" charset="2"/>
              <a:buNone/>
              <a:defRPr/>
            </a:pPr>
            <a:r>
              <a:rPr lang="en-US" sz="2800" dirty="0">
                <a:latin typeface="Helvetica" pitchFamily="2" charset="0"/>
              </a:rPr>
              <a:t>}</a:t>
            </a:r>
          </a:p>
          <a:p>
            <a:pPr marL="0" indent="0">
              <a:buFont typeface="Wingdings" pitchFamily="2" charset="2"/>
              <a:buNone/>
              <a:defRPr/>
            </a:pPr>
            <a:br>
              <a:rPr lang="en-US" sz="2800" dirty="0">
                <a:latin typeface="Helvetica" pitchFamily="2" charset="0"/>
              </a:rPr>
            </a:br>
            <a:endParaRPr lang="en-US" sz="2800" dirty="0">
              <a:latin typeface="Helvetica" pitchFamily="2" charset="0"/>
            </a:endParaRPr>
          </a:p>
          <a:p>
            <a:pPr marL="0" indent="0">
              <a:buFont typeface="Wingdings" pitchFamily="2" charset="2"/>
              <a:buNone/>
              <a:defRPr/>
            </a:pPr>
            <a:r>
              <a:rPr lang="en-US" sz="2800" b="1" dirty="0">
                <a:solidFill>
                  <a:srgbClr val="7F0055"/>
                </a:solidFill>
                <a:latin typeface="Helvetica" pitchFamily="2" charset="0"/>
              </a:rPr>
              <a:t>public</a:t>
            </a:r>
            <a:r>
              <a:rPr lang="en-US" sz="2800" dirty="0">
                <a:latin typeface="Helvetica" pitchFamily="2" charset="0"/>
              </a:rPr>
              <a:t> </a:t>
            </a:r>
            <a:r>
              <a:rPr lang="en-US" sz="2800" b="1" dirty="0">
                <a:solidFill>
                  <a:srgbClr val="7F0055"/>
                </a:solidFill>
                <a:latin typeface="Helvetica" pitchFamily="2" charset="0"/>
              </a:rPr>
              <a:t>class</a:t>
            </a:r>
            <a:r>
              <a:rPr lang="en-US" sz="2800" dirty="0">
                <a:latin typeface="Helvetica" pitchFamily="2" charset="0"/>
              </a:rPr>
              <a:t> </a:t>
            </a:r>
            <a:r>
              <a:rPr lang="en-US" sz="2800" dirty="0" err="1">
                <a:latin typeface="Helvetica" pitchFamily="2" charset="0"/>
              </a:rPr>
              <a:t>SecurityService</a:t>
            </a:r>
            <a:r>
              <a:rPr lang="en-US" sz="2800" dirty="0">
                <a:latin typeface="Helvetica" pitchFamily="2" charset="0"/>
              </a:rPr>
              <a:t> {</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public</a:t>
            </a:r>
            <a:r>
              <a:rPr lang="en-US" sz="2800" dirty="0">
                <a:latin typeface="Helvetica" pitchFamily="2" charset="0"/>
              </a:rPr>
              <a:t> </a:t>
            </a:r>
            <a:r>
              <a:rPr lang="en-US" sz="2800" b="1" dirty="0" err="1">
                <a:solidFill>
                  <a:srgbClr val="7F0055"/>
                </a:solidFill>
                <a:latin typeface="Helvetica" pitchFamily="2" charset="0"/>
              </a:rPr>
              <a:t>boolean</a:t>
            </a:r>
            <a:r>
              <a:rPr lang="en-US" sz="2800" dirty="0">
                <a:latin typeface="Helvetica" pitchFamily="2" charset="0"/>
              </a:rPr>
              <a:t> </a:t>
            </a:r>
            <a:r>
              <a:rPr lang="en-US" sz="2800" dirty="0" err="1">
                <a:latin typeface="Helvetica" pitchFamily="2" charset="0"/>
              </a:rPr>
              <a:t>checkAccess</a:t>
            </a:r>
            <a:r>
              <a:rPr lang="en-US" sz="2800" dirty="0">
                <a:latin typeface="Helvetica" pitchFamily="2" charset="0"/>
              </a:rPr>
              <a:t>(User </a:t>
            </a:r>
            <a:r>
              <a:rPr lang="en-US" sz="2800" dirty="0">
                <a:solidFill>
                  <a:srgbClr val="6A3E3E"/>
                </a:solidFill>
                <a:latin typeface="Helvetica" pitchFamily="2" charset="0"/>
              </a:rPr>
              <a:t>user</a:t>
            </a:r>
            <a:r>
              <a:rPr lang="en-US" sz="2800" dirty="0">
                <a:latin typeface="Helvetica" pitchFamily="2" charset="0"/>
              </a:rPr>
              <a:t>) {</a:t>
            </a:r>
          </a:p>
          <a:p>
            <a:pPr marL="0" indent="0">
              <a:buFont typeface="Wingdings" pitchFamily="2" charset="2"/>
              <a:buNone/>
              <a:defRPr/>
            </a:pPr>
            <a:r>
              <a:rPr lang="en-US" sz="2800" dirty="0">
                <a:solidFill>
                  <a:srgbClr val="000000"/>
                </a:solidFill>
                <a:latin typeface="Helvetica" pitchFamily="2" charset="0"/>
              </a:rPr>
              <a:t>    </a:t>
            </a:r>
            <a:r>
              <a:rPr lang="en-US" sz="2800" dirty="0">
                <a:solidFill>
                  <a:srgbClr val="3F7F5F"/>
                </a:solidFill>
                <a:latin typeface="Helvetica" pitchFamily="2" charset="0"/>
              </a:rPr>
              <a:t>//check the access.</a:t>
            </a:r>
          </a:p>
          <a:p>
            <a:pPr marL="0" indent="0">
              <a:buFont typeface="Wingdings" pitchFamily="2" charset="2"/>
              <a:buNone/>
              <a:defRPr/>
            </a:pPr>
            <a:r>
              <a:rPr lang="en-US" sz="2800" dirty="0">
                <a:latin typeface="Helvetica" pitchFamily="2" charset="0"/>
              </a:rPr>
              <a:t>  }</a:t>
            </a:r>
          </a:p>
          <a:p>
            <a:pPr marL="0" indent="0">
              <a:buFont typeface="Wingdings" pitchFamily="2" charset="2"/>
              <a:buNone/>
              <a:defRPr/>
            </a:pPr>
            <a:r>
              <a:rPr lang="en-US" sz="2800" dirty="0">
                <a:latin typeface="Helvetica" pitchFamily="2" charset="0"/>
              </a:rPr>
              <a:t>}</a:t>
            </a:r>
          </a:p>
        </p:txBody>
      </p:sp>
      <p:sp>
        <p:nvSpPr>
          <p:cNvPr id="111619" name="Slide Number Placeholder 3">
            <a:extLst>
              <a:ext uri="{FF2B5EF4-FFF2-40B4-BE49-F238E27FC236}">
                <a16:creationId xmlns:a16="http://schemas.microsoft.com/office/drawing/2014/main" id="{1597B204-B47B-F447-9C85-81E947E41D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D3992E3B-9F5C-C24A-9EFB-28FC5A27B58B}" type="slidenum">
              <a:rPr lang="en-US" altLang="en-US" sz="1400" smtClean="0">
                <a:latin typeface="Tahoma" panose="020B0604030504040204" pitchFamily="34" charset="0"/>
              </a:rPr>
              <a:pPr>
                <a:spcBef>
                  <a:spcPct val="0"/>
                </a:spcBef>
                <a:buClrTx/>
                <a:buSzTx/>
                <a:buFontTx/>
                <a:buNone/>
              </a:pPr>
              <a:t>55</a:t>
            </a:fld>
            <a:endParaRPr lang="en-US" altLang="en-US" sz="1400">
              <a:latin typeface="Tahoma" panose="020B060403050404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a:extLst>
              <a:ext uri="{FF2B5EF4-FFF2-40B4-BE49-F238E27FC236}">
                <a16:creationId xmlns:a16="http://schemas.microsoft.com/office/drawing/2014/main" id="{C8FC10BC-12C2-E544-A6C7-CDD29632D448}"/>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2</a:t>
            </a:r>
          </a:p>
        </p:txBody>
      </p:sp>
      <p:sp>
        <p:nvSpPr>
          <p:cNvPr id="58370" name="Content Placeholder 2">
            <a:extLst>
              <a:ext uri="{FF2B5EF4-FFF2-40B4-BE49-F238E27FC236}">
                <a16:creationId xmlns:a16="http://schemas.microsoft.com/office/drawing/2014/main" id="{36D7994E-A188-F54E-B91A-9B90BA5DF17F}"/>
              </a:ext>
            </a:extLst>
          </p:cNvPr>
          <p:cNvSpPr>
            <a:spLocks noGrp="1" noChangeArrowheads="1"/>
          </p:cNvSpPr>
          <p:nvPr>
            <p:ph idx="1"/>
          </p:nvPr>
        </p:nvSpPr>
        <p:spPr/>
        <p:txBody>
          <a:bodyPr>
            <a:normAutofit fontScale="85000" lnSpcReduction="20000"/>
          </a:bodyPr>
          <a:lstStyle/>
          <a:p>
            <a:pPr marL="0" indent="0">
              <a:buFont typeface="Wingdings" pitchFamily="2" charset="2"/>
              <a:buNone/>
              <a:defRPr/>
            </a:pPr>
            <a:r>
              <a:rPr lang="en-US" sz="2800" b="1" dirty="0">
                <a:solidFill>
                  <a:srgbClr val="7F0055"/>
                </a:solidFill>
                <a:latin typeface="Helvetica" pitchFamily="2" charset="0"/>
              </a:rPr>
              <a:t>public</a:t>
            </a:r>
            <a:r>
              <a:rPr lang="en-US" sz="2800" dirty="0">
                <a:latin typeface="Helvetica" pitchFamily="2" charset="0"/>
              </a:rPr>
              <a:t> </a:t>
            </a:r>
            <a:r>
              <a:rPr lang="en-US" sz="2800" b="1" dirty="0">
                <a:solidFill>
                  <a:srgbClr val="7F0055"/>
                </a:solidFill>
                <a:latin typeface="Helvetica" pitchFamily="2" charset="0"/>
              </a:rPr>
              <a:t>class</a:t>
            </a:r>
            <a:r>
              <a:rPr lang="en-US" sz="2800" dirty="0">
                <a:latin typeface="Helvetica" pitchFamily="2" charset="0"/>
              </a:rPr>
              <a:t> Employee{</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private</a:t>
            </a:r>
            <a:r>
              <a:rPr lang="en-US" sz="2800" dirty="0">
                <a:latin typeface="Helvetica" pitchFamily="2" charset="0"/>
              </a:rPr>
              <a:t> String </a:t>
            </a:r>
            <a:r>
              <a:rPr lang="en-US" sz="2800" dirty="0" err="1">
                <a:solidFill>
                  <a:srgbClr val="0000C0"/>
                </a:solidFill>
                <a:latin typeface="Helvetica" pitchFamily="2" charset="0"/>
              </a:rPr>
              <a:t>employeeId</a:t>
            </a:r>
            <a:r>
              <a:rPr lang="en-US" sz="2800" dirty="0">
                <a:latin typeface="Helvetica" pitchFamily="2" charset="0"/>
              </a:rPr>
              <a:t>;</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private</a:t>
            </a:r>
            <a:r>
              <a:rPr lang="en-US" sz="2800" dirty="0">
                <a:latin typeface="Helvetica" pitchFamily="2" charset="0"/>
              </a:rPr>
              <a:t> String </a:t>
            </a:r>
            <a:r>
              <a:rPr lang="en-US" sz="2800" dirty="0">
                <a:solidFill>
                  <a:srgbClr val="0000C0"/>
                </a:solidFill>
                <a:latin typeface="Helvetica" pitchFamily="2" charset="0"/>
              </a:rPr>
              <a:t>name</a:t>
            </a:r>
            <a:r>
              <a:rPr lang="en-US" sz="2800" dirty="0">
                <a:latin typeface="Helvetica" pitchFamily="2" charset="0"/>
              </a:rPr>
              <a:t>;</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private</a:t>
            </a:r>
            <a:r>
              <a:rPr lang="en-US" sz="2800" dirty="0">
                <a:latin typeface="Helvetica" pitchFamily="2" charset="0"/>
              </a:rPr>
              <a:t> string </a:t>
            </a:r>
            <a:r>
              <a:rPr lang="en-US" sz="2800" dirty="0">
                <a:solidFill>
                  <a:srgbClr val="0000C0"/>
                </a:solidFill>
                <a:latin typeface="Helvetica" pitchFamily="2" charset="0"/>
              </a:rPr>
              <a:t>address</a:t>
            </a:r>
            <a:r>
              <a:rPr lang="en-US" sz="2800" dirty="0">
                <a:latin typeface="Helvetica" pitchFamily="2" charset="0"/>
              </a:rPr>
              <a:t>; </a:t>
            </a:r>
          </a:p>
          <a:p>
            <a:pPr marL="0" indent="0">
              <a:buFont typeface="Wingdings" pitchFamily="2" charset="2"/>
              <a:buNone/>
              <a:defRPr/>
            </a:pPr>
            <a:r>
              <a:rPr lang="en-US" sz="2800" dirty="0">
                <a:solidFill>
                  <a:srgbClr val="000000"/>
                </a:solidFill>
                <a:latin typeface="Helvetica" pitchFamily="2" charset="0"/>
              </a:rPr>
              <a:t>    </a:t>
            </a:r>
            <a:r>
              <a:rPr lang="en-US" sz="2800" b="1" dirty="0">
                <a:solidFill>
                  <a:srgbClr val="7F0055"/>
                </a:solidFill>
                <a:latin typeface="Helvetica" pitchFamily="2" charset="0"/>
              </a:rPr>
              <a:t>private</a:t>
            </a:r>
            <a:r>
              <a:rPr lang="en-US" sz="2800" dirty="0">
                <a:solidFill>
                  <a:srgbClr val="000000"/>
                </a:solidFill>
                <a:latin typeface="Helvetica" pitchFamily="2" charset="0"/>
              </a:rPr>
              <a:t> Date </a:t>
            </a:r>
            <a:r>
              <a:rPr lang="en-US" sz="2800" dirty="0" err="1">
                <a:solidFill>
                  <a:srgbClr val="0000C0"/>
                </a:solidFill>
                <a:latin typeface="Helvetica" pitchFamily="2" charset="0"/>
              </a:rPr>
              <a:t>dateOfJoining</a:t>
            </a:r>
            <a:r>
              <a:rPr lang="en-US" sz="2800" dirty="0">
                <a:solidFill>
                  <a:srgbClr val="000000"/>
                </a:solidFill>
                <a:latin typeface="Helvetica" pitchFamily="2" charset="0"/>
              </a:rPr>
              <a:t>;</a:t>
            </a:r>
            <a:endParaRPr lang="en-US" sz="2800" dirty="0">
              <a:solidFill>
                <a:srgbClr val="0000C0"/>
              </a:solidFill>
              <a:latin typeface="Helvetica" pitchFamily="2" charset="0"/>
            </a:endParaRP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public</a:t>
            </a:r>
            <a:r>
              <a:rPr lang="en-US" sz="2800" dirty="0">
                <a:latin typeface="Helvetica" pitchFamily="2" charset="0"/>
              </a:rPr>
              <a:t> </a:t>
            </a:r>
            <a:r>
              <a:rPr lang="en-US" sz="2800" b="1" dirty="0" err="1">
                <a:solidFill>
                  <a:srgbClr val="7F0055"/>
                </a:solidFill>
                <a:latin typeface="Helvetica" pitchFamily="2" charset="0"/>
              </a:rPr>
              <a:t>boolean</a:t>
            </a:r>
            <a:r>
              <a:rPr lang="en-US" sz="2800" dirty="0">
                <a:latin typeface="Helvetica" pitchFamily="2" charset="0"/>
              </a:rPr>
              <a:t> </a:t>
            </a:r>
            <a:r>
              <a:rPr lang="en-US" sz="2800" dirty="0" err="1">
                <a:latin typeface="Helvetica" pitchFamily="2" charset="0"/>
              </a:rPr>
              <a:t>isPromotionDueThisYear</a:t>
            </a:r>
            <a:r>
              <a:rPr lang="en-US" sz="2800" dirty="0">
                <a:latin typeface="Helvetica" pitchFamily="2" charset="0"/>
              </a:rPr>
              <a:t>(){</a:t>
            </a:r>
          </a:p>
          <a:p>
            <a:pPr marL="0" indent="0">
              <a:buFont typeface="Wingdings" pitchFamily="2" charset="2"/>
              <a:buNone/>
              <a:defRPr/>
            </a:pPr>
            <a:r>
              <a:rPr lang="en-US" sz="2800" dirty="0">
                <a:solidFill>
                  <a:srgbClr val="000000"/>
                </a:solidFill>
                <a:latin typeface="Helvetica" pitchFamily="2" charset="0"/>
              </a:rPr>
              <a:t>       </a:t>
            </a:r>
            <a:r>
              <a:rPr lang="en-US" sz="2800" dirty="0">
                <a:solidFill>
                  <a:srgbClr val="3F7F5F"/>
                </a:solidFill>
                <a:latin typeface="Helvetica" pitchFamily="2" charset="0"/>
              </a:rPr>
              <a:t>//promotion logic implementation</a:t>
            </a:r>
          </a:p>
          <a:p>
            <a:pPr marL="0" indent="0">
              <a:buFont typeface="Wingdings" pitchFamily="2" charset="2"/>
              <a:buNone/>
              <a:defRPr/>
            </a:pPr>
            <a:r>
              <a:rPr lang="en-US" sz="2800" dirty="0">
                <a:latin typeface="Helvetica" pitchFamily="2" charset="0"/>
              </a:rPr>
              <a:t>    }</a:t>
            </a:r>
          </a:p>
          <a:p>
            <a:pPr marL="0" indent="0">
              <a:buFont typeface="Wingdings" pitchFamily="2" charset="2"/>
              <a:buNone/>
              <a:defRPr/>
            </a:pPr>
            <a:r>
              <a:rPr lang="en-US" sz="2800" dirty="0">
                <a:latin typeface="Helvetica" pitchFamily="2" charset="0"/>
              </a:rPr>
              <a:t>    </a:t>
            </a:r>
            <a:r>
              <a:rPr lang="en-US" sz="2800" b="1" dirty="0">
                <a:solidFill>
                  <a:srgbClr val="7F0055"/>
                </a:solidFill>
                <a:latin typeface="Helvetica" pitchFamily="2" charset="0"/>
              </a:rPr>
              <a:t>public</a:t>
            </a:r>
            <a:r>
              <a:rPr lang="en-US" sz="2800" dirty="0">
                <a:latin typeface="Helvetica" pitchFamily="2" charset="0"/>
              </a:rPr>
              <a:t> Double </a:t>
            </a:r>
            <a:r>
              <a:rPr lang="en-US" sz="2800" dirty="0" err="1">
                <a:latin typeface="Helvetica" pitchFamily="2" charset="0"/>
              </a:rPr>
              <a:t>calcIncomeTaxForCurrentYear</a:t>
            </a:r>
            <a:r>
              <a:rPr lang="en-US" sz="2800" dirty="0">
                <a:latin typeface="Helvetica" pitchFamily="2" charset="0"/>
              </a:rPr>
              <a:t>(){</a:t>
            </a:r>
          </a:p>
          <a:p>
            <a:pPr marL="0" indent="0">
              <a:buFont typeface="Wingdings" pitchFamily="2" charset="2"/>
              <a:buNone/>
              <a:defRPr/>
            </a:pPr>
            <a:r>
              <a:rPr lang="en-US" sz="2800" dirty="0">
                <a:solidFill>
                  <a:srgbClr val="000000"/>
                </a:solidFill>
                <a:latin typeface="Helvetica" pitchFamily="2" charset="0"/>
              </a:rPr>
              <a:t>       </a:t>
            </a:r>
            <a:r>
              <a:rPr lang="en-US" sz="2800" dirty="0">
                <a:solidFill>
                  <a:srgbClr val="3F7F5F"/>
                </a:solidFill>
                <a:latin typeface="Helvetica" pitchFamily="2" charset="0"/>
              </a:rPr>
              <a:t>//income tax logic implementation</a:t>
            </a:r>
          </a:p>
          <a:p>
            <a:pPr marL="0" indent="0">
              <a:buFont typeface="Wingdings" pitchFamily="2" charset="2"/>
              <a:buNone/>
              <a:defRPr/>
            </a:pPr>
            <a:r>
              <a:rPr lang="en-US" sz="2800" dirty="0">
                <a:latin typeface="Helvetica" pitchFamily="2" charset="0"/>
              </a:rPr>
              <a:t>    }</a:t>
            </a:r>
          </a:p>
          <a:p>
            <a:pPr marL="0" indent="0">
              <a:buFont typeface="Wingdings" pitchFamily="2" charset="2"/>
              <a:buNone/>
              <a:defRPr/>
            </a:pPr>
            <a:r>
              <a:rPr lang="en-US" sz="2800" dirty="0">
                <a:solidFill>
                  <a:srgbClr val="000000"/>
                </a:solidFill>
                <a:latin typeface="Helvetica" pitchFamily="2" charset="0"/>
              </a:rPr>
              <a:t>    </a:t>
            </a:r>
            <a:r>
              <a:rPr lang="en-US" sz="2800" dirty="0">
                <a:solidFill>
                  <a:srgbClr val="3F7F5F"/>
                </a:solidFill>
                <a:latin typeface="Helvetica" pitchFamily="2" charset="0"/>
              </a:rPr>
              <a:t>//Getters &amp; Setters for all the private attributes</a:t>
            </a:r>
          </a:p>
          <a:p>
            <a:pPr marL="0" indent="0">
              <a:buFont typeface="Wingdings" pitchFamily="2" charset="2"/>
              <a:buNone/>
              <a:defRPr/>
            </a:pPr>
            <a:r>
              <a:rPr lang="en-US" sz="2800" dirty="0">
                <a:latin typeface="Helvetica" pitchFamily="2" charset="0"/>
              </a:rPr>
              <a:t>}</a:t>
            </a:r>
          </a:p>
          <a:p>
            <a:pPr marL="0" indent="0">
              <a:lnSpc>
                <a:spcPts val="2900"/>
              </a:lnSpc>
              <a:spcBef>
                <a:spcPct val="0"/>
              </a:spcBef>
              <a:buFont typeface="Wingdings" pitchFamily="2" charset="2"/>
              <a:buNone/>
              <a:defRPr/>
            </a:pPr>
            <a:endParaRPr lang="en-US" altLang="en-US" sz="2800" dirty="0">
              <a:ea typeface="ＭＳ Ｐゴシック" panose="020B0600070205080204" pitchFamily="34" charset="-128"/>
            </a:endParaRPr>
          </a:p>
        </p:txBody>
      </p:sp>
      <p:sp>
        <p:nvSpPr>
          <p:cNvPr id="112643" name="Slide Number Placeholder 3">
            <a:extLst>
              <a:ext uri="{FF2B5EF4-FFF2-40B4-BE49-F238E27FC236}">
                <a16:creationId xmlns:a16="http://schemas.microsoft.com/office/drawing/2014/main" id="{8E5F90DF-C778-AF43-9168-E3BF8ACCB6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C47719F-C4FE-4D4E-ABC2-B9086CE37328}" type="slidenum">
              <a:rPr lang="en-US" altLang="en-US" sz="1400" smtClean="0">
                <a:latin typeface="Tahoma" panose="020B0604030504040204" pitchFamily="34" charset="0"/>
              </a:rPr>
              <a:pPr>
                <a:spcBef>
                  <a:spcPct val="0"/>
                </a:spcBef>
                <a:buClrTx/>
                <a:buSzTx/>
                <a:buFontTx/>
                <a:buNone/>
              </a:pPr>
              <a:t>56</a:t>
            </a:fld>
            <a:endParaRPr lang="en-US" altLang="en-US" sz="1400">
              <a:latin typeface="Tahoma" panose="020B060403050404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a:extLst>
              <a:ext uri="{FF2B5EF4-FFF2-40B4-BE49-F238E27FC236}">
                <a16:creationId xmlns:a16="http://schemas.microsoft.com/office/drawing/2014/main" id="{4E5B2C81-A16F-EA44-AC90-4FDBF2D5F922}"/>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2 - </a:t>
            </a:r>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nguồn</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sửa</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endParaRPr lang="en-US" altLang="en-US" dirty="0">
              <a:ea typeface="ＭＳ Ｐゴシック" panose="020B0600070205080204" pitchFamily="34" charset="-128"/>
            </a:endParaRPr>
          </a:p>
        </p:txBody>
      </p:sp>
      <p:sp>
        <p:nvSpPr>
          <p:cNvPr id="114690" name="Content Placeholder 2">
            <a:extLst>
              <a:ext uri="{FF2B5EF4-FFF2-40B4-BE49-F238E27FC236}">
                <a16:creationId xmlns:a16="http://schemas.microsoft.com/office/drawing/2014/main" id="{E4260360-1E87-6147-A88A-EC983314E0E5}"/>
              </a:ext>
            </a:extLst>
          </p:cNvPr>
          <p:cNvSpPr>
            <a:spLocks noGrp="1" noChangeArrowheads="1"/>
          </p:cNvSpPr>
          <p:nvPr>
            <p:ph idx="1"/>
          </p:nvPr>
        </p:nvSpPr>
        <p:spPr/>
        <p:txBody>
          <a:bodyPr/>
          <a:lstStyle/>
          <a:p>
            <a:pPr marL="0" indent="0">
              <a:lnSpc>
                <a:spcPts val="1963"/>
              </a:lnSpc>
              <a:spcBef>
                <a:spcPct val="0"/>
              </a:spcBef>
              <a:buFont typeface="Wingdings" pitchFamily="2" charset="2"/>
              <a:buNone/>
            </a:pPr>
            <a:r>
              <a:rPr lang="en-US" altLang="en-VN" sz="1800" b="1">
                <a:solidFill>
                  <a:srgbClr val="7F0055"/>
                </a:solidFill>
                <a:latin typeface="Helvetica" pitchFamily="2" charset="0"/>
                <a:ea typeface="ＭＳ Ｐゴシック" panose="020B0600070205080204" pitchFamily="34" charset="-128"/>
              </a:rPr>
              <a:t>public</a:t>
            </a: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class</a:t>
            </a:r>
            <a:r>
              <a:rPr lang="en-US" altLang="en-VN" sz="1800">
                <a:latin typeface="Helvetica" pitchFamily="2" charset="0"/>
                <a:ea typeface="ＭＳ Ｐゴシック" panose="020B0600070205080204" pitchFamily="34" charset="-128"/>
              </a:rPr>
              <a:t> HRPromotions{</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public</a:t>
            </a: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boolean</a:t>
            </a:r>
            <a:r>
              <a:rPr lang="en-US" altLang="en-VN" sz="1800">
                <a:latin typeface="Helvetica" pitchFamily="2" charset="0"/>
                <a:ea typeface="ＭＳ Ｐゴシック" panose="020B0600070205080204" pitchFamily="34" charset="-128"/>
              </a:rPr>
              <a:t> isPromotionDueThisYear(Employee emp){</a:t>
            </a:r>
          </a:p>
          <a:p>
            <a:pPr marL="0" indent="0">
              <a:lnSpc>
                <a:spcPts val="1963"/>
              </a:lnSpc>
              <a:spcBef>
                <a:spcPct val="0"/>
              </a:spcBef>
              <a:buFont typeface="Wingdings" pitchFamily="2" charset="2"/>
              <a:buNone/>
            </a:pPr>
            <a:r>
              <a:rPr lang="en-US" altLang="en-VN" sz="1800">
                <a:solidFill>
                  <a:srgbClr val="000000"/>
                </a:solidFill>
                <a:latin typeface="Helvetica" pitchFamily="2" charset="0"/>
                <a:ea typeface="ＭＳ Ｐゴシック" panose="020B0600070205080204" pitchFamily="34" charset="-128"/>
              </a:rPr>
              <a:t>        </a:t>
            </a:r>
            <a:r>
              <a:rPr lang="en-US" altLang="en-VN" sz="1800">
                <a:solidFill>
                  <a:srgbClr val="3F7F5F"/>
                </a:solidFill>
                <a:latin typeface="Helvetica" pitchFamily="2" charset="0"/>
                <a:ea typeface="ＭＳ Ｐゴシック" panose="020B0600070205080204" pitchFamily="34" charset="-128"/>
              </a:rPr>
              <a:t>/*promotion logic implementation using the employee information passed*/</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a:t>
            </a:r>
            <a:br>
              <a:rPr lang="en-US" altLang="en-VN" sz="1800">
                <a:latin typeface="Helvetica" pitchFamily="2" charset="0"/>
                <a:ea typeface="ＭＳ Ｐゴシック" panose="020B0600070205080204" pitchFamily="34" charset="-128"/>
              </a:rPr>
            </a:br>
            <a:endParaRPr lang="en-US" altLang="en-VN" sz="1800">
              <a:latin typeface="Helvetica" pitchFamily="2" charset="0"/>
              <a:ea typeface="ＭＳ Ｐゴシック" panose="020B0600070205080204" pitchFamily="34" charset="-128"/>
            </a:endParaRPr>
          </a:p>
          <a:p>
            <a:pPr marL="0" indent="0">
              <a:lnSpc>
                <a:spcPts val="1963"/>
              </a:lnSpc>
              <a:spcBef>
                <a:spcPct val="0"/>
              </a:spcBef>
              <a:buFont typeface="Wingdings" pitchFamily="2" charset="2"/>
              <a:buNone/>
            </a:pPr>
            <a:r>
              <a:rPr lang="en-US" altLang="en-VN" sz="1800" b="1">
                <a:solidFill>
                  <a:srgbClr val="7F0055"/>
                </a:solidFill>
                <a:latin typeface="Helvetica" pitchFamily="2" charset="0"/>
                <a:ea typeface="ＭＳ Ｐゴシック" panose="020B0600070205080204" pitchFamily="34" charset="-128"/>
              </a:rPr>
              <a:t>public</a:t>
            </a: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class</a:t>
            </a:r>
            <a:r>
              <a:rPr lang="en-US" altLang="en-VN" sz="1800">
                <a:latin typeface="Helvetica" pitchFamily="2" charset="0"/>
                <a:ea typeface="ＭＳ Ｐゴシック" panose="020B0600070205080204" pitchFamily="34" charset="-128"/>
              </a:rPr>
              <a:t> FinITCalculations{</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public</a:t>
            </a:r>
            <a:r>
              <a:rPr lang="en-US" altLang="en-VN" sz="1800">
                <a:latin typeface="Helvetica" pitchFamily="2" charset="0"/>
                <a:ea typeface="ＭＳ Ｐゴシック" panose="020B0600070205080204" pitchFamily="34" charset="-128"/>
              </a:rPr>
              <a:t> Double calcIncomeTaxForCurrentYear(Employee emp){</a:t>
            </a:r>
          </a:p>
          <a:p>
            <a:pPr marL="0" indent="0">
              <a:lnSpc>
                <a:spcPts val="1963"/>
              </a:lnSpc>
              <a:spcBef>
                <a:spcPct val="0"/>
              </a:spcBef>
              <a:buFont typeface="Wingdings" pitchFamily="2" charset="2"/>
              <a:buNone/>
            </a:pPr>
            <a:r>
              <a:rPr lang="en-US" altLang="en-VN" sz="1800">
                <a:solidFill>
                  <a:srgbClr val="000000"/>
                </a:solidFill>
                <a:latin typeface="Helvetica" pitchFamily="2" charset="0"/>
                <a:ea typeface="ＭＳ Ｐゴシック" panose="020B0600070205080204" pitchFamily="34" charset="-128"/>
              </a:rPr>
              <a:t>    </a:t>
            </a:r>
            <a:r>
              <a:rPr lang="en-US" altLang="en-VN" sz="1800">
                <a:solidFill>
                  <a:srgbClr val="3F7F5F"/>
                </a:solidFill>
                <a:latin typeface="Helvetica" pitchFamily="2" charset="0"/>
                <a:ea typeface="ＭＳ Ｐゴシック" panose="020B0600070205080204" pitchFamily="34" charset="-128"/>
              </a:rPr>
              <a:t>//income tax logic implementation using the employee information passed</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a:t>
            </a:r>
            <a:br>
              <a:rPr lang="en-US" altLang="en-VN" sz="1800">
                <a:latin typeface="Helvetica" pitchFamily="2" charset="0"/>
                <a:ea typeface="ＭＳ Ｐゴシック" panose="020B0600070205080204" pitchFamily="34" charset="-128"/>
              </a:rPr>
            </a:br>
            <a:endParaRPr lang="en-US" altLang="en-VN" sz="1800">
              <a:latin typeface="Helvetica" pitchFamily="2" charset="0"/>
              <a:ea typeface="ＭＳ Ｐゴシック" panose="020B0600070205080204" pitchFamily="34" charset="-128"/>
            </a:endParaRPr>
          </a:p>
          <a:p>
            <a:pPr marL="0" indent="0">
              <a:lnSpc>
                <a:spcPts val="1963"/>
              </a:lnSpc>
              <a:spcBef>
                <a:spcPct val="0"/>
              </a:spcBef>
              <a:buFont typeface="Wingdings" pitchFamily="2" charset="2"/>
              <a:buNone/>
            </a:pPr>
            <a:r>
              <a:rPr lang="en-US" altLang="en-VN" sz="1800" b="1">
                <a:solidFill>
                  <a:srgbClr val="7F0055"/>
                </a:solidFill>
                <a:latin typeface="Helvetica" pitchFamily="2" charset="0"/>
                <a:ea typeface="ＭＳ Ｐゴシック" panose="020B0600070205080204" pitchFamily="34" charset="-128"/>
              </a:rPr>
              <a:t>public</a:t>
            </a: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class</a:t>
            </a:r>
            <a:r>
              <a:rPr lang="en-US" altLang="en-VN" sz="1800">
                <a:latin typeface="Helvetica" pitchFamily="2" charset="0"/>
                <a:ea typeface="ＭＳ Ｐゴシック" panose="020B0600070205080204" pitchFamily="34" charset="-128"/>
              </a:rPr>
              <a:t> Employee{ </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private</a:t>
            </a:r>
            <a:r>
              <a:rPr lang="en-US" altLang="en-VN" sz="1800">
                <a:latin typeface="Helvetica" pitchFamily="2" charset="0"/>
                <a:ea typeface="ＭＳ Ｐゴシック" panose="020B0600070205080204" pitchFamily="34" charset="-128"/>
              </a:rPr>
              <a:t> String employeeId;</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private</a:t>
            </a:r>
            <a:r>
              <a:rPr lang="en-US" altLang="en-VN" sz="1800">
                <a:latin typeface="Helvetica" pitchFamily="2" charset="0"/>
                <a:ea typeface="ＭＳ Ｐゴシック" panose="020B0600070205080204" pitchFamily="34" charset="-128"/>
              </a:rPr>
              <a:t> String name;</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private</a:t>
            </a:r>
            <a:r>
              <a:rPr lang="en-US" altLang="en-VN" sz="1800">
                <a:latin typeface="Helvetica" pitchFamily="2" charset="0"/>
                <a:ea typeface="ＭＳ Ｐゴシック" panose="020B0600070205080204" pitchFamily="34" charset="-128"/>
              </a:rPr>
              <a:t> string address; </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   </a:t>
            </a:r>
            <a:r>
              <a:rPr lang="en-US" altLang="en-VN" sz="1800" b="1">
                <a:solidFill>
                  <a:srgbClr val="7F0055"/>
                </a:solidFill>
                <a:latin typeface="Helvetica" pitchFamily="2" charset="0"/>
                <a:ea typeface="ＭＳ Ｐゴシック" panose="020B0600070205080204" pitchFamily="34" charset="-128"/>
              </a:rPr>
              <a:t>private</a:t>
            </a:r>
            <a:r>
              <a:rPr lang="en-US" altLang="en-VN" sz="1800">
                <a:latin typeface="Helvetica" pitchFamily="2" charset="0"/>
                <a:ea typeface="ＭＳ Ｐゴシック" panose="020B0600070205080204" pitchFamily="34" charset="-128"/>
              </a:rPr>
              <a:t> Date dateOfJoining;</a:t>
            </a:r>
          </a:p>
          <a:p>
            <a:pPr marL="0" indent="0">
              <a:lnSpc>
                <a:spcPts val="1963"/>
              </a:lnSpc>
              <a:spcBef>
                <a:spcPct val="0"/>
              </a:spcBef>
              <a:buFont typeface="Wingdings" pitchFamily="2" charset="2"/>
              <a:buNone/>
            </a:pPr>
            <a:r>
              <a:rPr lang="en-US" altLang="en-VN" sz="1800">
                <a:solidFill>
                  <a:srgbClr val="000000"/>
                </a:solidFill>
                <a:latin typeface="Helvetica" pitchFamily="2" charset="0"/>
                <a:ea typeface="ＭＳ Ｐゴシック" panose="020B0600070205080204" pitchFamily="34" charset="-128"/>
              </a:rPr>
              <a:t>   </a:t>
            </a:r>
            <a:r>
              <a:rPr lang="en-US" altLang="en-VN" sz="1800">
                <a:solidFill>
                  <a:srgbClr val="3F7F5F"/>
                </a:solidFill>
                <a:latin typeface="Helvetica" pitchFamily="2" charset="0"/>
                <a:ea typeface="ＭＳ Ｐゴシック" panose="020B0600070205080204" pitchFamily="34" charset="-128"/>
              </a:rPr>
              <a:t>//Getters &amp; Setters for all the private attributes</a:t>
            </a:r>
          </a:p>
          <a:p>
            <a:pPr marL="0" indent="0">
              <a:lnSpc>
                <a:spcPts val="1963"/>
              </a:lnSpc>
              <a:spcBef>
                <a:spcPct val="0"/>
              </a:spcBef>
              <a:buFont typeface="Wingdings" pitchFamily="2" charset="2"/>
              <a:buNone/>
            </a:pPr>
            <a:r>
              <a:rPr lang="en-US" altLang="en-VN" sz="1800">
                <a:latin typeface="Helvetica" pitchFamily="2" charset="0"/>
                <a:ea typeface="ＭＳ Ｐゴシック" panose="020B0600070205080204" pitchFamily="34" charset="-128"/>
              </a:rPr>
              <a:t>}</a:t>
            </a:r>
            <a:endParaRPr lang="en-US" altLang="en-US" sz="1800">
              <a:ea typeface="ＭＳ Ｐゴシック" panose="020B0600070205080204" pitchFamily="34"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D0DFB2DD-EC58-0444-AE9F-37BFC99908C0}"/>
              </a:ext>
            </a:extLst>
          </p:cNvPr>
          <p:cNvSpPr>
            <a:spLocks noGrp="1" noChangeArrowheads="1"/>
          </p:cNvSpPr>
          <p:nvPr>
            <p:ph type="title"/>
          </p:nvPr>
        </p:nvSpPr>
        <p:spPr/>
        <p:txBody>
          <a:bodyPr>
            <a:noAutofit/>
          </a:bodyPr>
          <a:lstStyle/>
          <a:p>
            <a:r>
              <a:rPr lang="en-US" altLang="en-US" dirty="0">
                <a:ea typeface="ＭＳ Ｐゴシック" panose="020B0600070205080204" pitchFamily="34" charset="-128"/>
              </a:rPr>
              <a:t>3. 2. </a:t>
            </a:r>
            <a:r>
              <a:rPr lang="en-US" altLang="en-US" dirty="0" err="1">
                <a:ea typeface="ＭＳ Ｐゴシック" panose="020B0600070205080204" pitchFamily="34" charset="-128"/>
              </a:rPr>
              <a:t>Nguyên</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lý</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đóng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mở</a:t>
            </a:r>
            <a:br>
              <a:rPr lang="en-US" altLang="en-US" dirty="0">
                <a:ea typeface="ＭＳ Ｐゴシック" panose="020B0600070205080204" pitchFamily="34" charset="-128"/>
              </a:rPr>
            </a:br>
            <a:r>
              <a:rPr lang="en-US" altLang="en-US" dirty="0">
                <a:ea typeface="ＭＳ Ｐゴシック" panose="020B0600070205080204" pitchFamily="34" charset="-128"/>
              </a:rPr>
              <a:t>Open-closed Principle</a:t>
            </a:r>
          </a:p>
        </p:txBody>
      </p:sp>
      <p:sp>
        <p:nvSpPr>
          <p:cNvPr id="29698" name="Content Placeholder 2">
            <a:extLst>
              <a:ext uri="{FF2B5EF4-FFF2-40B4-BE49-F238E27FC236}">
                <a16:creationId xmlns:a16="http://schemas.microsoft.com/office/drawing/2014/main" id="{06E375D7-5BF2-CA44-B275-939F421F516A}"/>
              </a:ext>
            </a:extLst>
          </p:cNvPr>
          <p:cNvSpPr>
            <a:spLocks noGrp="1" noChangeArrowheads="1"/>
          </p:cNvSpPr>
          <p:nvPr>
            <p:ph idx="1"/>
          </p:nvPr>
        </p:nvSpPr>
        <p:spPr/>
        <p:txBody>
          <a:bodyPr/>
          <a:lstStyle/>
          <a:p>
            <a:endParaRPr lang="vi-VN" altLang="ja-JP" dirty="0">
              <a:ea typeface="ＭＳ Ｐゴシック" panose="020B0600070205080204" pitchFamily="34" charset="-128"/>
            </a:endParaRPr>
          </a:p>
          <a:p>
            <a:r>
              <a:rPr lang="vi-VN" altLang="ja-JP" dirty="0">
                <a:ea typeface="ＭＳ Ｐゴシック" panose="020B0600070205080204" pitchFamily="34" charset="-128"/>
              </a:rPr>
              <a:t>Các thực thể phần mềm (lớp, module, phương thức, </a:t>
            </a:r>
            <a:r>
              <a:rPr lang="is-IS" altLang="ja-JP" dirty="0">
                <a:ea typeface="ＭＳ Ｐゴシック" panose="020B0600070205080204" pitchFamily="34" charset="-128"/>
              </a:rPr>
              <a:t>…</a:t>
            </a:r>
            <a:r>
              <a:rPr lang="vi-VN" altLang="ja-JP" dirty="0">
                <a:ea typeface="ＭＳ Ｐゴシック" panose="020B0600070205080204" pitchFamily="34" charset="-128"/>
              </a:rPr>
              <a:t>) nên là MỞ cho các mở rộng nhưng ĐÓNG cho các sửa đổi (</a:t>
            </a:r>
            <a:r>
              <a:rPr lang="en-US" altLang="ja-JP" i="1" dirty="0">
                <a:ea typeface="ＭＳ Ｐゴシック" panose="020B0600070205080204" pitchFamily="34" charset="-128"/>
              </a:rPr>
              <a:t>open for extension, but closed for modification</a:t>
            </a:r>
            <a:r>
              <a:rPr lang="vi-VN" altLang="ja-JP" i="1" dirty="0">
                <a:ea typeface="ＭＳ Ｐゴシック" panose="020B0600070205080204" pitchFamily="34" charset="-128"/>
              </a:rPr>
              <a:t>)</a:t>
            </a:r>
            <a:endParaRPr lang="en-US" altLang="ja-JP" i="1" dirty="0">
              <a:ea typeface="ＭＳ Ｐゴシック" panose="020B0600070205080204" pitchFamily="34" charset="-128"/>
            </a:endParaRPr>
          </a:p>
          <a:p>
            <a:pPr lvl="1"/>
            <a:r>
              <a:rPr lang="ja-JP" altLang="en-US">
                <a:ea typeface="ＭＳ Ｐゴシック" panose="020B0600070205080204" pitchFamily="34" charset="-128"/>
              </a:rPr>
              <a:t>“</a:t>
            </a:r>
            <a:r>
              <a:rPr lang="en-US" altLang="ja-JP" i="1" dirty="0">
                <a:ea typeface="ＭＳ Ｐゴシック" panose="020B0600070205080204" pitchFamily="34" charset="-128"/>
              </a:rPr>
              <a:t>Open for extension</a:t>
            </a:r>
            <a:r>
              <a:rPr lang="ja-JP" altLang="en-US" i="1">
                <a:ea typeface="ＭＳ Ｐゴシック" panose="020B0600070205080204" pitchFamily="34" charset="-128"/>
              </a:rPr>
              <a:t>”</a:t>
            </a:r>
            <a:r>
              <a:rPr lang="en-US" altLang="ja-JP" i="1" dirty="0">
                <a:ea typeface="ＭＳ Ｐゴシック" panose="020B0600070205080204" pitchFamily="34" charset="-128"/>
              </a:rPr>
              <a:t>: </a:t>
            </a:r>
            <a:r>
              <a:rPr lang="en-US" altLang="en-US" dirty="0" err="1">
                <a:ea typeface="ＭＳ Ｐゴシック" panose="020B0600070205080204" pitchFamily="34" charset="-128"/>
              </a:rPr>
              <a:t>một</a:t>
            </a:r>
            <a:r>
              <a:rPr lang="en-US" altLang="en-US" dirty="0">
                <a:ea typeface="ＭＳ Ｐゴシック" panose="020B0600070205080204" pitchFamily="34" charset="-128"/>
              </a:rPr>
              <a:t> module (class) </a:t>
            </a:r>
            <a:r>
              <a:rPr lang="en-US" altLang="en-US" dirty="0" err="1">
                <a:ea typeface="ＭＳ Ｐゴシック" panose="020B0600070205080204" pitchFamily="34" charset="-128"/>
              </a:rPr>
              <a:t>phải</a:t>
            </a:r>
            <a:r>
              <a:rPr lang="en-US" altLang="en-US" dirty="0">
                <a:ea typeface="ＭＳ Ｐゴシック" panose="020B0600070205080204" pitchFamily="34" charset="-128"/>
              </a:rPr>
              <a:t> </a:t>
            </a:r>
            <a:r>
              <a:rPr lang="en-US" altLang="en-US" dirty="0" err="1">
                <a:ea typeface="ＭＳ Ｐゴシック" panose="020B0600070205080204" pitchFamily="34" charset="-128"/>
              </a:rPr>
              <a:t>cung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cấp</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các</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điểm</a:t>
            </a:r>
            <a:r>
              <a:rPr lang="en-US" altLang="en-US" dirty="0">
                <a:ea typeface="ＭＳ Ｐゴシック" panose="020B0600070205080204" pitchFamily="34" charset="-128"/>
              </a:rPr>
              <a:t> </a:t>
            </a:r>
            <a:r>
              <a:rPr lang="en-US" altLang="en-US" dirty="0" err="1">
                <a:ea typeface="ＭＳ Ｐゴシック" panose="020B0600070205080204" pitchFamily="34" charset="-128"/>
              </a:rPr>
              <a:t>mở</a:t>
            </a:r>
            <a:r>
              <a:rPr lang="en-US" altLang="en-US" dirty="0">
                <a:ea typeface="ＭＳ Ｐゴシック" panose="020B0600070205080204" pitchFamily="34" charset="-128"/>
              </a:rPr>
              <a:t> </a:t>
            </a:r>
            <a:r>
              <a:rPr lang="en-US" altLang="en-US" dirty="0" err="1">
                <a:ea typeface="ＭＳ Ｐゴシック" panose="020B0600070205080204" pitchFamily="34" charset="-128"/>
              </a:rPr>
              <a:t>rộng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cho</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phép</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thay</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r>
              <a:rPr lang="en-US" altLang="en-US" dirty="0">
                <a:ea typeface="ＭＳ Ｐゴシック" panose="020B0600070205080204" pitchFamily="34" charset="-128"/>
              </a:rPr>
              <a:t> </a:t>
            </a:r>
            <a:r>
              <a:rPr lang="en-US" altLang="en-US" dirty="0" err="1">
                <a:ea typeface="ＭＳ Ｐゴシック" panose="020B0600070205080204" pitchFamily="34" charset="-128"/>
              </a:rPr>
              <a:t>hành</a:t>
            </a:r>
            <a:r>
              <a:rPr lang="en-US" altLang="en-US" dirty="0">
                <a:ea typeface="ＭＳ Ｐゴシック" panose="020B0600070205080204" pitchFamily="34" charset="-128"/>
              </a:rPr>
              <a:t> vi </a:t>
            </a:r>
            <a:r>
              <a:rPr lang="en-US" altLang="en-US" dirty="0" err="1">
                <a:ea typeface="ＭＳ Ｐゴシック" panose="020B0600070205080204" pitchFamily="34" charset="-128"/>
              </a:rPr>
              <a:t>của</a:t>
            </a:r>
            <a:r>
              <a:rPr lang="en-US" altLang="en-US" dirty="0">
                <a:ea typeface="ＭＳ Ｐゴシック" panose="020B0600070205080204" pitchFamily="34" charset="-128"/>
              </a:rPr>
              <a:t> </a:t>
            </a:r>
            <a:r>
              <a:rPr lang="en-US" altLang="en-US" dirty="0" err="1">
                <a:ea typeface="ＭＳ Ｐゴシック" panose="020B0600070205080204" pitchFamily="34" charset="-128"/>
              </a:rPr>
              <a:t>nó</a:t>
            </a:r>
            <a:endParaRPr lang="en-US" altLang="en-US" dirty="0">
              <a:ea typeface="ＭＳ Ｐゴシック" panose="020B0600070205080204" pitchFamily="34" charset="-128"/>
            </a:endParaRPr>
          </a:p>
          <a:p>
            <a:pPr lvl="1"/>
            <a:r>
              <a:rPr lang="en-US" altLang="en-US" i="1" dirty="0">
                <a:ea typeface="Arial" panose="020B0604020202020204" pitchFamily="34" charset="0"/>
              </a:rPr>
              <a:t>Closed for modification</a:t>
            </a:r>
            <a:r>
              <a:rPr lang="ja-JP" altLang="en-US" i="1">
                <a:ea typeface="ＭＳ Ｐゴシック" panose="020B0600070205080204" pitchFamily="34" charset="-128"/>
              </a:rPr>
              <a:t>”</a:t>
            </a:r>
            <a:r>
              <a:rPr lang="en-US" altLang="ja-JP" dirty="0">
                <a:ea typeface="ＭＳ Ｐゴシック" panose="020B0600070205080204" pitchFamily="34" charset="-128"/>
              </a:rPr>
              <a:t>: </a:t>
            </a:r>
            <a:r>
              <a:rPr lang="en-US" altLang="ja-JP" dirty="0" err="1">
                <a:ea typeface="ＭＳ Ｐゴシック" panose="020B0600070205080204" pitchFamily="34" charset="-128"/>
              </a:rPr>
              <a:t>Mã</a:t>
            </a:r>
            <a:r>
              <a:rPr lang="en-US" altLang="ja-JP" dirty="0">
                <a:ea typeface="ＭＳ Ｐゴシック" panose="020B0600070205080204" pitchFamily="34" charset="-128"/>
              </a:rPr>
              <a:t> </a:t>
            </a:r>
            <a:r>
              <a:rPr lang="en-US" altLang="ja-JP" dirty="0" err="1">
                <a:ea typeface="ＭＳ Ｐゴシック" panose="020B0600070205080204" pitchFamily="34" charset="-128"/>
              </a:rPr>
              <a:t>nguồn</a:t>
            </a:r>
            <a:r>
              <a:rPr lang="en-US" altLang="ja-JP" dirty="0">
                <a:ea typeface="ＭＳ Ｐゴシック" panose="020B0600070205080204" pitchFamily="34" charset="-128"/>
              </a:rPr>
              <a:t> </a:t>
            </a:r>
            <a:r>
              <a:rPr lang="en-US" altLang="ja-JP" dirty="0" err="1">
                <a:ea typeface="ＭＳ Ｐゴシック" panose="020B0600070205080204" pitchFamily="34" charset="-128"/>
              </a:rPr>
              <a:t>của</a:t>
            </a:r>
            <a:r>
              <a:rPr lang="en-US" altLang="ja-JP" dirty="0">
                <a:ea typeface="ＭＳ Ｐゴシック" panose="020B0600070205080204" pitchFamily="34" charset="-128"/>
              </a:rPr>
              <a:t> module </a:t>
            </a:r>
            <a:r>
              <a:rPr lang="en-US" altLang="ja-JP" dirty="0" err="1">
                <a:ea typeface="ＭＳ Ｐゴシック" panose="020B0600070205080204" pitchFamily="34" charset="-128"/>
              </a:rPr>
              <a:t>không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cần</a:t>
            </a:r>
            <a:r>
              <a:rPr lang="en-US" altLang="ja-JP" dirty="0">
                <a:ea typeface="ＭＳ Ｐゴシック" panose="020B0600070205080204" pitchFamily="34" charset="-128"/>
              </a:rPr>
              <a:t> </a:t>
            </a:r>
            <a:r>
              <a:rPr lang="en-US" altLang="ja-JP" dirty="0" err="1">
                <a:ea typeface="ＭＳ Ｐゴシック" panose="020B0600070205080204" pitchFamily="34" charset="-128"/>
              </a:rPr>
              <a:t>thay</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đổi</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để</a:t>
            </a:r>
            <a:r>
              <a:rPr lang="en-US" altLang="ja-JP" dirty="0">
                <a:ea typeface="ＭＳ Ｐゴシック" panose="020B0600070205080204" pitchFamily="34" charset="-128"/>
              </a:rPr>
              <a:t> </a:t>
            </a:r>
            <a:r>
              <a:rPr lang="en-US" altLang="ja-JP" dirty="0" err="1">
                <a:ea typeface="ＭＳ Ｐゴシック" panose="020B0600070205080204" pitchFamily="34" charset="-128"/>
              </a:rPr>
              <a:t>cài</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đặt</a:t>
            </a:r>
            <a:r>
              <a:rPr lang="en-US" altLang="ja-JP" dirty="0">
                <a:ea typeface="ＭＳ Ｐゴシック" panose="020B0600070205080204" pitchFamily="34" charset="-128"/>
              </a:rPr>
              <a:t> </a:t>
            </a:r>
            <a:r>
              <a:rPr lang="en-US" altLang="ja-JP" dirty="0" err="1">
                <a:ea typeface="ＭＳ Ｐゴシック" panose="020B0600070205080204" pitchFamily="34" charset="-128"/>
              </a:rPr>
              <a:t>sự</a:t>
            </a:r>
            <a:r>
              <a:rPr lang="en-US" altLang="ja-JP" dirty="0">
                <a:ea typeface="ＭＳ Ｐゴシック" panose="020B0600070205080204" pitchFamily="34" charset="-128"/>
              </a:rPr>
              <a:t> </a:t>
            </a:r>
            <a:r>
              <a:rPr lang="en-US" altLang="ja-JP" dirty="0" err="1">
                <a:ea typeface="ＭＳ Ｐゴシック" panose="020B0600070205080204" pitchFamily="34" charset="-128"/>
              </a:rPr>
              <a:t>mở</a:t>
            </a:r>
            <a:r>
              <a:rPr lang="en-US" altLang="ja-JP" dirty="0">
                <a:ea typeface="ＭＳ Ｐゴシック" panose="020B0600070205080204" pitchFamily="34" charset="-128"/>
              </a:rPr>
              <a:t> </a:t>
            </a:r>
            <a:r>
              <a:rPr lang="en-US" altLang="ja-JP" dirty="0" err="1">
                <a:ea typeface="ＭＳ Ｐゴシック" panose="020B0600070205080204" pitchFamily="34" charset="-128"/>
              </a:rPr>
              <a:t>rộng</a:t>
            </a:r>
            <a:r>
              <a:rPr lang="en-US" altLang="ja-JP" dirty="0">
                <a:ea typeface="ＭＳ Ｐゴシック" panose="020B0600070205080204" pitchFamily="34" charset="-128"/>
              </a:rPr>
              <a:t> </a:t>
            </a:r>
            <a:r>
              <a:rPr lang="en-US" altLang="ja-JP" dirty="0" err="1">
                <a:ea typeface="ＭＳ Ｐゴシック" panose="020B0600070205080204" pitchFamily="34" charset="-128"/>
              </a:rPr>
              <a:t>đó</a:t>
            </a:r>
            <a:endParaRPr lang="en-US" altLang="en-US" dirty="0">
              <a:ea typeface="Arial" panose="020B0604020202020204" pitchFamily="34" charset="0"/>
            </a:endParaRPr>
          </a:p>
        </p:txBody>
      </p:sp>
      <p:sp>
        <p:nvSpPr>
          <p:cNvPr id="29699" name="Slide Number Placeholder 3">
            <a:extLst>
              <a:ext uri="{FF2B5EF4-FFF2-40B4-BE49-F238E27FC236}">
                <a16:creationId xmlns:a16="http://schemas.microsoft.com/office/drawing/2014/main" id="{520145A5-9B78-794D-9E0F-32794CB99B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986A14BC-95DB-F24D-9C3C-7CB5DD0D38FD}" type="slidenum">
              <a:rPr lang="en-US" altLang="en-US" sz="1400">
                <a:latin typeface="Tahoma" panose="020B0604030504040204" pitchFamily="34" charset="0"/>
              </a:rPr>
              <a:pPr>
                <a:spcBef>
                  <a:spcPct val="0"/>
                </a:spcBef>
                <a:buClrTx/>
                <a:buSzTx/>
                <a:buFontTx/>
                <a:buNone/>
              </a:pPr>
              <a:t>58</a:t>
            </a:fld>
            <a:endParaRPr lang="en-US" altLang="en-US" sz="1400">
              <a:latin typeface="Tahoma" panose="020B0604030504040204" pitchFamily="34" charset="0"/>
            </a:endParaRPr>
          </a:p>
        </p:txBody>
      </p:sp>
    </p:spTree>
    <p:extLst>
      <p:ext uri="{BB962C8B-B14F-4D97-AF65-F5344CB8AC3E}">
        <p14:creationId xmlns:p14="http://schemas.microsoft.com/office/powerpoint/2010/main" val="3771420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a:extLst>
              <a:ext uri="{FF2B5EF4-FFF2-40B4-BE49-F238E27FC236}">
                <a16:creationId xmlns:a16="http://schemas.microsoft.com/office/drawing/2014/main" id="{A3D9EB65-3105-2942-BC09-83BDDC747EC9}"/>
              </a:ext>
            </a:extLst>
          </p:cNvPr>
          <p:cNvSpPr>
            <a:spLocks noGrp="1" noChangeArrowheads="1"/>
          </p:cNvSpPr>
          <p:nvPr>
            <p:ph type="title"/>
          </p:nvPr>
        </p:nvSpPr>
        <p:spPr/>
        <p:txBody>
          <a:bodyPr/>
          <a:lstStyle/>
          <a:p>
            <a:r>
              <a:rPr lang="en-US" altLang="en-US" sz="3200" dirty="0" err="1">
                <a:ea typeface="ＭＳ Ｐゴシック" panose="020B0600070205080204" pitchFamily="34" charset="-128"/>
              </a:rPr>
              <a:t>Ví</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dụ</a:t>
            </a:r>
            <a:r>
              <a:rPr lang="en-US" altLang="en-US" sz="3200" dirty="0">
                <a:ea typeface="ＭＳ Ｐゴシック" panose="020B0600070205080204" pitchFamily="34" charset="-128"/>
              </a:rPr>
              <a:t> - </a:t>
            </a:r>
            <a:r>
              <a:rPr lang="en-US" altLang="en-US" sz="3200" dirty="0" err="1">
                <a:ea typeface="ＭＳ Ｐゴシック" panose="020B0600070205080204" pitchFamily="34" charset="-128"/>
              </a:rPr>
              <a:t>HealthInsuranceSurveyor</a:t>
            </a:r>
            <a:endParaRPr lang="en-US" altLang="en-US" sz="3200" dirty="0">
              <a:ea typeface="ＭＳ Ｐゴシック" panose="020B0600070205080204" pitchFamily="34" charset="-128"/>
            </a:endParaRPr>
          </a:p>
        </p:txBody>
      </p:sp>
      <p:sp>
        <p:nvSpPr>
          <p:cNvPr id="118786" name="Content Placeholder 2">
            <a:extLst>
              <a:ext uri="{FF2B5EF4-FFF2-40B4-BE49-F238E27FC236}">
                <a16:creationId xmlns:a16="http://schemas.microsoft.com/office/drawing/2014/main" id="{16D485E0-6E6C-4241-BD23-1B12840DAB20}"/>
              </a:ext>
            </a:extLst>
          </p:cNvPr>
          <p:cNvSpPr>
            <a:spLocks noGrp="1" noChangeArrowheads="1"/>
          </p:cNvSpPr>
          <p:nvPr>
            <p:ph idx="1"/>
          </p:nvPr>
        </p:nvSpPr>
        <p:spPr/>
        <p:txBody>
          <a:bodyPr/>
          <a:lstStyle/>
          <a:p>
            <a:pPr marL="0" indent="0">
              <a:buFont typeface="Wingdings" pitchFamily="2" charset="2"/>
              <a:buNone/>
            </a:pPr>
            <a:r>
              <a:rPr lang="en-US" altLang="en-VN" sz="2800" b="1">
                <a:solidFill>
                  <a:srgbClr val="7F0055"/>
                </a:solidFill>
                <a:latin typeface="Helvetica" pitchFamily="2" charset="0"/>
                <a:ea typeface="ＭＳ Ｐゴシック" panose="020B0600070205080204" pitchFamily="34" charset="-128"/>
              </a:rPr>
              <a:t>public</a:t>
            </a:r>
            <a:r>
              <a:rPr lang="en-US" altLang="en-VN" sz="2800">
                <a:latin typeface="Helvetica" pitchFamily="2" charset="0"/>
                <a:ea typeface="ＭＳ Ｐゴシック" panose="020B0600070205080204" pitchFamily="34" charset="-128"/>
              </a:rPr>
              <a:t> </a:t>
            </a:r>
            <a:r>
              <a:rPr lang="en-US" altLang="en-VN" sz="2800" b="1">
                <a:solidFill>
                  <a:srgbClr val="7F0055"/>
                </a:solidFill>
                <a:latin typeface="Helvetica" pitchFamily="2" charset="0"/>
                <a:ea typeface="ＭＳ Ｐゴシック" panose="020B0600070205080204" pitchFamily="34" charset="-128"/>
              </a:rPr>
              <a:t>class</a:t>
            </a:r>
            <a:r>
              <a:rPr lang="en-US" altLang="en-VN" sz="2800">
                <a:latin typeface="Helvetica" pitchFamily="2" charset="0"/>
                <a:ea typeface="ＭＳ Ｐゴシック" panose="020B0600070205080204" pitchFamily="34" charset="-128"/>
              </a:rPr>
              <a:t> HealthInsuranceSurveyor{</a:t>
            </a:r>
          </a:p>
          <a:p>
            <a:pPr marL="0" indent="0">
              <a:buFont typeface="Wingdings" pitchFamily="2" charset="2"/>
              <a:buNone/>
            </a:pPr>
            <a:r>
              <a:rPr lang="en-US" altLang="en-VN" sz="2800">
                <a:latin typeface="Helvetica" pitchFamily="2" charset="0"/>
                <a:ea typeface="ＭＳ Ｐゴシック" panose="020B0600070205080204" pitchFamily="34" charset="-128"/>
              </a:rPr>
              <a:t>    </a:t>
            </a:r>
            <a:r>
              <a:rPr lang="en-US" altLang="en-VN" sz="2800" b="1">
                <a:solidFill>
                  <a:srgbClr val="7F0055"/>
                </a:solidFill>
                <a:latin typeface="Helvetica" pitchFamily="2" charset="0"/>
                <a:ea typeface="ＭＳ Ｐゴシック" panose="020B0600070205080204" pitchFamily="34" charset="-128"/>
              </a:rPr>
              <a:t>public</a:t>
            </a:r>
            <a:r>
              <a:rPr lang="en-US" altLang="en-VN" sz="2800">
                <a:latin typeface="Helvetica" pitchFamily="2" charset="0"/>
                <a:ea typeface="ＭＳ Ｐゴシック" panose="020B0600070205080204" pitchFamily="34" charset="-128"/>
              </a:rPr>
              <a:t> </a:t>
            </a:r>
            <a:r>
              <a:rPr lang="en-US" altLang="en-VN" sz="2800" b="1">
                <a:solidFill>
                  <a:srgbClr val="7F0055"/>
                </a:solidFill>
                <a:latin typeface="Helvetica" pitchFamily="2" charset="0"/>
                <a:ea typeface="ＭＳ Ｐゴシック" panose="020B0600070205080204" pitchFamily="34" charset="-128"/>
              </a:rPr>
              <a:t>boolean</a:t>
            </a:r>
            <a:r>
              <a:rPr lang="en-US" altLang="en-VN" sz="2800">
                <a:latin typeface="Helvetica" pitchFamily="2" charset="0"/>
                <a:ea typeface="ＭＳ Ｐゴシック" panose="020B0600070205080204" pitchFamily="34" charset="-128"/>
              </a:rPr>
              <a:t> isValidClaim(){</a:t>
            </a:r>
          </a:p>
          <a:p>
            <a:pPr marL="0" indent="0">
              <a:buFont typeface="Wingdings" pitchFamily="2" charset="2"/>
              <a:buNone/>
            </a:pPr>
            <a:r>
              <a:rPr lang="en-US" altLang="en-VN" sz="2800">
                <a:latin typeface="Helvetica" pitchFamily="2" charset="0"/>
                <a:ea typeface="ＭＳ Ｐゴシック" panose="020B0600070205080204" pitchFamily="34" charset="-128"/>
              </a:rPr>
              <a:t>        System.out.println("Validating ...");</a:t>
            </a:r>
          </a:p>
          <a:p>
            <a:pPr marL="0" indent="0">
              <a:buFont typeface="Wingdings" pitchFamily="2" charset="2"/>
              <a:buNone/>
            </a:pPr>
            <a:r>
              <a:rPr lang="en-US" altLang="en-VN" sz="2800">
                <a:solidFill>
                  <a:srgbClr val="000000"/>
                </a:solidFill>
                <a:latin typeface="Helvetica" pitchFamily="2" charset="0"/>
                <a:ea typeface="ＭＳ Ｐゴシック" panose="020B0600070205080204" pitchFamily="34" charset="-128"/>
              </a:rPr>
              <a:t>        </a:t>
            </a:r>
            <a:r>
              <a:rPr lang="en-US" altLang="en-VN" sz="2800">
                <a:solidFill>
                  <a:srgbClr val="3F7F5F"/>
                </a:solidFill>
                <a:latin typeface="Helvetica" pitchFamily="2" charset="0"/>
                <a:ea typeface="ＭＳ Ｐゴシック" panose="020B0600070205080204" pitchFamily="34" charset="-128"/>
              </a:rPr>
              <a:t>/*Logic to validate health insurance claims*/</a:t>
            </a:r>
          </a:p>
          <a:p>
            <a:pPr marL="0" indent="0">
              <a:buFont typeface="Wingdings" pitchFamily="2" charset="2"/>
              <a:buNone/>
            </a:pPr>
            <a:r>
              <a:rPr lang="en-US" altLang="en-VN" sz="2800">
                <a:latin typeface="Helvetica" pitchFamily="2" charset="0"/>
                <a:ea typeface="ＭＳ Ｐゴシック" panose="020B0600070205080204" pitchFamily="34" charset="-128"/>
              </a:rPr>
              <a:t>        </a:t>
            </a:r>
            <a:r>
              <a:rPr lang="en-US" altLang="en-VN" sz="2800" b="1">
                <a:solidFill>
                  <a:srgbClr val="7F0055"/>
                </a:solidFill>
                <a:latin typeface="Helvetica" pitchFamily="2" charset="0"/>
                <a:ea typeface="ＭＳ Ｐゴシック" panose="020B0600070205080204" pitchFamily="34" charset="-128"/>
              </a:rPr>
              <a:t>return</a:t>
            </a:r>
            <a:r>
              <a:rPr lang="en-US" altLang="en-VN" sz="2800">
                <a:latin typeface="Helvetica" pitchFamily="2" charset="0"/>
                <a:ea typeface="ＭＳ Ｐゴシック" panose="020B0600070205080204" pitchFamily="34" charset="-128"/>
              </a:rPr>
              <a:t> </a:t>
            </a:r>
            <a:r>
              <a:rPr lang="en-US" altLang="en-VN" sz="2800" b="1">
                <a:solidFill>
                  <a:srgbClr val="7F0055"/>
                </a:solidFill>
                <a:latin typeface="Helvetica" pitchFamily="2" charset="0"/>
                <a:ea typeface="ＭＳ Ｐゴシック" panose="020B0600070205080204" pitchFamily="34" charset="-128"/>
              </a:rPr>
              <a:t>true</a:t>
            </a:r>
            <a:r>
              <a:rPr lang="en-US" altLang="en-VN" sz="2800">
                <a:latin typeface="Helvetica" pitchFamily="2" charset="0"/>
                <a:ea typeface="ＭＳ Ｐゴシック" panose="020B0600070205080204" pitchFamily="34" charset="-128"/>
              </a:rPr>
              <a:t>;</a:t>
            </a:r>
          </a:p>
          <a:p>
            <a:pPr marL="0" indent="0">
              <a:buFont typeface="Wingdings" pitchFamily="2" charset="2"/>
              <a:buNone/>
            </a:pPr>
            <a:r>
              <a:rPr lang="en-US" altLang="en-VN" sz="2800">
                <a:latin typeface="Helvetica" pitchFamily="2" charset="0"/>
                <a:ea typeface="ＭＳ Ｐゴシック" panose="020B0600070205080204" pitchFamily="34" charset="-128"/>
              </a:rPr>
              <a:t>    }</a:t>
            </a:r>
          </a:p>
          <a:p>
            <a:pPr marL="0" indent="0">
              <a:buFont typeface="Wingdings" pitchFamily="2" charset="2"/>
              <a:buNone/>
            </a:pPr>
            <a:r>
              <a:rPr lang="en-US" altLang="en-VN" sz="2800">
                <a:latin typeface="Helvetica" pitchFamily="2" charset="0"/>
                <a:ea typeface="ＭＳ Ｐゴシック" panose="020B0600070205080204" pitchFamily="34" charset="-128"/>
              </a:rPr>
              <a:t>}</a:t>
            </a:r>
          </a:p>
        </p:txBody>
      </p:sp>
      <p:sp>
        <p:nvSpPr>
          <p:cNvPr id="118787" name="Slide Number Placeholder 3">
            <a:extLst>
              <a:ext uri="{FF2B5EF4-FFF2-40B4-BE49-F238E27FC236}">
                <a16:creationId xmlns:a16="http://schemas.microsoft.com/office/drawing/2014/main" id="{0D5ACB4F-C6D8-E746-8A34-D620D49B09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FE6B79FE-8696-F94B-A562-BAEB4B005067}" type="slidenum">
              <a:rPr lang="en-US" altLang="en-US" sz="1400" smtClean="0">
                <a:latin typeface="Tahoma" panose="020B0604030504040204" pitchFamily="34" charset="0"/>
              </a:rPr>
              <a:pPr>
                <a:spcBef>
                  <a:spcPct val="0"/>
                </a:spcBef>
                <a:buClrTx/>
                <a:buSzTx/>
                <a:buFontTx/>
                <a:buNone/>
              </a:pPr>
              <a:t>59</a:t>
            </a:fld>
            <a:endParaRPr lang="en-US" altLang="en-US" sz="1400">
              <a:latin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F697AB22-3C17-6945-B2D3-7AEC3DEF6DAD}"/>
              </a:ext>
            </a:extLst>
          </p:cNvPr>
          <p:cNvSpPr>
            <a:spLocks noGrp="1" noChangeArrowheads="1"/>
          </p:cNvSpPr>
          <p:nvPr>
            <p:ph type="title"/>
          </p:nvPr>
        </p:nvSpPr>
        <p:spPr/>
        <p:txBody>
          <a:bodyPr/>
          <a:lstStyle/>
          <a:p>
            <a:r>
              <a:rPr lang="en-VN" altLang="en-VN" dirty="0">
                <a:ea typeface="ＭＳ Ｐゴシック" panose="020B0600070205080204" pitchFamily="34" charset="-128"/>
              </a:rPr>
              <a:t>Chuyên gia thông tin</a:t>
            </a:r>
          </a:p>
        </p:txBody>
      </p:sp>
      <p:sp>
        <p:nvSpPr>
          <p:cNvPr id="21506" name="Content Placeholder 2">
            <a:extLst>
              <a:ext uri="{FF2B5EF4-FFF2-40B4-BE49-F238E27FC236}">
                <a16:creationId xmlns:a16="http://schemas.microsoft.com/office/drawing/2014/main" id="{1B2F7832-52F4-7245-9986-A046AA637234}"/>
              </a:ext>
            </a:extLst>
          </p:cNvPr>
          <p:cNvSpPr>
            <a:spLocks noGrp="1" noChangeArrowheads="1"/>
          </p:cNvSpPr>
          <p:nvPr>
            <p:ph idx="1"/>
          </p:nvPr>
        </p:nvSpPr>
        <p:spPr/>
        <p:txBody>
          <a:bodyPr/>
          <a:lstStyle/>
          <a:p>
            <a:r>
              <a:rPr lang="en-US" altLang="en-VN" dirty="0">
                <a:ea typeface="ＭＳ Ｐゴシック" panose="020B0600070205080204" pitchFamily="34" charset="-128"/>
              </a:rPr>
              <a:t>Cho </a:t>
            </a:r>
            <a:r>
              <a:rPr lang="en-US" altLang="en-VN" dirty="0" err="1">
                <a:ea typeface="ＭＳ Ｐゴシック" panose="020B0600070205080204" pitchFamily="34" charset="-128"/>
              </a:rPr>
              <a:t>đối</a:t>
            </a:r>
            <a:r>
              <a:rPr lang="en-US" altLang="en-VN" dirty="0">
                <a:ea typeface="ＭＳ Ｐゴシック" panose="020B0600070205080204" pitchFamily="34" charset="-128"/>
              </a:rPr>
              <a:t> </a:t>
            </a:r>
            <a:r>
              <a:rPr lang="en-US" altLang="en-VN" dirty="0" err="1">
                <a:ea typeface="ＭＳ Ｐゴシック" panose="020B0600070205080204" pitchFamily="34" charset="-128"/>
              </a:rPr>
              <a:t>tượng</a:t>
            </a:r>
            <a:r>
              <a:rPr lang="en-US" altLang="en-VN" dirty="0">
                <a:ea typeface="ＭＳ Ｐゴシック" panose="020B0600070205080204" pitchFamily="34" charset="-128"/>
              </a:rPr>
              <a:t> o, </a:t>
            </a:r>
            <a:r>
              <a:rPr lang="en-US" altLang="en-VN" dirty="0" err="1">
                <a:ea typeface="ＭＳ Ｐゴシック" panose="020B0600070205080204" pitchFamily="34" charset="-128"/>
              </a:rPr>
              <a:t>những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nhiệm</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vụ</a:t>
            </a:r>
            <a:r>
              <a:rPr lang="en-US" altLang="en-VN" dirty="0">
                <a:ea typeface="ＭＳ Ｐゴシック" panose="020B0600070205080204" pitchFamily="34" charset="-128"/>
              </a:rPr>
              <a:t> </a:t>
            </a:r>
            <a:r>
              <a:rPr lang="en-US" altLang="en-VN" dirty="0" err="1">
                <a:ea typeface="ＭＳ Ｐゴシック" panose="020B0600070205080204" pitchFamily="34" charset="-128"/>
              </a:rPr>
              <a:t>nào</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có</a:t>
            </a:r>
            <a:r>
              <a:rPr lang="en-US" altLang="en-VN" dirty="0">
                <a:ea typeface="ＭＳ Ｐゴシック" panose="020B0600070205080204" pitchFamily="34" charset="-128"/>
              </a:rPr>
              <a:t> </a:t>
            </a:r>
            <a:r>
              <a:rPr lang="en-US" altLang="en-VN" dirty="0" err="1">
                <a:ea typeface="ＭＳ Ｐゴシック" panose="020B0600070205080204" pitchFamily="34" charset="-128"/>
              </a:rPr>
              <a:t>thể</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được</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giao</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cho</a:t>
            </a:r>
            <a:r>
              <a:rPr lang="en-US" altLang="en-VN" dirty="0">
                <a:ea typeface="ＭＳ Ｐゴシック" panose="020B0600070205080204" pitchFamily="34" charset="-128"/>
              </a:rPr>
              <a:t> o?</a:t>
            </a:r>
          </a:p>
          <a:p>
            <a:r>
              <a:rPr lang="en-VN" altLang="en-VN" dirty="0">
                <a:ea typeface="ＭＳ Ｐゴシック" panose="020B0600070205080204" pitchFamily="34" charset="-128"/>
              </a:rPr>
              <a:t>Nguyên lý </a:t>
            </a:r>
            <a:r>
              <a:rPr lang="en-VN" altLang="en-VN" b="1" dirty="0">
                <a:ea typeface="ＭＳ Ｐゴシック" panose="020B0600070205080204" pitchFamily="34" charset="-128"/>
              </a:rPr>
              <a:t>chuyên gia thông tin</a:t>
            </a:r>
            <a:r>
              <a:rPr lang="en-VN" altLang="en-VN" dirty="0">
                <a:ea typeface="ＭＳ Ｐゴシック" panose="020B0600070205080204" pitchFamily="34" charset="-128"/>
              </a:rPr>
              <a:t>: Trao nhiệm vụ cho lớp có đầy đủ thông tin để hoàn thành nhiệm vụ đó.</a:t>
            </a:r>
          </a:p>
          <a:p>
            <a:r>
              <a:rPr lang="en-VN" altLang="en-VN" dirty="0">
                <a:ea typeface="ＭＳ Ｐゴシック" panose="020B0600070205080204" pitchFamily="34" charset="-128"/>
              </a:rPr>
              <a:t>Lớp có thể đã có sẵn thông tin để trả lời. Hoặc lớp có thể trao đổi với các lớp khác để lấy đủ thông tin cần thiết để thực hiện nhiệm vụ</a:t>
            </a:r>
          </a:p>
        </p:txBody>
      </p:sp>
      <p:sp>
        <p:nvSpPr>
          <p:cNvPr id="21507" name="Slide Number Placeholder 3">
            <a:extLst>
              <a:ext uri="{FF2B5EF4-FFF2-40B4-BE49-F238E27FC236}">
                <a16:creationId xmlns:a16="http://schemas.microsoft.com/office/drawing/2014/main" id="{CED73F82-B294-6C4A-A6E2-388AF52F06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15804BF-5C24-9C45-B704-25B2C55A404F}" type="slidenum">
              <a:rPr lang="en-US" altLang="en-VN" sz="1400" smtClean="0">
                <a:latin typeface="Tahoma" panose="020B0604030504040204" pitchFamily="34" charset="0"/>
              </a:rPr>
              <a:pPr>
                <a:spcBef>
                  <a:spcPct val="0"/>
                </a:spcBef>
                <a:buClrTx/>
                <a:buSzTx/>
                <a:buFontTx/>
                <a:buNone/>
              </a:pPr>
              <a:t>6</a:t>
            </a:fld>
            <a:endParaRPr lang="en-US" altLang="en-VN" sz="1400">
              <a:latin typeface="Tahoma" panose="020B060403050404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a:extLst>
              <a:ext uri="{FF2B5EF4-FFF2-40B4-BE49-F238E27FC236}">
                <a16:creationId xmlns:a16="http://schemas.microsoft.com/office/drawing/2014/main" id="{5C83693C-7A48-9A48-A8A5-A65B4ED38D28}"/>
              </a:ext>
            </a:extLst>
          </p:cNvPr>
          <p:cNvSpPr>
            <a:spLocks noGrp="1" noChangeArrowheads="1"/>
          </p:cNvSpPr>
          <p:nvPr>
            <p:ph type="title"/>
          </p:nvPr>
        </p:nvSpPr>
        <p:spPr/>
        <p:txBody>
          <a:bodyPr/>
          <a:lstStyle/>
          <a:p>
            <a:r>
              <a:rPr lang="en-US" altLang="en-US">
                <a:ea typeface="ＭＳ Ｐゴシック" panose="020B0600070205080204" pitchFamily="34" charset="-128"/>
              </a:rPr>
              <a:t>ClaimApprovalManager</a:t>
            </a:r>
          </a:p>
        </p:txBody>
      </p:sp>
      <p:sp>
        <p:nvSpPr>
          <p:cNvPr id="120834" name="Content Placeholder 2">
            <a:extLst>
              <a:ext uri="{FF2B5EF4-FFF2-40B4-BE49-F238E27FC236}">
                <a16:creationId xmlns:a16="http://schemas.microsoft.com/office/drawing/2014/main" id="{DBF2CC1C-F4EE-8A42-BFE5-27F731DE96EC}"/>
              </a:ext>
            </a:extLst>
          </p:cNvPr>
          <p:cNvSpPr>
            <a:spLocks noGrp="1" noChangeArrowheads="1"/>
          </p:cNvSpPr>
          <p:nvPr>
            <p:ph idx="1"/>
          </p:nvPr>
        </p:nvSpPr>
        <p:spPr>
          <a:xfrm>
            <a:off x="152400" y="1447800"/>
            <a:ext cx="8991600" cy="4572000"/>
          </a:xfrm>
        </p:spPr>
        <p:txBody>
          <a:bodyPr/>
          <a:lstStyle/>
          <a:p>
            <a:pPr marL="0" indent="0">
              <a:buFont typeface="Wingdings" pitchFamily="2" charset="2"/>
              <a:buNone/>
            </a:pP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class</a:t>
            </a:r>
            <a:r>
              <a:rPr lang="en-US" altLang="en-VN" sz="2000">
                <a:latin typeface="Helvetica" pitchFamily="2" charset="0"/>
                <a:ea typeface="ＭＳ Ｐゴシック" panose="020B0600070205080204" pitchFamily="34" charset="-128"/>
              </a:rPr>
              <a:t> ClaimApprovalManager {</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void</a:t>
            </a:r>
            <a:r>
              <a:rPr lang="en-US" altLang="en-VN" sz="2000">
                <a:latin typeface="Helvetica" pitchFamily="2" charset="0"/>
                <a:ea typeface="ＭＳ Ｐゴシック" panose="020B0600070205080204" pitchFamily="34" charset="-128"/>
              </a:rPr>
              <a:t> processHealthClaim (HealthInsuranceSurveyor surveyor) {</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if</a:t>
            </a:r>
            <a:r>
              <a:rPr lang="en-US" altLang="en-VN" sz="2000">
                <a:latin typeface="Helvetica" pitchFamily="2" charset="0"/>
                <a:ea typeface="ＭＳ Ｐゴシック" panose="020B0600070205080204" pitchFamily="34" charset="-128"/>
              </a:rPr>
              <a:t>(surveyor.isValidClaim()){</a:t>
            </a:r>
          </a:p>
          <a:p>
            <a:pPr marL="0" indent="0">
              <a:buFont typeface="Wingdings" pitchFamily="2" charset="2"/>
              <a:buNone/>
            </a:pPr>
            <a:r>
              <a:rPr lang="en-US" altLang="en-VN" sz="2000">
                <a:solidFill>
                  <a:srgbClr val="000000"/>
                </a:solidFill>
                <a:latin typeface="Helvetica" pitchFamily="2" charset="0"/>
                <a:ea typeface="ＭＳ Ｐゴシック" panose="020B0600070205080204" pitchFamily="34" charset="-128"/>
              </a:rPr>
              <a:t>          System.out.println(</a:t>
            </a:r>
            <a:r>
              <a:rPr lang="en-US" altLang="en-VN" sz="2000">
                <a:solidFill>
                  <a:srgbClr val="2A00FF"/>
                </a:solidFill>
                <a:latin typeface="Helvetica" pitchFamily="2" charset="0"/>
                <a:ea typeface="ＭＳ Ｐゴシック" panose="020B0600070205080204" pitchFamily="34" charset="-128"/>
              </a:rPr>
              <a:t>"Valid claim. Processing claim for approval...."</a:t>
            </a:r>
            <a:r>
              <a:rPr lang="en-US" altLang="en-VN" sz="2000">
                <a:solidFill>
                  <a:srgbClr val="000000"/>
                </a:solidFill>
                <a:latin typeface="Helvetica" pitchFamily="2" charset="0"/>
                <a:ea typeface="ＭＳ Ｐゴシック" panose="020B0600070205080204" pitchFamily="34" charset="-128"/>
              </a:rPr>
              <a:t>);</a:t>
            </a:r>
            <a:endParaRPr lang="en-US" altLang="en-VN" sz="2000">
              <a:solidFill>
                <a:srgbClr val="2A00FF"/>
              </a:solidFill>
              <a:latin typeface="Helvetica" pitchFamily="2" charset="0"/>
              <a:ea typeface="ＭＳ Ｐゴシック" panose="020B0600070205080204" pitchFamily="34" charset="-128"/>
            </a:endParaRP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a:t>
            </a:r>
          </a:p>
          <a:p>
            <a:pPr marL="0" indent="0">
              <a:buFont typeface="Wingdings" pitchFamily="2" charset="2"/>
              <a:buNone/>
            </a:pPr>
            <a:endParaRPr lang="en-US" altLang="en-VN" sz="2000">
              <a:latin typeface="Helvetica" pitchFamily="2" charset="0"/>
              <a:ea typeface="ＭＳ Ｐゴシック" panose="020B0600070205080204" pitchFamily="34" charset="-128"/>
            </a:endParaRPr>
          </a:p>
        </p:txBody>
      </p:sp>
      <p:sp>
        <p:nvSpPr>
          <p:cNvPr id="120835" name="Slide Number Placeholder 3">
            <a:extLst>
              <a:ext uri="{FF2B5EF4-FFF2-40B4-BE49-F238E27FC236}">
                <a16:creationId xmlns:a16="http://schemas.microsoft.com/office/drawing/2014/main" id="{8AD25737-228E-BC4B-8996-6AA32A0BFF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9C28793B-7D55-3546-95C0-529929D6599F}" type="slidenum">
              <a:rPr lang="en-US" altLang="en-US" sz="1400" smtClean="0">
                <a:latin typeface="Tahoma" panose="020B0604030504040204" pitchFamily="34" charset="0"/>
              </a:rPr>
              <a:pPr>
                <a:spcBef>
                  <a:spcPct val="0"/>
                </a:spcBef>
                <a:buClrTx/>
                <a:buSzTx/>
                <a:buFontTx/>
                <a:buNone/>
              </a:pPr>
              <a:t>60</a:t>
            </a:fld>
            <a:endParaRPr lang="en-US" altLang="en-US" sz="1400">
              <a:latin typeface="Tahoma" panose="020B060403050404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a:extLst>
              <a:ext uri="{FF2B5EF4-FFF2-40B4-BE49-F238E27FC236}">
                <a16:creationId xmlns:a16="http://schemas.microsoft.com/office/drawing/2014/main" id="{ABEE5B90-56B4-584B-8E3B-8BCA1C16F23B}"/>
              </a:ext>
            </a:extLst>
          </p:cNvPr>
          <p:cNvSpPr>
            <a:spLocks noGrp="1" noChangeArrowheads="1"/>
          </p:cNvSpPr>
          <p:nvPr>
            <p:ph type="title"/>
          </p:nvPr>
        </p:nvSpPr>
        <p:spPr/>
        <p:txBody>
          <a:bodyPr/>
          <a:lstStyle/>
          <a:p>
            <a:r>
              <a:rPr lang="en-US" altLang="en-US">
                <a:ea typeface="ＭＳ Ｐゴシック" panose="020B0600070205080204" pitchFamily="34" charset="-128"/>
              </a:rPr>
              <a:t>ClaimApprovalManager</a:t>
            </a:r>
          </a:p>
        </p:txBody>
      </p:sp>
      <p:sp>
        <p:nvSpPr>
          <p:cNvPr id="68610" name="Content Placeholder 2">
            <a:extLst>
              <a:ext uri="{FF2B5EF4-FFF2-40B4-BE49-F238E27FC236}">
                <a16:creationId xmlns:a16="http://schemas.microsoft.com/office/drawing/2014/main" id="{78DDF296-5939-A94F-9678-733474E9D48B}"/>
              </a:ext>
            </a:extLst>
          </p:cNvPr>
          <p:cNvSpPr>
            <a:spLocks noGrp="1" noChangeArrowheads="1"/>
          </p:cNvSpPr>
          <p:nvPr>
            <p:ph idx="1"/>
          </p:nvPr>
        </p:nvSpPr>
        <p:spPr>
          <a:xfrm>
            <a:off x="304800" y="1563688"/>
            <a:ext cx="8534400" cy="4684712"/>
          </a:xfrm>
        </p:spPr>
        <p:txBody>
          <a:bodyPr>
            <a:normAutofit fontScale="77500" lnSpcReduction="20000"/>
          </a:bodyPr>
          <a:lstStyle/>
          <a:p>
            <a:pPr marL="0" indent="0">
              <a:buFont typeface="Wingdings" pitchFamily="2" charset="2"/>
              <a:buNone/>
              <a:defRPr/>
            </a:pPr>
            <a:r>
              <a:rPr lang="en-US" sz="2000" b="1" dirty="0">
                <a:solidFill>
                  <a:srgbClr val="7F0055"/>
                </a:solidFill>
                <a:latin typeface="Helvetica" pitchFamily="2" charset="0"/>
              </a:rPr>
              <a:t>public</a:t>
            </a:r>
            <a:r>
              <a:rPr lang="en-US" sz="2000" dirty="0">
                <a:latin typeface="Helvetica" pitchFamily="2" charset="0"/>
              </a:rPr>
              <a:t> </a:t>
            </a:r>
            <a:r>
              <a:rPr lang="en-US" sz="2000" b="1" dirty="0">
                <a:solidFill>
                  <a:srgbClr val="7F0055"/>
                </a:solidFill>
                <a:latin typeface="Helvetica" pitchFamily="2" charset="0"/>
              </a:rPr>
              <a:t>class</a:t>
            </a:r>
            <a:r>
              <a:rPr lang="en-US" sz="2000" dirty="0">
                <a:latin typeface="Helvetica" pitchFamily="2" charset="0"/>
              </a:rPr>
              <a:t> </a:t>
            </a:r>
            <a:r>
              <a:rPr lang="en-US" sz="2000" dirty="0" err="1">
                <a:latin typeface="Helvetica" pitchFamily="2" charset="0"/>
              </a:rPr>
              <a:t>ClaimApprovalManager</a:t>
            </a:r>
            <a:r>
              <a:rPr lang="en-US" sz="2000" dirty="0">
                <a:latin typeface="Helvetica" pitchFamily="2" charset="0"/>
              </a:rPr>
              <a:t> { </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public</a:t>
            </a:r>
            <a:r>
              <a:rPr lang="en-US" sz="2000" dirty="0">
                <a:latin typeface="Helvetica" pitchFamily="2" charset="0"/>
              </a:rPr>
              <a:t> </a:t>
            </a:r>
            <a:r>
              <a:rPr lang="en-US" sz="2000" b="1" dirty="0">
                <a:solidFill>
                  <a:srgbClr val="7F0055"/>
                </a:solidFill>
                <a:latin typeface="Helvetica" pitchFamily="2" charset="0"/>
              </a:rPr>
              <a:t>void</a:t>
            </a:r>
            <a:r>
              <a:rPr lang="en-US" sz="2000" dirty="0">
                <a:latin typeface="Helvetica" pitchFamily="2" charset="0"/>
              </a:rPr>
              <a:t> </a:t>
            </a:r>
            <a:r>
              <a:rPr lang="en-US" sz="2000" dirty="0" err="1">
                <a:latin typeface="Helvetica" pitchFamily="2" charset="0"/>
              </a:rPr>
              <a:t>processHealthClaim</a:t>
            </a:r>
            <a:r>
              <a:rPr lang="en-US" sz="2000" dirty="0">
                <a:latin typeface="Helvetica" pitchFamily="2" charset="0"/>
              </a:rPr>
              <a:t> (</a:t>
            </a:r>
            <a:r>
              <a:rPr lang="en-US" sz="2000" dirty="0" err="1">
                <a:latin typeface="Helvetica" pitchFamily="2" charset="0"/>
              </a:rPr>
              <a:t>HealthInsuranceSurveyor</a:t>
            </a:r>
            <a:r>
              <a:rPr lang="en-US" sz="2000" dirty="0">
                <a:latin typeface="Helvetica" pitchFamily="2" charset="0"/>
              </a:rPr>
              <a:t> surveyor)</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if</a:t>
            </a:r>
            <a:r>
              <a:rPr lang="en-US" sz="2000" dirty="0">
                <a:latin typeface="Helvetica" pitchFamily="2" charset="0"/>
              </a:rPr>
              <a:t>(</a:t>
            </a:r>
            <a:r>
              <a:rPr lang="en-US" sz="2000" dirty="0" err="1">
                <a:latin typeface="Helvetica" pitchFamily="2" charset="0"/>
              </a:rPr>
              <a:t>surveyor.isValidClaim</a:t>
            </a:r>
            <a:r>
              <a:rPr lang="en-US" sz="2000" dirty="0">
                <a:latin typeface="Helvetica" pitchFamily="2" charset="0"/>
              </a:rPr>
              <a:t>()){</a:t>
            </a:r>
          </a:p>
          <a:p>
            <a:pPr marL="0" indent="0">
              <a:buFont typeface="Wingdings" pitchFamily="2" charset="2"/>
              <a:buNone/>
              <a:defRPr/>
            </a:pPr>
            <a:r>
              <a:rPr lang="en-US" sz="2000" dirty="0">
                <a:latin typeface="Helvetica" pitchFamily="2" charset="0"/>
              </a:rPr>
              <a:t>            </a:t>
            </a:r>
            <a:r>
              <a:rPr lang="en-US" sz="2000" dirty="0" err="1">
                <a:latin typeface="Helvetica" pitchFamily="2" charset="0"/>
              </a:rPr>
              <a:t>System.out.println</a:t>
            </a:r>
            <a:r>
              <a:rPr lang="en-US" sz="2000" dirty="0">
                <a:latin typeface="Helvetica" pitchFamily="2" charset="0"/>
              </a:rPr>
              <a:t>(</a:t>
            </a:r>
            <a:r>
              <a:rPr lang="en-US" sz="2000" dirty="0">
                <a:solidFill>
                  <a:srgbClr val="2A00FF"/>
                </a:solidFill>
                <a:latin typeface="Helvetica" pitchFamily="2" charset="0"/>
              </a:rPr>
              <a:t>"Valid claim. Processing ..."</a:t>
            </a:r>
            <a:r>
              <a:rPr lang="en-US" sz="2000" dirty="0">
                <a:latin typeface="Helvetica" pitchFamily="2" charset="0"/>
              </a:rPr>
              <a:t>);</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    } </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public</a:t>
            </a:r>
            <a:r>
              <a:rPr lang="en-US" sz="2000" dirty="0">
                <a:latin typeface="Helvetica" pitchFamily="2" charset="0"/>
              </a:rPr>
              <a:t> </a:t>
            </a:r>
            <a:r>
              <a:rPr lang="en-US" sz="2000" b="1" dirty="0">
                <a:solidFill>
                  <a:srgbClr val="7F0055"/>
                </a:solidFill>
                <a:latin typeface="Helvetica" pitchFamily="2" charset="0"/>
              </a:rPr>
              <a:t>void</a:t>
            </a:r>
            <a:r>
              <a:rPr lang="en-US" sz="2000" dirty="0">
                <a:latin typeface="Helvetica" pitchFamily="2" charset="0"/>
              </a:rPr>
              <a:t> </a:t>
            </a:r>
            <a:r>
              <a:rPr lang="en-US" sz="2000" dirty="0" err="1">
                <a:latin typeface="Helvetica" pitchFamily="2" charset="0"/>
              </a:rPr>
              <a:t>processVehicleClaim</a:t>
            </a:r>
            <a:r>
              <a:rPr lang="en-US" sz="2000" dirty="0">
                <a:latin typeface="Helvetica" pitchFamily="2" charset="0"/>
              </a:rPr>
              <a:t> (</a:t>
            </a:r>
            <a:r>
              <a:rPr lang="en-US" sz="2000" dirty="0" err="1">
                <a:latin typeface="Helvetica" pitchFamily="2" charset="0"/>
              </a:rPr>
              <a:t>VehicleInsuranceSurveyor</a:t>
            </a:r>
            <a:r>
              <a:rPr lang="en-US" sz="2000" dirty="0">
                <a:latin typeface="Helvetica" pitchFamily="2" charset="0"/>
              </a:rPr>
              <a:t> surveyor)</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if</a:t>
            </a:r>
            <a:r>
              <a:rPr lang="en-US" sz="2000" dirty="0">
                <a:latin typeface="Helvetica" pitchFamily="2" charset="0"/>
              </a:rPr>
              <a:t>(</a:t>
            </a:r>
            <a:r>
              <a:rPr lang="en-US" sz="2000" dirty="0" err="1">
                <a:latin typeface="Helvetica" pitchFamily="2" charset="0"/>
              </a:rPr>
              <a:t>surveyor.isValidClaim</a:t>
            </a:r>
            <a:r>
              <a:rPr lang="en-US" sz="2000" dirty="0">
                <a:latin typeface="Helvetica" pitchFamily="2" charset="0"/>
              </a:rPr>
              <a:t>()){</a:t>
            </a:r>
          </a:p>
          <a:p>
            <a:pPr marL="0" indent="0">
              <a:buFont typeface="Wingdings" pitchFamily="2" charset="2"/>
              <a:buNone/>
              <a:defRPr/>
            </a:pPr>
            <a:r>
              <a:rPr lang="en-US" sz="2000" dirty="0">
                <a:latin typeface="Helvetica" pitchFamily="2" charset="0"/>
              </a:rPr>
              <a:t>            </a:t>
            </a:r>
            <a:r>
              <a:rPr lang="en-US" sz="2000" dirty="0" err="1">
                <a:latin typeface="Helvetica" pitchFamily="2" charset="0"/>
              </a:rPr>
              <a:t>System.out.println</a:t>
            </a:r>
            <a:r>
              <a:rPr lang="en-US" sz="2000" dirty="0">
                <a:latin typeface="Helvetica" pitchFamily="2" charset="0"/>
              </a:rPr>
              <a:t>(</a:t>
            </a:r>
            <a:r>
              <a:rPr lang="en-US" sz="2000" dirty="0">
                <a:solidFill>
                  <a:srgbClr val="2A00FF"/>
                </a:solidFill>
                <a:latin typeface="Helvetica" pitchFamily="2" charset="0"/>
              </a:rPr>
              <a:t>"Valid claim. Processing ..."</a:t>
            </a:r>
            <a:r>
              <a:rPr lang="en-US" sz="2000" dirty="0">
                <a:latin typeface="Helvetica" pitchFamily="2" charset="0"/>
              </a:rPr>
              <a:t>);</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a:t>
            </a:r>
          </a:p>
          <a:p>
            <a:pPr marL="0" indent="0">
              <a:buFont typeface="Wingdings" pitchFamily="2" charset="2"/>
              <a:buNone/>
              <a:defRPr/>
            </a:pPr>
            <a:br>
              <a:rPr lang="en-US" sz="2000" dirty="0">
                <a:latin typeface="Helvetica" pitchFamily="2" charset="0"/>
              </a:rPr>
            </a:br>
            <a:endParaRPr lang="en-US" sz="2000" dirty="0">
              <a:latin typeface="Helvetica" pitchFamily="2" charset="0"/>
            </a:endParaRPr>
          </a:p>
          <a:p>
            <a:pPr marL="0" indent="0">
              <a:lnSpc>
                <a:spcPts val="2900"/>
              </a:lnSpc>
              <a:spcBef>
                <a:spcPct val="0"/>
              </a:spcBef>
              <a:buFont typeface="Wingdings" pitchFamily="2" charset="2"/>
              <a:buNone/>
              <a:defRPr/>
            </a:pPr>
            <a:endParaRPr lang="en-US" altLang="en-US" sz="2200" dirty="0">
              <a:ea typeface="ＭＳ Ｐゴシック" panose="020B0600070205080204" pitchFamily="34" charset="-128"/>
            </a:endParaRPr>
          </a:p>
        </p:txBody>
      </p:sp>
      <p:sp>
        <p:nvSpPr>
          <p:cNvPr id="122883" name="Slide Number Placeholder 3">
            <a:extLst>
              <a:ext uri="{FF2B5EF4-FFF2-40B4-BE49-F238E27FC236}">
                <a16:creationId xmlns:a16="http://schemas.microsoft.com/office/drawing/2014/main" id="{A2DECAC4-A3B6-0048-BC52-4C90F93089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9CAAD5C4-66A5-764C-8F4A-ACFBDE8176B5}" type="slidenum">
              <a:rPr lang="en-US" altLang="en-US" sz="1400" smtClean="0">
                <a:latin typeface="Tahoma" panose="020B0604030504040204" pitchFamily="34" charset="0"/>
              </a:rPr>
              <a:pPr>
                <a:spcBef>
                  <a:spcPct val="0"/>
                </a:spcBef>
                <a:buClrTx/>
                <a:buSzTx/>
                <a:buFontTx/>
                <a:buNone/>
              </a:pPr>
              <a:t>61</a:t>
            </a:fld>
            <a:endParaRPr lang="en-US" altLang="en-US" sz="1400">
              <a:latin typeface="Tahoma" panose="020B060403050404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Content Placeholder 2">
            <a:extLst>
              <a:ext uri="{FF2B5EF4-FFF2-40B4-BE49-F238E27FC236}">
                <a16:creationId xmlns:a16="http://schemas.microsoft.com/office/drawing/2014/main" id="{CF0C4DCE-70CF-7146-A5A3-3391BC844941}"/>
              </a:ext>
            </a:extLst>
          </p:cNvPr>
          <p:cNvSpPr>
            <a:spLocks noGrp="1" noChangeArrowheads="1"/>
          </p:cNvSpPr>
          <p:nvPr>
            <p:ph idx="1"/>
          </p:nvPr>
        </p:nvSpPr>
        <p:spPr>
          <a:xfrm>
            <a:off x="457200" y="852567"/>
            <a:ext cx="8229600" cy="4876800"/>
          </a:xfrm>
        </p:spPr>
        <p:txBody>
          <a:bodyPr>
            <a:noAutofit/>
          </a:bodyPr>
          <a:lstStyle/>
          <a:p>
            <a:pPr marL="0" indent="0">
              <a:lnSpc>
                <a:spcPts val="16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abstract</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InsuranceSurveyor</a:t>
            </a:r>
            <a:r>
              <a:rPr lang="en-US" altLang="en-VN" sz="2000" dirty="0">
                <a:latin typeface="Helvetica" pitchFamily="2" charset="0"/>
                <a:ea typeface="ＭＳ Ｐゴシック" panose="020B0600070205080204" pitchFamily="34" charset="-128"/>
              </a:rPr>
              <a:t> {</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abstract</a:t>
            </a: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boolean</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isValidClaim</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a:t>
            </a:r>
            <a:br>
              <a:rPr lang="en-US" altLang="en-VN" sz="2000" dirty="0">
                <a:latin typeface="Helvetica" pitchFamily="2" charset="0"/>
                <a:ea typeface="ＭＳ Ｐゴシック" panose="020B0600070205080204" pitchFamily="34" charset="-128"/>
              </a:rPr>
            </a:br>
            <a:endParaRPr lang="en-US" altLang="en-VN" sz="2000" dirty="0">
              <a:latin typeface="Helvetica" pitchFamily="2" charset="0"/>
              <a:ea typeface="ＭＳ Ｐゴシック" panose="020B0600070205080204" pitchFamily="34" charset="-128"/>
            </a:endParaRPr>
          </a:p>
          <a:p>
            <a:pPr marL="0" indent="0">
              <a:lnSpc>
                <a:spcPts val="16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HealthInsuranceSurveyor</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extends</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InsuranceSurveyor</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boolean</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isValidClaim</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00"/>
                </a:solidFill>
                <a:latin typeface="Helvetica" pitchFamily="2" charset="0"/>
                <a:ea typeface="ＭＳ Ｐゴシック" panose="020B0600070205080204" pitchFamily="34" charset="-128"/>
              </a:rPr>
              <a:t>System.out.println</a:t>
            </a:r>
            <a:r>
              <a:rPr lang="en-US" altLang="en-VN" sz="2000" dirty="0">
                <a:solidFill>
                  <a:srgbClr val="000000"/>
                </a:solidFill>
                <a:latin typeface="Helvetica" pitchFamily="2" charset="0"/>
                <a:ea typeface="ＭＳ Ｐゴシック" panose="020B0600070205080204" pitchFamily="34" charset="-128"/>
              </a:rPr>
              <a:t>(</a:t>
            </a:r>
            <a:r>
              <a:rPr lang="en-US" altLang="en-VN" sz="2000" dirty="0">
                <a:solidFill>
                  <a:srgbClr val="2A00FF"/>
                </a:solidFill>
                <a:latin typeface="Helvetica" pitchFamily="2" charset="0"/>
                <a:ea typeface="ＭＳ Ｐゴシック" panose="020B0600070205080204" pitchFamily="34" charset="-128"/>
              </a:rPr>
              <a:t>"</a:t>
            </a:r>
            <a:r>
              <a:rPr lang="en-US" altLang="en-VN" sz="2000" dirty="0" err="1">
                <a:solidFill>
                  <a:srgbClr val="2A00FF"/>
                </a:solidFill>
                <a:latin typeface="Helvetica" pitchFamily="2" charset="0"/>
                <a:ea typeface="ＭＳ Ｐゴシック" panose="020B0600070205080204" pitchFamily="34" charset="-128"/>
              </a:rPr>
              <a:t>HealthInsuranceSurveyor</a:t>
            </a:r>
            <a:r>
              <a:rPr lang="en-US" altLang="en-VN" sz="2000" dirty="0">
                <a:solidFill>
                  <a:srgbClr val="2A00FF"/>
                </a:solidFill>
                <a:latin typeface="Helvetica" pitchFamily="2" charset="0"/>
                <a:ea typeface="ＭＳ Ｐゴシック" panose="020B0600070205080204" pitchFamily="34" charset="-128"/>
              </a:rPr>
              <a:t>: Validating claim..."</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2A00FF"/>
              </a:solidFill>
              <a:latin typeface="Helvetica" pitchFamily="2" charset="0"/>
              <a:ea typeface="ＭＳ Ｐゴシック" panose="020B0600070205080204" pitchFamily="34" charset="-128"/>
            </a:endParaRPr>
          </a:p>
          <a:p>
            <a:pPr marL="0" indent="0">
              <a:lnSpc>
                <a:spcPts val="16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3F7F5F"/>
                </a:solidFill>
                <a:latin typeface="Helvetica" pitchFamily="2" charset="0"/>
                <a:ea typeface="ＭＳ Ｐゴシック" panose="020B0600070205080204" pitchFamily="34" charset="-128"/>
              </a:rPr>
              <a:t>/*Logic to validate health insurance claims*/</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true</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a:t>
            </a:r>
            <a:br>
              <a:rPr lang="en-US" altLang="en-VN" sz="2000" dirty="0">
                <a:latin typeface="Helvetica" pitchFamily="2" charset="0"/>
                <a:ea typeface="ＭＳ Ｐゴシック" panose="020B0600070205080204" pitchFamily="34" charset="-128"/>
              </a:rPr>
            </a:br>
            <a:endParaRPr lang="en-US" altLang="en-VN" sz="2000" dirty="0">
              <a:latin typeface="Helvetica" pitchFamily="2" charset="0"/>
              <a:ea typeface="ＭＳ Ｐゴシック" panose="020B0600070205080204" pitchFamily="34" charset="-128"/>
            </a:endParaRPr>
          </a:p>
          <a:p>
            <a:pPr marL="0" indent="0">
              <a:lnSpc>
                <a:spcPts val="16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VehicleInsuranceSurveyor</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extends</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InsuranceSurveyor</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boolean</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isValidClaim</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00"/>
                </a:solidFill>
                <a:latin typeface="Helvetica" pitchFamily="2" charset="0"/>
                <a:ea typeface="ＭＳ Ｐゴシック" panose="020B0600070205080204" pitchFamily="34" charset="-128"/>
              </a:rPr>
              <a:t>System.out.println</a:t>
            </a:r>
            <a:r>
              <a:rPr lang="en-US" altLang="en-VN" sz="2000" dirty="0">
                <a:solidFill>
                  <a:srgbClr val="000000"/>
                </a:solidFill>
                <a:latin typeface="Helvetica" pitchFamily="2" charset="0"/>
                <a:ea typeface="ＭＳ Ｐゴシック" panose="020B0600070205080204" pitchFamily="34" charset="-128"/>
              </a:rPr>
              <a:t>(</a:t>
            </a:r>
            <a:r>
              <a:rPr lang="en-US" altLang="en-VN" sz="2000" dirty="0">
                <a:solidFill>
                  <a:srgbClr val="2A00FF"/>
                </a:solidFill>
                <a:latin typeface="Helvetica" pitchFamily="2" charset="0"/>
                <a:ea typeface="ＭＳ Ｐゴシック" panose="020B0600070205080204" pitchFamily="34" charset="-128"/>
              </a:rPr>
              <a:t>"</a:t>
            </a:r>
            <a:r>
              <a:rPr lang="en-US" altLang="en-VN" sz="2000" dirty="0" err="1">
                <a:solidFill>
                  <a:srgbClr val="2A00FF"/>
                </a:solidFill>
                <a:latin typeface="Helvetica" pitchFamily="2" charset="0"/>
                <a:ea typeface="ＭＳ Ｐゴシック" panose="020B0600070205080204" pitchFamily="34" charset="-128"/>
              </a:rPr>
              <a:t>VehicleInsuranceSurveyor</a:t>
            </a:r>
            <a:r>
              <a:rPr lang="en-US" altLang="en-VN" sz="2000" dirty="0">
                <a:solidFill>
                  <a:srgbClr val="2A00FF"/>
                </a:solidFill>
                <a:latin typeface="Helvetica" pitchFamily="2" charset="0"/>
                <a:ea typeface="ＭＳ Ｐゴシック" panose="020B0600070205080204" pitchFamily="34" charset="-128"/>
              </a:rPr>
              <a:t>: Validating claim..."</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2A00FF"/>
              </a:solidFill>
              <a:latin typeface="Helvetica" pitchFamily="2" charset="0"/>
              <a:ea typeface="ＭＳ Ｐゴシック" panose="020B0600070205080204" pitchFamily="34" charset="-128"/>
            </a:endParaRPr>
          </a:p>
          <a:p>
            <a:pPr marL="0" indent="0">
              <a:lnSpc>
                <a:spcPts val="16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3F7F5F"/>
                </a:solidFill>
                <a:latin typeface="Helvetica" pitchFamily="2" charset="0"/>
                <a:ea typeface="ＭＳ Ｐゴシック" panose="020B0600070205080204" pitchFamily="34" charset="-128"/>
              </a:rPr>
              <a:t>/*Logic to validate vehicle insurance claims*/</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true</a:t>
            </a:r>
            <a:r>
              <a:rPr lang="en-US" altLang="en-VN" sz="2000" dirty="0">
                <a:latin typeface="Helvetica" pitchFamily="2" charset="0"/>
                <a:ea typeface="ＭＳ Ｐゴシック" panose="020B0600070205080204" pitchFamily="34" charset="-128"/>
              </a:rPr>
              <a:t>;</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    } </a:t>
            </a:r>
          </a:p>
          <a:p>
            <a:pPr marL="0" indent="0">
              <a:lnSpc>
                <a:spcPts val="1663"/>
              </a:lnSpc>
              <a:buFont typeface="Wingdings" pitchFamily="2" charset="2"/>
              <a:buNone/>
            </a:pPr>
            <a:r>
              <a:rPr lang="en-US" altLang="en-VN" sz="2000" dirty="0">
                <a:latin typeface="Helvetica" pitchFamily="2" charset="0"/>
                <a:ea typeface="ＭＳ Ｐゴシック" panose="020B0600070205080204" pitchFamily="34" charset="-128"/>
              </a:rPr>
              <a:t>}</a:t>
            </a:r>
            <a:endParaRPr lang="en-US" altLang="en-US" sz="2000" dirty="0">
              <a:ea typeface="ＭＳ Ｐゴシック" panose="020B0600070205080204" pitchFamily="34" charset="-128"/>
            </a:endParaRPr>
          </a:p>
        </p:txBody>
      </p:sp>
      <p:sp>
        <p:nvSpPr>
          <p:cNvPr id="124931" name="Slide Number Placeholder 3">
            <a:extLst>
              <a:ext uri="{FF2B5EF4-FFF2-40B4-BE49-F238E27FC236}">
                <a16:creationId xmlns:a16="http://schemas.microsoft.com/office/drawing/2014/main" id="{3DDF54CD-A106-4543-8911-633D434C8E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E3D19B7-A2DE-1240-968F-BB90B42D1F63}" type="slidenum">
              <a:rPr lang="en-US" altLang="en-US" sz="1400" smtClean="0">
                <a:latin typeface="Tahoma" panose="020B0604030504040204" pitchFamily="34" charset="0"/>
              </a:rPr>
              <a:pPr>
                <a:spcBef>
                  <a:spcPct val="0"/>
                </a:spcBef>
                <a:buClrTx/>
                <a:buSzTx/>
                <a:buFontTx/>
                <a:buNone/>
              </a:pPr>
              <a:t>62</a:t>
            </a:fld>
            <a:endParaRPr lang="en-US" altLang="en-US" sz="1400">
              <a:latin typeface="Tahoma" panose="020B0604030504040204" pitchFamily="34" charset="0"/>
            </a:endParaRPr>
          </a:p>
        </p:txBody>
      </p:sp>
      <p:sp>
        <p:nvSpPr>
          <p:cNvPr id="124929" name="Title 1">
            <a:extLst>
              <a:ext uri="{FF2B5EF4-FFF2-40B4-BE49-F238E27FC236}">
                <a16:creationId xmlns:a16="http://schemas.microsoft.com/office/drawing/2014/main" id="{D06A7F40-854E-6C43-B539-D27F36A80A63}"/>
              </a:ext>
            </a:extLst>
          </p:cNvPr>
          <p:cNvSpPr>
            <a:spLocks noGrp="1" noChangeArrowheads="1"/>
          </p:cNvSpPr>
          <p:nvPr>
            <p:ph type="title"/>
          </p:nvPr>
        </p:nvSpPr>
        <p:spPr/>
        <p:txBody>
          <a:bodyPr/>
          <a:lstStyle/>
          <a:p>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nguồn</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sửa</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endParaRPr lang="en-US" altLang="en-US" dirty="0">
              <a:ea typeface="ＭＳ Ｐゴシック" panose="020B0600070205080204" pitchFamily="34"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a:extLst>
              <a:ext uri="{FF2B5EF4-FFF2-40B4-BE49-F238E27FC236}">
                <a16:creationId xmlns:a16="http://schemas.microsoft.com/office/drawing/2014/main" id="{55D6E971-2074-F540-9B2E-B5E1D78782AE}"/>
              </a:ext>
            </a:extLst>
          </p:cNvPr>
          <p:cNvSpPr>
            <a:spLocks noGrp="1" noChangeArrowheads="1"/>
          </p:cNvSpPr>
          <p:nvPr>
            <p:ph type="title"/>
          </p:nvPr>
        </p:nvSpPr>
        <p:spPr/>
        <p:txBody>
          <a:bodyPr/>
          <a:lstStyle/>
          <a:p>
            <a:r>
              <a:rPr lang="en-US" altLang="en-US">
                <a:ea typeface="ＭＳ Ｐゴシック" panose="020B0600070205080204" pitchFamily="34" charset="-128"/>
              </a:rPr>
              <a:t>ClaimApprovalManager</a:t>
            </a:r>
          </a:p>
        </p:txBody>
      </p:sp>
      <p:sp>
        <p:nvSpPr>
          <p:cNvPr id="126978" name="Content Placeholder 2">
            <a:extLst>
              <a:ext uri="{FF2B5EF4-FFF2-40B4-BE49-F238E27FC236}">
                <a16:creationId xmlns:a16="http://schemas.microsoft.com/office/drawing/2014/main" id="{0E384530-D4A4-6F44-B6E6-8F8D4C7A64A8}"/>
              </a:ext>
            </a:extLst>
          </p:cNvPr>
          <p:cNvSpPr>
            <a:spLocks noGrp="1" noChangeArrowheads="1"/>
          </p:cNvSpPr>
          <p:nvPr>
            <p:ph idx="1"/>
          </p:nvPr>
        </p:nvSpPr>
        <p:spPr/>
        <p:txBody>
          <a:bodyPr/>
          <a:lstStyle/>
          <a:p>
            <a:pPr marL="0" indent="0">
              <a:buFont typeface="Wingdings" pitchFamily="2" charset="2"/>
              <a:buNone/>
            </a:pPr>
            <a:r>
              <a:rPr lang="en-US" altLang="en-VN" sz="2400" b="1">
                <a:solidFill>
                  <a:srgbClr val="7F0055"/>
                </a:solidFill>
                <a:latin typeface="Helvetica" pitchFamily="2" charset="0"/>
                <a:ea typeface="ＭＳ Ｐゴシック" panose="020B0600070205080204" pitchFamily="34" charset="-128"/>
              </a:rPr>
              <a:t>public</a:t>
            </a:r>
            <a:r>
              <a:rPr lang="en-US" altLang="en-VN" sz="2400">
                <a:latin typeface="Helvetica" pitchFamily="2" charset="0"/>
                <a:ea typeface="ＭＳ Ｐゴシック" panose="020B0600070205080204" pitchFamily="34" charset="-128"/>
              </a:rPr>
              <a:t> </a:t>
            </a:r>
            <a:r>
              <a:rPr lang="en-US" altLang="en-VN" sz="2400" b="1">
                <a:solidFill>
                  <a:srgbClr val="7F0055"/>
                </a:solidFill>
                <a:latin typeface="Helvetica" pitchFamily="2" charset="0"/>
                <a:ea typeface="ＭＳ Ｐゴシック" panose="020B0600070205080204" pitchFamily="34" charset="-128"/>
              </a:rPr>
              <a:t>class</a:t>
            </a:r>
            <a:r>
              <a:rPr lang="en-US" altLang="en-VN" sz="2400">
                <a:latin typeface="Helvetica" pitchFamily="2" charset="0"/>
                <a:ea typeface="ＭＳ Ｐゴシック" panose="020B0600070205080204" pitchFamily="34" charset="-128"/>
              </a:rPr>
              <a:t> ClaimApprovalManager {</a:t>
            </a:r>
          </a:p>
          <a:p>
            <a:pPr marL="0" indent="0">
              <a:buFont typeface="Wingdings" pitchFamily="2" charset="2"/>
              <a:buNone/>
            </a:pPr>
            <a:r>
              <a:rPr lang="en-US" altLang="en-VN" sz="2400">
                <a:latin typeface="Helvetica" pitchFamily="2" charset="0"/>
                <a:ea typeface="ＭＳ Ｐゴシック" panose="020B0600070205080204" pitchFamily="34" charset="-128"/>
              </a:rPr>
              <a:t>    </a:t>
            </a:r>
            <a:r>
              <a:rPr lang="en-US" altLang="en-VN" sz="2400" b="1">
                <a:solidFill>
                  <a:srgbClr val="7F0055"/>
                </a:solidFill>
                <a:latin typeface="Helvetica" pitchFamily="2" charset="0"/>
                <a:ea typeface="ＭＳ Ｐゴシック" panose="020B0600070205080204" pitchFamily="34" charset="-128"/>
              </a:rPr>
              <a:t>public</a:t>
            </a:r>
            <a:r>
              <a:rPr lang="en-US" altLang="en-VN" sz="2400">
                <a:latin typeface="Helvetica" pitchFamily="2" charset="0"/>
                <a:ea typeface="ＭＳ Ｐゴシック" panose="020B0600070205080204" pitchFamily="34" charset="-128"/>
              </a:rPr>
              <a:t> </a:t>
            </a:r>
            <a:r>
              <a:rPr lang="en-US" altLang="en-VN" sz="2400" b="1">
                <a:solidFill>
                  <a:srgbClr val="7F0055"/>
                </a:solidFill>
                <a:latin typeface="Helvetica" pitchFamily="2" charset="0"/>
                <a:ea typeface="ＭＳ Ｐゴシック" panose="020B0600070205080204" pitchFamily="34" charset="-128"/>
              </a:rPr>
              <a:t>void</a:t>
            </a:r>
            <a:r>
              <a:rPr lang="en-US" altLang="en-VN" sz="2400">
                <a:latin typeface="Helvetica" pitchFamily="2" charset="0"/>
                <a:ea typeface="ＭＳ Ｐゴシック" panose="020B0600070205080204" pitchFamily="34" charset="-128"/>
              </a:rPr>
              <a:t> processClaim(InsuranceSurveyor surveyor){</a:t>
            </a:r>
          </a:p>
          <a:p>
            <a:pPr marL="0" indent="0">
              <a:buFont typeface="Wingdings" pitchFamily="2" charset="2"/>
              <a:buNone/>
            </a:pPr>
            <a:r>
              <a:rPr lang="en-US" altLang="en-VN" sz="2400">
                <a:latin typeface="Helvetica" pitchFamily="2" charset="0"/>
                <a:ea typeface="ＭＳ Ｐゴシック" panose="020B0600070205080204" pitchFamily="34" charset="-128"/>
              </a:rPr>
              <a:t>        </a:t>
            </a:r>
            <a:r>
              <a:rPr lang="en-US" altLang="en-VN" sz="2400" b="1">
                <a:solidFill>
                  <a:srgbClr val="7F0055"/>
                </a:solidFill>
                <a:latin typeface="Helvetica" pitchFamily="2" charset="0"/>
                <a:ea typeface="ＭＳ Ｐゴシック" panose="020B0600070205080204" pitchFamily="34" charset="-128"/>
              </a:rPr>
              <a:t>if</a:t>
            </a:r>
            <a:r>
              <a:rPr lang="en-US" altLang="en-VN" sz="2400">
                <a:latin typeface="Helvetica" pitchFamily="2" charset="0"/>
                <a:ea typeface="ＭＳ Ｐゴシック" panose="020B0600070205080204" pitchFamily="34" charset="-128"/>
              </a:rPr>
              <a:t>(surveyor.isValidClaim()){</a:t>
            </a:r>
          </a:p>
          <a:p>
            <a:pPr marL="0" indent="0">
              <a:buFont typeface="Wingdings" pitchFamily="2" charset="2"/>
              <a:buNone/>
            </a:pPr>
            <a:r>
              <a:rPr lang="en-US" altLang="en-VN" sz="2400">
                <a:latin typeface="Helvetica" pitchFamily="2" charset="0"/>
                <a:ea typeface="ＭＳ Ｐゴシック" panose="020B0600070205080204" pitchFamily="34" charset="-128"/>
              </a:rPr>
              <a:t>            System.out.println(</a:t>
            </a:r>
            <a:r>
              <a:rPr lang="en-US" altLang="en-VN" sz="2400">
                <a:solidFill>
                  <a:srgbClr val="2A00FF"/>
                </a:solidFill>
                <a:latin typeface="Helvetica" pitchFamily="2" charset="0"/>
                <a:ea typeface="ＭＳ Ｐゴシック" panose="020B0600070205080204" pitchFamily="34" charset="-128"/>
              </a:rPr>
              <a:t>"Valid claim. Processing  ..."</a:t>
            </a:r>
            <a:r>
              <a:rPr lang="en-US" altLang="en-VN" sz="2400">
                <a:latin typeface="Helvetica" pitchFamily="2" charset="0"/>
                <a:ea typeface="ＭＳ Ｐゴシック" panose="020B0600070205080204" pitchFamily="34" charset="-128"/>
              </a:rPr>
              <a:t>);</a:t>
            </a:r>
          </a:p>
          <a:p>
            <a:pPr marL="0" indent="0">
              <a:buFont typeface="Wingdings" pitchFamily="2" charset="2"/>
              <a:buNone/>
            </a:pPr>
            <a:r>
              <a:rPr lang="en-US" altLang="en-VN" sz="2400">
                <a:latin typeface="Helvetica" pitchFamily="2" charset="0"/>
                <a:ea typeface="ＭＳ Ｐゴシック" panose="020B0600070205080204" pitchFamily="34" charset="-128"/>
              </a:rPr>
              <a:t>        }</a:t>
            </a:r>
          </a:p>
          <a:p>
            <a:pPr marL="0" indent="0">
              <a:buFont typeface="Wingdings" pitchFamily="2" charset="2"/>
              <a:buNone/>
            </a:pPr>
            <a:r>
              <a:rPr lang="en-US" altLang="en-VN" sz="2400">
                <a:latin typeface="Helvetica" pitchFamily="2" charset="0"/>
                <a:ea typeface="ＭＳ Ｐゴシック" panose="020B0600070205080204" pitchFamily="34" charset="-128"/>
              </a:rPr>
              <a:t>    }</a:t>
            </a:r>
          </a:p>
          <a:p>
            <a:pPr marL="0" indent="0">
              <a:buFont typeface="Wingdings" pitchFamily="2" charset="2"/>
              <a:buNone/>
            </a:pPr>
            <a:r>
              <a:rPr lang="en-US" altLang="en-VN" sz="2400">
                <a:latin typeface="Helvetica" pitchFamily="2" charset="0"/>
                <a:ea typeface="ＭＳ Ｐゴシック" panose="020B0600070205080204" pitchFamily="34" charset="-128"/>
              </a:rPr>
              <a:t>}</a:t>
            </a:r>
          </a:p>
        </p:txBody>
      </p:sp>
      <p:sp>
        <p:nvSpPr>
          <p:cNvPr id="126979" name="Slide Number Placeholder 3">
            <a:extLst>
              <a:ext uri="{FF2B5EF4-FFF2-40B4-BE49-F238E27FC236}">
                <a16:creationId xmlns:a16="http://schemas.microsoft.com/office/drawing/2014/main" id="{610A7715-063C-B34B-8BE4-10DAFCFBC2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24504FCA-ADFB-574F-86A3-73D8891B6F01}" type="slidenum">
              <a:rPr lang="en-US" altLang="en-US" sz="1400" smtClean="0">
                <a:latin typeface="Tahoma" panose="020B0604030504040204" pitchFamily="34" charset="0"/>
              </a:rPr>
              <a:pPr>
                <a:spcBef>
                  <a:spcPct val="0"/>
                </a:spcBef>
                <a:buClrTx/>
                <a:buSzTx/>
                <a:buFontTx/>
                <a:buNone/>
              </a:pPr>
              <a:t>63</a:t>
            </a:fld>
            <a:endParaRPr lang="en-US" altLang="en-US" sz="1400">
              <a:latin typeface="Tahoma" panose="020B060403050404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a:extLst>
              <a:ext uri="{FF2B5EF4-FFF2-40B4-BE49-F238E27FC236}">
                <a16:creationId xmlns:a16="http://schemas.microsoft.com/office/drawing/2014/main" id="{AB666B6D-BB61-AB4D-87DF-5CF719646D25}"/>
              </a:ext>
            </a:extLst>
          </p:cNvPr>
          <p:cNvSpPr>
            <a:spLocks noGrp="1" noChangeArrowheads="1"/>
          </p:cNvSpPr>
          <p:nvPr>
            <p:ph type="title"/>
          </p:nvPr>
        </p:nvSpPr>
        <p:spPr/>
        <p:txBody>
          <a:bodyPr/>
          <a:lstStyle/>
          <a:p>
            <a:r>
              <a:rPr lang="en-US" altLang="en-US">
                <a:ea typeface="ＭＳ Ｐゴシック" panose="020B0600070205080204" pitchFamily="34" charset="-128"/>
              </a:rPr>
              <a:t>ClaimApprovalManagerTest</a:t>
            </a:r>
          </a:p>
        </p:txBody>
      </p:sp>
      <p:sp>
        <p:nvSpPr>
          <p:cNvPr id="74754" name="Content Placeholder 2">
            <a:extLst>
              <a:ext uri="{FF2B5EF4-FFF2-40B4-BE49-F238E27FC236}">
                <a16:creationId xmlns:a16="http://schemas.microsoft.com/office/drawing/2014/main" id="{5DC354C5-18AF-2D4C-AD4B-BA90481A3F1E}"/>
              </a:ext>
            </a:extLst>
          </p:cNvPr>
          <p:cNvSpPr>
            <a:spLocks noGrp="1" noChangeArrowheads="1"/>
          </p:cNvSpPr>
          <p:nvPr>
            <p:ph idx="1"/>
          </p:nvPr>
        </p:nvSpPr>
        <p:spPr>
          <a:xfrm>
            <a:off x="628650" y="851592"/>
            <a:ext cx="8286750" cy="5174881"/>
          </a:xfrm>
        </p:spPr>
        <p:txBody>
          <a:bodyPr>
            <a:normAutofit fontScale="700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class</a:t>
            </a:r>
            <a:r>
              <a:rPr lang="en-US" dirty="0">
                <a:latin typeface="Helvetica" pitchFamily="2" charset="0"/>
              </a:rPr>
              <a:t> </a:t>
            </a:r>
            <a:r>
              <a:rPr lang="en-US" dirty="0" err="1">
                <a:latin typeface="Helvetica" pitchFamily="2" charset="0"/>
              </a:rPr>
              <a:t>ClaimApprovalManagerTest</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dirty="0">
                <a:solidFill>
                  <a:srgbClr val="646464"/>
                </a:solidFill>
                <a:latin typeface="Helvetica" pitchFamily="2" charset="0"/>
              </a:rPr>
              <a:t>@</a:t>
            </a:r>
            <a:r>
              <a:rPr lang="en-US" dirty="0">
                <a:latin typeface="Helvetica" pitchFamily="2" charset="0"/>
              </a:rPr>
              <a:t>Test</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testProcessClaim</a:t>
            </a:r>
            <a:r>
              <a:rPr lang="en-US" dirty="0">
                <a:latin typeface="Helvetica" pitchFamily="2" charset="0"/>
              </a:rPr>
              <a:t>() </a:t>
            </a:r>
            <a:r>
              <a:rPr lang="en-US" b="1" dirty="0">
                <a:solidFill>
                  <a:srgbClr val="7F0055"/>
                </a:solidFill>
                <a:latin typeface="Helvetica" pitchFamily="2" charset="0"/>
              </a:rPr>
              <a:t>throws</a:t>
            </a:r>
            <a:r>
              <a:rPr lang="en-US" dirty="0">
                <a:latin typeface="Helvetica" pitchFamily="2" charset="0"/>
              </a:rPr>
              <a:t> Exception {</a:t>
            </a:r>
          </a:p>
          <a:p>
            <a:pPr marL="0" indent="0">
              <a:buFont typeface="Wingdings" pitchFamily="2" charset="2"/>
              <a:buNone/>
              <a:defRPr/>
            </a:pPr>
            <a:r>
              <a:rPr lang="en-US" dirty="0">
                <a:latin typeface="Helvetica" pitchFamily="2" charset="0"/>
              </a:rPr>
              <a:t>        </a:t>
            </a:r>
            <a:r>
              <a:rPr lang="en-US" dirty="0" err="1">
                <a:latin typeface="Helvetica" pitchFamily="2" charset="0"/>
              </a:rPr>
              <a:t>HealthInsuranceSurveyor</a:t>
            </a:r>
            <a:r>
              <a:rPr lang="en-US" dirty="0">
                <a:latin typeface="Helvetica" pitchFamily="2" charset="0"/>
              </a:rPr>
              <a:t> </a:t>
            </a:r>
            <a:r>
              <a:rPr lang="en-US" dirty="0" err="1">
                <a:solidFill>
                  <a:srgbClr val="6A3E3E"/>
                </a:solidFill>
                <a:latin typeface="Helvetica" pitchFamily="2" charset="0"/>
              </a:rPr>
              <a:t>healthInsuranceSurveyor</a:t>
            </a:r>
            <a:r>
              <a:rPr lang="en-US" dirty="0">
                <a:latin typeface="Helvetica" pitchFamily="2" charset="0"/>
              </a:rPr>
              <a:t> = </a:t>
            </a:r>
          </a:p>
          <a:p>
            <a:pPr marL="0" indent="0">
              <a:buFont typeface="Wingdings" pitchFamily="2" charset="2"/>
              <a:buNone/>
              <a:defRPr/>
            </a:pPr>
            <a:r>
              <a:rPr lang="en-US" b="1" dirty="0">
                <a:solidFill>
                  <a:srgbClr val="7F0055"/>
                </a:solidFill>
                <a:latin typeface="Helvetica" pitchFamily="2" charset="0"/>
              </a:rPr>
              <a:t>		new</a:t>
            </a:r>
            <a:r>
              <a:rPr lang="en-US" dirty="0">
                <a:latin typeface="Helvetica" pitchFamily="2" charset="0"/>
              </a:rPr>
              <a:t> </a:t>
            </a:r>
            <a:r>
              <a:rPr lang="en-US" dirty="0" err="1">
                <a:latin typeface="Helvetica" pitchFamily="2" charset="0"/>
              </a:rPr>
              <a:t>HealthInsuranceSurveyor</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dirty="0" err="1">
                <a:latin typeface="Helvetica" pitchFamily="2" charset="0"/>
              </a:rPr>
              <a:t>ClaimApprovalManager</a:t>
            </a:r>
            <a:r>
              <a:rPr lang="en-US" dirty="0">
                <a:latin typeface="Helvetica" pitchFamily="2" charset="0"/>
              </a:rPr>
              <a:t> </a:t>
            </a:r>
            <a:r>
              <a:rPr lang="en-US" dirty="0">
                <a:solidFill>
                  <a:srgbClr val="6A3E3E"/>
                </a:solidFill>
                <a:latin typeface="Helvetica" pitchFamily="2" charset="0"/>
              </a:rPr>
              <a:t>claim</a:t>
            </a:r>
            <a:r>
              <a:rPr lang="en-US" dirty="0">
                <a:latin typeface="Helvetica" pitchFamily="2" charset="0"/>
              </a:rPr>
              <a:t> = </a:t>
            </a:r>
            <a:r>
              <a:rPr lang="en-US" b="1" dirty="0">
                <a:solidFill>
                  <a:srgbClr val="7F0055"/>
                </a:solidFill>
                <a:latin typeface="Helvetica" pitchFamily="2" charset="0"/>
              </a:rPr>
              <a:t>new</a:t>
            </a:r>
            <a:r>
              <a:rPr lang="en-US" dirty="0">
                <a:latin typeface="Helvetica" pitchFamily="2" charset="0"/>
              </a:rPr>
              <a:t> </a:t>
            </a:r>
            <a:r>
              <a:rPr lang="en-US" dirty="0" err="1">
                <a:latin typeface="Helvetica" pitchFamily="2" charset="0"/>
              </a:rPr>
              <a:t>ClaimApprovalManager</a:t>
            </a:r>
            <a:r>
              <a:rPr lang="en-US" dirty="0">
                <a:latin typeface="Helvetica" pitchFamily="2" charset="0"/>
              </a:rPr>
              <a:t>();</a:t>
            </a:r>
          </a:p>
          <a:p>
            <a:pPr marL="0" indent="0">
              <a:buFont typeface="Wingdings" pitchFamily="2" charset="2"/>
              <a:buNone/>
              <a:defRPr/>
            </a:pPr>
            <a:r>
              <a:rPr lang="en-US" dirty="0">
                <a:latin typeface="Helvetica" pitchFamily="2" charset="0"/>
              </a:rPr>
              <a:t>        claim1.processClaim(</a:t>
            </a:r>
            <a:r>
              <a:rPr lang="en-US" dirty="0" err="1">
                <a:solidFill>
                  <a:srgbClr val="6A3E3E"/>
                </a:solidFill>
                <a:latin typeface="Helvetica" pitchFamily="2" charset="0"/>
              </a:rPr>
              <a:t>healthInsuranceSurveyor</a:t>
            </a:r>
            <a:r>
              <a:rPr lang="en-US" dirty="0">
                <a:latin typeface="Helvetica" pitchFamily="2" charset="0"/>
              </a:rPr>
              <a:t>);</a:t>
            </a:r>
          </a:p>
          <a:p>
            <a:pPr marL="0" indent="0">
              <a:buFont typeface="Wingdings" pitchFamily="2" charset="2"/>
              <a:buNone/>
              <a:defRPr/>
            </a:pPr>
            <a:br>
              <a:rPr lang="en-US" dirty="0">
                <a:latin typeface="Helvetica" pitchFamily="2" charset="0"/>
              </a:rPr>
            </a:br>
            <a:endParaRPr lang="en-US" dirty="0">
              <a:latin typeface="Helvetica" pitchFamily="2" charset="0"/>
            </a:endParaRPr>
          </a:p>
          <a:p>
            <a:pPr marL="0" indent="0">
              <a:buFont typeface="Wingdings" pitchFamily="2" charset="2"/>
              <a:buNone/>
              <a:defRPr/>
            </a:pPr>
            <a:r>
              <a:rPr lang="en-US" dirty="0">
                <a:latin typeface="Helvetica" pitchFamily="2" charset="0"/>
              </a:rPr>
              <a:t>        </a:t>
            </a:r>
            <a:r>
              <a:rPr lang="en-US" dirty="0" err="1">
                <a:latin typeface="Helvetica" pitchFamily="2" charset="0"/>
              </a:rPr>
              <a:t>VehicleInsuranceSurveyor</a:t>
            </a:r>
            <a:r>
              <a:rPr lang="en-US" dirty="0">
                <a:latin typeface="Helvetica" pitchFamily="2" charset="0"/>
              </a:rPr>
              <a:t> </a:t>
            </a:r>
            <a:r>
              <a:rPr lang="en-US" dirty="0" err="1">
                <a:solidFill>
                  <a:srgbClr val="6A3E3E"/>
                </a:solidFill>
                <a:latin typeface="Helvetica" pitchFamily="2" charset="0"/>
              </a:rPr>
              <a:t>vehicleInsuranceSurveyor</a:t>
            </a:r>
            <a:r>
              <a:rPr lang="en-US" dirty="0">
                <a:latin typeface="Helvetica" pitchFamily="2" charset="0"/>
              </a:rPr>
              <a:t> = </a:t>
            </a:r>
          </a:p>
          <a:p>
            <a:pPr marL="0" indent="0">
              <a:buFont typeface="Wingdings" pitchFamily="2" charset="2"/>
              <a:buNone/>
              <a:defRPr/>
            </a:pPr>
            <a:r>
              <a:rPr lang="en-US" b="1" dirty="0">
                <a:solidFill>
                  <a:srgbClr val="7F0055"/>
                </a:solidFill>
                <a:latin typeface="Helvetica" pitchFamily="2" charset="0"/>
              </a:rPr>
              <a:t>		new</a:t>
            </a:r>
            <a:r>
              <a:rPr lang="en-US" dirty="0">
                <a:latin typeface="Helvetica" pitchFamily="2" charset="0"/>
              </a:rPr>
              <a:t> </a:t>
            </a:r>
            <a:r>
              <a:rPr lang="en-US" dirty="0" err="1">
                <a:latin typeface="Helvetica" pitchFamily="2" charset="0"/>
              </a:rPr>
              <a:t>VehicleInsuranceSurveyor</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dirty="0" err="1">
                <a:latin typeface="Helvetica" pitchFamily="2" charset="0"/>
              </a:rPr>
              <a:t>ClaimApprovalManager</a:t>
            </a:r>
            <a:r>
              <a:rPr lang="en-US" dirty="0">
                <a:latin typeface="Helvetica" pitchFamily="2" charset="0"/>
              </a:rPr>
              <a:t> </a:t>
            </a:r>
            <a:r>
              <a:rPr lang="en-US" dirty="0">
                <a:solidFill>
                  <a:srgbClr val="6A3E3E"/>
                </a:solidFill>
                <a:latin typeface="Helvetica" pitchFamily="2" charset="0"/>
              </a:rPr>
              <a:t>claim2</a:t>
            </a:r>
            <a:r>
              <a:rPr lang="en-US" dirty="0">
                <a:latin typeface="Helvetica" pitchFamily="2" charset="0"/>
              </a:rPr>
              <a:t> = </a:t>
            </a:r>
            <a:r>
              <a:rPr lang="en-US" b="1" dirty="0">
                <a:solidFill>
                  <a:srgbClr val="7F0055"/>
                </a:solidFill>
                <a:latin typeface="Helvetica" pitchFamily="2" charset="0"/>
              </a:rPr>
              <a:t>new</a:t>
            </a:r>
            <a:r>
              <a:rPr lang="en-US" dirty="0">
                <a:latin typeface="Helvetica" pitchFamily="2" charset="0"/>
              </a:rPr>
              <a:t> </a:t>
            </a:r>
            <a:r>
              <a:rPr lang="en-US" dirty="0" err="1">
                <a:latin typeface="Helvetica" pitchFamily="2" charset="0"/>
              </a:rPr>
              <a:t>ClaimApprovalManager</a:t>
            </a:r>
            <a:r>
              <a:rPr lang="en-US" dirty="0">
                <a:latin typeface="Helvetica" pitchFamily="2" charset="0"/>
              </a:rPr>
              <a:t>();</a:t>
            </a:r>
          </a:p>
          <a:p>
            <a:pPr marL="0" indent="0">
              <a:buFont typeface="Wingdings" pitchFamily="2" charset="2"/>
              <a:buNone/>
              <a:defRPr/>
            </a:pPr>
            <a:r>
              <a:rPr lang="en-US" dirty="0">
                <a:solidFill>
                  <a:srgbClr val="000000"/>
                </a:solidFill>
                <a:latin typeface="Helvetica" pitchFamily="2" charset="0"/>
              </a:rPr>
              <a:t>        </a:t>
            </a:r>
            <a:r>
              <a:rPr lang="en-US" dirty="0">
                <a:solidFill>
                  <a:srgbClr val="6A3E3E"/>
                </a:solidFill>
                <a:latin typeface="Helvetica" pitchFamily="2" charset="0"/>
              </a:rPr>
              <a:t>claim2</a:t>
            </a:r>
            <a:r>
              <a:rPr lang="en-US" dirty="0">
                <a:solidFill>
                  <a:srgbClr val="000000"/>
                </a:solidFill>
                <a:latin typeface="Helvetica" pitchFamily="2" charset="0"/>
              </a:rPr>
              <a:t>.processClaim(</a:t>
            </a:r>
            <a:r>
              <a:rPr lang="en-US" dirty="0" err="1">
                <a:solidFill>
                  <a:srgbClr val="6A3E3E"/>
                </a:solidFill>
                <a:latin typeface="Helvetica" pitchFamily="2" charset="0"/>
              </a:rPr>
              <a:t>vehicleInsuranceSurveyor</a:t>
            </a:r>
            <a:r>
              <a:rPr lang="en-US" dirty="0">
                <a:solidFill>
                  <a:srgbClr val="000000"/>
                </a:solidFill>
                <a:latin typeface="Helvetica" pitchFamily="2" charset="0"/>
              </a:rPr>
              <a:t>);</a:t>
            </a:r>
            <a:endParaRPr lang="en-US" dirty="0">
              <a:solidFill>
                <a:srgbClr val="6A3E3E"/>
              </a:solidFill>
              <a:latin typeface="Helvetica" pitchFamily="2" charset="0"/>
            </a:endParaRP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a:t>
            </a:r>
          </a:p>
        </p:txBody>
      </p:sp>
      <p:sp>
        <p:nvSpPr>
          <p:cNvPr id="129027" name="Slide Number Placeholder 3">
            <a:extLst>
              <a:ext uri="{FF2B5EF4-FFF2-40B4-BE49-F238E27FC236}">
                <a16:creationId xmlns:a16="http://schemas.microsoft.com/office/drawing/2014/main" id="{37F5A7A7-CC63-4B4F-9660-C7657D1E87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7AAABB8-3369-2E4B-94D8-6A444E69904F}" type="slidenum">
              <a:rPr lang="en-US" altLang="en-US" sz="1400" smtClean="0">
                <a:latin typeface="Tahoma" panose="020B0604030504040204" pitchFamily="34" charset="0"/>
              </a:rPr>
              <a:pPr>
                <a:spcBef>
                  <a:spcPct val="0"/>
                </a:spcBef>
                <a:buClrTx/>
                <a:buSzTx/>
                <a:buFontTx/>
                <a:buNone/>
              </a:pPr>
              <a:t>64</a:t>
            </a:fld>
            <a:endParaRPr lang="en-US" altLang="en-US" sz="1400">
              <a:latin typeface="Tahoma" panose="020B060403050404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a:extLst>
              <a:ext uri="{FF2B5EF4-FFF2-40B4-BE49-F238E27FC236}">
                <a16:creationId xmlns:a16="http://schemas.microsoft.com/office/drawing/2014/main" id="{02C2C413-A858-BC4B-9C15-8A61A4DBC5A1}"/>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2</a:t>
            </a:r>
          </a:p>
        </p:txBody>
      </p:sp>
      <p:sp>
        <p:nvSpPr>
          <p:cNvPr id="130050" name="Content Placeholder 2">
            <a:extLst>
              <a:ext uri="{FF2B5EF4-FFF2-40B4-BE49-F238E27FC236}">
                <a16:creationId xmlns:a16="http://schemas.microsoft.com/office/drawing/2014/main" id="{1F413594-D9E5-044A-A78D-0879CE8ED968}"/>
              </a:ext>
            </a:extLst>
          </p:cNvPr>
          <p:cNvSpPr>
            <a:spLocks noGrp="1" noChangeArrowheads="1"/>
          </p:cNvSpPr>
          <p:nvPr>
            <p:ph idx="1"/>
          </p:nvPr>
        </p:nvSpPr>
        <p:spPr/>
        <p:txBody>
          <a:bodyPr/>
          <a:lstStyle/>
          <a:p>
            <a:pPr marL="0" indent="0">
              <a:buFont typeface="Wingdings" pitchFamily="2" charset="2"/>
              <a:buNone/>
            </a:pPr>
            <a:r>
              <a:rPr lang="en-US" altLang="en-VN" sz="2200" b="1">
                <a:solidFill>
                  <a:srgbClr val="7F0055"/>
                </a:solidFill>
                <a:latin typeface="Helvetica" pitchFamily="2" charset="0"/>
                <a:ea typeface="ＭＳ Ｐゴシック" panose="020B0600070205080204" pitchFamily="34" charset="-128"/>
              </a:rPr>
              <a:t>public</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class</a:t>
            </a:r>
            <a:r>
              <a:rPr lang="en-US" altLang="en-VN" sz="2200">
                <a:latin typeface="Helvetica" pitchFamily="2" charset="0"/>
                <a:ea typeface="ＭＳ Ｐゴシック" panose="020B0600070205080204" pitchFamily="34" charset="-128"/>
              </a:rPr>
              <a:t> Rectangle{</a:t>
            </a:r>
          </a:p>
          <a:p>
            <a:pPr marL="0" indent="0">
              <a:buFont typeface="Wingdings" pitchFamily="2" charset="2"/>
              <a:buNone/>
            </a:pPr>
            <a:r>
              <a:rPr lang="en-US" altLang="en-VN" sz="2200">
                <a:solidFill>
                  <a:srgbClr val="000000"/>
                </a:solidFill>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private</a:t>
            </a:r>
            <a:r>
              <a:rPr lang="en-US" altLang="en-VN" sz="2200">
                <a:solidFill>
                  <a:srgbClr val="000000"/>
                </a:solidFill>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double</a:t>
            </a:r>
            <a:r>
              <a:rPr lang="en-US" altLang="en-VN" sz="2200">
                <a:solidFill>
                  <a:srgbClr val="000000"/>
                </a:solidFill>
                <a:latin typeface="Helvetica" pitchFamily="2" charset="0"/>
                <a:ea typeface="ＭＳ Ｐゴシック" panose="020B0600070205080204" pitchFamily="34" charset="-128"/>
              </a:rPr>
              <a:t> </a:t>
            </a:r>
            <a:r>
              <a:rPr lang="en-US" altLang="en-VN" sz="2200">
                <a:solidFill>
                  <a:srgbClr val="0000C0"/>
                </a:solidFill>
                <a:latin typeface="Helvetica" pitchFamily="2" charset="0"/>
                <a:ea typeface="ＭＳ Ｐゴシック" panose="020B0600070205080204" pitchFamily="34" charset="-128"/>
              </a:rPr>
              <a:t>length</a:t>
            </a:r>
            <a:r>
              <a:rPr lang="en-US" altLang="en-VN" sz="2200">
                <a:solidFill>
                  <a:srgbClr val="000000"/>
                </a:solidFill>
                <a:latin typeface="Helvetica" pitchFamily="2" charset="0"/>
                <a:ea typeface="ＭＳ Ｐゴシック" panose="020B0600070205080204" pitchFamily="34" charset="-128"/>
              </a:rPr>
              <a:t>;</a:t>
            </a:r>
            <a:endParaRPr lang="en-US" altLang="en-VN" sz="2200">
              <a:solidFill>
                <a:srgbClr val="7F0055"/>
              </a:solidFill>
              <a:latin typeface="Helvetica" pitchFamily="2" charset="0"/>
              <a:ea typeface="ＭＳ Ｐゴシック" panose="020B0600070205080204" pitchFamily="34" charset="-128"/>
            </a:endParaRPr>
          </a:p>
          <a:p>
            <a:pPr marL="0" indent="0">
              <a:buFont typeface="Wingdings" pitchFamily="2" charset="2"/>
              <a:buNone/>
            </a:pPr>
            <a:r>
              <a:rPr lang="en-US" altLang="en-VN" sz="2200">
                <a:solidFill>
                  <a:srgbClr val="000000"/>
                </a:solidFill>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private</a:t>
            </a:r>
            <a:r>
              <a:rPr lang="en-US" altLang="en-VN" sz="2200">
                <a:solidFill>
                  <a:srgbClr val="000000"/>
                </a:solidFill>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double</a:t>
            </a:r>
            <a:r>
              <a:rPr lang="en-US" altLang="en-VN" sz="2200">
                <a:solidFill>
                  <a:srgbClr val="000000"/>
                </a:solidFill>
                <a:latin typeface="Helvetica" pitchFamily="2" charset="0"/>
                <a:ea typeface="ＭＳ Ｐゴシック" panose="020B0600070205080204" pitchFamily="34" charset="-128"/>
              </a:rPr>
              <a:t> </a:t>
            </a:r>
            <a:r>
              <a:rPr lang="en-US" altLang="en-VN" sz="2200">
                <a:solidFill>
                  <a:srgbClr val="0000C0"/>
                </a:solidFill>
                <a:latin typeface="Helvetica" pitchFamily="2" charset="0"/>
                <a:ea typeface="ＭＳ Ｐゴシック" panose="020B0600070205080204" pitchFamily="34" charset="-128"/>
              </a:rPr>
              <a:t>width</a:t>
            </a:r>
            <a:r>
              <a:rPr lang="en-US" altLang="en-VN" sz="2200">
                <a:solidFill>
                  <a:srgbClr val="000000"/>
                </a:solidFill>
                <a:latin typeface="Helvetica" pitchFamily="2" charset="0"/>
                <a:ea typeface="ＭＳ Ｐゴシック" panose="020B0600070205080204" pitchFamily="34" charset="-128"/>
              </a:rPr>
              <a:t>;</a:t>
            </a:r>
            <a:endParaRPr lang="en-US" altLang="en-VN" sz="2200">
              <a:solidFill>
                <a:srgbClr val="7F0055"/>
              </a:solidFill>
              <a:latin typeface="Helvetica" pitchFamily="2" charset="0"/>
              <a:ea typeface="ＭＳ Ｐゴシック" panose="020B0600070205080204" pitchFamily="34" charset="-128"/>
            </a:endParaRPr>
          </a:p>
          <a:p>
            <a:pPr marL="0" indent="0">
              <a:buFont typeface="Wingdings" pitchFamily="2" charset="2"/>
              <a:buNone/>
            </a:pPr>
            <a:r>
              <a:rPr lang="en-US" altLang="en-VN" sz="2200">
                <a:latin typeface="Helvetica" pitchFamily="2" charset="0"/>
                <a:ea typeface="ＭＳ Ｐゴシック" panose="020B0600070205080204" pitchFamily="34" charset="-128"/>
              </a:rPr>
              <a:t>}</a:t>
            </a:r>
            <a:br>
              <a:rPr lang="en-US" altLang="en-VN" sz="2200">
                <a:latin typeface="Helvetica" pitchFamily="2" charset="0"/>
                <a:ea typeface="ＭＳ Ｐゴシック" panose="020B0600070205080204" pitchFamily="34" charset="-128"/>
              </a:rPr>
            </a:br>
            <a:endParaRPr lang="en-US" altLang="en-VN" sz="2200">
              <a:latin typeface="Helvetica" pitchFamily="2" charset="0"/>
              <a:ea typeface="ＭＳ Ｐゴシック" panose="020B0600070205080204" pitchFamily="34" charset="-128"/>
            </a:endParaRPr>
          </a:p>
          <a:p>
            <a:pPr marL="0" indent="0">
              <a:buFont typeface="Wingdings" pitchFamily="2" charset="2"/>
              <a:buNone/>
            </a:pPr>
            <a:r>
              <a:rPr lang="en-US" altLang="en-VN" sz="2200" b="1">
                <a:solidFill>
                  <a:srgbClr val="7F0055"/>
                </a:solidFill>
                <a:latin typeface="Helvetica" pitchFamily="2" charset="0"/>
                <a:ea typeface="ＭＳ Ｐゴシック" panose="020B0600070205080204" pitchFamily="34" charset="-128"/>
              </a:rPr>
              <a:t>public</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class</a:t>
            </a:r>
            <a:r>
              <a:rPr lang="en-US" altLang="en-VN" sz="2200">
                <a:latin typeface="Helvetica" pitchFamily="2" charset="0"/>
                <a:ea typeface="ＭＳ Ｐゴシック" panose="020B0600070205080204" pitchFamily="34" charset="-128"/>
              </a:rPr>
              <a:t> AreaCalculator{</a:t>
            </a:r>
          </a:p>
          <a:p>
            <a:pPr marL="0" indent="0">
              <a:buFont typeface="Wingdings" pitchFamily="2" charset="2"/>
              <a:buNone/>
            </a:pP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public</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double</a:t>
            </a:r>
            <a:r>
              <a:rPr lang="en-US" altLang="en-VN" sz="2200">
                <a:latin typeface="Helvetica" pitchFamily="2" charset="0"/>
                <a:ea typeface="ＭＳ Ｐゴシック" panose="020B0600070205080204" pitchFamily="34" charset="-128"/>
              </a:rPr>
              <a:t> calculateRectangleArea(Rectangle </a:t>
            </a:r>
            <a:r>
              <a:rPr lang="en-US" altLang="en-VN" sz="2200">
                <a:solidFill>
                  <a:srgbClr val="6A3E3E"/>
                </a:solidFill>
                <a:latin typeface="Helvetica" pitchFamily="2" charset="0"/>
                <a:ea typeface="ＭＳ Ｐゴシック" panose="020B0600070205080204" pitchFamily="34" charset="-128"/>
              </a:rPr>
              <a:t>rectangle</a:t>
            </a:r>
            <a:r>
              <a:rPr lang="en-US" altLang="en-VN" sz="2200">
                <a:latin typeface="Helvetica" pitchFamily="2" charset="0"/>
                <a:ea typeface="ＭＳ Ｐゴシック" panose="020B0600070205080204" pitchFamily="34" charset="-128"/>
              </a:rPr>
              <a:t>) {</a:t>
            </a:r>
          </a:p>
          <a:p>
            <a:pPr marL="0" indent="0">
              <a:buFont typeface="Wingdings" pitchFamily="2" charset="2"/>
              <a:buNone/>
            </a:pP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return</a:t>
            </a:r>
            <a:r>
              <a:rPr lang="en-US" altLang="en-VN" sz="2200">
                <a:latin typeface="Helvetica" pitchFamily="2" charset="0"/>
                <a:ea typeface="ＭＳ Ｐゴシック" panose="020B0600070205080204" pitchFamily="34" charset="-128"/>
              </a:rPr>
              <a:t> </a:t>
            </a:r>
            <a:r>
              <a:rPr lang="en-US" altLang="en-VN" sz="2200">
                <a:solidFill>
                  <a:srgbClr val="6A3E3E"/>
                </a:solidFill>
                <a:latin typeface="Helvetica" pitchFamily="2" charset="0"/>
                <a:ea typeface="ＭＳ Ｐゴシック" panose="020B0600070205080204" pitchFamily="34" charset="-128"/>
              </a:rPr>
              <a:t>rectangle</a:t>
            </a:r>
            <a:r>
              <a:rPr lang="en-US" altLang="en-VN" sz="2200">
                <a:latin typeface="Helvetica" pitchFamily="2" charset="0"/>
                <a:ea typeface="ＭＳ Ｐゴシック" panose="020B0600070205080204" pitchFamily="34" charset="-128"/>
              </a:rPr>
              <a:t>.getLength() *</a:t>
            </a:r>
            <a:r>
              <a:rPr lang="en-US" altLang="en-VN" sz="2200">
                <a:solidFill>
                  <a:srgbClr val="6A3E3E"/>
                </a:solidFill>
                <a:latin typeface="Helvetica" pitchFamily="2" charset="0"/>
                <a:ea typeface="ＭＳ Ｐゴシック" panose="020B0600070205080204" pitchFamily="34" charset="-128"/>
              </a:rPr>
              <a:t>rectangle</a:t>
            </a:r>
            <a:r>
              <a:rPr lang="en-US" altLang="en-VN" sz="2200">
                <a:latin typeface="Helvetica" pitchFamily="2" charset="0"/>
                <a:ea typeface="ＭＳ Ｐゴシック" panose="020B0600070205080204" pitchFamily="34" charset="-128"/>
              </a:rPr>
              <a:t>.getWidth();</a:t>
            </a:r>
          </a:p>
          <a:p>
            <a:pPr marL="0" indent="0">
              <a:buFont typeface="Wingdings" pitchFamily="2" charset="2"/>
              <a:buNone/>
            </a:pPr>
            <a:r>
              <a:rPr lang="en-US" altLang="en-VN" sz="2200">
                <a:latin typeface="Helvetica" pitchFamily="2" charset="0"/>
                <a:ea typeface="ＭＳ Ｐゴシック" panose="020B0600070205080204" pitchFamily="34" charset="-128"/>
              </a:rPr>
              <a:t>  }</a:t>
            </a:r>
          </a:p>
          <a:p>
            <a:pPr marL="0" indent="0">
              <a:buFont typeface="Wingdings" pitchFamily="2" charset="2"/>
              <a:buNone/>
            </a:pPr>
            <a:r>
              <a:rPr lang="en-US" altLang="en-VN" sz="2200">
                <a:latin typeface="Helvetica" pitchFamily="2" charset="0"/>
                <a:ea typeface="ＭＳ Ｐゴシック" panose="020B0600070205080204" pitchFamily="34" charset="-128"/>
              </a:rPr>
              <a:t>}</a:t>
            </a:r>
          </a:p>
          <a:p>
            <a:pPr marL="0" indent="0">
              <a:buFont typeface="Wingdings" pitchFamily="2" charset="2"/>
              <a:buNone/>
            </a:pPr>
            <a:endParaRPr lang="en-US" altLang="en-US" sz="2200">
              <a:ea typeface="ＭＳ Ｐゴシック" panose="020B0600070205080204" pitchFamily="34" charset="-128"/>
            </a:endParaRPr>
          </a:p>
        </p:txBody>
      </p:sp>
      <p:sp>
        <p:nvSpPr>
          <p:cNvPr id="130051" name="Slide Number Placeholder 3">
            <a:extLst>
              <a:ext uri="{FF2B5EF4-FFF2-40B4-BE49-F238E27FC236}">
                <a16:creationId xmlns:a16="http://schemas.microsoft.com/office/drawing/2014/main" id="{ED9A9DAF-60BC-B640-AD8A-A460A94AC9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8A3E6F5D-6DDC-024D-A2F4-0F37D4F6716B}" type="slidenum">
              <a:rPr lang="en-US" altLang="en-US" sz="1400" smtClean="0">
                <a:latin typeface="Tahoma" panose="020B0604030504040204" pitchFamily="34" charset="0"/>
              </a:rPr>
              <a:pPr>
                <a:spcBef>
                  <a:spcPct val="0"/>
                </a:spcBef>
                <a:buClrTx/>
                <a:buSzTx/>
                <a:buFontTx/>
                <a:buNone/>
              </a:pPr>
              <a:t>65</a:t>
            </a:fld>
            <a:endParaRPr lang="en-US" altLang="en-US" sz="1400">
              <a:latin typeface="Tahoma" panose="020B060403050404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a:extLst>
              <a:ext uri="{FF2B5EF4-FFF2-40B4-BE49-F238E27FC236}">
                <a16:creationId xmlns:a16="http://schemas.microsoft.com/office/drawing/2014/main" id="{388E4054-EA04-D34E-9AFB-3E9C1C226703}"/>
              </a:ext>
            </a:extLst>
          </p:cNvPr>
          <p:cNvSpPr>
            <a:spLocks noGrp="1" noChangeArrowheads="1"/>
          </p:cNvSpPr>
          <p:nvPr>
            <p:ph type="title"/>
          </p:nvPr>
        </p:nvSpPr>
        <p:spPr/>
        <p:txBody>
          <a:bodyPr/>
          <a:lstStyle/>
          <a:p>
            <a:r>
              <a:rPr lang="en-US" altLang="en-US" dirty="0" err="1">
                <a:ea typeface="ＭＳ Ｐゴシック" panose="020B0600070205080204" pitchFamily="34" charset="-128"/>
              </a:rPr>
              <a:t>Thêm</a:t>
            </a:r>
            <a:r>
              <a:rPr lang="en-US" altLang="en-US" dirty="0">
                <a:ea typeface="ＭＳ Ｐゴシック" panose="020B0600070205080204" pitchFamily="34" charset="-128"/>
              </a:rPr>
              <a:t> </a:t>
            </a:r>
            <a:r>
              <a:rPr lang="en-US" altLang="en-US" dirty="0" err="1">
                <a:ea typeface="ＭＳ Ｐゴシック" panose="020B0600070205080204" pitchFamily="34" charset="-128"/>
              </a:rPr>
              <a:t>lớp</a:t>
            </a:r>
            <a:r>
              <a:rPr lang="en-US" altLang="en-US" dirty="0">
                <a:ea typeface="ＭＳ Ｐゴシック" panose="020B0600070205080204" pitchFamily="34" charset="-128"/>
              </a:rPr>
              <a:t> Circle</a:t>
            </a:r>
          </a:p>
        </p:txBody>
      </p:sp>
      <p:sp>
        <p:nvSpPr>
          <p:cNvPr id="77826" name="Content Placeholder 2">
            <a:extLst>
              <a:ext uri="{FF2B5EF4-FFF2-40B4-BE49-F238E27FC236}">
                <a16:creationId xmlns:a16="http://schemas.microsoft.com/office/drawing/2014/main" id="{80143042-7D58-4E4A-B5B5-2C18B3F411B9}"/>
              </a:ext>
            </a:extLst>
          </p:cNvPr>
          <p:cNvSpPr>
            <a:spLocks noGrp="1" noChangeArrowheads="1"/>
          </p:cNvSpPr>
          <p:nvPr>
            <p:ph idx="1"/>
          </p:nvPr>
        </p:nvSpPr>
        <p:spPr/>
        <p:txBody>
          <a:bodyPr>
            <a:normAutofit fontScale="850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class</a:t>
            </a:r>
            <a:r>
              <a:rPr lang="en-US" dirty="0">
                <a:solidFill>
                  <a:srgbClr val="000000"/>
                </a:solidFill>
                <a:latin typeface="Helvetica" pitchFamily="2" charset="0"/>
              </a:rPr>
              <a:t> Circle{</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private</a:t>
            </a:r>
            <a:r>
              <a:rPr lang="en-US" dirty="0">
                <a:latin typeface="Helvetica" pitchFamily="2" charset="0"/>
              </a:rPr>
              <a:t> </a:t>
            </a:r>
            <a:r>
              <a:rPr lang="en-US" b="1" dirty="0">
                <a:solidFill>
                  <a:srgbClr val="7F0055"/>
                </a:solidFill>
                <a:latin typeface="Helvetica" pitchFamily="2" charset="0"/>
              </a:rPr>
              <a:t>double</a:t>
            </a:r>
            <a:r>
              <a:rPr lang="en-US" dirty="0">
                <a:latin typeface="Helvetica" pitchFamily="2" charset="0"/>
              </a:rPr>
              <a:t> radius; </a:t>
            </a:r>
          </a:p>
          <a:p>
            <a:pPr marL="0" indent="0">
              <a:buFont typeface="Wingdings" pitchFamily="2" charset="2"/>
              <a:buNone/>
              <a:defRPr/>
            </a:pPr>
            <a:r>
              <a:rPr lang="en-US" dirty="0">
                <a:latin typeface="Helvetica" pitchFamily="2" charset="0"/>
              </a:rPr>
              <a:t>}</a:t>
            </a:r>
          </a:p>
          <a:p>
            <a:pPr marL="0" indent="0">
              <a:buFont typeface="Wingdings" pitchFamily="2" charset="2"/>
              <a:buNone/>
              <a:defRPr/>
            </a:pPr>
            <a:br>
              <a:rPr lang="en-US" dirty="0">
                <a:latin typeface="Helvetica" pitchFamily="2" charset="0"/>
              </a:rPr>
            </a:br>
            <a:endParaRPr lang="en-US" dirty="0">
              <a:latin typeface="Helvetica" pitchFamily="2" charset="0"/>
            </a:endParaRPr>
          </a:p>
          <a:p>
            <a:pPr marL="0" indent="0">
              <a:buFont typeface="Wingdings" pitchFamily="2" charset="2"/>
              <a:buNone/>
              <a:defRPr/>
            </a:pP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class</a:t>
            </a:r>
            <a:r>
              <a:rPr lang="en-US" dirty="0">
                <a:latin typeface="Helvetica" pitchFamily="2" charset="0"/>
              </a:rPr>
              <a:t> </a:t>
            </a:r>
            <a:r>
              <a:rPr lang="en-US" dirty="0" err="1">
                <a:latin typeface="Helvetica" pitchFamily="2" charset="0"/>
              </a:rPr>
              <a:t>AreaCalculator</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double</a:t>
            </a:r>
            <a:r>
              <a:rPr lang="en-US" dirty="0">
                <a:latin typeface="Helvetica" pitchFamily="2" charset="0"/>
              </a:rPr>
              <a:t> </a:t>
            </a:r>
            <a:r>
              <a:rPr lang="en-US" dirty="0" err="1">
                <a:latin typeface="Helvetica" pitchFamily="2" charset="0"/>
              </a:rPr>
              <a:t>calculateRectangleArea</a:t>
            </a:r>
            <a:r>
              <a:rPr lang="en-US" dirty="0">
                <a:latin typeface="Helvetica" pitchFamily="2" charset="0"/>
              </a:rPr>
              <a:t>(Rectangle rectangle){</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return</a:t>
            </a:r>
            <a:r>
              <a:rPr lang="en-US" dirty="0">
                <a:latin typeface="Helvetica" pitchFamily="2" charset="0"/>
              </a:rPr>
              <a:t> </a:t>
            </a:r>
            <a:r>
              <a:rPr lang="en-US" dirty="0" err="1">
                <a:latin typeface="Helvetica" pitchFamily="2" charset="0"/>
              </a:rPr>
              <a:t>rectangle.getLength</a:t>
            </a:r>
            <a:r>
              <a:rPr lang="en-US" dirty="0">
                <a:latin typeface="Helvetica" pitchFamily="2" charset="0"/>
              </a:rPr>
              <a:t>() *</a:t>
            </a:r>
            <a:r>
              <a:rPr lang="en-US" dirty="0" err="1">
                <a:latin typeface="Helvetica" pitchFamily="2" charset="0"/>
              </a:rPr>
              <a:t>rectangle.getWidth</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double</a:t>
            </a:r>
            <a:r>
              <a:rPr lang="en-US" dirty="0">
                <a:latin typeface="Helvetica" pitchFamily="2" charset="0"/>
              </a:rPr>
              <a:t> </a:t>
            </a:r>
            <a:r>
              <a:rPr lang="en-US" dirty="0" err="1">
                <a:latin typeface="Helvetica" pitchFamily="2" charset="0"/>
              </a:rPr>
              <a:t>calculateCircleArea</a:t>
            </a:r>
            <a:r>
              <a:rPr lang="en-US" dirty="0">
                <a:latin typeface="Helvetica" pitchFamily="2" charset="0"/>
              </a:rPr>
              <a:t>(Circle circle){</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return</a:t>
            </a:r>
            <a:r>
              <a:rPr lang="en-US" dirty="0">
                <a:latin typeface="Helvetica" pitchFamily="2" charset="0"/>
              </a:rPr>
              <a:t> 3.14159*</a:t>
            </a:r>
            <a:r>
              <a:rPr lang="en-US" dirty="0" err="1">
                <a:latin typeface="Helvetica" pitchFamily="2" charset="0"/>
              </a:rPr>
              <a:t>circle.getRadius</a:t>
            </a:r>
            <a:r>
              <a:rPr lang="en-US" dirty="0">
                <a:latin typeface="Helvetica" pitchFamily="2" charset="0"/>
              </a:rPr>
              <a:t>()*</a:t>
            </a:r>
            <a:r>
              <a:rPr lang="en-US" dirty="0" err="1">
                <a:latin typeface="Helvetica" pitchFamily="2" charset="0"/>
              </a:rPr>
              <a:t>circle.getRadius</a:t>
            </a:r>
            <a:r>
              <a:rPr lang="en-US" dirty="0">
                <a:latin typeface="Helvetica" pitchFamily="2" charset="0"/>
              </a:rPr>
              <a:t>();</a:t>
            </a:r>
          </a:p>
          <a:p>
            <a:pPr marL="0" indent="0">
              <a:buFont typeface="Wingdings" pitchFamily="2" charset="2"/>
              <a:buNone/>
              <a:defRPr/>
            </a:pPr>
            <a:r>
              <a:rPr lang="en-US" dirty="0">
                <a:latin typeface="Helvetica" pitchFamily="2" charset="0"/>
              </a:rPr>
              <a:t>   } </a:t>
            </a:r>
          </a:p>
          <a:p>
            <a:pPr marL="0" indent="0">
              <a:buFont typeface="Wingdings" pitchFamily="2" charset="2"/>
              <a:buNone/>
              <a:defRPr/>
            </a:pPr>
            <a:r>
              <a:rPr lang="en-US" dirty="0">
                <a:latin typeface="Helvetica" pitchFamily="2" charset="0"/>
              </a:rPr>
              <a:t>}</a:t>
            </a:r>
          </a:p>
          <a:p>
            <a:pPr marL="0" indent="0">
              <a:buFont typeface="Wingdings" pitchFamily="2" charset="2"/>
              <a:buNone/>
              <a:defRPr/>
            </a:pPr>
            <a:endParaRPr lang="en-US" altLang="en-US" sz="2400" dirty="0">
              <a:ea typeface="ＭＳ Ｐゴシック" panose="020B0600070205080204" pitchFamily="34" charset="-128"/>
            </a:endParaRPr>
          </a:p>
        </p:txBody>
      </p:sp>
      <p:sp>
        <p:nvSpPr>
          <p:cNvPr id="132099" name="Slide Number Placeholder 3">
            <a:extLst>
              <a:ext uri="{FF2B5EF4-FFF2-40B4-BE49-F238E27FC236}">
                <a16:creationId xmlns:a16="http://schemas.microsoft.com/office/drawing/2014/main" id="{1FDF7F66-DC10-AC4C-959B-C0EB928D30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B0C3E59-3287-4A47-AD6C-8BCACCBBC147}" type="slidenum">
              <a:rPr lang="en-US" altLang="en-US" sz="1400" smtClean="0">
                <a:latin typeface="Tahoma" panose="020B0604030504040204" pitchFamily="34" charset="0"/>
              </a:rPr>
              <a:pPr>
                <a:spcBef>
                  <a:spcPct val="0"/>
                </a:spcBef>
                <a:buClrTx/>
                <a:buSzTx/>
                <a:buFontTx/>
                <a:buNone/>
              </a:pPr>
              <a:t>66</a:t>
            </a:fld>
            <a:endParaRPr lang="en-US" altLang="en-US" sz="1400">
              <a:latin typeface="Tahoma" panose="020B060403050404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5" name="Title 1">
            <a:extLst>
              <a:ext uri="{FF2B5EF4-FFF2-40B4-BE49-F238E27FC236}">
                <a16:creationId xmlns:a16="http://schemas.microsoft.com/office/drawing/2014/main" id="{FB6EEB28-4EC0-984D-A6DD-D83823EA29E9}"/>
              </a:ext>
            </a:extLst>
          </p:cNvPr>
          <p:cNvSpPr>
            <a:spLocks noGrp="1" noChangeArrowheads="1"/>
          </p:cNvSpPr>
          <p:nvPr>
            <p:ph type="title"/>
          </p:nvPr>
        </p:nvSpPr>
        <p:spPr>
          <a:xfrm>
            <a:off x="3733800" y="114607"/>
            <a:ext cx="4781550" cy="737960"/>
          </a:xfrm>
        </p:spPr>
        <p:txBody>
          <a:bodyPr/>
          <a:lstStyle/>
          <a:p>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nguồn</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sửa</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endParaRPr lang="en-US" altLang="en-US" dirty="0">
              <a:ea typeface="ＭＳ Ｐゴシック" panose="020B0600070205080204" pitchFamily="34" charset="-128"/>
            </a:endParaRPr>
          </a:p>
        </p:txBody>
      </p:sp>
      <p:sp>
        <p:nvSpPr>
          <p:cNvPr id="134146" name="Content Placeholder 2">
            <a:extLst>
              <a:ext uri="{FF2B5EF4-FFF2-40B4-BE49-F238E27FC236}">
                <a16:creationId xmlns:a16="http://schemas.microsoft.com/office/drawing/2014/main" id="{189CC2CE-D849-524D-9B6F-36B4333FA0DB}"/>
              </a:ext>
            </a:extLst>
          </p:cNvPr>
          <p:cNvSpPr>
            <a:spLocks noGrp="1" noChangeArrowheads="1"/>
          </p:cNvSpPr>
          <p:nvPr>
            <p:ph idx="1"/>
          </p:nvPr>
        </p:nvSpPr>
        <p:spPr>
          <a:xfrm>
            <a:off x="381000" y="609600"/>
            <a:ext cx="7886700" cy="5174881"/>
          </a:xfrm>
        </p:spPr>
        <p:txBody>
          <a:bodyPr>
            <a:noAutofit/>
          </a:bodyPr>
          <a:lstStyle/>
          <a:p>
            <a:pPr marL="0" indent="0">
              <a:lnSpc>
                <a:spcPts val="17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interface</a:t>
            </a:r>
            <a:r>
              <a:rPr lang="en-US" altLang="en-VN" sz="2000" dirty="0">
                <a:solidFill>
                  <a:srgbClr val="000000"/>
                </a:solidFill>
                <a:latin typeface="Helvetica" pitchFamily="2" charset="0"/>
                <a:ea typeface="ＭＳ Ｐゴシック" panose="020B0600070205080204" pitchFamily="34" charset="-128"/>
              </a:rPr>
              <a:t> Shape{</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calculateArea</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endParaRPr lang="en-US" altLang="en-VN" sz="2000" dirty="0">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solidFill>
                  <a:srgbClr val="000000"/>
                </a:solidFill>
                <a:latin typeface="Helvetica" pitchFamily="2" charset="0"/>
                <a:ea typeface="ＭＳ Ｐゴシック" panose="020B0600070205080204" pitchFamily="34" charset="-128"/>
              </a:rPr>
              <a:t> Rectangle </a:t>
            </a:r>
            <a:r>
              <a:rPr lang="en-US" altLang="en-VN" sz="2000" b="1" dirty="0">
                <a:solidFill>
                  <a:srgbClr val="7F0055"/>
                </a:solidFill>
                <a:latin typeface="Helvetica" pitchFamily="2" charset="0"/>
                <a:ea typeface="ＭＳ Ｐゴシック" panose="020B0600070205080204" pitchFamily="34" charset="-128"/>
              </a:rPr>
              <a:t>implements</a:t>
            </a:r>
            <a:r>
              <a:rPr lang="en-US" altLang="en-VN" sz="2000" dirty="0">
                <a:solidFill>
                  <a:srgbClr val="000000"/>
                </a:solidFill>
                <a:latin typeface="Helvetica" pitchFamily="2" charset="0"/>
                <a:ea typeface="ＭＳ Ｐゴシック" panose="020B0600070205080204" pitchFamily="34" charset="-128"/>
              </a:rPr>
              <a:t> Shape{</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0000C0"/>
                </a:solidFill>
                <a:latin typeface="Helvetica" pitchFamily="2" charset="0"/>
                <a:ea typeface="ＭＳ Ｐゴシック" panose="020B0600070205080204" pitchFamily="34" charset="-128"/>
              </a:rPr>
              <a:t>length</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0000C0"/>
                </a:solidFill>
                <a:latin typeface="Helvetica" pitchFamily="2" charset="0"/>
                <a:ea typeface="ＭＳ Ｐゴシック" panose="020B0600070205080204" pitchFamily="34" charset="-128"/>
              </a:rPr>
              <a:t>width</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calculateArea</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0000C0"/>
                </a:solidFill>
                <a:latin typeface="Helvetica" pitchFamily="2" charset="0"/>
                <a:ea typeface="ＭＳ Ｐゴシック" panose="020B0600070205080204" pitchFamily="34" charset="-128"/>
              </a:rPr>
              <a:t>length</a:t>
            </a:r>
            <a:r>
              <a:rPr lang="en-US" altLang="en-VN" sz="2000" dirty="0">
                <a:solidFill>
                  <a:srgbClr val="000000"/>
                </a:solidFill>
                <a:latin typeface="Helvetica" pitchFamily="2" charset="0"/>
                <a:ea typeface="ＭＳ Ｐゴシック" panose="020B0600070205080204" pitchFamily="34" charset="-128"/>
              </a:rPr>
              <a:t> * </a:t>
            </a:r>
            <a:r>
              <a:rPr lang="en-US" altLang="en-VN" sz="2000" dirty="0">
                <a:solidFill>
                  <a:srgbClr val="0000C0"/>
                </a:solidFill>
                <a:latin typeface="Helvetica" pitchFamily="2" charset="0"/>
                <a:ea typeface="ＭＳ Ｐゴシック" panose="020B0600070205080204" pitchFamily="34" charset="-128"/>
              </a:rPr>
              <a:t>width</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0000C0"/>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a:t>
            </a:r>
            <a:br>
              <a:rPr lang="en-US" altLang="en-VN" sz="2000" dirty="0">
                <a:latin typeface="Helvetica" pitchFamily="2" charset="0"/>
                <a:ea typeface="ＭＳ Ｐゴシック" panose="020B0600070205080204" pitchFamily="34" charset="-128"/>
              </a:rPr>
            </a:br>
            <a:endParaRPr lang="en-US" altLang="en-VN" sz="2000" dirty="0">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solidFill>
                  <a:srgbClr val="000000"/>
                </a:solidFill>
                <a:latin typeface="Helvetica" pitchFamily="2" charset="0"/>
                <a:ea typeface="ＭＳ Ｐゴシック" panose="020B0600070205080204" pitchFamily="34" charset="-128"/>
              </a:rPr>
              <a:t> Circle </a:t>
            </a:r>
            <a:r>
              <a:rPr lang="en-US" altLang="en-VN" sz="2000" b="1" dirty="0">
                <a:solidFill>
                  <a:srgbClr val="7F0055"/>
                </a:solidFill>
                <a:latin typeface="Helvetica" pitchFamily="2" charset="0"/>
                <a:ea typeface="ＭＳ Ｐゴシック" panose="020B0600070205080204" pitchFamily="34" charset="-128"/>
              </a:rPr>
              <a:t>implements</a:t>
            </a:r>
            <a:r>
              <a:rPr lang="en-US" altLang="en-VN" sz="2000" dirty="0">
                <a:solidFill>
                  <a:srgbClr val="000000"/>
                </a:solidFill>
                <a:latin typeface="Helvetica" pitchFamily="2" charset="0"/>
                <a:ea typeface="ＭＳ Ｐゴシック" panose="020B0600070205080204" pitchFamily="34" charset="-128"/>
              </a:rPr>
              <a:t> Shape{</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0000C0"/>
                </a:solidFill>
                <a:latin typeface="Helvetica" pitchFamily="2" charset="0"/>
                <a:ea typeface="ＭＳ Ｐゴシック" panose="020B0600070205080204" pitchFamily="34" charset="-128"/>
              </a:rPr>
              <a:t>radius</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calculateArea</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3.14159 *</a:t>
            </a:r>
            <a:r>
              <a:rPr lang="en-US" altLang="en-VN" sz="2000" dirty="0">
                <a:solidFill>
                  <a:srgbClr val="0000C0"/>
                </a:solidFill>
                <a:latin typeface="Helvetica" pitchFamily="2" charset="0"/>
                <a:ea typeface="ＭＳ Ｐゴシック" panose="020B0600070205080204" pitchFamily="34" charset="-128"/>
              </a:rPr>
              <a:t>radius</a:t>
            </a:r>
            <a:r>
              <a:rPr lang="en-US" altLang="en-VN" sz="2000" dirty="0">
                <a:latin typeface="Helvetica" pitchFamily="2" charset="0"/>
                <a:ea typeface="ＭＳ Ｐゴシック" panose="020B0600070205080204" pitchFamily="34" charset="-128"/>
              </a:rPr>
              <a:t>*</a:t>
            </a:r>
            <a:r>
              <a:rPr lang="en-US" altLang="en-VN" sz="2000" dirty="0">
                <a:solidFill>
                  <a:srgbClr val="0000C0"/>
                </a:solidFill>
                <a:latin typeface="Helvetica" pitchFamily="2" charset="0"/>
                <a:ea typeface="ＭＳ Ｐゴシック" panose="020B0600070205080204" pitchFamily="34" charset="-128"/>
              </a:rPr>
              <a:t>radius</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a:t>
            </a:r>
            <a:endParaRPr lang="en-US" altLang="en-US" sz="2000" dirty="0">
              <a:ea typeface="ＭＳ Ｐゴシック" panose="020B0600070205080204" pitchFamily="34" charset="-128"/>
            </a:endParaRPr>
          </a:p>
        </p:txBody>
      </p:sp>
      <p:sp>
        <p:nvSpPr>
          <p:cNvPr id="134147" name="Slide Number Placeholder 3">
            <a:extLst>
              <a:ext uri="{FF2B5EF4-FFF2-40B4-BE49-F238E27FC236}">
                <a16:creationId xmlns:a16="http://schemas.microsoft.com/office/drawing/2014/main" id="{BD04FCFC-DCC1-EA4D-8F2D-40B1E55CB9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CA58692F-9275-6846-9951-0666DF1BB73D}" type="slidenum">
              <a:rPr lang="en-US" altLang="en-US" sz="1400" smtClean="0">
                <a:latin typeface="Tahoma" panose="020B0604030504040204" pitchFamily="34" charset="0"/>
              </a:rPr>
              <a:pPr>
                <a:spcBef>
                  <a:spcPct val="0"/>
                </a:spcBef>
                <a:buClrTx/>
                <a:buSzTx/>
                <a:buFontTx/>
                <a:buNone/>
              </a:pPr>
              <a:t>67</a:t>
            </a:fld>
            <a:endParaRPr lang="en-US" altLang="en-US" sz="1400">
              <a:latin typeface="Tahoma" panose="020B060403050404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a:extLst>
              <a:ext uri="{FF2B5EF4-FFF2-40B4-BE49-F238E27FC236}">
                <a16:creationId xmlns:a16="http://schemas.microsoft.com/office/drawing/2014/main" id="{E95AB0BA-3C4B-944D-A4FB-FFD5B0CBCD1C}"/>
              </a:ext>
            </a:extLst>
          </p:cNvPr>
          <p:cNvSpPr>
            <a:spLocks noGrp="1" noChangeArrowheads="1"/>
          </p:cNvSpPr>
          <p:nvPr>
            <p:ph type="title"/>
          </p:nvPr>
        </p:nvSpPr>
        <p:spPr/>
        <p:txBody>
          <a:bodyPr/>
          <a:lstStyle/>
          <a:p>
            <a:r>
              <a:rPr lang="en-US" altLang="en-US">
                <a:ea typeface="ＭＳ Ｐゴシック" panose="020B0600070205080204" pitchFamily="34" charset="-128"/>
              </a:rPr>
              <a:t>AreaCalculator</a:t>
            </a:r>
          </a:p>
        </p:txBody>
      </p:sp>
      <p:sp>
        <p:nvSpPr>
          <p:cNvPr id="136194" name="Content Placeholder 2">
            <a:extLst>
              <a:ext uri="{FF2B5EF4-FFF2-40B4-BE49-F238E27FC236}">
                <a16:creationId xmlns:a16="http://schemas.microsoft.com/office/drawing/2014/main" id="{91AC68A9-D4F0-1742-8CD4-7FAB1132D3F7}"/>
              </a:ext>
            </a:extLst>
          </p:cNvPr>
          <p:cNvSpPr>
            <a:spLocks noGrp="1" noChangeArrowheads="1"/>
          </p:cNvSpPr>
          <p:nvPr>
            <p:ph idx="1"/>
          </p:nvPr>
        </p:nvSpPr>
        <p:spPr/>
        <p:txBody>
          <a:bodyPr>
            <a:normAutofit/>
          </a:bodyPr>
          <a:lstStyle/>
          <a:p>
            <a:pPr marL="0" indent="0">
              <a:buFont typeface="Wingdings" pitchFamily="2" charset="2"/>
              <a:buNone/>
            </a:pP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class</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AreaCalculator</a:t>
            </a:r>
            <a:r>
              <a:rPr lang="en-US" altLang="en-VN" sz="2400" dirty="0">
                <a:latin typeface="Helvetica" pitchFamily="2" charset="0"/>
                <a:ea typeface="ＭＳ Ｐゴシック" panose="020B0600070205080204" pitchFamily="34" charset="-128"/>
              </a:rPr>
              <a:t>{</a:t>
            </a: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double</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calculateShapeArea</a:t>
            </a:r>
            <a:r>
              <a:rPr lang="en-US" altLang="en-VN" sz="2400" dirty="0">
                <a:latin typeface="Helvetica" pitchFamily="2" charset="0"/>
                <a:ea typeface="ＭＳ Ｐゴシック" panose="020B0600070205080204" pitchFamily="34" charset="-128"/>
              </a:rPr>
              <a:t>(Shape </a:t>
            </a:r>
            <a:r>
              <a:rPr lang="en-US" altLang="en-VN" sz="2400" dirty="0">
                <a:solidFill>
                  <a:srgbClr val="6A3E3E"/>
                </a:solidFill>
                <a:latin typeface="Helvetica" pitchFamily="2" charset="0"/>
                <a:ea typeface="ＭＳ Ｐゴシック" panose="020B0600070205080204" pitchFamily="34" charset="-128"/>
              </a:rPr>
              <a:t>shape</a:t>
            </a:r>
            <a:r>
              <a:rPr lang="en-US" altLang="en-VN" sz="2400" dirty="0">
                <a:latin typeface="Helvetica" pitchFamily="2" charset="0"/>
                <a:ea typeface="ＭＳ Ｐゴシック" panose="020B0600070205080204" pitchFamily="34" charset="-128"/>
              </a:rPr>
              <a:t>){</a:t>
            </a: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return</a:t>
            </a:r>
            <a:r>
              <a:rPr lang="en-US" altLang="en-VN" sz="2400" dirty="0">
                <a:latin typeface="Helvetica" pitchFamily="2" charset="0"/>
                <a:ea typeface="ＭＳ Ｐゴシック" panose="020B0600070205080204" pitchFamily="34" charset="-128"/>
              </a:rPr>
              <a:t> </a:t>
            </a:r>
            <a:r>
              <a:rPr lang="en-US" altLang="en-VN" sz="2400" dirty="0" err="1">
                <a:solidFill>
                  <a:srgbClr val="6A3E3E"/>
                </a:solidFill>
                <a:latin typeface="Helvetica" pitchFamily="2" charset="0"/>
                <a:ea typeface="ＭＳ Ｐゴシック" panose="020B0600070205080204" pitchFamily="34" charset="-128"/>
              </a:rPr>
              <a:t>shape</a:t>
            </a:r>
            <a:r>
              <a:rPr lang="en-US" altLang="en-VN" sz="2400" dirty="0" err="1">
                <a:latin typeface="Helvetica" pitchFamily="2" charset="0"/>
                <a:ea typeface="ＭＳ Ｐゴシック" panose="020B0600070205080204" pitchFamily="34" charset="-128"/>
              </a:rPr>
              <a:t>.calculateArea</a:t>
            </a:r>
            <a:r>
              <a:rPr lang="en-US" altLang="en-VN" sz="2400" dirty="0">
                <a:latin typeface="Helvetica" pitchFamily="2" charset="0"/>
                <a:ea typeface="ＭＳ Ｐゴシック" panose="020B0600070205080204" pitchFamily="34" charset="-128"/>
              </a:rPr>
              <a:t>();</a:t>
            </a: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p>
        </p:txBody>
      </p:sp>
      <p:sp>
        <p:nvSpPr>
          <p:cNvPr id="136195" name="Slide Number Placeholder 3">
            <a:extLst>
              <a:ext uri="{FF2B5EF4-FFF2-40B4-BE49-F238E27FC236}">
                <a16:creationId xmlns:a16="http://schemas.microsoft.com/office/drawing/2014/main" id="{1956C03B-EBF8-764E-AA62-B5E0766DDC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D501C83-8CAD-3B43-8E59-D3203C0E946A}" type="slidenum">
              <a:rPr lang="en-US" altLang="en-US" sz="1400" smtClean="0">
                <a:latin typeface="Tahoma" panose="020B0604030504040204" pitchFamily="34" charset="0"/>
              </a:rPr>
              <a:pPr>
                <a:spcBef>
                  <a:spcPct val="0"/>
                </a:spcBef>
                <a:buClrTx/>
                <a:buSzTx/>
                <a:buFontTx/>
                <a:buNone/>
              </a:pPr>
              <a:t>68</a:t>
            </a:fld>
            <a:endParaRPr lang="en-US" altLang="en-US" sz="1400">
              <a:latin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65C863AF-B277-9F4F-9B5D-E13960A457BE}"/>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23554" name="Content Placeholder 2">
            <a:extLst>
              <a:ext uri="{FF2B5EF4-FFF2-40B4-BE49-F238E27FC236}">
                <a16:creationId xmlns:a16="http://schemas.microsoft.com/office/drawing/2014/main" id="{E9219FD7-5BD4-6545-8C78-360092A0CB9E}"/>
              </a:ext>
            </a:extLst>
          </p:cNvPr>
          <p:cNvSpPr>
            <a:spLocks noGrp="1" noChangeArrowheads="1"/>
          </p:cNvSpPr>
          <p:nvPr>
            <p:ph idx="1"/>
          </p:nvPr>
        </p:nvSpPr>
        <p:spPr/>
        <p:txBody>
          <a:bodyPr/>
          <a:lstStyle/>
          <a:p>
            <a:r>
              <a:rPr lang="en-US" altLang="en-VN" dirty="0" err="1">
                <a:ea typeface="ＭＳ Ｐゴシック" panose="020B0600070205080204" pitchFamily="34" charset="-128"/>
              </a:rPr>
              <a:t>Cần</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lấy</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tất</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cả</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videos </a:t>
            </a:r>
            <a:r>
              <a:rPr lang="en-US" altLang="en-VN" dirty="0" err="1">
                <a:ea typeface="ＭＳ Ｐゴシック" panose="020B0600070205080204" pitchFamily="34" charset="-128"/>
              </a:rPr>
              <a:t>trong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a:t>
            </a:r>
          </a:p>
          <a:p>
            <a:r>
              <a:rPr lang="en-US" altLang="en-VN" dirty="0" err="1">
                <a:ea typeface="ＭＳ Ｐゴシック" panose="020B0600070205080204" pitchFamily="34" charset="-128"/>
              </a:rPr>
              <a:t>Vì</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r>
              <a:rPr lang="en-US" altLang="en-VN" dirty="0" err="1">
                <a:ea typeface="ＭＳ Ｐゴシック" panose="020B0600070205080204" pitchFamily="34" charset="-128"/>
              </a:rPr>
              <a:t>biết</a:t>
            </a:r>
            <a:r>
              <a:rPr lang="en-US" altLang="en-VN" dirty="0">
                <a:ea typeface="ＭＳ Ｐゴシック" panose="020B0600070205080204" pitchFamily="34" charset="-128"/>
              </a:rPr>
              <a:t> </a:t>
            </a:r>
            <a:r>
              <a:rPr lang="en-US" altLang="en-VN" dirty="0" err="1">
                <a:ea typeface="ＭＳ Ｐゴシック" panose="020B0600070205080204" pitchFamily="34" charset="-128"/>
              </a:rPr>
              <a:t>về</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tất</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cả</a:t>
            </a:r>
            <a:r>
              <a:rPr lang="en-US" altLang="en-VN" dirty="0">
                <a:ea typeface="ＭＳ Ｐゴシック" panose="020B0600070205080204" pitchFamily="34" charset="-128"/>
              </a:rPr>
              <a:t> videos, </a:t>
            </a:r>
            <a:r>
              <a:rPr lang="en-US" altLang="en-VN" dirty="0" err="1">
                <a:ea typeface="ＭＳ Ｐゴシック" panose="020B0600070205080204" pitchFamily="34" charset="-128"/>
              </a:rPr>
              <a:t>trách</a:t>
            </a:r>
            <a:r>
              <a:rPr lang="en-US" altLang="en-VN" dirty="0">
                <a:ea typeface="ＭＳ Ｐゴシック" panose="020B0600070205080204" pitchFamily="34" charset="-128"/>
              </a:rPr>
              <a:t> </a:t>
            </a:r>
            <a:r>
              <a:rPr lang="en-US" altLang="en-VN" dirty="0" err="1">
                <a:ea typeface="ＭＳ Ｐゴシック" panose="020B0600070205080204" pitchFamily="34" charset="-128"/>
              </a:rPr>
              <a:t>nhiệm</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lấy</a:t>
            </a:r>
            <a:r>
              <a:rPr lang="en-US" altLang="en-VN" dirty="0">
                <a:ea typeface="ＭＳ Ｐゴシック" panose="020B0600070205080204" pitchFamily="34" charset="-128"/>
              </a:rPr>
              <a:t> </a:t>
            </a:r>
            <a:r>
              <a:rPr lang="en-US" altLang="en-VN" dirty="0" err="1">
                <a:ea typeface="ＭＳ Ｐゴシック" panose="020B0600070205080204" pitchFamily="34" charset="-128"/>
              </a:rPr>
              <a:t>tất</a:t>
            </a:r>
            <a:r>
              <a:rPr lang="en-US" altLang="en-VN" dirty="0">
                <a:ea typeface="ＭＳ Ｐゴシック" panose="020B0600070205080204" pitchFamily="34" charset="-128"/>
              </a:rPr>
              <a:t> </a:t>
            </a:r>
            <a:r>
              <a:rPr lang="en-US" altLang="en-VN" dirty="0" err="1">
                <a:ea typeface="ＭＳ Ｐゴシック" panose="020B0600070205080204" pitchFamily="34" charset="-128"/>
              </a:rPr>
              <a:t>cả</a:t>
            </a:r>
            <a:r>
              <a:rPr lang="en-US" altLang="en-VN" dirty="0">
                <a:ea typeface="ＭＳ Ｐゴシック" panose="020B0600070205080204" pitchFamily="34" charset="-128"/>
              </a:rPr>
              <a:t> </a:t>
            </a:r>
            <a:r>
              <a:rPr lang="en-US" altLang="en-VN" dirty="0" err="1">
                <a:ea typeface="ＭＳ Ｐゴシック" panose="020B0600070205080204" pitchFamily="34" charset="-128"/>
              </a:rPr>
              <a:t>các</a:t>
            </a:r>
            <a:r>
              <a:rPr lang="en-US" altLang="en-VN" dirty="0">
                <a:ea typeface="ＭＳ Ｐゴシック" panose="020B0600070205080204" pitchFamily="34" charset="-128"/>
              </a:rPr>
              <a:t> videos </a:t>
            </a:r>
            <a:r>
              <a:rPr lang="en-US" altLang="en-VN" dirty="0" err="1">
                <a:ea typeface="ＭＳ Ｐゴシック" panose="020B0600070205080204" pitchFamily="34" charset="-128"/>
              </a:rPr>
              <a:t>trong</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r>
              <a:rPr lang="en-US" altLang="en-VN" dirty="0" err="1">
                <a:ea typeface="ＭＳ Ｐゴシック" panose="020B0600070205080204" pitchFamily="34" charset="-128"/>
              </a:rPr>
              <a:t>được</a:t>
            </a:r>
            <a:r>
              <a:rPr lang="en-US" altLang="en-VN" dirty="0">
                <a:ea typeface="ＭＳ Ｐゴシック" panose="020B0600070205080204" pitchFamily="34" charset="-128"/>
              </a:rPr>
              <a:t> </a:t>
            </a:r>
            <a:r>
              <a:rPr lang="en-US" altLang="en-VN" dirty="0" err="1">
                <a:ea typeface="ＭＳ Ｐゴシック" panose="020B0600070205080204" pitchFamily="34" charset="-128"/>
              </a:rPr>
              <a:t>giao</a:t>
            </a:r>
            <a:r>
              <a:rPr lang="en-US" altLang="en-VN" dirty="0">
                <a:ea typeface="ＭＳ Ｐゴシック" panose="020B0600070205080204" pitchFamily="34" charset="-128"/>
              </a:rPr>
              <a:t> </a:t>
            </a:r>
            <a:r>
              <a:rPr lang="en-US" altLang="en-VN" dirty="0" err="1">
                <a:ea typeface="ＭＳ Ｐゴシック" panose="020B0600070205080204" pitchFamily="34" charset="-128"/>
              </a:rPr>
              <a:t>cho</a:t>
            </a:r>
            <a:r>
              <a:rPr lang="en-US" altLang="en-VN" dirty="0">
                <a:ea typeface="ＭＳ Ｐゴシック" panose="020B0600070205080204" pitchFamily="34" charset="-128"/>
              </a:rPr>
              <a:t> </a:t>
            </a:r>
            <a:r>
              <a:rPr lang="en-US" altLang="en-VN" dirty="0" err="1">
                <a:ea typeface="ＭＳ Ｐゴシック" panose="020B0600070205080204" pitchFamily="34" charset="-128"/>
              </a:rPr>
              <a:t>lớp</a:t>
            </a:r>
            <a:r>
              <a:rPr lang="en-US" altLang="en-VN" dirty="0">
                <a:ea typeface="ＭＳ Ｐゴシック" panose="020B0600070205080204" pitchFamily="34" charset="-128"/>
              </a:rPr>
              <a:t> </a:t>
            </a:r>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p>
          <a:p>
            <a:r>
              <a:rPr lang="en-US" altLang="en-VN" dirty="0" err="1">
                <a:ea typeface="ＭＳ Ｐゴシック" panose="020B0600070205080204" pitchFamily="34" charset="-128"/>
              </a:rPr>
              <a:t>VideoStore</a:t>
            </a:r>
            <a:r>
              <a:rPr lang="en-US" altLang="en-VN" dirty="0">
                <a:ea typeface="ＭＳ Ｐゴシック" panose="020B0600070205080204" pitchFamily="34" charset="-128"/>
              </a:rPr>
              <a:t> </a:t>
            </a:r>
            <a:r>
              <a:rPr lang="en-VN" altLang="en-VN" dirty="0">
                <a:ea typeface="ＭＳ Ｐゴシック" panose="020B0600070205080204" pitchFamily="34" charset="-128"/>
                <a:sym typeface="Wingdings" pitchFamily="2" charset="2"/>
              </a:rPr>
              <a:t>là lớp chuyên gia thông tin</a:t>
            </a:r>
            <a:endParaRPr lang="en-VN" altLang="en-VN" dirty="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9D6FA86C-678D-1441-931D-65C17F6BDF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C2935AF2-607A-D340-854E-F98DF511F52B}" type="slidenum">
              <a:rPr lang="en-US" altLang="en-VN" sz="1400" smtClean="0">
                <a:latin typeface="Tahoma" panose="020B0604030504040204" pitchFamily="34" charset="0"/>
              </a:rPr>
              <a:pPr>
                <a:spcBef>
                  <a:spcPct val="0"/>
                </a:spcBef>
                <a:buClrTx/>
                <a:buSzTx/>
                <a:buFontTx/>
                <a:buNone/>
              </a:pPr>
              <a:t>7</a:t>
            </a:fld>
            <a:endParaRPr lang="en-US" altLang="en-VN" sz="1400">
              <a:latin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7AAE8700-1081-204D-8889-115533228F6B}"/>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25602" name="Content Placeholder 2">
            <a:extLst>
              <a:ext uri="{FF2B5EF4-FFF2-40B4-BE49-F238E27FC236}">
                <a16:creationId xmlns:a16="http://schemas.microsoft.com/office/drawing/2014/main" id="{1331870E-4440-044A-B3B5-F8D7187B9A86}"/>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25603" name="Slide Number Placeholder 3">
            <a:extLst>
              <a:ext uri="{FF2B5EF4-FFF2-40B4-BE49-F238E27FC236}">
                <a16:creationId xmlns:a16="http://schemas.microsoft.com/office/drawing/2014/main" id="{FBA6C170-75EA-F542-9549-CA52141CF40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5704B33-A774-414E-A824-D49883339ACE}" type="slidenum">
              <a:rPr lang="en-US" altLang="en-VN" sz="1400" smtClean="0">
                <a:latin typeface="Tahoma" panose="020B0604030504040204" pitchFamily="34" charset="0"/>
              </a:rPr>
              <a:pPr>
                <a:spcBef>
                  <a:spcPct val="0"/>
                </a:spcBef>
                <a:buClrTx/>
                <a:buSzTx/>
                <a:buFontTx/>
                <a:buNone/>
              </a:pPr>
              <a:t>8</a:t>
            </a:fld>
            <a:endParaRPr lang="en-US" altLang="en-VN" sz="1400">
              <a:latin typeface="Tahoma" panose="020B0604030504040204" pitchFamily="34" charset="0"/>
            </a:endParaRPr>
          </a:p>
        </p:txBody>
      </p:sp>
      <p:pic>
        <p:nvPicPr>
          <p:cNvPr id="25604" name="Picture 4">
            <a:extLst>
              <a:ext uri="{FF2B5EF4-FFF2-40B4-BE49-F238E27FC236}">
                <a16:creationId xmlns:a16="http://schemas.microsoft.com/office/drawing/2014/main" id="{61CE8360-3EBB-3549-8016-806B851EB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0"/>
            <a:ext cx="9144000"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6EEEBF74-17AF-344D-B34F-7050D1A2BA3A}"/>
              </a:ext>
            </a:extLst>
          </p:cNvPr>
          <p:cNvSpPr>
            <a:spLocks noGrp="1" noChangeArrowheads="1"/>
          </p:cNvSpPr>
          <p:nvPr>
            <p:ph type="title"/>
          </p:nvPr>
        </p:nvSpPr>
        <p:spPr/>
        <p:txBody>
          <a:bodyPr/>
          <a:lstStyle/>
          <a:p>
            <a:r>
              <a:rPr lang="en-US" altLang="en-VN" dirty="0" err="1">
                <a:ea typeface="ＭＳ Ｐゴシック" panose="020B0600070205080204" pitchFamily="34" charset="-128"/>
              </a:rPr>
              <a:t>Ví</a:t>
            </a:r>
            <a:r>
              <a:rPr lang="en-US" altLang="en-VN" dirty="0">
                <a:ea typeface="ＭＳ Ｐゴシック" panose="020B0600070205080204" pitchFamily="34" charset="-128"/>
              </a:rPr>
              <a:t> </a:t>
            </a:r>
            <a:r>
              <a:rPr lang="en-US" altLang="en-VN" dirty="0" err="1">
                <a:ea typeface="ＭＳ Ｐゴシック" panose="020B0600070205080204" pitchFamily="34" charset="-128"/>
              </a:rPr>
              <a:t>dụ</a:t>
            </a:r>
            <a:endParaRPr lang="en-VN" altLang="en-VN" dirty="0">
              <a:ea typeface="ＭＳ Ｐゴシック" panose="020B0600070205080204" pitchFamily="34" charset="-128"/>
            </a:endParaRPr>
          </a:p>
        </p:txBody>
      </p:sp>
      <p:sp>
        <p:nvSpPr>
          <p:cNvPr id="26626" name="Content Placeholder 2">
            <a:extLst>
              <a:ext uri="{FF2B5EF4-FFF2-40B4-BE49-F238E27FC236}">
                <a16:creationId xmlns:a16="http://schemas.microsoft.com/office/drawing/2014/main" id="{AC11BC37-B5F6-D643-8760-4D79D03286ED}"/>
              </a:ext>
            </a:extLst>
          </p:cNvPr>
          <p:cNvSpPr>
            <a:spLocks noGrp="1" noChangeArrowheads="1"/>
          </p:cNvSpPr>
          <p:nvPr>
            <p:ph idx="1"/>
          </p:nvPr>
        </p:nvSpPr>
        <p:spPr/>
        <p:txBody>
          <a:bodyPr/>
          <a:lstStyle/>
          <a:p>
            <a:endParaRPr lang="en-VN" altLang="en-VN">
              <a:ea typeface="ＭＳ Ｐゴシック" panose="020B0600070205080204" pitchFamily="34" charset="-128"/>
            </a:endParaRPr>
          </a:p>
        </p:txBody>
      </p:sp>
      <p:sp>
        <p:nvSpPr>
          <p:cNvPr id="26627" name="Slide Number Placeholder 3">
            <a:extLst>
              <a:ext uri="{FF2B5EF4-FFF2-40B4-BE49-F238E27FC236}">
                <a16:creationId xmlns:a16="http://schemas.microsoft.com/office/drawing/2014/main" id="{0DCA903D-3917-3D4B-AD72-C96B3C2C61E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792E195-6163-764E-896B-5D51B681EEAF}" type="slidenum">
              <a:rPr lang="en-US" altLang="en-VN" sz="1400" smtClean="0">
                <a:latin typeface="Tahoma" panose="020B0604030504040204" pitchFamily="34" charset="0"/>
              </a:rPr>
              <a:pPr>
                <a:spcBef>
                  <a:spcPct val="0"/>
                </a:spcBef>
                <a:buClrTx/>
                <a:buSzTx/>
                <a:buFontTx/>
                <a:buNone/>
              </a:pPr>
              <a:t>9</a:t>
            </a:fld>
            <a:endParaRPr lang="en-US" altLang="en-VN" sz="1400">
              <a:latin typeface="Tahoma" panose="020B0604030504040204" pitchFamily="34" charset="0"/>
            </a:endParaRPr>
          </a:p>
        </p:txBody>
      </p:sp>
      <p:pic>
        <p:nvPicPr>
          <p:cNvPr id="26628" name="Picture 4">
            <a:extLst>
              <a:ext uri="{FF2B5EF4-FFF2-40B4-BE49-F238E27FC236}">
                <a16:creationId xmlns:a16="http://schemas.microsoft.com/office/drawing/2014/main" id="{2F153055-5657-8A4E-B724-A57ACE509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97125"/>
            <a:ext cx="853440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ai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Bai 4</Template>
  <TotalTime>4298</TotalTime>
  <Words>7895</Words>
  <Application>Microsoft Macintosh PowerPoint</Application>
  <PresentationFormat>On-screen Show (4:3)</PresentationFormat>
  <Paragraphs>832</Paragraphs>
  <Slides>68</Slides>
  <Notes>52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Arial</vt:lpstr>
      <vt:lpstr>Calibri</vt:lpstr>
      <vt:lpstr>Courier New</vt:lpstr>
      <vt:lpstr>Helvetica</vt:lpstr>
      <vt:lpstr>Linh AvantGarde</vt:lpstr>
      <vt:lpstr>Montserrat Alternates Light</vt:lpstr>
      <vt:lpstr>Segoe UI</vt:lpstr>
      <vt:lpstr>Tahoma</vt:lpstr>
      <vt:lpstr>Wingdings</vt:lpstr>
      <vt:lpstr>Bai 4</vt:lpstr>
      <vt:lpstr>Bài 10: Các nguyên lý thiết kế</vt:lpstr>
      <vt:lpstr>Nội dung</vt:lpstr>
      <vt:lpstr>Nội dung</vt:lpstr>
      <vt:lpstr>GRASP</vt:lpstr>
      <vt:lpstr>GRASP</vt:lpstr>
      <vt:lpstr>Chuyên gia thông tin</vt:lpstr>
      <vt:lpstr>Ví dụ</vt:lpstr>
      <vt:lpstr>Ví dụ</vt:lpstr>
      <vt:lpstr>Ví dụ</vt:lpstr>
      <vt:lpstr>Khởi tạo</vt:lpstr>
      <vt:lpstr>Ví dụ</vt:lpstr>
      <vt:lpstr>Ví dụ</vt:lpstr>
      <vt:lpstr>Ví dụ</vt:lpstr>
      <vt:lpstr>Điều khiển</vt:lpstr>
      <vt:lpstr>Điều khiển</vt:lpstr>
      <vt:lpstr>Ví dụ</vt:lpstr>
      <vt:lpstr>Điều khiển quá tải - Bloated Controllers</vt:lpstr>
      <vt:lpstr>Kết nối lỏng lẻo - Low Coupling</vt:lpstr>
      <vt:lpstr>Low coupling</vt:lpstr>
      <vt:lpstr>Ví dụ</vt:lpstr>
      <vt:lpstr>Ví dụ</vt:lpstr>
      <vt:lpstr>Tính nhất quán cao - High Cohesion</vt:lpstr>
      <vt:lpstr>Ví dụ</vt:lpstr>
      <vt:lpstr>Ví dụ</vt:lpstr>
      <vt:lpstr>Gián tiếp - Indirection</vt:lpstr>
      <vt:lpstr>Ví dụ</vt:lpstr>
      <vt:lpstr>Đa hình - Polymorphism</vt:lpstr>
      <vt:lpstr>Ví dụ</vt:lpstr>
      <vt:lpstr>Pure Fabrication</vt:lpstr>
      <vt:lpstr>Ví dụ 1</vt:lpstr>
      <vt:lpstr>Ví dụ 1</vt:lpstr>
      <vt:lpstr>Ví dụ 2</vt:lpstr>
      <vt:lpstr>Thích ứng với các thay đổi - Protected Variation</vt:lpstr>
      <vt:lpstr>Ví dụ (1/3)</vt:lpstr>
      <vt:lpstr>Ví dụ (2/3)</vt:lpstr>
      <vt:lpstr>Ví dụ (3/3)</vt:lpstr>
      <vt:lpstr>Nội dung</vt:lpstr>
      <vt:lpstr>Nguyên lý Demeter - nguyên lý tri thức tối thiểu (Karl Lieberherr)</vt:lpstr>
      <vt:lpstr>Nguyên lý tri thức tối thiểu</vt:lpstr>
      <vt:lpstr>Không đảm bảo nguyên lý tri thức tối thiểu</vt:lpstr>
      <vt:lpstr>Lợi ích</vt:lpstr>
      <vt:lpstr>Ví dụ 1</vt:lpstr>
      <vt:lpstr>Ví dụ 1</vt:lpstr>
      <vt:lpstr>Ví dụ 1</vt:lpstr>
      <vt:lpstr>Ví dụ 1 – Cải tiến</vt:lpstr>
      <vt:lpstr>Ví dụ 1 – Cải tiến</vt:lpstr>
      <vt:lpstr>Ví dụ 2</vt:lpstr>
      <vt:lpstr>Ví dụ 2</vt:lpstr>
      <vt:lpstr>Ví dụ 2 – Cải tiến</vt:lpstr>
      <vt:lpstr>Ví dụ 2 – Cải tiến</vt:lpstr>
      <vt:lpstr>Nội dung</vt:lpstr>
      <vt:lpstr>SOLID</vt:lpstr>
      <vt:lpstr>3.1. Nguyên lý một nhiệm vụ Single-responsibility Principle</vt:lpstr>
      <vt:lpstr>Ví dụ 1</vt:lpstr>
      <vt:lpstr>Ví dụ 1 - Mã nguồn sửa đổi</vt:lpstr>
      <vt:lpstr>Ví dụ 2</vt:lpstr>
      <vt:lpstr>Ví dụ 2 - Mã nguồn sửa đổi</vt:lpstr>
      <vt:lpstr>3. 2. Nguyên lý đóng mở Open-closed Principle</vt:lpstr>
      <vt:lpstr>Ví dụ - HealthInsuranceSurveyor</vt:lpstr>
      <vt:lpstr>ClaimApprovalManager</vt:lpstr>
      <vt:lpstr>ClaimApprovalManager</vt:lpstr>
      <vt:lpstr>Mã nguồn sửa đổi</vt:lpstr>
      <vt:lpstr>ClaimApprovalManager</vt:lpstr>
      <vt:lpstr>ClaimApprovalManagerTest</vt:lpstr>
      <vt:lpstr>Ví dụ 2</vt:lpstr>
      <vt:lpstr>Thêm lớp Circle</vt:lpstr>
      <vt:lpstr>Mã nguồn sửa đổi</vt:lpstr>
      <vt:lpstr>AreaCalculator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DatTT</dc:creator>
  <cp:lastModifiedBy>Microsoft Office User</cp:lastModifiedBy>
  <cp:revision>493</cp:revision>
  <cp:lastPrinted>2020-11-23T17:21:01Z</cp:lastPrinted>
  <dcterms:created xsi:type="dcterms:W3CDTF">2010-07-07T04:33:35Z</dcterms:created>
  <dcterms:modified xsi:type="dcterms:W3CDTF">2021-01-12T09:38:38Z</dcterms:modified>
</cp:coreProperties>
</file>