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2" r:id="rId1"/>
  </p:sldMasterIdLst>
  <p:notesMasterIdLst>
    <p:notesMasterId r:id="rId48"/>
  </p:notesMasterIdLst>
  <p:handoutMasterIdLst>
    <p:handoutMasterId r:id="rId49"/>
  </p:handoutMasterIdLst>
  <p:sldIdLst>
    <p:sldId id="335" r:id="rId2"/>
    <p:sldId id="386" r:id="rId3"/>
    <p:sldId id="257" r:id="rId4"/>
    <p:sldId id="389" r:id="rId5"/>
    <p:sldId id="333" r:id="rId6"/>
    <p:sldId id="288" r:id="rId7"/>
    <p:sldId id="290" r:id="rId8"/>
    <p:sldId id="291" r:id="rId9"/>
    <p:sldId id="292" r:id="rId10"/>
    <p:sldId id="293" r:id="rId11"/>
    <p:sldId id="294" r:id="rId12"/>
    <p:sldId id="296" r:id="rId13"/>
    <p:sldId id="334" r:id="rId14"/>
    <p:sldId id="297" r:id="rId15"/>
    <p:sldId id="295" r:id="rId16"/>
    <p:sldId id="298" r:id="rId17"/>
    <p:sldId id="299" r:id="rId18"/>
    <p:sldId id="301" r:id="rId19"/>
    <p:sldId id="302" r:id="rId20"/>
    <p:sldId id="303" r:id="rId21"/>
    <p:sldId id="304" r:id="rId22"/>
    <p:sldId id="305" r:id="rId23"/>
    <p:sldId id="390" r:id="rId24"/>
    <p:sldId id="321" r:id="rId25"/>
    <p:sldId id="322" r:id="rId26"/>
    <p:sldId id="323" r:id="rId27"/>
    <p:sldId id="324" r:id="rId28"/>
    <p:sldId id="325" r:id="rId29"/>
    <p:sldId id="326" r:id="rId30"/>
    <p:sldId id="327" r:id="rId31"/>
    <p:sldId id="391" r:id="rId32"/>
    <p:sldId id="329" r:id="rId33"/>
    <p:sldId id="330" r:id="rId34"/>
    <p:sldId id="331" r:id="rId35"/>
    <p:sldId id="392" r:id="rId36"/>
    <p:sldId id="276" r:id="rId37"/>
    <p:sldId id="277" r:id="rId38"/>
    <p:sldId id="278" r:id="rId39"/>
    <p:sldId id="279" r:id="rId40"/>
    <p:sldId id="280" r:id="rId41"/>
    <p:sldId id="282" r:id="rId42"/>
    <p:sldId id="283" r:id="rId43"/>
    <p:sldId id="285" r:id="rId44"/>
    <p:sldId id="286" r:id="rId45"/>
    <p:sldId id="287" r:id="rId46"/>
    <p:sldId id="281" r:id="rId4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0"/>
    <p:restoredTop sz="66621"/>
  </p:normalViewPr>
  <p:slideViewPr>
    <p:cSldViewPr>
      <p:cViewPr varScale="1">
        <p:scale>
          <a:sx n="77" d="100"/>
          <a:sy n="77" d="100"/>
        </p:scale>
        <p:origin x="2680" y="192"/>
      </p:cViewPr>
      <p:guideLst>
        <p:guide orient="horz" pos="2160"/>
        <p:guide pos="2880"/>
      </p:guideLst>
    </p:cSldViewPr>
  </p:slideViewPr>
  <p:notesTextViewPr>
    <p:cViewPr>
      <p:scale>
        <a:sx n="125" d="100"/>
        <a:sy n="125" d="100"/>
      </p:scale>
      <p:origin x="0" y="0"/>
    </p:cViewPr>
  </p:notesTextViewPr>
  <p:notesViewPr>
    <p:cSldViewPr>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1D9116-A7F1-6844-9E35-1A9591B66C7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en-US"/>
          </a:p>
        </p:txBody>
      </p:sp>
      <p:sp>
        <p:nvSpPr>
          <p:cNvPr id="4" name="Footer Placeholder 3">
            <a:extLst>
              <a:ext uri="{FF2B5EF4-FFF2-40B4-BE49-F238E27FC236}">
                <a16:creationId xmlns:a16="http://schemas.microsoft.com/office/drawing/2014/main" id="{0EEE3138-27F8-E846-862B-A8F44E43EC4E}"/>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EB209E5E-C8C5-F740-8EC3-431169A68900}"/>
              </a:ext>
            </a:extLst>
          </p:cNvPr>
          <p:cNvSpPr>
            <a:spLocks noGrp="1"/>
          </p:cNvSpPr>
          <p:nvPr>
            <p:ph type="sldNum" sz="quarter" idx="3"/>
          </p:nvPr>
        </p:nvSpPr>
        <p:spPr>
          <a:xfrm>
            <a:off x="5180013" y="6513513"/>
            <a:ext cx="3962400" cy="3444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12514E7-4689-8C4E-A6C2-E4B8905E909C}" type="slidenum">
              <a:rPr lang="en-US" altLang="en-VN"/>
              <a:pPr>
                <a:defRPr/>
              </a:pPr>
              <a:t>‹#›</a:t>
            </a:fld>
            <a:endParaRPr lang="en-US" altLang="en-V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55F6C5-CB7B-2949-AD85-C2D25332BF8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mn-ea"/>
                <a:cs typeface="Arial" charset="0"/>
              </a:defRPr>
            </a:lvl1pPr>
          </a:lstStyle>
          <a:p>
            <a:pPr>
              <a:defRPr/>
            </a:pPr>
            <a:endParaRPr lang="en-US"/>
          </a:p>
        </p:txBody>
      </p:sp>
      <p:sp>
        <p:nvSpPr>
          <p:cNvPr id="3" name="Date Placeholder 2">
            <a:extLst>
              <a:ext uri="{FF2B5EF4-FFF2-40B4-BE49-F238E27FC236}">
                <a16:creationId xmlns:a16="http://schemas.microsoft.com/office/drawing/2014/main" id="{EB12EB58-191C-6C44-B0F5-836405AE8414}"/>
              </a:ext>
            </a:extLst>
          </p:cNvPr>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cs typeface="Arial" pitchFamily="34" charset="0"/>
              </a:defRPr>
            </a:lvl1pPr>
          </a:lstStyle>
          <a:p>
            <a:pPr>
              <a:defRPr/>
            </a:pPr>
            <a:fld id="{F835D4DB-5564-E848-923E-BBEC76EBB8A9}" type="datetimeFigureOut">
              <a:rPr lang="en-US"/>
              <a:pPr>
                <a:defRPr/>
              </a:pPr>
              <a:t>1/12/21</a:t>
            </a:fld>
            <a:endParaRPr lang="en-US"/>
          </a:p>
        </p:txBody>
      </p:sp>
      <p:sp>
        <p:nvSpPr>
          <p:cNvPr id="4" name="Slide Image Placeholder 3">
            <a:extLst>
              <a:ext uri="{FF2B5EF4-FFF2-40B4-BE49-F238E27FC236}">
                <a16:creationId xmlns:a16="http://schemas.microsoft.com/office/drawing/2014/main" id="{F372B708-00C3-9948-BC47-4F03AC1B2538}"/>
              </a:ext>
            </a:extLst>
          </p:cNvPr>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58C06AD-C6A8-D14F-9D31-680980DEE849}"/>
              </a:ext>
            </a:extLst>
          </p:cNvPr>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3F31B1-29F8-3046-B7B4-CC97FC243731}"/>
              </a:ext>
            </a:extLst>
          </p:cNvPr>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mn-ea"/>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6BB172D-DA1D-7E45-9CA7-6F2715944897}"/>
              </a:ext>
            </a:extLst>
          </p:cNvPr>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D8D0DD-36B8-344A-BB6E-D2E68CB900E1}" type="slidenum">
              <a:rPr lang="en-US" altLang="en-VN"/>
              <a:pPr>
                <a:defRPr/>
              </a:pPr>
              <a:t>‹#›</a:t>
            </a:fld>
            <a:endParaRPr lang="en-US" altLang="en-V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5B5D146B-27E0-1347-BB0F-12FEEE384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Notes Placeholder 2">
            <a:extLst>
              <a:ext uri="{FF2B5EF4-FFF2-40B4-BE49-F238E27FC236}">
                <a16:creationId xmlns:a16="http://schemas.microsoft.com/office/drawing/2014/main" id="{DEB39CBB-C912-1F47-A723-A793106EA6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These principles, when combined together, make it easy for a programmer to develop software that are easy to maintain and extend. They also make it easy for developers to avoid code smells, </a:t>
            </a:r>
            <a:r>
              <a:rPr lang="en-US" altLang="en-US" b="1">
                <a:ea typeface="ＭＳ Ｐゴシック" panose="020B0600070205080204" pitchFamily="34" charset="-128"/>
              </a:rPr>
              <a:t>easily refactor code</a:t>
            </a:r>
            <a:r>
              <a:rPr lang="en-US" altLang="en-US">
                <a:ea typeface="ＭＳ Ｐゴシック" panose="020B0600070205080204" pitchFamily="34" charset="-128"/>
              </a:rPr>
              <a:t>, and are also a </a:t>
            </a:r>
            <a:r>
              <a:rPr lang="en-US" altLang="en-US" b="1">
                <a:ea typeface="ＭＳ Ｐゴシック" panose="020B0600070205080204" pitchFamily="34" charset="-128"/>
              </a:rPr>
              <a:t>part of the agile or adaptive software development</a:t>
            </a:r>
          </a:p>
          <a:p>
            <a:endParaRPr lang="en-US" altLang="en-US">
              <a:ea typeface="ＭＳ Ｐゴシック" panose="020B0600070205080204" pitchFamily="34" charset="-128"/>
            </a:endParaRPr>
          </a:p>
        </p:txBody>
      </p:sp>
      <p:sp>
        <p:nvSpPr>
          <p:cNvPr id="106499" name="Slide Number Placeholder 3">
            <a:extLst>
              <a:ext uri="{FF2B5EF4-FFF2-40B4-BE49-F238E27FC236}">
                <a16:creationId xmlns:a16="http://schemas.microsoft.com/office/drawing/2014/main" id="{F3CF5F70-0A95-6A41-A6F9-5941B9F58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95C2A-1395-7348-878E-1C6B212CBAC8}" type="slidenum">
              <a:rPr lang="en-US" altLang="en-US" smtClean="0"/>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a:extLst>
              <a:ext uri="{FF2B5EF4-FFF2-40B4-BE49-F238E27FC236}">
                <a16:creationId xmlns:a16="http://schemas.microsoft.com/office/drawing/2014/main" id="{E429B5D1-B643-1A4B-80B6-A610D069A5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Notes Placeholder 2">
            <a:extLst>
              <a:ext uri="{FF2B5EF4-FFF2-40B4-BE49-F238E27FC236}">
                <a16:creationId xmlns:a16="http://schemas.microsoft.com/office/drawing/2014/main" id="{C93334C3-FCE3-F64A-A143-A9E621FA41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khác nữa về nguyên lý thay thế LISKOV</a:t>
            </a:r>
          </a:p>
          <a:p>
            <a:endParaRPr lang="en-US" altLang="en-US">
              <a:ea typeface="ＭＳ Ｐゴシック" panose="020B0600070205080204" pitchFamily="34" charset="-128"/>
            </a:endParaRPr>
          </a:p>
          <a:p>
            <a:r>
              <a:rPr lang="en-US" altLang="en-US">
                <a:ea typeface="ＭＳ Ｐゴシック" panose="020B0600070205080204" pitchFamily="34" charset="-128"/>
              </a:rPr>
              <a:t>Một dự án, có tập các file. Có 2 phương thức load tất cả các file trong dự án, và lưu tất cả các file trong dự án vào ổ cứng</a:t>
            </a:r>
          </a:p>
        </p:txBody>
      </p:sp>
      <p:sp>
        <p:nvSpPr>
          <p:cNvPr id="157699" name="Slide Number Placeholder 3">
            <a:extLst>
              <a:ext uri="{FF2B5EF4-FFF2-40B4-BE49-F238E27FC236}">
                <a16:creationId xmlns:a16="http://schemas.microsoft.com/office/drawing/2014/main" id="{E715BC1C-54E7-0C4E-8E3B-133B608E26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C5B58E8-E8F1-EE4F-97FA-A37156C62838}"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a:extLst>
              <a:ext uri="{FF2B5EF4-FFF2-40B4-BE49-F238E27FC236}">
                <a16:creationId xmlns:a16="http://schemas.microsoft.com/office/drawing/2014/main" id="{3FB1FDD6-94B1-6549-B67E-7DD4020761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Notes Placeholder 2">
            <a:extLst>
              <a:ext uri="{FF2B5EF4-FFF2-40B4-BE49-F238E27FC236}">
                <a16:creationId xmlns:a16="http://schemas.microsoft.com/office/drawing/2014/main" id="{5D6A6E0D-68C5-164D-A5D7-33079B3369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59747" name="Slide Number Placeholder 3">
            <a:extLst>
              <a:ext uri="{FF2B5EF4-FFF2-40B4-BE49-F238E27FC236}">
                <a16:creationId xmlns:a16="http://schemas.microsoft.com/office/drawing/2014/main" id="{B9CB6DF8-9517-2944-B7D5-7A66B7CD4F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9228670-1304-4949-B384-46CDD88B462F}"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a:extLst>
              <a:ext uri="{FF2B5EF4-FFF2-40B4-BE49-F238E27FC236}">
                <a16:creationId xmlns:a16="http://schemas.microsoft.com/office/drawing/2014/main" id="{F96AAAA0-AA9F-2042-86A4-580A8C0219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Notes Placeholder 2">
            <a:extLst>
              <a:ext uri="{FF2B5EF4-FFF2-40B4-BE49-F238E27FC236}">
                <a16:creationId xmlns:a16="http://schemas.microsoft.com/office/drawing/2014/main" id="{30E5E693-22EE-374D-9BCA-26EE628F9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ReadOnlyFile: file chỉ đọc, kế thừa các behaviour từ lớp ProjectFile.</a:t>
            </a:r>
          </a:p>
          <a:p>
            <a:r>
              <a:rPr lang="en-US" altLang="en-US">
                <a:ea typeface="ＭＳ Ｐゴシック" panose="020B0600070205080204" pitchFamily="34" charset="-128"/>
              </a:rPr>
              <a:t>Phương thức saveFileData được override, tung ra ngoại lệ.</a:t>
            </a:r>
          </a:p>
          <a:p>
            <a:endParaRPr lang="en-US" altLang="en-US">
              <a:ea typeface="ＭＳ Ｐゴシック" panose="020B0600070205080204" pitchFamily="34" charset="-128"/>
            </a:endParaRPr>
          </a:p>
          <a:p>
            <a:r>
              <a:rPr lang="en-US" altLang="en-US">
                <a:ea typeface="ＭＳ Ｐゴシック" panose="020B0600070205080204" pitchFamily="34" charset="-128"/>
              </a:rPr>
              <a:t>Vấn đề là gì?</a:t>
            </a:r>
          </a:p>
          <a:p>
            <a:r>
              <a:rPr lang="en-US" altLang="en-US">
                <a:ea typeface="ＭＳ Ｐゴシック" panose="020B0600070205080204" pitchFamily="34" charset="-128"/>
              </a:rPr>
              <a:t>Vi phạm nguyên lý thay thế Liskov:</a:t>
            </a:r>
          </a:p>
          <a:p>
            <a:pPr>
              <a:buFont typeface="Calibri" panose="020F0502020204030204" pitchFamily="34" charset="0"/>
              <a:buAutoNum type="arabicPeriod"/>
            </a:pPr>
            <a:r>
              <a:rPr lang="en-US" altLang="en-US">
                <a:ea typeface="ＭＳ Ｐゴシック" panose="020B0600070205080204" pitchFamily="34" charset="-128"/>
              </a:rPr>
              <a:t>Không được phép tung ngoại lệ (do phương thức lớp cha không tung ngoại lệ). Khắc phục: sửa phương thức lớp cha/hoặc đơn thuần hiển thị cảnh báo.</a:t>
            </a:r>
          </a:p>
          <a:p>
            <a:pPr>
              <a:buFont typeface="Calibri" panose="020F0502020204030204" pitchFamily="34" charset="0"/>
              <a:buAutoNum type="arabicPeriod"/>
            </a:pPr>
            <a:r>
              <a:rPr lang="en-US" altLang="en-US">
                <a:ea typeface="ＭＳ Ｐゴシック" panose="020B0600070205080204" pitchFamily="34" charset="-128"/>
              </a:rPr>
              <a:t>Với phương thức saveFileData ở lớp cha, sau khi được thực hiện, file phải được cập nhật trên ổ đĩa. Nhưng hành vi này đã được thay đổi ở lớp con</a:t>
            </a:r>
          </a:p>
          <a:p>
            <a:endParaRPr lang="en-US" altLang="en-US">
              <a:ea typeface="ＭＳ Ｐゴシック" panose="020B0600070205080204" pitchFamily="34" charset="-128"/>
            </a:endParaRPr>
          </a:p>
        </p:txBody>
      </p:sp>
      <p:sp>
        <p:nvSpPr>
          <p:cNvPr id="161795" name="Slide Number Placeholder 3">
            <a:extLst>
              <a:ext uri="{FF2B5EF4-FFF2-40B4-BE49-F238E27FC236}">
                <a16:creationId xmlns:a16="http://schemas.microsoft.com/office/drawing/2014/main" id="{3E860CD9-6291-8E4A-9B65-5E6495CD88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E78B737-47F9-734B-862C-640F2B84F9CE}"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a:extLst>
              <a:ext uri="{FF2B5EF4-FFF2-40B4-BE49-F238E27FC236}">
                <a16:creationId xmlns:a16="http://schemas.microsoft.com/office/drawing/2014/main" id="{AA0F2E2C-E211-E948-A301-BE45BD45D0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Notes Placeholder 2">
            <a:extLst>
              <a:ext uri="{FF2B5EF4-FFF2-40B4-BE49-F238E27FC236}">
                <a16:creationId xmlns:a16="http://schemas.microsoft.com/office/drawing/2014/main" id="{ED5519BB-474D-2243-965D-BE669CF6A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Theo yêu cầu mới, có cả các file chỉ đọc.</a:t>
            </a:r>
          </a:p>
          <a:p>
            <a:endParaRPr lang="en-US" altLang="en-US">
              <a:ea typeface="ＭＳ Ｐゴシック" panose="020B0600070205080204" pitchFamily="34" charset="-128"/>
            </a:endParaRPr>
          </a:p>
          <a:p>
            <a:r>
              <a:rPr lang="en-US" altLang="en-US">
                <a:ea typeface="ＭＳ Ｐゴシック" panose="020B0600070205080204" pitchFamily="34" charset="-128"/>
              </a:rPr>
              <a:t>Phải kiểm tra nếu file không phải là ReadOnlyFile, mới lưu vào ổ cứng</a:t>
            </a:r>
          </a:p>
        </p:txBody>
      </p:sp>
      <p:sp>
        <p:nvSpPr>
          <p:cNvPr id="163843" name="Slide Number Placeholder 3">
            <a:extLst>
              <a:ext uri="{FF2B5EF4-FFF2-40B4-BE49-F238E27FC236}">
                <a16:creationId xmlns:a16="http://schemas.microsoft.com/office/drawing/2014/main" id="{06FA4828-E669-CA4F-AEE1-0DC5AA699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9122248-6457-D84E-B22C-BBC6D341FA3F}"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a:extLst>
              <a:ext uri="{FF2B5EF4-FFF2-40B4-BE49-F238E27FC236}">
                <a16:creationId xmlns:a16="http://schemas.microsoft.com/office/drawing/2014/main" id="{27E417F2-5913-1441-B59E-84B99F8908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Notes Placeholder 2">
            <a:extLst>
              <a:ext uri="{FF2B5EF4-FFF2-40B4-BE49-F238E27FC236}">
                <a16:creationId xmlns:a16="http://schemas.microsoft.com/office/drawing/2014/main" id="{B3AA06DD-9BF0-5E46-8DB1-294C9CE5A7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Có nhiều cách sửa để không vi phạm nguyên lý thay thế Liskov nữa</a:t>
            </a:r>
          </a:p>
          <a:p>
            <a:endParaRPr lang="en-US" altLang="en-US">
              <a:ea typeface="ＭＳ Ｐゴシック" panose="020B0600070205080204" pitchFamily="34" charset="-128"/>
            </a:endParaRPr>
          </a:p>
          <a:p>
            <a:r>
              <a:rPr lang="en-US" altLang="en-US">
                <a:ea typeface="ＭＳ Ｐゴシック" panose="020B0600070205080204" pitchFamily="34" charset="-128"/>
              </a:rPr>
              <a:t>VD: ở đây lưu 2 list, một list chứa tất cả các file trong dự án, 1 list lưu các file được phép ghi</a:t>
            </a:r>
          </a:p>
          <a:p>
            <a:endParaRPr lang="en-US" altLang="en-US">
              <a:ea typeface="ＭＳ Ｐゴシック" panose="020B0600070205080204" pitchFamily="34" charset="-128"/>
            </a:endParaRPr>
          </a:p>
          <a:p>
            <a:r>
              <a:rPr lang="en-US" altLang="en-US">
                <a:ea typeface="ＭＳ Ｐゴシック" panose="020B0600070205080204" pitchFamily="34" charset="-128"/>
              </a:rPr>
              <a:t>Có bị vi phạm nguyên lý khác??? (Nguyên lý đóng mở)</a:t>
            </a:r>
          </a:p>
        </p:txBody>
      </p:sp>
      <p:sp>
        <p:nvSpPr>
          <p:cNvPr id="165891" name="Slide Number Placeholder 3">
            <a:extLst>
              <a:ext uri="{FF2B5EF4-FFF2-40B4-BE49-F238E27FC236}">
                <a16:creationId xmlns:a16="http://schemas.microsoft.com/office/drawing/2014/main" id="{C5E9A25C-7B92-B547-A9BC-CC5876CB6E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9750AC-1A07-CC4B-A09E-779D0F50FF1E}"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a:extLst>
              <a:ext uri="{FF2B5EF4-FFF2-40B4-BE49-F238E27FC236}">
                <a16:creationId xmlns:a16="http://schemas.microsoft.com/office/drawing/2014/main" id="{350BDD8E-8879-8044-B812-1481F81CC9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Notes Placeholder 2">
            <a:extLst>
              <a:ext uri="{FF2B5EF4-FFF2-40B4-BE49-F238E27FC236}">
                <a16:creationId xmlns:a16="http://schemas.microsoft.com/office/drawing/2014/main" id="{12C7541A-E41E-9248-90BE-811F50CD27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67939" name="Slide Number Placeholder 3">
            <a:extLst>
              <a:ext uri="{FF2B5EF4-FFF2-40B4-BE49-F238E27FC236}">
                <a16:creationId xmlns:a16="http://schemas.microsoft.com/office/drawing/2014/main" id="{ACDD7630-81EE-F342-8EAB-E999CEDFE1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76689DB-33B1-2F4F-BBB2-DFB08456924D}"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a:extLst>
              <a:ext uri="{FF2B5EF4-FFF2-40B4-BE49-F238E27FC236}">
                <a16:creationId xmlns:a16="http://schemas.microsoft.com/office/drawing/2014/main" id="{01AE8875-04A8-2B4A-AD40-58695B9DE7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Notes Placeholder 2">
            <a:extLst>
              <a:ext uri="{FF2B5EF4-FFF2-40B4-BE49-F238E27FC236}">
                <a16:creationId xmlns:a16="http://schemas.microsoft.com/office/drawing/2014/main" id="{C0E37130-0780-4245-8FC6-4DB051B377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ProjectFile: thông tin về một file trong dự án, bao gồm tên file và dữ liệu của file (khi file được load)</a:t>
            </a:r>
          </a:p>
          <a:p>
            <a:r>
              <a:rPr lang="en-US" altLang="en-US">
                <a:ea typeface="ＭＳ Ｐゴシック" panose="020B0600070205080204" pitchFamily="34" charset="-128"/>
              </a:rPr>
              <a:t>Có 2 phương thức tải thông tin của file, và lưu thông tin hiện tại ra file</a:t>
            </a:r>
          </a:p>
        </p:txBody>
      </p:sp>
      <p:sp>
        <p:nvSpPr>
          <p:cNvPr id="169987" name="Slide Number Placeholder 3">
            <a:extLst>
              <a:ext uri="{FF2B5EF4-FFF2-40B4-BE49-F238E27FC236}">
                <a16:creationId xmlns:a16="http://schemas.microsoft.com/office/drawing/2014/main" id="{7E6E669E-580B-C048-A582-9677D4E2C4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497A41-886C-0D42-83EC-420C0CE9260C}"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a:extLst>
              <a:ext uri="{FF2B5EF4-FFF2-40B4-BE49-F238E27FC236}">
                <a16:creationId xmlns:a16="http://schemas.microsoft.com/office/drawing/2014/main" id="{995704C4-DC8C-BF48-8A57-456265D4D9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Notes Placeholder 2">
            <a:extLst>
              <a:ext uri="{FF2B5EF4-FFF2-40B4-BE49-F238E27FC236}">
                <a16:creationId xmlns:a16="http://schemas.microsoft.com/office/drawing/2014/main" id="{5A1ED908-58E5-A049-95D7-171822F088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con ghi đè phương thức ở lớp cha là được phép, không vi phạm nguyên lý thay thế Liskov</a:t>
            </a:r>
          </a:p>
        </p:txBody>
      </p:sp>
      <p:sp>
        <p:nvSpPr>
          <p:cNvPr id="172035" name="Slide Number Placeholder 3">
            <a:extLst>
              <a:ext uri="{FF2B5EF4-FFF2-40B4-BE49-F238E27FC236}">
                <a16:creationId xmlns:a16="http://schemas.microsoft.com/office/drawing/2014/main" id="{92008BB6-D674-7949-BF0C-B8D927264C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5D2210A-C549-CE42-98D7-125A14B0A6BB}"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1FB7D52A-0E28-BF42-9FB9-EBBF220DC8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Notes Placeholder 2">
            <a:extLst>
              <a:ext uri="{FF2B5EF4-FFF2-40B4-BE49-F238E27FC236}">
                <a16:creationId xmlns:a16="http://schemas.microsoft.com/office/drawing/2014/main" id="{70A9CAAC-CEE2-BE4C-83BC-216B03C87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toString() shall deliver a string with a textual representation of Foo in a certain text format (and the empty string if the format is not defined so far).</a:t>
            </a:r>
          </a:p>
          <a:p>
            <a:r>
              <a:rPr lang="en-US" altLang="en-US">
                <a:ea typeface="ＭＳ Ｐゴシック" panose="020B0600070205080204" pitchFamily="34" charset="-128"/>
              </a:rPr>
              <a:t>toString() shall not mutate the Report object</a:t>
            </a:r>
          </a:p>
          <a:p>
            <a:r>
              <a:rPr lang="en-US" altLang="en-US">
                <a:ea typeface="ＭＳ Ｐゴシック" panose="020B0600070205080204" pitchFamily="34" charset="-128"/>
              </a:rPr>
              <a:t>toString() shall never throw an Exception</a:t>
            </a:r>
          </a:p>
          <a:p>
            <a:endParaRPr lang="en-US" altLang="en-US">
              <a:ea typeface="ＭＳ Ｐゴシック" panose="020B0600070205080204" pitchFamily="34" charset="-128"/>
            </a:endParaRPr>
          </a:p>
          <a:p>
            <a:r>
              <a:rPr lang="en-US" altLang="en-US">
                <a:ea typeface="ＭＳ Ｐゴシック" panose="020B0600070205080204" pitchFamily="34" charset="-128"/>
              </a:rPr>
              <a:t>Hợp đồng: nêu trong các tài liệu, comment, </a:t>
            </a:r>
            <a:r>
              <a:rPr lang="is-IS" altLang="en-US">
                <a:ea typeface="ＭＳ Ｐゴシック" panose="020B0600070205080204" pitchFamily="34" charset="-128"/>
              </a:rPr>
              <a:t>…</a:t>
            </a: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87043" name="Slide Number Placeholder 3">
            <a:extLst>
              <a:ext uri="{FF2B5EF4-FFF2-40B4-BE49-F238E27FC236}">
                <a16:creationId xmlns:a16="http://schemas.microsoft.com/office/drawing/2014/main" id="{FB4146E1-11A7-8049-B146-900339FA6A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DA2741F-2E14-2840-B302-049CF31ED9EB}"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078444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6425D689-9C21-514D-9A55-EBCB2B67FE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a:extLst>
              <a:ext uri="{FF2B5EF4-FFF2-40B4-BE49-F238E27FC236}">
                <a16:creationId xmlns:a16="http://schemas.microsoft.com/office/drawing/2014/main" id="{9B5294C4-81E3-5545-ADEF-0B4795150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Interface: công cụ hữu ích giúp thực hiện trừu tượng hóa và đa kế thừa. Khi thiết kế interface cần lưu ý gì? Nguyên lý số 4 sẽ giải quyết vấn đề này.</a:t>
            </a:r>
          </a:p>
          <a:p>
            <a:endParaRPr lang="en-US" altLang="en-US">
              <a:ea typeface="ＭＳ Ｐゴシック" panose="020B0600070205080204" pitchFamily="34" charset="-128"/>
            </a:endParaRPr>
          </a:p>
          <a:p>
            <a:r>
              <a:rPr lang="en-US" altLang="en-US">
                <a:ea typeface="ＭＳ Ｐゴシック" panose="020B0600070205080204" pitchFamily="34" charset="-128"/>
              </a:rPr>
              <a:t>Nguyên lý là: clients không nên bị ép buộc phụ thuộc vào các phương thức mà chúng không sử dụng. Clients ở đây là các lớp thực thi interface đang xét.</a:t>
            </a:r>
          </a:p>
          <a:p>
            <a:endParaRPr lang="en-US" altLang="en-US">
              <a:ea typeface="ＭＳ Ｐゴシック" panose="020B0600070205080204" pitchFamily="34" charset="-128"/>
            </a:endParaRPr>
          </a:p>
          <a:p>
            <a:r>
              <a:rPr lang="en-US" altLang="en-US" b="1">
                <a:ea typeface="ＭＳ Ｐゴシック" panose="020B0600070205080204" pitchFamily="34" charset="-128"/>
              </a:rPr>
              <a:t>Một interface không nên chứa nhiều phương thức, dẫn đến các lớp thực thi phải cung cấp cài đặt lấy lệ, không cần thiết cho các phương thức mà nó không cần đến</a:t>
            </a:r>
            <a:r>
              <a:rPr lang="en-US" altLang="en-US">
                <a:ea typeface="ＭＳ Ｐゴシック" panose="020B0600070205080204" pitchFamily="34" charset="-128"/>
              </a:rPr>
              <a:t>. Thay vào đó, ta nên chia tách interface đa năng này thành các interface nhỏ hơn, mỗi interface có 1 hoặc 1 vài phương thức tập trung phục vụ cho một hành vi nào đó</a:t>
            </a:r>
          </a:p>
        </p:txBody>
      </p:sp>
      <p:sp>
        <p:nvSpPr>
          <p:cNvPr id="89091" name="Slide Number Placeholder 3">
            <a:extLst>
              <a:ext uri="{FF2B5EF4-FFF2-40B4-BE49-F238E27FC236}">
                <a16:creationId xmlns:a16="http://schemas.microsoft.com/office/drawing/2014/main" id="{5E826B47-E3BF-3549-BFD4-7F86CB5D65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DA3BF81-51D3-0D47-B094-72CB4C83D758}" type="slidenum">
              <a:rPr lang="en-US" altLang="en-US">
                <a:latin typeface="Arial" panose="020B0604020202020204" pitchFamily="34" charset="0"/>
              </a:rPr>
              <a:pPr>
                <a:spcBef>
                  <a:spcPct val="0"/>
                </a:spcBef>
              </a:pPr>
              <a:t>23</a:t>
            </a:fld>
            <a:endParaRPr lang="en-US" altLang="en-US">
              <a:latin typeface="Arial" panose="020B0604020202020204" pitchFamily="34" charset="0"/>
            </a:endParaRPr>
          </a:p>
        </p:txBody>
      </p:sp>
    </p:spTree>
    <p:extLst>
      <p:ext uri="{BB962C8B-B14F-4D97-AF65-F5344CB8AC3E}">
        <p14:creationId xmlns:p14="http://schemas.microsoft.com/office/powerpoint/2010/main" val="41427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71EF8771-25EE-DC4B-B648-20A25A236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229019B-E2AC-D34E-8F6A-2A84B84EB9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Lớp con hoàn toàn thay thế được cho lớp cha mà không gặp vấn đề gì. (Nếu lớp con thay đổi bản chất hành vi của lớp cha </a:t>
            </a:r>
            <a:r>
              <a:rPr lang="en-US" altLang="en-US">
                <a:ea typeface="ＭＳ Ｐゴシック" panose="020B0600070205080204" pitchFamily="34" charset="-128"/>
                <a:sym typeface="Wingdings" pitchFamily="2" charset="2"/>
              </a:rPr>
              <a:t> nhiều khả năng sẽ gặp vấn đề, không thay thế được nữa</a:t>
            </a:r>
            <a:r>
              <a:rPr lang="en-US" altLang="en-US">
                <a:ea typeface="ＭＳ Ｐゴシック" panose="020B0600070205080204" pitchFamily="34" charset="-128"/>
              </a:rPr>
              <a:t>)</a:t>
            </a:r>
          </a:p>
          <a:p>
            <a:endParaRPr lang="en-US" altLang="en-US">
              <a:ea typeface="ＭＳ Ｐゴシック" panose="020B0600070205080204" pitchFamily="34" charset="-128"/>
            </a:endParaRPr>
          </a:p>
          <a:p>
            <a:r>
              <a:rPr lang="en-US" altLang="en-US">
                <a:ea typeface="ＭＳ Ｐゴシック" panose="020B0600070205080204" pitchFamily="34" charset="-128"/>
              </a:rPr>
              <a:t>This principle is just an extension of the Open Close Principle and it means that we must make sure that new derived classes are extending the base classes without changing their behavior</a:t>
            </a:r>
            <a:endParaRPr lang="en-US" altLang="en-US">
              <a:latin typeface="Arial" panose="020B0604020202020204" pitchFamily="34" charset="0"/>
              <a:ea typeface="ＭＳ Ｐゴシック" panose="020B0600070205080204" pitchFamily="34" charset="-128"/>
            </a:endParaRPr>
          </a:p>
        </p:txBody>
      </p:sp>
      <p:sp>
        <p:nvSpPr>
          <p:cNvPr id="52227" name="Slide Number Placeholder 3">
            <a:extLst>
              <a:ext uri="{FF2B5EF4-FFF2-40B4-BE49-F238E27FC236}">
                <a16:creationId xmlns:a16="http://schemas.microsoft.com/office/drawing/2014/main" id="{E8AD7E29-296C-4340-BEBC-738E82809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48CC61C-7BA4-AD44-9988-0843C6406AF5}" type="slidenum">
              <a:rPr lang="en-US" altLang="en-US">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91797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a:extLst>
              <a:ext uri="{FF2B5EF4-FFF2-40B4-BE49-F238E27FC236}">
                <a16:creationId xmlns:a16="http://schemas.microsoft.com/office/drawing/2014/main" id="{F45E6552-8EC0-C64B-B94B-041D095579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Notes Placeholder 2">
            <a:extLst>
              <a:ext uri="{FF2B5EF4-FFF2-40B4-BE49-F238E27FC236}">
                <a16:creationId xmlns:a16="http://schemas.microsoft.com/office/drawing/2014/main" id="{D17EBA54-D4B9-0845-8AA8-EBE4F1E7D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Ví dụ cần phát triển ứng dụng mô phỏng nên các loại đồ chơi khác nhau. Mỗi đồ chơi có giá thành, màu sắc khác nhau. Một số đồ chơi như xe hơi, tàu hỏa có chức năng chạy/di chuyển. Trong khi đó, đồ chơi như máy bay có thể vừa di chuyển, vừa bay được.</a:t>
            </a:r>
          </a:p>
          <a:p>
            <a:endParaRPr lang="en-US" altLang="en-US">
              <a:ea typeface="ＭＳ Ｐゴシック" panose="020B0600070205080204" pitchFamily="34" charset="-128"/>
            </a:endParaRPr>
          </a:p>
          <a:p>
            <a:r>
              <a:rPr lang="en-US" altLang="en-US">
                <a:ea typeface="ＭＳ Ｐゴシック" panose="020B0600070205080204" pitchFamily="34" charset="-128"/>
              </a:rPr>
              <a:t>Tất cả các hành vi này đều được trừu tượng hóa trong 1 interface duy nhất: Toy</a:t>
            </a:r>
          </a:p>
        </p:txBody>
      </p:sp>
      <p:sp>
        <p:nvSpPr>
          <p:cNvPr id="178179" name="Slide Number Placeholder 3">
            <a:extLst>
              <a:ext uri="{FF2B5EF4-FFF2-40B4-BE49-F238E27FC236}">
                <a16:creationId xmlns:a16="http://schemas.microsoft.com/office/drawing/2014/main" id="{1E888445-99AF-C345-B5E6-9D263D608D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2E03CADD-7E21-A84F-B12D-F272F577C8D4}"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a:extLst>
              <a:ext uri="{FF2B5EF4-FFF2-40B4-BE49-F238E27FC236}">
                <a16:creationId xmlns:a16="http://schemas.microsoft.com/office/drawing/2014/main" id="{63956902-0D03-8A46-AE64-975AB3FD14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Notes Placeholder 2">
            <a:extLst>
              <a:ext uri="{FF2B5EF4-FFF2-40B4-BE49-F238E27FC236}">
                <a16:creationId xmlns:a16="http://schemas.microsoft.com/office/drawing/2014/main" id="{BF55F556-F6B8-E547-87AE-256B1C7F04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có lớp ToyHouse thực thi giao diện Toy.</a:t>
            </a:r>
          </a:p>
          <a:p>
            <a:endParaRPr lang="en-US" altLang="en-US">
              <a:ea typeface="ＭＳ Ｐゴシック" panose="020B0600070205080204" pitchFamily="34" charset="-128"/>
            </a:endParaRPr>
          </a:p>
          <a:p>
            <a:r>
              <a:rPr lang="en-US" altLang="en-US">
                <a:ea typeface="ＭＳ Ｐゴシック" panose="020B0600070205080204" pitchFamily="34" charset="-128"/>
              </a:rPr>
              <a:t>Trong mã nguồn, ToyHouse bắt buộc phải thực thi cả move và fly, mặc dù chúng là không cần thiết cho loại đồ chơi </a:t>
            </a:r>
            <a:r>
              <a:rPr lang="en-US" altLang="en-US">
                <a:ea typeface="ＭＳ Ｐゴシック" panose="020B0600070205080204" pitchFamily="34" charset="-128"/>
                <a:sym typeface="Wingdings" pitchFamily="2" charset="2"/>
              </a:rPr>
              <a:t> Vi phạm nguyên lý chia tách interface.</a:t>
            </a:r>
          </a:p>
          <a:p>
            <a:endParaRPr lang="en-US" altLang="en-US">
              <a:ea typeface="ＭＳ Ｐゴシック" panose="020B0600070205080204" pitchFamily="34" charset="-128"/>
              <a:sym typeface="Wingdings" pitchFamily="2" charset="2"/>
            </a:endParaRPr>
          </a:p>
          <a:p>
            <a:r>
              <a:rPr lang="en-US" altLang="en-US">
                <a:ea typeface="ＭＳ Ｐゴシック" panose="020B0600070205080204" pitchFamily="34" charset="-128"/>
                <a:sym typeface="Wingdings" pitchFamily="2" charset="2"/>
              </a:rPr>
              <a:t>Vấn đề là gì?</a:t>
            </a:r>
          </a:p>
          <a:p>
            <a:pPr>
              <a:buFont typeface="Calibri" panose="020F0502020204030204" pitchFamily="34" charset="0"/>
              <a:buAutoNum type="arabicPeriod"/>
            </a:pPr>
            <a:r>
              <a:rPr lang="en-US" altLang="en-US">
                <a:ea typeface="ＭＳ Ｐゴシック" panose="020B0600070205080204" pitchFamily="34" charset="-128"/>
                <a:sym typeface="Wingdings" pitchFamily="2" charset="2"/>
              </a:rPr>
              <a:t>Làm code khó đọc</a:t>
            </a:r>
          </a:p>
          <a:p>
            <a:pPr>
              <a:buFont typeface="Calibri" panose="020F0502020204030204" pitchFamily="34" charset="0"/>
              <a:buAutoNum type="arabicPeriod"/>
            </a:pPr>
            <a:r>
              <a:rPr lang="en-US" altLang="en-US">
                <a:ea typeface="ＭＳ Ｐゴシック" panose="020B0600070205080204" pitchFamily="34" charset="-128"/>
                <a:sym typeface="Wingdings" pitchFamily="2" charset="2"/>
              </a:rPr>
              <a:t>Làm lập trình viên bối rối, khó hiểu. VD, khi code, chức năng autocomplete, tự động đề xuất phương thức move/fly, là các hành vi không mong đợi của ToyHouse</a:t>
            </a:r>
          </a:p>
          <a:p>
            <a:pPr>
              <a:buFont typeface="Calibri" panose="020F0502020204030204" pitchFamily="34" charset="0"/>
              <a:buAutoNum type="arabicPeriod"/>
            </a:pPr>
            <a:r>
              <a:rPr lang="en-US" altLang="en-US" b="1">
                <a:ea typeface="ＭＳ Ｐゴシック" panose="020B0600070205080204" pitchFamily="34" charset="-128"/>
                <a:sym typeface="Wingdings" pitchFamily="2" charset="2"/>
              </a:rPr>
              <a:t>Chúng ta còn vi phạm nguyên lý đóng-mở</a:t>
            </a:r>
            <a:r>
              <a:rPr lang="en-US" altLang="en-US">
                <a:ea typeface="ＭＳ Ｐゴシック" panose="020B0600070205080204" pitchFamily="34" charset="-128"/>
                <a:sym typeface="Wingdings" pitchFamily="2" charset="2"/>
              </a:rPr>
              <a:t>. Ví dụ, giao diện Toy cần có thêm phương thức walk cho loại đồ chơi robot. Khi đó, ta phải sửa tất cả các lớp thực thi giao diện Toy, ngay cả khi chúng không cần tới phương thức walk này. Do vậy, các lớp đồ chơi thực thi giao diện Toy không bao giờ là </a:t>
            </a:r>
            <a:r>
              <a:rPr lang="ja-JP" altLang="en-US">
                <a:ea typeface="ＭＳ Ｐゴシック" panose="020B0600070205080204" pitchFamily="34" charset="-128"/>
                <a:sym typeface="Wingdings" pitchFamily="2" charset="2"/>
              </a:rPr>
              <a:t>“</a:t>
            </a:r>
            <a:r>
              <a:rPr lang="en-US" altLang="ja-JP">
                <a:ea typeface="ＭＳ Ｐゴシック" panose="020B0600070205080204" pitchFamily="34" charset="-128"/>
                <a:sym typeface="Wingdings" pitchFamily="2" charset="2"/>
              </a:rPr>
              <a:t>đóng</a:t>
            </a:r>
            <a:r>
              <a:rPr lang="ja-JP" altLang="en-US">
                <a:ea typeface="ＭＳ Ｐゴシック" panose="020B0600070205080204" pitchFamily="34" charset="-128"/>
                <a:sym typeface="Wingdings" pitchFamily="2" charset="2"/>
              </a:rPr>
              <a:t>”</a:t>
            </a:r>
            <a:r>
              <a:rPr lang="en-US" altLang="ja-JP">
                <a:ea typeface="ＭＳ Ｐゴシック" panose="020B0600070205080204" pitchFamily="34" charset="-128"/>
                <a:sym typeface="Wingdings" pitchFamily="2" charset="2"/>
              </a:rPr>
              <a:t> cho các thay đổi  khó bảo trì, nâng cấp ứng dụng.</a:t>
            </a:r>
            <a:endParaRPr lang="en-US" altLang="en-US">
              <a:ea typeface="ＭＳ Ｐゴシック" panose="020B0600070205080204" pitchFamily="34" charset="-128"/>
            </a:endParaRPr>
          </a:p>
        </p:txBody>
      </p:sp>
      <p:sp>
        <p:nvSpPr>
          <p:cNvPr id="180227" name="Slide Number Placeholder 3">
            <a:extLst>
              <a:ext uri="{FF2B5EF4-FFF2-40B4-BE49-F238E27FC236}">
                <a16:creationId xmlns:a16="http://schemas.microsoft.com/office/drawing/2014/main" id="{8261FEE7-8906-144D-B0F3-5A8B98E0A6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12D61A0-F17A-8D41-BA69-D2A69EE92365}"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a:extLst>
              <a:ext uri="{FF2B5EF4-FFF2-40B4-BE49-F238E27FC236}">
                <a16:creationId xmlns:a16="http://schemas.microsoft.com/office/drawing/2014/main" id="{96AECA23-4243-1B48-B72B-AA43BD5B1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Notes Placeholder 2">
            <a:extLst>
              <a:ext uri="{FF2B5EF4-FFF2-40B4-BE49-F238E27FC236}">
                <a16:creationId xmlns:a16="http://schemas.microsoft.com/office/drawing/2014/main" id="{FB9A57A8-65BF-E341-B164-F335CA483A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Giải pháp là tách giao diện Toy ra làm 3 giao diện con: Toy, Movable, Flyable.</a:t>
            </a:r>
          </a:p>
          <a:p>
            <a:endParaRPr lang="en-US" altLang="en-US">
              <a:ea typeface="ＭＳ Ｐゴシック" panose="020B0600070205080204" pitchFamily="34" charset="-128"/>
            </a:endParaRPr>
          </a:p>
          <a:p>
            <a:r>
              <a:rPr lang="en-US" altLang="en-US">
                <a:ea typeface="ＭＳ Ｐゴシック" panose="020B0600070205080204" pitchFamily="34" charset="-128"/>
              </a:rPr>
              <a:t>Giao diện Toy chỉ có phương thức setPrice và setColor, vì bất cứ đồ chơi nào cũng có màu sắc và giá thành.</a:t>
            </a:r>
          </a:p>
          <a:p>
            <a:r>
              <a:rPr lang="en-US" altLang="en-US">
                <a:ea typeface="ＭＳ Ｐゴシック" panose="020B0600070205080204" pitchFamily="34" charset="-128"/>
              </a:rPr>
              <a:t>Sau đó là interface Movable, và Flyable, ứng với 2 loại hành vi là di chuyển và bay</a:t>
            </a:r>
          </a:p>
        </p:txBody>
      </p:sp>
      <p:sp>
        <p:nvSpPr>
          <p:cNvPr id="182275" name="Slide Number Placeholder 3">
            <a:extLst>
              <a:ext uri="{FF2B5EF4-FFF2-40B4-BE49-F238E27FC236}">
                <a16:creationId xmlns:a16="http://schemas.microsoft.com/office/drawing/2014/main" id="{F8B82CD1-D644-3C46-BD3F-7F8B39B963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EA36155-7325-3449-A25B-71C48B75242D}"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a:extLst>
              <a:ext uri="{FF2B5EF4-FFF2-40B4-BE49-F238E27FC236}">
                <a16:creationId xmlns:a16="http://schemas.microsoft.com/office/drawing/2014/main" id="{9F4A9620-901F-994A-82A7-C627642DA3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Notes Placeholder 2">
            <a:extLst>
              <a:ext uri="{FF2B5EF4-FFF2-40B4-BE49-F238E27FC236}">
                <a16:creationId xmlns:a16="http://schemas.microsoft.com/office/drawing/2014/main" id="{078517AC-F285-C846-AFFC-234F37FBB2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Áp dụng nguyên lý chia tách interface, các lớp thực thi giao diện chỉ thực thi các giao diện mà nó quan tâm. Do đó, chúng cũng chỉ cần cài đặt các phương thức mà chúng cần.</a:t>
            </a:r>
          </a:p>
          <a:p>
            <a:endParaRPr lang="en-US" altLang="en-US">
              <a:ea typeface="ＭＳ Ｐゴシック" panose="020B0600070205080204" pitchFamily="34" charset="-128"/>
            </a:endParaRPr>
          </a:p>
          <a:p>
            <a:r>
              <a:rPr lang="en-US" altLang="en-US">
                <a:ea typeface="ＭＳ Ｐゴシック" panose="020B0600070205080204" pitchFamily="34" charset="-128"/>
              </a:rPr>
              <a:t>Chúng ta không còn code thừa, code dễ đọc, dễ hiểu hơn. Đồng thời khi cập nhật giao diện, hầu như không phải sửa đổi các lớp thực thi. </a:t>
            </a:r>
          </a:p>
        </p:txBody>
      </p:sp>
      <p:sp>
        <p:nvSpPr>
          <p:cNvPr id="186371" name="Slide Number Placeholder 3">
            <a:extLst>
              <a:ext uri="{FF2B5EF4-FFF2-40B4-BE49-F238E27FC236}">
                <a16:creationId xmlns:a16="http://schemas.microsoft.com/office/drawing/2014/main" id="{D602A1E7-0FD2-1E46-82EB-1ACC933441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48A7AE2-0AD0-E04F-9326-3BCAC8BE3C6D}"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91D3AA38-8C16-1A43-AA70-136D9EFCF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Notes Placeholder 2">
            <a:extLst>
              <a:ext uri="{FF2B5EF4-FFF2-40B4-BE49-F238E27FC236}">
                <a16:creationId xmlns:a16="http://schemas.microsoft.com/office/drawing/2014/main" id="{ED3746FB-CE28-4642-BCEC-D0A23F1A6F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02403" name="Slide Number Placeholder 3">
            <a:extLst>
              <a:ext uri="{FF2B5EF4-FFF2-40B4-BE49-F238E27FC236}">
                <a16:creationId xmlns:a16="http://schemas.microsoft.com/office/drawing/2014/main" id="{2A8C19BD-7CF0-F946-8CC6-E659C2EFD7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6F9CF14-2B22-D64B-AB1F-541D0D48C3A5}" type="slidenum">
              <a:rPr lang="en-US" altLang="en-US">
                <a:latin typeface="Arial" panose="020B0604020202020204" pitchFamily="34" charset="0"/>
              </a:rPr>
              <a:pPr>
                <a:spcBef>
                  <a:spcPct val="0"/>
                </a:spcBef>
              </a:pPr>
              <a:t>31</a:t>
            </a:fld>
            <a:endParaRPr lang="en-US" altLang="en-US">
              <a:latin typeface="Arial" panose="020B0604020202020204" pitchFamily="34" charset="0"/>
            </a:endParaRPr>
          </a:p>
        </p:txBody>
      </p:sp>
    </p:spTree>
    <p:extLst>
      <p:ext uri="{BB962C8B-B14F-4D97-AF65-F5344CB8AC3E}">
        <p14:creationId xmlns:p14="http://schemas.microsoft.com/office/powerpoint/2010/main" val="2089911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a:extLst>
              <a:ext uri="{FF2B5EF4-FFF2-40B4-BE49-F238E27FC236}">
                <a16:creationId xmlns:a16="http://schemas.microsoft.com/office/drawing/2014/main" id="{F4C706EB-B6AB-9D47-8AAF-C27B5688DC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Notes Placeholder 2">
            <a:extLst>
              <a:ext uri="{FF2B5EF4-FFF2-40B4-BE49-F238E27FC236}">
                <a16:creationId xmlns:a16="http://schemas.microsoft.com/office/drawing/2014/main" id="{B82305A4-EF1C-AB4E-8327-0FD5E86D9C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Giả sử có giao diện Restaurant (bán đồ ăn nhanh), chứa các phương thức như sau:</a:t>
            </a:r>
          </a:p>
          <a:p>
            <a:pPr>
              <a:buFont typeface="Calibri" panose="020F0502020204030204" pitchFamily="34" charset="0"/>
              <a:buAutoNum type="arabicPeriod"/>
            </a:pPr>
            <a:r>
              <a:rPr lang="en-US" altLang="en-US">
                <a:ea typeface="ＭＳ Ｐゴシック" panose="020B0600070205080204" pitchFamily="34" charset="-128"/>
              </a:rPr>
              <a:t>Nhận đơn đặt hàng online</a:t>
            </a:r>
          </a:p>
          <a:p>
            <a:pPr>
              <a:buFont typeface="Calibri" panose="020F0502020204030204" pitchFamily="34" charset="0"/>
              <a:buAutoNum type="arabicPeriod"/>
            </a:pPr>
            <a:r>
              <a:rPr lang="en-US" altLang="en-US">
                <a:ea typeface="ＭＳ Ｐゴシック" panose="020B0600070205080204" pitchFamily="34" charset="-128"/>
              </a:rPr>
              <a:t>Nhận đơn đặt hàng qua điện thoại</a:t>
            </a:r>
          </a:p>
          <a:p>
            <a:pPr>
              <a:buFont typeface="Calibri" panose="020F0502020204030204" pitchFamily="34" charset="0"/>
              <a:buAutoNum type="arabicPeriod"/>
            </a:pPr>
            <a:r>
              <a:rPr lang="en-US" altLang="en-US">
                <a:ea typeface="ＭＳ Ｐゴシック" panose="020B0600070205080204" pitchFamily="34" charset="-128"/>
              </a:rPr>
              <a:t>Bán cho người dùng tới trực tiếp cửa hàng</a:t>
            </a:r>
          </a:p>
          <a:p>
            <a:pPr>
              <a:buFont typeface="Calibri" panose="020F0502020204030204" pitchFamily="34" charset="0"/>
              <a:buAutoNum type="arabicPeriod"/>
            </a:pPr>
            <a:r>
              <a:rPr lang="en-US" altLang="en-US">
                <a:ea typeface="ＭＳ Ｐゴシック" panose="020B0600070205080204" pitchFamily="34" charset="-128"/>
              </a:rPr>
              <a:t>Thanh toán online</a:t>
            </a:r>
          </a:p>
          <a:p>
            <a:pPr>
              <a:buFont typeface="Calibri" panose="020F0502020204030204" pitchFamily="34" charset="0"/>
              <a:buAutoNum type="arabicPeriod"/>
            </a:pPr>
            <a:r>
              <a:rPr lang="en-US" altLang="en-US">
                <a:ea typeface="ＭＳ Ｐゴシック" panose="020B0600070205080204" pitchFamily="34" charset="-128"/>
              </a:rPr>
              <a:t>Thanh toán trực tiếp (cho khách trực tiếp tới cửa hàng, và cho khách đặt qua điện thoại, khi hàng chuyển tới nhà của khách)</a:t>
            </a:r>
          </a:p>
        </p:txBody>
      </p:sp>
      <p:sp>
        <p:nvSpPr>
          <p:cNvPr id="191491" name="Slide Number Placeholder 3">
            <a:extLst>
              <a:ext uri="{FF2B5EF4-FFF2-40B4-BE49-F238E27FC236}">
                <a16:creationId xmlns:a16="http://schemas.microsoft.com/office/drawing/2014/main" id="{C517002C-F7F0-314E-84CC-D81CB805C5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2D5A68F-DD3C-6E45-985A-0A192C4BD069}"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a:extLst>
              <a:ext uri="{FF2B5EF4-FFF2-40B4-BE49-F238E27FC236}">
                <a16:creationId xmlns:a16="http://schemas.microsoft.com/office/drawing/2014/main" id="{A15DC8B1-7A9B-A843-B0AC-7F52D6004C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Notes Placeholder 2">
            <a:extLst>
              <a:ext uri="{FF2B5EF4-FFF2-40B4-BE49-F238E27FC236}">
                <a16:creationId xmlns:a16="http://schemas.microsoft.com/office/drawing/2014/main" id="{DAECC35A-51A5-E841-B93E-647C4868C6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Các vấn đề gặp phải:</a:t>
            </a:r>
          </a:p>
          <a:p>
            <a:pPr>
              <a:buFont typeface="Calibri" panose="020F0502020204030204" pitchFamily="34" charset="0"/>
              <a:buAutoNum type="arabicPeriod"/>
            </a:pPr>
            <a:r>
              <a:rPr lang="en-US" altLang="en-US">
                <a:ea typeface="ＭＳ Ｐゴシック" panose="020B0600070205080204" pitchFamily="34" charset="-128"/>
              </a:rPr>
              <a:t>Vì mã nguồn lớp OnlineClientImpl là để xử lý đơn đặt hàng online, 3 phương thức không hợp lệ và tung ra ngoại lệ</a:t>
            </a:r>
          </a:p>
          <a:p>
            <a:pPr>
              <a:buFont typeface="Calibri" panose="020F0502020204030204" pitchFamily="34" charset="0"/>
              <a:buAutoNum type="arabicPeriod"/>
            </a:pPr>
            <a:r>
              <a:rPr lang="en-US" altLang="en-US">
                <a:ea typeface="ＭＳ Ｐゴシック" panose="020B0600070205080204" pitchFamily="34" charset="-128"/>
              </a:rPr>
              <a:t>Tương tự với TelephoneClientImpl và WalkInClientImpl</a:t>
            </a:r>
          </a:p>
          <a:p>
            <a:pPr>
              <a:buFont typeface="Calibri" panose="020F0502020204030204" pitchFamily="34" charset="0"/>
              <a:buAutoNum type="arabicPeriod"/>
            </a:pPr>
            <a:r>
              <a:rPr lang="en-US" altLang="en-US">
                <a:ea typeface="ＭＳ Ｐゴシック" panose="020B0600070205080204" pitchFamily="34" charset="-128"/>
              </a:rPr>
              <a:t>Thay đổi trong interface </a:t>
            </a:r>
            <a:r>
              <a:rPr lang="en-US" altLang="en-US">
                <a:latin typeface="Arial" panose="020B0604020202020204" pitchFamily="34" charset="0"/>
                <a:ea typeface="ＭＳ Ｐゴシック" panose="020B0600070205080204" pitchFamily="34" charset="-128"/>
              </a:rPr>
              <a:t>RestaurantInterface </a:t>
            </a:r>
            <a:r>
              <a:rPr lang="en-US" altLang="en-US">
                <a:ea typeface="ＭＳ Ｐゴシック" panose="020B0600070205080204" pitchFamily="34" charset="-128"/>
              </a:rPr>
              <a:t>sẽ làm các lớp thực thi này cũng phải buộc thay đổi theo</a:t>
            </a:r>
          </a:p>
          <a:p>
            <a:pPr>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RestaurantInterface vi phạm nguyên lý một nhiệm vụ (logic thanh toán, đặt hàng không nên được nhóm lại cùng nhau trong 1 interface)</a:t>
            </a:r>
          </a:p>
          <a:p>
            <a:pPr>
              <a:buFont typeface="Calibri" panose="020F0502020204030204" pitchFamily="34" charset="0"/>
              <a:buAutoNum type="arabicPeriod"/>
            </a:pPr>
            <a:endParaRPr lang="en-US" altLang="en-US">
              <a:latin typeface="Arial" panose="020B0604020202020204" pitchFamily="34" charset="0"/>
              <a:ea typeface="ＭＳ Ｐゴシック" panose="020B0600070205080204" pitchFamily="34" charset="-128"/>
            </a:endParaRPr>
          </a:p>
          <a:p>
            <a:pPr>
              <a:buFont typeface="+mj-lt" charset="0"/>
              <a:buNone/>
            </a:pPr>
            <a:r>
              <a:rPr lang="en-US" altLang="en-US">
                <a:latin typeface="Arial" panose="020B0604020202020204" pitchFamily="34" charset="0"/>
                <a:ea typeface="ＭＳ Ｐゴシック" panose="020B0600070205080204" pitchFamily="34" charset="-128"/>
              </a:rPr>
              <a:t>Sửa code như thế nào?</a:t>
            </a:r>
            <a:endParaRPr lang="en-US" altLang="en-US">
              <a:ea typeface="ＭＳ Ｐゴシック" panose="020B0600070205080204" pitchFamily="34" charset="-128"/>
            </a:endParaRPr>
          </a:p>
        </p:txBody>
      </p:sp>
      <p:sp>
        <p:nvSpPr>
          <p:cNvPr id="193539" name="Slide Number Placeholder 3">
            <a:extLst>
              <a:ext uri="{FF2B5EF4-FFF2-40B4-BE49-F238E27FC236}">
                <a16:creationId xmlns:a16="http://schemas.microsoft.com/office/drawing/2014/main" id="{A29F56DD-CB22-004F-B2DF-E09C542006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DB43BEA-71E9-484F-84B8-6BADB849CB80}"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a:extLst>
              <a:ext uri="{FF2B5EF4-FFF2-40B4-BE49-F238E27FC236}">
                <a16:creationId xmlns:a16="http://schemas.microsoft.com/office/drawing/2014/main" id="{61D17FFC-F38F-5F4C-8379-CE0B6BC266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Notes Placeholder 2">
            <a:extLst>
              <a:ext uri="{FF2B5EF4-FFF2-40B4-BE49-F238E27FC236}">
                <a16:creationId xmlns:a16="http://schemas.microsoft.com/office/drawing/2014/main" id="{6C90872E-F90A-734F-B4E9-713C576B9F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Áp dụng nguyên lý chia tách giao diện:</a:t>
            </a:r>
          </a:p>
          <a:p>
            <a:pPr>
              <a:buFontTx/>
              <a:buAutoNum type="arabicPeriod"/>
            </a:pPr>
            <a:r>
              <a:rPr lang="en-US" altLang="en-US">
                <a:ea typeface="ＭＳ Ｐゴシック" panose="020B0600070205080204" pitchFamily="34" charset="-128"/>
              </a:rPr>
              <a:t>Tách interface ban đầu thành 2 interface</a:t>
            </a:r>
          </a:p>
          <a:p>
            <a:pPr>
              <a:buFontTx/>
              <a:buAutoNum type="arabicPeriod"/>
            </a:pPr>
            <a:r>
              <a:rPr lang="en-US" altLang="en-US">
                <a:ea typeface="ＭＳ Ｐゴシック" panose="020B0600070205080204" pitchFamily="34" charset="-128"/>
              </a:rPr>
              <a:t>Tạo các lớp thực thi</a:t>
            </a:r>
          </a:p>
          <a:p>
            <a:pPr>
              <a:buFontTx/>
              <a:buAutoNum type="arabicPeriod"/>
            </a:pPr>
            <a:r>
              <a:rPr lang="en-US" altLang="en-US">
                <a:ea typeface="ＭＳ Ｐゴシック" panose="020B0600070205080204" pitchFamily="34" charset="-128"/>
              </a:rPr>
              <a:t>Nguyên lý một nhiệm vụ đã thỏa mãn (tách biệt 2 chức năng đặt hàng, thanh toán ra làm 2 interface)</a:t>
            </a:r>
          </a:p>
          <a:p>
            <a:pPr>
              <a:buFontTx/>
              <a:buAutoNum type="arabicPeriod"/>
            </a:pPr>
            <a:r>
              <a:rPr lang="en-US" altLang="en-US">
                <a:ea typeface="ＭＳ Ｐゴシック" panose="020B0600070205080204" pitchFamily="34" charset="-128"/>
              </a:rPr>
              <a:t>Thay đổi interface đặt hàng hoặc thanh toán không làm ảnh hưởng tới interface kia</a:t>
            </a:r>
          </a:p>
          <a:p>
            <a:pPr>
              <a:buFontTx/>
              <a:buAutoNum type="arabicPeriod"/>
            </a:pPr>
            <a:r>
              <a:rPr lang="en-US" altLang="en-US">
                <a:ea typeface="ＭＳ Ｐゴシック" panose="020B0600070205080204" pitchFamily="34" charset="-128"/>
              </a:rPr>
              <a:t>Không cần có các đoạn code </a:t>
            </a:r>
            <a:r>
              <a:rPr lang="ja-JP" altLang="en-US">
                <a:ea typeface="ＭＳ Ｐゴシック" panose="020B0600070205080204" pitchFamily="34" charset="-128"/>
              </a:rPr>
              <a:t>“</a:t>
            </a:r>
            <a:r>
              <a:rPr lang="en-US" altLang="ja-JP">
                <a:ea typeface="ＭＳ Ｐゴシック" panose="020B0600070205080204" pitchFamily="34" charset="-128"/>
              </a:rPr>
              <a:t>dummy</a:t>
            </a:r>
            <a:r>
              <a:rPr lang="ja-JP" altLang="en-US">
                <a:ea typeface="ＭＳ Ｐゴシック" panose="020B0600070205080204" pitchFamily="34" charset="-128"/>
              </a:rPr>
              <a:t>”</a:t>
            </a:r>
            <a:r>
              <a:rPr lang="en-US" altLang="ja-JP">
                <a:ea typeface="ＭＳ Ｐゴシック" panose="020B0600070205080204" pitchFamily="34" charset="-128"/>
              </a:rPr>
              <a:t> (tung ra ngoại lệ như ví dụ trước đó)</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195587" name="Slide Number Placeholder 3">
            <a:extLst>
              <a:ext uri="{FF2B5EF4-FFF2-40B4-BE49-F238E27FC236}">
                <a16:creationId xmlns:a16="http://schemas.microsoft.com/office/drawing/2014/main" id="{A5552163-5557-9B46-ABD2-C2C02E03EF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1E6E2F3-BFE2-E54F-BC27-D34583AEA895}"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a:extLst>
              <a:ext uri="{FF2B5EF4-FFF2-40B4-BE49-F238E27FC236}">
                <a16:creationId xmlns:a16="http://schemas.microsoft.com/office/drawing/2014/main" id="{1B23B00F-B94A-C34C-94A4-2486E77394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Notes Placeholder 2">
            <a:extLst>
              <a:ext uri="{FF2B5EF4-FFF2-40B4-BE49-F238E27FC236}">
                <a16:creationId xmlns:a16="http://schemas.microsoft.com/office/drawing/2014/main" id="{C0BCEAC4-B369-2F48-9640-923CB3500D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1 lớp A biết rõ thiết kế và cài đặt của một lớp B, thay đổi ở lớp B có thể dẫn đến sự đổ vỡ trong lớp A.</a:t>
            </a:r>
          </a:p>
          <a:p>
            <a:endParaRPr lang="en-US" altLang="en-US">
              <a:ea typeface="ＭＳ Ｐゴシック" panose="020B0600070205080204" pitchFamily="34" charset="-128"/>
            </a:endParaRPr>
          </a:p>
          <a:p>
            <a:r>
              <a:rPr lang="en-US" altLang="en-US">
                <a:ea typeface="ＭＳ Ｐゴシック" panose="020B0600070205080204" pitchFamily="34" charset="-128"/>
              </a:rPr>
              <a:t>Để tránh vấn đề này, cần viết mã nguồn ít bị phụ thuộc (loosely coupled). Và một trong những kỹ thuật có thể sử dụng là nguyên lý đảo ngược sự phụ thuộc.</a:t>
            </a:r>
          </a:p>
          <a:p>
            <a:endParaRPr lang="en-US" altLang="en-US">
              <a:ea typeface="ＭＳ Ｐゴシック" panose="020B0600070205080204" pitchFamily="34" charset="-128"/>
            </a:endParaRPr>
          </a:p>
          <a:p>
            <a:r>
              <a:rPr lang="en-US" altLang="en-US">
                <a:ea typeface="ＭＳ Ｐゴシック" panose="020B0600070205080204" pitchFamily="34" charset="-128"/>
              </a:rPr>
              <a:t>Các ứng dụng thường được thiết kế theo hướng top-down, các module mức cao được thiết kế dựa trên các module mức thấp. Hậu quả thường gặp khi lập trình là module mức cao bị phụ thuộc vào module mức thấp</a:t>
            </a:r>
          </a:p>
          <a:p>
            <a:endParaRPr lang="en-US" altLang="en-US">
              <a:ea typeface="ＭＳ Ｐゴシック" panose="020B0600070205080204" pitchFamily="34" charset="-128"/>
            </a:endParaRPr>
          </a:p>
          <a:p>
            <a:r>
              <a:rPr lang="en-US" altLang="en-US">
                <a:ea typeface="ＭＳ Ｐゴシック" panose="020B0600070205080204" pitchFamily="34" charset="-128"/>
              </a:rPr>
              <a:t>Ý tưởng của nguyên lý đảo ngược sự phụ thuộc là thay vì để module mức cao phụ thuộc vào module mức thấp, cả 2 nên phụ thuộc vào sự trừu tượng hóa</a:t>
            </a:r>
          </a:p>
        </p:txBody>
      </p:sp>
      <p:sp>
        <p:nvSpPr>
          <p:cNvPr id="110595" name="Slide Number Placeholder 3">
            <a:extLst>
              <a:ext uri="{FF2B5EF4-FFF2-40B4-BE49-F238E27FC236}">
                <a16:creationId xmlns:a16="http://schemas.microsoft.com/office/drawing/2014/main" id="{6E3427A8-1B98-034B-8690-09044E3465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AA8CC26-A49C-F74B-B9B7-68F152FF006D}" type="slidenum">
              <a:rPr lang="en-US" altLang="en-US">
                <a:latin typeface="Arial" panose="020B0604020202020204" pitchFamily="34" charset="0"/>
              </a:rPr>
              <a:pPr>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1649245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a:extLst>
              <a:ext uri="{FF2B5EF4-FFF2-40B4-BE49-F238E27FC236}">
                <a16:creationId xmlns:a16="http://schemas.microsoft.com/office/drawing/2014/main" id="{76075C27-EFED-0949-806B-DE9F545FB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Notes Placeholder 2">
            <a:extLst>
              <a:ext uri="{FF2B5EF4-FFF2-40B4-BE49-F238E27FC236}">
                <a16:creationId xmlns:a16="http://schemas.microsoft.com/office/drawing/2014/main" id="{2381C48F-6A12-0148-BC3C-8480909F3E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Khi không áp dụng nguyên lý đảo ngược sự phụ thuộc, đối tượng A trong gói A tham chiếu tới đối tượng B trong gói B.</a:t>
            </a:r>
          </a:p>
          <a:p>
            <a:endParaRPr lang="en-US" altLang="en-US">
              <a:ea typeface="ＭＳ Ｐゴシック" panose="020B0600070205080204" pitchFamily="34" charset="-128"/>
            </a:endParaRPr>
          </a:p>
          <a:p>
            <a:r>
              <a:rPr lang="en-US" altLang="en-US">
                <a:ea typeface="ＭＳ Ｐゴシック" panose="020B0600070205080204" pitchFamily="34" charset="-128"/>
              </a:rPr>
              <a:t>Khi áp dụng, đối tượng mức cao A định nghĩa ra interface A mà đối tượng mức thấp B phải thực thi để phục vụ cho nó </a:t>
            </a:r>
            <a:r>
              <a:rPr lang="en-US" altLang="en-US">
                <a:ea typeface="ＭＳ Ｐゴシック" panose="020B0600070205080204" pitchFamily="34" charset="-128"/>
                <a:sym typeface="Wingdings" pitchFamily="2" charset="2"/>
              </a:rPr>
              <a:t> </a:t>
            </a:r>
            <a:r>
              <a:rPr lang="en-US" altLang="en-US">
                <a:ea typeface="ＭＳ Ｐゴシック" panose="020B0600070205080204" pitchFamily="34" charset="-128"/>
              </a:rPr>
              <a:t>sự phụ thuộc bị đảo ngược</a:t>
            </a:r>
          </a:p>
        </p:txBody>
      </p:sp>
      <p:sp>
        <p:nvSpPr>
          <p:cNvPr id="199683" name="Slide Number Placeholder 3">
            <a:extLst>
              <a:ext uri="{FF2B5EF4-FFF2-40B4-BE49-F238E27FC236}">
                <a16:creationId xmlns:a16="http://schemas.microsoft.com/office/drawing/2014/main" id="{0A490A52-8E3D-DF49-BA63-CAF36BECAC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81B5C53-92FD-4C40-99FA-2F38924E1CAE}"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a:extLst>
              <a:ext uri="{FF2B5EF4-FFF2-40B4-BE49-F238E27FC236}">
                <a16:creationId xmlns:a16="http://schemas.microsoft.com/office/drawing/2014/main" id="{F5C9D882-7D9C-FA4F-9BD3-00573563A1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Notes Placeholder 2">
            <a:extLst>
              <a:ext uri="{FF2B5EF4-FFF2-40B4-BE49-F238E27FC236}">
                <a16:creationId xmlns:a16="http://schemas.microsoft.com/office/drawing/2014/main" id="{9553B041-E959-854C-A29D-5D15981254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Sc là đối tượng của lớp SomeClass, hoặc bất kỳ lớp con nào của nó, phải đem lại hiệu ứng như nhau</a:t>
            </a:r>
          </a:p>
        </p:txBody>
      </p:sp>
      <p:sp>
        <p:nvSpPr>
          <p:cNvPr id="141315" name="Slide Number Placeholder 3">
            <a:extLst>
              <a:ext uri="{FF2B5EF4-FFF2-40B4-BE49-F238E27FC236}">
                <a16:creationId xmlns:a16="http://schemas.microsoft.com/office/drawing/2014/main" id="{D6E6EF59-B582-F54A-931A-D4194432C5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3BD59F-5569-BB40-9FC0-47B7D17ED59C}" type="slidenum">
              <a:rPr lang="en-US" altLang="en-US" smtClean="0"/>
              <a:pPr/>
              <a:t>5</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a:extLst>
              <a:ext uri="{FF2B5EF4-FFF2-40B4-BE49-F238E27FC236}">
                <a16:creationId xmlns:a16="http://schemas.microsoft.com/office/drawing/2014/main" id="{360B321E-1EDD-A74B-BC1D-7B83E24582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Notes Placeholder 2">
            <a:extLst>
              <a:ext uri="{FF2B5EF4-FFF2-40B4-BE49-F238E27FC236}">
                <a16:creationId xmlns:a16="http://schemas.microsoft.com/office/drawing/2014/main" id="{A2707335-4E43-4D42-B651-8EB3B02D37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Trong lớp bóng đèn, viết 2 lớp bật/tắt đèn</a:t>
            </a:r>
          </a:p>
        </p:txBody>
      </p:sp>
      <p:sp>
        <p:nvSpPr>
          <p:cNvPr id="201731" name="Slide Number Placeholder 3">
            <a:extLst>
              <a:ext uri="{FF2B5EF4-FFF2-40B4-BE49-F238E27FC236}">
                <a16:creationId xmlns:a16="http://schemas.microsoft.com/office/drawing/2014/main" id="{B3BAF078-63A5-774B-807F-2C830BD01F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73863D4-15AE-D143-98B9-2CE26D775E28}" type="slidenum">
              <a:rPr lang="en-US" altLang="en-US" smtClean="0">
                <a:latin typeface="Arial" panose="020B0604020202020204" pitchFamily="34" charset="0"/>
              </a:rPr>
              <a:pPr>
                <a:spcBef>
                  <a:spcPct val="0"/>
                </a:spcBef>
              </a:pPr>
              <a:t>37</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a:extLst>
              <a:ext uri="{FF2B5EF4-FFF2-40B4-BE49-F238E27FC236}">
                <a16:creationId xmlns:a16="http://schemas.microsoft.com/office/drawing/2014/main" id="{EA7D7313-34FE-AF46-B96B-3A60738283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Notes Placeholder 2">
            <a:extLst>
              <a:ext uri="{FF2B5EF4-FFF2-40B4-BE49-F238E27FC236}">
                <a16:creationId xmlns:a16="http://schemas.microsoft.com/office/drawing/2014/main" id="{90A3749A-0865-9441-B263-D9E0D6B929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Chúng ta có lớp công tắc điện. Có thuộc tính bóng điện. Trong phương thức khởi dựng, truyền tham số bóng điện cho lớp công tắc điện</a:t>
            </a:r>
          </a:p>
          <a:p>
            <a:endParaRPr lang="en-US" altLang="en-US">
              <a:ea typeface="ＭＳ Ｐゴシック" panose="020B0600070205080204" pitchFamily="34" charset="-128"/>
            </a:endParaRPr>
          </a:p>
          <a:p>
            <a:r>
              <a:rPr lang="en-US" altLang="en-US">
                <a:ea typeface="ＭＳ Ｐゴシック" panose="020B0600070205080204" pitchFamily="34" charset="-128"/>
              </a:rPr>
              <a:t>Tiếp, chúng ta viết phương thức isOn để xác định trạng thái hiện tại của công tắc.Trong phương thức bấm công tắc, tùy vào trạng thái hiện tại của công tắc, chúng ta gọi phương thức bật/tắt đèn cho phù hợp.</a:t>
            </a:r>
          </a:p>
          <a:p>
            <a:endParaRPr lang="en-US" altLang="en-US">
              <a:ea typeface="ＭＳ Ｐゴシック" panose="020B0600070205080204" pitchFamily="34" charset="-128"/>
            </a:endParaRPr>
          </a:p>
          <a:p>
            <a:r>
              <a:rPr lang="en-US" altLang="en-US">
                <a:ea typeface="ＭＳ Ｐゴシック" panose="020B0600070205080204" pitchFamily="34" charset="-128"/>
              </a:rPr>
              <a:t>Như vậy, lớp công tắc điện đã hoàn thiện và có thể hoạt động. Nhưng nhược điểm là gì?</a:t>
            </a:r>
          </a:p>
          <a:p>
            <a:r>
              <a:rPr lang="en-US" altLang="en-US">
                <a:ea typeface="ＭＳ Ｐゴシック" panose="020B0600070205080204" pitchFamily="34" charset="-128"/>
              </a:rPr>
              <a:t>Lớp mức cao ElectricPowerSwitch bị phụ thuộc trực tiếp vào lớp mức thấp LightBulb. Lớp LightBulb bị code cứng vào lớp ElectricPowerSwitch . Điều này không hợp lý, vì một công tắc điện có thể được sử dụng cho nhiều thiết bị khác.</a:t>
            </a:r>
          </a:p>
          <a:p>
            <a:endParaRPr lang="en-US" altLang="en-US">
              <a:ea typeface="ＭＳ Ｐゴシック" panose="020B0600070205080204" pitchFamily="34" charset="-128"/>
            </a:endParaRPr>
          </a:p>
          <a:p>
            <a:r>
              <a:rPr lang="en-US" altLang="en-US">
                <a:ea typeface="ＭＳ Ｐゴシック" panose="020B0600070205080204" pitchFamily="34" charset="-128"/>
              </a:rPr>
              <a:t>Mỗi lần muốn cho phép công tắc điện hoạt động với các thiết bị khác, ta lại phải sửa lớp ElectricPowerSwitch</a:t>
            </a:r>
          </a:p>
          <a:p>
            <a:endParaRPr lang="en-US" altLang="en-US">
              <a:ea typeface="ＭＳ Ｐゴシック" panose="020B0600070205080204" pitchFamily="34" charset="-128"/>
            </a:endParaRPr>
          </a:p>
        </p:txBody>
      </p:sp>
      <p:sp>
        <p:nvSpPr>
          <p:cNvPr id="203779" name="Slide Number Placeholder 3">
            <a:extLst>
              <a:ext uri="{FF2B5EF4-FFF2-40B4-BE49-F238E27FC236}">
                <a16:creationId xmlns:a16="http://schemas.microsoft.com/office/drawing/2014/main" id="{2AE3D98C-34FD-F243-827B-75A0443723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DC42CDE-DEA1-9343-BB30-C61A56B293A5}" type="slidenum">
              <a:rPr lang="en-US" altLang="en-US" smtClean="0">
                <a:latin typeface="Arial" panose="020B0604020202020204" pitchFamily="34" charset="0"/>
              </a:rPr>
              <a:pPr>
                <a:spcBef>
                  <a:spcPct val="0"/>
                </a:spcBef>
              </a:pPr>
              <a:t>38</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a:extLst>
              <a:ext uri="{FF2B5EF4-FFF2-40B4-BE49-F238E27FC236}">
                <a16:creationId xmlns:a16="http://schemas.microsoft.com/office/drawing/2014/main" id="{E5601204-31F6-D245-962F-6F981A232A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Notes Placeholder 2">
            <a:extLst>
              <a:ext uri="{FF2B5EF4-FFF2-40B4-BE49-F238E27FC236}">
                <a16:creationId xmlns:a16="http://schemas.microsoft.com/office/drawing/2014/main" id="{5BF509DD-D46C-EF44-A10A-8084C47032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Để tuân theo nguyên lý đảo ngược sự phụ thuộc, ta định nghĩa ISwitchable Interface với 2 phương thức turnOn, turnOff</a:t>
            </a:r>
          </a:p>
        </p:txBody>
      </p:sp>
      <p:sp>
        <p:nvSpPr>
          <p:cNvPr id="205827" name="Slide Number Placeholder 3">
            <a:extLst>
              <a:ext uri="{FF2B5EF4-FFF2-40B4-BE49-F238E27FC236}">
                <a16:creationId xmlns:a16="http://schemas.microsoft.com/office/drawing/2014/main" id="{F9C6C0FE-E2B7-4743-84AB-B7133E559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568F51A-6637-F647-BBD0-8A04B91C27CB}" type="slidenum">
              <a:rPr lang="en-US" altLang="en-US" smtClean="0">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Slide Image Placeholder 1">
            <a:extLst>
              <a:ext uri="{FF2B5EF4-FFF2-40B4-BE49-F238E27FC236}">
                <a16:creationId xmlns:a16="http://schemas.microsoft.com/office/drawing/2014/main" id="{5EA2C55B-7FD8-DD4F-99CE-718F23FAEE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Notes Placeholder 2">
            <a:extLst>
              <a:ext uri="{FF2B5EF4-FFF2-40B4-BE49-F238E27FC236}">
                <a16:creationId xmlns:a16="http://schemas.microsoft.com/office/drawing/2014/main" id="{96841000-67FE-EC43-B3D0-DE6ABF6859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Trong lớp ElectricPowerSwitch  ta tham chiếu tới interface ISwitchable thay vì sử dụng bất kỳ một lớp cụ thể nào.</a:t>
            </a:r>
          </a:p>
          <a:p>
            <a:endParaRPr lang="en-US" altLang="en-US">
              <a:ea typeface="ＭＳ Ｐゴシック" panose="020B0600070205080204" pitchFamily="34" charset="-128"/>
            </a:endParaRPr>
          </a:p>
          <a:p>
            <a:r>
              <a:rPr lang="en-US" altLang="en-US">
                <a:ea typeface="ＭＳ Ｐゴシック" panose="020B0600070205080204" pitchFamily="34" charset="-128"/>
              </a:rPr>
              <a:t>Tùy trạng thái công tắc, ta gọi phương thức turnOn/turnOff của interface.</a:t>
            </a:r>
          </a:p>
          <a:p>
            <a:endParaRPr lang="en-US" altLang="en-US">
              <a:ea typeface="ＭＳ Ｐゴシック" panose="020B0600070205080204" pitchFamily="34" charset="-128"/>
            </a:endParaRPr>
          </a:p>
          <a:p>
            <a:r>
              <a:rPr lang="en-US" altLang="en-US">
                <a:ea typeface="ＭＳ Ｐゴシック" panose="020B0600070205080204" pitchFamily="34" charset="-128"/>
              </a:rPr>
              <a:t>Bây giờ ta có thể tùy ý cài đặt các lớp swichable mà không phải thay đổi chút nào trong mã nguồn của lớp công tắc điện.</a:t>
            </a:r>
          </a:p>
        </p:txBody>
      </p:sp>
      <p:sp>
        <p:nvSpPr>
          <p:cNvPr id="207875" name="Slide Number Placeholder 3">
            <a:extLst>
              <a:ext uri="{FF2B5EF4-FFF2-40B4-BE49-F238E27FC236}">
                <a16:creationId xmlns:a16="http://schemas.microsoft.com/office/drawing/2014/main" id="{05B1D4A0-FBD4-724A-A344-0EE44D7544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A688F25-B141-DF45-90E4-71CD4A1AE8E3}" type="slidenum">
              <a:rPr lang="en-US" altLang="en-US" smtClean="0">
                <a:latin typeface="Arial" panose="020B0604020202020204" pitchFamily="34" charset="0"/>
              </a:rPr>
              <a:pPr>
                <a:spcBef>
                  <a:spcPct val="0"/>
                </a:spcBef>
              </a:pPr>
              <a:t>40</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a:extLst>
              <a:ext uri="{FF2B5EF4-FFF2-40B4-BE49-F238E27FC236}">
                <a16:creationId xmlns:a16="http://schemas.microsoft.com/office/drawing/2014/main" id="{6D00CF5C-C62F-4447-AD05-75464A447F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Notes Placeholder 2">
            <a:extLst>
              <a:ext uri="{FF2B5EF4-FFF2-40B4-BE49-F238E27FC236}">
                <a16:creationId xmlns:a16="http://schemas.microsoft.com/office/drawing/2014/main" id="{02BC5D7D-B6D4-0B41-A41D-BBFC74B447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Vấn đề: ElectricPowerSwitch là module mức cao trong ví dụ này. Nhưng có thể có module mức cao hơn sử dụng nó như module mức thấp</a:t>
            </a:r>
          </a:p>
        </p:txBody>
      </p:sp>
      <p:sp>
        <p:nvSpPr>
          <p:cNvPr id="212995" name="Slide Number Placeholder 3">
            <a:extLst>
              <a:ext uri="{FF2B5EF4-FFF2-40B4-BE49-F238E27FC236}">
                <a16:creationId xmlns:a16="http://schemas.microsoft.com/office/drawing/2014/main" id="{562C3A02-3BA1-2644-9F57-96A4AD9A99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5F25047-44AD-B546-80CA-1D8A37DBFF7B}" type="slidenum">
              <a:rPr lang="en-US" altLang="en-US" smtClean="0">
                <a:latin typeface="Arial" panose="020B0604020202020204" pitchFamily="34" charset="0"/>
              </a:rPr>
              <a:pPr>
                <a:spcBef>
                  <a:spcPct val="0"/>
                </a:spcBef>
              </a:pPr>
              <a:t>44</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a:extLst>
              <a:ext uri="{FF2B5EF4-FFF2-40B4-BE49-F238E27FC236}">
                <a16:creationId xmlns:a16="http://schemas.microsoft.com/office/drawing/2014/main" id="{5A480DCD-3CC6-6344-B6CB-2887172956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Notes Placeholder 2">
            <a:extLst>
              <a:ext uri="{FF2B5EF4-FFF2-40B4-BE49-F238E27FC236}">
                <a16:creationId xmlns:a16="http://schemas.microsoft.com/office/drawing/2014/main" id="{6E448A7C-3275-EC41-9C09-88E72BC45B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Vì vậy, ta tạo thêm interface ISwitch với 2 phương thức như trên. Tương lai ta có thể thêm nhiều loại công tắc điện khác, như công tắc điện điều khiển từ xa</a:t>
            </a:r>
          </a:p>
        </p:txBody>
      </p:sp>
      <p:sp>
        <p:nvSpPr>
          <p:cNvPr id="215043" name="Slide Number Placeholder 3">
            <a:extLst>
              <a:ext uri="{FF2B5EF4-FFF2-40B4-BE49-F238E27FC236}">
                <a16:creationId xmlns:a16="http://schemas.microsoft.com/office/drawing/2014/main" id="{2FF65ED0-BF28-054E-AA74-D87459F9C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F1BAC1F-EF39-8947-8C29-47EBAF310A8D}" type="slidenum">
              <a:rPr lang="en-US" altLang="en-US" smtClean="0">
                <a:latin typeface="Arial" panose="020B0604020202020204" pitchFamily="34" charset="0"/>
              </a:rPr>
              <a:pPr>
                <a:spcBef>
                  <a:spcPct val="0"/>
                </a:spcBef>
              </a:pPr>
              <a:t>45</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a:extLst>
              <a:ext uri="{FF2B5EF4-FFF2-40B4-BE49-F238E27FC236}">
                <a16:creationId xmlns:a16="http://schemas.microsoft.com/office/drawing/2014/main" id="{D7FF758F-AD5F-6043-85F8-C3196C7E12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Notes Placeholder 2">
            <a:extLst>
              <a:ext uri="{FF2B5EF4-FFF2-40B4-BE49-F238E27FC236}">
                <a16:creationId xmlns:a16="http://schemas.microsoft.com/office/drawing/2014/main" id="{B4EBBD01-7DE2-A943-A87C-3F1773CC55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ElectricPowerSwitch sẽ thực thi giao diện ISwitch</a:t>
            </a:r>
          </a:p>
        </p:txBody>
      </p:sp>
      <p:sp>
        <p:nvSpPr>
          <p:cNvPr id="217091" name="Slide Number Placeholder 3">
            <a:extLst>
              <a:ext uri="{FF2B5EF4-FFF2-40B4-BE49-F238E27FC236}">
                <a16:creationId xmlns:a16="http://schemas.microsoft.com/office/drawing/2014/main" id="{F03E3027-BC78-864B-A2C2-84F92B3D43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220F083-CB86-EC43-8060-69ECBB002DBD}"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a:extLst>
              <a:ext uri="{FF2B5EF4-FFF2-40B4-BE49-F238E27FC236}">
                <a16:creationId xmlns:a16="http://schemas.microsoft.com/office/drawing/2014/main" id="{D4742DE0-0BC6-C348-8126-8206745FF2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Notes Placeholder 2">
            <a:extLst>
              <a:ext uri="{FF2B5EF4-FFF2-40B4-BE49-F238E27FC236}">
                <a16:creationId xmlns:a16="http://schemas.microsoft.com/office/drawing/2014/main" id="{CC39606D-DFF5-7A4E-8BBB-CA6983E9F0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l-GR" altLang="en-US">
                <a:ea typeface="ＭＳ Ｐゴシック" panose="020B0600070205080204" pitchFamily="34" charset="-128"/>
              </a:rPr>
              <a:t>wɪdθ</a:t>
            </a:r>
            <a:endParaRPr lang="vi-VN" altLang="en-US">
              <a:ea typeface="ＭＳ Ｐゴシック" panose="020B0600070205080204" pitchFamily="34" charset="-128"/>
            </a:endParaRPr>
          </a:p>
          <a:p>
            <a:r>
              <a:rPr lang="en-US" altLang="en-US">
                <a:ea typeface="ＭＳ Ｐゴシック" panose="020B0600070205080204" pitchFamily="34" charset="-128"/>
              </a:rPr>
              <a:t>haɪt</a:t>
            </a:r>
          </a:p>
        </p:txBody>
      </p:sp>
      <p:sp>
        <p:nvSpPr>
          <p:cNvPr id="143363" name="Slide Number Placeholder 3">
            <a:extLst>
              <a:ext uri="{FF2B5EF4-FFF2-40B4-BE49-F238E27FC236}">
                <a16:creationId xmlns:a16="http://schemas.microsoft.com/office/drawing/2014/main" id="{9091220B-1858-9B4B-A79C-658710B3E9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5E31B5-E85E-9A4E-B0F6-6D1E94113D0F}" type="slidenum">
              <a:rPr lang="en-US" altLang="en-US" smtClean="0"/>
              <a:pPr/>
              <a:t>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a:extLst>
              <a:ext uri="{FF2B5EF4-FFF2-40B4-BE49-F238E27FC236}">
                <a16:creationId xmlns:a16="http://schemas.microsoft.com/office/drawing/2014/main" id="{EAB905E0-015C-0746-ABCB-56E00658E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Notes Placeholder 2">
            <a:extLst>
              <a:ext uri="{FF2B5EF4-FFF2-40B4-BE49-F238E27FC236}">
                <a16:creationId xmlns:a16="http://schemas.microsoft.com/office/drawing/2014/main" id="{6B352B96-E076-6F40-BBD3-5FED5247F1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Vấn đề: thay đổi hành vi lớp Rectangle. Ở lớp cha, với mỗi lần thiết lập, chỉ thiết lập được 1 chiều. Nhưng bây giờ ở lớp con, mỗi lần thiết lập lại thiết lập luôn 2 chiều.</a:t>
            </a:r>
          </a:p>
        </p:txBody>
      </p:sp>
      <p:sp>
        <p:nvSpPr>
          <p:cNvPr id="145411" name="Slide Number Placeholder 3">
            <a:extLst>
              <a:ext uri="{FF2B5EF4-FFF2-40B4-BE49-F238E27FC236}">
                <a16:creationId xmlns:a16="http://schemas.microsoft.com/office/drawing/2014/main" id="{CA1041D4-5D8F-484C-84A9-7EDE42A121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5E6AEC71-EF46-1149-B4F9-9097EC175296}"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a:extLst>
              <a:ext uri="{FF2B5EF4-FFF2-40B4-BE49-F238E27FC236}">
                <a16:creationId xmlns:a16="http://schemas.microsoft.com/office/drawing/2014/main" id="{9736B7FF-1A10-C243-B823-E5BE722926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Notes Placeholder 2">
            <a:extLst>
              <a:ext uri="{FF2B5EF4-FFF2-40B4-BE49-F238E27FC236}">
                <a16:creationId xmlns:a16="http://schemas.microsoft.com/office/drawing/2014/main" id="{B114FC32-F4AF-1346-BD48-645146EDAF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ea typeface="ＭＳ Ｐゴシック" panose="020B0600070205080204" pitchFamily="34" charset="-128"/>
              </a:rPr>
              <a:t>Ở ví dụ trên, chúng ta đã vi phạm nguyên lý thay thế Liskov bởi vì behavior của Width và Height đã bị thay đổi ở lớp Square. Vì vậy, khi thay thế Square bằng Rectangle sẽ dẫn đến kết quả không đúng. (Rectangle phải ra 5×10=50 chứ không phải 10×10=100).</a:t>
            </a:r>
            <a:br>
              <a:rPr lang="vi-VN" altLang="en-US">
                <a:ea typeface="ＭＳ Ｐゴシック" panose="020B0600070205080204" pitchFamily="34" charset="-128"/>
              </a:rPr>
            </a:br>
            <a:br>
              <a:rPr lang="vi-VN" altLang="en-US">
                <a:ea typeface="ＭＳ Ｐゴシック" panose="020B0600070205080204" pitchFamily="34" charset="-128"/>
              </a:rPr>
            </a:br>
            <a:r>
              <a:rPr lang="vi-VN" altLang="en-US">
                <a:ea typeface="ＭＳ Ｐゴシック" panose="020B0600070205080204" pitchFamily="34" charset="-128"/>
              </a:rPr>
              <a:t>Chúng ta phải bảo đảm rằng, khi một lớp con kế thừa từ một lớp khác, nó sẽ không làm thay đổi hành vi của lớp đó. Hay trong ví dụ này là lớp Square không được phép thay đổi hành vi của lớp Rectangle (Width và Height)</a:t>
            </a:r>
          </a:p>
        </p:txBody>
      </p:sp>
      <p:sp>
        <p:nvSpPr>
          <p:cNvPr id="147459" name="Slide Number Placeholder 3">
            <a:extLst>
              <a:ext uri="{FF2B5EF4-FFF2-40B4-BE49-F238E27FC236}">
                <a16:creationId xmlns:a16="http://schemas.microsoft.com/office/drawing/2014/main" id="{7EE39012-0C29-9C43-A70C-69A5F6A841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6279EF8D-24B5-D64A-B3AE-C62DB6F028E1}"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a:extLst>
              <a:ext uri="{FF2B5EF4-FFF2-40B4-BE49-F238E27FC236}">
                <a16:creationId xmlns:a16="http://schemas.microsoft.com/office/drawing/2014/main" id="{F8046FA9-EBFC-264A-8A4B-40C580F5F9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Notes Placeholder 2">
            <a:extLst>
              <a:ext uri="{FF2B5EF4-FFF2-40B4-BE49-F238E27FC236}">
                <a16:creationId xmlns:a16="http://schemas.microsoft.com/office/drawing/2014/main" id="{516F2D27-5E61-364F-AF61-3375CABE7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151555" name="Slide Number Placeholder 3">
            <a:extLst>
              <a:ext uri="{FF2B5EF4-FFF2-40B4-BE49-F238E27FC236}">
                <a16:creationId xmlns:a16="http://schemas.microsoft.com/office/drawing/2014/main" id="{93A6FDF6-C7B3-B04D-AC4D-BE6CB5886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1E618A-C260-A041-855B-A594F141CA8E}"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a:extLst>
              <a:ext uri="{FF2B5EF4-FFF2-40B4-BE49-F238E27FC236}">
                <a16:creationId xmlns:a16="http://schemas.microsoft.com/office/drawing/2014/main" id="{144FBC2B-1B28-1C41-9ADC-BF6371CF59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Notes Placeholder 2">
            <a:extLst>
              <a:ext uri="{FF2B5EF4-FFF2-40B4-BE49-F238E27FC236}">
                <a16:creationId xmlns:a16="http://schemas.microsoft.com/office/drawing/2014/main" id="{DE5D937B-0FC7-964C-9965-ACBEAD96EE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Từ góc độ người dùng, đối tượng đang xét là Shape, nên không thấy ngạc nhiên khi kết quả là 100</a:t>
            </a:r>
          </a:p>
        </p:txBody>
      </p:sp>
      <p:sp>
        <p:nvSpPr>
          <p:cNvPr id="153603" name="Slide Number Placeholder 3">
            <a:extLst>
              <a:ext uri="{FF2B5EF4-FFF2-40B4-BE49-F238E27FC236}">
                <a16:creationId xmlns:a16="http://schemas.microsoft.com/office/drawing/2014/main" id="{BDFE51CB-19A1-2C46-B52E-1937B50413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38DCD6E3-8763-6742-8A8D-60ACF4624A6E}"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a:extLst>
              <a:ext uri="{FF2B5EF4-FFF2-40B4-BE49-F238E27FC236}">
                <a16:creationId xmlns:a16="http://schemas.microsoft.com/office/drawing/2014/main" id="{85E2C085-ED02-F74E-9DDD-8BDE68EFDD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Notes Placeholder 2">
            <a:extLst>
              <a:ext uri="{FF2B5EF4-FFF2-40B4-BE49-F238E27FC236}">
                <a16:creationId xmlns:a16="http://schemas.microsoft.com/office/drawing/2014/main" id="{363216B3-8663-2A48-92AC-C26A65735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panose="020B0600070205080204" pitchFamily="34" charset="-128"/>
              </a:rPr>
              <a:t>Đây là nguyên lý… dễ bị vi phạm nhất, nguyên nhân chủ yếu là do sự thiếu kinh nghiệm khi thiết kế class. Thuông thường, design các class dựa theo đời thật: hình vuông là hình chữ nhật, chim cánh cụt là chim. Tuy nhiên, không thể bê nguyên văn mối quan hệ này vào code. Hãy nhớ 1 điều:.</a:t>
            </a:r>
            <a:r>
              <a:rPr lang="en-US" altLang="en-US" b="1">
                <a:ea typeface="ＭＳ Ｐゴシック" panose="020B0600070205080204" pitchFamily="34" charset="-128"/>
              </a:rPr>
              <a:t> Trong đời sống, A là B (hình vuông là hình chữ nhật, chim cánh cụt là chim) không có nghĩa là class A nên kế thừa class B. Chỉ cho class A kế thừa class B khi class A thay thế được cho class B</a:t>
            </a:r>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155651" name="Slide Number Placeholder 3">
            <a:extLst>
              <a:ext uri="{FF2B5EF4-FFF2-40B4-BE49-F238E27FC236}">
                <a16:creationId xmlns:a16="http://schemas.microsoft.com/office/drawing/2014/main" id="{F7E13054-BB88-684F-84D2-5DBA3A08A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54F77F-F8F2-844C-B579-1E0A63C211A4}" type="slidenum">
              <a:rPr lang="en-US" altLang="en-US" smtClean="0"/>
              <a:pPr/>
              <a:t>13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EECE956-D546-5349-80CF-10DD826C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Arial" panose="020B0604020202020204" pitchFamily="34" charset="0"/>
                <a:ea typeface="+mn-ea"/>
                <a:cs typeface="Arial" panose="020B0604020202020204" pitchFamily="34" charset="0"/>
              </a:defRPr>
            </a:lvl1pPr>
          </a:lstStyle>
          <a:p>
            <a:r>
              <a:rPr lang="en-US" altLang="zh-CN"/>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Arial" panose="020B0604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03E41CE1-876D-A74C-A834-6728B4DAAD6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C29DC13-6620-804D-94EC-B5E20502FEBE}" type="slidenum">
              <a:rPr lang="en-US" altLang="en-VN" smtClean="0"/>
              <a:pPr>
                <a:defRPr/>
              </a:pPr>
              <a:t>‹#›</a:t>
            </a:fld>
            <a:endParaRPr lang="en-US" altLang="en-VN"/>
          </a:p>
        </p:txBody>
      </p:sp>
    </p:spTree>
    <p:extLst>
      <p:ext uri="{BB962C8B-B14F-4D97-AF65-F5344CB8AC3E}">
        <p14:creationId xmlns:p14="http://schemas.microsoft.com/office/powerpoint/2010/main" val="330764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CBCC23BC-D711-C34F-8E55-56571FCF9139}"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8341B75E-D385-EE48-A7A4-B2B57C80F730}" type="slidenum">
              <a:rPr lang="en-US" altLang="en-VN" smtClean="0"/>
              <a:pPr>
                <a:defRPr/>
              </a:pPr>
              <a:t>‹#›</a:t>
            </a:fld>
            <a:endParaRPr lang="en-US" altLang="en-VN"/>
          </a:p>
        </p:txBody>
      </p:sp>
    </p:spTree>
    <p:extLst>
      <p:ext uri="{BB962C8B-B14F-4D97-AF65-F5344CB8AC3E}">
        <p14:creationId xmlns:p14="http://schemas.microsoft.com/office/powerpoint/2010/main" val="121959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2DFA-8D2B-409C-A98A-45DF39949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AC9D13-708E-4BA2-B9A5-425DA7903624}"/>
              </a:ext>
            </a:extLst>
          </p:cNvPr>
          <p:cNvSpPr>
            <a:spLocks noGrp="1"/>
          </p:cNvSpPr>
          <p:nvPr>
            <p:ph type="dt" sz="half" idx="10"/>
          </p:nvPr>
        </p:nvSpPr>
        <p:spPr>
          <a:xfrm>
            <a:off x="628650" y="6356351"/>
            <a:ext cx="2057400" cy="365125"/>
          </a:xfrm>
          <a:prstGeom prst="rect">
            <a:avLst/>
          </a:prstGeom>
        </p:spPr>
        <p:txBody>
          <a:bodyPr/>
          <a:lstStyle>
            <a:lvl1pPr>
              <a:defRPr/>
            </a:lvl1pPr>
          </a:lstStyle>
          <a:p>
            <a:pPr>
              <a:defRPr/>
            </a:pPr>
            <a:fld id="{96B4317C-E374-C646-9ADA-3B3CD37A4F7E}" type="datetime1">
              <a:rPr lang="en-US" smtClean="0"/>
              <a:pPr>
                <a:defRPr/>
              </a:pPr>
              <a:t>1/12/21</a:t>
            </a:fld>
            <a:endParaRPr lang="en-US"/>
          </a:p>
        </p:txBody>
      </p:sp>
      <p:sp>
        <p:nvSpPr>
          <p:cNvPr id="4" name="Footer Placeholder 3">
            <a:extLst>
              <a:ext uri="{FF2B5EF4-FFF2-40B4-BE49-F238E27FC236}">
                <a16:creationId xmlns:a16="http://schemas.microsoft.com/office/drawing/2014/main" id="{BAA0ACFE-4D07-4BCA-9996-D604978C24D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A476760-C94F-4D63-B64F-7DD2988E87D7}"/>
              </a:ext>
            </a:extLst>
          </p:cNvPr>
          <p:cNvSpPr>
            <a:spLocks noGrp="1"/>
          </p:cNvSpPr>
          <p:nvPr>
            <p:ph type="sldNum" sz="quarter" idx="12"/>
          </p:nvPr>
        </p:nvSpPr>
        <p:spPr/>
        <p:txBody>
          <a:bodyPr/>
          <a:lstStyle>
            <a:lvl1pPr>
              <a:defRPr/>
            </a:lvl1pPr>
          </a:lstStyle>
          <a:p>
            <a:pPr>
              <a:defRPr/>
            </a:pPr>
            <a:fld id="{9C6A1DFF-71ED-F645-8A55-8D7150488AF8}" type="slidenum">
              <a:rPr lang="en-US" altLang="en-VN" smtClean="0"/>
              <a:pPr>
                <a:defRPr/>
              </a:pPr>
              <a:t>‹#›</a:t>
            </a:fld>
            <a:endParaRPr lang="en-US" altLang="en-VN"/>
          </a:p>
        </p:txBody>
      </p:sp>
    </p:spTree>
    <p:extLst>
      <p:ext uri="{BB962C8B-B14F-4D97-AF65-F5344CB8AC3E}">
        <p14:creationId xmlns:p14="http://schemas.microsoft.com/office/powerpoint/2010/main" val="212349652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FD38FF-4A62-CE48-B81F-7F87E8570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en-US" altLang="zh-CN"/>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14CF0EF7-21C2-FC47-8F43-FDF8F7BB4874}"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9D44272-EFA8-1F43-9D3E-CAEFFD688A17}" type="slidenum">
              <a:rPr lang="en-US" altLang="en-VN" smtClean="0"/>
              <a:pPr>
                <a:defRPr/>
              </a:pPr>
              <a:t>‹#›</a:t>
            </a:fld>
            <a:endParaRPr lang="en-US" altLang="en-VN"/>
          </a:p>
        </p:txBody>
      </p:sp>
    </p:spTree>
    <p:extLst>
      <p:ext uri="{BB962C8B-B14F-4D97-AF65-F5344CB8AC3E}">
        <p14:creationId xmlns:p14="http://schemas.microsoft.com/office/powerpoint/2010/main" val="276561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B83893AA-4170-F848-9A48-9A8CA98192E2}"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D7A9F0E7-EF5B-5F4B-BB0A-1EB55DD66938}" type="slidenum">
              <a:rPr lang="en-US" altLang="en-VN" smtClean="0"/>
              <a:pPr>
                <a:defRPr/>
              </a:pPr>
              <a:t>‹#›</a:t>
            </a:fld>
            <a:endParaRPr lang="en-US" altLang="en-VN"/>
          </a:p>
        </p:txBody>
      </p:sp>
    </p:spTree>
    <p:extLst>
      <p:ext uri="{BB962C8B-B14F-4D97-AF65-F5344CB8AC3E}">
        <p14:creationId xmlns:p14="http://schemas.microsoft.com/office/powerpoint/2010/main" val="151988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pPr>
              <a:defRPr/>
            </a:pPr>
            <a:fld id="{FDA185E6-FB0C-6A4D-92DC-DE1CD588A65D}" type="datetime1">
              <a:rPr lang="en-US" smtClean="0"/>
              <a:pPr>
                <a:defRPr/>
              </a:pPr>
              <a:t>1/12/21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pPr>
              <a:defRPr/>
            </a:pPr>
            <a:fld id="{0394EED1-DA39-DD49-BB09-519C610529E8}" type="slidenum">
              <a:rPr lang="en-US" altLang="en-VN" smtClean="0"/>
              <a:pPr>
                <a:defRPr/>
              </a:pPr>
              <a:t>‹#›</a:t>
            </a:fld>
            <a:endParaRPr lang="en-US" altLang="en-VN"/>
          </a:p>
        </p:txBody>
      </p:sp>
    </p:spTree>
    <p:extLst>
      <p:ext uri="{BB962C8B-B14F-4D97-AF65-F5344CB8AC3E}">
        <p14:creationId xmlns:p14="http://schemas.microsoft.com/office/powerpoint/2010/main" val="386683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pPr>
              <a:defRPr/>
            </a:pPr>
            <a:fld id="{510E7859-CB12-3D40-B360-77545C9DA704}" type="datetime1">
              <a:rPr lang="en-US" smtClean="0"/>
              <a:pPr>
                <a:defRPr/>
              </a:pPr>
              <a:t>1/12/21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pPr>
              <a:defRPr/>
            </a:pPr>
            <a:fld id="{39F9B9AF-28B3-C348-BB25-992CDB427BBC}" type="slidenum">
              <a:rPr lang="en-US" altLang="en-VN" smtClean="0"/>
              <a:pPr>
                <a:defRPr/>
              </a:pPr>
              <a:t>‹#›</a:t>
            </a:fld>
            <a:endParaRPr lang="en-US" altLang="en-VN"/>
          </a:p>
        </p:txBody>
      </p:sp>
    </p:spTree>
    <p:extLst>
      <p:ext uri="{BB962C8B-B14F-4D97-AF65-F5344CB8AC3E}">
        <p14:creationId xmlns:p14="http://schemas.microsoft.com/office/powerpoint/2010/main" val="209803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pPr>
              <a:defRPr/>
            </a:pPr>
            <a:fld id="{7E6DEEF5-0A71-E141-A3A2-74E19F4D729E}" type="datetime1">
              <a:rPr lang="en-US" smtClean="0"/>
              <a:pPr>
                <a:defRPr/>
              </a:pPr>
              <a:t>1/12/21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7942EBD2-1621-7E48-A91A-8FD4B0B1E597}" type="slidenum">
              <a:rPr lang="en-US" altLang="en-VN" smtClean="0"/>
              <a:pPr>
                <a:defRPr/>
              </a:pPr>
              <a:t>‹#›</a:t>
            </a:fld>
            <a:endParaRPr lang="en-US" altLang="en-VN"/>
          </a:p>
        </p:txBody>
      </p:sp>
    </p:spTree>
    <p:extLst>
      <p:ext uri="{BB962C8B-B14F-4D97-AF65-F5344CB8AC3E}">
        <p14:creationId xmlns:p14="http://schemas.microsoft.com/office/powerpoint/2010/main" val="29641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0F062A-45A4-A043-862D-A1FD48A8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07489E2B-7048-B14A-B79B-D7D899BD0168}"/>
              </a:ext>
            </a:extLst>
          </p:cNvPr>
          <p:cNvSpPr txBox="1"/>
          <p:nvPr/>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53629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pPr>
              <a:defRPr/>
            </a:pPr>
            <a:fld id="{4FB017E6-5C1A-2E47-AB28-A7E11CC176BC}" type="datetime1">
              <a:rPr lang="en-US" smtClean="0"/>
              <a:pPr>
                <a:defRPr/>
              </a:pPr>
              <a:t>1/12/21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pPr>
              <a:defRPr/>
            </a:pPr>
            <a:fld id="{AEAB6949-07AD-634E-AF9A-06B0BE980198}" type="slidenum">
              <a:rPr lang="en-US" altLang="en-VN" smtClean="0"/>
              <a:pPr>
                <a:defRPr/>
              </a:pPr>
              <a:t>‹#›</a:t>
            </a:fld>
            <a:endParaRPr lang="en-US" altLang="en-VN"/>
          </a:p>
        </p:txBody>
      </p:sp>
    </p:spTree>
    <p:extLst>
      <p:ext uri="{BB962C8B-B14F-4D97-AF65-F5344CB8AC3E}">
        <p14:creationId xmlns:p14="http://schemas.microsoft.com/office/powerpoint/2010/main" val="32690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pPr>
              <a:defRPr/>
            </a:pPr>
            <a:fld id="{A9883C3D-9549-DF4C-A585-881D0C737875}" type="datetime1">
              <a:rPr lang="en-US" smtClean="0"/>
              <a:pPr>
                <a:defRPr/>
              </a:pPr>
              <a:t>1/12/21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pPr>
              <a:defRPr/>
            </a:pPr>
            <a:fld id="{7ABC0860-A700-1647-84E0-A3FD5537C393}" type="slidenum">
              <a:rPr lang="en-US" altLang="en-VN" smtClean="0"/>
              <a:pPr>
                <a:defRPr/>
              </a:pPr>
              <a:t>‹#›</a:t>
            </a:fld>
            <a:endParaRPr lang="en-US" altLang="en-VN"/>
          </a:p>
        </p:txBody>
      </p:sp>
    </p:spTree>
    <p:extLst>
      <p:ext uri="{BB962C8B-B14F-4D97-AF65-F5344CB8AC3E}">
        <p14:creationId xmlns:p14="http://schemas.microsoft.com/office/powerpoint/2010/main" val="35945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579E2F2-00D9-FE49-AF38-5FEF9A6BB0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6B4317C-E374-C646-9ADA-3B3CD37A4F7E}" type="datetime1">
              <a:rPr lang="en-US" smtClean="0"/>
              <a:pPr>
                <a:defRPr/>
              </a:pPr>
              <a:t>1/12/21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6A1DFF-71ED-F645-8A55-8D7150488AF8}" type="slidenum">
              <a:rPr lang="en-US" altLang="en-VN" smtClean="0"/>
              <a:pPr>
                <a:defRPr/>
              </a:pPr>
              <a:t>‹#›</a:t>
            </a:fld>
            <a:endParaRPr lang="en-US" altLang="en-VN"/>
          </a:p>
        </p:txBody>
      </p:sp>
      <p:grpSp>
        <p:nvGrpSpPr>
          <p:cNvPr id="8" name="Group 13">
            <a:extLst>
              <a:ext uri="{FF2B5EF4-FFF2-40B4-BE49-F238E27FC236}">
                <a16:creationId xmlns:a16="http://schemas.microsoft.com/office/drawing/2014/main" id="{7D77B34F-77AD-6547-880C-D56EA214C2C0}"/>
              </a:ext>
            </a:extLst>
          </p:cNvPr>
          <p:cNvGrpSpPr>
            <a:grpSpLocks/>
          </p:cNvGrpSpPr>
          <p:nvPr userDrawn="1"/>
        </p:nvGrpSpPr>
        <p:grpSpPr bwMode="auto">
          <a:xfrm>
            <a:off x="76200" y="461963"/>
            <a:ext cx="482600" cy="376237"/>
            <a:chOff x="127000" y="427038"/>
            <a:chExt cx="1152525" cy="896937"/>
          </a:xfrm>
        </p:grpSpPr>
        <p:sp>
          <p:nvSpPr>
            <p:cNvPr id="9" name="Rectangle 2">
              <a:extLst>
                <a:ext uri="{FF2B5EF4-FFF2-40B4-BE49-F238E27FC236}">
                  <a16:creationId xmlns:a16="http://schemas.microsoft.com/office/drawing/2014/main" id="{606762CE-3E76-3A4B-B2D6-5C787CC04568}"/>
                </a:ext>
              </a:extLst>
            </p:cNvPr>
            <p:cNvSpPr>
              <a:spLocks noChangeArrowheads="1"/>
            </p:cNvSpPr>
            <p:nvPr/>
          </p:nvSpPr>
          <p:spPr bwMode="ltGray">
            <a:xfrm>
              <a:off x="418924" y="427038"/>
              <a:ext cx="435987" cy="473067"/>
            </a:xfrm>
            <a:prstGeom prst="rect">
              <a:avLst/>
            </a:prstGeom>
            <a:solidFill>
              <a:schemeClr val="accent2"/>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0" name="Rectangle 3">
              <a:extLst>
                <a:ext uri="{FF2B5EF4-FFF2-40B4-BE49-F238E27FC236}">
                  <a16:creationId xmlns:a16="http://schemas.microsoft.com/office/drawing/2014/main" id="{AC76B0F6-99F3-E348-9CEB-938093A988E2}"/>
                </a:ext>
              </a:extLst>
            </p:cNvPr>
            <p:cNvSpPr>
              <a:spLocks noChangeArrowheads="1"/>
            </p:cNvSpPr>
            <p:nvPr/>
          </p:nvSpPr>
          <p:spPr bwMode="ltGray">
            <a:xfrm>
              <a:off x="801834" y="427038"/>
              <a:ext cx="326043" cy="473067"/>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1" name="Rectangle 4">
              <a:extLst>
                <a:ext uri="{FF2B5EF4-FFF2-40B4-BE49-F238E27FC236}">
                  <a16:creationId xmlns:a16="http://schemas.microsoft.com/office/drawing/2014/main" id="{866EEA79-DC10-AE45-9499-914E6C1AE2CA}"/>
                </a:ext>
              </a:extLst>
            </p:cNvPr>
            <p:cNvSpPr>
              <a:spLocks noChangeArrowheads="1"/>
            </p:cNvSpPr>
            <p:nvPr/>
          </p:nvSpPr>
          <p:spPr bwMode="ltGray">
            <a:xfrm>
              <a:off x="540242" y="850908"/>
              <a:ext cx="424614" cy="473067"/>
            </a:xfrm>
            <a:prstGeom prst="rect">
              <a:avLst/>
            </a:prstGeom>
            <a:solidFill>
              <a:schemeClr val="folHlink"/>
            </a:soli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2" name="Rectangle 5">
              <a:extLst>
                <a:ext uri="{FF2B5EF4-FFF2-40B4-BE49-F238E27FC236}">
                  <a16:creationId xmlns:a16="http://schemas.microsoft.com/office/drawing/2014/main" id="{3F83D8A8-A8B4-304E-AB08-734B5D49DA17}"/>
                </a:ext>
              </a:extLst>
            </p:cNvPr>
            <p:cNvSpPr>
              <a:spLocks noChangeArrowheads="1"/>
            </p:cNvSpPr>
            <p:nvPr/>
          </p:nvSpPr>
          <p:spPr bwMode="ltGray">
            <a:xfrm>
              <a:off x="911780" y="850908"/>
              <a:ext cx="367745" cy="473067"/>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sp>
          <p:nvSpPr>
            <p:cNvPr id="13" name="Rectangle 6">
              <a:extLst>
                <a:ext uri="{FF2B5EF4-FFF2-40B4-BE49-F238E27FC236}">
                  <a16:creationId xmlns:a16="http://schemas.microsoft.com/office/drawing/2014/main" id="{ADA38E68-DCB4-7A4B-998B-72545E89C1A4}"/>
                </a:ext>
              </a:extLst>
            </p:cNvPr>
            <p:cNvSpPr>
              <a:spLocks noChangeArrowheads="1"/>
            </p:cNvSpPr>
            <p:nvPr/>
          </p:nvSpPr>
          <p:spPr bwMode="ltGray">
            <a:xfrm>
              <a:off x="127000" y="775217"/>
              <a:ext cx="561098" cy="423870"/>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kumimoji="1" lang="x-none" altLang="x-none" sz="2400">
                <a:latin typeface="Tahoma" charset="0"/>
              </a:endParaRPr>
            </a:p>
          </p:txBody>
        </p:sp>
      </p:grpSp>
    </p:spTree>
    <p:extLst>
      <p:ext uri="{BB962C8B-B14F-4D97-AF65-F5344CB8AC3E}">
        <p14:creationId xmlns:p14="http://schemas.microsoft.com/office/powerpoint/2010/main" val="2520523256"/>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Arial" panose="020B0604020202020204" pitchFamily="34" charset="0"/>
          <a:ea typeface="+mj-ea"/>
          <a:cs typeface="Arial" panose="020B0604020202020204" pitchFamily="34" charset="0"/>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3A080A6D-6F83-2947-AE89-72DD7F63C2AB}"/>
              </a:ext>
            </a:extLst>
          </p:cNvPr>
          <p:cNvSpPr>
            <a:spLocks noGrp="1" noChangeArrowheads="1"/>
          </p:cNvSpPr>
          <p:nvPr>
            <p:ph type="ctrTitle"/>
          </p:nvPr>
        </p:nvSpPr>
        <p:spPr/>
        <p:txBody>
          <a:bodyPr>
            <a:normAutofit fontScale="90000"/>
          </a:bodyPr>
          <a:lstStyle/>
          <a:p>
            <a:pPr algn="ctr"/>
            <a:r>
              <a:rPr lang="en-VN" altLang="en-VN" dirty="0">
                <a:ea typeface="ＭＳ Ｐゴシック" panose="020B0600070205080204" pitchFamily="34" charset="-128"/>
              </a:rPr>
              <a:t>Bài 11: Các nguyên lý thiết kế (tiếp)</a:t>
            </a:r>
          </a:p>
        </p:txBody>
      </p:sp>
      <p:sp>
        <p:nvSpPr>
          <p:cNvPr id="15362" name="Subtitle 2">
            <a:extLst>
              <a:ext uri="{FF2B5EF4-FFF2-40B4-BE49-F238E27FC236}">
                <a16:creationId xmlns:a16="http://schemas.microsoft.com/office/drawing/2014/main" id="{05FD9292-C5FC-E145-8785-C6C92653ADF2}"/>
              </a:ext>
            </a:extLst>
          </p:cNvPr>
          <p:cNvSpPr>
            <a:spLocks noGrp="1" noChangeArrowheads="1"/>
          </p:cNvSpPr>
          <p:nvPr>
            <p:ph type="subTitle" idx="1"/>
          </p:nvPr>
        </p:nvSpPr>
        <p:spPr/>
        <p:txBody>
          <a:bodyPr/>
          <a:lstStyle/>
          <a:p>
            <a:endParaRPr lang="en-VN" altLang="en-VN">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1F4CEC3D-0775-A946-9E85-C9725273E1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760A8E7-028F-344E-8BE9-77D6BBF271BE}" type="slidenum">
              <a:rPr lang="en-US" altLang="en-VN" sz="1400" smtClean="0">
                <a:solidFill>
                  <a:schemeClr val="bg2"/>
                </a:solidFill>
                <a:latin typeface="Tahoma" panose="020B0604030504040204" pitchFamily="34" charset="0"/>
              </a:rPr>
              <a:pPr>
                <a:spcBef>
                  <a:spcPct val="0"/>
                </a:spcBef>
                <a:buClrTx/>
                <a:buSzTx/>
                <a:buFontTx/>
                <a:buNone/>
              </a:pPr>
              <a:t>1</a:t>
            </a:fld>
            <a:endParaRPr lang="en-US" altLang="en-VN" sz="1400">
              <a:solidFill>
                <a:schemeClr val="bg2"/>
              </a:solidFill>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id="{F563FE86-8330-8E4D-A922-521E214BE225}"/>
              </a:ext>
            </a:extLst>
          </p:cNvPr>
          <p:cNvSpPr>
            <a:spLocks noGrp="1" noChangeArrowheads="1"/>
          </p:cNvSpPr>
          <p:nvPr>
            <p:ph type="title"/>
          </p:nvPr>
        </p:nvSpPr>
        <p:spPr/>
        <p:txBody>
          <a:bodyPr/>
          <a:lstStyle/>
          <a:p>
            <a:r>
              <a:rPr lang="en-US" altLang="en-US">
                <a:ea typeface="ＭＳ Ｐゴシック" panose="020B0600070205080204" pitchFamily="34" charset="-128"/>
              </a:rPr>
              <a:t>Rectangle</a:t>
            </a:r>
          </a:p>
        </p:txBody>
      </p:sp>
      <p:sp>
        <p:nvSpPr>
          <p:cNvPr id="149506" name="Content Placeholder 2">
            <a:extLst>
              <a:ext uri="{FF2B5EF4-FFF2-40B4-BE49-F238E27FC236}">
                <a16:creationId xmlns:a16="http://schemas.microsoft.com/office/drawing/2014/main" id="{577ED4A8-BE6B-B949-A3A2-30D922E3C76D}"/>
              </a:ext>
            </a:extLst>
          </p:cNvPr>
          <p:cNvSpPr>
            <a:spLocks noGrp="1" noChangeArrowheads="1"/>
          </p:cNvSpPr>
          <p:nvPr>
            <p:ph idx="1"/>
          </p:nvPr>
        </p:nvSpPr>
        <p:spPr>
          <a:xfrm>
            <a:off x="457200" y="835634"/>
            <a:ext cx="8229600" cy="4876800"/>
          </a:xfrm>
        </p:spPr>
        <p:txBody>
          <a:bodyPr>
            <a:noAutofit/>
          </a:bodyPr>
          <a:lstStyle/>
          <a:p>
            <a:pPr marL="0" indent="0">
              <a:lnSpc>
                <a:spcPts val="1300"/>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Rectangle </a:t>
            </a:r>
            <a:r>
              <a:rPr lang="en-US" altLang="en-VN" sz="2000" b="1" dirty="0">
                <a:solidFill>
                  <a:srgbClr val="7F0055"/>
                </a:solidFill>
                <a:latin typeface="Helvetica" pitchFamily="2" charset="0"/>
                <a:ea typeface="ＭＳ Ｐゴシック" panose="020B0600070205080204" pitchFamily="34" charset="-128"/>
              </a:rPr>
              <a:t>extends</a:t>
            </a:r>
            <a:r>
              <a:rPr lang="en-US" altLang="en-VN" sz="2000" dirty="0">
                <a:latin typeface="Helvetica" pitchFamily="2" charset="0"/>
                <a:ea typeface="ＭＳ Ｐゴシック" panose="020B0600070205080204" pitchFamily="34" charset="-128"/>
              </a:rPr>
              <a:t> Shape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getWidth</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mWidth</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getHeight</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mHeight</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setWidth</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inWidth</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mWidth</a:t>
            </a:r>
            <a:r>
              <a:rPr lang="en-US" altLang="en-VN" sz="2000" dirty="0">
                <a:latin typeface="Helvetica" pitchFamily="2" charset="0"/>
                <a:ea typeface="ＭＳ Ｐゴシック" panose="020B0600070205080204" pitchFamily="34" charset="-128"/>
              </a:rPr>
              <a:t> = </a:t>
            </a:r>
            <a:r>
              <a:rPr lang="en-US" altLang="en-VN" sz="2000" dirty="0" err="1">
                <a:latin typeface="Helvetica" pitchFamily="2" charset="0"/>
                <a:ea typeface="ＭＳ Ｐゴシック" panose="020B0600070205080204" pitchFamily="34" charset="-128"/>
              </a:rPr>
              <a:t>inWidth</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setHeight</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inHeight</a:t>
            </a:r>
            <a:r>
              <a:rPr lang="en-US" altLang="en-VN" sz="2000" dirty="0">
                <a:latin typeface="Helvetica" pitchFamily="2" charset="0"/>
                <a:ea typeface="ＭＳ Ｐゴシック" panose="020B0600070205080204" pitchFamily="34" charset="-128"/>
              </a:rPr>
              <a:t>)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mHeight</a:t>
            </a:r>
            <a:r>
              <a:rPr lang="en-US" altLang="en-VN" sz="2000" dirty="0">
                <a:latin typeface="Helvetica" pitchFamily="2" charset="0"/>
                <a:ea typeface="ＭＳ Ｐゴシック" panose="020B0600070205080204" pitchFamily="34" charset="-128"/>
              </a:rPr>
              <a:t> = </a:t>
            </a:r>
            <a:r>
              <a:rPr lang="en-US" altLang="en-VN" sz="2000" dirty="0" err="1">
                <a:latin typeface="Helvetica" pitchFamily="2" charset="0"/>
                <a:ea typeface="ＭＳ Ｐゴシック" panose="020B0600070205080204" pitchFamily="34" charset="-128"/>
              </a:rPr>
              <a:t>inHeight</a:t>
            </a:r>
            <a:r>
              <a:rPr lang="en-US" altLang="en-VN" sz="2000" dirty="0">
                <a:latin typeface="Helvetica" pitchFamily="2" charset="0"/>
                <a:ea typeface="ＭＳ Ｐゴシック" panose="020B0600070205080204" pitchFamily="34" charset="-128"/>
              </a:rPr>
              <a:t>;</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300"/>
              </a:lnSpc>
              <a:buFont typeface="Wingdings" pitchFamily="2" charset="2"/>
              <a:buNone/>
            </a:pPr>
            <a:r>
              <a:rPr lang="en-US" altLang="en-VN" sz="2000" dirty="0">
                <a:latin typeface="Helvetica" pitchFamily="2" charset="0"/>
                <a:ea typeface="ＭＳ Ｐゴシック" panose="020B0600070205080204" pitchFamily="34" charset="-128"/>
              </a:rPr>
              <a:t>}</a:t>
            </a:r>
          </a:p>
        </p:txBody>
      </p:sp>
      <p:sp>
        <p:nvSpPr>
          <p:cNvPr id="149507" name="Slide Number Placeholder 3">
            <a:extLst>
              <a:ext uri="{FF2B5EF4-FFF2-40B4-BE49-F238E27FC236}">
                <a16:creationId xmlns:a16="http://schemas.microsoft.com/office/drawing/2014/main" id="{BF6C5A08-26EC-974A-89C5-26D9EE973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EA2351F-EC04-5046-8F89-F6956B9CE654}" type="slidenum">
              <a:rPr lang="en-US" altLang="en-US" sz="1400" smtClean="0">
                <a:latin typeface="Tahoma" panose="020B0604030504040204" pitchFamily="34" charset="0"/>
              </a:rPr>
              <a:pPr>
                <a:spcBef>
                  <a:spcPct val="0"/>
                </a:spcBef>
                <a:buClrTx/>
                <a:buSzTx/>
                <a:buFontTx/>
                <a:buNone/>
              </a:pPr>
              <a:t>10</a:t>
            </a:fld>
            <a:endParaRPr lang="en-US" altLang="en-US" sz="1400">
              <a:latin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a:extLst>
              <a:ext uri="{FF2B5EF4-FFF2-40B4-BE49-F238E27FC236}">
                <a16:creationId xmlns:a16="http://schemas.microsoft.com/office/drawing/2014/main" id="{8DD99DD0-FB50-7E44-8B11-EA590EFFB39F}"/>
              </a:ext>
            </a:extLst>
          </p:cNvPr>
          <p:cNvSpPr>
            <a:spLocks noGrp="1" noChangeArrowheads="1"/>
          </p:cNvSpPr>
          <p:nvPr>
            <p:ph type="title"/>
          </p:nvPr>
        </p:nvSpPr>
        <p:spPr/>
        <p:txBody>
          <a:bodyPr/>
          <a:lstStyle/>
          <a:p>
            <a:r>
              <a:rPr lang="en-US" altLang="en-US">
                <a:ea typeface="ＭＳ Ｐゴシック" panose="020B0600070205080204" pitchFamily="34" charset="-128"/>
              </a:rPr>
              <a:t>Square</a:t>
            </a:r>
          </a:p>
        </p:txBody>
      </p:sp>
      <p:sp>
        <p:nvSpPr>
          <p:cNvPr id="150530" name="Content Placeholder 2">
            <a:extLst>
              <a:ext uri="{FF2B5EF4-FFF2-40B4-BE49-F238E27FC236}">
                <a16:creationId xmlns:a16="http://schemas.microsoft.com/office/drawing/2014/main" id="{01390B99-789E-4644-8A39-E505C5B2E457}"/>
              </a:ext>
            </a:extLst>
          </p:cNvPr>
          <p:cNvSpPr>
            <a:spLocks noGrp="1" noChangeArrowheads="1"/>
          </p:cNvSpPr>
          <p:nvPr>
            <p:ph idx="1"/>
          </p:nvPr>
        </p:nvSpPr>
        <p:spPr>
          <a:xfrm>
            <a:off x="628650" y="852567"/>
            <a:ext cx="8726488" cy="4913312"/>
          </a:xfrm>
        </p:spPr>
        <p:txBody>
          <a:bodyPr>
            <a:noAutofit/>
          </a:bodyPr>
          <a:lstStyle/>
          <a:p>
            <a:pPr marL="0" indent="0">
              <a:lnSpc>
                <a:spcPts val="1063"/>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Square </a:t>
            </a:r>
            <a:r>
              <a:rPr lang="en-US" altLang="en-VN" sz="1800" b="1" dirty="0">
                <a:solidFill>
                  <a:srgbClr val="7F0055"/>
                </a:solidFill>
                <a:latin typeface="Helvetica" pitchFamily="2" charset="0"/>
                <a:ea typeface="ＭＳ Ｐゴシック" panose="020B0600070205080204" pitchFamily="34" charset="-128"/>
              </a:rPr>
              <a:t>extends</a:t>
            </a:r>
            <a:r>
              <a:rPr lang="en-US" altLang="en-VN" sz="1800" dirty="0">
                <a:latin typeface="Helvetica" pitchFamily="2" charset="0"/>
                <a:ea typeface="ＭＳ Ｐゴシック" panose="020B0600070205080204" pitchFamily="34" charset="-128"/>
              </a:rPr>
              <a:t> Shape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getWidth</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mWidth</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inWidth</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inWidth</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getHeight</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mHeight</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setHeight</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inHeight</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inHeight</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private</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setWidthAndHeight</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int</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mHeight</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mWidth</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inValue</a:t>
            </a:r>
            <a:r>
              <a:rPr lang="en-US" altLang="en-VN" sz="1800" dirty="0">
                <a:latin typeface="Helvetica" pitchFamily="2" charset="0"/>
                <a:ea typeface="ＭＳ Ｐゴシック" panose="020B0600070205080204" pitchFamily="34" charset="-128"/>
              </a:rPr>
              <a:t>;</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63"/>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50531" name="Slide Number Placeholder 3">
            <a:extLst>
              <a:ext uri="{FF2B5EF4-FFF2-40B4-BE49-F238E27FC236}">
                <a16:creationId xmlns:a16="http://schemas.microsoft.com/office/drawing/2014/main" id="{1BFE5DF4-87D1-AE48-BB3B-CBECA53AA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09E3D85-F6CF-2348-BC67-4DF96CD90531}" type="slidenum">
              <a:rPr lang="en-US" altLang="en-US" sz="1400" smtClean="0">
                <a:latin typeface="Tahoma" panose="020B0604030504040204" pitchFamily="34" charset="0"/>
              </a:rPr>
              <a:pPr>
                <a:spcBef>
                  <a:spcPct val="0"/>
                </a:spcBef>
                <a:buClrTx/>
                <a:buSzTx/>
                <a:buFontTx/>
                <a:buNone/>
              </a:pPr>
              <a:t>11</a:t>
            </a:fld>
            <a:endParaRPr lang="en-US" altLang="en-US" sz="14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a:extLst>
              <a:ext uri="{FF2B5EF4-FFF2-40B4-BE49-F238E27FC236}">
                <a16:creationId xmlns:a16="http://schemas.microsoft.com/office/drawing/2014/main" id="{BBD79CFE-A820-5C45-B830-F81B15509DD1}"/>
              </a:ext>
            </a:extLst>
          </p:cNvPr>
          <p:cNvSpPr>
            <a:spLocks noGrp="1" noChangeArrowheads="1"/>
          </p:cNvSpPr>
          <p:nvPr>
            <p:ph type="title"/>
          </p:nvPr>
        </p:nvSpPr>
        <p:spPr/>
        <p:txBody>
          <a:bodyPr/>
          <a:lstStyle/>
          <a:p>
            <a:r>
              <a:rPr lang="en-US" altLang="en-US">
                <a:ea typeface="ＭＳ Ｐゴシック" panose="020B0600070205080204" pitchFamily="34" charset="-128"/>
              </a:rPr>
              <a:t>Test</a:t>
            </a:r>
          </a:p>
        </p:txBody>
      </p:sp>
      <p:sp>
        <p:nvSpPr>
          <p:cNvPr id="98306" name="Content Placeholder 2">
            <a:extLst>
              <a:ext uri="{FF2B5EF4-FFF2-40B4-BE49-F238E27FC236}">
                <a16:creationId xmlns:a16="http://schemas.microsoft.com/office/drawing/2014/main" id="{4DAECDB2-411A-734E-9E00-9A525C87F895}"/>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ShapeFactory</a:t>
            </a: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static</a:t>
            </a:r>
            <a:r>
              <a:rPr lang="en-US" sz="2000" dirty="0">
                <a:latin typeface="Helvetica" pitchFamily="2" charset="0"/>
              </a:rPr>
              <a:t> Shape generate(){</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return</a:t>
            </a:r>
            <a:r>
              <a:rPr lang="en-US" sz="2000" dirty="0">
                <a:latin typeface="Helvetica" pitchFamily="2" charset="0"/>
              </a:rPr>
              <a:t> </a:t>
            </a:r>
            <a:r>
              <a:rPr lang="en-US" sz="2000" b="1" dirty="0">
                <a:solidFill>
                  <a:srgbClr val="7F0055"/>
                </a:solidFill>
                <a:latin typeface="Helvetica" pitchFamily="2" charset="0"/>
              </a:rPr>
              <a:t>new</a:t>
            </a:r>
            <a:r>
              <a:rPr lang="en-US" sz="2000" dirty="0">
                <a:latin typeface="Helvetica" pitchFamily="2" charset="0"/>
              </a:rPr>
              <a:t> Square();</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br>
              <a:rPr lang="en-US" sz="2000" dirty="0">
                <a:latin typeface="Helvetica" pitchFamily="2" charset="0"/>
              </a:rPr>
            </a:br>
            <a:endParaRPr lang="en-US" sz="2000" dirty="0">
              <a:latin typeface="Helvetica" pitchFamily="2" charset="0"/>
            </a:endParaRPr>
          </a:p>
          <a:p>
            <a:pPr marL="0" indent="0">
              <a:buFont typeface="Wingdings" pitchFamily="2" charset="2"/>
              <a:buNone/>
              <a:defRPr/>
            </a:pPr>
            <a:r>
              <a:rPr lang="en-US" sz="2000" b="1" dirty="0">
                <a:solidFill>
                  <a:srgbClr val="7F0055"/>
                </a:solidFill>
                <a:latin typeface="Helvetica" pitchFamily="2" charset="0"/>
              </a:rPr>
              <a:t>class</a:t>
            </a:r>
            <a:r>
              <a:rPr lang="en-US" sz="2000" dirty="0">
                <a:latin typeface="Helvetica" pitchFamily="2" charset="0"/>
              </a:rPr>
              <a:t> </a:t>
            </a:r>
            <a:r>
              <a:rPr lang="en-US" sz="2000" dirty="0" err="1">
                <a:latin typeface="Helvetica" pitchFamily="2" charset="0"/>
              </a:rPr>
              <a:t>LspTest</a:t>
            </a: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b="1" dirty="0">
                <a:solidFill>
                  <a:srgbClr val="7F0055"/>
                </a:solidFill>
                <a:latin typeface="Helvetica" pitchFamily="2" charset="0"/>
              </a:rPr>
              <a:t>public</a:t>
            </a:r>
            <a:r>
              <a:rPr lang="en-US" sz="2000" dirty="0">
                <a:latin typeface="Helvetica" pitchFamily="2" charset="0"/>
              </a:rPr>
              <a:t> </a:t>
            </a:r>
            <a:r>
              <a:rPr lang="en-US" sz="2000" b="1" dirty="0">
                <a:solidFill>
                  <a:srgbClr val="7F0055"/>
                </a:solidFill>
                <a:latin typeface="Helvetica" pitchFamily="2" charset="0"/>
              </a:rPr>
              <a:t>static</a:t>
            </a:r>
            <a:r>
              <a:rPr lang="en-US" sz="2000" dirty="0">
                <a:latin typeface="Helvetica" pitchFamily="2" charset="0"/>
              </a:rPr>
              <a:t> </a:t>
            </a:r>
            <a:r>
              <a:rPr lang="en-US" sz="2000" b="1" dirty="0">
                <a:solidFill>
                  <a:srgbClr val="7F0055"/>
                </a:solidFill>
                <a:latin typeface="Helvetica" pitchFamily="2" charset="0"/>
              </a:rPr>
              <a:t>void</a:t>
            </a:r>
            <a:r>
              <a:rPr lang="en-US" sz="2000" dirty="0">
                <a:latin typeface="Helvetica" pitchFamily="2" charset="0"/>
              </a:rPr>
              <a:t> main (String </a:t>
            </a:r>
            <a:r>
              <a:rPr lang="en-US" sz="2000" dirty="0" err="1">
                <a:solidFill>
                  <a:srgbClr val="6A3E3E"/>
                </a:solidFill>
                <a:latin typeface="Helvetica" pitchFamily="2" charset="0"/>
              </a:rPr>
              <a:t>args</a:t>
            </a:r>
            <a:r>
              <a:rPr lang="en-US" sz="2000" dirty="0">
                <a:latin typeface="Helvetica" pitchFamily="2" charset="0"/>
              </a:rPr>
              <a:t>[]) {</a:t>
            </a:r>
          </a:p>
          <a:p>
            <a:pPr marL="0" indent="0">
              <a:buFont typeface="Wingdings" pitchFamily="2" charset="2"/>
              <a:buNone/>
              <a:defRPr/>
            </a:pPr>
            <a:r>
              <a:rPr lang="en-US" sz="2000" dirty="0">
                <a:latin typeface="Helvetica" pitchFamily="2" charset="0"/>
              </a:rPr>
              <a:t>        Shape </a:t>
            </a:r>
            <a:r>
              <a:rPr lang="en-US" sz="2000" dirty="0">
                <a:solidFill>
                  <a:srgbClr val="6A3E3E"/>
                </a:solidFill>
                <a:latin typeface="Helvetica" pitchFamily="2" charset="0"/>
              </a:rPr>
              <a:t>s</a:t>
            </a:r>
            <a:r>
              <a:rPr lang="en-US" sz="2000" dirty="0">
                <a:latin typeface="Helvetica" pitchFamily="2" charset="0"/>
              </a:rPr>
              <a:t> = </a:t>
            </a:r>
            <a:r>
              <a:rPr lang="en-US" sz="2000" dirty="0" err="1">
                <a:latin typeface="Helvetica" pitchFamily="2" charset="0"/>
              </a:rPr>
              <a:t>ShapeFactory.</a:t>
            </a:r>
            <a:r>
              <a:rPr lang="en-US" sz="2000" i="1" dirty="0" err="1">
                <a:latin typeface="Helvetica" pitchFamily="2" charset="0"/>
              </a:rPr>
              <a:t>generate</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dirty="0" err="1">
                <a:solidFill>
                  <a:srgbClr val="6A3E3E"/>
                </a:solidFill>
                <a:latin typeface="Helvetica" pitchFamily="2" charset="0"/>
              </a:rPr>
              <a:t>s</a:t>
            </a:r>
            <a:r>
              <a:rPr lang="en-US" sz="2000" dirty="0" err="1">
                <a:latin typeface="Helvetica" pitchFamily="2" charset="0"/>
              </a:rPr>
              <a:t>.setWidth</a:t>
            </a:r>
            <a:r>
              <a:rPr lang="en-US" sz="2000" dirty="0">
                <a:latin typeface="Helvetica" pitchFamily="2" charset="0"/>
              </a:rPr>
              <a:t>(5);</a:t>
            </a:r>
          </a:p>
          <a:p>
            <a:pPr marL="0" indent="0">
              <a:buFont typeface="Wingdings" pitchFamily="2" charset="2"/>
              <a:buNone/>
              <a:defRPr/>
            </a:pPr>
            <a:r>
              <a:rPr lang="en-US" sz="2000" dirty="0">
                <a:latin typeface="Helvetica" pitchFamily="2" charset="0"/>
              </a:rPr>
              <a:t>        </a:t>
            </a:r>
            <a:r>
              <a:rPr lang="en-US" sz="2000" dirty="0" err="1">
                <a:solidFill>
                  <a:srgbClr val="6A3E3E"/>
                </a:solidFill>
                <a:latin typeface="Helvetica" pitchFamily="2" charset="0"/>
              </a:rPr>
              <a:t>s</a:t>
            </a:r>
            <a:r>
              <a:rPr lang="en-US" sz="2000" dirty="0" err="1">
                <a:latin typeface="Helvetica" pitchFamily="2" charset="0"/>
              </a:rPr>
              <a:t>.setHeight</a:t>
            </a:r>
            <a:r>
              <a:rPr lang="en-US" sz="2000" dirty="0">
                <a:latin typeface="Helvetica" pitchFamily="2" charset="0"/>
              </a:rPr>
              <a:t>(10);</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        </a:t>
            </a:r>
            <a:r>
              <a:rPr lang="en-US" sz="2000" dirty="0" err="1">
                <a:latin typeface="Helvetica" pitchFamily="2" charset="0"/>
              </a:rPr>
              <a:t>System.</a:t>
            </a:r>
            <a:r>
              <a:rPr lang="en-US" sz="2000" b="1" i="1" dirty="0" err="1">
                <a:solidFill>
                  <a:srgbClr val="0000C0"/>
                </a:solidFill>
                <a:latin typeface="Helvetica" pitchFamily="2" charset="0"/>
              </a:rPr>
              <a:t>out</a:t>
            </a:r>
            <a:r>
              <a:rPr lang="en-US" sz="2000" dirty="0" err="1">
                <a:latin typeface="Helvetica" pitchFamily="2" charset="0"/>
              </a:rPr>
              <a:t>.println</a:t>
            </a:r>
            <a:r>
              <a:rPr lang="en-US" sz="2000" dirty="0">
                <a:latin typeface="Helvetica" pitchFamily="2" charset="0"/>
              </a:rPr>
              <a:t>(</a:t>
            </a:r>
            <a:r>
              <a:rPr lang="en-US" sz="2000" dirty="0" err="1">
                <a:latin typeface="Helvetica" pitchFamily="2" charset="0"/>
              </a:rPr>
              <a:t>r.getArea</a:t>
            </a:r>
            <a:r>
              <a:rPr lang="en-US" sz="2000" dirty="0">
                <a:latin typeface="Helvetica" pitchFamily="2" charset="0"/>
              </a:rPr>
              <a:t>());</a:t>
            </a:r>
          </a:p>
          <a:p>
            <a:pPr marL="0" indent="0">
              <a:buFont typeface="Wingdings" pitchFamily="2" charset="2"/>
              <a:buNone/>
              <a:defRPr/>
            </a:pPr>
            <a:r>
              <a:rPr lang="en-US" sz="2000" dirty="0">
                <a:latin typeface="Helvetica" pitchFamily="2" charset="0"/>
              </a:rPr>
              <a:t>    }</a:t>
            </a:r>
          </a:p>
          <a:p>
            <a:pPr marL="0" indent="0">
              <a:buFont typeface="Wingdings" pitchFamily="2" charset="2"/>
              <a:buNone/>
              <a:defRPr/>
            </a:pPr>
            <a:r>
              <a:rPr lang="en-US" sz="2000" dirty="0">
                <a:latin typeface="Helvetica" pitchFamily="2" charset="0"/>
              </a:rPr>
              <a:t>}</a:t>
            </a:r>
            <a:endParaRPr lang="en-US" altLang="en-US" sz="2000" dirty="0">
              <a:ea typeface="ＭＳ Ｐゴシック" panose="020B0600070205080204" pitchFamily="34" charset="-128"/>
            </a:endParaRPr>
          </a:p>
        </p:txBody>
      </p:sp>
      <p:sp>
        <p:nvSpPr>
          <p:cNvPr id="152579" name="Slide Number Placeholder 3">
            <a:extLst>
              <a:ext uri="{FF2B5EF4-FFF2-40B4-BE49-F238E27FC236}">
                <a16:creationId xmlns:a16="http://schemas.microsoft.com/office/drawing/2014/main" id="{402DB127-DBEA-5D40-B790-E9D5FBB543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580F153-F207-B743-B316-F76D8186749A}" type="slidenum">
              <a:rPr lang="en-US" altLang="en-US" sz="1400" smtClean="0">
                <a:latin typeface="Tahoma" panose="020B0604030504040204" pitchFamily="34" charset="0"/>
              </a:rPr>
              <a:pPr>
                <a:spcBef>
                  <a:spcPct val="0"/>
                </a:spcBef>
                <a:buClrTx/>
                <a:buSzTx/>
                <a:buFontTx/>
                <a:buNone/>
              </a:pPr>
              <a:t>12</a:t>
            </a:fld>
            <a:endParaRPr lang="en-US" altLang="en-US" sz="1400">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a:extLst>
              <a:ext uri="{FF2B5EF4-FFF2-40B4-BE49-F238E27FC236}">
                <a16:creationId xmlns:a16="http://schemas.microsoft.com/office/drawing/2014/main" id="{23112EE6-9D60-614E-9C8B-C68AC98A38D1}"/>
              </a:ext>
            </a:extLst>
          </p:cNvPr>
          <p:cNvSpPr>
            <a:spLocks noGrp="1" noChangeArrowheads="1"/>
          </p:cNvSpPr>
          <p:nvPr>
            <p:ph type="title"/>
          </p:nvPr>
        </p:nvSpPr>
        <p:spPr/>
        <p:txBody>
          <a:bodyPr/>
          <a:lstStyle/>
          <a:p>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2: </a:t>
            </a:r>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tối</a:t>
            </a:r>
            <a:r>
              <a:rPr lang="en-US" altLang="en-US" dirty="0">
                <a:ea typeface="ＭＳ Ｐゴシック" panose="020B0600070205080204" pitchFamily="34" charset="-128"/>
              </a:rPr>
              <a:t> </a:t>
            </a:r>
            <a:r>
              <a:rPr lang="en-US" altLang="en-US" dirty="0" err="1">
                <a:ea typeface="ＭＳ Ｐゴシック" panose="020B0600070205080204" pitchFamily="34" charset="-128"/>
              </a:rPr>
              <a:t>ưu</a:t>
            </a:r>
            <a:endParaRPr lang="en-US" altLang="en-US" dirty="0">
              <a:ea typeface="ＭＳ Ｐゴシック" panose="020B0600070205080204" pitchFamily="34" charset="-128"/>
            </a:endParaRPr>
          </a:p>
        </p:txBody>
      </p:sp>
      <p:sp>
        <p:nvSpPr>
          <p:cNvPr id="154626" name="Slide Number Placeholder 3">
            <a:extLst>
              <a:ext uri="{FF2B5EF4-FFF2-40B4-BE49-F238E27FC236}">
                <a16:creationId xmlns:a16="http://schemas.microsoft.com/office/drawing/2014/main" id="{1A1FECCD-F880-0D43-9958-B9EDD3AA52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B6DCA61-0EC2-D140-8F37-0B0753B1334F}" type="slidenum">
              <a:rPr lang="en-US" altLang="en-US" sz="1400" smtClean="0">
                <a:latin typeface="Tahoma" panose="020B0604030504040204" pitchFamily="34" charset="0"/>
              </a:rPr>
              <a:pPr>
                <a:spcBef>
                  <a:spcPct val="0"/>
                </a:spcBef>
                <a:buClrTx/>
                <a:buSzTx/>
                <a:buFontTx/>
                <a:buNone/>
              </a:pPr>
              <a:t>13</a:t>
            </a:fld>
            <a:endParaRPr lang="en-US" altLang="en-US" sz="1400">
              <a:latin typeface="Tahoma" panose="020B0604030504040204" pitchFamily="34" charset="0"/>
            </a:endParaRPr>
          </a:p>
        </p:txBody>
      </p:sp>
      <p:pic>
        <p:nvPicPr>
          <p:cNvPr id="154627" name="Content Placeholder 6">
            <a:extLst>
              <a:ext uri="{FF2B5EF4-FFF2-40B4-BE49-F238E27FC236}">
                <a16:creationId xmlns:a16="http://schemas.microsoft.com/office/drawing/2014/main" id="{5C32343E-9962-8E43-B8E9-713A87437F9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0" y="1298575"/>
            <a:ext cx="6335713" cy="468471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le 1">
            <a:extLst>
              <a:ext uri="{FF2B5EF4-FFF2-40B4-BE49-F238E27FC236}">
                <a16:creationId xmlns:a16="http://schemas.microsoft.com/office/drawing/2014/main" id="{50FF0392-21B6-B245-8BF2-C0A47836E3CC}"/>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2 – Project</a:t>
            </a:r>
          </a:p>
        </p:txBody>
      </p:sp>
      <p:sp>
        <p:nvSpPr>
          <p:cNvPr id="102402" name="Content Placeholder 2">
            <a:extLst>
              <a:ext uri="{FF2B5EF4-FFF2-40B4-BE49-F238E27FC236}">
                <a16:creationId xmlns:a16="http://schemas.microsoft.com/office/drawing/2014/main" id="{BEFF8B80-BAD3-5449-81F2-BD07B2B6AFA8}"/>
              </a:ext>
            </a:extLst>
          </p:cNvPr>
          <p:cNvSpPr>
            <a:spLocks noGrp="1" noChangeArrowheads="1"/>
          </p:cNvSpPr>
          <p:nvPr>
            <p:ph idx="1"/>
          </p:nvPr>
        </p:nvSpPr>
        <p:spPr/>
        <p:txBody>
          <a:bodyPr>
            <a:normAutofit fontScale="70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Project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ProjectFile</a:t>
            </a:r>
            <a:r>
              <a:rPr lang="en-US" dirty="0">
                <a:latin typeface="Helvetica" pitchFamily="2" charset="0"/>
              </a:rPr>
              <a:t>&gt; </a:t>
            </a:r>
            <a:r>
              <a:rPr lang="en-US" dirty="0" err="1">
                <a:latin typeface="Helvetica" pitchFamily="2" charset="0"/>
              </a:rPr>
              <a:t>projectFiles</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projectFiles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file.loadFileData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projectFiles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file.saveFileData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endParaRPr lang="en-US" altLang="en-US" sz="2400" dirty="0">
              <a:ea typeface="ＭＳ Ｐゴシック" panose="020B0600070205080204" pitchFamily="34" charset="-128"/>
            </a:endParaRPr>
          </a:p>
        </p:txBody>
      </p:sp>
      <p:sp>
        <p:nvSpPr>
          <p:cNvPr id="156675" name="Slide Number Placeholder 3">
            <a:extLst>
              <a:ext uri="{FF2B5EF4-FFF2-40B4-BE49-F238E27FC236}">
                <a16:creationId xmlns:a16="http://schemas.microsoft.com/office/drawing/2014/main" id="{1899056B-4C5D-7E41-BEE2-F3D94FDDDC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551F53A-809B-944D-8A9A-24CB1B357698}" type="slidenum">
              <a:rPr lang="en-US" altLang="en-US" sz="1400" smtClean="0">
                <a:latin typeface="Tahoma" panose="020B0604030504040204" pitchFamily="34" charset="0"/>
              </a:rPr>
              <a:pPr>
                <a:spcBef>
                  <a:spcPct val="0"/>
                </a:spcBef>
                <a:buClrTx/>
                <a:buSzTx/>
                <a:buFontTx/>
                <a:buNone/>
              </a:pPr>
              <a:t>14</a:t>
            </a:fld>
            <a:endParaRPr lang="en-US" altLang="en-US" sz="140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le 1">
            <a:extLst>
              <a:ext uri="{FF2B5EF4-FFF2-40B4-BE49-F238E27FC236}">
                <a16:creationId xmlns:a16="http://schemas.microsoft.com/office/drawing/2014/main" id="{C64EF9E0-2F04-0548-B3D0-E7C3EDCFEF71}"/>
              </a:ext>
            </a:extLst>
          </p:cNvPr>
          <p:cNvSpPr>
            <a:spLocks noGrp="1" noChangeArrowheads="1"/>
          </p:cNvSpPr>
          <p:nvPr>
            <p:ph type="title"/>
          </p:nvPr>
        </p:nvSpPr>
        <p:spPr/>
        <p:txBody>
          <a:bodyPr/>
          <a:lstStyle/>
          <a:p>
            <a:r>
              <a:rPr lang="en-US" altLang="en-US">
                <a:ea typeface="ＭＳ Ｐゴシック" panose="020B0600070205080204" pitchFamily="34" charset="-128"/>
              </a:rPr>
              <a:t>ProjectFile</a:t>
            </a:r>
          </a:p>
        </p:txBody>
      </p:sp>
      <p:sp>
        <p:nvSpPr>
          <p:cNvPr id="104450" name="Content Placeholder 2">
            <a:extLst>
              <a:ext uri="{FF2B5EF4-FFF2-40B4-BE49-F238E27FC236}">
                <a16:creationId xmlns:a16="http://schemas.microsoft.com/office/drawing/2014/main" id="{B542276C-FBAE-F84E-A259-9F49FC6BCC84}"/>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a:t>
            </a:r>
            <a:r>
              <a:rPr lang="en-US" dirty="0" err="1">
                <a:latin typeface="Helvetica" pitchFamily="2" charset="0"/>
              </a:rPr>
              <a:t>ProjectFile</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string </a:t>
            </a:r>
            <a:r>
              <a:rPr lang="en-US" dirty="0" err="1">
                <a:latin typeface="Helvetica" pitchFamily="2" charset="0"/>
              </a:rPr>
              <a:t>filePath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byte</a:t>
            </a:r>
            <a:r>
              <a:rPr lang="en-US" dirty="0">
                <a:latin typeface="Helvetica" pitchFamily="2" charset="0"/>
              </a:rPr>
              <a:t>[] </a:t>
            </a:r>
            <a:r>
              <a:rPr lang="en-US" dirty="0" err="1">
                <a:latin typeface="Helvetica" pitchFamily="2" charset="0"/>
              </a:rPr>
              <a:t>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loadFileData</a:t>
            </a: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dirty="0">
                <a:solidFill>
                  <a:srgbClr val="3F7F5F"/>
                </a:solidFill>
                <a:latin typeface="Helvetica" pitchFamily="2" charset="0"/>
              </a:rPr>
              <a:t>// Retrieve </a:t>
            </a:r>
            <a:r>
              <a:rPr lang="en-US" dirty="0" err="1">
                <a:solidFill>
                  <a:srgbClr val="3F7F5F"/>
                </a:solidFill>
                <a:latin typeface="Helvetica" pitchFamily="2" charset="0"/>
              </a:rPr>
              <a:t>FileData</a:t>
            </a:r>
            <a:r>
              <a:rPr lang="en-US" dirty="0">
                <a:solidFill>
                  <a:srgbClr val="3F7F5F"/>
                </a:solidFill>
                <a:latin typeface="Helvetica" pitchFamily="2" charset="0"/>
              </a:rPr>
              <a:t> from disk</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saveFileData</a:t>
            </a: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dirty="0">
                <a:solidFill>
                  <a:srgbClr val="3F7F5F"/>
                </a:solidFill>
                <a:latin typeface="Helvetica" pitchFamily="2" charset="0"/>
              </a:rPr>
              <a:t>// Write </a:t>
            </a:r>
            <a:r>
              <a:rPr lang="en-US" dirty="0" err="1">
                <a:solidFill>
                  <a:srgbClr val="3F7F5F"/>
                </a:solidFill>
                <a:latin typeface="Helvetica" pitchFamily="2" charset="0"/>
              </a:rPr>
              <a:t>FileData</a:t>
            </a:r>
            <a:r>
              <a:rPr lang="en-US" dirty="0">
                <a:solidFill>
                  <a:srgbClr val="3F7F5F"/>
                </a:solidFill>
                <a:latin typeface="Helvetica" pitchFamily="2" charset="0"/>
              </a:rPr>
              <a:t> to disk</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58723" name="Slide Number Placeholder 3">
            <a:extLst>
              <a:ext uri="{FF2B5EF4-FFF2-40B4-BE49-F238E27FC236}">
                <a16:creationId xmlns:a16="http://schemas.microsoft.com/office/drawing/2014/main" id="{488E9961-B520-6649-A878-A058D7EC9B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2235146-8DDD-BD41-88F4-B7FD01B7856D}" type="slidenum">
              <a:rPr lang="en-US" altLang="en-US" sz="1400" smtClean="0">
                <a:latin typeface="Tahoma" panose="020B0604030504040204" pitchFamily="34" charset="0"/>
              </a:rPr>
              <a:pPr>
                <a:spcBef>
                  <a:spcPct val="0"/>
                </a:spcBef>
                <a:buClrTx/>
                <a:buSzTx/>
                <a:buFontTx/>
                <a:buNone/>
              </a:pPr>
              <a:t>15</a:t>
            </a:fld>
            <a:endParaRPr lang="en-US" altLang="en-US" sz="1400">
              <a:latin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a:extLst>
              <a:ext uri="{FF2B5EF4-FFF2-40B4-BE49-F238E27FC236}">
                <a16:creationId xmlns:a16="http://schemas.microsoft.com/office/drawing/2014/main" id="{6CEC9E9C-50F1-614F-951D-A44BD2FDC916}"/>
              </a:ext>
            </a:extLst>
          </p:cNvPr>
          <p:cNvSpPr>
            <a:spLocks noGrp="1" noChangeArrowheads="1"/>
          </p:cNvSpPr>
          <p:nvPr>
            <p:ph type="title"/>
          </p:nvPr>
        </p:nvSpPr>
        <p:spPr/>
        <p:txBody>
          <a:bodyPr/>
          <a:lstStyle/>
          <a:p>
            <a:r>
              <a:rPr lang="en-US" altLang="en-US">
                <a:ea typeface="ＭＳ Ｐゴシック" panose="020B0600070205080204" pitchFamily="34" charset="-128"/>
              </a:rPr>
              <a:t>ReadOnlyFile</a:t>
            </a:r>
          </a:p>
        </p:txBody>
      </p:sp>
      <p:sp>
        <p:nvSpPr>
          <p:cNvPr id="160770" name="Content Placeholder 2">
            <a:extLst>
              <a:ext uri="{FF2B5EF4-FFF2-40B4-BE49-F238E27FC236}">
                <a16:creationId xmlns:a16="http://schemas.microsoft.com/office/drawing/2014/main" id="{4746044C-D917-594A-B0CD-0FD4468DA52F}"/>
              </a:ext>
            </a:extLst>
          </p:cNvPr>
          <p:cNvSpPr>
            <a:spLocks noGrp="1" noChangeArrowheads="1"/>
          </p:cNvSpPr>
          <p:nvPr>
            <p:ph idx="1"/>
          </p:nvPr>
        </p:nvSpPr>
        <p:spPr/>
        <p:txBody>
          <a:bodyPr/>
          <a:lstStyle/>
          <a:p>
            <a:pPr marL="0" indent="0">
              <a:buFont typeface="Wingdings" pitchFamily="2" charset="2"/>
              <a:buNone/>
            </a:pP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class</a:t>
            </a:r>
            <a:r>
              <a:rPr lang="en-US" altLang="en-VN" sz="2200">
                <a:latin typeface="Helvetica" pitchFamily="2" charset="0"/>
                <a:ea typeface="ＭＳ Ｐゴシック" panose="020B0600070205080204" pitchFamily="34" charset="-128"/>
              </a:rPr>
              <a:t> ReadOnlyFile </a:t>
            </a:r>
            <a:r>
              <a:rPr lang="en-US" altLang="en-VN" sz="2200" b="1">
                <a:solidFill>
                  <a:srgbClr val="7F0055"/>
                </a:solidFill>
                <a:latin typeface="Helvetica" pitchFamily="2" charset="0"/>
                <a:ea typeface="ＭＳ Ｐゴシック" panose="020B0600070205080204" pitchFamily="34" charset="-128"/>
              </a:rPr>
              <a:t>extends</a:t>
            </a:r>
            <a:r>
              <a:rPr lang="en-US" altLang="en-VN" sz="2200">
                <a:latin typeface="Helvetica" pitchFamily="2" charset="0"/>
                <a:ea typeface="ＭＳ Ｐゴシック" panose="020B0600070205080204" pitchFamily="34" charset="-128"/>
              </a:rPr>
              <a:t> ProjectFile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a:solidFill>
                  <a:srgbClr val="646464"/>
                </a:solidFill>
                <a:latin typeface="Helvetica" pitchFamily="2" charset="0"/>
                <a:ea typeface="ＭＳ Ｐゴシック" panose="020B0600070205080204" pitchFamily="34" charset="-128"/>
              </a:rPr>
              <a:t>@</a:t>
            </a:r>
            <a:r>
              <a:rPr lang="en-US" altLang="en-VN" sz="2200">
                <a:latin typeface="Helvetica" pitchFamily="2" charset="0"/>
                <a:ea typeface="ＭＳ Ｐゴシック" panose="020B0600070205080204" pitchFamily="34" charset="-128"/>
              </a:rPr>
              <a:t>Override</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public</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void</a:t>
            </a:r>
            <a:r>
              <a:rPr lang="en-US" altLang="en-VN" sz="2200">
                <a:latin typeface="Helvetica" pitchFamily="2" charset="0"/>
                <a:ea typeface="ＭＳ Ｐゴシック" panose="020B0600070205080204" pitchFamily="34" charset="-128"/>
              </a:rPr>
              <a:t> saveFileData() </a:t>
            </a:r>
            <a:r>
              <a:rPr lang="en-US" altLang="en-VN" sz="2200" b="1">
                <a:solidFill>
                  <a:srgbClr val="7F0055"/>
                </a:solidFill>
                <a:latin typeface="Helvetica" pitchFamily="2" charset="0"/>
                <a:ea typeface="ＭＳ Ｐゴシック" panose="020B0600070205080204" pitchFamily="34" charset="-128"/>
              </a:rPr>
              <a:t>throws</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new</a:t>
            </a:r>
            <a:r>
              <a:rPr lang="en-US" altLang="en-VN" sz="2200">
                <a:latin typeface="Helvetica" pitchFamily="2" charset="0"/>
                <a:ea typeface="ＭＳ Ｐゴシック" panose="020B0600070205080204" pitchFamily="34" charset="-128"/>
              </a:rPr>
              <a:t> InvalidOPException {</a:t>
            </a:r>
          </a:p>
          <a:p>
            <a:pPr marL="0" indent="0">
              <a:buFont typeface="Wingdings" pitchFamily="2" charset="2"/>
              <a:buNone/>
            </a:pP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throw</a:t>
            </a:r>
            <a:r>
              <a:rPr lang="en-US" altLang="en-VN" sz="2200">
                <a:latin typeface="Helvetica" pitchFamily="2" charset="0"/>
                <a:ea typeface="ＭＳ Ｐゴシック" panose="020B0600070205080204" pitchFamily="34" charset="-128"/>
              </a:rPr>
              <a:t> </a:t>
            </a:r>
            <a:r>
              <a:rPr lang="en-US" altLang="en-VN" sz="2200" b="1">
                <a:solidFill>
                  <a:srgbClr val="7F0055"/>
                </a:solidFill>
                <a:latin typeface="Helvetica" pitchFamily="2" charset="0"/>
                <a:ea typeface="ＭＳ Ｐゴシック" panose="020B0600070205080204" pitchFamily="34" charset="-128"/>
              </a:rPr>
              <a:t>new</a:t>
            </a:r>
            <a:r>
              <a:rPr lang="en-US" altLang="en-VN" sz="2200">
                <a:latin typeface="Helvetica" pitchFamily="2" charset="0"/>
                <a:ea typeface="ＭＳ Ｐゴシック" panose="020B0600070205080204" pitchFamily="34" charset="-128"/>
              </a:rPr>
              <a:t> InvalidOPException();</a:t>
            </a:r>
          </a:p>
          <a:p>
            <a:pPr marL="0" indent="0">
              <a:buFont typeface="Wingdings" pitchFamily="2" charset="2"/>
              <a:buNone/>
            </a:pPr>
            <a:r>
              <a:rPr lang="en-US" altLang="en-VN" sz="2200">
                <a:latin typeface="Helvetica" pitchFamily="2" charset="0"/>
                <a:ea typeface="ＭＳ Ｐゴシック" panose="020B0600070205080204" pitchFamily="34" charset="-128"/>
              </a:rPr>
              <a:t>    }</a:t>
            </a:r>
          </a:p>
          <a:p>
            <a:pPr marL="0" indent="0">
              <a:buFont typeface="Wingdings" pitchFamily="2" charset="2"/>
              <a:buNone/>
            </a:pPr>
            <a:r>
              <a:rPr lang="en-US" altLang="en-VN" sz="2200">
                <a:latin typeface="Helvetica" pitchFamily="2" charset="0"/>
                <a:ea typeface="ＭＳ Ｐゴシック" panose="020B0600070205080204" pitchFamily="34" charset="-128"/>
              </a:rPr>
              <a:t>}</a:t>
            </a:r>
            <a:endParaRPr lang="en-US" altLang="en-US" sz="2200">
              <a:ea typeface="ＭＳ Ｐゴシック" panose="020B0600070205080204" pitchFamily="34" charset="-128"/>
            </a:endParaRPr>
          </a:p>
        </p:txBody>
      </p:sp>
      <p:sp>
        <p:nvSpPr>
          <p:cNvPr id="160771" name="Slide Number Placeholder 3">
            <a:extLst>
              <a:ext uri="{FF2B5EF4-FFF2-40B4-BE49-F238E27FC236}">
                <a16:creationId xmlns:a16="http://schemas.microsoft.com/office/drawing/2014/main" id="{5C01414A-FCDA-CE48-ABB4-621F90456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365B69E-A91E-064A-A10E-BA8F0739CD55}" type="slidenum">
              <a:rPr lang="en-US" altLang="en-US" sz="1400" smtClean="0">
                <a:latin typeface="Tahoma" panose="020B0604030504040204" pitchFamily="34" charset="0"/>
              </a:rPr>
              <a:pPr>
                <a:spcBef>
                  <a:spcPct val="0"/>
                </a:spcBef>
                <a:buClrTx/>
                <a:buSzTx/>
                <a:buFontTx/>
                <a:buNone/>
              </a:pPr>
              <a:t>16</a:t>
            </a:fld>
            <a:endParaRPr lang="en-US" altLang="en-US" sz="140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le 1">
            <a:extLst>
              <a:ext uri="{FF2B5EF4-FFF2-40B4-BE49-F238E27FC236}">
                <a16:creationId xmlns:a16="http://schemas.microsoft.com/office/drawing/2014/main" id="{28F4AAAD-426D-494C-86F2-1B8D66CB71ED}"/>
              </a:ext>
            </a:extLst>
          </p:cNvPr>
          <p:cNvSpPr>
            <a:spLocks noGrp="1" noChangeArrowheads="1"/>
          </p:cNvSpPr>
          <p:nvPr>
            <p:ph type="title"/>
          </p:nvPr>
        </p:nvSpPr>
        <p:spPr/>
        <p:txBody>
          <a:bodyPr/>
          <a:lstStyle/>
          <a:p>
            <a:r>
              <a:rPr lang="en-US" altLang="en-US">
                <a:ea typeface="ＭＳ Ｐゴシック" panose="020B0600070205080204" pitchFamily="34" charset="-128"/>
              </a:rPr>
              <a:t>Project</a:t>
            </a:r>
          </a:p>
        </p:txBody>
      </p:sp>
      <p:sp>
        <p:nvSpPr>
          <p:cNvPr id="162818" name="Content Placeholder 2">
            <a:extLst>
              <a:ext uri="{FF2B5EF4-FFF2-40B4-BE49-F238E27FC236}">
                <a16:creationId xmlns:a16="http://schemas.microsoft.com/office/drawing/2014/main" id="{11DA02EF-28D6-9E43-A04F-B91F5680FE44}"/>
              </a:ext>
            </a:extLst>
          </p:cNvPr>
          <p:cNvSpPr>
            <a:spLocks noGrp="1" noChangeArrowheads="1"/>
          </p:cNvSpPr>
          <p:nvPr>
            <p:ph idx="1"/>
          </p:nvPr>
        </p:nvSpPr>
        <p:spPr/>
        <p:txBody>
          <a:bodyPr>
            <a:noAutofit/>
          </a:bodyPr>
          <a:lstStyle/>
          <a:p>
            <a:pPr marL="0" indent="0">
              <a:lnSpc>
                <a:spcPts val="1800"/>
              </a:lnSpc>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Project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ArrayList</a:t>
            </a:r>
            <a:r>
              <a:rPr lang="en-US" altLang="en-VN" sz="2400" dirty="0">
                <a:latin typeface="Helvetica" pitchFamily="2" charset="0"/>
                <a:ea typeface="ＭＳ Ｐゴシック" panose="020B0600070205080204" pitchFamily="34" charset="-128"/>
              </a:rPr>
              <a:t>&lt;</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&gt;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loadAllFiles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for</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file.loadFileData</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saveAllFiles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for</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ProjectFile</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projectFiles</a:t>
            </a: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if</a:t>
            </a:r>
            <a:r>
              <a:rPr lang="en-US" altLang="en-VN" sz="2400" dirty="0">
                <a:latin typeface="Helvetica" pitchFamily="2" charset="0"/>
                <a:ea typeface="ＭＳ Ｐゴシック" panose="020B0600070205080204" pitchFamily="34" charset="-128"/>
              </a:rPr>
              <a:t> (!file </a:t>
            </a:r>
            <a:r>
              <a:rPr lang="en-US" altLang="en-VN" sz="2400" dirty="0" err="1">
                <a:latin typeface="Helvetica" pitchFamily="2" charset="0"/>
                <a:ea typeface="ＭＳ Ｐゴシック" panose="020B0600070205080204" pitchFamily="34" charset="-128"/>
              </a:rPr>
              <a:t>instanceOf</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ReadOnlyFile</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file.saveFileData</a:t>
            </a:r>
            <a:r>
              <a:rPr lang="en-US" altLang="en-VN" sz="2400" dirty="0">
                <a:latin typeface="Helvetica" pitchFamily="2" charset="0"/>
                <a:ea typeface="ＭＳ Ｐゴシック" panose="020B0600070205080204" pitchFamily="34" charset="-128"/>
              </a:rPr>
              <a:t>();</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    }</a:t>
            </a:r>
          </a:p>
          <a:p>
            <a:pPr marL="0" indent="0">
              <a:lnSpc>
                <a:spcPts val="1800"/>
              </a:lnSpc>
              <a:buFont typeface="Wingdings" pitchFamily="2" charset="2"/>
              <a:buNone/>
            </a:pPr>
            <a:r>
              <a:rPr lang="en-US" altLang="en-VN" sz="2400" dirty="0">
                <a:latin typeface="Helvetica" pitchFamily="2" charset="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162819" name="Slide Number Placeholder 3">
            <a:extLst>
              <a:ext uri="{FF2B5EF4-FFF2-40B4-BE49-F238E27FC236}">
                <a16:creationId xmlns:a16="http://schemas.microsoft.com/office/drawing/2014/main" id="{999DBBDC-E6B4-8F43-A545-C86163EE6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43ED5A5-F6D5-2640-8063-8CC3AF13154A}" type="slidenum">
              <a:rPr lang="en-US" altLang="en-US" sz="1400" smtClean="0">
                <a:latin typeface="Tahoma" panose="020B0604030504040204" pitchFamily="34" charset="0"/>
              </a:rPr>
              <a:pPr>
                <a:spcBef>
                  <a:spcPct val="0"/>
                </a:spcBef>
                <a:buClrTx/>
                <a:buSzTx/>
                <a:buFontTx/>
                <a:buNone/>
              </a:pPr>
              <a:t>17</a:t>
            </a:fld>
            <a:endParaRPr lang="en-US" altLang="en-US" sz="1400">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a:extLst>
              <a:ext uri="{FF2B5EF4-FFF2-40B4-BE49-F238E27FC236}">
                <a16:creationId xmlns:a16="http://schemas.microsoft.com/office/drawing/2014/main" id="{638FDC1B-D85E-6E47-985E-00F7926E5A4A}"/>
              </a:ext>
            </a:extLst>
          </p:cNvPr>
          <p:cNvSpPr>
            <a:spLocks noGrp="1" noChangeArrowheads="1"/>
          </p:cNvSpPr>
          <p:nvPr>
            <p:ph type="title"/>
          </p:nvPr>
        </p:nvSpPr>
        <p:spPr/>
        <p:txBody>
          <a:bodyPr/>
          <a:lstStyle/>
          <a:p>
            <a:r>
              <a:rPr lang="en-US" altLang="en-US">
                <a:ea typeface="ＭＳ Ｐゴシック" panose="020B0600070205080204" pitchFamily="34" charset="-128"/>
              </a:rPr>
              <a:t>Project</a:t>
            </a:r>
          </a:p>
        </p:txBody>
      </p:sp>
      <p:sp>
        <p:nvSpPr>
          <p:cNvPr id="110594" name="Content Placeholder 2">
            <a:extLst>
              <a:ext uri="{FF2B5EF4-FFF2-40B4-BE49-F238E27FC236}">
                <a16:creationId xmlns:a16="http://schemas.microsoft.com/office/drawing/2014/main" id="{C025E378-989F-FC40-828A-6F0A27BE5380}"/>
              </a:ext>
            </a:extLst>
          </p:cNvPr>
          <p:cNvSpPr>
            <a:spLocks noGrp="1" noChangeArrowheads="1"/>
          </p:cNvSpPr>
          <p:nvPr>
            <p:ph idx="1"/>
          </p:nvPr>
        </p:nvSpPr>
        <p:spPr/>
        <p:txBody>
          <a:bodyPr>
            <a:normAutofit fontScale="625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class</a:t>
            </a:r>
            <a:r>
              <a:rPr lang="en-US" dirty="0">
                <a:latin typeface="Helvetica" pitchFamily="2" charset="0"/>
              </a:rPr>
              <a:t> Project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ProjectFile</a:t>
            </a:r>
            <a:r>
              <a:rPr lang="en-US" dirty="0">
                <a:latin typeface="Helvetica" pitchFamily="2" charset="0"/>
              </a:rPr>
              <a:t>&gt; </a:t>
            </a:r>
            <a:r>
              <a:rPr lang="en-US" dirty="0" err="1">
                <a:latin typeface="Helvetica" pitchFamily="2" charset="0"/>
              </a:rPr>
              <a:t>allFiles</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dirty="0" err="1">
                <a:latin typeface="Helvetica" pitchFamily="2" charset="0"/>
              </a:rPr>
              <a:t>ArrayList</a:t>
            </a:r>
            <a:r>
              <a:rPr lang="en-US" dirty="0">
                <a:latin typeface="Helvetica" pitchFamily="2" charset="0"/>
              </a:rPr>
              <a:t>&lt;</a:t>
            </a:r>
            <a:r>
              <a:rPr lang="en-US" dirty="0" err="1">
                <a:latin typeface="Helvetica" pitchFamily="2" charset="0"/>
              </a:rPr>
              <a:t>WritableFile</a:t>
            </a:r>
            <a:r>
              <a:rPr lang="en-US" dirty="0">
                <a:latin typeface="Helvetica" pitchFamily="2" charset="0"/>
              </a:rPr>
              <a:t>&gt; </a:t>
            </a:r>
            <a:r>
              <a:rPr lang="en-US" dirty="0" err="1">
                <a:latin typeface="Helvetica" pitchFamily="2" charset="0"/>
              </a:rPr>
              <a:t>writableFiles</a:t>
            </a: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loadAllFiles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file.loadFileData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saveAllFiles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for</a:t>
            </a:r>
            <a:r>
              <a:rPr lang="en-US" dirty="0">
                <a:latin typeface="Helvetica" pitchFamily="2" charset="0"/>
              </a:rPr>
              <a:t> (</a:t>
            </a:r>
            <a:r>
              <a:rPr lang="en-US" dirty="0" err="1">
                <a:latin typeface="Helvetica" pitchFamily="2" charset="0"/>
              </a:rPr>
              <a:t>ProjectFile</a:t>
            </a:r>
            <a:r>
              <a:rPr lang="en-US" dirty="0">
                <a:latin typeface="Helvetica" pitchFamily="2" charset="0"/>
              </a:rPr>
              <a:t> file: </a:t>
            </a:r>
            <a:r>
              <a:rPr lang="en-US" dirty="0" err="1">
                <a:latin typeface="Helvetica" pitchFamily="2" charset="0"/>
              </a:rPr>
              <a:t>writableFiles</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err="1">
                <a:latin typeface="Helvetica" pitchFamily="2" charset="0"/>
              </a:rPr>
              <a:t>file.saveFileData</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endParaRPr lang="en-US" altLang="en-US" sz="2400" dirty="0">
              <a:ea typeface="ＭＳ Ｐゴシック" panose="020B0600070205080204" pitchFamily="34" charset="-128"/>
            </a:endParaRPr>
          </a:p>
        </p:txBody>
      </p:sp>
      <p:sp>
        <p:nvSpPr>
          <p:cNvPr id="164867" name="Slide Number Placeholder 3">
            <a:extLst>
              <a:ext uri="{FF2B5EF4-FFF2-40B4-BE49-F238E27FC236}">
                <a16:creationId xmlns:a16="http://schemas.microsoft.com/office/drawing/2014/main" id="{65DAED75-9AB2-4A4F-B075-34CB41E9E9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8EFB72B-EF37-7145-875A-B3F9EF0C8F0C}" type="slidenum">
              <a:rPr lang="en-US" altLang="en-US" sz="1400" smtClean="0">
                <a:latin typeface="Tahoma" panose="020B0604030504040204" pitchFamily="34" charset="0"/>
              </a:rPr>
              <a:pPr>
                <a:spcBef>
                  <a:spcPct val="0"/>
                </a:spcBef>
                <a:buClrTx/>
                <a:buSzTx/>
                <a:buFontTx/>
                <a:buNone/>
              </a:pPr>
              <a:t>18</a:t>
            </a:fld>
            <a:endParaRPr lang="en-US" altLang="en-US" sz="1400">
              <a:latin typeface="Tahom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a:extLst>
              <a:ext uri="{FF2B5EF4-FFF2-40B4-BE49-F238E27FC236}">
                <a16:creationId xmlns:a16="http://schemas.microsoft.com/office/drawing/2014/main" id="{434DBBB0-BD10-7149-A610-B25D98502DF6}"/>
              </a:ext>
            </a:extLst>
          </p:cNvPr>
          <p:cNvSpPr>
            <a:spLocks noGrp="1" noChangeArrowheads="1"/>
          </p:cNvSpPr>
          <p:nvPr>
            <p:ph type="title"/>
          </p:nvPr>
        </p:nvSpPr>
        <p:spPr/>
        <p:txBody>
          <a:bodyPr/>
          <a:lstStyle/>
          <a:p>
            <a:r>
              <a:rPr lang="en-US" altLang="en-US">
                <a:ea typeface="ＭＳ Ｐゴシック" panose="020B0600070205080204" pitchFamily="34" charset="-128"/>
              </a:rPr>
              <a:t>ProjectFile</a:t>
            </a:r>
          </a:p>
        </p:txBody>
      </p:sp>
      <p:sp>
        <p:nvSpPr>
          <p:cNvPr id="166914" name="Content Placeholder 2">
            <a:extLst>
              <a:ext uri="{FF2B5EF4-FFF2-40B4-BE49-F238E27FC236}">
                <a16:creationId xmlns:a16="http://schemas.microsoft.com/office/drawing/2014/main" id="{C0C71298-7EF4-0A42-A086-D23408EAE5A3}"/>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class</a:t>
            </a:r>
            <a:r>
              <a:rPr lang="en-US" altLang="en-VN">
                <a:latin typeface="Helvetica" pitchFamily="2" charset="0"/>
                <a:ea typeface="ＭＳ Ｐゴシック" panose="020B0600070205080204" pitchFamily="34" charset="-128"/>
              </a:rPr>
              <a:t> ProjectFile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string filePath;</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byte</a:t>
            </a:r>
            <a:r>
              <a:rPr lang="en-US" altLang="en-VN">
                <a:latin typeface="Helvetica" pitchFamily="2" charset="0"/>
                <a:ea typeface="ＭＳ Ｐゴシック" panose="020B0600070205080204" pitchFamily="34" charset="-128"/>
              </a:rPr>
              <a:t>[] fileData;</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loadFileData() {</a:t>
            </a:r>
          </a:p>
          <a:p>
            <a:pPr marL="0" indent="0">
              <a:buFont typeface="Wingdings" pitchFamily="2" charset="2"/>
              <a:buNone/>
            </a:pPr>
            <a:r>
              <a:rPr lang="en-US" altLang="en-VN">
                <a:solidFill>
                  <a:srgbClr val="000000"/>
                </a:solidFill>
                <a:latin typeface="Helvetica" pitchFamily="2" charset="0"/>
                <a:ea typeface="ＭＳ Ｐゴシック" panose="020B0600070205080204" pitchFamily="34" charset="-128"/>
              </a:rPr>
              <a:t>        </a:t>
            </a:r>
            <a:r>
              <a:rPr lang="en-US" altLang="en-VN">
                <a:solidFill>
                  <a:srgbClr val="3F7F5F"/>
                </a:solidFill>
                <a:latin typeface="Helvetica" pitchFamily="2" charset="0"/>
                <a:ea typeface="ＭＳ Ｐゴシック" panose="020B0600070205080204" pitchFamily="34" charset="-128"/>
              </a:rPr>
              <a:t>// Retrieve FileData from disk</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sz="2400">
              <a:ea typeface="ＭＳ Ｐゴシック" panose="020B0600070205080204" pitchFamily="34" charset="-128"/>
            </a:endParaRPr>
          </a:p>
        </p:txBody>
      </p:sp>
      <p:sp>
        <p:nvSpPr>
          <p:cNvPr id="166915" name="Slide Number Placeholder 3">
            <a:extLst>
              <a:ext uri="{FF2B5EF4-FFF2-40B4-BE49-F238E27FC236}">
                <a16:creationId xmlns:a16="http://schemas.microsoft.com/office/drawing/2014/main" id="{BABA3C33-A68B-C44A-A87F-650DF51E7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182EDAA-E469-8F46-BF7F-5953B1FBCCC7}" type="slidenum">
              <a:rPr lang="en-US" altLang="en-US" sz="1400" smtClean="0">
                <a:latin typeface="Tahoma" panose="020B0604030504040204" pitchFamily="34" charset="0"/>
              </a:rPr>
              <a:pPr>
                <a:spcBef>
                  <a:spcPct val="0"/>
                </a:spcBef>
                <a:buClrTx/>
                <a:buSzTx/>
                <a:buFontTx/>
                <a:buNone/>
              </a:pPr>
              <a:t>19</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CE5D428-F9BD-874A-8124-FA413EA87962}"/>
              </a:ext>
            </a:extLst>
          </p:cNvPr>
          <p:cNvSpPr>
            <a:spLocks noGrp="1" noChangeArrowheads="1"/>
          </p:cNvSpPr>
          <p:nvPr>
            <p:ph type="title"/>
          </p:nvPr>
        </p:nvSpPr>
        <p:spPr/>
        <p:txBody>
          <a:bodyPr/>
          <a:lstStyle/>
          <a:p>
            <a:r>
              <a:rPr lang="en-US" altLang="en-VN" dirty="0">
                <a:ea typeface="ＭＳ Ｐゴシック" panose="020B0600070205080204" pitchFamily="34" charset="-128"/>
              </a:rPr>
              <a:t>N</a:t>
            </a:r>
            <a:r>
              <a:rPr lang="en-VN" altLang="en-VN" dirty="0">
                <a:ea typeface="ＭＳ Ｐゴシック" panose="020B0600070205080204" pitchFamily="34" charset="-128"/>
              </a:rPr>
              <a:t>ội dung</a:t>
            </a:r>
          </a:p>
        </p:txBody>
      </p:sp>
      <p:sp>
        <p:nvSpPr>
          <p:cNvPr id="16386" name="Content Placeholder 2">
            <a:extLst>
              <a:ext uri="{FF2B5EF4-FFF2-40B4-BE49-F238E27FC236}">
                <a16:creationId xmlns:a16="http://schemas.microsoft.com/office/drawing/2014/main" id="{89F8B0C4-EA79-6C48-B7B8-E240BB39E133}"/>
              </a:ext>
            </a:extLst>
          </p:cNvPr>
          <p:cNvSpPr>
            <a:spLocks noGrp="1" noChangeArrowheads="1"/>
          </p:cNvSpPr>
          <p:nvPr>
            <p:ph idx="1"/>
          </p:nvPr>
        </p:nvSpPr>
        <p:spPr/>
        <p:txBody>
          <a:bodyPr/>
          <a:lstStyle/>
          <a:p>
            <a:r>
              <a:rPr lang="en-VN" altLang="en-VN" dirty="0">
                <a:ea typeface="ＭＳ Ｐゴシック" panose="020B0600070205080204" pitchFamily="34" charset="-128"/>
              </a:rPr>
              <a:t>1. Nguyên lý GRASP</a:t>
            </a:r>
          </a:p>
          <a:p>
            <a:r>
              <a:rPr lang="en-VN" altLang="en-VN" dirty="0">
                <a:ea typeface="ＭＳ Ｐゴシック" panose="020B0600070205080204" pitchFamily="34" charset="-128"/>
              </a:rPr>
              <a:t>2. Nguyên lý tri thức tối thiểu</a:t>
            </a:r>
          </a:p>
          <a:p>
            <a:r>
              <a:rPr lang="en-VN" altLang="en-VN" b="1" u="sng" dirty="0">
                <a:ea typeface="ＭＳ Ｐゴシック" panose="020B0600070205080204" pitchFamily="34" charset="-128"/>
              </a:rPr>
              <a:t>3. Nguyên lý SOLID</a:t>
            </a:r>
          </a:p>
        </p:txBody>
      </p:sp>
      <p:sp>
        <p:nvSpPr>
          <p:cNvPr id="16387" name="Slide Number Placeholder 3">
            <a:extLst>
              <a:ext uri="{FF2B5EF4-FFF2-40B4-BE49-F238E27FC236}">
                <a16:creationId xmlns:a16="http://schemas.microsoft.com/office/drawing/2014/main" id="{C11A8579-6F3F-864A-8E64-A639B642BC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D3103D1-730D-BF4B-88A5-2847BA25CB52}" type="slidenum">
              <a:rPr lang="en-US" altLang="en-VN" sz="1400" smtClean="0">
                <a:latin typeface="Tahoma" panose="020B0604030504040204" pitchFamily="34" charset="0"/>
              </a:rPr>
              <a:pPr>
                <a:spcBef>
                  <a:spcPct val="0"/>
                </a:spcBef>
                <a:buClrTx/>
                <a:buSzTx/>
                <a:buFontTx/>
                <a:buNone/>
              </a:pPr>
              <a:t>2</a:t>
            </a:fld>
            <a:endParaRPr lang="en-US" altLang="en-VN" sz="1400">
              <a:latin typeface="Tahoma" panose="020B0604030504040204" pitchFamily="34" charset="0"/>
            </a:endParaRPr>
          </a:p>
        </p:txBody>
      </p:sp>
    </p:spTree>
    <p:extLst>
      <p:ext uri="{BB962C8B-B14F-4D97-AF65-F5344CB8AC3E}">
        <p14:creationId xmlns:p14="http://schemas.microsoft.com/office/powerpoint/2010/main" val="455342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a:extLst>
              <a:ext uri="{FF2B5EF4-FFF2-40B4-BE49-F238E27FC236}">
                <a16:creationId xmlns:a16="http://schemas.microsoft.com/office/drawing/2014/main" id="{1163A6E0-957B-B646-BF13-1A512B34162F}"/>
              </a:ext>
            </a:extLst>
          </p:cNvPr>
          <p:cNvSpPr>
            <a:spLocks noGrp="1" noChangeArrowheads="1"/>
          </p:cNvSpPr>
          <p:nvPr>
            <p:ph type="title"/>
          </p:nvPr>
        </p:nvSpPr>
        <p:spPr/>
        <p:txBody>
          <a:bodyPr/>
          <a:lstStyle/>
          <a:p>
            <a:r>
              <a:rPr lang="en-US" altLang="en-US">
                <a:ea typeface="ＭＳ Ｐゴシック" panose="020B0600070205080204" pitchFamily="34" charset="-128"/>
              </a:rPr>
              <a:t>WritableFile</a:t>
            </a:r>
          </a:p>
        </p:txBody>
      </p:sp>
      <p:sp>
        <p:nvSpPr>
          <p:cNvPr id="168962" name="Content Placeholder 2">
            <a:extLst>
              <a:ext uri="{FF2B5EF4-FFF2-40B4-BE49-F238E27FC236}">
                <a16:creationId xmlns:a16="http://schemas.microsoft.com/office/drawing/2014/main" id="{A66B1E05-2622-6D42-83BC-EE1BFD923036}"/>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class</a:t>
            </a:r>
            <a:r>
              <a:rPr lang="en-US" altLang="en-VN">
                <a:latin typeface="Helvetica" pitchFamily="2" charset="0"/>
                <a:ea typeface="ＭＳ Ｐゴシック" panose="020B0600070205080204" pitchFamily="34" charset="-128"/>
              </a:rPr>
              <a:t> WritableFile </a:t>
            </a:r>
            <a:r>
              <a:rPr lang="en-US" altLang="en-VN" b="1">
                <a:solidFill>
                  <a:srgbClr val="7F0055"/>
                </a:solidFill>
                <a:latin typeface="Helvetica" pitchFamily="2" charset="0"/>
                <a:ea typeface="ＭＳ Ｐゴシック" panose="020B0600070205080204" pitchFamily="34" charset="-128"/>
              </a:rPr>
              <a:t>extends</a:t>
            </a:r>
            <a:r>
              <a:rPr lang="en-US" altLang="en-VN">
                <a:latin typeface="Helvetica" pitchFamily="2" charset="0"/>
                <a:ea typeface="ＭＳ Ｐゴシック" panose="020B0600070205080204" pitchFamily="34" charset="-128"/>
              </a:rPr>
              <a:t> ProjectFile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saveFileData() {</a:t>
            </a:r>
          </a:p>
          <a:p>
            <a:pPr marL="0" indent="0">
              <a:buFont typeface="Wingdings" pitchFamily="2" charset="2"/>
              <a:buNone/>
            </a:pPr>
            <a:r>
              <a:rPr lang="en-US" altLang="en-VN">
                <a:solidFill>
                  <a:srgbClr val="000000"/>
                </a:solidFill>
                <a:latin typeface="Helvetica" pitchFamily="2" charset="0"/>
                <a:ea typeface="ＭＳ Ｐゴシック" panose="020B0600070205080204" pitchFamily="34" charset="-128"/>
              </a:rPr>
              <a:t>        </a:t>
            </a:r>
            <a:r>
              <a:rPr lang="en-US" altLang="en-VN">
                <a:solidFill>
                  <a:srgbClr val="3F7F5F"/>
                </a:solidFill>
                <a:latin typeface="Helvetica" pitchFamily="2" charset="0"/>
                <a:ea typeface="ＭＳ Ｐゴシック" panose="020B0600070205080204" pitchFamily="34" charset="-128"/>
              </a:rPr>
              <a:t>// Write FileData to disk</a:t>
            </a:r>
          </a:p>
          <a:p>
            <a:pPr marL="0" indent="0">
              <a:buFont typeface="Wingdings" pitchFamily="2" charset="2"/>
              <a:buNone/>
            </a:pPr>
            <a:r>
              <a:rPr lang="en-US" altLang="en-VN">
                <a:latin typeface="Helvetica" pitchFamily="2" charset="0"/>
                <a:ea typeface="ＭＳ Ｐゴシック" panose="020B0600070205080204" pitchFamily="34" charset="-128"/>
              </a:rPr>
              <a:t>    }</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68963" name="Slide Number Placeholder 3">
            <a:extLst>
              <a:ext uri="{FF2B5EF4-FFF2-40B4-BE49-F238E27FC236}">
                <a16:creationId xmlns:a16="http://schemas.microsoft.com/office/drawing/2014/main" id="{4FFA247E-3CFA-9446-BACE-4ED97B9AF7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8F3455F-8C62-E64C-B16D-B8D181F25C58}" type="slidenum">
              <a:rPr lang="en-US" altLang="en-US" sz="1400" smtClean="0">
                <a:latin typeface="Tahoma" panose="020B0604030504040204" pitchFamily="34" charset="0"/>
              </a:rPr>
              <a:pPr>
                <a:spcBef>
                  <a:spcPct val="0"/>
                </a:spcBef>
                <a:buClrTx/>
                <a:buSzTx/>
                <a:buFontTx/>
                <a:buNone/>
              </a:pPr>
              <a:t>20</a:t>
            </a:fld>
            <a:endParaRPr lang="en-US" altLang="en-US" sz="1400">
              <a:latin typeface="Tahom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a:extLst>
              <a:ext uri="{FF2B5EF4-FFF2-40B4-BE49-F238E27FC236}">
                <a16:creationId xmlns:a16="http://schemas.microsoft.com/office/drawing/2014/main" id="{46EB664D-4505-404D-8A98-D286E381F826}"/>
              </a:ext>
            </a:extLst>
          </p:cNvPr>
          <p:cNvSpPr>
            <a:spLocks noGrp="1" noChangeArrowheads="1"/>
          </p:cNvSpPr>
          <p:nvPr>
            <p:ph type="title"/>
          </p:nvPr>
        </p:nvSpPr>
        <p:spPr/>
        <p:txBody>
          <a:bodyPr/>
          <a:lstStyle/>
          <a:p>
            <a:r>
              <a:rPr lang="en-US" altLang="en-US">
                <a:ea typeface="ＭＳ Ｐゴシック" panose="020B0600070205080204" pitchFamily="34" charset="-128"/>
              </a:rPr>
              <a:t>Discussion</a:t>
            </a:r>
          </a:p>
        </p:txBody>
      </p:sp>
      <p:sp>
        <p:nvSpPr>
          <p:cNvPr id="171010" name="Content Placeholder 2">
            <a:extLst>
              <a:ext uri="{FF2B5EF4-FFF2-40B4-BE49-F238E27FC236}">
                <a16:creationId xmlns:a16="http://schemas.microsoft.com/office/drawing/2014/main" id="{02CE5523-2929-4549-A5D9-87C41B977FB5}"/>
              </a:ext>
            </a:extLst>
          </p:cNvPr>
          <p:cNvSpPr>
            <a:spLocks noGrp="1" noChangeArrowheads="1"/>
          </p:cNvSpPr>
          <p:nvPr>
            <p:ph idx="1"/>
          </p:nvPr>
        </p:nvSpPr>
        <p:spPr/>
        <p:txBody>
          <a:bodyPr/>
          <a:lstStyle/>
          <a:p>
            <a:r>
              <a:rPr lang="en-US" altLang="en-US">
                <a:ea typeface="ＭＳ Ｐゴシック" panose="020B0600070205080204" pitchFamily="34" charset="-128"/>
              </a:rPr>
              <a:t>Does </a:t>
            </a:r>
            <a:r>
              <a:rPr lang="en-US" altLang="en-US">
                <a:solidFill>
                  <a:srgbClr val="C00000"/>
                </a:solidFill>
                <a:ea typeface="ＭＳ Ｐゴシック" panose="020B0600070205080204" pitchFamily="34" charset="-128"/>
              </a:rPr>
              <a:t>method overriding </a:t>
            </a:r>
            <a:r>
              <a:rPr lang="en-US" altLang="en-US">
                <a:ea typeface="ＭＳ Ｐゴシック" panose="020B0600070205080204" pitchFamily="34" charset="-128"/>
              </a:rPr>
              <a:t>break the Liskov substitution principle?</a:t>
            </a:r>
          </a:p>
        </p:txBody>
      </p:sp>
      <p:sp>
        <p:nvSpPr>
          <p:cNvPr id="171011" name="Slide Number Placeholder 3">
            <a:extLst>
              <a:ext uri="{FF2B5EF4-FFF2-40B4-BE49-F238E27FC236}">
                <a16:creationId xmlns:a16="http://schemas.microsoft.com/office/drawing/2014/main" id="{1D6A929F-AABF-3D46-A131-43E3D0A66B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E9F434E-4FA1-8D43-918C-3017DA4C80D2}" type="slidenum">
              <a:rPr lang="en-US" altLang="en-US" sz="1400" smtClean="0">
                <a:latin typeface="Tahoma" panose="020B0604030504040204" pitchFamily="34" charset="0"/>
              </a:rPr>
              <a:pPr>
                <a:spcBef>
                  <a:spcPct val="0"/>
                </a:spcBef>
                <a:buClrTx/>
                <a:buSzTx/>
                <a:buFontTx/>
                <a:buNone/>
              </a:pPr>
              <a:t>21</a:t>
            </a:fld>
            <a:endParaRPr lang="en-US" altLang="en-US" sz="1400">
              <a:latin typeface="Tahoma" panose="020B060403050404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AF00517D-C6D5-B84B-BFB1-0606A22B597F}"/>
              </a:ext>
            </a:extLst>
          </p:cNvPr>
          <p:cNvSpPr>
            <a:spLocks noGrp="1" noChangeArrowheads="1"/>
          </p:cNvSpPr>
          <p:nvPr>
            <p:ph type="title"/>
          </p:nvPr>
        </p:nvSpPr>
        <p:spPr/>
        <p:txBody>
          <a:bodyPr/>
          <a:lstStyle/>
          <a:p>
            <a:r>
              <a:rPr lang="en-US" altLang="en-US">
                <a:ea typeface="ＭＳ Ｐゴシック" panose="020B0600070205080204" pitchFamily="34" charset="-128"/>
              </a:rPr>
              <a:t>Ví dụ</a:t>
            </a:r>
          </a:p>
        </p:txBody>
      </p:sp>
      <p:sp>
        <p:nvSpPr>
          <p:cNvPr id="86018" name="Content Placeholder 2">
            <a:extLst>
              <a:ext uri="{FF2B5EF4-FFF2-40B4-BE49-F238E27FC236}">
                <a16:creationId xmlns:a16="http://schemas.microsoft.com/office/drawing/2014/main" id="{720E7733-CA48-3D48-8F5E-ABC2C8B8D214}"/>
              </a:ext>
            </a:extLst>
          </p:cNvPr>
          <p:cNvSpPr>
            <a:spLocks noGrp="1" noChangeArrowheads="1"/>
          </p:cNvSpPr>
          <p:nvPr>
            <p:ph idx="1"/>
          </p:nvPr>
        </p:nvSpPr>
        <p:spPr/>
        <p:txBody>
          <a:bodyPr/>
          <a:lstStyle/>
          <a:p>
            <a:pPr>
              <a:lnSpc>
                <a:spcPts val="2900"/>
              </a:lnSpc>
              <a:spcBef>
                <a:spcPct val="0"/>
              </a:spcBef>
              <a:buFont typeface="Wingdings" pitchFamily="2" charset="2"/>
              <a:buNone/>
            </a:pPr>
            <a:r>
              <a:rPr lang="en-US" altLang="en-US" sz="2800">
                <a:ea typeface="ＭＳ Ｐゴシック" panose="020B0600070205080204" pitchFamily="34" charset="-128"/>
              </a:rPr>
              <a:t>public class Report{</a:t>
            </a:r>
          </a:p>
          <a:p>
            <a:pPr>
              <a:lnSpc>
                <a:spcPts val="2900"/>
              </a:lnSpc>
              <a:spcBef>
                <a:spcPct val="0"/>
              </a:spcBef>
              <a:buFont typeface="Wingdings" pitchFamily="2" charset="2"/>
              <a:buNone/>
            </a:pPr>
            <a:r>
              <a:rPr lang="en-US" altLang="en-US" sz="2800">
                <a:ea typeface="ＭＳ Ｐゴシック" panose="020B0600070205080204" pitchFamily="34" charset="-128"/>
              </a:rPr>
              <a:t>	private Foo foo;</a:t>
            </a:r>
          </a:p>
          <a:p>
            <a:pPr>
              <a:lnSpc>
                <a:spcPts val="2900"/>
              </a:lnSpc>
              <a:spcBef>
                <a:spcPct val="0"/>
              </a:spcBef>
              <a:buFont typeface="Wingdings" pitchFamily="2" charset="2"/>
              <a:buNone/>
            </a:pPr>
            <a:r>
              <a:rPr lang="en-US" altLang="en-US" sz="2800">
                <a:ea typeface="ＭＳ Ｐゴシック" panose="020B0600070205080204" pitchFamily="34" charset="-128"/>
              </a:rPr>
              <a:t>	public String toString(){</a:t>
            </a:r>
          </a:p>
          <a:p>
            <a:pPr>
              <a:lnSpc>
                <a:spcPts val="2900"/>
              </a:lnSpc>
              <a:spcBef>
                <a:spcPct val="0"/>
              </a:spcBef>
              <a:buFont typeface="Wingdings" pitchFamily="2" charset="2"/>
              <a:buNone/>
            </a:pPr>
            <a:r>
              <a:rPr lang="en-US" altLang="en-US" sz="2800">
                <a:ea typeface="ＭＳ Ｐゴシック" panose="020B0600070205080204" pitchFamily="34" charset="-128"/>
              </a:rPr>
              <a:t>		return "";</a:t>
            </a:r>
          </a:p>
          <a:p>
            <a:pPr>
              <a:lnSpc>
                <a:spcPts val="2900"/>
              </a:lnSpc>
              <a:spcBef>
                <a:spcPct val="0"/>
              </a:spcBef>
              <a:buFont typeface="Wingdings" pitchFamily="2" charset="2"/>
              <a:buNone/>
            </a:pPr>
            <a:r>
              <a:rPr lang="en-US" altLang="en-US" sz="2800">
                <a:ea typeface="ＭＳ Ｐゴシック" panose="020B0600070205080204" pitchFamily="34" charset="-128"/>
              </a:rPr>
              <a:t>	}</a:t>
            </a:r>
          </a:p>
          <a:p>
            <a:pPr>
              <a:lnSpc>
                <a:spcPts val="2900"/>
              </a:lnSpc>
              <a:spcBef>
                <a:spcPct val="0"/>
              </a:spcBef>
              <a:buFont typeface="Wingdings" pitchFamily="2" charset="2"/>
              <a:buNone/>
            </a:pPr>
            <a:r>
              <a:rPr lang="en-US" altLang="en-US" sz="2800">
                <a:ea typeface="ＭＳ Ｐゴシック" panose="020B0600070205080204" pitchFamily="34" charset="-128"/>
              </a:rPr>
              <a:t>}</a:t>
            </a:r>
          </a:p>
          <a:p>
            <a:r>
              <a:rPr lang="en-US" altLang="en-US" sz="2800">
                <a:ea typeface="ＭＳ Ｐゴシック" panose="020B0600070205080204" pitchFamily="34" charset="-128"/>
              </a:rPr>
              <a:t>Hợp đồng:</a:t>
            </a:r>
          </a:p>
          <a:p>
            <a:pPr lvl="1"/>
            <a:r>
              <a:rPr lang="en-US" altLang="en-US" sz="2400">
                <a:ea typeface="Arial" panose="020B0604020202020204" pitchFamily="34" charset="0"/>
              </a:rPr>
              <a:t>toString() trả về một xâu, là biểu diễn của Foo ở một format nào đó (và trả về xâu rỗng nếu format chưa xác định).</a:t>
            </a:r>
          </a:p>
          <a:p>
            <a:pPr lvl="1"/>
            <a:r>
              <a:rPr lang="en-US" altLang="en-US" sz="2400">
                <a:ea typeface="Arial" panose="020B0604020202020204" pitchFamily="34" charset="0"/>
              </a:rPr>
              <a:t>toString() không làm thay đổi đối tượng Report</a:t>
            </a:r>
          </a:p>
          <a:p>
            <a:pPr lvl="1"/>
            <a:r>
              <a:rPr lang="en-US" altLang="en-US" sz="2400">
                <a:ea typeface="Arial" panose="020B0604020202020204" pitchFamily="34" charset="0"/>
              </a:rPr>
              <a:t>toString() không tung ra một ngoại lệ (Exception) mới</a:t>
            </a:r>
          </a:p>
        </p:txBody>
      </p:sp>
      <p:sp>
        <p:nvSpPr>
          <p:cNvPr id="86019" name="Slide Number Placeholder 3">
            <a:extLst>
              <a:ext uri="{FF2B5EF4-FFF2-40B4-BE49-F238E27FC236}">
                <a16:creationId xmlns:a16="http://schemas.microsoft.com/office/drawing/2014/main" id="{2E8AF32F-68C4-AD42-B8B1-392FEA8331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95536E5-513B-EA4E-A8E2-532080E4FA01}" type="slidenum">
              <a:rPr lang="en-US" altLang="en-US" sz="1400">
                <a:latin typeface="Tahoma" panose="020B0604030504040204" pitchFamily="34" charset="0"/>
              </a:rPr>
              <a:pPr>
                <a:spcBef>
                  <a:spcPct val="0"/>
                </a:spcBef>
                <a:buClrTx/>
                <a:buSzTx/>
                <a:buFontTx/>
                <a:buNone/>
              </a:pPr>
              <a:t>22</a:t>
            </a:fld>
            <a:endParaRPr lang="en-US" altLang="en-US" sz="1400">
              <a:latin typeface="Tahoma" panose="020B0604030504040204" pitchFamily="34" charset="0"/>
            </a:endParaRPr>
          </a:p>
        </p:txBody>
      </p:sp>
      <p:sp>
        <p:nvSpPr>
          <p:cNvPr id="6" name="Rectangle 5">
            <a:extLst>
              <a:ext uri="{FF2B5EF4-FFF2-40B4-BE49-F238E27FC236}">
                <a16:creationId xmlns:a16="http://schemas.microsoft.com/office/drawing/2014/main" id="{21388AFD-2D0F-E343-A7FF-1B1A7A5D8915}"/>
              </a:ext>
            </a:extLst>
          </p:cNvPr>
          <p:cNvSpPr/>
          <p:nvPr/>
        </p:nvSpPr>
        <p:spPr>
          <a:xfrm>
            <a:off x="5638800" y="1384300"/>
            <a:ext cx="3276600" cy="1816100"/>
          </a:xfrm>
          <a:prstGeom prst="rect">
            <a:avLst/>
          </a:prstGeom>
        </p:spPr>
        <p:txBody>
          <a:bodyPr>
            <a:spAutoFit/>
          </a:bodyPr>
          <a:lstStyle/>
          <a:p>
            <a:pPr eaLnBrk="1" hangingPunct="1">
              <a:defRPr/>
            </a:pPr>
            <a:r>
              <a:rPr lang="en-US" sz="2800" dirty="0">
                <a:ea typeface="+mn-ea"/>
                <a:cs typeface="Arial" pitchFamily="34" charset="0"/>
              </a:rPr>
              <a:t>Ba </a:t>
            </a:r>
            <a:r>
              <a:rPr lang="en-US" sz="2800" dirty="0" err="1">
                <a:ea typeface="+mn-ea"/>
                <a:cs typeface="Arial" pitchFamily="34" charset="0"/>
              </a:rPr>
              <a:t>lớp</a:t>
            </a:r>
            <a:r>
              <a:rPr lang="en-US" sz="2800" dirty="0">
                <a:ea typeface="+mn-ea"/>
                <a:cs typeface="Arial" pitchFamily="34" charset="0"/>
              </a:rPr>
              <a:t> con</a:t>
            </a:r>
          </a:p>
          <a:p>
            <a:pPr marL="514350" indent="-514350" eaLnBrk="1" hangingPunct="1">
              <a:buFont typeface="+mj-lt"/>
              <a:buAutoNum type="arabicPeriod"/>
              <a:defRPr/>
            </a:pPr>
            <a:r>
              <a:rPr lang="en-US" sz="2800" dirty="0" err="1">
                <a:ea typeface="+mn-ea"/>
                <a:cs typeface="Arial" pitchFamily="34" charset="0"/>
              </a:rPr>
              <a:t>HTMLReport</a:t>
            </a:r>
            <a:endParaRPr lang="en-US" sz="2800" dirty="0">
              <a:ea typeface="+mn-ea"/>
              <a:cs typeface="Arial" pitchFamily="34" charset="0"/>
            </a:endParaRPr>
          </a:p>
          <a:p>
            <a:pPr marL="514350" indent="-514350" eaLnBrk="1" hangingPunct="1">
              <a:buFont typeface="+mj-lt"/>
              <a:buAutoNum type="arabicPeriod"/>
              <a:defRPr/>
            </a:pPr>
            <a:r>
              <a:rPr lang="en-US" sz="2800" dirty="0" err="1">
                <a:ea typeface="+mn-ea"/>
                <a:cs typeface="Arial" pitchFamily="34" charset="0"/>
              </a:rPr>
              <a:t>XMLReport</a:t>
            </a:r>
            <a:endParaRPr lang="en-US" sz="2800" dirty="0">
              <a:ea typeface="+mn-ea"/>
              <a:cs typeface="Arial" pitchFamily="34" charset="0"/>
            </a:endParaRPr>
          </a:p>
          <a:p>
            <a:pPr marL="514350" indent="-514350" eaLnBrk="1" hangingPunct="1">
              <a:buFont typeface="+mj-lt"/>
              <a:buAutoNum type="arabicPeriod"/>
              <a:defRPr/>
            </a:pPr>
            <a:r>
              <a:rPr lang="en-US" sz="2800" dirty="0" err="1">
                <a:ea typeface="+mn-ea"/>
                <a:cs typeface="Arial" pitchFamily="34" charset="0"/>
              </a:rPr>
              <a:t>TextReport</a:t>
            </a:r>
            <a:endParaRPr lang="en-US" sz="2800" dirty="0">
              <a:ea typeface="+mn-ea"/>
              <a:cs typeface="Arial" pitchFamily="34" charset="0"/>
            </a:endParaRPr>
          </a:p>
        </p:txBody>
      </p:sp>
    </p:spTree>
    <p:extLst>
      <p:ext uri="{BB962C8B-B14F-4D97-AF65-F5344CB8AC3E}">
        <p14:creationId xmlns:p14="http://schemas.microsoft.com/office/powerpoint/2010/main" val="31993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97CE1151-FE12-1E41-A643-6B913748A674}"/>
              </a:ext>
            </a:extLst>
          </p:cNvPr>
          <p:cNvSpPr>
            <a:spLocks noGrp="1" noChangeArrowheads="1"/>
          </p:cNvSpPr>
          <p:nvPr>
            <p:ph type="title"/>
          </p:nvPr>
        </p:nvSpPr>
        <p:spPr/>
        <p:txBody>
          <a:bodyPr>
            <a:noAutofit/>
          </a:bodyPr>
          <a:lstStyle/>
          <a:p>
            <a:r>
              <a:rPr lang="en-US" altLang="en-US" sz="2800" dirty="0">
                <a:ea typeface="ＭＳ Ｐゴシック" panose="020B0600070205080204" pitchFamily="34" charset="-128"/>
              </a:rPr>
              <a:t>4. </a:t>
            </a:r>
            <a:r>
              <a:rPr lang="en-US" altLang="en-US" sz="2800" dirty="0" err="1">
                <a:ea typeface="ＭＳ Ｐゴシック" panose="020B0600070205080204" pitchFamily="34" charset="-128"/>
              </a:rPr>
              <a:t>Nguyên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lý</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phân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tách</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giao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diện</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Interface Segregation Principle</a:t>
            </a:r>
          </a:p>
        </p:txBody>
      </p:sp>
      <p:sp>
        <p:nvSpPr>
          <p:cNvPr id="88066" name="Content Placeholder 2">
            <a:extLst>
              <a:ext uri="{FF2B5EF4-FFF2-40B4-BE49-F238E27FC236}">
                <a16:creationId xmlns:a16="http://schemas.microsoft.com/office/drawing/2014/main" id="{59FD5590-9946-2042-98C9-2EB6F1069F77}"/>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r>
              <a:rPr lang="en-US" altLang="en-US" dirty="0" err="1">
                <a:ea typeface="ＭＳ Ｐゴシック" panose="020B0600070205080204" pitchFamily="34" charset="-128"/>
              </a:rPr>
              <a:t>Một</a:t>
            </a:r>
            <a:r>
              <a:rPr lang="en-US" altLang="en-US" dirty="0">
                <a:ea typeface="ＭＳ Ｐゴシック" panose="020B0600070205080204" pitchFamily="34" charset="-128"/>
              </a:rPr>
              <a:t> </a:t>
            </a:r>
            <a:r>
              <a:rPr lang="en-US" altLang="en-US" dirty="0" err="1">
                <a:ea typeface="ＭＳ Ｐゴシック" panose="020B0600070205080204" pitchFamily="34" charset="-128"/>
              </a:rPr>
              <a:t>giao</a:t>
            </a:r>
            <a:r>
              <a:rPr lang="en-US" altLang="en-US" dirty="0">
                <a:ea typeface="ＭＳ Ｐゴシック" panose="020B0600070205080204" pitchFamily="34" charset="-128"/>
              </a:rPr>
              <a:t> </a:t>
            </a:r>
            <a:r>
              <a:rPr lang="en-US" altLang="en-US" dirty="0" err="1">
                <a:ea typeface="ＭＳ Ｐゴシック" panose="020B0600070205080204" pitchFamily="34" charset="-128"/>
              </a:rPr>
              <a:t>diện</a:t>
            </a:r>
            <a:r>
              <a:rPr lang="en-US" altLang="en-US" dirty="0">
                <a:ea typeface="ＭＳ Ｐゴシック" panose="020B0600070205080204" pitchFamily="34" charset="-128"/>
              </a:rPr>
              <a:t> (interface)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chứa</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thức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thực</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thi</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cần</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đến</a:t>
            </a:r>
            <a:r>
              <a:rPr lang="en-US" altLang="en-US" dirty="0">
                <a:ea typeface="ＭＳ Ｐゴシック" panose="020B0600070205080204" pitchFamily="34" charset="-128"/>
              </a:rPr>
              <a:t> (Client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nên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bị</a:t>
            </a:r>
            <a:r>
              <a:rPr lang="en-US" altLang="en-US" dirty="0">
                <a:ea typeface="ＭＳ Ｐゴシック" panose="020B0600070205080204" pitchFamily="34" charset="-128"/>
              </a:rPr>
              <a:t> </a:t>
            </a:r>
            <a:r>
              <a:rPr lang="en-US" altLang="en-US" dirty="0" err="1">
                <a:ea typeface="ＭＳ Ｐゴシック" panose="020B0600070205080204" pitchFamily="34" charset="-128"/>
              </a:rPr>
              <a:t>ép</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phụ</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thuộc</a:t>
            </a:r>
            <a:r>
              <a:rPr lang="en-US" altLang="en-US" dirty="0">
                <a:ea typeface="ＭＳ Ｐゴシック" panose="020B0600070205080204" pitchFamily="34" charset="-128"/>
              </a:rPr>
              <a:t> </a:t>
            </a:r>
            <a:r>
              <a:rPr lang="en-US" altLang="en-US" dirty="0" err="1">
                <a:ea typeface="ＭＳ Ｐゴシック" panose="020B0600070205080204" pitchFamily="34" charset="-128"/>
              </a:rPr>
              <a:t>vào</a:t>
            </a:r>
            <a:r>
              <a:rPr lang="en-US" altLang="en-US" dirty="0">
                <a:ea typeface="ＭＳ Ｐゴシック" panose="020B0600070205080204" pitchFamily="34" charset="-128"/>
              </a:rPr>
              <a:t> </a:t>
            </a:r>
            <a:r>
              <a:rPr lang="en-US" altLang="en-US" dirty="0" err="1">
                <a:ea typeface="ＭＳ Ｐゴシック" panose="020B0600070205080204" pitchFamily="34" charset="-128"/>
              </a:rPr>
              <a:t>các</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phương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thức</a:t>
            </a:r>
            <a:r>
              <a:rPr lang="en-US" altLang="en-US" dirty="0">
                <a:ea typeface="ＭＳ Ｐゴシック" panose="020B0600070205080204" pitchFamily="34" charset="-128"/>
              </a:rPr>
              <a:t> </a:t>
            </a:r>
            <a:r>
              <a:rPr lang="en-US" altLang="en-US" dirty="0" err="1">
                <a:ea typeface="ＭＳ Ｐゴシック" panose="020B0600070205080204" pitchFamily="34" charset="-128"/>
              </a:rPr>
              <a:t>mà</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chúng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dụng</a:t>
            </a:r>
            <a:r>
              <a:rPr lang="vi-VN" altLang="en-US" dirty="0">
                <a:ea typeface="ＭＳ Ｐゴシック" panose="020B0600070205080204" pitchFamily="34" charset="-128"/>
              </a:rPr>
              <a:t>)</a:t>
            </a:r>
            <a:endParaRPr lang="en-US" altLang="ja-JP" dirty="0">
              <a:ea typeface="ＭＳ Ｐゴシック" panose="020B0600070205080204" pitchFamily="34" charset="-128"/>
            </a:endParaRPr>
          </a:p>
          <a:p>
            <a:r>
              <a:rPr lang="vi-VN" altLang="ja-JP" dirty="0">
                <a:ea typeface="ＭＳ Ｐゴシック" panose="020B0600070205080204" pitchFamily="34" charset="-128"/>
              </a:rPr>
              <a:t>Một interface đa năng (</a:t>
            </a:r>
            <a:r>
              <a:rPr lang="ja-JP" altLang="en-US">
                <a:ea typeface="ＭＳ Ｐゴシック" panose="020B0600070205080204" pitchFamily="34" charset="-128"/>
              </a:rPr>
              <a:t>“</a:t>
            </a:r>
            <a:r>
              <a:rPr lang="en-US" altLang="ja-JP" dirty="0">
                <a:ea typeface="ＭＳ Ｐゴシック" panose="020B0600070205080204" pitchFamily="34" charset="-128"/>
              </a:rPr>
              <a:t>Fat interface</a:t>
            </a:r>
            <a:r>
              <a:rPr lang="ja-JP" altLang="en-US">
                <a:ea typeface="ＭＳ Ｐゴシック" panose="020B0600070205080204" pitchFamily="34" charset="-128"/>
              </a:rPr>
              <a:t>”</a:t>
            </a:r>
            <a:r>
              <a:rPr lang="vi-VN" altLang="ja-JP" dirty="0">
                <a:ea typeface="ＭＳ Ｐゴシック" panose="020B0600070205080204" pitchFamily="34" charset="-128"/>
              </a:rPr>
              <a:t>) nên được chia tách thành các interface nhỏ hơn, có nhiệm vụ cụ thể</a:t>
            </a:r>
            <a:endParaRPr lang="en-US" altLang="en-US" dirty="0">
              <a:ea typeface="ＭＳ Ｐゴシック" panose="020B0600070205080204" pitchFamily="34" charset="-128"/>
            </a:endParaRPr>
          </a:p>
        </p:txBody>
      </p:sp>
      <p:sp>
        <p:nvSpPr>
          <p:cNvPr id="88067" name="Slide Number Placeholder 3">
            <a:extLst>
              <a:ext uri="{FF2B5EF4-FFF2-40B4-BE49-F238E27FC236}">
                <a16:creationId xmlns:a16="http://schemas.microsoft.com/office/drawing/2014/main" id="{BD87CCF8-A17F-7346-AACF-885879DF50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E42C61C-FD3E-FE44-A9CF-1288B66BD466}" type="slidenum">
              <a:rPr lang="en-US" altLang="en-US" sz="1400">
                <a:latin typeface="Tahoma" panose="020B0604030504040204" pitchFamily="34" charset="0"/>
              </a:rPr>
              <a:pPr>
                <a:spcBef>
                  <a:spcPct val="0"/>
                </a:spcBef>
                <a:buClrTx/>
                <a:buSzTx/>
                <a:buFontTx/>
                <a:buNone/>
              </a:pPr>
              <a:t>23</a:t>
            </a:fld>
            <a:endParaRPr lang="en-US" altLang="en-US" sz="1400">
              <a:latin typeface="Tahoma" panose="020B0604030504040204" pitchFamily="34" charset="0"/>
            </a:endParaRPr>
          </a:p>
        </p:txBody>
      </p:sp>
    </p:spTree>
    <p:extLst>
      <p:ext uri="{BB962C8B-B14F-4D97-AF65-F5344CB8AC3E}">
        <p14:creationId xmlns:p14="http://schemas.microsoft.com/office/powerpoint/2010/main" val="2541057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a:extLst>
              <a:ext uri="{FF2B5EF4-FFF2-40B4-BE49-F238E27FC236}">
                <a16:creationId xmlns:a16="http://schemas.microsoft.com/office/drawing/2014/main" id="{92B598AB-436D-764F-A9DB-D6079C842D57}"/>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Toy </a:t>
            </a:r>
          </a:p>
        </p:txBody>
      </p:sp>
      <p:sp>
        <p:nvSpPr>
          <p:cNvPr id="177154" name="Content Placeholder 2">
            <a:extLst>
              <a:ext uri="{FF2B5EF4-FFF2-40B4-BE49-F238E27FC236}">
                <a16:creationId xmlns:a16="http://schemas.microsoft.com/office/drawing/2014/main" id="{ADAAF0A7-7BEA-CF4D-9C72-02748C54E315}"/>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solidFill>
                  <a:srgbClr val="000000"/>
                </a:solidFill>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solidFill>
                  <a:srgbClr val="000000"/>
                </a:solidFill>
                <a:latin typeface="Helvetica" pitchFamily="2" charset="0"/>
                <a:ea typeface="ＭＳ Ｐゴシック" panose="020B0600070205080204" pitchFamily="34" charset="-128"/>
              </a:rPr>
              <a:t> Toy {</a:t>
            </a:r>
            <a:endParaRPr lang="en-US" altLang="en-VN">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setPrice(</a:t>
            </a:r>
            <a:r>
              <a:rPr lang="en-US" altLang="en-VN" b="1">
                <a:solidFill>
                  <a:srgbClr val="7F0055"/>
                </a:solidFill>
                <a:latin typeface="Helvetica" pitchFamily="2" charset="0"/>
                <a:ea typeface="ＭＳ Ｐゴシック" panose="020B0600070205080204" pitchFamily="34" charset="-128"/>
              </a:rPr>
              <a:t>double</a:t>
            </a:r>
            <a:r>
              <a:rPr lang="en-US" altLang="en-VN">
                <a:latin typeface="Helvetica" pitchFamily="2" charset="0"/>
                <a:ea typeface="ＭＳ Ｐゴシック" panose="020B0600070205080204" pitchFamily="34" charset="-128"/>
              </a:rPr>
              <a:t> price);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setColor(String color);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move();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fly();</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77155" name="Slide Number Placeholder 3">
            <a:extLst>
              <a:ext uri="{FF2B5EF4-FFF2-40B4-BE49-F238E27FC236}">
                <a16:creationId xmlns:a16="http://schemas.microsoft.com/office/drawing/2014/main" id="{2E3344C0-D796-FE44-B472-229EC0A74C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8036C74-4132-FD4A-B5AD-1CC6A8EF4B51}" type="slidenum">
              <a:rPr lang="en-US" altLang="en-US" sz="1400" smtClean="0">
                <a:latin typeface="Tahoma" panose="020B0604030504040204" pitchFamily="34" charset="0"/>
              </a:rPr>
              <a:pPr>
                <a:spcBef>
                  <a:spcPct val="0"/>
                </a:spcBef>
                <a:buClrTx/>
                <a:buSzTx/>
                <a:buFontTx/>
                <a:buNone/>
              </a:pPr>
              <a:t>24</a:t>
            </a:fld>
            <a:endParaRPr lang="en-US" altLang="en-US" sz="140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Title 1">
            <a:extLst>
              <a:ext uri="{FF2B5EF4-FFF2-40B4-BE49-F238E27FC236}">
                <a16:creationId xmlns:a16="http://schemas.microsoft.com/office/drawing/2014/main" id="{065181B4-5082-9E45-B831-569BDA415B1C}"/>
              </a:ext>
            </a:extLst>
          </p:cNvPr>
          <p:cNvSpPr>
            <a:spLocks noGrp="1" noChangeArrowheads="1"/>
          </p:cNvSpPr>
          <p:nvPr>
            <p:ph type="title"/>
          </p:nvPr>
        </p:nvSpPr>
        <p:spPr/>
        <p:txBody>
          <a:bodyPr/>
          <a:lstStyle/>
          <a:p>
            <a:r>
              <a:rPr lang="en-US" altLang="en-US">
                <a:ea typeface="ＭＳ Ｐゴシック" panose="020B0600070205080204" pitchFamily="34" charset="-128"/>
              </a:rPr>
              <a:t>ToyHouse</a:t>
            </a:r>
          </a:p>
        </p:txBody>
      </p:sp>
      <p:sp>
        <p:nvSpPr>
          <p:cNvPr id="179202" name="Content Placeholder 2">
            <a:extLst>
              <a:ext uri="{FF2B5EF4-FFF2-40B4-BE49-F238E27FC236}">
                <a16:creationId xmlns:a16="http://schemas.microsoft.com/office/drawing/2014/main" id="{E9FDBD64-B504-E045-8CDB-824C51A716A5}"/>
              </a:ext>
            </a:extLst>
          </p:cNvPr>
          <p:cNvSpPr>
            <a:spLocks noGrp="1" noChangeArrowheads="1"/>
          </p:cNvSpPr>
          <p:nvPr>
            <p:ph idx="1"/>
          </p:nvPr>
        </p:nvSpPr>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ToyHouse</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Toy {</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String </a:t>
            </a:r>
            <a:r>
              <a:rPr lang="en-US" altLang="en-VN" sz="2000" dirty="0">
                <a:solidFill>
                  <a:srgbClr val="0000C0"/>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setPrice</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a:t>
            </a:r>
            <a:r>
              <a:rPr lang="en-US" altLang="en-VN" sz="2000" dirty="0" err="1">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setColor</a:t>
            </a:r>
            <a:r>
              <a:rPr lang="en-US" altLang="en-VN" sz="2000" dirty="0">
                <a:latin typeface="Helvetica" pitchFamily="2" charset="0"/>
                <a:ea typeface="ＭＳ Ｐゴシック" panose="020B0600070205080204" pitchFamily="34" charset="-128"/>
              </a:rPr>
              <a:t>(String </a:t>
            </a:r>
            <a:r>
              <a:rPr lang="en-US" altLang="en-VN" sz="2000" dirty="0">
                <a:solidFill>
                  <a:srgbClr val="6A3E3E"/>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a:t>
            </a:r>
            <a:r>
              <a:rPr lang="en-US" altLang="en-VN" sz="2000" dirty="0" err="1">
                <a:solidFill>
                  <a:srgbClr val="0000C0"/>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r>
              <a:rPr lang="en-US" altLang="en-VN" sz="2000" dirty="0">
                <a:solidFill>
                  <a:srgbClr val="6A3E3E"/>
                </a:solidFill>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move(){}</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fly(){}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p>
          <a:p>
            <a:pPr marL="0" indent="0">
              <a:lnSpc>
                <a:spcPts val="1763"/>
              </a:lnSpc>
              <a:spcBef>
                <a:spcPct val="0"/>
              </a:spcBef>
              <a:buFont typeface="Wingdings" pitchFamily="2" charset="2"/>
              <a:buNone/>
            </a:pPr>
            <a:endParaRPr lang="en-US" altLang="en-US" sz="2000" dirty="0">
              <a:ea typeface="ＭＳ Ｐゴシック" panose="020B0600070205080204" pitchFamily="34" charset="-128"/>
            </a:endParaRPr>
          </a:p>
        </p:txBody>
      </p:sp>
      <p:sp>
        <p:nvSpPr>
          <p:cNvPr id="179203" name="Slide Number Placeholder 3">
            <a:extLst>
              <a:ext uri="{FF2B5EF4-FFF2-40B4-BE49-F238E27FC236}">
                <a16:creationId xmlns:a16="http://schemas.microsoft.com/office/drawing/2014/main" id="{4A23199D-7734-B34C-B80B-CB2995CC59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A1FD8748-2DB9-3A43-9C99-D6514B69A068}" type="slidenum">
              <a:rPr lang="en-US" altLang="en-US" sz="1400" smtClean="0">
                <a:latin typeface="Tahoma" panose="020B0604030504040204" pitchFamily="34" charset="0"/>
              </a:rPr>
              <a:pPr>
                <a:spcBef>
                  <a:spcPct val="0"/>
                </a:spcBef>
                <a:buClrTx/>
                <a:buSzTx/>
                <a:buFontTx/>
                <a:buNone/>
              </a:pPr>
              <a:t>25</a:t>
            </a:fld>
            <a:endParaRPr lang="en-US" altLang="en-US" sz="1400">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a:extLst>
              <a:ext uri="{FF2B5EF4-FFF2-40B4-BE49-F238E27FC236}">
                <a16:creationId xmlns:a16="http://schemas.microsoft.com/office/drawing/2014/main" id="{5B624FF0-F26E-EF48-8030-76D8FE692A75}"/>
              </a:ext>
            </a:extLst>
          </p:cNvPr>
          <p:cNvSpPr>
            <a:spLocks noGrp="1" noChangeArrowheads="1"/>
          </p:cNvSpPr>
          <p:nvPr>
            <p:ph type="title"/>
          </p:nvPr>
        </p:nvSpPr>
        <p:spPr/>
        <p:txBody>
          <a:bodyPr/>
          <a:lstStyle/>
          <a:p>
            <a:r>
              <a:rPr lang="en-US" altLang="en-US" dirty="0" err="1">
                <a:ea typeface="ＭＳ Ｐゴシック" panose="020B0600070205080204" pitchFamily="34" charset="-128"/>
              </a:rPr>
              <a:t>Mã</a:t>
            </a:r>
            <a:r>
              <a:rPr lang="en-US" altLang="en-US" dirty="0">
                <a:ea typeface="ＭＳ Ｐゴシック" panose="020B0600070205080204" pitchFamily="34" charset="-128"/>
              </a:rPr>
              <a:t> </a:t>
            </a:r>
            <a:r>
              <a:rPr lang="en-US" altLang="en-US" dirty="0" err="1">
                <a:ea typeface="ＭＳ Ｐゴシック" panose="020B0600070205080204" pitchFamily="34" charset="-128"/>
              </a:rPr>
              <a:t>nguồn</a:t>
            </a:r>
            <a:r>
              <a:rPr lang="en-US" altLang="en-US" dirty="0">
                <a:ea typeface="ＭＳ Ｐゴシック" panose="020B0600070205080204" pitchFamily="34" charset="-128"/>
              </a:rPr>
              <a:t> </a:t>
            </a:r>
            <a:r>
              <a:rPr lang="en-US" altLang="en-US" dirty="0" err="1">
                <a:ea typeface="ＭＳ Ｐゴシック" panose="020B0600070205080204" pitchFamily="34" charset="-128"/>
              </a:rPr>
              <a:t>sửa</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endParaRPr lang="en-US" altLang="en-US" dirty="0">
              <a:ea typeface="ＭＳ Ｐゴシック" panose="020B0600070205080204" pitchFamily="34" charset="-128"/>
            </a:endParaRPr>
          </a:p>
        </p:txBody>
      </p:sp>
      <p:sp>
        <p:nvSpPr>
          <p:cNvPr id="126978" name="Content Placeholder 2">
            <a:extLst>
              <a:ext uri="{FF2B5EF4-FFF2-40B4-BE49-F238E27FC236}">
                <a16:creationId xmlns:a16="http://schemas.microsoft.com/office/drawing/2014/main" id="{80D79213-0374-2E46-8842-F32AE708A7FB}"/>
              </a:ext>
            </a:extLst>
          </p:cNvPr>
          <p:cNvSpPr>
            <a:spLocks noGrp="1" noChangeArrowheads="1"/>
          </p:cNvSpPr>
          <p:nvPr>
            <p:ph idx="1"/>
          </p:nvPr>
        </p:nvSpPr>
        <p:spPr/>
        <p:txBody>
          <a:bodyPr>
            <a:normAutofit fontScale="850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Toy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setPrice</a:t>
            </a:r>
            <a:r>
              <a:rPr lang="en-US" dirty="0">
                <a:latin typeface="Helvetica" pitchFamily="2" charset="0"/>
              </a:rPr>
              <a:t>(</a:t>
            </a:r>
            <a:r>
              <a:rPr lang="en-US" b="1" dirty="0">
                <a:solidFill>
                  <a:srgbClr val="7F0055"/>
                </a:solidFill>
                <a:latin typeface="Helvetica" pitchFamily="2" charset="0"/>
              </a:rPr>
              <a:t>double</a:t>
            </a:r>
            <a:r>
              <a:rPr lang="en-US" dirty="0">
                <a:latin typeface="Helvetica" pitchFamily="2" charset="0"/>
              </a:rPr>
              <a:t> price);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setColor</a:t>
            </a:r>
            <a:r>
              <a:rPr lang="en-US" dirty="0">
                <a:latin typeface="Helvetica" pitchFamily="2" charset="0"/>
              </a:rPr>
              <a:t>(String color);</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Movable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move();</a:t>
            </a:r>
          </a:p>
          <a:p>
            <a:pPr marL="0" indent="0">
              <a:buFont typeface="Wingdings" pitchFamily="2" charset="2"/>
              <a:buNone/>
              <a:defRPr/>
            </a:pPr>
            <a:r>
              <a:rPr lang="en-US" dirty="0">
                <a:latin typeface="Helvetica" pitchFamily="2" charset="0"/>
              </a:rPr>
              <a:t>}</a:t>
            </a:r>
          </a:p>
          <a:p>
            <a:pPr marL="0" indent="0">
              <a:buFont typeface="Wingdings" pitchFamily="2" charset="2"/>
              <a:buNone/>
              <a:defRPr/>
            </a:pPr>
            <a:br>
              <a:rPr lang="en-US" dirty="0">
                <a:latin typeface="Helvetica" pitchFamily="2" charset="0"/>
              </a:rPr>
            </a:br>
            <a:endParaRPr lang="en-US" dirty="0">
              <a:latin typeface="Helvetica" pitchFamily="2" charset="0"/>
            </a:endParaRPr>
          </a:p>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interface</a:t>
            </a:r>
            <a:r>
              <a:rPr lang="en-US" dirty="0">
                <a:solidFill>
                  <a:srgbClr val="000000"/>
                </a:solidFill>
                <a:latin typeface="Helvetica" pitchFamily="2" charset="0"/>
              </a:rPr>
              <a:t> Flyable {</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fly();</a:t>
            </a:r>
          </a:p>
          <a:p>
            <a:pPr marL="0" indent="0">
              <a:buFont typeface="Wingdings" pitchFamily="2" charset="2"/>
              <a:buNone/>
              <a:defRPr/>
            </a:pPr>
            <a:r>
              <a:rPr lang="en-US" dirty="0">
                <a:latin typeface="Helvetica" pitchFamily="2" charset="0"/>
              </a:rPr>
              <a:t>}</a:t>
            </a:r>
          </a:p>
        </p:txBody>
      </p:sp>
      <p:sp>
        <p:nvSpPr>
          <p:cNvPr id="181251" name="Slide Number Placeholder 3">
            <a:extLst>
              <a:ext uri="{FF2B5EF4-FFF2-40B4-BE49-F238E27FC236}">
                <a16:creationId xmlns:a16="http://schemas.microsoft.com/office/drawing/2014/main" id="{58152B93-CEA9-C840-9186-F7B11A7259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EC59B7D-4BF7-C14F-979A-654195BF196E}" type="slidenum">
              <a:rPr lang="en-US" altLang="en-US" sz="1400" smtClean="0">
                <a:latin typeface="Tahoma" panose="020B0604030504040204" pitchFamily="34" charset="0"/>
              </a:rPr>
              <a:pPr>
                <a:spcBef>
                  <a:spcPct val="0"/>
                </a:spcBef>
                <a:buClrTx/>
                <a:buSzTx/>
                <a:buFontTx/>
                <a:buNone/>
              </a:pPr>
              <a:t>26</a:t>
            </a:fld>
            <a:endParaRPr lang="en-US" altLang="en-US" sz="1400">
              <a:latin typeface="Tahom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a:extLst>
              <a:ext uri="{FF2B5EF4-FFF2-40B4-BE49-F238E27FC236}">
                <a16:creationId xmlns:a16="http://schemas.microsoft.com/office/drawing/2014/main" id="{D2B25679-5720-6044-9DFF-FF1B8C76C5AE}"/>
              </a:ext>
            </a:extLst>
          </p:cNvPr>
          <p:cNvSpPr>
            <a:spLocks noGrp="1" noChangeArrowheads="1"/>
          </p:cNvSpPr>
          <p:nvPr>
            <p:ph type="title"/>
          </p:nvPr>
        </p:nvSpPr>
        <p:spPr/>
        <p:txBody>
          <a:bodyPr/>
          <a:lstStyle/>
          <a:p>
            <a:r>
              <a:rPr lang="en-US" altLang="en-US">
                <a:ea typeface="ＭＳ Ｐゴシック" panose="020B0600070205080204" pitchFamily="34" charset="-128"/>
              </a:rPr>
              <a:t>ToyHouse</a:t>
            </a:r>
          </a:p>
        </p:txBody>
      </p:sp>
      <p:sp>
        <p:nvSpPr>
          <p:cNvPr id="183298" name="Content Placeholder 2">
            <a:extLst>
              <a:ext uri="{FF2B5EF4-FFF2-40B4-BE49-F238E27FC236}">
                <a16:creationId xmlns:a16="http://schemas.microsoft.com/office/drawing/2014/main" id="{25CCEFC9-A41B-FA4C-90A0-89B59EFFEAC2}"/>
              </a:ext>
            </a:extLst>
          </p:cNvPr>
          <p:cNvSpPr>
            <a:spLocks noGrp="1" noChangeArrowheads="1"/>
          </p:cNvSpPr>
          <p:nvPr>
            <p:ph idx="1"/>
          </p:nvPr>
        </p:nvSpPr>
        <p:spPr/>
        <p:txBody>
          <a:bodyPr>
            <a:noAutofit/>
          </a:bodyPr>
          <a:lstStyle/>
          <a:p>
            <a:pPr marL="0" indent="0">
              <a:lnSpc>
                <a:spcPts val="17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00"/>
                </a:solidFill>
                <a:latin typeface="Helvetica" pitchFamily="2" charset="0"/>
                <a:ea typeface="ＭＳ Ｐゴシック" panose="020B0600070205080204" pitchFamily="34" charset="-128"/>
              </a:rPr>
              <a:t>ToyHouse</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implements</a:t>
            </a:r>
            <a:r>
              <a:rPr lang="en-US" altLang="en-VN" sz="2000" dirty="0">
                <a:solidFill>
                  <a:srgbClr val="000000"/>
                </a:solidFill>
                <a:latin typeface="Helvetica" pitchFamily="2" charset="0"/>
                <a:ea typeface="ＭＳ Ｐゴシック" panose="020B0600070205080204" pitchFamily="34" charset="-128"/>
              </a:rPr>
              <a:t> Toy {</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a:t>
            </a:r>
            <a:r>
              <a:rPr lang="en-US" altLang="en-VN" sz="2000" dirty="0">
                <a:solidFill>
                  <a:srgbClr val="0000C0"/>
                </a:solidFill>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String color;</a:t>
            </a:r>
          </a:p>
          <a:p>
            <a:pPr marL="0" indent="0">
              <a:lnSpc>
                <a:spcPts val="17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setPrice</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double</a:t>
            </a:r>
            <a:r>
              <a:rPr lang="en-US" altLang="en-VN" sz="2000" dirty="0">
                <a:latin typeface="Helvetica" pitchFamily="2" charset="0"/>
                <a:ea typeface="ＭＳ Ｐゴシック" panose="020B0600070205080204" pitchFamily="34" charset="-128"/>
              </a:rPr>
              <a:t> price) {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.price</a:t>
            </a:r>
            <a:r>
              <a:rPr lang="en-US" altLang="en-VN" sz="2000" dirty="0">
                <a:latin typeface="Helvetica" pitchFamily="2" charset="0"/>
                <a:ea typeface="ＭＳ Ｐゴシック" panose="020B0600070205080204" pitchFamily="34" charset="-128"/>
              </a:rPr>
              <a:t> = price;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setColor</a:t>
            </a:r>
            <a:r>
              <a:rPr lang="en-US" altLang="en-VN" sz="2000" dirty="0">
                <a:latin typeface="Helvetica" pitchFamily="2" charset="0"/>
                <a:ea typeface="ＭＳ Ｐゴシック" panose="020B0600070205080204" pitchFamily="34" charset="-128"/>
              </a:rPr>
              <a:t>(String color) {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err="1">
                <a:solidFill>
                  <a:srgbClr val="7F0055"/>
                </a:solidFill>
                <a:latin typeface="Helvetica" pitchFamily="2" charset="0"/>
                <a:ea typeface="ＭＳ Ｐゴシック" panose="020B0600070205080204" pitchFamily="34" charset="-128"/>
              </a:rPr>
              <a:t>this</a:t>
            </a:r>
            <a:r>
              <a:rPr lang="en-US" altLang="en-VN" sz="2000" dirty="0" err="1">
                <a:latin typeface="Helvetica" pitchFamily="2" charset="0"/>
                <a:ea typeface="ＭＳ Ｐゴシック" panose="020B0600070205080204" pitchFamily="34" charset="-128"/>
              </a:rPr>
              <a:t>.color</a:t>
            </a:r>
            <a:r>
              <a:rPr lang="en-US" altLang="en-VN" sz="2000" dirty="0">
                <a:latin typeface="Helvetica" pitchFamily="2" charset="0"/>
                <a:ea typeface="ＭＳ Ｐゴシック" panose="020B0600070205080204" pitchFamily="34" charset="-128"/>
              </a:rPr>
              <a:t>=color;</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a:solidFill>
                  <a:srgbClr val="646464"/>
                </a:solidFill>
                <a:latin typeface="Helvetica" pitchFamily="2" charset="0"/>
                <a:ea typeface="ＭＳ Ｐゴシック" panose="020B0600070205080204" pitchFamily="34" charset="-128"/>
              </a:rPr>
              <a:t>@</a:t>
            </a:r>
            <a:r>
              <a:rPr lang="en-US" altLang="en-VN" sz="2000" dirty="0">
                <a:latin typeface="Helvetica" pitchFamily="2" charset="0"/>
                <a:ea typeface="ＭＳ Ｐゴシック" panose="020B0600070205080204" pitchFamily="34" charset="-128"/>
              </a:rPr>
              <a:t>Override</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String </a:t>
            </a:r>
            <a:r>
              <a:rPr lang="en-US" altLang="en-VN" sz="2000" dirty="0" err="1">
                <a:latin typeface="Helvetica" pitchFamily="2" charset="0"/>
                <a:ea typeface="ＭＳ Ｐゴシック" panose="020B0600070205080204" pitchFamily="34" charset="-128"/>
              </a:rPr>
              <a:t>toString</a:t>
            </a:r>
            <a:r>
              <a:rPr lang="en-US" altLang="en-VN" sz="2000" dirty="0">
                <a:latin typeface="Helvetica" pitchFamily="2" charset="0"/>
                <a:ea typeface="ＭＳ Ｐゴシック" panose="020B0600070205080204" pitchFamily="34" charset="-128"/>
              </a:rPr>
              <a:t>(){</a:t>
            </a:r>
          </a:p>
          <a:p>
            <a:pPr marL="0" indent="0">
              <a:lnSpc>
                <a:spcPts val="17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a:solidFill>
                  <a:srgbClr val="2A00FF"/>
                </a:solidFill>
                <a:latin typeface="Helvetica" pitchFamily="2" charset="0"/>
                <a:ea typeface="ＭＳ Ｐゴシック" panose="020B0600070205080204" pitchFamily="34" charset="-128"/>
              </a:rPr>
              <a:t>"</a:t>
            </a:r>
            <a:r>
              <a:rPr lang="en-US" altLang="en-VN" sz="2000" dirty="0" err="1">
                <a:solidFill>
                  <a:srgbClr val="2A00FF"/>
                </a:solidFill>
                <a:latin typeface="Helvetica" pitchFamily="2" charset="0"/>
                <a:ea typeface="ＭＳ Ｐゴシック" panose="020B0600070205080204" pitchFamily="34" charset="-128"/>
              </a:rPr>
              <a:t>ToyHouse</a:t>
            </a:r>
            <a:r>
              <a:rPr lang="en-US" altLang="en-VN" sz="2000" dirty="0">
                <a:solidFill>
                  <a:srgbClr val="2A00FF"/>
                </a:solidFill>
                <a:latin typeface="Helvetica" pitchFamily="2" charset="0"/>
                <a:ea typeface="ＭＳ Ｐゴシック" panose="020B0600070205080204" pitchFamily="34" charset="-128"/>
              </a:rPr>
              <a:t>: Toy house- Price: "</a:t>
            </a:r>
            <a:r>
              <a:rPr lang="en-US" altLang="en-VN" sz="2000" dirty="0">
                <a:solidFill>
                  <a:srgbClr val="000000"/>
                </a:solidFill>
                <a:latin typeface="Helvetica" pitchFamily="2" charset="0"/>
                <a:ea typeface="ＭＳ Ｐゴシック" panose="020B0600070205080204" pitchFamily="34" charset="-128"/>
              </a:rPr>
              <a:t>+price+</a:t>
            </a:r>
            <a:r>
              <a:rPr lang="en-US" altLang="en-VN" sz="2000" dirty="0">
                <a:solidFill>
                  <a:srgbClr val="2A00FF"/>
                </a:solidFill>
                <a:latin typeface="Helvetica" pitchFamily="2" charset="0"/>
                <a:ea typeface="ＭＳ Ｐゴシック" panose="020B0600070205080204" pitchFamily="34" charset="-128"/>
              </a:rPr>
              <a:t>" Color: "</a:t>
            </a:r>
            <a:r>
              <a:rPr lang="en-US" altLang="en-VN" sz="2000" dirty="0">
                <a:solidFill>
                  <a:srgbClr val="000000"/>
                </a:solidFill>
                <a:latin typeface="Helvetica" pitchFamily="2" charset="0"/>
                <a:ea typeface="ＭＳ Ｐゴシック" panose="020B0600070205080204" pitchFamily="34" charset="-128"/>
              </a:rPr>
              <a:t>+color;</a:t>
            </a:r>
            <a:endParaRPr lang="en-US" altLang="en-VN" sz="2000" dirty="0">
              <a:solidFill>
                <a:srgbClr val="2A00FF"/>
              </a:solidFill>
              <a:latin typeface="Helvetica" pitchFamily="2" charset="0"/>
              <a:ea typeface="ＭＳ Ｐゴシック" panose="020B0600070205080204" pitchFamily="34" charset="-128"/>
            </a:endParaRP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763"/>
              </a:lnSpc>
              <a:buFont typeface="Wingdings" pitchFamily="2" charset="2"/>
              <a:buNone/>
            </a:pPr>
            <a:r>
              <a:rPr lang="en-US" altLang="en-VN" sz="2000" dirty="0">
                <a:latin typeface="Helvetica" pitchFamily="2" charset="0"/>
                <a:ea typeface="ＭＳ Ｐゴシック" panose="020B0600070205080204" pitchFamily="34" charset="-128"/>
              </a:rPr>
              <a:t>}</a:t>
            </a:r>
            <a:endParaRPr lang="en-US" altLang="en-US" sz="2000" dirty="0">
              <a:ea typeface="ＭＳ Ｐゴシック" panose="020B0600070205080204" pitchFamily="34" charset="-128"/>
            </a:endParaRPr>
          </a:p>
        </p:txBody>
      </p:sp>
      <p:sp>
        <p:nvSpPr>
          <p:cNvPr id="183299" name="Slide Number Placeholder 3">
            <a:extLst>
              <a:ext uri="{FF2B5EF4-FFF2-40B4-BE49-F238E27FC236}">
                <a16:creationId xmlns:a16="http://schemas.microsoft.com/office/drawing/2014/main" id="{AE3BEE15-2D57-D047-A0B2-5F9335247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B07CF1A-03AE-744E-BD85-0A7585F75F64}" type="slidenum">
              <a:rPr lang="en-US" altLang="en-US" sz="1400" smtClean="0">
                <a:latin typeface="Tahoma" panose="020B0604030504040204" pitchFamily="34" charset="0"/>
              </a:rPr>
              <a:pPr>
                <a:spcBef>
                  <a:spcPct val="0"/>
                </a:spcBef>
                <a:buClrTx/>
                <a:buSzTx/>
                <a:buFontTx/>
                <a:buNone/>
              </a:pPr>
              <a:t>27</a:t>
            </a:fld>
            <a:endParaRPr lang="en-US" altLang="en-US" sz="1400">
              <a:latin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Content Placeholder 2">
            <a:extLst>
              <a:ext uri="{FF2B5EF4-FFF2-40B4-BE49-F238E27FC236}">
                <a16:creationId xmlns:a16="http://schemas.microsoft.com/office/drawing/2014/main" id="{BF5FAF97-6BA8-E849-8863-0FEF783810C6}"/>
              </a:ext>
            </a:extLst>
          </p:cNvPr>
          <p:cNvSpPr>
            <a:spLocks noGrp="1" noChangeArrowheads="1"/>
          </p:cNvSpPr>
          <p:nvPr>
            <p:ph idx="1"/>
          </p:nvPr>
        </p:nvSpPr>
        <p:spPr>
          <a:xfrm>
            <a:off x="207963" y="476250"/>
            <a:ext cx="8728075" cy="5903913"/>
          </a:xfrm>
        </p:spPr>
        <p:txBody>
          <a:bodyPr>
            <a:noAutofit/>
          </a:bodyPr>
          <a:lstStyle/>
          <a:p>
            <a:pPr marL="0" indent="0">
              <a:lnSpc>
                <a:spcPts val="1263"/>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Toy, Movable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String color; </a:t>
            </a:r>
          </a:p>
          <a:p>
            <a:pPr marL="0" indent="0">
              <a:lnSpc>
                <a:spcPts val="1263"/>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setPrice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price) {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 = price;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setColor</a:t>
            </a:r>
            <a:r>
              <a:rPr lang="en-US" altLang="en-VN" sz="1800" dirty="0">
                <a:latin typeface="Helvetica" pitchFamily="2" charset="0"/>
                <a:ea typeface="ＭＳ Ｐゴシック" panose="020B0600070205080204" pitchFamily="34" charset="-128"/>
              </a:rPr>
              <a:t>(String color)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.color</a:t>
            </a:r>
            <a:r>
              <a:rPr lang="en-US" altLang="en-VN" sz="1800" dirty="0">
                <a:latin typeface="Helvetica" pitchFamily="2" charset="0"/>
                <a:ea typeface="ＭＳ Ｐゴシック" panose="020B0600070205080204" pitchFamily="34" charset="-128"/>
              </a:rPr>
              <a:t>=color;</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move(){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System.out.println</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ToyCar</a:t>
            </a:r>
            <a:r>
              <a:rPr lang="en-US" altLang="en-VN" sz="1800" dirty="0">
                <a:solidFill>
                  <a:srgbClr val="2A00FF"/>
                </a:solidFill>
                <a:latin typeface="Helvetica" pitchFamily="2" charset="0"/>
                <a:ea typeface="ＭＳ Ｐゴシック" panose="020B0600070205080204" pitchFamily="34" charset="-128"/>
              </a:rPr>
              <a:t>: Start moving car."</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String </a:t>
            </a:r>
            <a:r>
              <a:rPr lang="en-US" altLang="en-VN" sz="1800" dirty="0" err="1">
                <a:latin typeface="Helvetica" pitchFamily="2" charset="0"/>
                <a:ea typeface="ＭＳ Ｐゴシック" panose="020B0600070205080204" pitchFamily="34" charset="-128"/>
              </a:rPr>
              <a:t>toString</a:t>
            </a:r>
            <a:r>
              <a:rPr lang="en-US" altLang="en-VN" sz="18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ToyCar</a:t>
            </a:r>
            <a:r>
              <a:rPr lang="en-US" altLang="en-VN" sz="1800" dirty="0">
                <a:solidFill>
                  <a:srgbClr val="2A00FF"/>
                </a:solidFill>
                <a:latin typeface="Helvetica" pitchFamily="2" charset="0"/>
                <a:ea typeface="ＭＳ Ｐゴシック" panose="020B0600070205080204" pitchFamily="34" charset="-128"/>
              </a:rPr>
              <a:t>: Moveable Toy car- Price: "</a:t>
            </a:r>
            <a:r>
              <a:rPr lang="en-US" altLang="en-VN" sz="1800" dirty="0">
                <a:solidFill>
                  <a:srgbClr val="000000"/>
                </a:solidFill>
                <a:latin typeface="Helvetica" pitchFamily="2" charset="0"/>
                <a:ea typeface="ＭＳ Ｐゴシック" panose="020B0600070205080204" pitchFamily="34" charset="-128"/>
              </a:rPr>
              <a:t>+price+</a:t>
            </a:r>
            <a:r>
              <a:rPr lang="en-US" altLang="en-VN" sz="1800" dirty="0">
                <a:solidFill>
                  <a:srgbClr val="2A00FF"/>
                </a:solidFill>
                <a:latin typeface="Helvetica" pitchFamily="2" charset="0"/>
                <a:ea typeface="ＭＳ Ｐゴシック" panose="020B0600070205080204" pitchFamily="34" charset="-128"/>
              </a:rPr>
              <a:t>" Color: "</a:t>
            </a:r>
            <a:r>
              <a:rPr lang="en-US" altLang="en-VN" sz="1800" dirty="0">
                <a:solidFill>
                  <a:srgbClr val="000000"/>
                </a:solidFill>
                <a:latin typeface="Helvetica" pitchFamily="2" charset="0"/>
                <a:ea typeface="ＭＳ Ｐゴシック" panose="020B0600070205080204" pitchFamily="34" charset="-128"/>
              </a:rPr>
              <a:t>+color;</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84322" name="Slide Number Placeholder 3">
            <a:extLst>
              <a:ext uri="{FF2B5EF4-FFF2-40B4-BE49-F238E27FC236}">
                <a16:creationId xmlns:a16="http://schemas.microsoft.com/office/drawing/2014/main" id="{3708D3A3-EEB1-2047-BCE4-AABA8DCEAC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318112C-1AE8-3245-9EA2-660AFCCA0513}" type="slidenum">
              <a:rPr lang="en-US" altLang="en-US" sz="1400" smtClean="0">
                <a:latin typeface="Tahoma" panose="020B0604030504040204" pitchFamily="34" charset="0"/>
              </a:rPr>
              <a:pPr>
                <a:spcBef>
                  <a:spcPct val="0"/>
                </a:spcBef>
                <a:buClrTx/>
                <a:buSzTx/>
                <a:buFontTx/>
                <a:buNone/>
              </a:pPr>
              <a:t>28</a:t>
            </a:fld>
            <a:endParaRPr lang="en-US" altLang="en-US" sz="1400">
              <a:latin typeface="Tahoma" panose="020B060403050404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5" name="Content Placeholder 2">
            <a:extLst>
              <a:ext uri="{FF2B5EF4-FFF2-40B4-BE49-F238E27FC236}">
                <a16:creationId xmlns:a16="http://schemas.microsoft.com/office/drawing/2014/main" id="{6AE8D309-AF21-7A4B-A905-0E38F0DC662C}"/>
              </a:ext>
            </a:extLst>
          </p:cNvPr>
          <p:cNvSpPr>
            <a:spLocks noGrp="1" noChangeArrowheads="1"/>
          </p:cNvSpPr>
          <p:nvPr>
            <p:ph idx="1"/>
          </p:nvPr>
        </p:nvSpPr>
        <p:spPr>
          <a:xfrm>
            <a:off x="208756" y="136524"/>
            <a:ext cx="8935244" cy="6381750"/>
          </a:xfrm>
        </p:spPr>
        <p:txBody>
          <a:bodyPr>
            <a:noAutofit/>
          </a:bodyPr>
          <a:lstStyle/>
          <a:p>
            <a:pPr marL="0" indent="0">
              <a:lnSpc>
                <a:spcPts val="107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Toy, Movable, Flyable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String color; </a:t>
            </a:r>
          </a:p>
          <a:p>
            <a:pPr marL="0" indent="0">
              <a:lnSpc>
                <a:spcPts val="1075"/>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setPrice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double</a:t>
            </a:r>
            <a:r>
              <a:rPr lang="en-US" altLang="en-VN" sz="1800" dirty="0">
                <a:latin typeface="Helvetica" pitchFamily="2" charset="0"/>
                <a:ea typeface="ＭＳ Ｐゴシック" panose="020B0600070205080204" pitchFamily="34" charset="-128"/>
              </a:rPr>
              <a:t> price)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.price</a:t>
            </a:r>
            <a:r>
              <a:rPr lang="en-US" altLang="en-VN" sz="1800" dirty="0">
                <a:latin typeface="Helvetica" pitchFamily="2" charset="0"/>
                <a:ea typeface="ＭＳ Ｐゴシック" panose="020B0600070205080204" pitchFamily="34" charset="-128"/>
              </a:rPr>
              <a:t> = price;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setColor</a:t>
            </a:r>
            <a:r>
              <a:rPr lang="en-US" altLang="en-VN" sz="1800" dirty="0">
                <a:latin typeface="Helvetica" pitchFamily="2" charset="0"/>
                <a:ea typeface="ＭＳ Ｐゴシック" panose="020B0600070205080204" pitchFamily="34" charset="-128"/>
              </a:rPr>
              <a:t>(String color)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.color</a:t>
            </a:r>
            <a:r>
              <a:rPr lang="en-US" altLang="en-VN" sz="1800" dirty="0">
                <a:latin typeface="Helvetica" pitchFamily="2" charset="0"/>
                <a:ea typeface="ＭＳ Ｐゴシック" panose="020B0600070205080204" pitchFamily="34" charset="-128"/>
              </a:rPr>
              <a:t>=color;</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move(){ </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err="1">
                <a:solidFill>
                  <a:srgbClr val="000000"/>
                </a:solidFill>
                <a:latin typeface="Helvetica" pitchFamily="2" charset="0"/>
                <a:ea typeface="ＭＳ Ｐゴシック" panose="020B0600070205080204" pitchFamily="34" charset="-128"/>
              </a:rPr>
              <a:t>System.out.println</a:t>
            </a:r>
            <a:r>
              <a:rPr lang="en-US" altLang="en-VN" sz="1800" dirty="0">
                <a:solidFill>
                  <a:srgbClr val="000000"/>
                </a:solidFill>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Start moving plane."</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fly(){ </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err="1">
                <a:solidFill>
                  <a:srgbClr val="000000"/>
                </a:solidFill>
                <a:latin typeface="Helvetica" pitchFamily="2" charset="0"/>
                <a:ea typeface="ＭＳ Ｐゴシック" panose="020B0600070205080204" pitchFamily="34" charset="-128"/>
              </a:rPr>
              <a:t>System.out.println</a:t>
            </a:r>
            <a:r>
              <a:rPr lang="en-US" altLang="en-VN" sz="1800" dirty="0">
                <a:solidFill>
                  <a:srgbClr val="000000"/>
                </a:solidFill>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Start flying plane."</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a:solidFill>
                  <a:srgbClr val="646464"/>
                </a:solidFill>
                <a:latin typeface="Helvetica" pitchFamily="2" charset="0"/>
                <a:ea typeface="ＭＳ Ｐゴシック" panose="020B0600070205080204" pitchFamily="34" charset="-128"/>
              </a:rPr>
              <a:t>@</a:t>
            </a:r>
            <a:r>
              <a:rPr lang="en-US" altLang="en-VN" sz="1800" dirty="0">
                <a:latin typeface="Helvetica" pitchFamily="2" charset="0"/>
                <a:ea typeface="ＭＳ Ｐゴシック" panose="020B0600070205080204" pitchFamily="34" charset="-128"/>
              </a:rPr>
              <a:t>Override</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String </a:t>
            </a:r>
            <a:r>
              <a:rPr lang="en-US" altLang="en-VN" sz="1800" dirty="0" err="1">
                <a:latin typeface="Helvetica" pitchFamily="2" charset="0"/>
                <a:ea typeface="ＭＳ Ｐゴシック" panose="020B0600070205080204" pitchFamily="34" charset="-128"/>
              </a:rPr>
              <a:t>toString</a:t>
            </a:r>
            <a:r>
              <a:rPr lang="en-US" altLang="en-VN" sz="1800" dirty="0">
                <a:latin typeface="Helvetica" pitchFamily="2" charset="0"/>
                <a:ea typeface="ＭＳ Ｐゴシック" panose="020B0600070205080204" pitchFamily="34" charset="-128"/>
              </a:rPr>
              <a:t>(){</a:t>
            </a:r>
          </a:p>
          <a:p>
            <a:pPr marL="0" indent="0">
              <a:lnSpc>
                <a:spcPts val="107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2A00FF"/>
                </a:solidFill>
                <a:latin typeface="Helvetica" pitchFamily="2" charset="0"/>
                <a:ea typeface="ＭＳ Ｐゴシック" panose="020B0600070205080204" pitchFamily="34" charset="-128"/>
              </a:rPr>
              <a:t>"</a:t>
            </a:r>
            <a:r>
              <a:rPr lang="en-US" altLang="en-VN" sz="1800" dirty="0" err="1">
                <a:solidFill>
                  <a:srgbClr val="2A00FF"/>
                </a:solidFill>
                <a:latin typeface="Helvetica" pitchFamily="2" charset="0"/>
                <a:ea typeface="ＭＳ Ｐゴシック" panose="020B0600070205080204" pitchFamily="34" charset="-128"/>
              </a:rPr>
              <a:t>ToyPlane</a:t>
            </a:r>
            <a:r>
              <a:rPr lang="en-US" altLang="en-VN" sz="1800" dirty="0">
                <a:solidFill>
                  <a:srgbClr val="2A00FF"/>
                </a:solidFill>
                <a:latin typeface="Helvetica" pitchFamily="2" charset="0"/>
                <a:ea typeface="ＭＳ Ｐゴシック" panose="020B0600070205080204" pitchFamily="34" charset="-128"/>
              </a:rPr>
              <a:t>: Moveable and flyable toy plane- Price: "</a:t>
            </a:r>
            <a:r>
              <a:rPr lang="en-US" altLang="en-VN" sz="1800" dirty="0">
                <a:solidFill>
                  <a:srgbClr val="000000"/>
                </a:solidFill>
                <a:latin typeface="Helvetica" pitchFamily="2" charset="0"/>
                <a:ea typeface="ＭＳ Ｐゴシック" panose="020B0600070205080204" pitchFamily="34" charset="-128"/>
              </a:rPr>
              <a:t>+price+</a:t>
            </a:r>
            <a:r>
              <a:rPr lang="en-US" altLang="en-VN" sz="1800" dirty="0">
                <a:solidFill>
                  <a:srgbClr val="2A00FF"/>
                </a:solidFill>
                <a:latin typeface="Helvetica" pitchFamily="2" charset="0"/>
                <a:ea typeface="ＭＳ Ｐゴシック" panose="020B0600070205080204" pitchFamily="34" charset="-128"/>
              </a:rPr>
              <a:t>" Color: "</a:t>
            </a:r>
            <a:r>
              <a:rPr lang="en-US" altLang="en-VN" sz="1800" dirty="0">
                <a:solidFill>
                  <a:srgbClr val="000000"/>
                </a:solidFill>
                <a:latin typeface="Helvetica" pitchFamily="2" charset="0"/>
                <a:ea typeface="ＭＳ Ｐゴシック" panose="020B0600070205080204" pitchFamily="34" charset="-128"/>
              </a:rPr>
              <a:t>+color;</a:t>
            </a:r>
            <a:endParaRPr lang="en-US" altLang="en-VN" sz="1800" dirty="0">
              <a:solidFill>
                <a:srgbClr val="2A00FF"/>
              </a:solidFill>
              <a:latin typeface="Helvetica" pitchFamily="2" charset="0"/>
              <a:ea typeface="ＭＳ Ｐゴシック" panose="020B0600070205080204" pitchFamily="34" charset="-128"/>
            </a:endParaRP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075"/>
              </a:lnSpc>
              <a:buFont typeface="Wingdings" pitchFamily="2" charset="2"/>
              <a:buNone/>
            </a:pPr>
            <a:r>
              <a:rPr lang="en-US" altLang="en-VN" sz="1800" dirty="0">
                <a:latin typeface="Helvetica" pitchFamily="2" charset="0"/>
                <a:ea typeface="ＭＳ Ｐゴシック" panose="020B0600070205080204" pitchFamily="34" charset="-128"/>
              </a:rPr>
              <a:t>}</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075"/>
              </a:lnSpc>
              <a:spcBef>
                <a:spcPct val="0"/>
              </a:spcBef>
              <a:buFont typeface="Wingdings" pitchFamily="2" charset="2"/>
              <a:buNone/>
            </a:pPr>
            <a:endParaRPr lang="en-US" altLang="en-US" sz="1800" dirty="0">
              <a:ea typeface="ＭＳ Ｐゴシック" panose="020B0600070205080204" pitchFamily="34" charset="-128"/>
            </a:endParaRPr>
          </a:p>
        </p:txBody>
      </p:sp>
      <p:sp>
        <p:nvSpPr>
          <p:cNvPr id="185346" name="Slide Number Placeholder 3">
            <a:extLst>
              <a:ext uri="{FF2B5EF4-FFF2-40B4-BE49-F238E27FC236}">
                <a16:creationId xmlns:a16="http://schemas.microsoft.com/office/drawing/2014/main" id="{ACAC1874-C4B8-084C-83B7-9794AE1FC5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E6D4AFE-3A5D-904A-BC10-76FC8E9718C5}" type="slidenum">
              <a:rPr lang="en-US" altLang="en-US" sz="1400" smtClean="0">
                <a:latin typeface="Tahoma" panose="020B0604030504040204" pitchFamily="34" charset="0"/>
              </a:rPr>
              <a:pPr>
                <a:spcBef>
                  <a:spcPct val="0"/>
                </a:spcBef>
                <a:buClrTx/>
                <a:buSzTx/>
                <a:buFontTx/>
                <a:buNone/>
              </a:pPr>
              <a:t>29</a:t>
            </a:fld>
            <a:endParaRPr lang="en-US" altLang="en-US" sz="140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AF9F9F8D-2826-BB4B-B81B-86F8203E1458}"/>
              </a:ext>
            </a:extLst>
          </p:cNvPr>
          <p:cNvSpPr>
            <a:spLocks noGrp="1" noChangeArrowheads="1"/>
          </p:cNvSpPr>
          <p:nvPr>
            <p:ph type="title"/>
          </p:nvPr>
        </p:nvSpPr>
        <p:spPr/>
        <p:txBody>
          <a:bodyPr/>
          <a:lstStyle/>
          <a:p>
            <a:r>
              <a:rPr lang="en-US" altLang="en-US">
                <a:ea typeface="ＭＳ Ｐゴシック" panose="020B0600070205080204" pitchFamily="34" charset="-128"/>
              </a:rPr>
              <a:t>SOLID</a:t>
            </a:r>
          </a:p>
        </p:txBody>
      </p:sp>
      <p:sp>
        <p:nvSpPr>
          <p:cNvPr id="18434" name="Content Placeholder 2">
            <a:extLst>
              <a:ext uri="{FF2B5EF4-FFF2-40B4-BE49-F238E27FC236}">
                <a16:creationId xmlns:a16="http://schemas.microsoft.com/office/drawing/2014/main" id="{F8671AC3-CB95-BD46-9823-708C8BF06525}"/>
              </a:ext>
            </a:extLst>
          </p:cNvPr>
          <p:cNvSpPr>
            <a:spLocks noGrp="1"/>
          </p:cNvSpPr>
          <p:nvPr>
            <p:ph idx="1"/>
          </p:nvPr>
        </p:nvSpPr>
        <p:spPr/>
        <p:txBody>
          <a:bodyPr/>
          <a:lstStyle/>
          <a:p>
            <a:pPr>
              <a:buFont typeface="Wingdings" charset="2"/>
              <a:buChar char="n"/>
              <a:defRPr/>
            </a:pPr>
            <a:r>
              <a:rPr lang="en-US" altLang="x-none" dirty="0">
                <a:solidFill>
                  <a:schemeClr val="accent3">
                    <a:lumMod val="60000"/>
                    <a:lumOff val="40000"/>
                  </a:schemeClr>
                </a:solidFill>
                <a:latin typeface="Arial" charset="0"/>
                <a:ea typeface="ＭＳ Ｐゴシック" charset="-128"/>
                <a:cs typeface="Arial" charset="0"/>
              </a:rPr>
              <a:t>S – Single-</a:t>
            </a:r>
            <a:r>
              <a:rPr lang="en-US" altLang="x-none" dirty="0" err="1">
                <a:solidFill>
                  <a:schemeClr val="accent3">
                    <a:lumMod val="60000"/>
                    <a:lumOff val="40000"/>
                  </a:schemeClr>
                </a:solidFill>
                <a:latin typeface="Arial" charset="0"/>
                <a:ea typeface="ＭＳ Ｐゴシック" charset="-128"/>
                <a:cs typeface="Arial" charset="0"/>
              </a:rPr>
              <a:t>responsiblity</a:t>
            </a:r>
            <a:r>
              <a:rPr lang="en-US" altLang="x-none" dirty="0">
                <a:solidFill>
                  <a:schemeClr val="accent3">
                    <a:lumMod val="60000"/>
                    <a:lumOff val="40000"/>
                  </a:schemeClr>
                </a:solidFill>
                <a:latin typeface="Arial" charset="0"/>
                <a:ea typeface="ＭＳ Ｐゴシック" charset="-128"/>
                <a:cs typeface="Arial" charset="0"/>
              </a:rPr>
              <a:t> principle</a:t>
            </a:r>
          </a:p>
          <a:p>
            <a:pPr>
              <a:buFont typeface="Wingdings" charset="2"/>
              <a:buChar char="n"/>
              <a:defRPr/>
            </a:pPr>
            <a:r>
              <a:rPr lang="en-US" altLang="x-none" dirty="0">
                <a:solidFill>
                  <a:schemeClr val="accent3">
                    <a:lumMod val="60000"/>
                    <a:lumOff val="40000"/>
                  </a:schemeClr>
                </a:solidFill>
                <a:latin typeface="Arial" charset="0"/>
                <a:ea typeface="ＭＳ Ｐゴシック" charset="-128"/>
                <a:cs typeface="Arial" charset="0"/>
              </a:rPr>
              <a:t>O – Open-closed principle</a:t>
            </a:r>
          </a:p>
          <a:p>
            <a:pPr>
              <a:buFont typeface="Wingdings" charset="2"/>
              <a:buChar char="n"/>
              <a:defRPr/>
            </a:pPr>
            <a:r>
              <a:rPr lang="en-US" altLang="x-none" dirty="0">
                <a:latin typeface="Arial" charset="0"/>
                <a:ea typeface="ＭＳ Ｐゴシック" charset="-128"/>
                <a:cs typeface="Arial" charset="0"/>
              </a:rPr>
              <a:t>L – </a:t>
            </a:r>
            <a:r>
              <a:rPr lang="en-US" altLang="x-none" dirty="0" err="1">
                <a:latin typeface="Arial" charset="0"/>
                <a:ea typeface="ＭＳ Ｐゴシック" charset="-128"/>
                <a:cs typeface="Arial" charset="0"/>
              </a:rPr>
              <a:t>Liskov</a:t>
            </a:r>
            <a:r>
              <a:rPr lang="en-US" altLang="x-none" dirty="0">
                <a:latin typeface="Arial" charset="0"/>
                <a:ea typeface="ＭＳ Ｐゴシック" charset="-128"/>
                <a:cs typeface="Arial" charset="0"/>
              </a:rPr>
              <a:t> substitution principle</a:t>
            </a:r>
          </a:p>
          <a:p>
            <a:pPr>
              <a:buFont typeface="Wingdings" charset="2"/>
              <a:buChar char="n"/>
              <a:defRPr/>
            </a:pPr>
            <a:r>
              <a:rPr lang="en-US" altLang="x-none" dirty="0">
                <a:latin typeface="Arial" charset="0"/>
                <a:ea typeface="ＭＳ Ｐゴシック" charset="-128"/>
                <a:cs typeface="Arial" charset="0"/>
              </a:rPr>
              <a:t>I – Interface segregation principle</a:t>
            </a:r>
          </a:p>
          <a:p>
            <a:pPr>
              <a:buFont typeface="Wingdings" charset="2"/>
              <a:buChar char="n"/>
              <a:defRPr/>
            </a:pPr>
            <a:r>
              <a:rPr lang="en-US" altLang="x-none" dirty="0">
                <a:latin typeface="Arial" charset="0"/>
                <a:ea typeface="ＭＳ Ｐゴシック" charset="-128"/>
                <a:cs typeface="Arial" charset="0"/>
              </a:rPr>
              <a:t>D – Dependency Inversion Principle</a:t>
            </a:r>
          </a:p>
        </p:txBody>
      </p:sp>
      <p:sp>
        <p:nvSpPr>
          <p:cNvPr id="105475" name="Slide Number Placeholder 3">
            <a:extLst>
              <a:ext uri="{FF2B5EF4-FFF2-40B4-BE49-F238E27FC236}">
                <a16:creationId xmlns:a16="http://schemas.microsoft.com/office/drawing/2014/main" id="{4E19EA85-221E-524C-8678-5AF3C1B222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74F302F-0FD9-A143-92E9-1E9BDA18455F}" type="slidenum">
              <a:rPr lang="en-US" altLang="en-US" sz="1400" smtClean="0">
                <a:latin typeface="Tahoma" panose="020B0604030504040204" pitchFamily="34" charset="0"/>
              </a:rPr>
              <a:pPr>
                <a:spcBef>
                  <a:spcPct val="0"/>
                </a:spcBef>
                <a:buClrTx/>
                <a:buSzTx/>
                <a:buFontTx/>
                <a:buNone/>
              </a:pPr>
              <a:t>3</a:t>
            </a:fld>
            <a:endParaRPr lang="en-US" altLang="en-US" sz="140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3" name="Content Placeholder 2">
            <a:extLst>
              <a:ext uri="{FF2B5EF4-FFF2-40B4-BE49-F238E27FC236}">
                <a16:creationId xmlns:a16="http://schemas.microsoft.com/office/drawing/2014/main" id="{4191E9AC-927F-374D-A779-D637EC73E1AD}"/>
              </a:ext>
            </a:extLst>
          </p:cNvPr>
          <p:cNvSpPr>
            <a:spLocks noGrp="1" noChangeArrowheads="1"/>
          </p:cNvSpPr>
          <p:nvPr>
            <p:ph idx="1"/>
          </p:nvPr>
        </p:nvSpPr>
        <p:spPr>
          <a:xfrm>
            <a:off x="304800" y="183356"/>
            <a:ext cx="7924800" cy="6491287"/>
          </a:xfrm>
        </p:spPr>
        <p:txBody>
          <a:bodyPr>
            <a:noAutofit/>
          </a:bodyPr>
          <a:lstStyle/>
          <a:p>
            <a:pPr marL="0" indent="0">
              <a:lnSpc>
                <a:spcPts val="127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ToyBuilder</a:t>
            </a: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toyHouse.setPrice</a:t>
            </a:r>
            <a:r>
              <a:rPr lang="en-US" altLang="en-VN" sz="1800" dirty="0">
                <a:latin typeface="Helvetica" pitchFamily="2" charset="0"/>
                <a:ea typeface="ＭＳ Ｐゴシック" panose="020B0600070205080204" pitchFamily="34" charset="-128"/>
              </a:rPr>
              <a:t>(15.00);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"green"</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toyHouse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toyCar.setPrice</a:t>
            </a:r>
            <a:r>
              <a:rPr lang="en-US" altLang="en-VN" sz="1800" dirty="0">
                <a:latin typeface="Helvetica" pitchFamily="2" charset="0"/>
                <a:ea typeface="ＭＳ Ｐゴシック" panose="020B0600070205080204" pitchFamily="34" charset="-128"/>
              </a:rPr>
              <a:t>(25.00);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"red"</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toyCar.move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toyCar</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buildToyPlane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toyPlane.setPrice</a:t>
            </a:r>
            <a:r>
              <a:rPr lang="en-US" altLang="en-VN" sz="1800" dirty="0">
                <a:latin typeface="Helvetica" pitchFamily="2" charset="0"/>
                <a:ea typeface="ＭＳ Ｐゴシック" panose="020B0600070205080204" pitchFamily="34" charset="-128"/>
              </a:rPr>
              <a:t>(125.00);</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toyPlane.setColor</a:t>
            </a:r>
            <a:r>
              <a:rPr lang="en-US" altLang="en-VN" sz="1800" dirty="0">
                <a:latin typeface="Helvetica" pitchFamily="2" charset="0"/>
                <a:ea typeface="ＭＳ Ｐゴシック" panose="020B0600070205080204" pitchFamily="34" charset="-128"/>
              </a:rPr>
              <a:t>(</a:t>
            </a:r>
            <a:r>
              <a:rPr lang="en-US" altLang="en-VN" sz="1800" dirty="0">
                <a:solidFill>
                  <a:srgbClr val="2A00FF"/>
                </a:solidFill>
                <a:latin typeface="Helvetica" pitchFamily="2" charset="0"/>
                <a:ea typeface="ＭＳ Ｐゴシック" panose="020B0600070205080204" pitchFamily="34" charset="-128"/>
              </a:rPr>
              <a:t>"white"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toyPlane.move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toyPlane.fly</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toyPlane</a:t>
            </a:r>
            <a:r>
              <a:rPr lang="en-US" altLang="en-VN" sz="1800" dirty="0">
                <a:latin typeface="Helvetica" pitchFamily="2" charset="0"/>
                <a:ea typeface="ＭＳ Ｐゴシック" panose="020B0600070205080204" pitchFamily="34" charset="-128"/>
              </a:rPr>
              <a:t>;</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75"/>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187394" name="Slide Number Placeholder 3">
            <a:extLst>
              <a:ext uri="{FF2B5EF4-FFF2-40B4-BE49-F238E27FC236}">
                <a16:creationId xmlns:a16="http://schemas.microsoft.com/office/drawing/2014/main" id="{A26A3738-AFCD-674B-A24E-E23D40D699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56C3DB6-22EF-CC40-B027-6C53318ECE5D}" type="slidenum">
              <a:rPr lang="en-US" altLang="en-US" sz="1400" smtClean="0">
                <a:latin typeface="Tahoma" panose="020B0604030504040204" pitchFamily="34" charset="0"/>
              </a:rPr>
              <a:pPr>
                <a:spcBef>
                  <a:spcPct val="0"/>
                </a:spcBef>
                <a:buClrTx/>
                <a:buSzTx/>
                <a:buFontTx/>
                <a:buNone/>
              </a:pPr>
              <a:t>30</a:t>
            </a:fld>
            <a:endParaRPr lang="en-US" altLang="en-US" sz="1400">
              <a:latin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a:extLst>
              <a:ext uri="{FF2B5EF4-FFF2-40B4-BE49-F238E27FC236}">
                <a16:creationId xmlns:a16="http://schemas.microsoft.com/office/drawing/2014/main" id="{45855B03-4B02-894F-8656-FCB26880CCDD}"/>
              </a:ext>
            </a:extLst>
          </p:cNvPr>
          <p:cNvSpPr>
            <a:spLocks noGrp="1" noChangeArrowheads="1"/>
          </p:cNvSpPr>
          <p:nvPr>
            <p:ph type="title"/>
          </p:nvPr>
        </p:nvSpPr>
        <p:spPr/>
        <p:txBody>
          <a:bodyPr>
            <a:normAutofit fontScale="90000"/>
          </a:bodyPr>
          <a:lstStyle/>
          <a:p>
            <a:r>
              <a:rPr lang="en-US" altLang="en-US" sz="3200">
                <a:ea typeface="ＭＳ Ｐゴシック" panose="020B0600070205080204" pitchFamily="34" charset="-128"/>
              </a:rPr>
              <a:t>Nguyên lý phân tách giao diện và nguyên lý một nhiệm vụ</a:t>
            </a:r>
          </a:p>
        </p:txBody>
      </p:sp>
      <p:sp>
        <p:nvSpPr>
          <p:cNvPr id="101378" name="Content Placeholder 2">
            <a:extLst>
              <a:ext uri="{FF2B5EF4-FFF2-40B4-BE49-F238E27FC236}">
                <a16:creationId xmlns:a16="http://schemas.microsoft.com/office/drawing/2014/main" id="{0F478F1B-85DF-E940-ABEC-77E1E1A024F1}"/>
              </a:ext>
            </a:extLst>
          </p:cNvPr>
          <p:cNvSpPr>
            <a:spLocks noGrp="1" noChangeArrowheads="1"/>
          </p:cNvSpPr>
          <p:nvPr>
            <p:ph idx="1"/>
          </p:nvPr>
        </p:nvSpPr>
        <p:spPr/>
        <p:txBody>
          <a:bodyPr/>
          <a:lstStyle/>
          <a:p>
            <a:r>
              <a:rPr lang="en-US" altLang="en-US">
                <a:ea typeface="ＭＳ Ｐゴシック" panose="020B0600070205080204" pitchFamily="34" charset="-128"/>
              </a:rPr>
              <a:t>Cùng mục đích: đảm bảo tính chất tập trung, nhỏ gọn, kết dính cao (highly cohesive ) cho các các thành phần phần mềm</a:t>
            </a:r>
          </a:p>
          <a:p>
            <a:r>
              <a:rPr lang="en-US" altLang="en-US">
                <a:solidFill>
                  <a:srgbClr val="FF0000"/>
                </a:solidFill>
                <a:ea typeface="ＭＳ Ｐゴシック" panose="020B0600070205080204" pitchFamily="34" charset="-128"/>
              </a:rPr>
              <a:t>Nguyên lý một nhiệm vụ</a:t>
            </a:r>
            <a:r>
              <a:rPr lang="en-US" altLang="en-US">
                <a:ea typeface="ＭＳ Ｐゴシック" panose="020B0600070205080204" pitchFamily="34" charset="-128"/>
              </a:rPr>
              <a:t> áp dụng cho lớp</a:t>
            </a:r>
          </a:p>
          <a:p>
            <a:r>
              <a:rPr lang="en-US" altLang="en-US">
                <a:solidFill>
                  <a:srgbClr val="0070C0"/>
                </a:solidFill>
                <a:ea typeface="ＭＳ Ｐゴシック" panose="020B0600070205080204" pitchFamily="34" charset="-128"/>
              </a:rPr>
              <a:t>Nguyên lý phân tách giao diện</a:t>
            </a:r>
            <a:r>
              <a:rPr lang="en-US" altLang="en-US">
                <a:ea typeface="ＭＳ Ｐゴシック" panose="020B0600070205080204" pitchFamily="34" charset="-128"/>
              </a:rPr>
              <a:t> áp dụng cho giao diện</a:t>
            </a:r>
          </a:p>
        </p:txBody>
      </p:sp>
      <p:sp>
        <p:nvSpPr>
          <p:cNvPr id="101379" name="Slide Number Placeholder 3">
            <a:extLst>
              <a:ext uri="{FF2B5EF4-FFF2-40B4-BE49-F238E27FC236}">
                <a16:creationId xmlns:a16="http://schemas.microsoft.com/office/drawing/2014/main" id="{3B7795A0-FD8A-1F46-B60E-A27ACCB775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CD79C70-5203-9643-83CC-8F368DDD5CBB}" type="slidenum">
              <a:rPr lang="en-US" altLang="en-US" sz="1400">
                <a:latin typeface="Tahoma" panose="020B0604030504040204" pitchFamily="34" charset="0"/>
              </a:rPr>
              <a:pPr>
                <a:spcBef>
                  <a:spcPct val="0"/>
                </a:spcBef>
                <a:buClrTx/>
                <a:buSzTx/>
                <a:buFontTx/>
                <a:buNone/>
              </a:pPr>
              <a:t>31</a:t>
            </a:fld>
            <a:endParaRPr lang="en-US" altLang="en-US" sz="1400">
              <a:latin typeface="Tahoma" panose="020B0604030504040204" pitchFamily="34" charset="0"/>
            </a:endParaRPr>
          </a:p>
        </p:txBody>
      </p:sp>
    </p:spTree>
    <p:extLst>
      <p:ext uri="{BB962C8B-B14F-4D97-AF65-F5344CB8AC3E}">
        <p14:creationId xmlns:p14="http://schemas.microsoft.com/office/powerpoint/2010/main" val="132919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4FA0A81A-5516-0840-A38E-F8D5EFAA0DE4}"/>
              </a:ext>
            </a:extLst>
          </p:cNvPr>
          <p:cNvSpPr>
            <a:spLocks noGrp="1" noChangeArrowheads="1"/>
          </p:cNvSpPr>
          <p:nvPr>
            <p:ph type="title"/>
          </p:nvPr>
        </p:nvSpPr>
        <p:spPr/>
        <p:txBody>
          <a:bodyPr>
            <a:normAutofit/>
          </a:bodyPr>
          <a:lstStyle/>
          <a:p>
            <a:r>
              <a:rPr lang="en-US" altLang="en-US" sz="4000" dirty="0" err="1">
                <a:ea typeface="ＭＳ Ｐゴシック" panose="020B0600070205080204" pitchFamily="34" charset="-128"/>
              </a:rPr>
              <a:t>Ví</a:t>
            </a:r>
            <a:r>
              <a:rPr lang="en-US" altLang="en-US" sz="4000" dirty="0">
                <a:ea typeface="ＭＳ Ｐゴシック" panose="020B0600070205080204" pitchFamily="34" charset="-128"/>
              </a:rPr>
              <a:t> </a:t>
            </a:r>
            <a:r>
              <a:rPr lang="en-US" altLang="en-US" sz="4000" dirty="0" err="1">
                <a:ea typeface="ＭＳ Ｐゴシック" panose="020B0600070205080204" pitchFamily="34" charset="-128"/>
              </a:rPr>
              <a:t>dụ</a:t>
            </a:r>
            <a:r>
              <a:rPr lang="en-US" altLang="en-US" sz="4000" dirty="0">
                <a:ea typeface="ＭＳ Ｐゴシック" panose="020B0600070205080204" pitchFamily="34" charset="-128"/>
              </a:rPr>
              <a:t> 2 – </a:t>
            </a:r>
            <a:r>
              <a:rPr lang="en-US" altLang="en-US" sz="4000" dirty="0" err="1">
                <a:ea typeface="ＭＳ Ｐゴシック" panose="020B0600070205080204" pitchFamily="34" charset="-128"/>
              </a:rPr>
              <a:t>RestaurantInterface</a:t>
            </a:r>
            <a:endParaRPr lang="en-US" altLang="en-US" sz="4000" dirty="0">
              <a:ea typeface="ＭＳ Ｐゴシック" panose="020B0600070205080204" pitchFamily="34" charset="-128"/>
            </a:endParaRPr>
          </a:p>
        </p:txBody>
      </p:sp>
      <p:sp>
        <p:nvSpPr>
          <p:cNvPr id="190466" name="Content Placeholder 2">
            <a:extLst>
              <a:ext uri="{FF2B5EF4-FFF2-40B4-BE49-F238E27FC236}">
                <a16:creationId xmlns:a16="http://schemas.microsoft.com/office/drawing/2014/main" id="{7320C8DB-4A6D-D24F-8ED3-9EC516D2CFEB}"/>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latin typeface="Helvetica" pitchFamily="2" charset="0"/>
                <a:ea typeface="ＭＳ Ｐゴシック" panose="020B0600070205080204" pitchFamily="34" charset="-128"/>
              </a:rPr>
              <a:t> RestaurantInterface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acceptOnlineOrder();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takeTelephoneOrder();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payOnline();</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walkInCustomerOrder();</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payInPerson();</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190467" name="Slide Number Placeholder 3">
            <a:extLst>
              <a:ext uri="{FF2B5EF4-FFF2-40B4-BE49-F238E27FC236}">
                <a16:creationId xmlns:a16="http://schemas.microsoft.com/office/drawing/2014/main" id="{E090B106-79A1-2B4D-A220-0ADC4CAAB4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742DEDEB-F474-0045-90CA-440082DCD6FD}" type="slidenum">
              <a:rPr lang="en-US" altLang="en-US" sz="1400" smtClean="0">
                <a:latin typeface="Tahoma" panose="020B0604030504040204" pitchFamily="34" charset="0"/>
              </a:rPr>
              <a:pPr>
                <a:spcBef>
                  <a:spcPct val="0"/>
                </a:spcBef>
                <a:buClrTx/>
                <a:buSzTx/>
                <a:buFontTx/>
                <a:buNone/>
              </a:pPr>
              <a:t>32</a:t>
            </a:fld>
            <a:endParaRPr lang="en-US" altLang="en-US" sz="1400">
              <a:latin typeface="Tahom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3" name="Content Placeholder 2">
            <a:extLst>
              <a:ext uri="{FF2B5EF4-FFF2-40B4-BE49-F238E27FC236}">
                <a16:creationId xmlns:a16="http://schemas.microsoft.com/office/drawing/2014/main" id="{A97B2348-5F65-0C4D-9E38-1A4D148070AE}"/>
              </a:ext>
            </a:extLst>
          </p:cNvPr>
          <p:cNvSpPr>
            <a:spLocks noGrp="1" noChangeArrowheads="1"/>
          </p:cNvSpPr>
          <p:nvPr>
            <p:ph idx="1"/>
          </p:nvPr>
        </p:nvSpPr>
        <p:spPr>
          <a:xfrm>
            <a:off x="417513" y="136524"/>
            <a:ext cx="8726487" cy="6477000"/>
          </a:xfrm>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OnlineClientImpl</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implements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RestaurantInterface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acceptOnlineOrder</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3F7F5F"/>
                </a:solidFill>
                <a:latin typeface="Helvetica" pitchFamily="2" charset="0"/>
                <a:ea typeface="ＭＳ Ｐゴシック" panose="020B0600070205080204" pitchFamily="34" charset="-128"/>
              </a:rPr>
              <a:t>// logic for placing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takeTelephoneOrder</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payOnline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3F7F5F"/>
                </a:solidFill>
                <a:latin typeface="Helvetica" pitchFamily="2" charset="0"/>
                <a:ea typeface="ＭＳ Ｐゴシック" panose="020B0600070205080204" pitchFamily="34" charset="-128"/>
              </a:rPr>
              <a:t>// logic for paying online</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walkInCustomerOrder</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br>
              <a:rPr lang="en-US" altLang="en-VN" sz="1600" dirty="0">
                <a:latin typeface="Helvetica" pitchFamily="2" charset="0"/>
                <a:ea typeface="ＭＳ Ｐゴシック" panose="020B0600070205080204" pitchFamily="34" charset="-128"/>
              </a:rPr>
            </a:br>
            <a:endParaRPr lang="en-US" altLang="en-VN" sz="1600" dirty="0">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646464"/>
                </a:solidFill>
                <a:latin typeface="Helvetica" pitchFamily="2" charset="0"/>
                <a:ea typeface="ＭＳ Ｐゴシック" panose="020B0600070205080204" pitchFamily="34" charset="-128"/>
              </a:rPr>
              <a:t>@Override</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err="1">
                <a:solidFill>
                  <a:srgbClr val="000000"/>
                </a:solidFill>
                <a:latin typeface="Helvetica" pitchFamily="2" charset="0"/>
                <a:ea typeface="ＭＳ Ｐゴシック" panose="020B0600070205080204" pitchFamily="34" charset="-128"/>
              </a:rPr>
              <a:t>payInPerson</a:t>
            </a:r>
            <a:r>
              <a:rPr lang="en-US" altLang="en-VN" sz="1600" dirty="0">
                <a:solidFill>
                  <a:srgbClr val="000000"/>
                </a:solidFill>
                <a:latin typeface="Helvetica" pitchFamily="2" charset="0"/>
                <a:ea typeface="ＭＳ Ｐゴシック" panose="020B0600070205080204" pitchFamily="34" charset="-128"/>
              </a:rPr>
              <a:t>() { </a:t>
            </a:r>
            <a:r>
              <a:rPr lang="en-US" altLang="en-VN" sz="1600" dirty="0">
                <a:solidFill>
                  <a:srgbClr val="3F7F5F"/>
                </a:solidFill>
                <a:latin typeface="Helvetica" pitchFamily="2" charset="0"/>
                <a:ea typeface="ＭＳ Ｐゴシック" panose="020B0600070205080204" pitchFamily="34" charset="-128"/>
              </a:rPr>
              <a:t>// Not Applicable for Online Order</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throw</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new</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UnsupportedOperationException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p>
          <a:p>
            <a:pPr marL="0" indent="0">
              <a:lnSpc>
                <a:spcPts val="1238"/>
              </a:lnSpc>
              <a:spcBef>
                <a:spcPct val="0"/>
              </a:spcBef>
              <a:buFont typeface="Wingdings" pitchFamily="2" charset="2"/>
              <a:buNone/>
            </a:pPr>
            <a:endParaRPr lang="en-US" altLang="en-US" sz="1600" dirty="0">
              <a:ea typeface="ＭＳ Ｐゴシック" panose="020B0600070205080204" pitchFamily="34" charset="-128"/>
            </a:endParaRPr>
          </a:p>
        </p:txBody>
      </p:sp>
      <p:sp>
        <p:nvSpPr>
          <p:cNvPr id="192514" name="Slide Number Placeholder 3">
            <a:extLst>
              <a:ext uri="{FF2B5EF4-FFF2-40B4-BE49-F238E27FC236}">
                <a16:creationId xmlns:a16="http://schemas.microsoft.com/office/drawing/2014/main" id="{380C42BE-5772-D04E-AC22-8698C021EF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4F427C6-31A4-1F4D-8F0E-C3B96EA28F3F}" type="slidenum">
              <a:rPr lang="en-US" altLang="en-US" sz="1400" smtClean="0">
                <a:latin typeface="Tahoma" panose="020B0604030504040204" pitchFamily="34" charset="0"/>
              </a:rPr>
              <a:pPr>
                <a:spcBef>
                  <a:spcPct val="0"/>
                </a:spcBef>
                <a:buClrTx/>
                <a:buSzTx/>
                <a:buFontTx/>
                <a:buNone/>
              </a:pPr>
              <a:t>33</a:t>
            </a:fld>
            <a:endParaRPr lang="en-US" altLang="en-US" sz="1400">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1BB0A87B-BD0D-FF4B-99F6-C8164FBB7888}"/>
              </a:ext>
            </a:extLst>
          </p:cNvPr>
          <p:cNvSpPr>
            <a:spLocks noGrp="1" noChangeArrowheads="1"/>
          </p:cNvSpPr>
          <p:nvPr>
            <p:ph type="title"/>
          </p:nvPr>
        </p:nvSpPr>
        <p:spPr/>
        <p:txBody>
          <a:bodyPr/>
          <a:lstStyle/>
          <a:p>
            <a:r>
              <a:rPr lang="en-US" altLang="en-US">
                <a:ea typeface="ＭＳ Ｐゴシック" panose="020B0600070205080204" pitchFamily="34" charset="-128"/>
              </a:rPr>
              <a:t>Refactored code</a:t>
            </a:r>
          </a:p>
        </p:txBody>
      </p:sp>
      <p:sp>
        <p:nvSpPr>
          <p:cNvPr id="194562" name="Slide Number Placeholder 3">
            <a:extLst>
              <a:ext uri="{FF2B5EF4-FFF2-40B4-BE49-F238E27FC236}">
                <a16:creationId xmlns:a16="http://schemas.microsoft.com/office/drawing/2014/main" id="{C234AB8A-949D-5A48-B318-C4D4007F74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37A1FC7-CC0A-0142-ABD1-E41EC9612788}" type="slidenum">
              <a:rPr lang="en-US" altLang="en-US" sz="1400" smtClean="0">
                <a:latin typeface="Tahoma" panose="020B0604030504040204" pitchFamily="34" charset="0"/>
              </a:rPr>
              <a:pPr>
                <a:spcBef>
                  <a:spcPct val="0"/>
                </a:spcBef>
                <a:buClrTx/>
                <a:buSzTx/>
                <a:buFontTx/>
                <a:buNone/>
              </a:pPr>
              <a:t>34</a:t>
            </a:fld>
            <a:endParaRPr lang="en-US" altLang="en-US" sz="1400">
              <a:latin typeface="Tahoma" panose="020B0604030504040204" pitchFamily="34" charset="0"/>
            </a:endParaRPr>
          </a:p>
        </p:txBody>
      </p:sp>
      <p:sp>
        <p:nvSpPr>
          <p:cNvPr id="194563" name="Rectangle 4">
            <a:extLst>
              <a:ext uri="{FF2B5EF4-FFF2-40B4-BE49-F238E27FC236}">
                <a16:creationId xmlns:a16="http://schemas.microsoft.com/office/drawing/2014/main" id="{1158AE82-12D0-D440-9211-96EB3CDD9CC9}"/>
              </a:ext>
            </a:extLst>
          </p:cNvPr>
          <p:cNvSpPr>
            <a:spLocks noChangeArrowheads="1"/>
          </p:cNvSpPr>
          <p:nvPr/>
        </p:nvSpPr>
        <p:spPr bwMode="auto">
          <a:xfrm>
            <a:off x="228600" y="2038350"/>
            <a:ext cx="2514600" cy="85725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4" name="TextBox 5">
            <a:extLst>
              <a:ext uri="{FF2B5EF4-FFF2-40B4-BE49-F238E27FC236}">
                <a16:creationId xmlns:a16="http://schemas.microsoft.com/office/drawing/2014/main" id="{05D1AEBE-1BA1-7A4B-8B18-6C165DB8601C}"/>
              </a:ext>
            </a:extLst>
          </p:cNvPr>
          <p:cNvSpPr txBox="1">
            <a:spLocks noChangeArrowheads="1"/>
          </p:cNvSpPr>
          <p:nvPr/>
        </p:nvSpPr>
        <p:spPr bwMode="auto">
          <a:xfrm>
            <a:off x="381000" y="2128838"/>
            <a:ext cx="2192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&lt;&lt;&lt;interface&gt;&gt;</a:t>
            </a:r>
          </a:p>
          <a:p>
            <a:pPr algn="ctr" eaLnBrk="1" hangingPunct="1">
              <a:spcBef>
                <a:spcPct val="0"/>
              </a:spcBef>
              <a:buClrTx/>
              <a:buSzTx/>
              <a:buFontTx/>
              <a:buNone/>
            </a:pPr>
            <a:r>
              <a:rPr lang="en-US" altLang="en-US" sz="1800" i="1"/>
              <a:t>PaymentInterface</a:t>
            </a:r>
          </a:p>
        </p:txBody>
      </p:sp>
      <p:sp>
        <p:nvSpPr>
          <p:cNvPr id="194565" name="Rectangle 6">
            <a:extLst>
              <a:ext uri="{FF2B5EF4-FFF2-40B4-BE49-F238E27FC236}">
                <a16:creationId xmlns:a16="http://schemas.microsoft.com/office/drawing/2014/main" id="{A3C7384A-394E-004D-83E6-1C2BE4633707}"/>
              </a:ext>
            </a:extLst>
          </p:cNvPr>
          <p:cNvSpPr>
            <a:spLocks noChangeArrowheads="1"/>
          </p:cNvSpPr>
          <p:nvPr/>
        </p:nvSpPr>
        <p:spPr bwMode="auto">
          <a:xfrm>
            <a:off x="228600" y="2819400"/>
            <a:ext cx="2514600" cy="6858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6" name="TextBox 7">
            <a:extLst>
              <a:ext uri="{FF2B5EF4-FFF2-40B4-BE49-F238E27FC236}">
                <a16:creationId xmlns:a16="http://schemas.microsoft.com/office/drawing/2014/main" id="{F8E09A48-8C89-2D4D-93BB-F9D367CB41DD}"/>
              </a:ext>
            </a:extLst>
          </p:cNvPr>
          <p:cNvSpPr txBox="1">
            <a:spLocks noChangeArrowheads="1"/>
          </p:cNvSpPr>
          <p:nvPr/>
        </p:nvSpPr>
        <p:spPr bwMode="auto">
          <a:xfrm>
            <a:off x="381000" y="2925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a:t>
            </a:r>
            <a:r>
              <a:rPr lang="en-US" altLang="en-US" sz="1800" i="1"/>
              <a:t>payForOrder</a:t>
            </a:r>
            <a:r>
              <a:rPr lang="en-US" altLang="en-US" sz="1800"/>
              <a:t>()</a:t>
            </a:r>
          </a:p>
        </p:txBody>
      </p:sp>
      <p:sp>
        <p:nvSpPr>
          <p:cNvPr id="194567" name="Rectangle 8">
            <a:extLst>
              <a:ext uri="{FF2B5EF4-FFF2-40B4-BE49-F238E27FC236}">
                <a16:creationId xmlns:a16="http://schemas.microsoft.com/office/drawing/2014/main" id="{B2DEA212-C2A4-C14E-B381-9427094EB765}"/>
              </a:ext>
            </a:extLst>
          </p:cNvPr>
          <p:cNvSpPr>
            <a:spLocks noChangeArrowheads="1"/>
          </p:cNvSpPr>
          <p:nvPr/>
        </p:nvSpPr>
        <p:spPr bwMode="auto">
          <a:xfrm>
            <a:off x="6096000" y="2019300"/>
            <a:ext cx="2514600" cy="7620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68" name="TextBox 9">
            <a:extLst>
              <a:ext uri="{FF2B5EF4-FFF2-40B4-BE49-F238E27FC236}">
                <a16:creationId xmlns:a16="http://schemas.microsoft.com/office/drawing/2014/main" id="{B7742FCE-E7FB-794C-8A01-DC2469965542}"/>
              </a:ext>
            </a:extLst>
          </p:cNvPr>
          <p:cNvSpPr txBox="1">
            <a:spLocks noChangeArrowheads="1"/>
          </p:cNvSpPr>
          <p:nvPr/>
        </p:nvSpPr>
        <p:spPr bwMode="auto">
          <a:xfrm>
            <a:off x="6248400" y="2095500"/>
            <a:ext cx="2192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&lt;&lt;&lt;interface&gt;&gt;</a:t>
            </a:r>
          </a:p>
          <a:p>
            <a:pPr algn="ctr" eaLnBrk="1" hangingPunct="1">
              <a:spcBef>
                <a:spcPct val="0"/>
              </a:spcBef>
              <a:buClrTx/>
              <a:buSzTx/>
              <a:buFontTx/>
              <a:buNone/>
            </a:pPr>
            <a:r>
              <a:rPr lang="en-US" altLang="en-US" sz="1800" i="1"/>
              <a:t>OrdertInterface</a:t>
            </a:r>
          </a:p>
        </p:txBody>
      </p:sp>
      <p:sp>
        <p:nvSpPr>
          <p:cNvPr id="194569" name="Rectangle 10">
            <a:extLst>
              <a:ext uri="{FF2B5EF4-FFF2-40B4-BE49-F238E27FC236}">
                <a16:creationId xmlns:a16="http://schemas.microsoft.com/office/drawing/2014/main" id="{5D8CF2F9-D724-7B45-85EF-39F0ED1BCA32}"/>
              </a:ext>
            </a:extLst>
          </p:cNvPr>
          <p:cNvSpPr>
            <a:spLocks noChangeArrowheads="1"/>
          </p:cNvSpPr>
          <p:nvPr/>
        </p:nvSpPr>
        <p:spPr bwMode="auto">
          <a:xfrm>
            <a:off x="6096000" y="27813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0" name="TextBox 11">
            <a:extLst>
              <a:ext uri="{FF2B5EF4-FFF2-40B4-BE49-F238E27FC236}">
                <a16:creationId xmlns:a16="http://schemas.microsoft.com/office/drawing/2014/main" id="{40017E78-AA70-3C46-BAA5-B622DA50863E}"/>
              </a:ext>
            </a:extLst>
          </p:cNvPr>
          <p:cNvSpPr txBox="1">
            <a:spLocks noChangeArrowheads="1"/>
          </p:cNvSpPr>
          <p:nvPr/>
        </p:nvSpPr>
        <p:spPr bwMode="auto">
          <a:xfrm>
            <a:off x="6248400" y="2857500"/>
            <a:ext cx="2192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a:t>
            </a:r>
            <a:r>
              <a:rPr lang="en-US" altLang="en-US" sz="1800" i="1"/>
              <a:t>placeOrder</a:t>
            </a:r>
            <a:r>
              <a:rPr lang="en-US" altLang="en-US" sz="1800"/>
              <a:t>()</a:t>
            </a:r>
          </a:p>
        </p:txBody>
      </p:sp>
      <p:sp>
        <p:nvSpPr>
          <p:cNvPr id="194571" name="Rectangle 12">
            <a:extLst>
              <a:ext uri="{FF2B5EF4-FFF2-40B4-BE49-F238E27FC236}">
                <a16:creationId xmlns:a16="http://schemas.microsoft.com/office/drawing/2014/main" id="{74808FE8-1D41-594F-B7E7-98CD70BABD9A}"/>
              </a:ext>
            </a:extLst>
          </p:cNvPr>
          <p:cNvSpPr>
            <a:spLocks noChangeArrowheads="1"/>
          </p:cNvSpPr>
          <p:nvPr/>
        </p:nvSpPr>
        <p:spPr bwMode="auto">
          <a:xfrm>
            <a:off x="152400" y="45720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2" name="TextBox 13">
            <a:extLst>
              <a:ext uri="{FF2B5EF4-FFF2-40B4-BE49-F238E27FC236}">
                <a16:creationId xmlns:a16="http://schemas.microsoft.com/office/drawing/2014/main" id="{32B637CB-87A2-C64D-A726-31CF83F530E1}"/>
              </a:ext>
            </a:extLst>
          </p:cNvPr>
          <p:cNvSpPr txBox="1">
            <a:spLocks noChangeArrowheads="1"/>
          </p:cNvSpPr>
          <p:nvPr/>
        </p:nvSpPr>
        <p:spPr bwMode="auto">
          <a:xfrm>
            <a:off x="152400" y="46593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InPersonPaymentImpl</a:t>
            </a:r>
          </a:p>
        </p:txBody>
      </p:sp>
      <p:sp>
        <p:nvSpPr>
          <p:cNvPr id="194573" name="Rectangle 14">
            <a:extLst>
              <a:ext uri="{FF2B5EF4-FFF2-40B4-BE49-F238E27FC236}">
                <a16:creationId xmlns:a16="http://schemas.microsoft.com/office/drawing/2014/main" id="{9EF0FD14-51FF-F34B-BD75-2BD503FEDC94}"/>
              </a:ext>
            </a:extLst>
          </p:cNvPr>
          <p:cNvSpPr>
            <a:spLocks noChangeArrowheads="1"/>
          </p:cNvSpPr>
          <p:nvPr/>
        </p:nvSpPr>
        <p:spPr bwMode="auto">
          <a:xfrm>
            <a:off x="152400" y="51054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4" name="TextBox 15">
            <a:extLst>
              <a:ext uri="{FF2B5EF4-FFF2-40B4-BE49-F238E27FC236}">
                <a16:creationId xmlns:a16="http://schemas.microsoft.com/office/drawing/2014/main" id="{5174BF1C-7998-1B44-B4C4-6B409D13AC46}"/>
              </a:ext>
            </a:extLst>
          </p:cNvPr>
          <p:cNvSpPr txBox="1">
            <a:spLocks noChangeArrowheads="1"/>
          </p:cNvSpPr>
          <p:nvPr/>
        </p:nvSpPr>
        <p:spPr bwMode="auto">
          <a:xfrm>
            <a:off x="304800" y="5211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payForOrder()</a:t>
            </a:r>
          </a:p>
        </p:txBody>
      </p:sp>
      <p:sp>
        <p:nvSpPr>
          <p:cNvPr id="194575" name="Rectangle 16">
            <a:extLst>
              <a:ext uri="{FF2B5EF4-FFF2-40B4-BE49-F238E27FC236}">
                <a16:creationId xmlns:a16="http://schemas.microsoft.com/office/drawing/2014/main" id="{BC4F96DF-9E12-0349-8708-86D4F10CA7AB}"/>
              </a:ext>
            </a:extLst>
          </p:cNvPr>
          <p:cNvSpPr>
            <a:spLocks noChangeArrowheads="1"/>
          </p:cNvSpPr>
          <p:nvPr/>
        </p:nvSpPr>
        <p:spPr bwMode="auto">
          <a:xfrm>
            <a:off x="2057400" y="57150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6" name="TextBox 17">
            <a:extLst>
              <a:ext uri="{FF2B5EF4-FFF2-40B4-BE49-F238E27FC236}">
                <a16:creationId xmlns:a16="http://schemas.microsoft.com/office/drawing/2014/main" id="{CDAF4F1B-C9D7-D049-8AC2-F8A071C55703}"/>
              </a:ext>
            </a:extLst>
          </p:cNvPr>
          <p:cNvSpPr txBox="1">
            <a:spLocks noChangeArrowheads="1"/>
          </p:cNvSpPr>
          <p:nvPr/>
        </p:nvSpPr>
        <p:spPr bwMode="auto">
          <a:xfrm>
            <a:off x="2057400" y="58023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OnlinePaymentImpl</a:t>
            </a:r>
          </a:p>
        </p:txBody>
      </p:sp>
      <p:sp>
        <p:nvSpPr>
          <p:cNvPr id="194577" name="Rectangle 18">
            <a:extLst>
              <a:ext uri="{FF2B5EF4-FFF2-40B4-BE49-F238E27FC236}">
                <a16:creationId xmlns:a16="http://schemas.microsoft.com/office/drawing/2014/main" id="{F92BCE22-52B4-6141-91BE-F9CF92016CDA}"/>
              </a:ext>
            </a:extLst>
          </p:cNvPr>
          <p:cNvSpPr>
            <a:spLocks noChangeArrowheads="1"/>
          </p:cNvSpPr>
          <p:nvPr/>
        </p:nvSpPr>
        <p:spPr bwMode="auto">
          <a:xfrm>
            <a:off x="2057400" y="62484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78" name="TextBox 19">
            <a:extLst>
              <a:ext uri="{FF2B5EF4-FFF2-40B4-BE49-F238E27FC236}">
                <a16:creationId xmlns:a16="http://schemas.microsoft.com/office/drawing/2014/main" id="{5F86026F-18DF-E443-A36F-D8AA88B0C0BA}"/>
              </a:ext>
            </a:extLst>
          </p:cNvPr>
          <p:cNvSpPr txBox="1">
            <a:spLocks noChangeArrowheads="1"/>
          </p:cNvSpPr>
          <p:nvPr/>
        </p:nvSpPr>
        <p:spPr bwMode="auto">
          <a:xfrm>
            <a:off x="2209800" y="63547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payForOrder()</a:t>
            </a:r>
          </a:p>
        </p:txBody>
      </p:sp>
      <p:cxnSp>
        <p:nvCxnSpPr>
          <p:cNvPr id="194579" name="Straight Connector 21">
            <a:extLst>
              <a:ext uri="{FF2B5EF4-FFF2-40B4-BE49-F238E27FC236}">
                <a16:creationId xmlns:a16="http://schemas.microsoft.com/office/drawing/2014/main" id="{91576323-D968-4447-82EC-80FBB30FC6B9}"/>
              </a:ext>
            </a:extLst>
          </p:cNvPr>
          <p:cNvCxnSpPr>
            <a:cxnSpLocks noChangeShapeType="1"/>
            <a:endCxn id="194565" idx="2"/>
          </p:cNvCxnSpPr>
          <p:nvPr/>
        </p:nvCxnSpPr>
        <p:spPr bwMode="auto">
          <a:xfrm rot="5400000" flipH="1" flipV="1">
            <a:off x="781050" y="3867150"/>
            <a:ext cx="1066800" cy="3429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80" name="Straight Connector 23">
            <a:extLst>
              <a:ext uri="{FF2B5EF4-FFF2-40B4-BE49-F238E27FC236}">
                <a16:creationId xmlns:a16="http://schemas.microsoft.com/office/drawing/2014/main" id="{C978D1B7-6400-2B4A-A2C0-EDE273B01D07}"/>
              </a:ext>
            </a:extLst>
          </p:cNvPr>
          <p:cNvCxnSpPr>
            <a:cxnSpLocks noChangeShapeType="1"/>
            <a:stCxn id="194575" idx="0"/>
          </p:cNvCxnSpPr>
          <p:nvPr/>
        </p:nvCxnSpPr>
        <p:spPr bwMode="auto">
          <a:xfrm rot="16200000" flipV="1">
            <a:off x="1771650" y="4171950"/>
            <a:ext cx="2209800" cy="876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94581" name="Rectangle 24">
            <a:extLst>
              <a:ext uri="{FF2B5EF4-FFF2-40B4-BE49-F238E27FC236}">
                <a16:creationId xmlns:a16="http://schemas.microsoft.com/office/drawing/2014/main" id="{C69996AD-A5FD-4245-8E12-4DC94DAB6CDD}"/>
              </a:ext>
            </a:extLst>
          </p:cNvPr>
          <p:cNvSpPr>
            <a:spLocks noChangeArrowheads="1"/>
          </p:cNvSpPr>
          <p:nvPr/>
        </p:nvSpPr>
        <p:spPr bwMode="auto">
          <a:xfrm>
            <a:off x="3505200" y="3963988"/>
            <a:ext cx="2133600" cy="5969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2" name="TextBox 25">
            <a:extLst>
              <a:ext uri="{FF2B5EF4-FFF2-40B4-BE49-F238E27FC236}">
                <a16:creationId xmlns:a16="http://schemas.microsoft.com/office/drawing/2014/main" id="{1EDAD40D-E779-8549-986E-14B72ECA9D70}"/>
              </a:ext>
            </a:extLst>
          </p:cNvPr>
          <p:cNvSpPr txBox="1">
            <a:spLocks noChangeArrowheads="1"/>
          </p:cNvSpPr>
          <p:nvPr/>
        </p:nvSpPr>
        <p:spPr bwMode="auto">
          <a:xfrm>
            <a:off x="3505200" y="4046538"/>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WalkInOrderImpl</a:t>
            </a:r>
          </a:p>
        </p:txBody>
      </p:sp>
      <p:sp>
        <p:nvSpPr>
          <p:cNvPr id="194583" name="Rectangle 26">
            <a:extLst>
              <a:ext uri="{FF2B5EF4-FFF2-40B4-BE49-F238E27FC236}">
                <a16:creationId xmlns:a16="http://schemas.microsoft.com/office/drawing/2014/main" id="{03F39E7A-C9A3-E349-8855-B2513C5A25A1}"/>
              </a:ext>
            </a:extLst>
          </p:cNvPr>
          <p:cNvSpPr>
            <a:spLocks noChangeArrowheads="1"/>
          </p:cNvSpPr>
          <p:nvPr/>
        </p:nvSpPr>
        <p:spPr bwMode="auto">
          <a:xfrm>
            <a:off x="3505200" y="4495800"/>
            <a:ext cx="2133600" cy="522288"/>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4" name="TextBox 27">
            <a:extLst>
              <a:ext uri="{FF2B5EF4-FFF2-40B4-BE49-F238E27FC236}">
                <a16:creationId xmlns:a16="http://schemas.microsoft.com/office/drawing/2014/main" id="{91956D78-008E-4D4D-BAFD-965852656A42}"/>
              </a:ext>
            </a:extLst>
          </p:cNvPr>
          <p:cNvSpPr txBox="1">
            <a:spLocks noChangeArrowheads="1"/>
          </p:cNvSpPr>
          <p:nvPr/>
        </p:nvSpPr>
        <p:spPr bwMode="auto">
          <a:xfrm>
            <a:off x="3657600" y="4598988"/>
            <a:ext cx="186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sp>
        <p:nvSpPr>
          <p:cNvPr id="194585" name="Rectangle 28">
            <a:extLst>
              <a:ext uri="{FF2B5EF4-FFF2-40B4-BE49-F238E27FC236}">
                <a16:creationId xmlns:a16="http://schemas.microsoft.com/office/drawing/2014/main" id="{3704FE13-865C-954E-BFED-02DF5504EC46}"/>
              </a:ext>
            </a:extLst>
          </p:cNvPr>
          <p:cNvSpPr>
            <a:spLocks noChangeArrowheads="1"/>
          </p:cNvSpPr>
          <p:nvPr/>
        </p:nvSpPr>
        <p:spPr bwMode="auto">
          <a:xfrm>
            <a:off x="5486400" y="5562600"/>
            <a:ext cx="2514600" cy="6096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6" name="TextBox 29">
            <a:extLst>
              <a:ext uri="{FF2B5EF4-FFF2-40B4-BE49-F238E27FC236}">
                <a16:creationId xmlns:a16="http://schemas.microsoft.com/office/drawing/2014/main" id="{35020752-CA07-D449-8647-B76690B16414}"/>
              </a:ext>
            </a:extLst>
          </p:cNvPr>
          <p:cNvSpPr txBox="1">
            <a:spLocks noChangeArrowheads="1"/>
          </p:cNvSpPr>
          <p:nvPr/>
        </p:nvSpPr>
        <p:spPr bwMode="auto">
          <a:xfrm>
            <a:off x="5486400" y="56499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TelephoneOrderImpl</a:t>
            </a:r>
          </a:p>
        </p:txBody>
      </p:sp>
      <p:sp>
        <p:nvSpPr>
          <p:cNvPr id="194587" name="Rectangle 30">
            <a:extLst>
              <a:ext uri="{FF2B5EF4-FFF2-40B4-BE49-F238E27FC236}">
                <a16:creationId xmlns:a16="http://schemas.microsoft.com/office/drawing/2014/main" id="{0204C227-6042-0245-99F3-05799545A7BA}"/>
              </a:ext>
            </a:extLst>
          </p:cNvPr>
          <p:cNvSpPr>
            <a:spLocks noChangeArrowheads="1"/>
          </p:cNvSpPr>
          <p:nvPr/>
        </p:nvSpPr>
        <p:spPr bwMode="auto">
          <a:xfrm>
            <a:off x="5486400" y="6096000"/>
            <a:ext cx="2514600" cy="533400"/>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88" name="TextBox 31">
            <a:extLst>
              <a:ext uri="{FF2B5EF4-FFF2-40B4-BE49-F238E27FC236}">
                <a16:creationId xmlns:a16="http://schemas.microsoft.com/office/drawing/2014/main" id="{7DD09137-3309-184E-BD20-BCCB93C93078}"/>
              </a:ext>
            </a:extLst>
          </p:cNvPr>
          <p:cNvSpPr txBox="1">
            <a:spLocks noChangeArrowheads="1"/>
          </p:cNvSpPr>
          <p:nvPr/>
        </p:nvSpPr>
        <p:spPr bwMode="auto">
          <a:xfrm>
            <a:off x="5638800" y="6202363"/>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sp>
        <p:nvSpPr>
          <p:cNvPr id="194589" name="Rectangle 32">
            <a:extLst>
              <a:ext uri="{FF2B5EF4-FFF2-40B4-BE49-F238E27FC236}">
                <a16:creationId xmlns:a16="http://schemas.microsoft.com/office/drawing/2014/main" id="{8A25F243-F882-414D-AA3B-E709DF61A7C0}"/>
              </a:ext>
            </a:extLst>
          </p:cNvPr>
          <p:cNvSpPr>
            <a:spLocks noChangeArrowheads="1"/>
          </p:cNvSpPr>
          <p:nvPr/>
        </p:nvSpPr>
        <p:spPr bwMode="auto">
          <a:xfrm>
            <a:off x="6858000" y="3929063"/>
            <a:ext cx="2133600" cy="661987"/>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0" name="TextBox 33">
            <a:extLst>
              <a:ext uri="{FF2B5EF4-FFF2-40B4-BE49-F238E27FC236}">
                <a16:creationId xmlns:a16="http://schemas.microsoft.com/office/drawing/2014/main" id="{4A9240C5-F594-D04D-9CC2-8B57368971C3}"/>
              </a:ext>
            </a:extLst>
          </p:cNvPr>
          <p:cNvSpPr txBox="1">
            <a:spLocks noChangeArrowheads="1"/>
          </p:cNvSpPr>
          <p:nvPr/>
        </p:nvSpPr>
        <p:spPr bwMode="auto">
          <a:xfrm>
            <a:off x="6858000" y="4037013"/>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OnlineOrderImpl</a:t>
            </a:r>
          </a:p>
        </p:txBody>
      </p:sp>
      <p:sp>
        <p:nvSpPr>
          <p:cNvPr id="194591" name="Rectangle 34">
            <a:extLst>
              <a:ext uri="{FF2B5EF4-FFF2-40B4-BE49-F238E27FC236}">
                <a16:creationId xmlns:a16="http://schemas.microsoft.com/office/drawing/2014/main" id="{CDCE549A-DC53-734A-B74A-07E9604AC55E}"/>
              </a:ext>
            </a:extLst>
          </p:cNvPr>
          <p:cNvSpPr>
            <a:spLocks noChangeArrowheads="1"/>
          </p:cNvSpPr>
          <p:nvPr/>
        </p:nvSpPr>
        <p:spPr bwMode="auto">
          <a:xfrm>
            <a:off x="6858000" y="4468813"/>
            <a:ext cx="2133600" cy="579437"/>
          </a:xfrm>
          <a:prstGeom prst="rect">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2" name="TextBox 35">
            <a:extLst>
              <a:ext uri="{FF2B5EF4-FFF2-40B4-BE49-F238E27FC236}">
                <a16:creationId xmlns:a16="http://schemas.microsoft.com/office/drawing/2014/main" id="{AFDC5F59-650C-5548-99D7-B7062E8ED703}"/>
              </a:ext>
            </a:extLst>
          </p:cNvPr>
          <p:cNvSpPr txBox="1">
            <a:spLocks noChangeArrowheads="1"/>
          </p:cNvSpPr>
          <p:nvPr/>
        </p:nvSpPr>
        <p:spPr bwMode="auto">
          <a:xfrm>
            <a:off x="7010400" y="4589463"/>
            <a:ext cx="1860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t>+ placeOrder()</a:t>
            </a:r>
          </a:p>
        </p:txBody>
      </p:sp>
      <p:cxnSp>
        <p:nvCxnSpPr>
          <p:cNvPr id="194593" name="Straight Connector 37">
            <a:extLst>
              <a:ext uri="{FF2B5EF4-FFF2-40B4-BE49-F238E27FC236}">
                <a16:creationId xmlns:a16="http://schemas.microsoft.com/office/drawing/2014/main" id="{E0BC857B-BEB2-2E41-8423-80672F85D0AF}"/>
              </a:ext>
            </a:extLst>
          </p:cNvPr>
          <p:cNvCxnSpPr>
            <a:cxnSpLocks noChangeShapeType="1"/>
            <a:stCxn id="194581" idx="0"/>
          </p:cNvCxnSpPr>
          <p:nvPr/>
        </p:nvCxnSpPr>
        <p:spPr bwMode="auto">
          <a:xfrm rot="5400000" flipH="1" flipV="1">
            <a:off x="4685506" y="2553494"/>
            <a:ext cx="1296988" cy="1524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94" name="Straight Connector 40">
            <a:extLst>
              <a:ext uri="{FF2B5EF4-FFF2-40B4-BE49-F238E27FC236}">
                <a16:creationId xmlns:a16="http://schemas.microsoft.com/office/drawing/2014/main" id="{DE57FFB8-0DFD-F042-A4B0-7B54AB01A114}"/>
              </a:ext>
            </a:extLst>
          </p:cNvPr>
          <p:cNvCxnSpPr>
            <a:cxnSpLocks noChangeShapeType="1"/>
          </p:cNvCxnSpPr>
          <p:nvPr/>
        </p:nvCxnSpPr>
        <p:spPr bwMode="auto">
          <a:xfrm rot="5400000" flipH="1" flipV="1">
            <a:off x="5219700" y="4381500"/>
            <a:ext cx="20574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194595" name="Straight Connector 42">
            <a:extLst>
              <a:ext uri="{FF2B5EF4-FFF2-40B4-BE49-F238E27FC236}">
                <a16:creationId xmlns:a16="http://schemas.microsoft.com/office/drawing/2014/main" id="{F374D093-4E50-D548-B020-D3BC02F3293A}"/>
              </a:ext>
            </a:extLst>
          </p:cNvPr>
          <p:cNvCxnSpPr>
            <a:cxnSpLocks noChangeShapeType="1"/>
            <a:endCxn id="194569" idx="2"/>
          </p:cNvCxnSpPr>
          <p:nvPr/>
        </p:nvCxnSpPr>
        <p:spPr bwMode="auto">
          <a:xfrm rot="10800000">
            <a:off x="7353300" y="3390900"/>
            <a:ext cx="1028700" cy="4953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194596" name="Isosceles Triangle 44">
            <a:extLst>
              <a:ext uri="{FF2B5EF4-FFF2-40B4-BE49-F238E27FC236}">
                <a16:creationId xmlns:a16="http://schemas.microsoft.com/office/drawing/2014/main" id="{D59BA8E4-12F8-EC45-AC95-F62463E3B07A}"/>
              </a:ext>
            </a:extLst>
          </p:cNvPr>
          <p:cNvSpPr>
            <a:spLocks noChangeArrowheads="1"/>
          </p:cNvSpPr>
          <p:nvPr/>
        </p:nvSpPr>
        <p:spPr bwMode="auto">
          <a:xfrm rot="1222087">
            <a:off x="1146175" y="3502025"/>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7" name="Isosceles Triangle 45">
            <a:extLst>
              <a:ext uri="{FF2B5EF4-FFF2-40B4-BE49-F238E27FC236}">
                <a16:creationId xmlns:a16="http://schemas.microsoft.com/office/drawing/2014/main" id="{AE4659D0-AE5F-A64E-A45C-193CE7914047}"/>
              </a:ext>
            </a:extLst>
          </p:cNvPr>
          <p:cNvSpPr>
            <a:spLocks noChangeArrowheads="1"/>
          </p:cNvSpPr>
          <p:nvPr/>
        </p:nvSpPr>
        <p:spPr bwMode="auto">
          <a:xfrm rot="-1011958">
            <a:off x="2276475" y="3514725"/>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8" name="Isosceles Triangle 46">
            <a:extLst>
              <a:ext uri="{FF2B5EF4-FFF2-40B4-BE49-F238E27FC236}">
                <a16:creationId xmlns:a16="http://schemas.microsoft.com/office/drawing/2014/main" id="{14919F1A-3BE5-AF4B-BE98-B68714679E3E}"/>
              </a:ext>
            </a:extLst>
          </p:cNvPr>
          <p:cNvSpPr>
            <a:spLocks noChangeArrowheads="1"/>
          </p:cNvSpPr>
          <p:nvPr/>
        </p:nvSpPr>
        <p:spPr bwMode="auto">
          <a:xfrm rot="2909253">
            <a:off x="5595938" y="2624138"/>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599" name="Isosceles Triangle 47">
            <a:extLst>
              <a:ext uri="{FF2B5EF4-FFF2-40B4-BE49-F238E27FC236}">
                <a16:creationId xmlns:a16="http://schemas.microsoft.com/office/drawing/2014/main" id="{7A831F15-DD9C-5B48-9A00-CE04CE132D6D}"/>
              </a:ext>
            </a:extLst>
          </p:cNvPr>
          <p:cNvSpPr>
            <a:spLocks noChangeArrowheads="1"/>
          </p:cNvSpPr>
          <p:nvPr/>
        </p:nvSpPr>
        <p:spPr bwMode="auto">
          <a:xfrm rot="625892">
            <a:off x="6134100" y="3397250"/>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
        <p:nvSpPr>
          <p:cNvPr id="194600" name="Isosceles Triangle 48">
            <a:extLst>
              <a:ext uri="{FF2B5EF4-FFF2-40B4-BE49-F238E27FC236}">
                <a16:creationId xmlns:a16="http://schemas.microsoft.com/office/drawing/2014/main" id="{EFA87FF8-F25D-EC4B-832D-463E79F3D0DE}"/>
              </a:ext>
            </a:extLst>
          </p:cNvPr>
          <p:cNvSpPr>
            <a:spLocks noChangeArrowheads="1"/>
          </p:cNvSpPr>
          <p:nvPr/>
        </p:nvSpPr>
        <p:spPr bwMode="auto">
          <a:xfrm rot="-3858278">
            <a:off x="7348538" y="3282950"/>
            <a:ext cx="533400" cy="533400"/>
          </a:xfrm>
          <a:prstGeom prst="triangle">
            <a:avLst>
              <a:gd name="adj" fmla="val 50000"/>
            </a:avLst>
          </a:prstGeom>
          <a:solidFill>
            <a:schemeClr val="bg1"/>
          </a:solidFill>
          <a:ln w="9525">
            <a:solidFill>
              <a:schemeClr val="tx1"/>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endParaRPr lang="en-US" altLang="en-US" sz="1800">
              <a:latin typeface="Tahoma" panose="020B0604030504040204" pitchFamily="34"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a:extLst>
              <a:ext uri="{FF2B5EF4-FFF2-40B4-BE49-F238E27FC236}">
                <a16:creationId xmlns:a16="http://schemas.microsoft.com/office/drawing/2014/main" id="{E29C4B02-B2C0-7248-AAB7-2FC60163CFE0}"/>
              </a:ext>
            </a:extLst>
          </p:cNvPr>
          <p:cNvSpPr>
            <a:spLocks noGrp="1" noChangeArrowheads="1"/>
          </p:cNvSpPr>
          <p:nvPr>
            <p:ph type="title"/>
          </p:nvPr>
        </p:nvSpPr>
        <p:spPr/>
        <p:txBody>
          <a:bodyPr>
            <a:normAutofit fontScale="90000"/>
          </a:bodyPr>
          <a:lstStyle/>
          <a:p>
            <a:r>
              <a:rPr lang="en-US" altLang="en-US" sz="3200" dirty="0">
                <a:ea typeface="ＭＳ Ｐゴシック" panose="020B0600070205080204" pitchFamily="34" charset="-128"/>
              </a:rPr>
              <a:t>3.5. </a:t>
            </a:r>
            <a:r>
              <a:rPr lang="en-US" altLang="en-US" sz="3200" dirty="0" err="1">
                <a:ea typeface="ＭＳ Ｐゴシック" panose="020B0600070205080204" pitchFamily="34" charset="-128"/>
              </a:rPr>
              <a:t>Nguyên</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lý</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đảo</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ngược</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sự</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phụ</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thuộc</a:t>
            </a:r>
            <a:br>
              <a:rPr lang="en-US" altLang="en-US" sz="3200" dirty="0">
                <a:ea typeface="ＭＳ Ｐゴシック" panose="020B0600070205080204" pitchFamily="34" charset="-128"/>
              </a:rPr>
            </a:br>
            <a:r>
              <a:rPr lang="en-US" altLang="en-US" sz="3200" dirty="0">
                <a:ea typeface="ＭＳ Ｐゴシック" panose="020B0600070205080204" pitchFamily="34" charset="-128"/>
              </a:rPr>
              <a:t>Dependency Inversion Principle</a:t>
            </a:r>
          </a:p>
        </p:txBody>
      </p:sp>
      <p:sp>
        <p:nvSpPr>
          <p:cNvPr id="109570" name="Content Placeholder 2">
            <a:extLst>
              <a:ext uri="{FF2B5EF4-FFF2-40B4-BE49-F238E27FC236}">
                <a16:creationId xmlns:a16="http://schemas.microsoft.com/office/drawing/2014/main" id="{CF9BB022-E44E-DF48-8E16-70DE38255E78}"/>
              </a:ext>
            </a:extLst>
          </p:cNvPr>
          <p:cNvSpPr>
            <a:spLocks noGrp="1" noChangeArrowheads="1"/>
          </p:cNvSpPr>
          <p:nvPr>
            <p:ph idx="1"/>
          </p:nvPr>
        </p:nvSpPr>
        <p:spPr/>
        <p:txBody>
          <a:bodyPr/>
          <a:lstStyle/>
          <a:p>
            <a:endParaRPr lang="en-US" altLang="en-US" sz="2800" dirty="0">
              <a:ea typeface="ＭＳ Ｐゴシック" panose="020B0600070205080204" pitchFamily="34" charset="-128"/>
            </a:endParaRPr>
          </a:p>
          <a:p>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ứng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dụng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thường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thiết</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kế</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theo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hướng</a:t>
            </a:r>
            <a:r>
              <a:rPr lang="en-US" altLang="en-US" sz="2800" dirty="0">
                <a:ea typeface="ＭＳ Ｐゴシック" panose="020B0600070205080204" pitchFamily="34" charset="-128"/>
              </a:rPr>
              <a:t> top-down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được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thiết</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kế</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dựa</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trên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Hậu</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quả</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là</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bị</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module </a:t>
            </a:r>
            <a:r>
              <a:rPr lang="en-US" altLang="en-US" sz="2800" dirty="0" err="1">
                <a:ea typeface="ＭＳ Ｐゴシック" panose="020B0600070205080204" pitchFamily="34" charset="-128"/>
              </a:rPr>
              <a:t>mức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p>
          <a:p>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modules </a:t>
            </a:r>
            <a:r>
              <a:rPr lang="en-US" altLang="en-US" sz="2800" dirty="0" err="1">
                <a:ea typeface="ＭＳ Ｐゴシック" panose="020B0600070205080204" pitchFamily="34" charset="-128"/>
              </a:rPr>
              <a:t>cấp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cao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không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nên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các</a:t>
            </a:r>
            <a:r>
              <a:rPr lang="en-US" altLang="en-US" sz="2800" dirty="0">
                <a:ea typeface="ＭＳ Ｐゴシック" panose="020B0600070205080204" pitchFamily="34" charset="-128"/>
              </a:rPr>
              <a:t> modules </a:t>
            </a:r>
            <a:r>
              <a:rPr lang="en-US" altLang="en-US" sz="2800" dirty="0" err="1">
                <a:ea typeface="ＭＳ Ｐゴシック" panose="020B0600070205080204" pitchFamily="34" charset="-128"/>
              </a:rPr>
              <a:t>cấp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thấp</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Cả</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hai</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nên</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phụ</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thuộc</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vào</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sự</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trừu</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tượng</a:t>
            </a:r>
            <a:r>
              <a:rPr lang="en-US" altLang="en-US" sz="2800" dirty="0">
                <a:ea typeface="ＭＳ Ｐゴシック" panose="020B0600070205080204" pitchFamily="34" charset="-128"/>
              </a:rPr>
              <a:t> </a:t>
            </a:r>
            <a:r>
              <a:rPr lang="en-US" altLang="en-US" sz="2800" dirty="0" err="1">
                <a:ea typeface="ＭＳ Ｐゴシック" panose="020B0600070205080204" pitchFamily="34" charset="-128"/>
              </a:rPr>
              <a:t>hóa</a:t>
            </a:r>
            <a:endParaRPr lang="en-US" altLang="en-US" sz="2800" dirty="0">
              <a:ea typeface="ＭＳ Ｐゴシック" panose="020B0600070205080204" pitchFamily="34" charset="-128"/>
            </a:endParaRPr>
          </a:p>
          <a:p>
            <a:endParaRPr lang="en-US" altLang="en-US" sz="2800" dirty="0">
              <a:ea typeface="ＭＳ Ｐゴシック" panose="020B0600070205080204" pitchFamily="34" charset="-128"/>
            </a:endParaRPr>
          </a:p>
        </p:txBody>
      </p:sp>
      <p:sp>
        <p:nvSpPr>
          <p:cNvPr id="109571" name="Slide Number Placeholder 3">
            <a:extLst>
              <a:ext uri="{FF2B5EF4-FFF2-40B4-BE49-F238E27FC236}">
                <a16:creationId xmlns:a16="http://schemas.microsoft.com/office/drawing/2014/main" id="{DA78BC94-964C-7A4A-B6D9-86BEB7D6F0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03C8B904-B59E-4C48-8430-FDD3BBF0B6E8}" type="slidenum">
              <a:rPr lang="en-US" altLang="en-US" sz="1400">
                <a:latin typeface="Tahoma" panose="020B0604030504040204" pitchFamily="34" charset="0"/>
              </a:rPr>
              <a:pPr>
                <a:spcBef>
                  <a:spcPct val="0"/>
                </a:spcBef>
                <a:buClrTx/>
                <a:buSzTx/>
                <a:buFontTx/>
                <a:buNone/>
              </a:pPr>
              <a:t>35</a:t>
            </a:fld>
            <a:endParaRPr lang="en-US" altLang="en-US" sz="1400">
              <a:latin typeface="Tahoma" panose="020B0604030504040204" pitchFamily="34" charset="0"/>
            </a:endParaRPr>
          </a:p>
        </p:txBody>
      </p:sp>
    </p:spTree>
    <p:extLst>
      <p:ext uri="{BB962C8B-B14F-4D97-AF65-F5344CB8AC3E}">
        <p14:creationId xmlns:p14="http://schemas.microsoft.com/office/powerpoint/2010/main" val="1250099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a:extLst>
              <a:ext uri="{FF2B5EF4-FFF2-40B4-BE49-F238E27FC236}">
                <a16:creationId xmlns:a16="http://schemas.microsoft.com/office/drawing/2014/main" id="{7D6FF7D2-20EC-E047-993B-AA75D4358D42}"/>
              </a:ext>
            </a:extLst>
          </p:cNvPr>
          <p:cNvSpPr>
            <a:spLocks noGrp="1" noChangeArrowheads="1"/>
          </p:cNvSpPr>
          <p:nvPr>
            <p:ph type="title"/>
          </p:nvPr>
        </p:nvSpPr>
        <p:spPr/>
        <p:txBody>
          <a:bodyPr>
            <a:normAutofit fontScale="90000"/>
          </a:bodyPr>
          <a:lstStyle/>
          <a:p>
            <a:r>
              <a:rPr lang="en-US" altLang="en-US" sz="3600" dirty="0">
                <a:ea typeface="ＭＳ Ｐゴシック" panose="020B0600070205080204" pitchFamily="34" charset="-128"/>
              </a:rPr>
              <a:t>3.5. </a:t>
            </a:r>
            <a:r>
              <a:rPr lang="en-US" altLang="en-US" sz="3600" dirty="0" err="1">
                <a:ea typeface="ＭＳ Ｐゴシック" panose="020B0600070205080204" pitchFamily="34" charset="-128"/>
              </a:rPr>
              <a:t>Nguyên</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lý</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đảo</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ngược</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sự</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phụ</a:t>
            </a:r>
            <a:r>
              <a:rPr lang="en-US" altLang="en-US" sz="3600" dirty="0">
                <a:ea typeface="ＭＳ Ｐゴシック" panose="020B0600070205080204" pitchFamily="34" charset="-128"/>
              </a:rPr>
              <a:t> </a:t>
            </a:r>
            <a:r>
              <a:rPr lang="en-US" altLang="en-US" sz="3600" dirty="0" err="1">
                <a:ea typeface="ＭＳ Ｐゴシック" panose="020B0600070205080204" pitchFamily="34" charset="-128"/>
              </a:rPr>
              <a:t>thuộc</a:t>
            </a:r>
            <a:endParaRPr lang="en-US" altLang="en-US" sz="3600" dirty="0">
              <a:ea typeface="ＭＳ Ｐゴシック" panose="020B0600070205080204" pitchFamily="34" charset="-128"/>
            </a:endParaRPr>
          </a:p>
        </p:txBody>
      </p:sp>
      <p:sp>
        <p:nvSpPr>
          <p:cNvPr id="198658" name="Slide Number Placeholder 3">
            <a:extLst>
              <a:ext uri="{FF2B5EF4-FFF2-40B4-BE49-F238E27FC236}">
                <a16:creationId xmlns:a16="http://schemas.microsoft.com/office/drawing/2014/main" id="{F7FA4BF9-7663-3A42-B28A-49FB826D26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4A232FD-A10B-614D-9C66-666E2FBCEFA9}" type="slidenum">
              <a:rPr lang="en-US" altLang="en-US" sz="1400" smtClean="0">
                <a:latin typeface="Tahoma" panose="020B0604030504040204" pitchFamily="34" charset="0"/>
              </a:rPr>
              <a:pPr>
                <a:spcBef>
                  <a:spcPct val="0"/>
                </a:spcBef>
                <a:buClrTx/>
                <a:buSzTx/>
                <a:buFontTx/>
                <a:buNone/>
              </a:pPr>
              <a:t>36</a:t>
            </a:fld>
            <a:endParaRPr lang="en-US" altLang="en-US" sz="1400">
              <a:latin typeface="Tahoma" panose="020B0604030504040204" pitchFamily="34" charset="0"/>
            </a:endParaRPr>
          </a:p>
        </p:txBody>
      </p:sp>
      <p:pic>
        <p:nvPicPr>
          <p:cNvPr id="198659" name="Picture 2" descr="Applying Dependency Inversion Principle">
            <a:extLst>
              <a:ext uri="{FF2B5EF4-FFF2-40B4-BE49-F238E27FC236}">
                <a16:creationId xmlns:a16="http://schemas.microsoft.com/office/drawing/2014/main" id="{C9FA87EC-1774-664F-AC95-B578D261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1752600"/>
            <a:ext cx="78867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F21CE089-81CB-284F-8F78-F3B4B5FC3718}"/>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a:t>
            </a:r>
            <a:r>
              <a:rPr lang="en-US" altLang="en-US" dirty="0" err="1">
                <a:ea typeface="ＭＳ Ｐゴシック" panose="020B0600070205080204" pitchFamily="34" charset="-128"/>
              </a:rPr>
              <a:t>LightBulb</a:t>
            </a:r>
            <a:endParaRPr lang="en-US" altLang="en-US" dirty="0">
              <a:ea typeface="ＭＳ Ｐゴシック" panose="020B0600070205080204" pitchFamily="34" charset="-128"/>
            </a:endParaRPr>
          </a:p>
        </p:txBody>
      </p:sp>
      <p:sp>
        <p:nvSpPr>
          <p:cNvPr id="200706" name="Content Placeholder 2">
            <a:extLst>
              <a:ext uri="{FF2B5EF4-FFF2-40B4-BE49-F238E27FC236}">
                <a16:creationId xmlns:a16="http://schemas.microsoft.com/office/drawing/2014/main" id="{68AE8FA0-DCD6-B544-9DE3-E7324A5F41D3}"/>
              </a:ext>
            </a:extLst>
          </p:cNvPr>
          <p:cNvSpPr>
            <a:spLocks noGrp="1" noChangeArrowheads="1"/>
          </p:cNvSpPr>
          <p:nvPr>
            <p:ph idx="1"/>
          </p:nvPr>
        </p:nvSpPr>
        <p:spPr/>
        <p:txBody>
          <a:bodyPr>
            <a:normAutofit/>
          </a:bodyPr>
          <a:lstStyle/>
          <a:p>
            <a:pPr marL="0" indent="0">
              <a:buFont typeface="Wingdings" pitchFamily="2" charset="2"/>
              <a:buNone/>
            </a:pP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class</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LightBulb</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turnOn</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solidFill>
                  <a:srgbClr val="000000"/>
                </a:solidFill>
                <a:latin typeface="Helvetica" pitchFamily="2" charset="0"/>
                <a:ea typeface="ＭＳ Ｐゴシック" panose="020B0600070205080204" pitchFamily="34" charset="-128"/>
              </a:rPr>
              <a:t>        </a:t>
            </a:r>
            <a:r>
              <a:rPr lang="en-US" altLang="en-VN" sz="2400" dirty="0" err="1">
                <a:solidFill>
                  <a:srgbClr val="000000"/>
                </a:solidFill>
                <a:latin typeface="Helvetica" pitchFamily="2" charset="0"/>
                <a:ea typeface="ＭＳ Ｐゴシック" panose="020B0600070205080204" pitchFamily="34" charset="-128"/>
              </a:rPr>
              <a:t>System.out.println</a:t>
            </a:r>
            <a:r>
              <a:rPr lang="en-US" altLang="en-VN" sz="2400" dirty="0">
                <a:solidFill>
                  <a:srgbClr val="000000"/>
                </a:solidFill>
                <a:latin typeface="Helvetica" pitchFamily="2" charset="0"/>
                <a:ea typeface="ＭＳ Ｐゴシック" panose="020B0600070205080204" pitchFamily="34" charset="-128"/>
              </a:rPr>
              <a:t>(</a:t>
            </a:r>
            <a:r>
              <a:rPr lang="en-US" altLang="en-VN" sz="2400" dirty="0">
                <a:solidFill>
                  <a:srgbClr val="2A00FF"/>
                </a:solidFill>
                <a:latin typeface="Helvetica" pitchFamily="2" charset="0"/>
                <a:ea typeface="ＭＳ Ｐゴシック" panose="020B0600070205080204" pitchFamily="34" charset="-128"/>
              </a:rPr>
              <a:t>"</a:t>
            </a:r>
            <a:r>
              <a:rPr lang="en-US" altLang="en-VN" sz="2400" dirty="0" err="1">
                <a:solidFill>
                  <a:srgbClr val="2A00FF"/>
                </a:solidFill>
                <a:latin typeface="Helvetica" pitchFamily="2" charset="0"/>
                <a:ea typeface="ＭＳ Ｐゴシック" panose="020B0600070205080204" pitchFamily="34" charset="-128"/>
              </a:rPr>
              <a:t>LightBulb</a:t>
            </a:r>
            <a:r>
              <a:rPr lang="en-US" altLang="en-VN" sz="2400" dirty="0">
                <a:solidFill>
                  <a:srgbClr val="2A00FF"/>
                </a:solidFill>
                <a:latin typeface="Helvetica" pitchFamily="2" charset="0"/>
                <a:ea typeface="ＭＳ Ｐゴシック" panose="020B0600070205080204" pitchFamily="34" charset="-128"/>
              </a:rPr>
              <a:t>: Bulb turned on..."</a:t>
            </a:r>
            <a:r>
              <a:rPr lang="en-US" altLang="en-VN" sz="2400" dirty="0">
                <a:solidFill>
                  <a:srgbClr val="000000"/>
                </a:solidFill>
                <a:latin typeface="Helvetica" pitchFamily="2" charset="0"/>
                <a:ea typeface="ＭＳ Ｐゴシック" panose="020B0600070205080204" pitchFamily="34" charset="-128"/>
              </a:rPr>
              <a:t>);</a:t>
            </a:r>
            <a:endParaRPr lang="en-US" altLang="en-VN" sz="2400" dirty="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public</a:t>
            </a:r>
            <a:r>
              <a:rPr lang="en-US" altLang="en-VN" sz="2400" dirty="0">
                <a:latin typeface="Helvetica" pitchFamily="2" charset="0"/>
                <a:ea typeface="ＭＳ Ｐゴシック" panose="020B0600070205080204" pitchFamily="34" charset="-128"/>
              </a:rPr>
              <a:t> </a:t>
            </a:r>
            <a:r>
              <a:rPr lang="en-US" altLang="en-VN" sz="2400" b="1" dirty="0">
                <a:solidFill>
                  <a:srgbClr val="7F0055"/>
                </a:solidFill>
                <a:latin typeface="Helvetica" pitchFamily="2" charset="0"/>
                <a:ea typeface="ＭＳ Ｐゴシック" panose="020B0600070205080204" pitchFamily="34" charset="-128"/>
              </a:rPr>
              <a:t>void</a:t>
            </a:r>
            <a:r>
              <a:rPr lang="en-US" altLang="en-VN" sz="2400" dirty="0">
                <a:latin typeface="Helvetica" pitchFamily="2" charset="0"/>
                <a:ea typeface="ＭＳ Ｐゴシック" panose="020B0600070205080204" pitchFamily="34" charset="-128"/>
              </a:rPr>
              <a:t> </a:t>
            </a:r>
            <a:r>
              <a:rPr lang="en-US" altLang="en-VN" sz="2400" dirty="0" err="1">
                <a:latin typeface="Helvetica" pitchFamily="2" charset="0"/>
                <a:ea typeface="ＭＳ Ｐゴシック" panose="020B0600070205080204" pitchFamily="34" charset="-128"/>
              </a:rPr>
              <a:t>turnOff</a:t>
            </a: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solidFill>
                  <a:srgbClr val="000000"/>
                </a:solidFill>
                <a:latin typeface="Helvetica" pitchFamily="2" charset="0"/>
                <a:ea typeface="ＭＳ Ｐゴシック" panose="020B0600070205080204" pitchFamily="34" charset="-128"/>
              </a:rPr>
              <a:t>        </a:t>
            </a:r>
            <a:r>
              <a:rPr lang="en-US" altLang="en-VN" sz="2400" dirty="0" err="1">
                <a:solidFill>
                  <a:srgbClr val="000000"/>
                </a:solidFill>
                <a:latin typeface="Helvetica" pitchFamily="2" charset="0"/>
                <a:ea typeface="ＭＳ Ｐゴシック" panose="020B0600070205080204" pitchFamily="34" charset="-128"/>
              </a:rPr>
              <a:t>System.out.println</a:t>
            </a:r>
            <a:r>
              <a:rPr lang="en-US" altLang="en-VN" sz="2400" dirty="0">
                <a:solidFill>
                  <a:srgbClr val="000000"/>
                </a:solidFill>
                <a:latin typeface="Helvetica" pitchFamily="2" charset="0"/>
                <a:ea typeface="ＭＳ Ｐゴシック" panose="020B0600070205080204" pitchFamily="34" charset="-128"/>
              </a:rPr>
              <a:t>(</a:t>
            </a:r>
            <a:r>
              <a:rPr lang="en-US" altLang="en-VN" sz="2400" dirty="0">
                <a:solidFill>
                  <a:srgbClr val="2A00FF"/>
                </a:solidFill>
                <a:latin typeface="Helvetica" pitchFamily="2" charset="0"/>
                <a:ea typeface="ＭＳ Ｐゴシック" panose="020B0600070205080204" pitchFamily="34" charset="-128"/>
              </a:rPr>
              <a:t>"</a:t>
            </a:r>
            <a:r>
              <a:rPr lang="en-US" altLang="en-VN" sz="2400" dirty="0" err="1">
                <a:solidFill>
                  <a:srgbClr val="2A00FF"/>
                </a:solidFill>
                <a:latin typeface="Helvetica" pitchFamily="2" charset="0"/>
                <a:ea typeface="ＭＳ Ｐゴシック" panose="020B0600070205080204" pitchFamily="34" charset="-128"/>
              </a:rPr>
              <a:t>LightBulb</a:t>
            </a:r>
            <a:r>
              <a:rPr lang="en-US" altLang="en-VN" sz="2400" dirty="0">
                <a:solidFill>
                  <a:srgbClr val="2A00FF"/>
                </a:solidFill>
                <a:latin typeface="Helvetica" pitchFamily="2" charset="0"/>
                <a:ea typeface="ＭＳ Ｐゴシック" panose="020B0600070205080204" pitchFamily="34" charset="-128"/>
              </a:rPr>
              <a:t>: Bulb turned off..."</a:t>
            </a:r>
            <a:r>
              <a:rPr lang="en-US" altLang="en-VN" sz="2400" dirty="0">
                <a:solidFill>
                  <a:srgbClr val="000000"/>
                </a:solidFill>
                <a:latin typeface="Helvetica" pitchFamily="2" charset="0"/>
                <a:ea typeface="ＭＳ Ｐゴシック" panose="020B0600070205080204" pitchFamily="34" charset="-128"/>
              </a:rPr>
              <a:t>);</a:t>
            </a:r>
            <a:endParaRPr lang="en-US" altLang="en-VN" sz="2400" dirty="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400" dirty="0">
                <a:latin typeface="Helvetica" pitchFamily="2" charset="0"/>
                <a:ea typeface="ＭＳ Ｐゴシック" panose="020B0600070205080204" pitchFamily="34" charset="-128"/>
              </a:rPr>
              <a:t>    }</a:t>
            </a:r>
          </a:p>
          <a:p>
            <a:pPr marL="0" indent="0">
              <a:buFont typeface="Wingdings" pitchFamily="2" charset="2"/>
              <a:buNone/>
            </a:pPr>
            <a:r>
              <a:rPr lang="en-US" altLang="en-VN" sz="2400" dirty="0">
                <a:latin typeface="Helvetica" pitchFamily="2" charset="0"/>
                <a:ea typeface="ＭＳ Ｐゴシック" panose="020B0600070205080204" pitchFamily="34" charset="-128"/>
              </a:rPr>
              <a:t>}</a:t>
            </a:r>
            <a:endParaRPr lang="en-US" altLang="en-US" sz="2400" dirty="0">
              <a:ea typeface="ＭＳ Ｐゴシック" panose="020B0600070205080204" pitchFamily="34" charset="-128"/>
            </a:endParaRPr>
          </a:p>
        </p:txBody>
      </p:sp>
      <p:sp>
        <p:nvSpPr>
          <p:cNvPr id="200707" name="Slide Number Placeholder 3">
            <a:extLst>
              <a:ext uri="{FF2B5EF4-FFF2-40B4-BE49-F238E27FC236}">
                <a16:creationId xmlns:a16="http://schemas.microsoft.com/office/drawing/2014/main" id="{8EEB8B18-CED3-904C-BBFD-A12319DBD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3546DE3-AE3C-964A-98E1-ED37EFEC7F73}" type="slidenum">
              <a:rPr lang="en-US" altLang="en-US" sz="1400" smtClean="0">
                <a:latin typeface="Tahoma" panose="020B0604030504040204" pitchFamily="34" charset="0"/>
              </a:rPr>
              <a:pPr>
                <a:spcBef>
                  <a:spcPct val="0"/>
                </a:spcBef>
                <a:buClrTx/>
                <a:buSzTx/>
                <a:buFontTx/>
                <a:buNone/>
              </a:pPr>
              <a:t>37</a:t>
            </a:fld>
            <a:endParaRPr lang="en-US" altLang="en-US" sz="1400">
              <a:latin typeface="Tahoma" panose="020B060403050404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a:extLst>
              <a:ext uri="{FF2B5EF4-FFF2-40B4-BE49-F238E27FC236}">
                <a16:creationId xmlns:a16="http://schemas.microsoft.com/office/drawing/2014/main" id="{ECF4EDF3-75F5-DC4E-B2E5-32F6A387D942}"/>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02754" name="Content Placeholder 2">
            <a:extLst>
              <a:ext uri="{FF2B5EF4-FFF2-40B4-BE49-F238E27FC236}">
                <a16:creationId xmlns:a16="http://schemas.microsoft.com/office/drawing/2014/main" id="{3CB2CBFA-4A46-5A42-8DA1-E32146170363}"/>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r>
              <a:rPr lang="en-US" altLang="en-VN" sz="1600" dirty="0" err="1">
                <a:solidFill>
                  <a:srgbClr val="0000C0"/>
                </a:solidFill>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on</a:t>
            </a:r>
            <a:r>
              <a:rPr lang="en-US" altLang="en-VN" sz="1600" dirty="0">
                <a:solidFill>
                  <a:srgbClr val="000000"/>
                </a:solidFill>
                <a:latin typeface="Helvetica" pitchFamily="2" charset="0"/>
                <a:ea typeface="ＭＳ Ｐゴシック" panose="020B0600070205080204" pitchFamily="34" charset="-128"/>
              </a:rPr>
              <a:t>;</a:t>
            </a:r>
            <a:endParaRPr lang="en-US" altLang="en-VN" sz="16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lightBulb</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return</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if</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lightBulb.turnOff</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else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lightBulb.turnOn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true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endParaRPr lang="en-US" altLang="en-US" sz="1600" dirty="0">
              <a:ea typeface="ＭＳ Ｐゴシック" panose="020B0600070205080204" pitchFamily="34" charset="-128"/>
            </a:endParaRPr>
          </a:p>
        </p:txBody>
      </p:sp>
      <p:sp>
        <p:nvSpPr>
          <p:cNvPr id="202755" name="Slide Number Placeholder 3">
            <a:extLst>
              <a:ext uri="{FF2B5EF4-FFF2-40B4-BE49-F238E27FC236}">
                <a16:creationId xmlns:a16="http://schemas.microsoft.com/office/drawing/2014/main" id="{346161F8-E6CF-F14E-90A6-349830665F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6A0DCF5B-8965-F84B-B30B-B145F060CB13}" type="slidenum">
              <a:rPr lang="en-US" altLang="en-US" sz="1400" smtClean="0">
                <a:latin typeface="Tahoma" panose="020B0604030504040204" pitchFamily="34" charset="0"/>
              </a:rPr>
              <a:pPr>
                <a:spcBef>
                  <a:spcPct val="0"/>
                </a:spcBef>
                <a:buClrTx/>
                <a:buSzTx/>
                <a:buFontTx/>
                <a:buNone/>
              </a:pPr>
              <a:t>38</a:t>
            </a:fld>
            <a:endParaRPr lang="en-US" altLang="en-US" sz="1400">
              <a:latin typeface="Tahoma" panose="020B060403050404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Title 1">
            <a:extLst>
              <a:ext uri="{FF2B5EF4-FFF2-40B4-BE49-F238E27FC236}">
                <a16:creationId xmlns:a16="http://schemas.microsoft.com/office/drawing/2014/main" id="{D458EBF8-F3A8-6A4B-BEA6-9EABFD853753}"/>
              </a:ext>
            </a:extLst>
          </p:cNvPr>
          <p:cNvSpPr>
            <a:spLocks noGrp="1" noChangeArrowheads="1"/>
          </p:cNvSpPr>
          <p:nvPr>
            <p:ph type="title"/>
          </p:nvPr>
        </p:nvSpPr>
        <p:spPr/>
        <p:txBody>
          <a:bodyPr/>
          <a:lstStyle/>
          <a:p>
            <a:r>
              <a:rPr lang="en-US" altLang="en-US">
                <a:ea typeface="ＭＳ Ｐゴシック" panose="020B0600070205080204" pitchFamily="34" charset="-128"/>
              </a:rPr>
              <a:t>Interface ISwitchable</a:t>
            </a:r>
          </a:p>
        </p:txBody>
      </p:sp>
      <p:sp>
        <p:nvSpPr>
          <p:cNvPr id="204802" name="Content Placeholder 2">
            <a:extLst>
              <a:ext uri="{FF2B5EF4-FFF2-40B4-BE49-F238E27FC236}">
                <a16:creationId xmlns:a16="http://schemas.microsoft.com/office/drawing/2014/main" id="{C1FF11B1-F716-5F44-B58E-84428A0E20DB}"/>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latin typeface="Helvetica" pitchFamily="2" charset="0"/>
                <a:ea typeface="ＭＳ Ｐゴシック" panose="020B0600070205080204" pitchFamily="34" charset="-128"/>
              </a:rPr>
              <a:t> ISwitchable {</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turnOn();</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public</a:t>
            </a: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turnOff();</a:t>
            </a:r>
          </a:p>
          <a:p>
            <a:pPr marL="0" indent="0">
              <a:buFont typeface="Wingdings" pitchFamily="2" charset="2"/>
              <a:buNone/>
            </a:pPr>
            <a:r>
              <a:rPr lang="en-US" altLang="en-VN">
                <a:latin typeface="Helvetica" pitchFamily="2" charset="0"/>
                <a:ea typeface="ＭＳ Ｐゴシック" panose="020B0600070205080204" pitchFamily="34" charset="-128"/>
              </a:rPr>
              <a:t>}</a:t>
            </a:r>
            <a:endParaRPr lang="en-US" altLang="en-US">
              <a:ea typeface="ＭＳ Ｐゴシック" panose="020B0600070205080204" pitchFamily="34" charset="-128"/>
            </a:endParaRPr>
          </a:p>
        </p:txBody>
      </p:sp>
      <p:sp>
        <p:nvSpPr>
          <p:cNvPr id="204803" name="Slide Number Placeholder 3">
            <a:extLst>
              <a:ext uri="{FF2B5EF4-FFF2-40B4-BE49-F238E27FC236}">
                <a16:creationId xmlns:a16="http://schemas.microsoft.com/office/drawing/2014/main" id="{F681EBCA-1D16-8942-9C1D-BB87EC3A19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5BEAA54F-4700-2248-AFF1-0CF8B8C8659D}" type="slidenum">
              <a:rPr lang="en-US" altLang="en-US" sz="1400" smtClean="0">
                <a:latin typeface="Tahoma" panose="020B0604030504040204" pitchFamily="34" charset="0"/>
              </a:rPr>
              <a:pPr>
                <a:spcBef>
                  <a:spcPct val="0"/>
                </a:spcBef>
                <a:buClrTx/>
                <a:buSzTx/>
                <a:buFontTx/>
                <a:buNone/>
              </a:pPr>
              <a:t>39</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6B1BDFE1-31BA-FB4E-9A77-3AAA6F4A4FEE}"/>
              </a:ext>
            </a:extLst>
          </p:cNvPr>
          <p:cNvSpPr>
            <a:spLocks noGrp="1" noChangeArrowheads="1"/>
          </p:cNvSpPr>
          <p:nvPr>
            <p:ph type="title"/>
          </p:nvPr>
        </p:nvSpPr>
        <p:spPr/>
        <p:txBody>
          <a:bodyPr>
            <a:noAutofit/>
          </a:bodyPr>
          <a:lstStyle/>
          <a:p>
            <a:r>
              <a:rPr lang="en-US" altLang="en-US" dirty="0">
                <a:ea typeface="ＭＳ Ｐゴシック" panose="020B0600070205080204" pitchFamily="34" charset="-128"/>
              </a:rPr>
              <a:t>3.3. </a:t>
            </a:r>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Liskov</a:t>
            </a:r>
            <a:br>
              <a:rPr lang="en-US" altLang="en-US" dirty="0">
                <a:ea typeface="ＭＳ Ｐゴシック" panose="020B0600070205080204" pitchFamily="34" charset="-128"/>
              </a:rPr>
            </a:br>
            <a:r>
              <a:rPr lang="en-US" altLang="en-US" dirty="0" err="1">
                <a:ea typeface="ＭＳ Ｐゴシック" panose="020B0600070205080204" pitchFamily="34" charset="-128"/>
              </a:rPr>
              <a:t>Liskov</a:t>
            </a:r>
            <a:r>
              <a:rPr lang="en-US" altLang="en-US" dirty="0">
                <a:ea typeface="ＭＳ Ｐゴシック" panose="020B0600070205080204" pitchFamily="34" charset="-128"/>
              </a:rPr>
              <a:t> substitution principle</a:t>
            </a:r>
          </a:p>
        </p:txBody>
      </p:sp>
      <p:sp>
        <p:nvSpPr>
          <p:cNvPr id="49154" name="Content Placeholder 2">
            <a:extLst>
              <a:ext uri="{FF2B5EF4-FFF2-40B4-BE49-F238E27FC236}">
                <a16:creationId xmlns:a16="http://schemas.microsoft.com/office/drawing/2014/main" id="{41C7BD2C-1EC6-A042-87FE-F67D160098B4}"/>
              </a:ext>
            </a:extLst>
          </p:cNvPr>
          <p:cNvSpPr>
            <a:spLocks noGrp="1" noChangeArrowheads="1"/>
          </p:cNvSpPr>
          <p:nvPr>
            <p:ph idx="1"/>
          </p:nvPr>
        </p:nvSpPr>
        <p:spPr/>
        <p:txBody>
          <a:bodyPr/>
          <a:lstStyle/>
          <a:p>
            <a:endParaRPr lang="en-US" altLang="en-US" dirty="0">
              <a:ea typeface="ＭＳ Ｐゴシック" panose="020B0600070205080204" pitchFamily="34" charset="-128"/>
            </a:endParaRPr>
          </a:p>
          <a:p>
            <a:r>
              <a:rPr lang="en-US" altLang="en-US" dirty="0">
                <a:ea typeface="ＭＳ Ｐゴシック" panose="020B0600070205080204" pitchFamily="34" charset="-128"/>
              </a:rPr>
              <a:t>“</a:t>
            </a:r>
            <a:r>
              <a:rPr lang="en-US" altLang="en-US" i="1" dirty="0">
                <a:ea typeface="ＭＳ Ｐゴシック" panose="020B0600070205080204" pitchFamily="34" charset="-128"/>
              </a:rPr>
              <a:t>Let q(x) be a property provable about objects of x of type T. Then q(y) should be provable for objects y of type S where S is a subtype of T</a:t>
            </a:r>
            <a:r>
              <a:rPr lang="en-US" altLang="en-US" dirty="0">
                <a:ea typeface="ＭＳ Ｐゴシック" panose="020B0600070205080204" pitchFamily="34" charset="-128"/>
              </a:rPr>
              <a:t>”</a:t>
            </a:r>
          </a:p>
          <a:p>
            <a:r>
              <a:rPr lang="en-US" altLang="en-US" dirty="0" err="1">
                <a:ea typeface="ＭＳ Ｐゴシック" panose="020B0600070205080204" pitchFamily="34" charset="-128"/>
              </a:rPr>
              <a:t>Lớp</a:t>
            </a:r>
            <a:r>
              <a:rPr lang="en-US" altLang="en-US" dirty="0">
                <a:ea typeface="ＭＳ Ｐゴシック" panose="020B0600070205080204" pitchFamily="34" charset="-128"/>
              </a:rPr>
              <a:t> con </a:t>
            </a:r>
            <a:r>
              <a:rPr lang="en-US" altLang="en-US" dirty="0" err="1">
                <a:ea typeface="ＭＳ Ｐゴシック" panose="020B0600070205080204" pitchFamily="34" charset="-128"/>
              </a:rPr>
              <a:t>phải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hoàn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toàn</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được</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cho</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cha (</a:t>
            </a:r>
            <a:r>
              <a:rPr lang="en-US" altLang="en-US" dirty="0" err="1">
                <a:ea typeface="ＭＳ Ｐゴシック" panose="020B0600070205080204" pitchFamily="34" charset="-128"/>
              </a:rPr>
              <a:t>không</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đổi</a:t>
            </a:r>
            <a:r>
              <a:rPr lang="en-US" altLang="en-US" dirty="0">
                <a:ea typeface="ＭＳ Ｐゴシック" panose="020B0600070205080204" pitchFamily="34" charset="-128"/>
              </a:rPr>
              <a:t> </a:t>
            </a:r>
            <a:r>
              <a:rPr lang="en-US" altLang="en-US" dirty="0" err="1">
                <a:ea typeface="ＭＳ Ｐゴシック" panose="020B0600070205080204" pitchFamily="34" charset="-128"/>
              </a:rPr>
              <a:t>bản</a:t>
            </a:r>
            <a:r>
              <a:rPr lang="en-US" altLang="en-US" dirty="0">
                <a:ea typeface="ＭＳ Ｐゴシック" panose="020B0600070205080204" pitchFamily="34" charset="-128"/>
              </a:rPr>
              <a:t> </a:t>
            </a:r>
            <a:r>
              <a:rPr lang="en-US" altLang="en-US" dirty="0" err="1">
                <a:ea typeface="ＭＳ Ｐゴシック" panose="020B0600070205080204" pitchFamily="34" charset="-128"/>
              </a:rPr>
              <a:t>chất</a:t>
            </a:r>
            <a:r>
              <a:rPr lang="en-US" altLang="en-US" dirty="0">
                <a:ea typeface="ＭＳ Ｐゴシック" panose="020B0600070205080204" pitchFamily="34" charset="-128"/>
              </a:rPr>
              <a:t> </a:t>
            </a:r>
            <a:r>
              <a:rPr lang="en-US" altLang="en-US" dirty="0" err="1">
                <a:ea typeface="ＭＳ Ｐゴシック" panose="020B0600070205080204" pitchFamily="34" charset="-128"/>
              </a:rPr>
              <a:t>hành</a:t>
            </a:r>
            <a:r>
              <a:rPr lang="en-US" altLang="en-US" dirty="0">
                <a:ea typeface="ＭＳ Ｐゴシック" panose="020B0600070205080204" pitchFamily="34" charset="-128"/>
              </a:rPr>
              <a:t> vi </a:t>
            </a:r>
            <a:r>
              <a:rPr lang="en-US" altLang="en-US" dirty="0" err="1">
                <a:ea typeface="ＭＳ Ｐゴシック" panose="020B0600070205080204" pitchFamily="34" charset="-128"/>
              </a:rPr>
              <a:t>của</a:t>
            </a:r>
            <a:r>
              <a:rPr lang="en-US" altLang="en-US" dirty="0">
                <a:ea typeface="ＭＳ Ｐゴシック" panose="020B0600070205080204" pitchFamily="34" charset="-128"/>
              </a:rPr>
              <a:t> </a:t>
            </a:r>
            <a:r>
              <a:rPr lang="en-US" altLang="en-US" dirty="0" err="1">
                <a:ea typeface="ＭＳ Ｐゴシック" panose="020B0600070205080204" pitchFamily="34" charset="-128"/>
              </a:rPr>
              <a:t>lớp</a:t>
            </a:r>
            <a:r>
              <a:rPr lang="en-US" altLang="en-US" dirty="0">
                <a:ea typeface="ＭＳ Ｐゴシック" panose="020B0600070205080204" pitchFamily="34" charset="-128"/>
              </a:rPr>
              <a:t> cha)</a:t>
            </a:r>
          </a:p>
        </p:txBody>
      </p:sp>
      <p:sp>
        <p:nvSpPr>
          <p:cNvPr id="51203" name="Slide Number Placeholder 3">
            <a:extLst>
              <a:ext uri="{FF2B5EF4-FFF2-40B4-BE49-F238E27FC236}">
                <a16:creationId xmlns:a16="http://schemas.microsoft.com/office/drawing/2014/main" id="{8607352B-FF80-D74E-8A70-C235350FF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FAAC104-AA2C-5146-B780-AF3182CBF0A4}" type="slidenum">
              <a:rPr lang="en-US" altLang="en-US" sz="1400">
                <a:latin typeface="Tahoma" panose="020B0604030504040204" pitchFamily="34" charset="0"/>
              </a:rPr>
              <a:pPr>
                <a:spcBef>
                  <a:spcPct val="0"/>
                </a:spcBef>
                <a:buClrTx/>
                <a:buSzTx/>
                <a:buFontTx/>
                <a:buNone/>
              </a:pPr>
              <a:t>4</a:t>
            </a:fld>
            <a:endParaRPr lang="en-US" altLang="en-US" sz="1400">
              <a:latin typeface="Tahoma" panose="020B0604030504040204" pitchFamily="34" charset="0"/>
            </a:endParaRPr>
          </a:p>
        </p:txBody>
      </p:sp>
      <p:sp>
        <p:nvSpPr>
          <p:cNvPr id="2" name="Rectangle 1">
            <a:extLst>
              <a:ext uri="{FF2B5EF4-FFF2-40B4-BE49-F238E27FC236}">
                <a16:creationId xmlns:a16="http://schemas.microsoft.com/office/drawing/2014/main" id="{89251E9B-ABC7-0B4F-B463-1109EC694AB3}"/>
              </a:ext>
            </a:extLst>
          </p:cNvPr>
          <p:cNvSpPr>
            <a:spLocks noChangeArrowheads="1"/>
          </p:cNvSpPr>
          <p:nvPr/>
        </p:nvSpPr>
        <p:spPr bwMode="auto">
          <a:xfrm>
            <a:off x="1447800" y="4038600"/>
            <a:ext cx="7496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dirty="0">
                <a:solidFill>
                  <a:srgbClr val="FF0000"/>
                </a:solidFill>
              </a:rPr>
              <a:t>Functions that use pointers of references to base classes must be able to use objects of derived classes without knowing it</a:t>
            </a:r>
          </a:p>
        </p:txBody>
      </p:sp>
      <p:sp>
        <p:nvSpPr>
          <p:cNvPr id="3" name="Rectangle 2">
            <a:extLst>
              <a:ext uri="{FF2B5EF4-FFF2-40B4-BE49-F238E27FC236}">
                <a16:creationId xmlns:a16="http://schemas.microsoft.com/office/drawing/2014/main" id="{E2882C98-B801-9F46-B91F-2E2E27843B9C}"/>
              </a:ext>
            </a:extLst>
          </p:cNvPr>
          <p:cNvSpPr>
            <a:spLocks noChangeArrowheads="1"/>
          </p:cNvSpPr>
          <p:nvPr/>
        </p:nvSpPr>
        <p:spPr bwMode="auto">
          <a:xfrm>
            <a:off x="1447800" y="4884737"/>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r>
              <a:rPr lang="en-US" altLang="en-US" sz="1800">
                <a:solidFill>
                  <a:srgbClr val="FF0000"/>
                </a:solidFill>
              </a:rPr>
              <a:t>New derived classes are extending the base classes without changing their behavior</a:t>
            </a:r>
          </a:p>
        </p:txBody>
      </p:sp>
    </p:spTree>
    <p:extLst>
      <p:ext uri="{BB962C8B-B14F-4D97-AF65-F5344CB8AC3E}">
        <p14:creationId xmlns:p14="http://schemas.microsoft.com/office/powerpoint/2010/main" val="1057781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7" dur="500"/>
                                        <p:tgtEl>
                                          <p:spTgt spid="4915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a:extLst>
              <a:ext uri="{FF2B5EF4-FFF2-40B4-BE49-F238E27FC236}">
                <a16:creationId xmlns:a16="http://schemas.microsoft.com/office/drawing/2014/main" id="{431AB9DD-9784-8C49-B9C6-D59D06245592}"/>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06850" name="Content Placeholder 2">
            <a:extLst>
              <a:ext uri="{FF2B5EF4-FFF2-40B4-BE49-F238E27FC236}">
                <a16:creationId xmlns:a16="http://schemas.microsoft.com/office/drawing/2014/main" id="{FE2A2FBC-68B8-C741-A568-166A5EA2D638}"/>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class</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ISwitchable</a:t>
            </a:r>
            <a:r>
              <a:rPr lang="en-US" altLang="en-VN" sz="1600" dirty="0">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client</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solidFill>
                  <a:srgbClr val="000000"/>
                </a:solidFill>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solidFill>
                  <a:srgbClr val="000000"/>
                </a:solidFill>
                <a:latin typeface="Helvetica" pitchFamily="2" charset="0"/>
                <a:ea typeface="ＭＳ Ｐゴシック" panose="020B0600070205080204" pitchFamily="34" charset="-128"/>
              </a:rPr>
              <a:t> </a:t>
            </a:r>
            <a:r>
              <a:rPr lang="en-US" altLang="en-VN" sz="1600" dirty="0">
                <a:solidFill>
                  <a:srgbClr val="0000C0"/>
                </a:solidFill>
                <a:latin typeface="Helvetica" pitchFamily="2" charset="0"/>
                <a:ea typeface="ＭＳ Ｐゴシック" panose="020B0600070205080204" pitchFamily="34" charset="-128"/>
              </a:rPr>
              <a:t>on</a:t>
            </a:r>
            <a:r>
              <a:rPr lang="en-US" altLang="en-VN" sz="1600" dirty="0">
                <a:solidFill>
                  <a:srgbClr val="000000"/>
                </a:solidFill>
                <a:latin typeface="Helvetica" pitchFamily="2" charset="0"/>
                <a:ea typeface="ＭＳ Ｐゴシック" panose="020B0600070205080204" pitchFamily="34" charset="-128"/>
              </a:rPr>
              <a:t>;</a:t>
            </a:r>
            <a:endParaRPr lang="en-US" altLang="en-VN" sz="16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ElectricPowerSwitch</a:t>
            </a:r>
            <a:r>
              <a:rPr lang="en-US" altLang="en-VN" sz="1600" dirty="0">
                <a:latin typeface="Helvetica" pitchFamily="2" charset="0"/>
                <a:ea typeface="ＭＳ Ｐゴシック" panose="020B0600070205080204" pitchFamily="34" charset="-128"/>
              </a:rPr>
              <a:t>(</a:t>
            </a:r>
            <a:r>
              <a:rPr lang="en-US" altLang="en-VN" sz="1600" dirty="0" err="1">
                <a:latin typeface="Helvetica" pitchFamily="2" charset="0"/>
                <a:ea typeface="ＭＳ Ｐゴシック" panose="020B0600070205080204" pitchFamily="34" charset="-128"/>
              </a:rPr>
              <a:t>ISwitchable</a:t>
            </a:r>
            <a:r>
              <a:rPr lang="en-US" altLang="en-VN" sz="16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.client</a:t>
            </a:r>
            <a:r>
              <a:rPr lang="en-US" altLang="en-VN" sz="16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return</a:t>
            </a: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public</a:t>
            </a: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void</a:t>
            </a:r>
            <a:r>
              <a:rPr lang="en-US" altLang="en-VN" sz="16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boolean</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 </a:t>
            </a:r>
            <a:r>
              <a:rPr lang="en-US" altLang="en-VN" sz="1600" dirty="0" err="1">
                <a:latin typeface="Helvetica" pitchFamily="2" charset="0"/>
                <a:ea typeface="ＭＳ Ｐゴシック" panose="020B0600070205080204" pitchFamily="34" charset="-128"/>
              </a:rPr>
              <a:t>isOn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a:solidFill>
                  <a:srgbClr val="7F0055"/>
                </a:solidFill>
                <a:latin typeface="Helvetica" pitchFamily="2" charset="0"/>
                <a:ea typeface="ＭＳ Ｐゴシック" panose="020B0600070205080204" pitchFamily="34" charset="-128"/>
              </a:rPr>
              <a:t>if</a:t>
            </a: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checkOn</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client.turnOff</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false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else</a:t>
            </a: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dirty="0" err="1">
                <a:latin typeface="Helvetica" pitchFamily="2" charset="0"/>
                <a:ea typeface="ＭＳ Ｐゴシック" panose="020B0600070205080204" pitchFamily="34" charset="-128"/>
              </a:rPr>
              <a:t>client.turnOn</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r>
              <a:rPr lang="en-US" altLang="en-VN" sz="1600" b="1" dirty="0" err="1">
                <a:solidFill>
                  <a:srgbClr val="7F0055"/>
                </a:solidFill>
                <a:latin typeface="Helvetica" pitchFamily="2" charset="0"/>
                <a:ea typeface="ＭＳ Ｐゴシック" panose="020B0600070205080204" pitchFamily="34" charset="-128"/>
              </a:rPr>
              <a:t>this</a:t>
            </a:r>
            <a:r>
              <a:rPr lang="en-US" altLang="en-VN" sz="1600" dirty="0" err="1">
                <a:latin typeface="Helvetica" pitchFamily="2" charset="0"/>
                <a:ea typeface="ＭＳ Ｐゴシック" panose="020B0600070205080204" pitchFamily="34" charset="-128"/>
              </a:rPr>
              <a:t>.on</a:t>
            </a:r>
            <a:r>
              <a:rPr lang="en-US" altLang="en-VN" sz="1600" dirty="0">
                <a:latin typeface="Helvetica" pitchFamily="2" charset="0"/>
                <a:ea typeface="ＭＳ Ｐゴシック" panose="020B0600070205080204" pitchFamily="34" charset="-128"/>
              </a:rPr>
              <a:t> = </a:t>
            </a:r>
            <a:r>
              <a:rPr lang="en-US" altLang="en-VN" sz="1600" b="1" dirty="0">
                <a:solidFill>
                  <a:srgbClr val="7F0055"/>
                </a:solidFill>
                <a:latin typeface="Helvetica" pitchFamily="2" charset="0"/>
                <a:ea typeface="ＭＳ Ｐゴシック" panose="020B0600070205080204" pitchFamily="34" charset="-128"/>
              </a:rPr>
              <a:t>true</a:t>
            </a:r>
            <a:r>
              <a:rPr lang="en-US" altLang="en-VN" sz="16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600" dirty="0">
                <a:latin typeface="Helvetica" pitchFamily="2" charset="0"/>
                <a:ea typeface="ＭＳ Ｐゴシック" panose="020B0600070205080204" pitchFamily="34" charset="-128"/>
              </a:rPr>
              <a:t>}</a:t>
            </a:r>
          </a:p>
          <a:p>
            <a:pPr marL="0" indent="0">
              <a:lnSpc>
                <a:spcPts val="1238"/>
              </a:lnSpc>
              <a:spcBef>
                <a:spcPct val="0"/>
              </a:spcBef>
              <a:buFont typeface="Wingdings" pitchFamily="2" charset="2"/>
              <a:buNone/>
            </a:pPr>
            <a:endParaRPr lang="en-US" altLang="en-US" sz="1600" dirty="0">
              <a:ea typeface="ＭＳ Ｐゴシック" panose="020B0600070205080204" pitchFamily="34" charset="-128"/>
            </a:endParaRPr>
          </a:p>
        </p:txBody>
      </p:sp>
      <p:sp>
        <p:nvSpPr>
          <p:cNvPr id="206851" name="Slide Number Placeholder 3">
            <a:extLst>
              <a:ext uri="{FF2B5EF4-FFF2-40B4-BE49-F238E27FC236}">
                <a16:creationId xmlns:a16="http://schemas.microsoft.com/office/drawing/2014/main" id="{BF99FFA3-FA0C-7B4D-820E-BF5CE69676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94616192-9767-4C4A-81B4-1F35751718B1}" type="slidenum">
              <a:rPr lang="en-US" altLang="en-US" sz="1400" smtClean="0">
                <a:latin typeface="Tahoma" panose="020B0604030504040204" pitchFamily="34" charset="0"/>
              </a:rPr>
              <a:pPr>
                <a:spcBef>
                  <a:spcPct val="0"/>
                </a:spcBef>
                <a:buClrTx/>
                <a:buSzTx/>
                <a:buFontTx/>
                <a:buNone/>
              </a:pPr>
              <a:t>40</a:t>
            </a:fld>
            <a:endParaRPr lang="en-US" altLang="en-US" sz="1400">
              <a:latin typeface="Tahom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Title 1">
            <a:extLst>
              <a:ext uri="{FF2B5EF4-FFF2-40B4-BE49-F238E27FC236}">
                <a16:creationId xmlns:a16="http://schemas.microsoft.com/office/drawing/2014/main" id="{8E1B111B-A642-4146-909C-DECF61505602}"/>
              </a:ext>
            </a:extLst>
          </p:cNvPr>
          <p:cNvSpPr>
            <a:spLocks noGrp="1" noChangeArrowheads="1"/>
          </p:cNvSpPr>
          <p:nvPr>
            <p:ph type="title"/>
          </p:nvPr>
        </p:nvSpPr>
        <p:spPr/>
        <p:txBody>
          <a:bodyPr/>
          <a:lstStyle/>
          <a:p>
            <a:r>
              <a:rPr lang="en-US" altLang="en-US">
                <a:ea typeface="ＭＳ Ｐゴシック" panose="020B0600070205080204" pitchFamily="34" charset="-128"/>
              </a:rPr>
              <a:t>LightBulb</a:t>
            </a:r>
          </a:p>
        </p:txBody>
      </p:sp>
      <p:sp>
        <p:nvSpPr>
          <p:cNvPr id="208898" name="Content Placeholder 2">
            <a:extLst>
              <a:ext uri="{FF2B5EF4-FFF2-40B4-BE49-F238E27FC236}">
                <a16:creationId xmlns:a16="http://schemas.microsoft.com/office/drawing/2014/main" id="{F44A68CE-C641-9347-8394-0720C62367DF}"/>
              </a:ext>
            </a:extLst>
          </p:cNvPr>
          <p:cNvSpPr>
            <a:spLocks noGrp="1" noChangeArrowheads="1"/>
          </p:cNvSpPr>
          <p:nvPr>
            <p:ph idx="1"/>
          </p:nvPr>
        </p:nvSpPr>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latin typeface="Helvetica" pitchFamily="2" charset="0"/>
                <a:ea typeface="ＭＳ Ｐゴシック" panose="020B0600070205080204" pitchFamily="34" charset="-128"/>
              </a:rPr>
              <a:t> LightBulb </a:t>
            </a:r>
            <a:r>
              <a:rPr lang="en-US" altLang="en-VN" sz="2000" b="1">
                <a:solidFill>
                  <a:srgbClr val="7F0055"/>
                </a:solidFill>
                <a:latin typeface="Helvetica" pitchFamily="2" charset="0"/>
                <a:ea typeface="ＭＳ Ｐゴシック" panose="020B0600070205080204" pitchFamily="34" charset="-128"/>
              </a:rPr>
              <a:t>implements</a:t>
            </a:r>
            <a:r>
              <a:rPr lang="en-US" altLang="en-VN" sz="2000">
                <a:latin typeface="Helvetica" pitchFamily="2" charset="0"/>
                <a:ea typeface="ＭＳ Ｐゴシック" panose="020B0600070205080204" pitchFamily="34" charset="-128"/>
              </a:rPr>
              <a:t> ISwitchable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turnOn() {</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"LightBulb: Bulb turned on..."</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turnOff() {</a:t>
            </a:r>
          </a:p>
          <a:p>
            <a:pPr marL="0" indent="0">
              <a:buFont typeface="Wingdings" pitchFamily="2" charset="2"/>
              <a:buNone/>
            </a:pPr>
            <a:r>
              <a:rPr lang="en-US" altLang="en-VN" sz="2000">
                <a:solidFill>
                  <a:srgbClr val="000000"/>
                </a:solidFill>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"LightBulb: Bulb turned off..."</a:t>
            </a:r>
            <a:r>
              <a:rPr lang="en-US" altLang="en-VN" sz="2000">
                <a:solidFill>
                  <a:srgbClr val="000000"/>
                </a:solidFill>
                <a:latin typeface="Helvetica" pitchFamily="2" charset="0"/>
                <a:ea typeface="ＭＳ Ｐゴシック" panose="020B0600070205080204" pitchFamily="34" charset="-128"/>
              </a:rPr>
              <a:t>);</a:t>
            </a:r>
            <a:endParaRPr lang="en-US" altLang="en-VN" sz="2000">
              <a:solidFill>
                <a:srgbClr val="2A00FF"/>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endParaRPr lang="en-US" altLang="en-US" sz="2000">
              <a:ea typeface="ＭＳ Ｐゴシック" panose="020B0600070205080204" pitchFamily="34" charset="-128"/>
            </a:endParaRPr>
          </a:p>
        </p:txBody>
      </p:sp>
      <p:sp>
        <p:nvSpPr>
          <p:cNvPr id="208899" name="Slide Number Placeholder 3">
            <a:extLst>
              <a:ext uri="{FF2B5EF4-FFF2-40B4-BE49-F238E27FC236}">
                <a16:creationId xmlns:a16="http://schemas.microsoft.com/office/drawing/2014/main" id="{74B60E9E-D22A-9B43-9D7A-BF8F410648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3683E2-71AA-3249-83A1-3FBCF5DE8DE0}" type="slidenum">
              <a:rPr lang="en-US" altLang="en-US" sz="1400" smtClean="0">
                <a:latin typeface="Tahoma" panose="020B0604030504040204" pitchFamily="34" charset="0"/>
              </a:rPr>
              <a:pPr>
                <a:spcBef>
                  <a:spcPct val="0"/>
                </a:spcBef>
                <a:buClrTx/>
                <a:buSzTx/>
                <a:buFontTx/>
                <a:buNone/>
              </a:pPr>
              <a:t>41</a:t>
            </a:fld>
            <a:endParaRPr lang="en-US" altLang="en-US" sz="1400">
              <a:latin typeface="Tahom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Title 1">
            <a:extLst>
              <a:ext uri="{FF2B5EF4-FFF2-40B4-BE49-F238E27FC236}">
                <a16:creationId xmlns:a16="http://schemas.microsoft.com/office/drawing/2014/main" id="{CD9A2FBA-C820-F349-AF93-52F4196BFDC0}"/>
              </a:ext>
            </a:extLst>
          </p:cNvPr>
          <p:cNvSpPr>
            <a:spLocks noGrp="1" noChangeArrowheads="1"/>
          </p:cNvSpPr>
          <p:nvPr>
            <p:ph type="title"/>
          </p:nvPr>
        </p:nvSpPr>
        <p:spPr/>
        <p:txBody>
          <a:bodyPr/>
          <a:lstStyle/>
          <a:p>
            <a:r>
              <a:rPr lang="en-US" altLang="en-US">
                <a:ea typeface="ＭＳ Ｐゴシック" panose="020B0600070205080204" pitchFamily="34" charset="-128"/>
              </a:rPr>
              <a:t>Fan</a:t>
            </a:r>
          </a:p>
        </p:txBody>
      </p:sp>
      <p:sp>
        <p:nvSpPr>
          <p:cNvPr id="209922" name="Content Placeholder 2">
            <a:extLst>
              <a:ext uri="{FF2B5EF4-FFF2-40B4-BE49-F238E27FC236}">
                <a16:creationId xmlns:a16="http://schemas.microsoft.com/office/drawing/2014/main" id="{FB13CDF1-68EC-B44A-BE5F-2415E49672FA}"/>
              </a:ext>
            </a:extLst>
          </p:cNvPr>
          <p:cNvSpPr>
            <a:spLocks noGrp="1" noChangeArrowheads="1"/>
          </p:cNvSpPr>
          <p:nvPr>
            <p:ph idx="1"/>
          </p:nvPr>
        </p:nvSpPr>
        <p:spPr/>
        <p:txBody>
          <a:bodyPr/>
          <a:lstStyle/>
          <a:p>
            <a:pPr marL="0" indent="0">
              <a:buFont typeface="Wingdings" pitchFamily="2" charset="2"/>
              <a:buNone/>
            </a:pPr>
            <a:r>
              <a:rPr lang="en-US" altLang="en-VN" sz="2000" b="1">
                <a:solidFill>
                  <a:srgbClr val="7F0055"/>
                </a:solidFill>
                <a:latin typeface="Helvetica" pitchFamily="2" charset="0"/>
                <a:ea typeface="ＭＳ Ｐゴシック" panose="020B0600070205080204" pitchFamily="34" charset="-128"/>
              </a:rPr>
              <a:t>public</a:t>
            </a:r>
            <a:r>
              <a:rPr lang="en-US" altLang="en-VN" sz="2000">
                <a:solidFill>
                  <a:srgbClr val="000000"/>
                </a:solidFill>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class</a:t>
            </a:r>
            <a:r>
              <a:rPr lang="en-US" altLang="en-VN" sz="2000">
                <a:solidFill>
                  <a:srgbClr val="000000"/>
                </a:solidFill>
                <a:latin typeface="Helvetica" pitchFamily="2" charset="0"/>
                <a:ea typeface="ＭＳ Ｐゴシック" panose="020B0600070205080204" pitchFamily="34" charset="-128"/>
              </a:rPr>
              <a:t> Fan </a:t>
            </a:r>
            <a:r>
              <a:rPr lang="en-US" altLang="en-VN" sz="2000" b="1">
                <a:solidFill>
                  <a:srgbClr val="7F0055"/>
                </a:solidFill>
                <a:latin typeface="Helvetica" pitchFamily="2" charset="0"/>
                <a:ea typeface="ＭＳ Ｐゴシック" panose="020B0600070205080204" pitchFamily="34" charset="-128"/>
              </a:rPr>
              <a:t>implements</a:t>
            </a:r>
            <a:r>
              <a:rPr lang="en-US" altLang="en-VN" sz="2000">
                <a:solidFill>
                  <a:srgbClr val="000000"/>
                </a:solidFill>
                <a:latin typeface="Helvetica" pitchFamily="2" charset="0"/>
                <a:ea typeface="ＭＳ Ｐゴシック" panose="020B0600070205080204" pitchFamily="34" charset="-128"/>
              </a:rPr>
              <a:t> ISwitchable {</a:t>
            </a:r>
            <a:endParaRPr lang="en-US" altLang="en-VN" sz="2000">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turnOn() {</a:t>
            </a:r>
          </a:p>
          <a:p>
            <a:pPr marL="0" indent="0">
              <a:buFont typeface="Wingdings" pitchFamily="2" charset="2"/>
              <a:buNone/>
            </a:pPr>
            <a:r>
              <a:rPr lang="en-US" altLang="en-VN" sz="2000">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"Fan: Fan turned on..."</a:t>
            </a:r>
            <a:r>
              <a:rPr lang="en-US" altLang="en-VN" sz="2000">
                <a:latin typeface="Helvetica" pitchFamily="2" charset="0"/>
                <a:ea typeface="ＭＳ Ｐゴシック" panose="020B0600070205080204" pitchFamily="34" charset="-128"/>
              </a:rPr>
              <a:t>);</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a:solidFill>
                  <a:srgbClr val="646464"/>
                </a:solidFill>
                <a:latin typeface="Helvetica" pitchFamily="2" charset="0"/>
                <a:ea typeface="ＭＳ Ｐゴシック" panose="020B0600070205080204" pitchFamily="34" charset="-128"/>
              </a:rPr>
              <a:t>@</a:t>
            </a:r>
            <a:r>
              <a:rPr lang="en-US" altLang="en-VN" sz="2000">
                <a:latin typeface="Helvetica" pitchFamily="2" charset="0"/>
                <a:ea typeface="ＭＳ Ｐゴシック" panose="020B0600070205080204" pitchFamily="34" charset="-128"/>
              </a:rPr>
              <a:t>Override</a:t>
            </a:r>
          </a:p>
          <a:p>
            <a:pPr marL="0" indent="0">
              <a:buFont typeface="Wingdings" pitchFamily="2" charset="2"/>
              <a:buNone/>
            </a:pP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public</a:t>
            </a:r>
            <a:r>
              <a:rPr lang="en-US" altLang="en-VN" sz="2000">
                <a:latin typeface="Helvetica" pitchFamily="2" charset="0"/>
                <a:ea typeface="ＭＳ Ｐゴシック" panose="020B0600070205080204" pitchFamily="34" charset="-128"/>
              </a:rPr>
              <a:t> </a:t>
            </a:r>
            <a:r>
              <a:rPr lang="en-US" altLang="en-VN" sz="2000" b="1">
                <a:solidFill>
                  <a:srgbClr val="7F0055"/>
                </a:solidFill>
                <a:latin typeface="Helvetica" pitchFamily="2" charset="0"/>
                <a:ea typeface="ＭＳ Ｐゴシック" panose="020B0600070205080204" pitchFamily="34" charset="-128"/>
              </a:rPr>
              <a:t>void</a:t>
            </a:r>
            <a:r>
              <a:rPr lang="en-US" altLang="en-VN" sz="2000">
                <a:latin typeface="Helvetica" pitchFamily="2" charset="0"/>
                <a:ea typeface="ＭＳ Ｐゴシック" panose="020B0600070205080204" pitchFamily="34" charset="-128"/>
              </a:rPr>
              <a:t> turnOff() {</a:t>
            </a:r>
          </a:p>
          <a:p>
            <a:pPr marL="0" indent="0">
              <a:buFont typeface="Wingdings" pitchFamily="2" charset="2"/>
              <a:buNone/>
            </a:pPr>
            <a:r>
              <a:rPr lang="en-US" altLang="en-VN" sz="2000">
                <a:latin typeface="Helvetica" pitchFamily="2" charset="0"/>
                <a:ea typeface="ＭＳ Ｐゴシック" panose="020B0600070205080204" pitchFamily="34" charset="-128"/>
              </a:rPr>
              <a:t>        System.out.println(</a:t>
            </a:r>
            <a:r>
              <a:rPr lang="en-US" altLang="en-VN" sz="2000">
                <a:solidFill>
                  <a:srgbClr val="2A00FF"/>
                </a:solidFill>
                <a:latin typeface="Helvetica" pitchFamily="2" charset="0"/>
                <a:ea typeface="ＭＳ Ｐゴシック" panose="020B0600070205080204" pitchFamily="34" charset="-128"/>
              </a:rPr>
              <a:t>"Fan: Fan turned off..."</a:t>
            </a:r>
            <a:r>
              <a:rPr lang="en-US" altLang="en-VN" sz="2000">
                <a:latin typeface="Helvetica" pitchFamily="2" charset="0"/>
                <a:ea typeface="ＭＳ Ｐゴシック" panose="020B0600070205080204" pitchFamily="34" charset="-128"/>
              </a:rPr>
              <a:t>);</a:t>
            </a:r>
          </a:p>
          <a:p>
            <a:pPr marL="0" indent="0">
              <a:buFont typeface="Wingdings" pitchFamily="2" charset="2"/>
              <a:buNone/>
            </a:pPr>
            <a:r>
              <a:rPr lang="en-US" altLang="en-VN" sz="2000">
                <a:latin typeface="Helvetica" pitchFamily="2" charset="0"/>
                <a:ea typeface="ＭＳ Ｐゴシック" panose="020B0600070205080204" pitchFamily="34" charset="-128"/>
              </a:rPr>
              <a:t>    }</a:t>
            </a:r>
          </a:p>
          <a:p>
            <a:pPr marL="0" indent="0">
              <a:buFont typeface="Wingdings" pitchFamily="2" charset="2"/>
              <a:buNone/>
            </a:pPr>
            <a:r>
              <a:rPr lang="en-US" altLang="en-VN" sz="2000">
                <a:latin typeface="Helvetica" pitchFamily="2" charset="0"/>
                <a:ea typeface="ＭＳ Ｐゴシック" panose="020B0600070205080204" pitchFamily="34" charset="-128"/>
              </a:rPr>
              <a:t>}</a:t>
            </a:r>
            <a:endParaRPr lang="en-US" altLang="en-US" sz="2000">
              <a:ea typeface="ＭＳ Ｐゴシック" panose="020B0600070205080204" pitchFamily="34" charset="-128"/>
            </a:endParaRPr>
          </a:p>
        </p:txBody>
      </p:sp>
      <p:sp>
        <p:nvSpPr>
          <p:cNvPr id="209923" name="Slide Number Placeholder 3">
            <a:extLst>
              <a:ext uri="{FF2B5EF4-FFF2-40B4-BE49-F238E27FC236}">
                <a16:creationId xmlns:a16="http://schemas.microsoft.com/office/drawing/2014/main" id="{53CBD9C5-6661-7A40-87D8-74A330BC21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EDE3CA47-074D-E848-83BD-0B0EE65DBCC4}" type="slidenum">
              <a:rPr lang="en-US" altLang="en-US" sz="1400" smtClean="0">
                <a:latin typeface="Tahoma" panose="020B0604030504040204" pitchFamily="34" charset="0"/>
              </a:rPr>
              <a:pPr>
                <a:spcBef>
                  <a:spcPct val="0"/>
                </a:spcBef>
                <a:buClrTx/>
                <a:buSzTx/>
                <a:buFontTx/>
                <a:buNone/>
              </a:pPr>
              <a:t>42</a:t>
            </a:fld>
            <a:endParaRPr lang="en-US" altLang="en-US" sz="140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a:extLst>
              <a:ext uri="{FF2B5EF4-FFF2-40B4-BE49-F238E27FC236}">
                <a16:creationId xmlns:a16="http://schemas.microsoft.com/office/drawing/2014/main" id="{37D734D1-BBAC-4646-AA04-0DC2E87C48E1}"/>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ElectricPowerSwitchTest</a:t>
            </a:r>
          </a:p>
        </p:txBody>
      </p:sp>
      <p:sp>
        <p:nvSpPr>
          <p:cNvPr id="156674" name="Content Placeholder 2">
            <a:extLst>
              <a:ext uri="{FF2B5EF4-FFF2-40B4-BE49-F238E27FC236}">
                <a16:creationId xmlns:a16="http://schemas.microsoft.com/office/drawing/2014/main" id="{C71FD456-FF7F-5749-ABE0-6CE9689ADEF0}"/>
              </a:ext>
            </a:extLst>
          </p:cNvPr>
          <p:cNvSpPr>
            <a:spLocks noGrp="1" noChangeArrowheads="1"/>
          </p:cNvSpPr>
          <p:nvPr>
            <p:ph idx="1"/>
          </p:nvPr>
        </p:nvSpPr>
        <p:spPr/>
        <p:txBody>
          <a:bodyPr>
            <a:noAutofit/>
          </a:bodyPr>
          <a:lstStyle/>
          <a:p>
            <a:pPr marL="0" indent="0">
              <a:lnSpc>
                <a:spcPts val="1560"/>
              </a:lnSpc>
              <a:buFont typeface="Wingdings" pitchFamily="2" charset="2"/>
              <a:buNone/>
              <a:defRPr/>
            </a:pPr>
            <a:r>
              <a:rPr lang="en-US" sz="1800" b="1" dirty="0">
                <a:solidFill>
                  <a:srgbClr val="7F0055"/>
                </a:solidFill>
                <a:latin typeface="Helvetica" pitchFamily="2" charset="0"/>
              </a:rPr>
              <a:t>public</a:t>
            </a:r>
            <a:r>
              <a:rPr lang="en-US" sz="1800" dirty="0">
                <a:latin typeface="Helvetica" pitchFamily="2" charset="0"/>
              </a:rPr>
              <a:t> </a:t>
            </a:r>
            <a:r>
              <a:rPr lang="en-US" sz="1800" b="1" dirty="0">
                <a:solidFill>
                  <a:srgbClr val="7F0055"/>
                </a:solidFill>
                <a:latin typeface="Helvetica" pitchFamily="2" charset="0"/>
              </a:rPr>
              <a:t>class</a:t>
            </a:r>
            <a:r>
              <a:rPr lang="en-US" sz="1800" dirty="0">
                <a:latin typeface="Helvetica" pitchFamily="2" charset="0"/>
              </a:rPr>
              <a:t> </a:t>
            </a:r>
            <a:r>
              <a:rPr lang="en-US" sz="1800" dirty="0" err="1">
                <a:latin typeface="Helvetica" pitchFamily="2" charset="0"/>
              </a:rPr>
              <a:t>ElectricPowerSwitchTest</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dirty="0">
                <a:solidFill>
                  <a:srgbClr val="646464"/>
                </a:solidFill>
                <a:latin typeface="Helvetica" pitchFamily="2" charset="0"/>
              </a:rPr>
              <a:t>@</a:t>
            </a:r>
            <a:r>
              <a:rPr lang="en-US" sz="1800" dirty="0">
                <a:latin typeface="Helvetica" pitchFamily="2" charset="0"/>
              </a:rPr>
              <a:t>Test</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public</a:t>
            </a:r>
            <a:r>
              <a:rPr lang="en-US" sz="1800" dirty="0">
                <a:latin typeface="Helvetica" pitchFamily="2" charset="0"/>
              </a:rPr>
              <a:t> </a:t>
            </a:r>
            <a:r>
              <a:rPr lang="en-US" sz="1800" b="1" dirty="0">
                <a:solidFill>
                  <a:srgbClr val="7F0055"/>
                </a:solidFill>
                <a:latin typeface="Helvetica" pitchFamily="2" charset="0"/>
              </a:rPr>
              <a:t>void</a:t>
            </a:r>
            <a:r>
              <a:rPr lang="en-US" sz="1800" dirty="0">
                <a:latin typeface="Helvetica" pitchFamily="2" charset="0"/>
              </a:rPr>
              <a:t> </a:t>
            </a:r>
            <a:r>
              <a:rPr lang="en-US" sz="1800" dirty="0" err="1">
                <a:latin typeface="Helvetica" pitchFamily="2" charset="0"/>
              </a:rPr>
              <a:t>testPress</a:t>
            </a:r>
            <a:r>
              <a:rPr lang="en-US" sz="1800" dirty="0">
                <a:latin typeface="Helvetica" pitchFamily="2" charset="0"/>
              </a:rPr>
              <a:t>() </a:t>
            </a:r>
            <a:r>
              <a:rPr lang="en-US" sz="1800" b="1" dirty="0">
                <a:solidFill>
                  <a:srgbClr val="7F0055"/>
                </a:solidFill>
                <a:latin typeface="Helvetica" pitchFamily="2" charset="0"/>
              </a:rPr>
              <a:t>throws</a:t>
            </a:r>
            <a:r>
              <a:rPr lang="en-US" sz="1800" dirty="0">
                <a:latin typeface="Helvetica" pitchFamily="2" charset="0"/>
              </a:rPr>
              <a:t> Exception {</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ISwitchable</a:t>
            </a:r>
            <a:r>
              <a:rPr lang="en-US" sz="1800" dirty="0">
                <a:latin typeface="Helvetica" pitchFamily="2" charset="0"/>
              </a:rPr>
              <a:t> </a:t>
            </a:r>
            <a:r>
              <a:rPr lang="en-US" sz="1800" dirty="0" err="1">
                <a:latin typeface="Helvetica" pitchFamily="2" charset="0"/>
              </a:rPr>
              <a:t>switchableBulb</a:t>
            </a:r>
            <a:r>
              <a:rPr lang="en-US" sz="1800" dirty="0">
                <a:latin typeface="Helvetica" pitchFamily="2" charset="0"/>
              </a:rPr>
              <a:t>=</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LightBulb</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 </a:t>
            </a:r>
            <a:r>
              <a:rPr lang="en-US" sz="1800" dirty="0" err="1">
                <a:latin typeface="Helvetica" pitchFamily="2" charset="0"/>
              </a:rPr>
              <a:t>bulbPowerSwitch</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a:t>
            </a:r>
            <a:r>
              <a:rPr lang="en-US" sz="1800" dirty="0" err="1">
                <a:latin typeface="Helvetica" pitchFamily="2" charset="0"/>
              </a:rPr>
              <a:t>switchableBulb</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bulbPowerSwitch.press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bulbPowerSwitch.press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ISwitchable</a:t>
            </a:r>
            <a:r>
              <a:rPr lang="en-US" sz="1800" dirty="0">
                <a:latin typeface="Helvetica" pitchFamily="2" charset="0"/>
              </a:rPr>
              <a:t> </a:t>
            </a:r>
            <a:r>
              <a:rPr lang="en-US" sz="1800" dirty="0" err="1">
                <a:latin typeface="Helvetica" pitchFamily="2" charset="0"/>
              </a:rPr>
              <a:t>switchableFan</a:t>
            </a:r>
            <a:r>
              <a:rPr lang="en-US" sz="1800" dirty="0">
                <a:latin typeface="Helvetica" pitchFamily="2" charset="0"/>
              </a:rPr>
              <a:t>=</a:t>
            </a:r>
            <a:r>
              <a:rPr lang="en-US" sz="1800" b="1" dirty="0">
                <a:solidFill>
                  <a:srgbClr val="7F0055"/>
                </a:solidFill>
                <a:latin typeface="Helvetica" pitchFamily="2" charset="0"/>
              </a:rPr>
              <a:t>new</a:t>
            </a:r>
            <a:r>
              <a:rPr lang="en-US" sz="1800" dirty="0">
                <a:latin typeface="Helvetica" pitchFamily="2" charset="0"/>
              </a:rPr>
              <a:t> Fan();</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 </a:t>
            </a:r>
            <a:r>
              <a:rPr lang="en-US" sz="1800" dirty="0" err="1">
                <a:latin typeface="Helvetica" pitchFamily="2" charset="0"/>
              </a:rPr>
              <a:t>fanPowerSwitch</a:t>
            </a: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            	</a:t>
            </a:r>
            <a:r>
              <a:rPr lang="en-US" sz="1800" b="1" dirty="0">
                <a:solidFill>
                  <a:srgbClr val="7F0055"/>
                </a:solidFill>
                <a:latin typeface="Helvetica" pitchFamily="2" charset="0"/>
              </a:rPr>
              <a:t>new</a:t>
            </a:r>
            <a:r>
              <a:rPr lang="en-US" sz="1800" dirty="0">
                <a:latin typeface="Helvetica" pitchFamily="2" charset="0"/>
              </a:rPr>
              <a:t> </a:t>
            </a:r>
            <a:r>
              <a:rPr lang="en-US" sz="1800" dirty="0" err="1">
                <a:latin typeface="Helvetica" pitchFamily="2" charset="0"/>
              </a:rPr>
              <a:t>ElectricPowerSwitch</a:t>
            </a:r>
            <a:r>
              <a:rPr lang="en-US" sz="1800" dirty="0">
                <a:latin typeface="Helvetica" pitchFamily="2" charset="0"/>
              </a:rPr>
              <a:t>(</a:t>
            </a:r>
            <a:r>
              <a:rPr lang="en-US" sz="1800" dirty="0" err="1">
                <a:latin typeface="Helvetica" pitchFamily="2" charset="0"/>
              </a:rPr>
              <a:t>switchableFan</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fanPowerSwitch.press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r>
              <a:rPr lang="en-US" sz="1800" dirty="0" err="1">
                <a:latin typeface="Helvetica" pitchFamily="2" charset="0"/>
              </a:rPr>
              <a:t>fanPowerSwitch.press</a:t>
            </a:r>
            <a:r>
              <a:rPr lang="en-US" sz="1800" dirty="0">
                <a:latin typeface="Helvetica" pitchFamily="2" charset="0"/>
              </a:rPr>
              <a:t>();</a:t>
            </a:r>
          </a:p>
          <a:p>
            <a:pPr marL="0" indent="0">
              <a:lnSpc>
                <a:spcPts val="1560"/>
              </a:lnSpc>
              <a:buFont typeface="Wingdings" pitchFamily="2" charset="2"/>
              <a:buNone/>
              <a:defRPr/>
            </a:pPr>
            <a:r>
              <a:rPr lang="en-US" sz="1800" dirty="0">
                <a:latin typeface="Helvetica" pitchFamily="2" charset="0"/>
              </a:rPr>
              <a:t>    }</a:t>
            </a:r>
          </a:p>
          <a:p>
            <a:pPr marL="0" indent="0">
              <a:lnSpc>
                <a:spcPts val="1560"/>
              </a:lnSpc>
              <a:buFont typeface="Wingdings" pitchFamily="2" charset="2"/>
              <a:buNone/>
              <a:defRPr/>
            </a:pPr>
            <a:r>
              <a:rPr lang="en-US" sz="1800" dirty="0">
                <a:latin typeface="Helvetica" pitchFamily="2" charset="0"/>
              </a:rPr>
              <a:t>}</a:t>
            </a:r>
          </a:p>
        </p:txBody>
      </p:sp>
      <p:sp>
        <p:nvSpPr>
          <p:cNvPr id="210947" name="Slide Number Placeholder 3">
            <a:extLst>
              <a:ext uri="{FF2B5EF4-FFF2-40B4-BE49-F238E27FC236}">
                <a16:creationId xmlns:a16="http://schemas.microsoft.com/office/drawing/2014/main" id="{CE288496-3CFE-4C4E-9E7F-3517D48F8E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48FD4018-21B0-874A-8FC4-DF883369EF69}" type="slidenum">
              <a:rPr lang="en-US" altLang="en-US" sz="1400" smtClean="0">
                <a:latin typeface="Tahoma" panose="020B0604030504040204" pitchFamily="34" charset="0"/>
              </a:rPr>
              <a:pPr>
                <a:spcBef>
                  <a:spcPct val="0"/>
                </a:spcBef>
                <a:buClrTx/>
                <a:buSzTx/>
                <a:buFontTx/>
                <a:buNone/>
              </a:pPr>
              <a:t>43</a:t>
            </a:fld>
            <a:endParaRPr lang="en-US" altLang="en-US" sz="1400">
              <a:latin typeface="Tahoma" panose="020B060403050404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Title 1">
            <a:extLst>
              <a:ext uri="{FF2B5EF4-FFF2-40B4-BE49-F238E27FC236}">
                <a16:creationId xmlns:a16="http://schemas.microsoft.com/office/drawing/2014/main" id="{FD975C44-E98C-EA45-9252-82788BB4AEDF}"/>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11970" name="Content Placeholder 2">
            <a:extLst>
              <a:ext uri="{FF2B5EF4-FFF2-40B4-BE49-F238E27FC236}">
                <a16:creationId xmlns:a16="http://schemas.microsoft.com/office/drawing/2014/main" id="{5DA841E5-4831-2C4B-ABAC-DAE58FE13F0E}"/>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on</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if</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client.turnOff</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else</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true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211971" name="Slide Number Placeholder 3">
            <a:extLst>
              <a:ext uri="{FF2B5EF4-FFF2-40B4-BE49-F238E27FC236}">
                <a16:creationId xmlns:a16="http://schemas.microsoft.com/office/drawing/2014/main" id="{3B107B99-ABEE-2145-A354-16918F9127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BD770EAD-FF26-D848-B0FF-5D471DBE798A}" type="slidenum">
              <a:rPr lang="en-US" altLang="en-US" sz="1400" smtClean="0">
                <a:latin typeface="Tahoma" panose="020B0604030504040204" pitchFamily="34" charset="0"/>
              </a:rPr>
              <a:pPr>
                <a:spcBef>
                  <a:spcPct val="0"/>
                </a:spcBef>
                <a:buClrTx/>
                <a:buSzTx/>
                <a:buFontTx/>
                <a:buNone/>
              </a:pPr>
              <a:t>44</a:t>
            </a:fld>
            <a:endParaRPr lang="en-US" altLang="en-US" sz="1400">
              <a:latin typeface="Tahoma" panose="020B0604030504040204" pitchFamily="34" charset="0"/>
            </a:endParaRPr>
          </a:p>
        </p:txBody>
      </p:sp>
      <p:sp>
        <p:nvSpPr>
          <p:cNvPr id="211972" name="TextBox 4">
            <a:extLst>
              <a:ext uri="{FF2B5EF4-FFF2-40B4-BE49-F238E27FC236}">
                <a16:creationId xmlns:a16="http://schemas.microsoft.com/office/drawing/2014/main" id="{291C1D3B-B2F9-4840-834C-A8F59A28754C}"/>
              </a:ext>
            </a:extLst>
          </p:cNvPr>
          <p:cNvSpPr txBox="1">
            <a:spLocks noChangeArrowheads="1"/>
          </p:cNvSpPr>
          <p:nvPr/>
        </p:nvSpPr>
        <p:spPr bwMode="auto">
          <a:xfrm>
            <a:off x="5181600" y="3200400"/>
            <a:ext cx="3124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i="1">
                <a:solidFill>
                  <a:srgbClr val="FF0000"/>
                </a:solidFill>
              </a:rPr>
              <a:t>Any problem?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Title 1">
            <a:extLst>
              <a:ext uri="{FF2B5EF4-FFF2-40B4-BE49-F238E27FC236}">
                <a16:creationId xmlns:a16="http://schemas.microsoft.com/office/drawing/2014/main" id="{94FA1864-8A5B-E847-BDF2-58A1639BF1CA}"/>
              </a:ext>
            </a:extLst>
          </p:cNvPr>
          <p:cNvSpPr>
            <a:spLocks noGrp="1" noChangeArrowheads="1"/>
          </p:cNvSpPr>
          <p:nvPr>
            <p:ph type="title"/>
          </p:nvPr>
        </p:nvSpPr>
        <p:spPr/>
        <p:txBody>
          <a:bodyPr/>
          <a:lstStyle/>
          <a:p>
            <a:r>
              <a:rPr lang="en-US" altLang="en-US">
                <a:ea typeface="ＭＳ Ｐゴシック" panose="020B0600070205080204" pitchFamily="34" charset="-128"/>
              </a:rPr>
              <a:t>ISwitch</a:t>
            </a:r>
          </a:p>
        </p:txBody>
      </p:sp>
      <p:sp>
        <p:nvSpPr>
          <p:cNvPr id="214018" name="Content Placeholder 2">
            <a:extLst>
              <a:ext uri="{FF2B5EF4-FFF2-40B4-BE49-F238E27FC236}">
                <a16:creationId xmlns:a16="http://schemas.microsoft.com/office/drawing/2014/main" id="{BB6AB19C-74F4-6B41-BD82-3225897B3808}"/>
              </a:ext>
            </a:extLst>
          </p:cNvPr>
          <p:cNvSpPr>
            <a:spLocks noGrp="1" noChangeArrowheads="1"/>
          </p:cNvSpPr>
          <p:nvPr>
            <p:ph idx="1"/>
          </p:nvPr>
        </p:nvSpPr>
        <p:spPr/>
        <p:txBody>
          <a:bodyPr/>
          <a:lstStyle/>
          <a:p>
            <a:pPr marL="0" indent="0">
              <a:buFont typeface="Wingdings" pitchFamily="2" charset="2"/>
              <a:buNone/>
            </a:pPr>
            <a:r>
              <a:rPr lang="en-US" altLang="en-VN" b="1">
                <a:solidFill>
                  <a:srgbClr val="7F0055"/>
                </a:solidFill>
                <a:latin typeface="Helvetica" pitchFamily="2" charset="0"/>
                <a:ea typeface="ＭＳ Ｐゴシック" panose="020B0600070205080204" pitchFamily="34" charset="-128"/>
              </a:rPr>
              <a:t>public</a:t>
            </a:r>
            <a:r>
              <a:rPr lang="en-US" altLang="en-VN">
                <a:solidFill>
                  <a:srgbClr val="000000"/>
                </a:solidFill>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interface</a:t>
            </a:r>
            <a:r>
              <a:rPr lang="en-US" altLang="en-VN">
                <a:solidFill>
                  <a:srgbClr val="000000"/>
                </a:solidFill>
                <a:latin typeface="Helvetica" pitchFamily="2" charset="0"/>
                <a:ea typeface="ＭＳ Ｐゴシック" panose="020B0600070205080204" pitchFamily="34" charset="-128"/>
              </a:rPr>
              <a:t> ISwitch {</a:t>
            </a:r>
            <a:endParaRPr lang="en-US" altLang="en-VN">
              <a:solidFill>
                <a:srgbClr val="7F0055"/>
              </a:solidFill>
              <a:latin typeface="Helvetica" pitchFamily="2" charset="0"/>
              <a:ea typeface="ＭＳ Ｐゴシック" panose="020B0600070205080204" pitchFamily="34" charset="-128"/>
            </a:endParaRP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boolean</a:t>
            </a:r>
            <a:r>
              <a:rPr lang="en-US" altLang="en-VN">
                <a:latin typeface="Helvetica" pitchFamily="2" charset="0"/>
                <a:ea typeface="ＭＳ Ｐゴシック" panose="020B0600070205080204" pitchFamily="34" charset="-128"/>
              </a:rPr>
              <a:t> isOn();</a:t>
            </a:r>
          </a:p>
          <a:p>
            <a:pPr marL="0" indent="0">
              <a:buFont typeface="Wingdings" pitchFamily="2" charset="2"/>
              <a:buNone/>
            </a:pPr>
            <a:r>
              <a:rPr lang="en-US" altLang="en-VN">
                <a:latin typeface="Helvetica" pitchFamily="2" charset="0"/>
                <a:ea typeface="ＭＳ Ｐゴシック" panose="020B0600070205080204" pitchFamily="34" charset="-128"/>
              </a:rPr>
              <a:t>    </a:t>
            </a:r>
            <a:r>
              <a:rPr lang="en-US" altLang="en-VN" b="1">
                <a:solidFill>
                  <a:srgbClr val="7F0055"/>
                </a:solidFill>
                <a:latin typeface="Helvetica" pitchFamily="2" charset="0"/>
                <a:ea typeface="ＭＳ Ｐゴシック" panose="020B0600070205080204" pitchFamily="34" charset="-128"/>
              </a:rPr>
              <a:t>void</a:t>
            </a:r>
            <a:r>
              <a:rPr lang="en-US" altLang="en-VN">
                <a:latin typeface="Helvetica" pitchFamily="2" charset="0"/>
                <a:ea typeface="ＭＳ Ｐゴシック" panose="020B0600070205080204" pitchFamily="34" charset="-128"/>
              </a:rPr>
              <a:t> press();</a:t>
            </a:r>
          </a:p>
          <a:p>
            <a:pPr marL="0" indent="0">
              <a:buFont typeface="Wingdings" pitchFamily="2" charset="2"/>
              <a:buNone/>
            </a:pPr>
            <a:r>
              <a:rPr lang="en-US" altLang="en-VN">
                <a:latin typeface="Helvetica" pitchFamily="2" charset="0"/>
                <a:ea typeface="ＭＳ Ｐゴシック" panose="020B0600070205080204" pitchFamily="34" charset="-128"/>
              </a:rPr>
              <a:t>}</a:t>
            </a:r>
          </a:p>
          <a:p>
            <a:pPr marL="0" indent="0">
              <a:buFont typeface="Wingdings" pitchFamily="2" charset="2"/>
              <a:buNone/>
            </a:pPr>
            <a:endParaRPr lang="en-US" altLang="en-US">
              <a:ea typeface="ＭＳ Ｐゴシック" panose="020B0600070205080204" pitchFamily="34" charset="-128"/>
            </a:endParaRPr>
          </a:p>
        </p:txBody>
      </p:sp>
      <p:sp>
        <p:nvSpPr>
          <p:cNvPr id="214019" name="Slide Number Placeholder 3">
            <a:extLst>
              <a:ext uri="{FF2B5EF4-FFF2-40B4-BE49-F238E27FC236}">
                <a16:creationId xmlns:a16="http://schemas.microsoft.com/office/drawing/2014/main" id="{AC637ADA-043F-C647-8621-E012131872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259C739A-6C41-6B4D-8D09-A65A47A26046}" type="slidenum">
              <a:rPr lang="en-US" altLang="en-US" sz="1400" smtClean="0">
                <a:latin typeface="Tahoma" panose="020B0604030504040204" pitchFamily="34" charset="0"/>
              </a:rPr>
              <a:pPr>
                <a:spcBef>
                  <a:spcPct val="0"/>
                </a:spcBef>
                <a:buClrTx/>
                <a:buSzTx/>
                <a:buFontTx/>
                <a:buNone/>
              </a:pPr>
              <a:t>45</a:t>
            </a:fld>
            <a:endParaRPr lang="en-US" altLang="en-US" sz="140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a:extLst>
              <a:ext uri="{FF2B5EF4-FFF2-40B4-BE49-F238E27FC236}">
                <a16:creationId xmlns:a16="http://schemas.microsoft.com/office/drawing/2014/main" id="{970DE66E-FF17-2A43-A1BF-09F1A5B30FA6}"/>
              </a:ext>
            </a:extLst>
          </p:cNvPr>
          <p:cNvSpPr>
            <a:spLocks noGrp="1" noChangeArrowheads="1"/>
          </p:cNvSpPr>
          <p:nvPr>
            <p:ph type="title"/>
          </p:nvPr>
        </p:nvSpPr>
        <p:spPr/>
        <p:txBody>
          <a:bodyPr/>
          <a:lstStyle/>
          <a:p>
            <a:r>
              <a:rPr lang="en-US" altLang="en-US">
                <a:ea typeface="ＭＳ Ｐゴシック" panose="020B0600070205080204" pitchFamily="34" charset="-128"/>
              </a:rPr>
              <a:t>ElectricPowerSwitch</a:t>
            </a:r>
          </a:p>
        </p:txBody>
      </p:sp>
      <p:sp>
        <p:nvSpPr>
          <p:cNvPr id="216066" name="Content Placeholder 2">
            <a:extLst>
              <a:ext uri="{FF2B5EF4-FFF2-40B4-BE49-F238E27FC236}">
                <a16:creationId xmlns:a16="http://schemas.microsoft.com/office/drawing/2014/main" id="{BFFB4A45-1E84-9544-889E-3C3E1719DF5C}"/>
              </a:ext>
            </a:extLst>
          </p:cNvPr>
          <p:cNvSpPr>
            <a:spLocks noGrp="1" noChangeArrowheads="1"/>
          </p:cNvSpPr>
          <p:nvPr>
            <p:ph idx="1"/>
          </p:nvPr>
        </p:nvSpPr>
        <p:spPr/>
        <p:txBody>
          <a:bodyPr>
            <a:noAutofit/>
          </a:bodyPr>
          <a:lstStyle/>
          <a:p>
            <a:pPr marL="0" indent="0">
              <a:lnSpc>
                <a:spcPts val="1238"/>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implements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0000C0"/>
                </a:solidFill>
                <a:latin typeface="Helvetica" pitchFamily="2" charset="0"/>
                <a:ea typeface="ＭＳ Ｐゴシック" panose="020B0600070205080204" pitchFamily="34" charset="-128"/>
              </a:rPr>
              <a:t>on</a:t>
            </a:r>
            <a:r>
              <a:rPr lang="en-US" altLang="en-VN" sz="1800" dirty="0">
                <a:solidFill>
                  <a:srgbClr val="000000"/>
                </a:solidFill>
                <a:latin typeface="Helvetica" pitchFamily="2" charset="0"/>
                <a:ea typeface="ＭＳ Ｐゴシック" panose="020B0600070205080204" pitchFamily="34" charset="-128"/>
              </a:rPr>
              <a:t>;</a:t>
            </a:r>
            <a:endParaRPr lang="en-US" altLang="en-VN" sz="1800" dirty="0">
              <a:solidFill>
                <a:srgbClr val="7F0055"/>
              </a:solidFill>
              <a:latin typeface="Helvetica" pitchFamily="2" charset="0"/>
              <a:ea typeface="ＭＳ Ｐゴシック" panose="020B0600070205080204" pitchFamily="34" charset="-128"/>
            </a:endParaRP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ElectricPowerSwitch</a:t>
            </a:r>
            <a:r>
              <a:rPr lang="en-US" altLang="en-VN" sz="1800" dirty="0">
                <a:latin typeface="Helvetica" pitchFamily="2" charset="0"/>
                <a:ea typeface="ＭＳ Ｐゴシック" panose="020B0600070205080204" pitchFamily="34" charset="-128"/>
              </a:rPr>
              <a:t>(</a:t>
            </a:r>
            <a:r>
              <a:rPr lang="en-US" altLang="en-VN" sz="1800" dirty="0" err="1">
                <a:latin typeface="Helvetica" pitchFamily="2" charset="0"/>
                <a:ea typeface="ＭＳ Ｐゴシック" panose="020B0600070205080204" pitchFamily="34" charset="-128"/>
              </a:rPr>
              <a:t>ISwitchable</a:t>
            </a:r>
            <a:r>
              <a:rPr lang="en-US" altLang="en-VN" sz="1800" dirty="0">
                <a:latin typeface="Helvetica" pitchFamily="2" charset="0"/>
                <a:ea typeface="ＭＳ Ｐゴシック" panose="020B0600070205080204" pitchFamily="34" charset="-128"/>
              </a:rPr>
              <a:t> client)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.client</a:t>
            </a:r>
            <a:r>
              <a:rPr lang="en-US" altLang="en-VN" sz="1800" dirty="0">
                <a:latin typeface="Helvetica" pitchFamily="2" charset="0"/>
                <a:ea typeface="ＭＳ Ｐゴシック" panose="020B0600070205080204" pitchFamily="34" charset="-128"/>
              </a:rPr>
              <a:t> = client;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press(){</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boolean</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isOn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if</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checkOn</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client.turnOff</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false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else</a:t>
            </a: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client.turnOn</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err="1">
                <a:solidFill>
                  <a:srgbClr val="7F0055"/>
                </a:solidFill>
                <a:latin typeface="Helvetica" pitchFamily="2" charset="0"/>
                <a:ea typeface="ＭＳ Ｐゴシック" panose="020B0600070205080204" pitchFamily="34" charset="-128"/>
              </a:rPr>
              <a:t>this</a:t>
            </a:r>
            <a:r>
              <a:rPr lang="en-US" altLang="en-VN" sz="1800" dirty="0" err="1">
                <a:latin typeface="Helvetica" pitchFamily="2" charset="0"/>
                <a:ea typeface="ＭＳ Ｐゴシック" panose="020B0600070205080204" pitchFamily="34" charset="-128"/>
              </a:rPr>
              <a:t>.on</a:t>
            </a:r>
            <a:r>
              <a:rPr lang="en-US" altLang="en-VN" sz="1800" dirty="0">
                <a:latin typeface="Helvetica" pitchFamily="2" charset="0"/>
                <a:ea typeface="ＭＳ Ｐゴシック" panose="020B0600070205080204" pitchFamily="34" charset="-128"/>
              </a:rPr>
              <a:t> = </a:t>
            </a:r>
            <a:r>
              <a:rPr lang="en-US" altLang="en-VN" sz="1800" b="1" dirty="0">
                <a:solidFill>
                  <a:srgbClr val="7F0055"/>
                </a:solidFill>
                <a:latin typeface="Helvetica" pitchFamily="2" charset="0"/>
                <a:ea typeface="ＭＳ Ｐゴシック" panose="020B0600070205080204" pitchFamily="34" charset="-128"/>
              </a:rPr>
              <a:t>true</a:t>
            </a:r>
            <a:r>
              <a:rPr lang="en-US" altLang="en-VN" sz="1800" dirty="0">
                <a:latin typeface="Helvetica" pitchFamily="2" charset="0"/>
                <a:ea typeface="ＭＳ Ｐゴシック" panose="020B0600070205080204" pitchFamily="34" charset="-128"/>
              </a:rPr>
              <a:t>;</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238"/>
              </a:lnSpc>
              <a:buFont typeface="Wingdings" pitchFamily="2" charset="2"/>
              <a:buNone/>
            </a:pPr>
            <a:r>
              <a:rPr lang="en-US" altLang="en-VN" sz="1800" dirty="0">
                <a:latin typeface="Helvetica" pitchFamily="2"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216067" name="Slide Number Placeholder 3">
            <a:extLst>
              <a:ext uri="{FF2B5EF4-FFF2-40B4-BE49-F238E27FC236}">
                <a16:creationId xmlns:a16="http://schemas.microsoft.com/office/drawing/2014/main" id="{CEF3AA3D-57E0-9841-BE22-992BFF4AA1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16C633FD-2E5D-F044-99A0-731FB4A8D5FA}" type="slidenum">
              <a:rPr lang="en-US" altLang="en-US" sz="1400" smtClean="0">
                <a:latin typeface="Tahoma" panose="020B0604030504040204" pitchFamily="34" charset="0"/>
              </a:rPr>
              <a:pPr>
                <a:spcBef>
                  <a:spcPct val="0"/>
                </a:spcBef>
                <a:buClrTx/>
                <a:buSzTx/>
                <a:buFontTx/>
                <a:buNone/>
              </a:pPr>
              <a:t>46</a:t>
            </a:fld>
            <a:endParaRPr lang="en-US" altLang="en-US"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a:extLst>
              <a:ext uri="{FF2B5EF4-FFF2-40B4-BE49-F238E27FC236}">
                <a16:creationId xmlns:a16="http://schemas.microsoft.com/office/drawing/2014/main" id="{E38142A0-6DEA-414D-8D3A-34D2EA16F20F}"/>
              </a:ext>
            </a:extLst>
          </p:cNvPr>
          <p:cNvSpPr>
            <a:spLocks noGrp="1" noChangeArrowheads="1"/>
          </p:cNvSpPr>
          <p:nvPr>
            <p:ph type="title"/>
          </p:nvPr>
        </p:nvSpPr>
        <p:spPr/>
        <p:txBody>
          <a:bodyPr>
            <a:normAutofit/>
          </a:bodyPr>
          <a:lstStyle/>
          <a:p>
            <a:r>
              <a:rPr lang="en-US" altLang="en-US" dirty="0" err="1">
                <a:ea typeface="ＭＳ Ｐゴシック" panose="020B0600070205080204" pitchFamily="34" charset="-128"/>
              </a:rPr>
              <a:t>Nguyên</a:t>
            </a:r>
            <a:r>
              <a:rPr lang="en-US" altLang="en-US" dirty="0">
                <a:ea typeface="ＭＳ Ｐゴシック" panose="020B0600070205080204" pitchFamily="34" charset="-128"/>
              </a:rPr>
              <a:t> </a:t>
            </a:r>
            <a:r>
              <a:rPr lang="en-US" altLang="en-US" dirty="0" err="1">
                <a:ea typeface="ＭＳ Ｐゴシック" panose="020B0600070205080204" pitchFamily="34" charset="-128"/>
              </a:rPr>
              <a:t>lý</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thay</a:t>
            </a:r>
            <a:r>
              <a:rPr lang="en-US" altLang="en-US" dirty="0">
                <a:ea typeface="ＭＳ Ｐゴシック" panose="020B0600070205080204" pitchFamily="34" charset="-128"/>
              </a:rPr>
              <a:t> </a:t>
            </a:r>
            <a:r>
              <a:rPr lang="en-US" altLang="en-US" dirty="0" err="1">
                <a:ea typeface="ＭＳ Ｐゴシック" panose="020B0600070205080204" pitchFamily="34" charset="-128"/>
              </a:rPr>
              <a:t>thế</a:t>
            </a:r>
            <a:r>
              <a:rPr lang="en-US" altLang="en-US" dirty="0">
                <a:ea typeface="ＭＳ Ｐゴシック" panose="020B0600070205080204" pitchFamily="34" charset="-128"/>
              </a:rPr>
              <a:t> </a:t>
            </a:r>
            <a:r>
              <a:rPr lang="en-US" altLang="en-US" dirty="0" err="1">
                <a:ea typeface="ＭＳ Ｐゴシック" panose="020B0600070205080204" pitchFamily="34" charset="-128"/>
              </a:rPr>
              <a:t>Liskov</a:t>
            </a:r>
            <a:endParaRPr lang="en-US" altLang="en-US" dirty="0">
              <a:ea typeface="ＭＳ Ｐゴシック" panose="020B0600070205080204" pitchFamily="34" charset="-128"/>
            </a:endParaRPr>
          </a:p>
        </p:txBody>
      </p:sp>
      <p:sp>
        <p:nvSpPr>
          <p:cNvPr id="140291" name="Content Placeholder 6">
            <a:extLst>
              <a:ext uri="{FF2B5EF4-FFF2-40B4-BE49-F238E27FC236}">
                <a16:creationId xmlns:a16="http://schemas.microsoft.com/office/drawing/2014/main" id="{A33D8E8A-B4E8-F540-86A4-746913E9CD43}"/>
              </a:ext>
            </a:extLst>
          </p:cNvPr>
          <p:cNvSpPr>
            <a:spLocks noGrp="1" noChangeArrowheads="1"/>
          </p:cNvSpPr>
          <p:nvPr>
            <p:ph idx="1"/>
          </p:nvPr>
        </p:nvSpPr>
        <p:spPr/>
        <p:txBody>
          <a:bodyPr/>
          <a:lstStyle/>
          <a:p>
            <a:pPr>
              <a:lnSpc>
                <a:spcPts val="2600"/>
              </a:lnSpc>
              <a:spcBef>
                <a:spcPct val="0"/>
              </a:spcBef>
              <a:buFont typeface="Wingdings" pitchFamily="2" charset="2"/>
              <a:buNone/>
            </a:pPr>
            <a:r>
              <a:rPr lang="en-US" altLang="en-US">
                <a:ea typeface="ＭＳ Ｐゴシック" panose="020B0600070205080204" pitchFamily="34" charset="-128"/>
              </a:rPr>
              <a:t>void clientMethod(SomeClass sc) {</a:t>
            </a:r>
          </a:p>
          <a:p>
            <a:pPr>
              <a:lnSpc>
                <a:spcPts val="2600"/>
              </a:lnSpc>
              <a:spcBef>
                <a:spcPct val="0"/>
              </a:spcBef>
              <a:buFont typeface="Wingdings" pitchFamily="2" charset="2"/>
              <a:buNone/>
            </a:pPr>
            <a:r>
              <a:rPr lang="en-US" altLang="en-US">
                <a:ea typeface="ＭＳ Ｐゴシック" panose="020B0600070205080204" pitchFamily="34" charset="-128"/>
              </a:rPr>
              <a:t>   …</a:t>
            </a:r>
          </a:p>
          <a:p>
            <a:pPr>
              <a:lnSpc>
                <a:spcPts val="2600"/>
              </a:lnSpc>
              <a:spcBef>
                <a:spcPct val="0"/>
              </a:spcBef>
              <a:buFont typeface="Wingdings" pitchFamily="2" charset="2"/>
              <a:buNone/>
            </a:pPr>
            <a:r>
              <a:rPr lang="en-US" altLang="en-US">
                <a:ea typeface="ＭＳ Ｐゴシック" panose="020B0600070205080204" pitchFamily="34" charset="-128"/>
              </a:rPr>
              <a:t>   sc.someMethod();</a:t>
            </a:r>
          </a:p>
          <a:p>
            <a:pPr>
              <a:lnSpc>
                <a:spcPts val="2600"/>
              </a:lnSpc>
              <a:spcBef>
                <a:spcPct val="0"/>
              </a:spcBef>
              <a:buFont typeface="Wingdings" pitchFamily="2" charset="2"/>
              <a:buNone/>
            </a:pPr>
            <a:r>
              <a:rPr lang="en-US" altLang="en-US">
                <a:ea typeface="ＭＳ Ｐゴシック" panose="020B0600070205080204" pitchFamily="34" charset="-128"/>
              </a:rPr>
              <a:t>   …</a:t>
            </a:r>
          </a:p>
          <a:p>
            <a:pPr>
              <a:lnSpc>
                <a:spcPts val="2600"/>
              </a:lnSpc>
              <a:spcBef>
                <a:spcPct val="0"/>
              </a:spcBef>
              <a:buFont typeface="Wingdings" pitchFamily="2" charset="2"/>
              <a:buNone/>
            </a:pPr>
            <a:r>
              <a:rPr lang="en-US" altLang="en-US">
                <a:ea typeface="ＭＳ Ｐゴシック" panose="020B0600070205080204" pitchFamily="34" charset="-128"/>
              </a:rPr>
              <a:t>}</a:t>
            </a:r>
          </a:p>
        </p:txBody>
      </p:sp>
      <p:sp>
        <p:nvSpPr>
          <p:cNvPr id="140290" name="Slide Number Placeholder 3">
            <a:extLst>
              <a:ext uri="{FF2B5EF4-FFF2-40B4-BE49-F238E27FC236}">
                <a16:creationId xmlns:a16="http://schemas.microsoft.com/office/drawing/2014/main" id="{48394B93-C603-1444-94C6-03A376BF88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072B24A-4399-424C-B66A-36F2381B3C24}" type="slidenum">
              <a:rPr lang="en-US" altLang="en-US" sz="1400" smtClean="0">
                <a:latin typeface="Tahoma" panose="020B0604030504040204" pitchFamily="34" charset="0"/>
              </a:rPr>
              <a:pPr>
                <a:spcBef>
                  <a:spcPct val="0"/>
                </a:spcBef>
                <a:buClrTx/>
                <a:buSzTx/>
                <a:buFontTx/>
                <a:buNone/>
              </a:pPr>
              <a:t>5</a:t>
            </a:fld>
            <a:endParaRPr lang="en-US" altLang="en-US" sz="1400">
              <a:latin typeface="Tahoma" panose="020B0604030504040204" pitchFamily="34" charset="0"/>
            </a:endParaRPr>
          </a:p>
        </p:txBody>
      </p:sp>
      <p:pic>
        <p:nvPicPr>
          <p:cNvPr id="140292" name="Content Placeholder 5">
            <a:extLst>
              <a:ext uri="{FF2B5EF4-FFF2-40B4-BE49-F238E27FC236}">
                <a16:creationId xmlns:a16="http://schemas.microsoft.com/office/drawing/2014/main" id="{02DF5888-7CDB-7245-8FAD-6ACFE7F0A7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2944813"/>
            <a:ext cx="5257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a:extLst>
              <a:ext uri="{FF2B5EF4-FFF2-40B4-BE49-F238E27FC236}">
                <a16:creationId xmlns:a16="http://schemas.microsoft.com/office/drawing/2014/main" id="{7502F42C-4766-A948-9E27-BD4C5B5EA3CD}"/>
              </a:ext>
            </a:extLst>
          </p:cNvPr>
          <p:cNvSpPr>
            <a:spLocks noGrp="1" noChangeArrowheads="1"/>
          </p:cNvSpPr>
          <p:nvPr>
            <p:ph type="title"/>
          </p:nvPr>
        </p:nvSpPr>
        <p:spPr/>
        <p:txBody>
          <a:bodyPr/>
          <a:lstStyle/>
          <a:p>
            <a:r>
              <a:rPr lang="en-US" altLang="en-US" dirty="0" err="1">
                <a:ea typeface="ＭＳ Ｐゴシック" panose="020B0600070205080204" pitchFamily="34" charset="-128"/>
              </a:rPr>
              <a:t>Ví</a:t>
            </a:r>
            <a:r>
              <a:rPr lang="en-US" altLang="en-US" dirty="0">
                <a:ea typeface="ＭＳ Ｐゴシック" panose="020B0600070205080204" pitchFamily="34" charset="-128"/>
              </a:rPr>
              <a:t> </a:t>
            </a:r>
            <a:r>
              <a:rPr lang="en-US" altLang="en-US" dirty="0" err="1">
                <a:ea typeface="ＭＳ Ｐゴシック" panose="020B0600070205080204" pitchFamily="34" charset="-128"/>
              </a:rPr>
              <a:t>dụ</a:t>
            </a:r>
            <a:r>
              <a:rPr lang="en-US" altLang="en-US" dirty="0">
                <a:ea typeface="ＭＳ Ｐゴシック" panose="020B0600070205080204" pitchFamily="34" charset="-128"/>
              </a:rPr>
              <a:t> – Rectangle</a:t>
            </a:r>
          </a:p>
        </p:txBody>
      </p:sp>
      <p:sp>
        <p:nvSpPr>
          <p:cNvPr id="142338" name="Content Placeholder 2">
            <a:extLst>
              <a:ext uri="{FF2B5EF4-FFF2-40B4-BE49-F238E27FC236}">
                <a16:creationId xmlns:a16="http://schemas.microsoft.com/office/drawing/2014/main" id="{A55A24C7-2818-924C-AF34-2C084978CA1D}"/>
              </a:ext>
            </a:extLst>
          </p:cNvPr>
          <p:cNvSpPr>
            <a:spLocks noGrp="1" noChangeArrowheads="1"/>
          </p:cNvSpPr>
          <p:nvPr>
            <p:ph idx="1"/>
          </p:nvPr>
        </p:nvSpPr>
        <p:spPr>
          <a:xfrm>
            <a:off x="285750" y="848641"/>
            <a:ext cx="8229600" cy="4876800"/>
          </a:xfrm>
        </p:spPr>
        <p:txBody>
          <a:bodyPr>
            <a:noAutofit/>
          </a:bodyPr>
          <a:lstStyle/>
          <a:p>
            <a:pPr marL="0" indent="0">
              <a:lnSpc>
                <a:spcPts val="1263"/>
              </a:lnSpc>
              <a:buFont typeface="Wingdings" pitchFamily="2" charset="2"/>
              <a:buNone/>
            </a:pPr>
            <a:r>
              <a:rPr lang="en-US" altLang="en-VN" sz="2000" b="1" dirty="0">
                <a:solidFill>
                  <a:srgbClr val="7F0055"/>
                </a:solidFill>
                <a:latin typeface="Helvetica" pitchFamily="2" charset="0"/>
                <a:ea typeface="ＭＳ Ｐゴシック" panose="020B0600070205080204" pitchFamily="34" charset="-128"/>
              </a:rPr>
              <a:t>class</a:t>
            </a:r>
            <a:r>
              <a:rPr lang="en-US" altLang="en-VN" sz="2000" dirty="0">
                <a:latin typeface="Helvetica" pitchFamily="2" charset="0"/>
                <a:ea typeface="ＭＳ Ｐゴシック" panose="020B0600070205080204" pitchFamily="34" charset="-128"/>
              </a:rPr>
              <a:t> Rectangle {</a:t>
            </a: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protected</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protected</a:t>
            </a: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7F0055"/>
              </a:solidFill>
              <a:latin typeface="Helvetica" pitchFamily="2" charset="0"/>
              <a:ea typeface="ＭＳ Ｐゴシック" panose="020B0600070205080204" pitchFamily="34" charset="-128"/>
            </a:endParaRPr>
          </a:p>
          <a:p>
            <a:pPr marL="0" indent="0">
              <a:lnSpc>
                <a:spcPts val="1263"/>
              </a:lnSpc>
              <a:buFont typeface="Wingdings" pitchFamily="2" charset="2"/>
              <a:buNone/>
            </a:pPr>
            <a:endParaRPr lang="en-US" altLang="en-VN" sz="2000" dirty="0">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setWidth</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void</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setHeight</a:t>
            </a:r>
            <a:r>
              <a:rPr lang="en-US" altLang="en-VN" sz="2000" dirty="0">
                <a:latin typeface="Helvetica" pitchFamily="2" charset="0"/>
                <a:ea typeface="ＭＳ Ｐゴシック" panose="020B0600070205080204" pitchFamily="34" charset="-128"/>
              </a:rPr>
              <a:t>(</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a:solidFill>
                  <a:srgbClr val="6A3E3E"/>
                </a:solidFill>
                <a:latin typeface="Helvetica" pitchFamily="2" charset="0"/>
                <a:ea typeface="ＭＳ Ｐゴシック" panose="020B0600070205080204" pitchFamily="34" charset="-128"/>
              </a:rPr>
              <a: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latin typeface="Helvetica" pitchFamily="2" charset="0"/>
                <a:ea typeface="ＭＳ Ｐゴシック" panose="020B0600070205080204" pitchFamily="34" charset="-128"/>
              </a:rPr>
              <a:t> = </a:t>
            </a:r>
            <a:r>
              <a:rPr lang="en-US" altLang="en-VN" sz="2000" dirty="0">
                <a:solidFill>
                  <a:srgbClr val="6A3E3E"/>
                </a:solidFill>
                <a:latin typeface="Helvetica" pitchFamily="2" charset="0"/>
                <a:ea typeface="ＭＳ Ｐゴシック" panose="020B0600070205080204" pitchFamily="34" charset="-128"/>
              </a:rPr>
              <a: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public</a:t>
            </a:r>
            <a:r>
              <a:rPr lang="en-US" altLang="en-VN" sz="2000" dirty="0">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int</a:t>
            </a:r>
            <a:r>
              <a:rPr lang="en-US" altLang="en-VN" sz="2000" dirty="0">
                <a:latin typeface="Helvetica" pitchFamily="2" charset="0"/>
                <a:ea typeface="ＭＳ Ｐゴシック" panose="020B0600070205080204" pitchFamily="34" charset="-128"/>
              </a:rPr>
              <a:t> </a:t>
            </a:r>
            <a:r>
              <a:rPr lang="en-US" altLang="en-VN" sz="2000" dirty="0" err="1">
                <a:latin typeface="Helvetica" pitchFamily="2" charset="0"/>
                <a:ea typeface="ＭＳ Ｐゴシック" panose="020B0600070205080204" pitchFamily="34" charset="-128"/>
              </a:rPr>
              <a:t>getArea</a:t>
            </a:r>
            <a:r>
              <a:rPr lang="en-US" altLang="en-VN" sz="2000" dirty="0">
                <a:latin typeface="Helvetica" pitchFamily="2" charset="0"/>
                <a:ea typeface="ＭＳ Ｐゴシック" panose="020B0600070205080204" pitchFamily="34" charset="-128"/>
              </a:rPr>
              <a:t>(){</a:t>
            </a:r>
          </a:p>
          <a:p>
            <a:pPr marL="0" indent="0">
              <a:lnSpc>
                <a:spcPts val="1263"/>
              </a:lnSpc>
              <a:buFont typeface="Wingdings" pitchFamily="2" charset="2"/>
              <a:buNone/>
            </a:pPr>
            <a:r>
              <a:rPr lang="en-US" altLang="en-VN" sz="2000" dirty="0">
                <a:solidFill>
                  <a:srgbClr val="000000"/>
                </a:solidFill>
                <a:latin typeface="Helvetica" pitchFamily="2" charset="0"/>
                <a:ea typeface="ＭＳ Ｐゴシック" panose="020B0600070205080204" pitchFamily="34" charset="-128"/>
              </a:rPr>
              <a:t>        </a:t>
            </a:r>
            <a:r>
              <a:rPr lang="en-US" altLang="en-VN" sz="2000" b="1" dirty="0">
                <a:solidFill>
                  <a:srgbClr val="7F0055"/>
                </a:solidFill>
                <a:latin typeface="Helvetica" pitchFamily="2" charset="0"/>
                <a:ea typeface="ＭＳ Ｐゴシック" panose="020B0600070205080204" pitchFamily="34" charset="-128"/>
              </a:rPr>
              <a:t>return</a:t>
            </a:r>
            <a:r>
              <a:rPr lang="en-US" altLang="en-VN" sz="2000" dirty="0">
                <a:solidFill>
                  <a:srgbClr val="000000"/>
                </a:solidFill>
                <a:latin typeface="Helvetica" pitchFamily="2" charset="0"/>
                <a:ea typeface="ＭＳ Ｐゴシック" panose="020B0600070205080204" pitchFamily="34" charset="-128"/>
              </a:rPr>
              <a:t> </a:t>
            </a:r>
            <a:r>
              <a:rPr lang="en-US" altLang="en-VN" sz="2000" dirty="0" err="1">
                <a:solidFill>
                  <a:srgbClr val="0000C0"/>
                </a:solidFill>
                <a:latin typeface="Helvetica" pitchFamily="2" charset="0"/>
                <a:ea typeface="ＭＳ Ｐゴシック" panose="020B0600070205080204" pitchFamily="34" charset="-128"/>
              </a:rPr>
              <a:t>m_width</a:t>
            </a:r>
            <a:r>
              <a:rPr lang="en-US" altLang="en-VN" sz="2000" dirty="0">
                <a:solidFill>
                  <a:srgbClr val="000000"/>
                </a:solidFill>
                <a:latin typeface="Helvetica" pitchFamily="2" charset="0"/>
                <a:ea typeface="ＭＳ Ｐゴシック" panose="020B0600070205080204" pitchFamily="34" charset="-128"/>
              </a:rPr>
              <a:t> * </a:t>
            </a:r>
            <a:r>
              <a:rPr lang="en-US" altLang="en-VN" sz="2000" dirty="0" err="1">
                <a:solidFill>
                  <a:srgbClr val="0000C0"/>
                </a:solidFill>
                <a:latin typeface="Helvetica" pitchFamily="2" charset="0"/>
                <a:ea typeface="ＭＳ Ｐゴシック" panose="020B0600070205080204" pitchFamily="34" charset="-128"/>
              </a:rPr>
              <a:t>m_height</a:t>
            </a:r>
            <a:r>
              <a:rPr lang="en-US" altLang="en-VN" sz="2000" dirty="0">
                <a:solidFill>
                  <a:srgbClr val="000000"/>
                </a:solidFill>
                <a:latin typeface="Helvetica" pitchFamily="2" charset="0"/>
                <a:ea typeface="ＭＳ Ｐゴシック" panose="020B0600070205080204" pitchFamily="34" charset="-128"/>
              </a:rPr>
              <a:t>;</a:t>
            </a:r>
            <a:endParaRPr lang="en-US" altLang="en-VN" sz="2000" dirty="0">
              <a:solidFill>
                <a:srgbClr val="0000C0"/>
              </a:solidFill>
              <a:latin typeface="Helvetica" pitchFamily="2" charset="0"/>
              <a:ea typeface="ＭＳ Ｐゴシック" panose="020B0600070205080204" pitchFamily="34" charset="-128"/>
            </a:endParaRP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    }   </a:t>
            </a:r>
          </a:p>
          <a:p>
            <a:pPr marL="0" indent="0">
              <a:lnSpc>
                <a:spcPts val="1263"/>
              </a:lnSpc>
              <a:buFont typeface="Wingdings" pitchFamily="2" charset="2"/>
              <a:buNone/>
            </a:pPr>
            <a:r>
              <a:rPr lang="en-US" altLang="en-VN" sz="2000" dirty="0">
                <a:latin typeface="Helvetica" pitchFamily="2" charset="0"/>
                <a:ea typeface="ＭＳ Ｐゴシック" panose="020B0600070205080204" pitchFamily="34" charset="-128"/>
              </a:rPr>
              <a:t>}</a:t>
            </a:r>
          </a:p>
        </p:txBody>
      </p:sp>
      <p:sp>
        <p:nvSpPr>
          <p:cNvPr id="142339" name="Slide Number Placeholder 3">
            <a:extLst>
              <a:ext uri="{FF2B5EF4-FFF2-40B4-BE49-F238E27FC236}">
                <a16:creationId xmlns:a16="http://schemas.microsoft.com/office/drawing/2014/main" id="{18CACF9A-4887-C34E-8083-20E6647444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3956B1CF-AC5B-A145-964C-5AAF56E1EEA6}" type="slidenum">
              <a:rPr lang="en-US" altLang="en-US" sz="1400" smtClean="0">
                <a:latin typeface="Tahoma" panose="020B0604030504040204" pitchFamily="34" charset="0"/>
              </a:rPr>
              <a:pPr>
                <a:spcBef>
                  <a:spcPct val="0"/>
                </a:spcBef>
                <a:buClrTx/>
                <a:buSzTx/>
                <a:buFontTx/>
                <a:buNone/>
              </a:pPr>
              <a:t>6</a:t>
            </a:fld>
            <a:endParaRPr lang="en-US" altLang="en-US" sz="1400">
              <a:latin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a:extLst>
              <a:ext uri="{FF2B5EF4-FFF2-40B4-BE49-F238E27FC236}">
                <a16:creationId xmlns:a16="http://schemas.microsoft.com/office/drawing/2014/main" id="{AE673483-FF12-F349-9CA7-03F1467BE030}"/>
              </a:ext>
            </a:extLst>
          </p:cNvPr>
          <p:cNvSpPr>
            <a:spLocks noGrp="1" noChangeArrowheads="1"/>
          </p:cNvSpPr>
          <p:nvPr>
            <p:ph type="title"/>
          </p:nvPr>
        </p:nvSpPr>
        <p:spPr/>
        <p:txBody>
          <a:bodyPr/>
          <a:lstStyle/>
          <a:p>
            <a:r>
              <a:rPr lang="en-US" altLang="en-US">
                <a:ea typeface="ＭＳ Ｐゴシック" panose="020B0600070205080204" pitchFamily="34" charset="-128"/>
              </a:rPr>
              <a:t>Square</a:t>
            </a:r>
          </a:p>
        </p:txBody>
      </p:sp>
      <p:sp>
        <p:nvSpPr>
          <p:cNvPr id="90114" name="Content Placeholder 2">
            <a:extLst>
              <a:ext uri="{FF2B5EF4-FFF2-40B4-BE49-F238E27FC236}">
                <a16:creationId xmlns:a16="http://schemas.microsoft.com/office/drawing/2014/main" id="{8129B4D0-6939-614A-B506-862E9E77E887}"/>
              </a:ext>
            </a:extLst>
          </p:cNvPr>
          <p:cNvSpPr>
            <a:spLocks noGrp="1" noChangeArrowheads="1"/>
          </p:cNvSpPr>
          <p:nvPr>
            <p:ph idx="1"/>
          </p:nvPr>
        </p:nvSpPr>
        <p:spPr/>
        <p:txBody>
          <a:bodyPr>
            <a:normAutofit fontScale="92500" lnSpcReduction="20000"/>
          </a:bodyPr>
          <a:lstStyle/>
          <a:p>
            <a:pPr marL="0" indent="0">
              <a:buFont typeface="Wingdings" pitchFamily="2" charset="2"/>
              <a:buNone/>
              <a:defRPr/>
            </a:pPr>
            <a:r>
              <a:rPr lang="en-US" b="1" dirty="0">
                <a:solidFill>
                  <a:srgbClr val="7F0055"/>
                </a:solidFill>
                <a:latin typeface="Helvetica" pitchFamily="2" charset="0"/>
              </a:rPr>
              <a:t>class</a:t>
            </a:r>
            <a:r>
              <a:rPr lang="en-US" dirty="0">
                <a:latin typeface="Helvetica" pitchFamily="2" charset="0"/>
              </a:rPr>
              <a:t> Square </a:t>
            </a:r>
            <a:r>
              <a:rPr lang="en-US" b="1" dirty="0">
                <a:solidFill>
                  <a:srgbClr val="7F0055"/>
                </a:solidFill>
                <a:latin typeface="Helvetica" pitchFamily="2" charset="0"/>
              </a:rPr>
              <a:t>extends</a:t>
            </a:r>
            <a:r>
              <a:rPr lang="en-US" dirty="0">
                <a:latin typeface="Helvetica" pitchFamily="2" charset="0"/>
              </a:rPr>
              <a:t> Rectangle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override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setWidth</a:t>
            </a:r>
            <a:r>
              <a:rPr lang="en-US" dirty="0">
                <a:latin typeface="Helvetica" pitchFamily="2" charset="0"/>
              </a:rPr>
              <a:t>(</a:t>
            </a:r>
            <a:r>
              <a:rPr lang="en-US" b="1" dirty="0">
                <a:solidFill>
                  <a:srgbClr val="7F0055"/>
                </a:solidFill>
                <a:latin typeface="Helvetica" pitchFamily="2" charset="0"/>
              </a:rPr>
              <a:t>int</a:t>
            </a:r>
            <a:r>
              <a:rPr lang="en-US" dirty="0">
                <a:latin typeface="Helvetica" pitchFamily="2" charset="0"/>
              </a:rPr>
              <a:t>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m_width</a:t>
            </a:r>
            <a:r>
              <a:rPr lang="en-US" dirty="0">
                <a:latin typeface="Helvetica" pitchFamily="2" charset="0"/>
              </a:rPr>
              <a:t> =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m_height</a:t>
            </a:r>
            <a:r>
              <a:rPr lang="en-US" dirty="0">
                <a:latin typeface="Helvetica" pitchFamily="2" charset="0"/>
              </a:rPr>
              <a:t> = </a:t>
            </a:r>
            <a:r>
              <a:rPr lang="en-US" dirty="0">
                <a:solidFill>
                  <a:srgbClr val="6A3E3E"/>
                </a:solidFill>
                <a:latin typeface="Helvetica" pitchFamily="2" charset="0"/>
              </a:rPr>
              <a: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dirty="0">
                <a:solidFill>
                  <a:srgbClr val="646464"/>
                </a:solidFill>
                <a:latin typeface="Helvetica" pitchFamily="2" charset="0"/>
              </a:rPr>
              <a:t>@</a:t>
            </a:r>
            <a:r>
              <a:rPr lang="en-US" dirty="0">
                <a:latin typeface="Helvetica" pitchFamily="2" charset="0"/>
              </a:rPr>
              <a:t>override</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void</a:t>
            </a:r>
            <a:r>
              <a:rPr lang="en-US" dirty="0">
                <a:latin typeface="Helvetica" pitchFamily="2" charset="0"/>
              </a:rPr>
              <a:t> </a:t>
            </a:r>
            <a:r>
              <a:rPr lang="en-US" dirty="0" err="1">
                <a:latin typeface="Helvetica" pitchFamily="2" charset="0"/>
              </a:rPr>
              <a:t>setHeight</a:t>
            </a:r>
            <a:r>
              <a:rPr lang="en-US" dirty="0">
                <a:latin typeface="Helvetica" pitchFamily="2" charset="0"/>
              </a:rPr>
              <a:t>(</a:t>
            </a:r>
            <a:r>
              <a:rPr lang="en-US" b="1" dirty="0">
                <a:solidFill>
                  <a:srgbClr val="7F0055"/>
                </a:solidFill>
                <a:latin typeface="Helvetica" pitchFamily="2" charset="0"/>
              </a:rPr>
              <a:t>int</a:t>
            </a:r>
            <a:r>
              <a:rPr lang="en-US" dirty="0">
                <a:latin typeface="Helvetica" pitchFamily="2" charset="0"/>
              </a:rPr>
              <a:t>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m_width</a:t>
            </a:r>
            <a:r>
              <a:rPr lang="en-US" dirty="0">
                <a:latin typeface="Helvetica" pitchFamily="2" charset="0"/>
              </a:rPr>
              <a:t> =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r>
              <a:rPr lang="en-US" dirty="0" err="1">
                <a:latin typeface="Helvetica" pitchFamily="2" charset="0"/>
              </a:rPr>
              <a:t>m_height</a:t>
            </a:r>
            <a:r>
              <a:rPr lang="en-US" dirty="0">
                <a:latin typeface="Helvetica" pitchFamily="2" charset="0"/>
              </a:rPr>
              <a:t> = </a:t>
            </a:r>
            <a:r>
              <a:rPr lang="en-US" dirty="0">
                <a:solidFill>
                  <a:srgbClr val="6A3E3E"/>
                </a:solidFill>
                <a:latin typeface="Helvetica" pitchFamily="2" charset="0"/>
              </a:rPr>
              <a:t>height</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44387" name="Slide Number Placeholder 3">
            <a:extLst>
              <a:ext uri="{FF2B5EF4-FFF2-40B4-BE49-F238E27FC236}">
                <a16:creationId xmlns:a16="http://schemas.microsoft.com/office/drawing/2014/main" id="{848441CD-94E3-A649-9449-7606AFE740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F3F5824E-78BB-B449-9A8D-73DB44A42184}" type="slidenum">
              <a:rPr lang="en-US" altLang="en-US" sz="1400" smtClean="0">
                <a:latin typeface="Tahoma" panose="020B0604030504040204" pitchFamily="34" charset="0"/>
              </a:rPr>
              <a:pPr>
                <a:spcBef>
                  <a:spcPct val="0"/>
                </a:spcBef>
                <a:buClrTx/>
                <a:buSzTx/>
                <a:buFontTx/>
                <a:buNone/>
              </a:pPr>
              <a:t>7</a:t>
            </a:fld>
            <a:endParaRPr lang="en-US" altLang="en-US" sz="14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a:extLst>
              <a:ext uri="{FF2B5EF4-FFF2-40B4-BE49-F238E27FC236}">
                <a16:creationId xmlns:a16="http://schemas.microsoft.com/office/drawing/2014/main" id="{EC822584-328A-FB4E-A033-FBF68F81F84F}"/>
              </a:ext>
            </a:extLst>
          </p:cNvPr>
          <p:cNvSpPr>
            <a:spLocks noGrp="1" noChangeArrowheads="1"/>
          </p:cNvSpPr>
          <p:nvPr>
            <p:ph type="title"/>
          </p:nvPr>
        </p:nvSpPr>
        <p:spPr/>
        <p:txBody>
          <a:bodyPr/>
          <a:lstStyle/>
          <a:p>
            <a:r>
              <a:rPr lang="en-US" altLang="en-US">
                <a:ea typeface="ＭＳ Ｐゴシック" panose="020B0600070205080204" pitchFamily="34" charset="-128"/>
              </a:rPr>
              <a:t>Test</a:t>
            </a:r>
          </a:p>
        </p:txBody>
      </p:sp>
      <p:sp>
        <p:nvSpPr>
          <p:cNvPr id="54274" name="Content Placeholder 2">
            <a:extLst>
              <a:ext uri="{FF2B5EF4-FFF2-40B4-BE49-F238E27FC236}">
                <a16:creationId xmlns:a16="http://schemas.microsoft.com/office/drawing/2014/main" id="{A1CA3013-2B68-3C4B-9F0B-998788A79EC8}"/>
              </a:ext>
            </a:extLst>
          </p:cNvPr>
          <p:cNvSpPr>
            <a:spLocks noGrp="1" noChangeArrowheads="1"/>
          </p:cNvSpPr>
          <p:nvPr>
            <p:ph idx="1"/>
          </p:nvPr>
        </p:nvSpPr>
        <p:spPr>
          <a:xfrm>
            <a:off x="228600" y="851592"/>
            <a:ext cx="8686800" cy="5174881"/>
          </a:xfrm>
        </p:spPr>
        <p:txBody>
          <a:bodyPr>
            <a:noAutofit/>
          </a:bodyPr>
          <a:lstStyle/>
          <a:p>
            <a:pPr marL="0" indent="0">
              <a:lnSpc>
                <a:spcPts val="142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RectangleFactory</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Rectangle generate(){</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return</a:t>
            </a:r>
            <a:r>
              <a:rPr lang="en-US" altLang="en-VN" sz="1800" dirty="0">
                <a:solidFill>
                  <a:srgbClr val="000000"/>
                </a:solidFill>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new</a:t>
            </a:r>
            <a:r>
              <a:rPr lang="en-US" altLang="en-VN" sz="1800" dirty="0">
                <a:solidFill>
                  <a:srgbClr val="000000"/>
                </a:solidFill>
                <a:latin typeface="Helvetica" pitchFamily="2" charset="0"/>
                <a:ea typeface="ＭＳ Ｐゴシック" panose="020B0600070205080204" pitchFamily="34" charset="-128"/>
              </a:rPr>
              <a:t> Square(); </a:t>
            </a:r>
            <a:r>
              <a:rPr lang="en-US" altLang="en-VN" sz="1800" dirty="0">
                <a:solidFill>
                  <a:srgbClr val="3F7F5F"/>
                </a:solidFill>
                <a:latin typeface="Helvetica" pitchFamily="2" charset="0"/>
                <a:ea typeface="ＭＳ Ｐゴシック" panose="020B0600070205080204" pitchFamily="34" charset="-128"/>
              </a:rPr>
              <a:t>// if we return new Rectangle(), everything is fine</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b="1" dirty="0">
                <a:solidFill>
                  <a:srgbClr val="7F0055"/>
                </a:solidFill>
                <a:latin typeface="Helvetica" pitchFamily="2" charset="0"/>
                <a:ea typeface="ＭＳ Ｐゴシック" panose="020B0600070205080204" pitchFamily="34" charset="-128"/>
              </a:rPr>
              <a:t>class</a:t>
            </a: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LspTest</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public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static</a:t>
            </a:r>
            <a:r>
              <a:rPr lang="en-US" altLang="en-VN" sz="1800" dirty="0">
                <a:latin typeface="Helvetica" pitchFamily="2" charset="0"/>
                <a:ea typeface="ＭＳ Ｐゴシック" panose="020B0600070205080204" pitchFamily="34" charset="-128"/>
              </a:rPr>
              <a:t> </a:t>
            </a:r>
            <a:r>
              <a:rPr lang="en-US" altLang="en-VN" sz="1800" b="1" dirty="0">
                <a:solidFill>
                  <a:srgbClr val="7F0055"/>
                </a:solidFill>
                <a:latin typeface="Helvetica" pitchFamily="2" charset="0"/>
                <a:ea typeface="ＭＳ Ｐゴシック" panose="020B0600070205080204" pitchFamily="34" charset="-128"/>
              </a:rPr>
              <a:t>void</a:t>
            </a:r>
            <a:r>
              <a:rPr lang="en-US" altLang="en-VN" sz="1800" dirty="0">
                <a:latin typeface="Helvetica" pitchFamily="2" charset="0"/>
                <a:ea typeface="ＭＳ Ｐゴシック" panose="020B0600070205080204" pitchFamily="34" charset="-128"/>
              </a:rPr>
              <a:t> main (String </a:t>
            </a:r>
            <a:r>
              <a:rPr lang="en-US" altLang="en-VN" sz="1800" dirty="0" err="1">
                <a:solidFill>
                  <a:srgbClr val="6A3E3E"/>
                </a:solidFill>
                <a:latin typeface="Helvetica" pitchFamily="2" charset="0"/>
                <a:ea typeface="ＭＳ Ｐゴシック" panose="020B0600070205080204" pitchFamily="34" charset="-128"/>
              </a:rPr>
              <a:t>args</a:t>
            </a: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Rectangle </a:t>
            </a:r>
            <a:r>
              <a:rPr lang="en-US" altLang="en-VN" sz="1800" dirty="0">
                <a:solidFill>
                  <a:srgbClr val="6A3E3E"/>
                </a:solidFill>
                <a:latin typeface="Helvetica" pitchFamily="2" charset="0"/>
                <a:ea typeface="ＭＳ Ｐゴシック" panose="020B0600070205080204" pitchFamily="34" charset="-128"/>
              </a:rPr>
              <a:t>r</a:t>
            </a:r>
            <a:r>
              <a:rPr lang="en-US" altLang="en-VN" sz="1800" dirty="0">
                <a:latin typeface="Helvetica" pitchFamily="2" charset="0"/>
                <a:ea typeface="ＭＳ Ｐゴシック" panose="020B0600070205080204" pitchFamily="34" charset="-128"/>
              </a:rPr>
              <a:t> = </a:t>
            </a:r>
            <a:r>
              <a:rPr lang="en-US" altLang="en-VN" sz="1800" dirty="0" err="1">
                <a:latin typeface="Helvetica" pitchFamily="2" charset="0"/>
                <a:ea typeface="ＭＳ Ｐゴシック" panose="020B0600070205080204" pitchFamily="34" charset="-128"/>
              </a:rPr>
              <a:t>RectangleFactory.</a:t>
            </a:r>
            <a:r>
              <a:rPr lang="en-US" altLang="en-VN" sz="1800" i="1" dirty="0" err="1">
                <a:latin typeface="Helvetica" pitchFamily="2" charset="0"/>
                <a:ea typeface="ＭＳ Ｐゴシック" panose="020B0600070205080204" pitchFamily="34" charset="-128"/>
              </a:rPr>
              <a:t>generate</a:t>
            </a:r>
            <a:r>
              <a:rPr lang="en-US" altLang="en-VN" sz="1800" dirty="0">
                <a:latin typeface="Helvetica" pitchFamily="2" charset="0"/>
                <a:ea typeface="ＭＳ Ｐゴシック" panose="020B0600070205080204" pitchFamily="34" charset="-128"/>
              </a:rPr>
              <a:t>();</a:t>
            </a:r>
          </a:p>
          <a:p>
            <a:pPr marL="0" indent="0">
              <a:lnSpc>
                <a:spcPts val="1425"/>
              </a:lnSpc>
              <a:buFont typeface="Wingdings" pitchFamily="2" charset="2"/>
              <a:buNone/>
            </a:pP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.setWidth</a:t>
            </a:r>
            <a:r>
              <a:rPr lang="en-US" altLang="en-VN" sz="1800" dirty="0">
                <a:latin typeface="Helvetica" pitchFamily="2" charset="0"/>
                <a:ea typeface="ＭＳ Ｐゴシック" panose="020B0600070205080204" pitchFamily="34" charset="-128"/>
              </a:rPr>
              <a:t>(5);</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.setHeight</a:t>
            </a:r>
            <a:r>
              <a:rPr lang="en-US" altLang="en-VN" sz="1800" dirty="0">
                <a:latin typeface="Helvetica" pitchFamily="2" charset="0"/>
                <a:ea typeface="ＭＳ Ｐゴシック" panose="020B0600070205080204" pitchFamily="34" charset="-128"/>
              </a:rPr>
              <a:t>(10);</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user knows that r it's a rectangle. </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It assumes that he's able to set the width and height as for the base class</a:t>
            </a:r>
            <a:br>
              <a:rPr lang="en-US" altLang="en-VN" sz="1800" dirty="0">
                <a:latin typeface="Helvetica" pitchFamily="2" charset="0"/>
                <a:ea typeface="ＭＳ Ｐゴシック" panose="020B0600070205080204" pitchFamily="34" charset="-128"/>
              </a:rPr>
            </a:br>
            <a:endParaRPr lang="en-US" altLang="en-VN" sz="1800" dirty="0">
              <a:latin typeface="Helvetica" pitchFamily="2" charset="0"/>
              <a:ea typeface="ＭＳ Ｐゴシック" panose="020B0600070205080204" pitchFamily="34" charset="-128"/>
            </a:endParaRP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r>
              <a:rPr lang="en-US" altLang="en-VN" sz="1800" dirty="0" err="1">
                <a:latin typeface="Helvetica" pitchFamily="2" charset="0"/>
                <a:ea typeface="ＭＳ Ｐゴシック" panose="020B0600070205080204" pitchFamily="34" charset="-128"/>
              </a:rPr>
              <a:t>System.</a:t>
            </a:r>
            <a:r>
              <a:rPr lang="en-US" altLang="en-VN" sz="1800" b="1" i="1" dirty="0" err="1">
                <a:solidFill>
                  <a:srgbClr val="0000C0"/>
                </a:solidFill>
                <a:latin typeface="Helvetica" pitchFamily="2" charset="0"/>
                <a:ea typeface="ＭＳ Ｐゴシック" panose="020B0600070205080204" pitchFamily="34" charset="-128"/>
              </a:rPr>
              <a:t>out</a:t>
            </a:r>
            <a:r>
              <a:rPr lang="en-US" altLang="en-VN" sz="1800" dirty="0" err="1">
                <a:latin typeface="Helvetica" pitchFamily="2" charset="0"/>
                <a:ea typeface="ＭＳ Ｐゴシック" panose="020B0600070205080204" pitchFamily="34" charset="-128"/>
              </a:rPr>
              <a:t>.println</a:t>
            </a:r>
            <a:r>
              <a:rPr lang="en-US" altLang="en-VN" sz="1800" dirty="0">
                <a:latin typeface="Helvetica" pitchFamily="2" charset="0"/>
                <a:ea typeface="ＭＳ Ｐゴシック" panose="020B0600070205080204" pitchFamily="34" charset="-128"/>
              </a:rPr>
              <a:t>(</a:t>
            </a:r>
            <a:r>
              <a:rPr lang="en-US" altLang="en-VN" sz="1800" dirty="0" err="1">
                <a:solidFill>
                  <a:srgbClr val="6A3E3E"/>
                </a:solidFill>
                <a:latin typeface="Helvetica" pitchFamily="2" charset="0"/>
                <a:ea typeface="ＭＳ Ｐゴシック" panose="020B0600070205080204" pitchFamily="34" charset="-128"/>
              </a:rPr>
              <a:t>r</a:t>
            </a:r>
            <a:r>
              <a:rPr lang="en-US" altLang="en-VN" sz="1800" dirty="0" err="1">
                <a:latin typeface="Helvetica" pitchFamily="2" charset="0"/>
                <a:ea typeface="ＭＳ Ｐゴシック" panose="020B0600070205080204" pitchFamily="34" charset="-128"/>
              </a:rPr>
              <a:t>.getArea</a:t>
            </a:r>
            <a:r>
              <a:rPr lang="en-US" altLang="en-VN" sz="1800" dirty="0">
                <a:latin typeface="Helvetica" pitchFamily="2" charset="0"/>
                <a:ea typeface="ＭＳ Ｐゴシック" panose="020B0600070205080204" pitchFamily="34" charset="-128"/>
              </a:rPr>
              <a:t>());</a:t>
            </a:r>
          </a:p>
          <a:p>
            <a:pPr marL="0" indent="0">
              <a:lnSpc>
                <a:spcPts val="1425"/>
              </a:lnSpc>
              <a:buFont typeface="Wingdings" pitchFamily="2" charset="2"/>
              <a:buNone/>
            </a:pPr>
            <a:r>
              <a:rPr lang="en-US" altLang="en-VN" sz="1800" dirty="0">
                <a:solidFill>
                  <a:srgbClr val="000000"/>
                </a:solidFill>
                <a:latin typeface="Helvetica" pitchFamily="2" charset="0"/>
                <a:ea typeface="ＭＳ Ｐゴシック" panose="020B0600070205080204" pitchFamily="34" charset="-128"/>
              </a:rPr>
              <a:t>        </a:t>
            </a:r>
            <a:r>
              <a:rPr lang="en-US" altLang="en-VN" sz="1800" dirty="0">
                <a:solidFill>
                  <a:srgbClr val="3F7F5F"/>
                </a:solidFill>
                <a:latin typeface="Helvetica" pitchFamily="2" charset="0"/>
                <a:ea typeface="ＭＳ Ｐゴシック" panose="020B0600070205080204" pitchFamily="34" charset="-128"/>
              </a:rPr>
              <a:t>// now he's surprised to see that the area is 100 instead of 50.</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    }</a:t>
            </a:r>
          </a:p>
          <a:p>
            <a:pPr marL="0" indent="0">
              <a:lnSpc>
                <a:spcPts val="1425"/>
              </a:lnSpc>
              <a:buFont typeface="Wingdings" pitchFamily="2" charset="2"/>
              <a:buNone/>
            </a:pPr>
            <a:r>
              <a:rPr lang="en-US" altLang="en-VN" sz="1800" dirty="0">
                <a:latin typeface="Helvetica" pitchFamily="2" charset="0"/>
                <a:ea typeface="ＭＳ Ｐゴシック" panose="020B0600070205080204" pitchFamily="34" charset="-128"/>
              </a:rPr>
              <a:t>}</a:t>
            </a:r>
          </a:p>
        </p:txBody>
      </p:sp>
      <p:sp>
        <p:nvSpPr>
          <p:cNvPr id="146435" name="Slide Number Placeholder 3">
            <a:extLst>
              <a:ext uri="{FF2B5EF4-FFF2-40B4-BE49-F238E27FC236}">
                <a16:creationId xmlns:a16="http://schemas.microsoft.com/office/drawing/2014/main" id="{3EE899AF-FAC1-6C44-97D6-AAF89B8080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8DF23D48-14F6-CD47-99DD-D05BDE44B76F}" type="slidenum">
              <a:rPr lang="en-US" altLang="en-US" sz="1400" smtClean="0">
                <a:latin typeface="Tahoma" panose="020B0604030504040204" pitchFamily="34" charset="0"/>
              </a:rPr>
              <a:pPr>
                <a:spcBef>
                  <a:spcPct val="0"/>
                </a:spcBef>
                <a:buClrTx/>
                <a:buSzTx/>
                <a:buFontTx/>
                <a:buNone/>
              </a:pPr>
              <a:t>8</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74">
                                            <p:txEl>
                                              <p:pRg st="2" end="2"/>
                                            </p:txEl>
                                          </p:spTgt>
                                        </p:tgtEl>
                                        <p:attrNameLst>
                                          <p:attrName>style.visibility</p:attrName>
                                        </p:attrNameLst>
                                      </p:cBhvr>
                                      <p:to>
                                        <p:strVal val="visible"/>
                                      </p:to>
                                    </p:set>
                                    <p:animEffect transition="in" filter="dissolve">
                                      <p:cBhvr>
                                        <p:cTn id="7" dur="500"/>
                                        <p:tgtEl>
                                          <p:spTgt spid="54274">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4274">
                                            <p:txEl>
                                              <p:pRg st="11" end="11"/>
                                            </p:txEl>
                                          </p:spTgt>
                                        </p:tgtEl>
                                        <p:attrNameLst>
                                          <p:attrName>style.visibility</p:attrName>
                                        </p:attrNameLst>
                                      </p:cBhvr>
                                      <p:to>
                                        <p:strVal val="visible"/>
                                      </p:to>
                                    </p:set>
                                    <p:animEffect transition="in" filter="dissolve">
                                      <p:cBhvr>
                                        <p:cTn id="10" dur="500"/>
                                        <p:tgtEl>
                                          <p:spTgt spid="54274">
                                            <p:txEl>
                                              <p:pRg st="11" end="1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4274">
                                            <p:txEl>
                                              <p:pRg st="12" end="12"/>
                                            </p:txEl>
                                          </p:spTgt>
                                        </p:tgtEl>
                                        <p:attrNameLst>
                                          <p:attrName>style.visibility</p:attrName>
                                        </p:attrNameLst>
                                      </p:cBhvr>
                                      <p:to>
                                        <p:strVal val="visible"/>
                                      </p:to>
                                    </p:set>
                                    <p:animEffect transition="in" filter="dissolve">
                                      <p:cBhvr>
                                        <p:cTn id="13" dur="500"/>
                                        <p:tgtEl>
                                          <p:spTgt spid="54274">
                                            <p:txEl>
                                              <p:pRg st="12" end="1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4274">
                                            <p:txEl>
                                              <p:pRg st="14" end="14"/>
                                            </p:txEl>
                                          </p:spTgt>
                                        </p:tgtEl>
                                        <p:attrNameLst>
                                          <p:attrName>style.visibility</p:attrName>
                                        </p:attrNameLst>
                                      </p:cBhvr>
                                      <p:to>
                                        <p:strVal val="visible"/>
                                      </p:to>
                                    </p:set>
                                    <p:animEffect transition="in" filter="dissolve">
                                      <p:cBhvr>
                                        <p:cTn id="16" dur="500"/>
                                        <p:tgtEl>
                                          <p:spTgt spid="5427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itle 1">
            <a:extLst>
              <a:ext uri="{FF2B5EF4-FFF2-40B4-BE49-F238E27FC236}">
                <a16:creationId xmlns:a16="http://schemas.microsoft.com/office/drawing/2014/main" id="{FB0F4DE5-8299-694C-8E53-272AF9052CA5}"/>
              </a:ext>
            </a:extLst>
          </p:cNvPr>
          <p:cNvSpPr>
            <a:spLocks noGrp="1" noChangeArrowheads="1"/>
          </p:cNvSpPr>
          <p:nvPr>
            <p:ph type="title"/>
          </p:nvPr>
        </p:nvSpPr>
        <p:spPr/>
        <p:txBody>
          <a:bodyPr/>
          <a:lstStyle/>
          <a:p>
            <a:r>
              <a:rPr lang="en-US" altLang="en-US" dirty="0" err="1">
                <a:ea typeface="ＭＳ Ｐゴシック" panose="020B0600070205080204" pitchFamily="34" charset="-128"/>
              </a:rPr>
              <a:t>Giải</a:t>
            </a:r>
            <a:r>
              <a:rPr lang="en-US" altLang="en-US" dirty="0">
                <a:ea typeface="ＭＳ Ｐゴシック" panose="020B0600070205080204" pitchFamily="34" charset="-128"/>
              </a:rPr>
              <a:t> </a:t>
            </a:r>
            <a:r>
              <a:rPr lang="en-US" altLang="en-US" dirty="0" err="1">
                <a:ea typeface="ＭＳ Ｐゴシック" panose="020B0600070205080204" pitchFamily="34" charset="-128"/>
              </a:rPr>
              <a:t>pháp</a:t>
            </a:r>
            <a:r>
              <a:rPr lang="en-US" altLang="en-US" dirty="0">
                <a:ea typeface="ＭＳ Ｐゴシック" panose="020B0600070205080204" pitchFamily="34" charset="-128"/>
              </a:rPr>
              <a:t> 1 (</a:t>
            </a:r>
            <a:r>
              <a:rPr lang="en-US" altLang="en-US" dirty="0" err="1">
                <a:ea typeface="ＭＳ Ｐゴシック" panose="020B0600070205080204" pitchFamily="34" charset="-128"/>
              </a:rPr>
              <a:t>chưa</a:t>
            </a:r>
            <a:r>
              <a:rPr lang="en-US" altLang="en-US" dirty="0">
                <a:ea typeface="ＭＳ Ｐゴシック" panose="020B0600070205080204" pitchFamily="34" charset="-128"/>
              </a:rPr>
              <a:t> </a:t>
            </a:r>
            <a:r>
              <a:rPr lang="en-US" altLang="en-US" dirty="0" err="1">
                <a:ea typeface="ＭＳ Ｐゴシック" panose="020B0600070205080204" pitchFamily="34" charset="-128"/>
              </a:rPr>
              <a:t>tối</a:t>
            </a:r>
            <a:r>
              <a:rPr lang="en-US" altLang="en-US" dirty="0">
                <a:ea typeface="ＭＳ Ｐゴシック" panose="020B0600070205080204" pitchFamily="34" charset="-128"/>
              </a:rPr>
              <a:t> </a:t>
            </a:r>
            <a:r>
              <a:rPr lang="en-US" altLang="en-US" dirty="0" err="1">
                <a:ea typeface="ＭＳ Ｐゴシック" panose="020B0600070205080204" pitchFamily="34" charset="-128"/>
              </a:rPr>
              <a:t>ưu</a:t>
            </a:r>
            <a:r>
              <a:rPr lang="en-US" altLang="en-US" dirty="0">
                <a:ea typeface="ＭＳ Ｐゴシック" panose="020B0600070205080204" pitchFamily="34" charset="-128"/>
              </a:rPr>
              <a:t>) – Shape</a:t>
            </a:r>
          </a:p>
        </p:txBody>
      </p:sp>
      <p:sp>
        <p:nvSpPr>
          <p:cNvPr id="94210" name="Content Placeholder 2">
            <a:extLst>
              <a:ext uri="{FF2B5EF4-FFF2-40B4-BE49-F238E27FC236}">
                <a16:creationId xmlns:a16="http://schemas.microsoft.com/office/drawing/2014/main" id="{05ED7CC2-F0E4-254B-9A26-9861798FB932}"/>
              </a:ext>
            </a:extLst>
          </p:cNvPr>
          <p:cNvSpPr>
            <a:spLocks noGrp="1" noChangeArrowheads="1"/>
          </p:cNvSpPr>
          <p:nvPr>
            <p:ph idx="1"/>
          </p:nvPr>
        </p:nvSpPr>
        <p:spPr/>
        <p:txBody>
          <a:bodyPr>
            <a:normAutofit fontScale="62500" lnSpcReduction="20000"/>
          </a:bodyPr>
          <a:lstStyle/>
          <a:p>
            <a:pPr marL="0" indent="0">
              <a:buFont typeface="Wingdings" pitchFamily="2" charset="2"/>
              <a:buNone/>
              <a:defRPr/>
            </a:pP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class</a:t>
            </a:r>
            <a:r>
              <a:rPr lang="en-US" dirty="0">
                <a:solidFill>
                  <a:srgbClr val="000000"/>
                </a:solidFill>
                <a:latin typeface="Helvetica" pitchFamily="2" charset="0"/>
              </a:rPr>
              <a:t> Shape {</a:t>
            </a:r>
            <a:endParaRPr lang="en-US" dirty="0">
              <a:solidFill>
                <a:srgbClr val="7F0055"/>
              </a:solidFill>
              <a:latin typeface="Helvetica" pitchFamily="2" charset="0"/>
            </a:endParaRP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protected</a:t>
            </a:r>
            <a:r>
              <a:rPr lang="en-US" dirty="0">
                <a:solidFill>
                  <a:srgbClr val="000000"/>
                </a:solidFill>
                <a:latin typeface="Helvetica" pitchFamily="2" charset="0"/>
              </a:rPr>
              <a:t> </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0000C0"/>
                </a:solidFill>
                <a:latin typeface="Helvetica" pitchFamily="2" charset="0"/>
              </a:rPr>
              <a:t>mHeight</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protected</a:t>
            </a:r>
            <a:r>
              <a:rPr lang="en-US" dirty="0">
                <a:solidFill>
                  <a:srgbClr val="000000"/>
                </a:solidFill>
                <a:latin typeface="Helvetica" pitchFamily="2" charset="0"/>
              </a:rPr>
              <a:t> </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0000C0"/>
                </a:solidFill>
                <a:latin typeface="Helvetica" pitchFamily="2" charset="0"/>
              </a:rPr>
              <a:t>mWidth</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abstract</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void</a:t>
            </a:r>
            <a:r>
              <a:rPr lang="en-US" dirty="0">
                <a:solidFill>
                  <a:srgbClr val="000000"/>
                </a:solidFill>
                <a:latin typeface="Helvetica" pitchFamily="2" charset="0"/>
              </a:rPr>
              <a:t> </a:t>
            </a:r>
            <a:r>
              <a:rPr lang="en-US" dirty="0" err="1">
                <a:solidFill>
                  <a:srgbClr val="000000"/>
                </a:solidFill>
                <a:latin typeface="Helvetica" pitchFamily="2" charset="0"/>
              </a:rPr>
              <a:t>setWidth</a:t>
            </a:r>
            <a:r>
              <a:rPr lang="en-US" dirty="0">
                <a:solidFill>
                  <a:srgbClr val="000000"/>
                </a:solidFill>
                <a:latin typeface="Helvetica" pitchFamily="2" charset="0"/>
              </a:rPr>
              <a:t>(</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6A3E3E"/>
                </a:solidFill>
                <a:latin typeface="Helvetica" pitchFamily="2" charset="0"/>
              </a:rPr>
              <a:t>inWidth</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abstract</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getHeight</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solidFill>
                  <a:srgbClr val="000000"/>
                </a:solidFill>
                <a:latin typeface="Helvetica" pitchFamily="2" charset="0"/>
              </a:rPr>
              <a:t>    </a:t>
            </a:r>
            <a:r>
              <a:rPr lang="en-US" b="1" dirty="0">
                <a:solidFill>
                  <a:srgbClr val="7F0055"/>
                </a:solidFill>
                <a:latin typeface="Helvetica" pitchFamily="2" charset="0"/>
              </a:rPr>
              <a:t>public</a:t>
            </a:r>
            <a:r>
              <a:rPr lang="en-US" dirty="0">
                <a:solidFill>
                  <a:srgbClr val="000000"/>
                </a:solidFill>
                <a:latin typeface="Helvetica" pitchFamily="2" charset="0"/>
              </a:rPr>
              <a:t> </a:t>
            </a:r>
            <a:r>
              <a:rPr lang="en-US" b="1" dirty="0">
                <a:solidFill>
                  <a:srgbClr val="7F0055"/>
                </a:solidFill>
                <a:latin typeface="Helvetica" pitchFamily="2" charset="0"/>
              </a:rPr>
              <a:t>abstract</a:t>
            </a:r>
            <a:r>
              <a:rPr lang="en-US" dirty="0">
                <a:solidFill>
                  <a:srgbClr val="000000"/>
                </a:solidFill>
                <a:latin typeface="Helvetica" pitchFamily="2" charset="0"/>
              </a:rPr>
              <a:t> </a:t>
            </a:r>
            <a:r>
              <a:rPr lang="en-US" b="1" dirty="0">
                <a:solidFill>
                  <a:srgbClr val="7F0055"/>
                </a:solidFill>
                <a:latin typeface="Helvetica" pitchFamily="2" charset="0"/>
              </a:rPr>
              <a:t>void</a:t>
            </a:r>
            <a:r>
              <a:rPr lang="en-US" dirty="0">
                <a:solidFill>
                  <a:srgbClr val="000000"/>
                </a:solidFill>
                <a:latin typeface="Helvetica" pitchFamily="2" charset="0"/>
              </a:rPr>
              <a:t> </a:t>
            </a:r>
            <a:r>
              <a:rPr lang="en-US" dirty="0" err="1">
                <a:solidFill>
                  <a:srgbClr val="000000"/>
                </a:solidFill>
                <a:latin typeface="Helvetica" pitchFamily="2" charset="0"/>
              </a:rPr>
              <a:t>setHeight</a:t>
            </a:r>
            <a:r>
              <a:rPr lang="en-US" dirty="0">
                <a:solidFill>
                  <a:srgbClr val="000000"/>
                </a:solidFill>
                <a:latin typeface="Helvetica" pitchFamily="2" charset="0"/>
              </a:rPr>
              <a:t>(</a:t>
            </a:r>
            <a:r>
              <a:rPr lang="en-US" b="1" dirty="0">
                <a:solidFill>
                  <a:srgbClr val="7F0055"/>
                </a:solidFill>
                <a:latin typeface="Helvetica" pitchFamily="2" charset="0"/>
              </a:rPr>
              <a:t>int</a:t>
            </a:r>
            <a:r>
              <a:rPr lang="en-US" dirty="0">
                <a:solidFill>
                  <a:srgbClr val="000000"/>
                </a:solidFill>
                <a:latin typeface="Helvetica" pitchFamily="2" charset="0"/>
              </a:rPr>
              <a:t> </a:t>
            </a:r>
            <a:r>
              <a:rPr lang="en-US" dirty="0" err="1">
                <a:solidFill>
                  <a:srgbClr val="6A3E3E"/>
                </a:solidFill>
                <a:latin typeface="Helvetica" pitchFamily="2" charset="0"/>
              </a:rPr>
              <a:t>inHeight</a:t>
            </a:r>
            <a:r>
              <a:rPr lang="en-US" dirty="0">
                <a:solidFill>
                  <a:srgbClr val="000000"/>
                </a:solidFill>
                <a:latin typeface="Helvetica" pitchFamily="2" charset="0"/>
              </a:rPr>
              <a:t>);</a:t>
            </a:r>
            <a:endParaRPr lang="en-US" dirty="0">
              <a:solidFill>
                <a:srgbClr val="7F0055"/>
              </a:solidFill>
              <a:latin typeface="Helvetica" pitchFamily="2" charset="0"/>
            </a:endParaRP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public</a:t>
            </a:r>
            <a:r>
              <a:rPr lang="en-US" dirty="0">
                <a:latin typeface="Helvetica" pitchFamily="2" charset="0"/>
              </a:rPr>
              <a:t> </a:t>
            </a:r>
            <a:r>
              <a:rPr lang="en-US" b="1" dirty="0">
                <a:solidFill>
                  <a:srgbClr val="7F0055"/>
                </a:solidFill>
                <a:latin typeface="Helvetica" pitchFamily="2" charset="0"/>
              </a:rPr>
              <a:t>int</a:t>
            </a:r>
            <a:r>
              <a:rPr lang="en-US" dirty="0">
                <a:latin typeface="Helvetica" pitchFamily="2" charset="0"/>
              </a:rPr>
              <a:t> </a:t>
            </a:r>
            <a:r>
              <a:rPr lang="en-US" dirty="0" err="1">
                <a:latin typeface="Helvetica" pitchFamily="2" charset="0"/>
              </a:rPr>
              <a:t>getArea</a:t>
            </a:r>
            <a:r>
              <a:rPr lang="en-US" dirty="0">
                <a:latin typeface="Helvetica" pitchFamily="2" charset="0"/>
              </a:rPr>
              <a:t>() {</a:t>
            </a:r>
          </a:p>
          <a:p>
            <a:pPr marL="0" indent="0">
              <a:buFont typeface="Wingdings" pitchFamily="2" charset="2"/>
              <a:buNone/>
              <a:defRPr/>
            </a:pPr>
            <a:r>
              <a:rPr lang="en-US" dirty="0">
                <a:latin typeface="Helvetica" pitchFamily="2" charset="0"/>
              </a:rPr>
              <a:t>        </a:t>
            </a:r>
            <a:r>
              <a:rPr lang="en-US" b="1" dirty="0">
                <a:solidFill>
                  <a:srgbClr val="7F0055"/>
                </a:solidFill>
                <a:latin typeface="Helvetica" pitchFamily="2" charset="0"/>
              </a:rPr>
              <a:t>return</a:t>
            </a:r>
            <a:r>
              <a:rPr lang="en-US" dirty="0">
                <a:latin typeface="Helvetica" pitchFamily="2" charset="0"/>
              </a:rPr>
              <a:t> </a:t>
            </a:r>
            <a:r>
              <a:rPr lang="en-US" dirty="0" err="1">
                <a:latin typeface="Helvetica" pitchFamily="2" charset="0"/>
              </a:rPr>
              <a:t>mHeight</a:t>
            </a:r>
            <a:r>
              <a:rPr lang="en-US" dirty="0">
                <a:latin typeface="Helvetica" pitchFamily="2" charset="0"/>
              </a:rPr>
              <a:t> * </a:t>
            </a:r>
            <a:r>
              <a:rPr lang="en-US" dirty="0" err="1">
                <a:latin typeface="Helvetica" pitchFamily="2" charset="0"/>
              </a:rPr>
              <a:t>mWidth</a:t>
            </a:r>
            <a:r>
              <a:rPr lang="en-US" dirty="0">
                <a:latin typeface="Helvetica" pitchFamily="2" charset="0"/>
              </a:rPr>
              <a:t>;</a:t>
            </a:r>
          </a:p>
          <a:p>
            <a:pPr marL="0" indent="0">
              <a:buFont typeface="Wingdings" pitchFamily="2" charset="2"/>
              <a:buNone/>
              <a:defRPr/>
            </a:pPr>
            <a:r>
              <a:rPr lang="en-US" dirty="0">
                <a:latin typeface="Helvetica" pitchFamily="2" charset="0"/>
              </a:rPr>
              <a:t>    }</a:t>
            </a:r>
          </a:p>
          <a:p>
            <a:pPr marL="0" indent="0">
              <a:buFont typeface="Wingdings" pitchFamily="2" charset="2"/>
              <a:buNone/>
              <a:defRPr/>
            </a:pPr>
            <a:r>
              <a:rPr lang="en-US" dirty="0">
                <a:latin typeface="Helvetica" pitchFamily="2" charset="0"/>
              </a:rPr>
              <a:t>}</a:t>
            </a:r>
          </a:p>
        </p:txBody>
      </p:sp>
      <p:sp>
        <p:nvSpPr>
          <p:cNvPr id="148483" name="Slide Number Placeholder 3">
            <a:extLst>
              <a:ext uri="{FF2B5EF4-FFF2-40B4-BE49-F238E27FC236}">
                <a16:creationId xmlns:a16="http://schemas.microsoft.com/office/drawing/2014/main" id="{36110C92-8A1B-AC4D-A71A-F7A423FC90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ClrTx/>
              <a:buSzTx/>
              <a:buFontTx/>
              <a:buNone/>
            </a:pPr>
            <a:fld id="{C643AE92-9B1B-E94D-BC5F-A4450F50FF12}" type="slidenum">
              <a:rPr lang="en-US" altLang="en-US" sz="1400" smtClean="0">
                <a:latin typeface="Tahoma" panose="020B0604030504040204" pitchFamily="34" charset="0"/>
              </a:rPr>
              <a:pPr>
                <a:spcBef>
                  <a:spcPct val="0"/>
                </a:spcBef>
                <a:buClrTx/>
                <a:buSzTx/>
                <a:buFontTx/>
                <a:buNone/>
              </a:pPr>
              <a:t>9</a:t>
            </a:fld>
            <a:endParaRPr lang="en-US" altLang="en-US" sz="1400">
              <a:latin typeface="Tahoma" panose="020B0604030504040204" pitchFamily="34" charset="0"/>
            </a:endParaRPr>
          </a:p>
        </p:txBody>
      </p:sp>
    </p:spTree>
  </p:cSld>
  <p:clrMapOvr>
    <a:masterClrMapping/>
  </p:clrMapOvr>
</p:sld>
</file>

<file path=ppt/theme/theme1.xml><?xml version="1.0" encoding="utf-8"?>
<a:theme xmlns:a="http://schemas.openxmlformats.org/drawingml/2006/main" name="Bai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Bai 4</Template>
  <TotalTime>4301</TotalTime>
  <Words>7155</Words>
  <Application>Microsoft Macintosh PowerPoint</Application>
  <PresentationFormat>On-screen Show (4:3)</PresentationFormat>
  <Paragraphs>786</Paragraphs>
  <Slides>46</Slides>
  <Notes>36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Helvetica</vt:lpstr>
      <vt:lpstr>Linh AvantGarde</vt:lpstr>
      <vt:lpstr>Segoe UI</vt:lpstr>
      <vt:lpstr>Tahoma</vt:lpstr>
      <vt:lpstr>Wingdings</vt:lpstr>
      <vt:lpstr>Bai 4</vt:lpstr>
      <vt:lpstr>Bài 11: Các nguyên lý thiết kế (tiếp)</vt:lpstr>
      <vt:lpstr>Nội dung</vt:lpstr>
      <vt:lpstr>SOLID</vt:lpstr>
      <vt:lpstr>3.3. Nguyên lý thay thế Liskov Liskov substitution principle</vt:lpstr>
      <vt:lpstr>Nguyên lý thay thế Liskov</vt:lpstr>
      <vt:lpstr>Ví dụ – Rectangle</vt:lpstr>
      <vt:lpstr>Square</vt:lpstr>
      <vt:lpstr>Test</vt:lpstr>
      <vt:lpstr>Giải pháp 1 (chưa tối ưu) – Shape</vt:lpstr>
      <vt:lpstr>Rectangle</vt:lpstr>
      <vt:lpstr>Square</vt:lpstr>
      <vt:lpstr>Test</vt:lpstr>
      <vt:lpstr>Giải pháp 2: giải pháp tối ưu</vt:lpstr>
      <vt:lpstr>Ví dụ 2 – Project</vt:lpstr>
      <vt:lpstr>ProjectFile</vt:lpstr>
      <vt:lpstr>ReadOnlyFile</vt:lpstr>
      <vt:lpstr>Project</vt:lpstr>
      <vt:lpstr>Project</vt:lpstr>
      <vt:lpstr>ProjectFile</vt:lpstr>
      <vt:lpstr>WritableFile</vt:lpstr>
      <vt:lpstr>Discussion</vt:lpstr>
      <vt:lpstr>Ví dụ</vt:lpstr>
      <vt:lpstr>4. Nguyên lý phân tách giao diện Interface Segregation Principle</vt:lpstr>
      <vt:lpstr>Ví dụ – Toy </vt:lpstr>
      <vt:lpstr>ToyHouse</vt:lpstr>
      <vt:lpstr>Mã nguồn sửa đổi</vt:lpstr>
      <vt:lpstr>ToyHouse</vt:lpstr>
      <vt:lpstr>PowerPoint Presentation</vt:lpstr>
      <vt:lpstr>PowerPoint Presentation</vt:lpstr>
      <vt:lpstr>PowerPoint Presentation</vt:lpstr>
      <vt:lpstr>Nguyên lý phân tách giao diện và nguyên lý một nhiệm vụ</vt:lpstr>
      <vt:lpstr>Ví dụ 2 – RestaurantInterface</vt:lpstr>
      <vt:lpstr>PowerPoint Presentation</vt:lpstr>
      <vt:lpstr>Refactored code</vt:lpstr>
      <vt:lpstr>3.5. Nguyên lý đảo ngược sự phụ thuộc Dependency Inversion Principle</vt:lpstr>
      <vt:lpstr>3.5. Nguyên lý đảo ngược sự phụ thuộc</vt:lpstr>
      <vt:lpstr>Ví dụ – LightBulb</vt:lpstr>
      <vt:lpstr>ElectricPowerSwitch</vt:lpstr>
      <vt:lpstr>Interface ISwitchable</vt:lpstr>
      <vt:lpstr>ElectricPowerSwitch</vt:lpstr>
      <vt:lpstr>LightBulb</vt:lpstr>
      <vt:lpstr>Fan</vt:lpstr>
      <vt:lpstr>ElectricPowerSwitchTest</vt:lpstr>
      <vt:lpstr>ElectricPowerSwitch</vt:lpstr>
      <vt:lpstr>ISwitch</vt:lpstr>
      <vt:lpstr>ElectricPowerSwitch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DatTT</dc:creator>
  <cp:lastModifiedBy>Microsoft Office User</cp:lastModifiedBy>
  <cp:revision>495</cp:revision>
  <cp:lastPrinted>2020-11-23T17:21:01Z</cp:lastPrinted>
  <dcterms:created xsi:type="dcterms:W3CDTF">2010-07-07T04:33:35Z</dcterms:created>
  <dcterms:modified xsi:type="dcterms:W3CDTF">2021-01-12T09:42:34Z</dcterms:modified>
</cp:coreProperties>
</file>