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FAP COMPANY</a:t>
            </a:r>
            <a:endParaRPr lang="en-US" dirty="0"/>
          </a:p>
        </p:txBody>
      </p:sp>
      <p:pic>
        <p:nvPicPr>
          <p:cNvPr id="4" name="Picture 3" descr="8b6e33345ac8d5ffd9cf0d107a7d9e9d_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819400"/>
            <a:ext cx="5486400" cy="361275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59352"/>
          </a:xfrm>
        </p:spPr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Nguyen Cong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has experience in international diplomacy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5484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Mai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Duc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Do Dat. Graduated from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Havert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University, and transferred to Vietnam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239124326_538129434109165_5720090732213831347_n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5475" y="2514600"/>
            <a:ext cx="3803638" cy="3846513"/>
          </a:xfrm>
        </p:spPr>
      </p:pic>
      <p:pic>
        <p:nvPicPr>
          <p:cNvPr id="8" name="Content Placeholder 7" descr="238875510_785241308839086_5630516956419692518_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56492" y="2514600"/>
            <a:ext cx="3818840" cy="3846513"/>
          </a:xfr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Our Software Service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highly qualified staff, we always give our customers the best. These are the services of our company: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 management software /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Designing software / websites with special functions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Small software design, tool auto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Great project / assignment for software / website design</a:t>
            </a:r>
            <a:endParaRPr lang="en-US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Design management software / website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Includes the following costs: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 analysis and design: 12.5$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design (Front-end) (applicable to website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only): 21%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 software / website: 6.5$ / interface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Test: 9$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installation, server configuration, good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website/software: 4$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Average price: 125$-210$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tải xuống (1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28800"/>
            <a:ext cx="4114800" cy="4572000"/>
          </a:xfrm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2954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Designing software/ Websites with special function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Management software,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news site, sales, product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introduction...): price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negotiable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Average price: 41$-200$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best-web-design-softwar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24400" y="2057400"/>
            <a:ext cx="4038600" cy="2057400"/>
          </a:xfr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Small software design, tool auto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8$- 20$ </a:t>
            </a:r>
            <a:r>
              <a:rPr lang="en-US" dirty="0" smtClean="0"/>
              <a:t>(depending on function)</a:t>
            </a:r>
            <a:endParaRPr lang="en-US" dirty="0"/>
          </a:p>
        </p:txBody>
      </p:sp>
      <p:pic>
        <p:nvPicPr>
          <p:cNvPr id="5" name="Content Placeholder 4" descr="SOFTWARE-DEVELOPMENT-TOOL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209800"/>
            <a:ext cx="4038600" cy="3276599"/>
          </a:xfr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Great project / assignment for software /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Includes the following costs: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Database analysis and design: 13$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Interface design (Front-end) (applied to website only): 17$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Design software / website: 6.5$ / interface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Cost of commenting code (optional): 1$ / interface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tải xuốn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05400" y="1905000"/>
            <a:ext cx="3495675" cy="4038600"/>
          </a:xfr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err="1" smtClean="0"/>
              <a:t>Nhóm</a:t>
            </a:r>
            <a:r>
              <a:rPr lang="en-US" sz="7200" dirty="0" smtClean="0"/>
              <a:t> 6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Nhân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Mai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/>
          </a:p>
        </p:txBody>
      </p:sp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18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General Introduction About FAP Company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Deliver a superior mobile experience to your customers. As one of the leading mobile application development companies, we have many years of experience creating innovative, high-quality applications for our customers.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turn great ideas into great software products. We are building a new generation of innovative software companies and providing software services to everyone.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STRATEGIC OBJECTIVES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FAP to become the leading company providing Software solutions and Value-Added Services in Vietnam.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the efforts of each individual and the whole company, meeting the needs of customers and always trying non-stop to bring high efficiency to customers. For all customers, big or small, the company is committed to building long-term and trusting relationships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MISSION AND PHILOSOPHY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Business philosophy: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 is the center: Respect and keep a polite attitude towards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customers, deal with customers' needs enthusiastically and thoughtfully,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clearly explain and fully guide necessary issues for customers. row.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Continuous innovation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Never stop creating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Value of success: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Solidarity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Creativity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QUALITY POLICY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For customers: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Building and maintaining relationships with customers is a condition of the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Company.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Strive to serve customers in all circumstances, and explain the details based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customer's understanding.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customers with suitable products, with  outstanding quality.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For employees: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Promote training to help each employee become a better person.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Ensure employees' efforts are recognized and rewarded by the Company.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Create the necessary opportunities and conditions as well as the space large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enough so that each employee can develop his or her full potential.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Ensure each employee has a stable life and competitive income.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POWER OF FAP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Team of talented engineers and managers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Highly qualified staff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Invest heavily in coaching and training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Experience in implementing large projects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TYPICAL EMPLOYEES OF THE COMPANY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914400"/>
          </a:xfrm>
        </p:spPr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Nguyen Minh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Graduated from Nguyen Tat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University.Completed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major projects. Used to work at software companies big in Vietnam like FPT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>
          <a:xfrm>
            <a:off x="4572000" y="1600200"/>
            <a:ext cx="4041775" cy="7620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Nguyen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.Playing a key role in deploying software systems at large telecommunications companies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Content Placeholder 12" descr="235454952_397548265041142_1153074566805873586_n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81000" y="2743200"/>
            <a:ext cx="3862061" cy="3617913"/>
          </a:xfrm>
        </p:spPr>
      </p:pic>
      <p:pic>
        <p:nvPicPr>
          <p:cNvPr id="14" name="Content Placeholder 13" descr="238530541_1458872684481074_3348574271989315959_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743200"/>
            <a:ext cx="3962400" cy="3617913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4040188" cy="990600"/>
          </a:xfrm>
        </p:spPr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Ho Tan Tai. Successfully completing projects large and small, always with new ideas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447800"/>
            <a:ext cx="4041775" cy="654843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 Pham Ngoc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Having worked in many companies and have a good understanding of the market.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238531647_1199188690565241_3154460008988395425_n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46263" y="2514600"/>
            <a:ext cx="3862061" cy="3846513"/>
          </a:xfrm>
        </p:spPr>
      </p:pic>
      <p:pic>
        <p:nvPicPr>
          <p:cNvPr id="8" name="Content Placeholder 7" descr="238762025_575151580166162_6891389169913952613_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56492" y="2514600"/>
            <a:ext cx="3818840" cy="3846513"/>
          </a:xfr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305</TotalTime>
  <Words>616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FAP COMPANY</vt:lpstr>
      <vt:lpstr>Nhóm 6</vt:lpstr>
      <vt:lpstr> General Introduction About FAP Company</vt:lpstr>
      <vt:lpstr>STRATEGIC OBJECTIVES</vt:lpstr>
      <vt:lpstr>MISSION AND PHILOSOPHY</vt:lpstr>
      <vt:lpstr>QUALITY POLICY</vt:lpstr>
      <vt:lpstr>THE POWER OF FAP</vt:lpstr>
      <vt:lpstr>TYPICAL EMPLOYEES OF THE COMPANY</vt:lpstr>
      <vt:lpstr>Slide 9</vt:lpstr>
      <vt:lpstr>Slide 10</vt:lpstr>
      <vt:lpstr>Our Software Service</vt:lpstr>
      <vt:lpstr>       Design management software / website </vt:lpstr>
      <vt:lpstr>                                                                                 Designing software/ Websites with special function</vt:lpstr>
      <vt:lpstr>Small software design, tool auto </vt:lpstr>
      <vt:lpstr>  Great project / assignment for software / website design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32</cp:revision>
  <dcterms:created xsi:type="dcterms:W3CDTF">2006-08-16T00:00:00Z</dcterms:created>
  <dcterms:modified xsi:type="dcterms:W3CDTF">2021-08-25T08:28:51Z</dcterms:modified>
</cp:coreProperties>
</file>