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9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2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1495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681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8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8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2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9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5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0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1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F5CE-CE14-43A5-8A2B-34FF3EB466BB}" type="datetimeFigureOut">
              <a:rPr lang="en-US" smtClean="0"/>
              <a:t>09/09/2023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767D82-7955-482A-924C-1226F73C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2A0A-8008-772B-5C1F-6531807A9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ACT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0F20C4-30BC-A0E6-9078-A761BE67E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8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2A0A-8008-772B-5C1F-6531807A9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44101"/>
            <a:ext cx="7766936" cy="164630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bơi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74EA4-12F4-72EF-262E-E772BC769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90403"/>
            <a:ext cx="7766936" cy="285732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core - java06 –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Dũng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 Bá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Vũ Duy Khanh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78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52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Học viện công nghệ thông tin ACT – Học viện Kỹ thuật Mật mã</vt:lpstr>
      <vt:lpstr>Đồ án cuối khóa: Phần mềm quản lý bể bơi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công nghệ thông tin ACT – Học viện Kỹ thuật Mật mã</dc:title>
  <dc:creator>NGUYỄN TẤN DŨNG</dc:creator>
  <cp:lastModifiedBy>NGUYỄN TẤN DŨNG</cp:lastModifiedBy>
  <cp:revision>1</cp:revision>
  <dcterms:created xsi:type="dcterms:W3CDTF">2023-09-09T06:52:18Z</dcterms:created>
  <dcterms:modified xsi:type="dcterms:W3CDTF">2023-09-09T07:05:45Z</dcterms:modified>
</cp:coreProperties>
</file>