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45AF259-E2D5-4DAA-B9DA-738E756815C1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AEB77C0B-2B13-4A14-8E5A-280CFFF0B086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BATTLE OF NEIGBORHOODS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CORRELATION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566160" y="365760"/>
            <a:ext cx="6217920" cy="30628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822960" y="3566160"/>
            <a:ext cx="7908480" cy="38718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SUGGESTED LOCATION OF RESTAURANT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44080" y="5486400"/>
            <a:ext cx="899136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Graniteville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25280" y="1463040"/>
            <a:ext cx="9841680" cy="37767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SUGGESTED LOCATION OF RESTAURANT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48640" y="5486400"/>
            <a:ext cx="8991360" cy="1173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CHARLESTON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82880" y="1717200"/>
            <a:ext cx="9591840" cy="31291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SUGGESTED LOCATION OF OFFICE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274320" y="5669280"/>
            <a:ext cx="9265680" cy="99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DONGAN HILLS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GRANT CITY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74320" y="1693080"/>
            <a:ext cx="9665280" cy="3153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TOTAL CRIME PER POPULATION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10240" y="1645920"/>
            <a:ext cx="8933760" cy="50925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TOTAL CRIME DENSITY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2960" y="1780200"/>
            <a:ext cx="8778240" cy="50277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TOTAL OF ACCIDENTS In New York City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97280" y="1463040"/>
            <a:ext cx="8046720" cy="57193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TOTAL OF ACCIDENTS in City of Toronto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280160" y="1442520"/>
            <a:ext cx="8036640" cy="61174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NEW YORK CITY POPULATION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5760" y="1568880"/>
            <a:ext cx="9025200" cy="50148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CITY OF TORONTO POPULATION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57200" y="1554480"/>
            <a:ext cx="9116640" cy="50151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AVERAGE INCOME OF NYC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0" y="1586880"/>
            <a:ext cx="8933760" cy="49968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POVERTY AND UNEMPLOYMENT IN NYC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" y="1544760"/>
            <a:ext cx="9514440" cy="4581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2019-06-30T03:24:33Z</dcterms:created>
  <dc:creator/>
  <dc:description/>
  <dc:language>en-US</dc:language>
  <cp:lastModifiedBy/>
  <dcterms:modified xsi:type="dcterms:W3CDTF">2019-06-30T03:41:22Z</dcterms:modified>
  <cp:revision>2</cp:revision>
  <dc:subject/>
  <dc:title>Alizarin</dc:title>
</cp:coreProperties>
</file>